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28"/>
  </p:notesMasterIdLst>
  <p:sldIdLst>
    <p:sldId id="476" r:id="rId3"/>
    <p:sldId id="475" r:id="rId4"/>
    <p:sldId id="259" r:id="rId5"/>
    <p:sldId id="473" r:id="rId6"/>
    <p:sldId id="474" r:id="rId7"/>
    <p:sldId id="519" r:id="rId8"/>
    <p:sldId id="520" r:id="rId9"/>
    <p:sldId id="279" r:id="rId10"/>
    <p:sldId id="521" r:id="rId11"/>
    <p:sldId id="542" r:id="rId12"/>
    <p:sldId id="545" r:id="rId13"/>
    <p:sldId id="547" r:id="rId14"/>
    <p:sldId id="548" r:id="rId15"/>
    <p:sldId id="449" r:id="rId16"/>
    <p:sldId id="510" r:id="rId17"/>
    <p:sldId id="511" r:id="rId18"/>
    <p:sldId id="512" r:id="rId19"/>
    <p:sldId id="509" r:id="rId20"/>
    <p:sldId id="549" r:id="rId21"/>
    <p:sldId id="452" r:id="rId22"/>
    <p:sldId id="459" r:id="rId23"/>
    <p:sldId id="460" r:id="rId24"/>
    <p:sldId id="514" r:id="rId25"/>
    <p:sldId id="546" r:id="rId26"/>
    <p:sldId id="428" r:id="rId27"/>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2C7"/>
    <a:srgbClr val="953735"/>
    <a:srgbClr val="C89A5F"/>
    <a:srgbClr val="524EAB"/>
    <a:srgbClr val="EFEFEF"/>
    <a:srgbClr val="FAE28D"/>
    <a:srgbClr val="F5C61B"/>
    <a:srgbClr val="FFFFFF"/>
    <a:srgbClr val="874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7"/>
    <p:restoredTop sz="94514"/>
  </p:normalViewPr>
  <p:slideViewPr>
    <p:cSldViewPr showGuides="1">
      <p:cViewPr varScale="1">
        <p:scale>
          <a:sx n="69" d="100"/>
          <a:sy n="69" d="100"/>
        </p:scale>
        <p:origin x="90" y="666"/>
      </p:cViewPr>
      <p:guideLst>
        <p:guide orient="horz" pos="215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fld id="{00327A13-6DBB-0C47-8989-D4C92D3B6A6C}"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t>2020/8/9</a:t>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67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740D3CEC-2649-864D-9657-7EBC3BDEBBF7}"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TextEdit="1"/>
          </p:cNvSpPr>
          <p:nvPr>
            <p:ph type="sldImg"/>
          </p:nvPr>
        </p:nvSpPr>
        <p:spPr/>
      </p:sp>
      <p:sp>
        <p:nvSpPr>
          <p:cNvPr id="48130" name="备注占位符 2"/>
          <p:cNvSpPr>
            <a:spLocks noGrp="1"/>
          </p:cNvSpPr>
          <p:nvPr>
            <p:ph type="body" idx="1"/>
          </p:nvPr>
        </p:nvSpPr>
        <p:spPr/>
        <p:txBody>
          <a:bodyPr wrap="square" lIns="91440" tIns="45720" rIns="91440" bIns="45720" anchor="t"/>
          <a:lstStyle/>
          <a:p>
            <a:pPr lvl="0"/>
            <a:endParaRPr lang="zh-CN" altLang="en-US"/>
          </a:p>
        </p:txBody>
      </p:sp>
      <p:sp>
        <p:nvSpPr>
          <p:cNvPr id="48131"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a:t>2</a:t>
            </a:fld>
            <a:endParaRPr lang="zh-CN" altLang="en-US" sz="1200"/>
          </a:p>
        </p:txBody>
      </p:sp>
      <p:sp>
        <p:nvSpPr>
          <p:cNvPr id="48132" name="页眉占位符 4"/>
          <p:cNvSpPr txBox="1">
            <a:spLocks noGrp="1"/>
          </p:cNvSpPr>
          <p:nvPr>
            <p:ph type="hdr" sz="quarter"/>
          </p:nvPr>
        </p:nvSpPr>
        <p:spPr>
          <a:xfrm>
            <a:off x="0" y="0"/>
            <a:ext cx="2971800" cy="458788"/>
          </a:xfrm>
          <a:prstGeom prst="rect">
            <a:avLst/>
          </a:prstGeom>
          <a:noFill/>
          <a:ln w="9525">
            <a:noFill/>
          </a:ln>
        </p:spPr>
        <p:txBody>
          <a:bodyPr/>
          <a:lstStyle/>
          <a:p>
            <a:pPr lvl="0" eaLnBrk="1" hangingPunct="1"/>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nvPr>
        </p:nvSpPr>
        <p:spPr>
          <a:ln>
            <a:miter lim="800000"/>
          </a:ln>
        </p:spPr>
      </p:sp>
      <p:sp>
        <p:nvSpPr>
          <p:cNvPr id="36866" name="备注占位符 2"/>
          <p:cNvSpPr>
            <a:spLocks noGrp="1"/>
          </p:cNvSpPr>
          <p:nvPr>
            <p:ph type="body"/>
          </p:nvPr>
        </p:nvSpPr>
        <p:spPr/>
        <p:txBody>
          <a:bodyPr wrap="square" lIns="91440" tIns="45720" rIns="91440" bIns="45720" anchor="t"/>
          <a:lstStyle/>
          <a:p>
            <a:pPr lvl="0" eaLnBrk="1" hangingPunct="1"/>
            <a:endParaRPr lang="zh-CN" altLang="en-US"/>
          </a:p>
        </p:txBody>
      </p:sp>
      <p:sp>
        <p:nvSpPr>
          <p:cNvPr id="36867"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a:t>3</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nvPr>
        </p:nvSpPr>
        <p:spPr>
          <a:ln>
            <a:miter lim="800000"/>
          </a:ln>
        </p:spPr>
      </p:sp>
      <p:sp>
        <p:nvSpPr>
          <p:cNvPr id="36866" name="备注占位符 2"/>
          <p:cNvSpPr>
            <a:spLocks noGrp="1"/>
          </p:cNvSpPr>
          <p:nvPr>
            <p:ph type="body"/>
          </p:nvPr>
        </p:nvSpPr>
        <p:spPr/>
        <p:txBody>
          <a:bodyPr wrap="square" lIns="91440" tIns="45720" rIns="91440" bIns="45720" anchor="t"/>
          <a:lstStyle/>
          <a:p>
            <a:pPr lvl="0" eaLnBrk="1" hangingPunct="1"/>
            <a:endParaRPr lang="zh-CN" altLang="en-US"/>
          </a:p>
        </p:txBody>
      </p:sp>
      <p:sp>
        <p:nvSpPr>
          <p:cNvPr id="36867"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a:t>4</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nvPr>
        </p:nvSpPr>
        <p:spPr>
          <a:ln>
            <a:miter lim="800000"/>
          </a:ln>
        </p:spPr>
      </p:sp>
      <p:sp>
        <p:nvSpPr>
          <p:cNvPr id="36866" name="备注占位符 2"/>
          <p:cNvSpPr>
            <a:spLocks noGrp="1"/>
          </p:cNvSpPr>
          <p:nvPr>
            <p:ph type="body"/>
          </p:nvPr>
        </p:nvSpPr>
        <p:spPr/>
        <p:txBody>
          <a:bodyPr wrap="square" lIns="91440" tIns="45720" rIns="91440" bIns="45720" anchor="t"/>
          <a:lstStyle/>
          <a:p>
            <a:pPr lvl="0" eaLnBrk="1" hangingPunct="1"/>
            <a:endParaRPr lang="zh-CN" altLang="en-US"/>
          </a:p>
        </p:txBody>
      </p:sp>
      <p:sp>
        <p:nvSpPr>
          <p:cNvPr id="36867"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a:t>5</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TextEdit="1"/>
          </p:cNvSpPr>
          <p:nvPr>
            <p:ph type="sldImg"/>
          </p:nvPr>
        </p:nvSpPr>
        <p:spPr/>
      </p:sp>
      <p:sp>
        <p:nvSpPr>
          <p:cNvPr id="48130" name="备注占位符 2"/>
          <p:cNvSpPr>
            <a:spLocks noGrp="1"/>
          </p:cNvSpPr>
          <p:nvPr>
            <p:ph type="body" idx="1"/>
          </p:nvPr>
        </p:nvSpPr>
        <p:spPr/>
        <p:txBody>
          <a:bodyPr wrap="square" lIns="91440" tIns="45720" rIns="91440" bIns="45720" anchor="t"/>
          <a:lstStyle/>
          <a:p>
            <a:pPr lvl="0"/>
            <a:endParaRPr lang="zh-CN" altLang="en-US"/>
          </a:p>
        </p:txBody>
      </p:sp>
      <p:sp>
        <p:nvSpPr>
          <p:cNvPr id="48131"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a:t>13</a:t>
            </a:fld>
            <a:endParaRPr lang="zh-CN" altLang="en-US" sz="1200"/>
          </a:p>
        </p:txBody>
      </p:sp>
      <p:sp>
        <p:nvSpPr>
          <p:cNvPr id="48132" name="页眉占位符 4"/>
          <p:cNvSpPr txBox="1">
            <a:spLocks noGrp="1"/>
          </p:cNvSpPr>
          <p:nvPr>
            <p:ph type="hdr" sz="quarter"/>
          </p:nvPr>
        </p:nvSpPr>
        <p:spPr>
          <a:xfrm>
            <a:off x="0" y="0"/>
            <a:ext cx="2971800" cy="458788"/>
          </a:xfrm>
          <a:prstGeom prst="rect">
            <a:avLst/>
          </a:prstGeom>
          <a:noFill/>
          <a:ln w="9525">
            <a:noFill/>
          </a:ln>
        </p:spPr>
        <p:txBody>
          <a:bodyPr/>
          <a:lstStyle/>
          <a:p>
            <a:pPr lvl="0" eaLnBrk="1" hangingPunct="1"/>
            <a:endParaRPr lang="en-US" altLang="en-US" sz="1200"/>
          </a:p>
        </p:txBody>
      </p:sp>
    </p:spTree>
    <p:extLst>
      <p:ext uri="{BB962C8B-B14F-4D97-AF65-F5344CB8AC3E}">
        <p14:creationId xmlns:p14="http://schemas.microsoft.com/office/powerpoint/2010/main" val="161703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TextEdit="1"/>
          </p:cNvSpPr>
          <p:nvPr>
            <p:ph type="sldImg"/>
          </p:nvPr>
        </p:nvSpPr>
        <p:spPr/>
      </p:sp>
      <p:sp>
        <p:nvSpPr>
          <p:cNvPr id="63490" name="备注占位符 2"/>
          <p:cNvSpPr>
            <a:spLocks noGrp="1"/>
          </p:cNvSpPr>
          <p:nvPr>
            <p:ph type="body" idx="1"/>
          </p:nvPr>
        </p:nvSpPr>
        <p:spPr/>
        <p:txBody>
          <a:bodyPr wrap="square" lIns="91440" tIns="45720" rIns="91440" bIns="45720" anchor="t"/>
          <a:lstStyle/>
          <a:p>
            <a:pPr lvl="0"/>
            <a:endParaRPr lang="zh-CN" altLang="en-US"/>
          </a:p>
        </p:txBody>
      </p:sp>
      <p:sp>
        <p:nvSpPr>
          <p:cNvPr id="63491"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a:t>25</a:t>
            </a:fld>
            <a:endParaRPr lang="zh-CN" altLang="en-US" sz="1200"/>
          </a:p>
        </p:txBody>
      </p:sp>
      <p:sp>
        <p:nvSpPr>
          <p:cNvPr id="63492" name="页眉占位符 4"/>
          <p:cNvSpPr txBox="1">
            <a:spLocks noGrp="1"/>
          </p:cNvSpPr>
          <p:nvPr>
            <p:ph type="hdr" sz="quarter"/>
          </p:nvPr>
        </p:nvSpPr>
        <p:spPr>
          <a:xfrm>
            <a:off x="0" y="0"/>
            <a:ext cx="2971800" cy="458788"/>
          </a:xfrm>
          <a:prstGeom prst="rect">
            <a:avLst/>
          </a:prstGeom>
          <a:noFill/>
          <a:ln w="9525">
            <a:noFill/>
          </a:ln>
        </p:spPr>
        <p:txBody>
          <a:bodyPr/>
          <a:lstStyle/>
          <a:p>
            <a:pPr lvl="0" eaLnBrk="1" hangingPunct="1"/>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med"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17E726-2A62-604F-B09F-197A4F1C4F06}"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17E726-2A62-604F-B09F-197A4F1C4F06}"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8" y="273063"/>
            <a:ext cx="4011084" cy="116211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68"/>
            <a:ext cx="6815667" cy="58534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09608" y="1435178"/>
            <a:ext cx="4011084" cy="46913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835" indent="0">
              <a:buNone/>
              <a:defRPr sz="900"/>
            </a:lvl7pPr>
            <a:lvl8pPr marL="3201035" indent="0">
              <a:buNone/>
              <a:defRPr sz="900"/>
            </a:lvl8pPr>
            <a:lvl9pPr marL="365823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17E726-2A62-604F-B09F-197A4F1C4F06}"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848"/>
            <a:ext cx="7315200" cy="56676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807"/>
            <a:ext cx="7315200" cy="4115012"/>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p>
        </p:txBody>
      </p:sp>
      <p:sp>
        <p:nvSpPr>
          <p:cNvPr id="4" name="文本占位符 3"/>
          <p:cNvSpPr>
            <a:spLocks noGrp="1"/>
          </p:cNvSpPr>
          <p:nvPr>
            <p:ph type="body" sz="half" idx="2"/>
          </p:nvPr>
        </p:nvSpPr>
        <p:spPr>
          <a:xfrm>
            <a:off x="2389717" y="5367617"/>
            <a:ext cx="7315200" cy="8049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835" indent="0">
              <a:buNone/>
              <a:defRPr sz="900"/>
            </a:lvl7pPr>
            <a:lvl8pPr marL="3201035" indent="0">
              <a:buNone/>
              <a:defRPr sz="900"/>
            </a:lvl8pPr>
            <a:lvl9pPr marL="365823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17E726-2A62-604F-B09F-197A4F1C4F06}"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17E726-2A62-604F-B09F-197A4F1C4F06}"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54"/>
            <a:ext cx="2743200" cy="5851826"/>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54"/>
            <a:ext cx="8026400" cy="5851826"/>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17E726-2A62-604F-B09F-197A4F1C4F06}"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rotWithShape="0">
          <a:gsLst>
            <a:gs pos="0">
              <a:srgbClr val="D7D9E1">
                <a:alpha val="100000"/>
              </a:srgbClr>
            </a:gs>
            <a:gs pos="25999">
              <a:srgbClr val="EBECF0">
                <a:alpha val="100000"/>
              </a:srgbClr>
            </a:gs>
            <a:gs pos="100000">
              <a:srgbClr val="FFFFFF">
                <a:alpha val="100000"/>
              </a:srgbClr>
            </a:gs>
          </a:gsLst>
          <a:lin ang="5400000" scaled="1"/>
          <a:tileRect/>
        </a:gradFill>
        <a:effectLst/>
      </p:bgPr>
    </p:bg>
    <p:spTree>
      <p:nvGrpSpPr>
        <p:cNvPr id="1" name=""/>
        <p:cNvGrpSpPr/>
        <p:nvPr/>
      </p:nvGrpSpPr>
      <p:grpSpPr>
        <a:xfrm>
          <a:off x="0" y="0"/>
          <a:ext cx="0" cy="0"/>
          <a:chOff x="0" y="0"/>
          <a:chExt cx="0" cy="0"/>
        </a:xfrm>
      </p:grpSpPr>
      <p:sp>
        <p:nvSpPr>
          <p:cNvPr id="4" name="Rectangle 9"/>
          <p:cNvSpPr/>
          <p:nvPr/>
        </p:nvSpPr>
        <p:spPr>
          <a:xfrm>
            <a:off x="11334750" y="322279"/>
            <a:ext cx="486833" cy="287352"/>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91423" tIns="45710" rIns="91423" bIns="4571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Isosceles Triangle 10"/>
          <p:cNvSpPr/>
          <p:nvPr/>
        </p:nvSpPr>
        <p:spPr>
          <a:xfrm rot="10610802">
            <a:off x="11338983" y="422297"/>
            <a:ext cx="488950" cy="261951"/>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91423" tIns="45710" rIns="91423" bIns="4571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Slide Number Placeholder 5"/>
          <p:cNvSpPr txBox="1">
            <a:spLocks noChangeArrowheads="1"/>
          </p:cNvSpPr>
          <p:nvPr/>
        </p:nvSpPr>
        <p:spPr bwMode="auto">
          <a:xfrm>
            <a:off x="11360150" y="273064"/>
            <a:ext cx="448733" cy="468337"/>
          </a:xfrm>
          <a:prstGeom prst="rect">
            <a:avLst/>
          </a:prstGeom>
          <a:noFill/>
          <a:ln>
            <a:noFill/>
          </a:ln>
        </p:spPr>
        <p:txBody>
          <a:bodyPr lIns="0" tIns="0" rIns="0" bIns="4571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fld id="{3097A1C1-7014-1041-9103-95F4D4A7EDCA}" type="slidenum">
              <a:rPr kumimoji="0" lang="en-US" altLang="zh-CN" sz="1000" b="0" i="0" u="none" strike="noStrike" kern="1200" cap="none" spc="0" normalizeH="0" baseline="0" noProof="0" smtClean="0">
                <a:ln>
                  <a:noFill/>
                </a:ln>
                <a:solidFill>
                  <a:schemeClr val="bg1"/>
                </a:solidFill>
                <a:effectLst/>
                <a:uLnTx/>
                <a:uFillTx/>
                <a:latin typeface="Calibri" panose="020F0502020204030204" pitchFamily="34" charset="0"/>
                <a:ea typeface="微软雅黑" panose="020B0503020204020204" pitchFamily="34" charset="-122"/>
                <a:cs typeface="+mn-cs"/>
              </a:rPr>
              <a:t>‹#›</a:t>
            </a:fld>
            <a:endParaRPr kumimoji="0" lang="en-US" altLang="zh-CN" sz="1000" b="0" i="0" u="none" strike="noStrike" kern="1200" cap="none" spc="0" normalizeH="0" baseline="0" noProof="0">
              <a:ln>
                <a:noFill/>
              </a:ln>
              <a:solidFill>
                <a:schemeClr val="bg1"/>
              </a:solidFill>
              <a:effectLst/>
              <a:uLnTx/>
              <a:uFillTx/>
              <a:latin typeface="Calibri" panose="020F0502020204030204" pitchFamily="34" charset="0"/>
              <a:ea typeface="微软雅黑" panose="020B0503020204020204" pitchFamily="34" charset="-122"/>
              <a:cs typeface="+mn-cs"/>
            </a:endParaRPr>
          </a:p>
        </p:txBody>
      </p:sp>
      <p:grpSp>
        <p:nvGrpSpPr>
          <p:cNvPr id="65543" name="Group 5"/>
          <p:cNvGrpSpPr/>
          <p:nvPr userDrawn="1"/>
        </p:nvGrpSpPr>
        <p:grpSpPr>
          <a:xfrm>
            <a:off x="463551" y="6309050"/>
            <a:ext cx="298449" cy="295290"/>
            <a:chOff x="4328868" y="5502988"/>
            <a:chExt cx="500307" cy="493774"/>
          </a:xfrm>
        </p:grpSpPr>
        <p:sp>
          <p:nvSpPr>
            <p:cNvPr id="65551" name="Freeform 7">
              <a:hlinkClick r:id="" action="ppaction://hlinkshowjump?jump=previousslide"/>
            </p:cNvPr>
            <p:cNvSpPr/>
            <p:nvPr userDrawn="1"/>
          </p:nvSpPr>
          <p:spPr>
            <a:xfrm>
              <a:off x="4520555" y="5649754"/>
              <a:ext cx="116933" cy="20024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Lst>
              <a:rect l="0" t="0" r="0" b="0"/>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alpha val="100000"/>
              </a:srgbClr>
            </a:solidFill>
            <a:ln w="9525">
              <a:noFill/>
            </a:ln>
          </p:spPr>
          <p:txBody>
            <a:bodyPr/>
            <a:lstStyle/>
            <a:p>
              <a:endParaRPr lang="zh-CN" altLang="en-US" sz="135"/>
            </a:p>
          </p:txBody>
        </p:sp>
        <p:sp>
          <p:nvSpPr>
            <p:cNvPr id="65552" name="Freeform 8">
              <a:hlinkClick r:id="" action="ppaction://hlinkshowjump?jump=previousslide"/>
            </p:cNvPr>
            <p:cNvSpPr>
              <a:spLocks noEditPoints="1"/>
            </p:cNvSpPr>
            <p:nvPr userDrawn="1"/>
          </p:nvSpPr>
          <p:spPr>
            <a:xfrm>
              <a:off x="4328868" y="5502988"/>
              <a:ext cx="500307" cy="4937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rect l="0" t="0" r="0" b="0"/>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alpha val="100000"/>
              </a:srgbClr>
            </a:solidFill>
            <a:ln w="9525">
              <a:noFill/>
            </a:ln>
          </p:spPr>
          <p:txBody>
            <a:bodyPr/>
            <a:lstStyle/>
            <a:p>
              <a:endParaRPr lang="zh-CN" altLang="en-US" sz="135"/>
            </a:p>
          </p:txBody>
        </p:sp>
      </p:grpSp>
      <p:grpSp>
        <p:nvGrpSpPr>
          <p:cNvPr id="65544" name="Group 9"/>
          <p:cNvGrpSpPr/>
          <p:nvPr userDrawn="1"/>
        </p:nvGrpSpPr>
        <p:grpSpPr>
          <a:xfrm flipH="1">
            <a:off x="1244600" y="6309050"/>
            <a:ext cx="298451" cy="295290"/>
            <a:chOff x="4328868" y="5502988"/>
            <a:chExt cx="500307" cy="493774"/>
          </a:xfrm>
        </p:grpSpPr>
        <p:sp>
          <p:nvSpPr>
            <p:cNvPr id="65549" name="Freeform 10">
              <a:hlinkClick r:id="" action="ppaction://hlinkshowjump?jump=nextslide"/>
            </p:cNvPr>
            <p:cNvSpPr/>
            <p:nvPr userDrawn="1"/>
          </p:nvSpPr>
          <p:spPr>
            <a:xfrm>
              <a:off x="4520556" y="5649754"/>
              <a:ext cx="116933" cy="20024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Lst>
              <a:rect l="0" t="0" r="0" b="0"/>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alpha val="100000"/>
              </a:srgbClr>
            </a:solidFill>
            <a:ln w="9525">
              <a:noFill/>
            </a:ln>
          </p:spPr>
          <p:txBody>
            <a:bodyPr/>
            <a:lstStyle/>
            <a:p>
              <a:endParaRPr lang="zh-CN" altLang="en-US" sz="135"/>
            </a:p>
          </p:txBody>
        </p:sp>
        <p:sp>
          <p:nvSpPr>
            <p:cNvPr id="65550" name="Freeform 11">
              <a:hlinkClick r:id="" action="ppaction://hlinkshowjump?jump=nextslide"/>
            </p:cNvPr>
            <p:cNvSpPr>
              <a:spLocks noEditPoints="1"/>
            </p:cNvSpPr>
            <p:nvPr userDrawn="1"/>
          </p:nvSpPr>
          <p:spPr>
            <a:xfrm>
              <a:off x="4328868" y="5502988"/>
              <a:ext cx="500307" cy="4937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rect l="0" t="0" r="0" b="0"/>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alpha val="100000"/>
              </a:srgbClr>
            </a:solidFill>
            <a:ln w="9525">
              <a:noFill/>
            </a:ln>
          </p:spPr>
          <p:txBody>
            <a:bodyPr/>
            <a:lstStyle/>
            <a:p>
              <a:endParaRPr lang="zh-CN" altLang="en-US" sz="135"/>
            </a:p>
          </p:txBody>
        </p:sp>
      </p:grpSp>
      <p:cxnSp>
        <p:nvCxnSpPr>
          <p:cNvPr id="13" name="Straight Connector 3"/>
          <p:cNvCxnSpPr/>
          <p:nvPr/>
        </p:nvCxnSpPr>
        <p:spPr>
          <a:xfrm>
            <a:off x="736600" y="6461458"/>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2"/>
          <a:stretch>
            <a:fillRect/>
          </a:stretch>
        </p:blipFill>
        <p:spPr bwMode="auto">
          <a:xfrm>
            <a:off x="400050" y="281002"/>
            <a:ext cx="939800" cy="939848"/>
          </a:xfrm>
          <a:prstGeom prst="rect">
            <a:avLst/>
          </a:prstGeom>
          <a:noFill/>
          <a:effectLst>
            <a:outerShdw blurRad="127000" dist="63500" dir="3000000" sx="104000" sy="104000" algn="tl" rotWithShape="0">
              <a:prstClr val="black">
                <a:alpha val="34000"/>
              </a:prstClr>
            </a:outerShdw>
          </a:effectLst>
        </p:spPr>
      </p:pic>
      <p:pic>
        <p:nvPicPr>
          <p:cNvPr id="15" name="Picture 4" descr="C:\Users\Administrator\Desktop\微立体创业计划\004.png"/>
          <p:cNvPicPr>
            <a:picLocks noChangeAspect="1" noChangeArrowheads="1"/>
          </p:cNvPicPr>
          <p:nvPr/>
        </p:nvPicPr>
        <p:blipFill>
          <a:blip r:embed="rId3"/>
          <a:srcRect/>
          <a:stretch>
            <a:fillRect/>
          </a:stretch>
        </p:blipFill>
        <p:spPr bwMode="auto">
          <a:xfrm>
            <a:off x="730250" y="293703"/>
            <a:ext cx="812800" cy="812842"/>
          </a:xfrm>
          <a:prstGeom prst="rect">
            <a:avLst/>
          </a:prstGeom>
          <a:noFill/>
          <a:effectLst>
            <a:outerShdw blurRad="127000" dist="63500" dir="3000000" sx="104000" sy="104000" algn="tl" rotWithShape="0">
              <a:prstClr val="black">
                <a:alpha val="34000"/>
              </a:prstClr>
            </a:outerShdw>
          </a:effectLst>
        </p:spPr>
      </p:pic>
      <p:sp>
        <p:nvSpPr>
          <p:cNvPr id="16" name="矩形 3"/>
          <p:cNvSpPr>
            <a:spLocks noChangeArrowheads="1"/>
          </p:cNvSpPr>
          <p:nvPr/>
        </p:nvSpPr>
        <p:spPr bwMode="auto">
          <a:xfrm>
            <a:off x="1583267" y="817605"/>
            <a:ext cx="2586355" cy="231140"/>
          </a:xfrm>
          <a:prstGeom prst="rect">
            <a:avLst/>
          </a:prstGeom>
          <a:noFill/>
          <a:ln>
            <a:noFill/>
          </a:ln>
        </p:spPr>
        <p:txBody>
          <a:bodyPr wrap="none" lIns="68584" tIns="34293" rIns="68584" bIns="34293">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55"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Click here to add the title text content</a:t>
            </a:r>
            <a:endParaRPr kumimoji="0" lang="zh-CN" altLang="en-US" sz="1055"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8" name="标题 1"/>
          <p:cNvSpPr>
            <a:spLocks noGrp="1"/>
          </p:cNvSpPr>
          <p:nvPr>
            <p:ph type="title"/>
          </p:nvPr>
        </p:nvSpPr>
        <p:spPr>
          <a:xfrm>
            <a:off x="1579532" y="334022"/>
            <a:ext cx="4288359" cy="502733"/>
          </a:xfrm>
          <a:prstGeom prst="rect">
            <a:avLst/>
          </a:prstGeom>
          <a:noFill/>
          <a:ln>
            <a:noFill/>
          </a:ln>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r>
              <a:rPr lang="zh-CN" altLang="en-US" noProof="1"/>
              <a:t>单击此处编辑母版标题样式</a:t>
            </a: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200" fill="hold"/>
                                        <p:tgtEl>
                                          <p:spTgt spid="14"/>
                                        </p:tgtEl>
                                        <p:attrNameLst>
                                          <p:attrName>ppt_x</p:attrName>
                                        </p:attrNameLst>
                                      </p:cBhvr>
                                      <p:tavLst>
                                        <p:tav tm="0">
                                          <p:val>
                                            <p:strVal val="0-#ppt_w/2"/>
                                          </p:val>
                                        </p:tav>
                                        <p:tav tm="100000">
                                          <p:val>
                                            <p:strVal val="#ppt_x"/>
                                          </p:val>
                                        </p:tav>
                                      </p:tavLst>
                                    </p:anim>
                                    <p:anim calcmode="lin" valueType="num">
                                      <p:cBhvr>
                                        <p:cTn id="8" dur="12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200" fill="hold"/>
                                        <p:tgtEl>
                                          <p:spTgt spid="15"/>
                                        </p:tgtEl>
                                        <p:attrNameLst>
                                          <p:attrName>ppt_x</p:attrName>
                                        </p:attrNameLst>
                                      </p:cBhvr>
                                      <p:tavLst>
                                        <p:tav tm="0">
                                          <p:val>
                                            <p:strVal val="#ppt_x"/>
                                          </p:val>
                                        </p:tav>
                                        <p:tav tm="100000">
                                          <p:val>
                                            <p:strVal val="#ppt_x"/>
                                          </p:val>
                                        </p:tav>
                                      </p:tavLst>
                                    </p:anim>
                                    <p:anim calcmode="lin" valueType="num">
                                      <p:cBhvr>
                                        <p:cTn id="12" dur="12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3200">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lvl1pPr>
              <a:defRPr>
                <a:latin typeface="微软雅黑 Light" panose="020B0502040204020203" pitchFamily="34" charset="-122"/>
                <a:ea typeface="微软雅黑 Light" panose="020B0502040204020203" pitchFamily="34" charset="-122"/>
              </a:defRPr>
            </a:lvl1pPr>
            <a:lvl2pPr>
              <a:defRPr>
                <a:latin typeface="微软雅黑 Light" panose="020B0502040204020203" pitchFamily="34" charset="-122"/>
                <a:ea typeface="微软雅黑 Light" panose="020B0502040204020203" pitchFamily="34" charset="-122"/>
              </a:defRPr>
            </a:lvl2pPr>
            <a:lvl3pPr>
              <a:defRPr>
                <a:latin typeface="微软雅黑 Light" panose="020B0502040204020203" pitchFamily="34" charset="-122"/>
                <a:ea typeface="微软雅黑 Light" panose="020B0502040204020203" pitchFamily="34" charset="-122"/>
              </a:defRPr>
            </a:lvl3pPr>
            <a:lvl4pPr>
              <a:defRPr>
                <a:latin typeface="微软雅黑 Light" panose="020B0502040204020203" pitchFamily="34" charset="-122"/>
                <a:ea typeface="微软雅黑 Light" panose="020B0502040204020203" pitchFamily="34" charset="-122"/>
              </a:defRPr>
            </a:lvl4pPr>
            <a:lvl5pPr>
              <a:defRPr>
                <a:latin typeface="微软雅黑 Light" panose="020B0502040204020203" pitchFamily="34" charset="-122"/>
                <a:ea typeface="微软雅黑 Light" panose="020B0502040204020203" pitchFamily="34"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日期占位符 3"/>
          <p:cNvSpPr>
            <a:spLocks noGrp="1"/>
          </p:cNvSpPr>
          <p:nvPr>
            <p:ph type="dt" sz="half" idx="2"/>
          </p:nvPr>
        </p:nvSpPr>
        <p:spPr>
          <a:xfrm>
            <a:off x="0" y="0"/>
            <a:ext cx="0" cy="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0" y="0"/>
            <a:ext cx="0" cy="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0" y="0"/>
            <a:ext cx="0" cy="0"/>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15F1DF4-A104-B14D-B557-746C28E3BD9D}"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2020/8/9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med"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pic>
        <p:nvPicPr>
          <p:cNvPr id="67588" name="Picture 8"/>
          <p:cNvPicPr>
            <a:picLocks noChangeAspect="1"/>
          </p:cNvPicPr>
          <p:nvPr userDrawn="1"/>
        </p:nvPicPr>
        <p:blipFill>
          <a:blip r:embed="rId2"/>
          <a:stretch>
            <a:fillRect/>
          </a:stretch>
        </p:blipFill>
        <p:spPr>
          <a:xfrm>
            <a:off x="10363200" y="158758"/>
            <a:ext cx="1500717" cy="1500265"/>
          </a:xfrm>
          <a:prstGeom prst="rect">
            <a:avLst/>
          </a:prstGeom>
          <a:noFill/>
          <a:ln w="9525">
            <a:noFill/>
          </a:ln>
        </p:spPr>
      </p:pic>
      <p:sp>
        <p:nvSpPr>
          <p:cNvPr id="2" name="标题 1"/>
          <p:cNvSpPr>
            <a:spLocks noGrp="1"/>
          </p:cNvSpPr>
          <p:nvPr>
            <p:ph type="title"/>
          </p:nvPr>
        </p:nvSpPr>
        <p:spPr>
          <a:xfrm>
            <a:off x="963084" y="4407128"/>
            <a:ext cx="10363200" cy="136214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863"/>
            <a:ext cx="10363200" cy="150026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835" indent="0">
              <a:buNone/>
              <a:defRPr sz="1400">
                <a:solidFill>
                  <a:schemeClr val="tx1">
                    <a:tint val="75000"/>
                  </a:schemeClr>
                </a:solidFill>
              </a:defRPr>
            </a:lvl7pPr>
            <a:lvl8pPr marL="3201035" indent="0">
              <a:buNone/>
              <a:defRPr sz="1400">
                <a:solidFill>
                  <a:schemeClr val="tx1">
                    <a:tint val="75000"/>
                  </a:schemeClr>
                </a:solidFill>
              </a:defRPr>
            </a:lvl8pPr>
            <a:lvl9pPr marL="3658235" indent="0">
              <a:buNone/>
              <a:defRPr sz="1400">
                <a:solidFill>
                  <a:schemeClr val="tx1">
                    <a:tint val="75000"/>
                  </a:schemeClr>
                </a:solidFill>
              </a:defRPr>
            </a:lvl9pPr>
          </a:lstStyle>
          <a:p>
            <a:pPr lvl="0"/>
            <a:r>
              <a:rPr lang="zh-CN" altLang="en-US"/>
              <a:t>单击此处编辑母版文本样式</a:t>
            </a:r>
          </a:p>
        </p:txBody>
      </p:sp>
      <p:sp>
        <p:nvSpPr>
          <p:cNvPr id="10" name="日期占位符 3"/>
          <p:cNvSpPr>
            <a:spLocks noGrp="1"/>
          </p:cNvSpPr>
          <p:nvPr>
            <p:ph type="dt" sz="half" idx="2"/>
          </p:nvPr>
        </p:nvSpPr>
        <p:spPr>
          <a:xfrm>
            <a:off x="609600" y="6356677"/>
            <a:ext cx="2844800" cy="366731"/>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4165600" y="6356677"/>
            <a:ext cx="3860800" cy="366731"/>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8737600" y="6356677"/>
            <a:ext cx="2844800" cy="366731"/>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2FB796A-3CDD-3047-84FD-757D69BEC804}"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539"/>
            <a:ext cx="10363200" cy="1470101"/>
          </a:xfrm>
        </p:spPr>
        <p:txBody>
          <a:bodyPr/>
          <a:lstStyle/>
          <a:p>
            <a:r>
              <a:rPr lang="zh-CN" altLang="en-US"/>
              <a:t>单击此处编辑母版标题样式</a:t>
            </a:r>
          </a:p>
        </p:txBody>
      </p:sp>
      <p:sp>
        <p:nvSpPr>
          <p:cNvPr id="3" name="副标题 2"/>
          <p:cNvSpPr>
            <a:spLocks noGrp="1"/>
          </p:cNvSpPr>
          <p:nvPr>
            <p:ph type="subTitle" idx="1"/>
          </p:nvPr>
        </p:nvSpPr>
        <p:spPr>
          <a:xfrm>
            <a:off x="1828800" y="3886400"/>
            <a:ext cx="8534400" cy="175269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835" indent="0" algn="ctr">
              <a:buNone/>
              <a:defRPr>
                <a:solidFill>
                  <a:schemeClr val="tx1">
                    <a:tint val="75000"/>
                  </a:schemeClr>
                </a:solidFill>
              </a:defRPr>
            </a:lvl7pPr>
            <a:lvl8pPr marL="3201035" indent="0" algn="ctr">
              <a:buNone/>
              <a:defRPr>
                <a:solidFill>
                  <a:schemeClr val="tx1">
                    <a:tint val="75000"/>
                  </a:schemeClr>
                </a:solidFill>
              </a:defRPr>
            </a:lvl8pPr>
            <a:lvl9pPr marL="365823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17E726-2A62-604F-B09F-197A4F1C4F06}"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3200">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lvl1pPr>
              <a:defRPr>
                <a:latin typeface="微软雅黑 Light" panose="020B0502040204020203" pitchFamily="34" charset="-122"/>
                <a:ea typeface="微软雅黑 Light" panose="020B0502040204020203" pitchFamily="34" charset="-122"/>
              </a:defRPr>
            </a:lvl1pPr>
            <a:lvl2pPr>
              <a:defRPr>
                <a:latin typeface="微软雅黑 Light" panose="020B0502040204020203" pitchFamily="34" charset="-122"/>
                <a:ea typeface="微软雅黑 Light" panose="020B0502040204020203" pitchFamily="34" charset="-122"/>
              </a:defRPr>
            </a:lvl2pPr>
            <a:lvl3pPr>
              <a:defRPr>
                <a:latin typeface="微软雅黑 Light" panose="020B0502040204020203" pitchFamily="34" charset="-122"/>
                <a:ea typeface="微软雅黑 Light" panose="020B0502040204020203" pitchFamily="34" charset="-122"/>
              </a:defRPr>
            </a:lvl3pPr>
            <a:lvl4pPr>
              <a:defRPr>
                <a:latin typeface="微软雅黑 Light" panose="020B0502040204020203" pitchFamily="34" charset="-122"/>
                <a:ea typeface="微软雅黑 Light" panose="020B0502040204020203" pitchFamily="34" charset="-122"/>
              </a:defRPr>
            </a:lvl4pPr>
            <a:lvl5pPr>
              <a:defRPr>
                <a:latin typeface="微软雅黑 Light" panose="020B0502040204020203" pitchFamily="34" charset="-122"/>
                <a:ea typeface="微软雅黑 Light" panose="020B0502040204020203" pitchFamily="34"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17E726-2A62-604F-B09F-197A4F1C4F06}"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sz="half" idx="1"/>
          </p:nvPr>
        </p:nvSpPr>
        <p:spPr>
          <a:xfrm>
            <a:off x="609600" y="1600283"/>
            <a:ext cx="5384800" cy="4526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83"/>
            <a:ext cx="5384800" cy="4526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17E726-2A62-604F-B09F-197A4F1C4F06}"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92"/>
            <a:ext cx="5386917" cy="639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987"/>
            <a:ext cx="5386917" cy="39514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93375" y="1535192"/>
            <a:ext cx="5389033" cy="639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5" y="2174987"/>
            <a:ext cx="5389033" cy="39514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617E726-2A62-604F-B09F-197A4F1C4F06}"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4"/>
          <p:cNvPicPr>
            <a:picLocks noChangeAspect="1"/>
          </p:cNvPicPr>
          <p:nvPr userDrawn="1"/>
        </p:nvPicPr>
        <p:blipFill>
          <a:blip r:embed="rId6"/>
          <a:stretch>
            <a:fillRect/>
          </a:stretch>
        </p:blipFill>
        <p:spPr>
          <a:xfrm>
            <a:off x="14817" y="15876"/>
            <a:ext cx="12162367" cy="6842477"/>
          </a:xfrm>
          <a:prstGeom prst="rect">
            <a:avLst/>
          </a:prstGeom>
          <a:noFill/>
          <a:ln w="9525">
            <a:noFill/>
          </a:ln>
        </p:spPr>
      </p:pic>
      <p:sp>
        <p:nvSpPr>
          <p:cNvPr id="2" name="矩形 1"/>
          <p:cNvSpPr/>
          <p:nvPr/>
        </p:nvSpPr>
        <p:spPr>
          <a:xfrm>
            <a:off x="0" y="0"/>
            <a:ext cx="12192000" cy="6858353"/>
          </a:xfrm>
          <a:prstGeom prst="rect">
            <a:avLst/>
          </a:prstGeom>
          <a:solidFill>
            <a:srgbClr val="FFFFFF">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Click="0" advTm="0">
    <p:fade/>
  </p:transition>
  <p:hf sldNum="0" hdr="0" ftr="0" dt="0"/>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3585" indent="-28638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标题占位符 1"/>
          <p:cNvSpPr>
            <a:spLocks noGrp="1"/>
          </p:cNvSpPr>
          <p:nvPr>
            <p:ph type="title"/>
          </p:nvPr>
        </p:nvSpPr>
        <p:spPr>
          <a:xfrm>
            <a:off x="609600" y="274652"/>
            <a:ext cx="10972800" cy="1143059"/>
          </a:xfrm>
          <a:prstGeom prst="rect">
            <a:avLst/>
          </a:prstGeom>
          <a:noFill/>
          <a:ln w="9525">
            <a:noFill/>
          </a:ln>
        </p:spPr>
        <p:txBody>
          <a:bodyPr anchor="ctr"/>
          <a:lstStyle/>
          <a:p>
            <a:pPr lvl="0"/>
            <a:r>
              <a:rPr lang="zh-CN" altLang="en-US"/>
              <a:t>单击此处编辑母版标题样式</a:t>
            </a:r>
          </a:p>
        </p:txBody>
      </p:sp>
      <p:sp>
        <p:nvSpPr>
          <p:cNvPr id="16387" name="文本占位符 2"/>
          <p:cNvSpPr>
            <a:spLocks noGrp="1"/>
          </p:cNvSpPr>
          <p:nvPr>
            <p:ph type="body" idx="1"/>
          </p:nvPr>
        </p:nvSpPr>
        <p:spPr>
          <a:xfrm>
            <a:off x="609600" y="1600282"/>
            <a:ext cx="10972800" cy="4526196"/>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677"/>
            <a:ext cx="2844800" cy="366731"/>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165600" y="6356677"/>
            <a:ext cx="3860800" cy="366731"/>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677"/>
            <a:ext cx="2844800" cy="366731"/>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617E726-2A62-604F-B09F-197A4F1C4F06}"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pic>
        <p:nvPicPr>
          <p:cNvPr id="16391" name="Picture 2"/>
          <p:cNvPicPr>
            <a:picLocks noChangeAspect="1"/>
          </p:cNvPicPr>
          <p:nvPr userDrawn="1"/>
        </p:nvPicPr>
        <p:blipFill>
          <a:blip r:embed="rId13"/>
          <a:stretch>
            <a:fillRect/>
          </a:stretch>
        </p:blipFill>
        <p:spPr>
          <a:xfrm>
            <a:off x="0" y="4005469"/>
            <a:ext cx="12192000" cy="2852884"/>
          </a:xfrm>
          <a:prstGeom prst="rect">
            <a:avLst/>
          </a:prstGeom>
          <a:noFill/>
          <a:ln w="9525">
            <a:noFill/>
          </a:ln>
        </p:spPr>
      </p:pic>
      <p:pic>
        <p:nvPicPr>
          <p:cNvPr id="16392" name="Picture 7"/>
          <p:cNvPicPr>
            <a:picLocks noChangeAspect="1"/>
          </p:cNvPicPr>
          <p:nvPr userDrawn="1"/>
        </p:nvPicPr>
        <p:blipFill>
          <a:blip r:embed="rId14"/>
          <a:stretch>
            <a:fillRect/>
          </a:stretch>
        </p:blipFill>
        <p:spPr>
          <a:xfrm>
            <a:off x="10363200" y="158758"/>
            <a:ext cx="1500717" cy="150026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3585" indent="-28638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s://epaper.chinadaily.com.cn/a/202006/08/WS5edd76f5a3107831ec752924.html" TargetMode="External"/><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hyperlink" Target="https://news.cgtn.com/news/2020-03-02/China-produces-over-110-million-face-masks-a-day-amid-COVID-19-Ox4nmbVjMI/index.html" TargetMode="External"/><Relationship Id="rId10" Type="http://schemas.openxmlformats.org/officeDocument/2006/relationships/image" Target="../media/image33.jpeg"/><Relationship Id="rId4" Type="http://schemas.openxmlformats.org/officeDocument/2006/relationships/hyperlink" Target="https://www.chinadaily.com.cn/a/202002/03/WS5e376d49a310128217274414.html" TargetMode="External"/><Relationship Id="rId9"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905116" y="1911597"/>
            <a:ext cx="1153344" cy="1153343"/>
            <a:chOff x="304800" y="673100"/>
            <a:chExt cx="4000500" cy="4000500"/>
          </a:xfrm>
          <a:effectLst>
            <a:outerShdw blurRad="444500" dist="254000" dir="684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47" name="组合 46"/>
          <p:cNvGrpSpPr/>
          <p:nvPr/>
        </p:nvGrpSpPr>
        <p:grpSpPr>
          <a:xfrm>
            <a:off x="4209492" y="3198938"/>
            <a:ext cx="1153343" cy="1153343"/>
            <a:chOff x="304800" y="673100"/>
            <a:chExt cx="4000500" cy="4000500"/>
          </a:xfrm>
          <a:effectLst>
            <a:outerShdw blurRad="444500" dist="254000" dir="6840000" algn="tr" rotWithShape="0">
              <a:prstClr val="black">
                <a:alpha val="24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50" name="组合 49"/>
          <p:cNvGrpSpPr/>
          <p:nvPr/>
        </p:nvGrpSpPr>
        <p:grpSpPr>
          <a:xfrm>
            <a:off x="3168545" y="3649151"/>
            <a:ext cx="1436316" cy="1436316"/>
            <a:chOff x="304800" y="673100"/>
            <a:chExt cx="4000500" cy="4000500"/>
          </a:xfrm>
          <a:effectLst>
            <a:outerShdw blurRad="444500" dist="254000" dir="6840000" algn="tr" rotWithShape="0">
              <a:prstClr val="black">
                <a:alpha val="24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41" name="组合 40"/>
          <p:cNvGrpSpPr/>
          <p:nvPr/>
        </p:nvGrpSpPr>
        <p:grpSpPr>
          <a:xfrm>
            <a:off x="2206108" y="1556872"/>
            <a:ext cx="3011001" cy="3011001"/>
            <a:chOff x="304800" y="673100"/>
            <a:chExt cx="4000500" cy="4000500"/>
          </a:xfrm>
          <a:effectLst>
            <a:outerShdw blurRad="444500" dist="254000" dir="6840000" algn="tr" rotWithShape="0">
              <a:prstClr val="black">
                <a:alpha val="45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4" name="椭圆 43"/>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57" name="组合 56"/>
          <p:cNvGrpSpPr/>
          <p:nvPr/>
        </p:nvGrpSpPr>
        <p:grpSpPr>
          <a:xfrm>
            <a:off x="5197581" y="1683121"/>
            <a:ext cx="501338" cy="501338"/>
            <a:chOff x="304800" y="673100"/>
            <a:chExt cx="4000500" cy="4000500"/>
          </a:xfrm>
          <a:effectLst>
            <a:outerShdw blurRad="444500" dist="254000" dir="684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60" name="TextBox 59"/>
          <p:cNvSpPr txBox="1"/>
          <p:nvPr/>
        </p:nvSpPr>
        <p:spPr>
          <a:xfrm>
            <a:off x="5459380" y="3254543"/>
            <a:ext cx="4203065" cy="4603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400" i="1">
                <a:latin typeface="Times New Roman" panose="02020603050405020304" pitchFamily="18" charset="0"/>
                <a:cs typeface="Times New Roman" panose="02020603050405020304" pitchFamily="18" charset="0"/>
              </a:rPr>
              <a:t>U8</a:t>
            </a:r>
            <a:r>
              <a:rPr lang="zh-CN" altLang="en-US" sz="2400" i="1">
                <a:latin typeface="Times New Roman" panose="02020603050405020304" pitchFamily="18" charset="0"/>
                <a:cs typeface="Times New Roman" panose="02020603050405020304" pitchFamily="18" charset="0"/>
              </a:rPr>
              <a:t>：</a:t>
            </a:r>
            <a:r>
              <a:rPr lang="en-US" altLang="zh-CN" sz="2400" i="1">
                <a:latin typeface="Times New Roman" panose="02020603050405020304" pitchFamily="18" charset="0"/>
                <a:cs typeface="Times New Roman" panose="02020603050405020304" pitchFamily="18" charset="0"/>
              </a:rPr>
              <a:t>Everyone has a story to tell</a:t>
            </a:r>
            <a:endParaRPr lang="en-US" altLang="zh-CN" sz="2400" i="1">
              <a:latin typeface="Times New Roman" panose="02020603050405020304" pitchFamily="18" charset="0"/>
              <a:ea typeface="Times New Roman" panose="02020603050405020304" pitchFamily="18" charset="0"/>
            </a:endParaRPr>
          </a:p>
        </p:txBody>
      </p:sp>
      <p:sp>
        <p:nvSpPr>
          <p:cNvPr id="61" name="TextBox 60"/>
          <p:cNvSpPr txBox="1"/>
          <p:nvPr/>
        </p:nvSpPr>
        <p:spPr>
          <a:xfrm>
            <a:off x="2428686" y="2394073"/>
            <a:ext cx="2587758" cy="1322070"/>
          </a:xfrm>
          <a:prstGeom prst="rect">
            <a:avLst/>
          </a:prstGeom>
          <a:noFill/>
        </p:spPr>
        <p:txBody>
          <a:bodyPr>
            <a:spAutoFit/>
          </a:bodyPr>
          <a:lstStyle/>
          <a:p>
            <a:pPr marR="0" algn="ctr" defTabSz="914400" eaLnBrk="1" hangingPunct="1">
              <a:buClrTx/>
              <a:buSzTx/>
              <a:buFontTx/>
              <a:defRPr/>
            </a:pPr>
            <a:r>
              <a:rPr kumimoji="0" lang="en-US" altLang="zh-CN" sz="8000" b="1" kern="1200" cap="none" spc="-300" normalizeH="0" baseline="0" noProof="1">
                <a:solidFill>
                  <a:srgbClr val="7030A0"/>
                </a:solidFill>
                <a:latin typeface="Times New Roman" panose="02020603050405020304" pitchFamily="18" charset="0"/>
                <a:ea typeface="+mj-ea"/>
                <a:cs typeface="Times New Roman" panose="02020603050405020304" pitchFamily="18" charset="0"/>
              </a:rPr>
              <a:t>2020</a:t>
            </a:r>
            <a:endParaRPr kumimoji="0" lang="zh-CN" altLang="en-US" sz="8000" b="1" kern="1200" cap="none" spc="-300" normalizeH="0" baseline="0" noProof="1">
              <a:solidFill>
                <a:srgbClr val="7030A0"/>
              </a:solidFill>
              <a:latin typeface="Times New Roman" panose="02020603050405020304" pitchFamily="18" charset="0"/>
              <a:ea typeface="+mj-ea"/>
              <a:cs typeface="Times New Roman" panose="02020603050405020304" pitchFamily="18" charset="0"/>
            </a:endParaRPr>
          </a:p>
        </p:txBody>
      </p:sp>
      <p:sp>
        <p:nvSpPr>
          <p:cNvPr id="62" name="TextBox 61"/>
          <p:cNvSpPr txBox="1"/>
          <p:nvPr/>
        </p:nvSpPr>
        <p:spPr>
          <a:xfrm>
            <a:off x="5216480" y="2055919"/>
            <a:ext cx="576451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3600" b="1">
                <a:solidFill>
                  <a:srgbClr val="7030A0"/>
                </a:solidFill>
                <a:latin typeface="Times New Roman" panose="02020603050405020304" pitchFamily="18" charset="0"/>
                <a:cs typeface="Times New Roman" panose="02020603050405020304" pitchFamily="18" charset="0"/>
              </a:rPr>
              <a:t>A Viewing, Listening </a:t>
            </a:r>
          </a:p>
          <a:p>
            <a:pPr marL="0" lvl="0" indent="0" eaLnBrk="1" hangingPunct="1">
              <a:spcBef>
                <a:spcPct val="0"/>
              </a:spcBef>
              <a:buNone/>
            </a:pPr>
            <a:r>
              <a:rPr lang="en-US" altLang="zh-CN" sz="3600" b="1">
                <a:solidFill>
                  <a:srgbClr val="7030A0"/>
                </a:solidFill>
                <a:latin typeface="Times New Roman" panose="02020603050405020304" pitchFamily="18" charset="0"/>
                <a:cs typeface="Times New Roman" panose="02020603050405020304" pitchFamily="18" charset="0"/>
              </a:rPr>
              <a:t>   and Speaking Course</a:t>
            </a:r>
            <a:endParaRPr lang="en-US" altLang="zh-CN" sz="3600" b="1">
              <a:solidFill>
                <a:srgbClr val="7030A0"/>
              </a:solidFill>
              <a:latin typeface="Times New Roman" panose="02020603050405020304" pitchFamily="18" charset="0"/>
              <a:ea typeface="Times New Roman" panose="02020603050405020304" pitchFamily="18" charset="0"/>
            </a:endParaRPr>
          </a:p>
        </p:txBody>
      </p:sp>
      <p:grpSp>
        <p:nvGrpSpPr>
          <p:cNvPr id="64" name="组合 63"/>
          <p:cNvGrpSpPr/>
          <p:nvPr/>
        </p:nvGrpSpPr>
        <p:grpSpPr>
          <a:xfrm>
            <a:off x="6573863" y="5399366"/>
            <a:ext cx="306403" cy="304816"/>
            <a:chOff x="5196486" y="5946187"/>
            <a:chExt cx="305647" cy="305644"/>
          </a:xfrm>
        </p:grpSpPr>
        <p:grpSp>
          <p:nvGrpSpPr>
            <p:cNvPr id="29724" name="组合 64"/>
            <p:cNvGrpSpPr/>
            <p:nvPr/>
          </p:nvGrpSpPr>
          <p:grpSpPr>
            <a:xfrm>
              <a:off x="5196486" y="5946187"/>
              <a:ext cx="305647" cy="305644"/>
              <a:chOff x="1517330" y="1125257"/>
              <a:chExt cx="2204282" cy="2204282"/>
            </a:xfrm>
          </p:grpSpPr>
          <p:sp>
            <p:nvSpPr>
              <p:cNvPr id="67" name="椭圆 6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8" name="椭圆 67"/>
              <p:cNvSpPr/>
              <p:nvPr/>
            </p:nvSpPr>
            <p:spPr>
              <a:xfrm>
                <a:off x="1722911" y="1331908"/>
                <a:ext cx="1793120" cy="179097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
          <p:nvSpPr>
            <p:cNvPr id="29725" name="Freeform 44"/>
            <p:cNvSpPr>
              <a:spLocks noEditPoints="1"/>
            </p:cNvSpPr>
            <p:nvPr/>
          </p:nvSpPr>
          <p:spPr>
            <a:xfrm>
              <a:off x="5276888" y="6030324"/>
              <a:ext cx="170620" cy="13736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2F2F2">
                <a:alpha val="100000"/>
              </a:srgbClr>
            </a:solidFill>
            <a:ln w="9525">
              <a:noFill/>
            </a:ln>
          </p:spPr>
          <p:txBody>
            <a:bodyPr/>
            <a:lstStyle/>
            <a:p>
              <a:endParaRPr lang="zh-CN" altLang="en-US" sz="135"/>
            </a:p>
          </p:txBody>
        </p:sp>
      </p:grpSp>
      <p:grpSp>
        <p:nvGrpSpPr>
          <p:cNvPr id="69" name="组合 68"/>
          <p:cNvGrpSpPr/>
          <p:nvPr/>
        </p:nvGrpSpPr>
        <p:grpSpPr>
          <a:xfrm>
            <a:off x="7075538" y="5394603"/>
            <a:ext cx="304816" cy="304816"/>
            <a:chOff x="5638883" y="5946187"/>
            <a:chExt cx="305647" cy="305644"/>
          </a:xfrm>
        </p:grpSpPr>
        <p:grpSp>
          <p:nvGrpSpPr>
            <p:cNvPr id="29720" name="组合 69"/>
            <p:cNvGrpSpPr/>
            <p:nvPr/>
          </p:nvGrpSpPr>
          <p:grpSpPr>
            <a:xfrm>
              <a:off x="5638883" y="5946187"/>
              <a:ext cx="305647" cy="305644"/>
              <a:chOff x="1517330" y="1125257"/>
              <a:chExt cx="2204282" cy="2204282"/>
            </a:xfrm>
          </p:grpSpPr>
          <p:sp>
            <p:nvSpPr>
              <p:cNvPr id="72" name="椭圆 7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73" name="椭圆 72"/>
              <p:cNvSpPr/>
              <p:nvPr/>
            </p:nvSpPr>
            <p:spPr>
              <a:xfrm>
                <a:off x="1723981" y="1331908"/>
                <a:ext cx="1790979" cy="179097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
          <p:nvSpPr>
            <p:cNvPr id="29721" name="Freeform 6"/>
            <p:cNvSpPr>
              <a:spLocks noEditPoints="1"/>
            </p:cNvSpPr>
            <p:nvPr/>
          </p:nvSpPr>
          <p:spPr>
            <a:xfrm>
              <a:off x="5694390" y="6035130"/>
              <a:ext cx="194632" cy="11306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F2F2F2">
                <a:alpha val="100000"/>
              </a:srgbClr>
            </a:solidFill>
            <a:ln w="9525">
              <a:noFill/>
            </a:ln>
          </p:spPr>
          <p:txBody>
            <a:bodyPr/>
            <a:lstStyle/>
            <a:p>
              <a:endParaRPr lang="zh-CN" altLang="en-US" sz="135"/>
            </a:p>
          </p:txBody>
        </p:sp>
      </p:grpSp>
      <p:grpSp>
        <p:nvGrpSpPr>
          <p:cNvPr id="74" name="组合 73"/>
          <p:cNvGrpSpPr/>
          <p:nvPr/>
        </p:nvGrpSpPr>
        <p:grpSpPr>
          <a:xfrm>
            <a:off x="5629251" y="5407303"/>
            <a:ext cx="306404" cy="304816"/>
            <a:chOff x="4299766" y="5946187"/>
            <a:chExt cx="305647" cy="305644"/>
          </a:xfrm>
        </p:grpSpPr>
        <p:grpSp>
          <p:nvGrpSpPr>
            <p:cNvPr id="29716" name="组合 74"/>
            <p:cNvGrpSpPr/>
            <p:nvPr/>
          </p:nvGrpSpPr>
          <p:grpSpPr>
            <a:xfrm>
              <a:off x="4299766" y="5946187"/>
              <a:ext cx="305647" cy="305644"/>
              <a:chOff x="1517330" y="1125257"/>
              <a:chExt cx="2204282" cy="2204282"/>
            </a:xfrm>
          </p:grpSpPr>
          <p:sp>
            <p:nvSpPr>
              <p:cNvPr id="77" name="椭圆 7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78" name="椭圆 77"/>
              <p:cNvSpPr/>
              <p:nvPr/>
            </p:nvSpPr>
            <p:spPr>
              <a:xfrm>
                <a:off x="1722910" y="1331908"/>
                <a:ext cx="1793121" cy="179097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
          <p:nvSpPr>
            <p:cNvPr id="29717" name="Freeform 45"/>
            <p:cNvSpPr>
              <a:spLocks noEditPoints="1"/>
            </p:cNvSpPr>
            <p:nvPr/>
          </p:nvSpPr>
          <p:spPr>
            <a:xfrm>
              <a:off x="4381353" y="6022165"/>
              <a:ext cx="142472" cy="14636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F2F2F2">
                <a:alpha val="100000"/>
              </a:srgbClr>
            </a:solidFill>
            <a:ln w="9525">
              <a:noFill/>
            </a:ln>
          </p:spPr>
          <p:txBody>
            <a:bodyPr/>
            <a:lstStyle/>
            <a:p>
              <a:endParaRPr lang="zh-CN" altLang="en-US" sz="135"/>
            </a:p>
          </p:txBody>
        </p:sp>
      </p:grpSp>
      <p:grpSp>
        <p:nvGrpSpPr>
          <p:cNvPr id="79" name="组合 78"/>
          <p:cNvGrpSpPr/>
          <p:nvPr/>
        </p:nvGrpSpPr>
        <p:grpSpPr>
          <a:xfrm>
            <a:off x="6094413" y="5407303"/>
            <a:ext cx="304816" cy="304816"/>
            <a:chOff x="4740390" y="5946187"/>
            <a:chExt cx="305647" cy="305644"/>
          </a:xfrm>
        </p:grpSpPr>
        <p:grpSp>
          <p:nvGrpSpPr>
            <p:cNvPr id="29712" name="组合 79"/>
            <p:cNvGrpSpPr/>
            <p:nvPr/>
          </p:nvGrpSpPr>
          <p:grpSpPr>
            <a:xfrm>
              <a:off x="4740390" y="5946187"/>
              <a:ext cx="305647" cy="305644"/>
              <a:chOff x="1517330" y="1125257"/>
              <a:chExt cx="2204282" cy="2204282"/>
            </a:xfrm>
          </p:grpSpPr>
          <p:sp>
            <p:nvSpPr>
              <p:cNvPr id="82" name="椭圆 8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83" name="椭圆 82"/>
              <p:cNvSpPr/>
              <p:nvPr/>
            </p:nvSpPr>
            <p:spPr>
              <a:xfrm>
                <a:off x="1723981" y="1331908"/>
                <a:ext cx="1790979" cy="179097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
          <p:nvSpPr>
            <p:cNvPr id="29713" name="Freeform 39"/>
            <p:cNvSpPr>
              <a:spLocks noEditPoints="1"/>
            </p:cNvSpPr>
            <p:nvPr/>
          </p:nvSpPr>
          <p:spPr>
            <a:xfrm>
              <a:off x="4814511" y="6022165"/>
              <a:ext cx="157403" cy="1455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2F2F2">
                <a:alpha val="100000"/>
              </a:srgbClr>
            </a:solidFill>
            <a:ln w="9525">
              <a:noFill/>
            </a:ln>
          </p:spPr>
          <p:txBody>
            <a:bodyPr/>
            <a:lstStyle/>
            <a:p>
              <a:endParaRPr lang="zh-CN" altLang="en-US" sz="135"/>
            </a:p>
          </p:txBody>
        </p:sp>
      </p:grpSp>
      <p:cxnSp>
        <p:nvCxnSpPr>
          <p:cNvPr id="84" name="直接连接符 83"/>
          <p:cNvCxnSpPr/>
          <p:nvPr/>
        </p:nvCxnSpPr>
        <p:spPr>
          <a:xfrm>
            <a:off x="5710218" y="3768919"/>
            <a:ext cx="3881637" cy="0"/>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9711" name="文本框 3"/>
          <p:cNvSpPr txBox="1"/>
          <p:nvPr/>
        </p:nvSpPr>
        <p:spPr>
          <a:xfrm>
            <a:off x="5459064" y="4137238"/>
            <a:ext cx="4492856"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400" b="1">
                <a:latin typeface="Times New Roman" panose="02020603050405020304" pitchFamily="18" charset="0"/>
                <a:cs typeface="Times New Roman" panose="02020603050405020304" pitchFamily="18" charset="0"/>
              </a:rPr>
              <a:t>Anti-pandemic stories in China</a:t>
            </a:r>
            <a:endParaRPr lang="en-US" altLang="zh-CN" sz="2400" b="1">
              <a:latin typeface="Times New Roman" panose="02020603050405020304" pitchFamily="18" charset="0"/>
              <a:ea typeface="Times New Roman" panose="02020603050405020304"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2"/>
          <p:cNvSpPr txBox="1"/>
          <p:nvPr/>
        </p:nvSpPr>
        <p:spPr>
          <a:xfrm>
            <a:off x="10249985" y="1013534"/>
            <a:ext cx="1727200" cy="615315"/>
          </a:xfrm>
          <a:prstGeom prst="rect">
            <a:avLst/>
          </a:prstGeom>
          <a:noFill/>
          <a:ln w="9525">
            <a:noFill/>
          </a:ln>
        </p:spPr>
        <p:txBody>
          <a:bodyPr wrap="square" lIns="0" tIns="0" rIns="0" bIns="0">
            <a:spAutoFit/>
          </a:bodyPr>
          <a:lstStyle/>
          <a:p>
            <a:pPr eaLnBrk="1" hangingPunct="1"/>
            <a:r>
              <a:rPr lang="en-US" altLang="zh-CN" sz="4000" b="1">
                <a:solidFill>
                  <a:srgbClr val="7030A0"/>
                </a:solidFill>
                <a:latin typeface="Times New Roman" panose="02020603050405020304" pitchFamily="18" charset="0"/>
                <a:ea typeface="微软雅黑" panose="020B0503020204020204" pitchFamily="34" charset="-122"/>
                <a:sym typeface="+mn-ea"/>
              </a:rPr>
              <a:t> POA</a:t>
            </a:r>
            <a:r>
              <a:rPr lang="en-US" altLang="zh-CN" sz="1800" b="1">
                <a:solidFill>
                  <a:srgbClr val="7030A0"/>
                </a:solidFill>
                <a:latin typeface="Times New Roman" panose="02020603050405020304" pitchFamily="18" charset="0"/>
                <a:ea typeface="微软雅黑" panose="020B0503020204020204" pitchFamily="34" charset="-122"/>
                <a:sym typeface="+mn-ea"/>
              </a:rPr>
              <a:t> </a:t>
            </a:r>
            <a:endParaRPr lang="en-US" altLang="zh-CN" sz="1800" b="1" dirty="0">
              <a:solidFill>
                <a:srgbClr val="7030A0"/>
              </a:solidFill>
              <a:latin typeface="Times New Roman" panose="02020603050405020304" pitchFamily="18" charset="0"/>
              <a:ea typeface="微软雅黑" panose="020B0503020204020204" pitchFamily="34" charset="-122"/>
              <a:sym typeface="+mn-ea"/>
            </a:endParaRPr>
          </a:p>
        </p:txBody>
      </p:sp>
      <p:sp>
        <p:nvSpPr>
          <p:cNvPr id="3" name="文本框 2"/>
          <p:cNvSpPr txBox="1"/>
          <p:nvPr/>
        </p:nvSpPr>
        <p:spPr>
          <a:xfrm>
            <a:off x="10075955" y="1984716"/>
            <a:ext cx="1642745" cy="430530"/>
          </a:xfrm>
          <a:prstGeom prst="rect">
            <a:avLst/>
          </a:prstGeom>
          <a:noFill/>
          <a:ln>
            <a:noFill/>
          </a:ln>
        </p:spPr>
        <p:txBody>
          <a:bodyPr wrap="square" lIns="0" tIns="0" rIns="0" bIns="0">
            <a:spAutoFit/>
          </a:bodyPr>
          <a:lstStyle/>
          <a:p>
            <a:pPr algn="ctr"/>
            <a:r>
              <a:rPr lang="en-US" altLang="zh-CN" sz="2800" noProof="1">
                <a:ln>
                  <a:noFill/>
                </a:ln>
                <a:solidFill>
                  <a:schemeClr val="dk1"/>
                </a:solidFill>
                <a:effectLst/>
                <a:uLnTx/>
                <a:uFillTx/>
                <a:latin typeface="Times New Roman" panose="02020603050405020304" pitchFamily="18" charset="0"/>
                <a:ea typeface="+mn-ea"/>
                <a:cs typeface="Times New Roman" panose="02020603050405020304" pitchFamily="18" charset="0"/>
                <a:sym typeface="+mn-ea"/>
              </a:rPr>
              <a:t>Output</a:t>
            </a:r>
          </a:p>
        </p:txBody>
      </p:sp>
      <p:sp>
        <p:nvSpPr>
          <p:cNvPr id="5" name="文本框 4"/>
          <p:cNvSpPr txBox="1"/>
          <p:nvPr/>
        </p:nvSpPr>
        <p:spPr>
          <a:xfrm>
            <a:off x="9870230" y="3334036"/>
            <a:ext cx="2131695" cy="1723390"/>
          </a:xfrm>
          <a:prstGeom prst="rect">
            <a:avLst/>
          </a:prstGeom>
          <a:noFill/>
          <a:ln>
            <a:noFill/>
          </a:ln>
        </p:spPr>
        <p:txBody>
          <a:bodyPr wrap="square" lIns="0" tIns="0" rIns="0" bIns="0">
            <a:spAutoFit/>
          </a:bodyPr>
          <a:lstStyle/>
          <a:p>
            <a:pPr algn="ctr"/>
            <a:r>
              <a:rPr lang="en-US" altLang="zh-CN" sz="2800" dirty="0">
                <a:ln>
                  <a:noFill/>
                </a:ln>
                <a:solidFill>
                  <a:schemeClr val="dk1"/>
                </a:solidFill>
                <a:effectLst/>
                <a:uLnTx/>
                <a:uFillTx/>
                <a:latin typeface="Times New Roman" panose="02020603050405020304" pitchFamily="18" charset="0"/>
                <a:ea typeface="+mn-ea"/>
                <a:cs typeface="Times New Roman" panose="02020603050405020304" pitchFamily="18" charset="0"/>
                <a:sym typeface="+mn-ea"/>
              </a:rPr>
              <a:t>Feedback</a:t>
            </a:r>
            <a:endParaRPr lang="en-US" altLang="zh-CN" sz="2800" noProof="1">
              <a:ln>
                <a:noFill/>
              </a:ln>
              <a:solidFill>
                <a:schemeClr val="dk1"/>
              </a:solidFill>
              <a:effectLst/>
              <a:uLnTx/>
              <a:uFillTx/>
              <a:latin typeface="Times New Roman" panose="02020603050405020304" pitchFamily="18" charset="0"/>
              <a:ea typeface="+mn-ea"/>
              <a:cs typeface="Times New Roman" panose="02020603050405020304" pitchFamily="18" charset="0"/>
              <a:sym typeface="+mn-ea"/>
            </a:endParaRPr>
          </a:p>
          <a:p>
            <a:pPr algn="ctr"/>
            <a:r>
              <a:rPr lang="en-US" altLang="zh-CN" sz="2800" noProof="1">
                <a:ln>
                  <a:noFill/>
                </a:ln>
                <a:solidFill>
                  <a:schemeClr val="dk1"/>
                </a:solidFill>
                <a:effectLst/>
                <a:uLnTx/>
                <a:uFillTx/>
                <a:latin typeface="Times New Roman" panose="02020603050405020304" pitchFamily="18" charset="0"/>
                <a:ea typeface="+mn-ea"/>
                <a:cs typeface="Times New Roman" panose="02020603050405020304" pitchFamily="18" charset="0"/>
                <a:sym typeface="+mn-ea"/>
              </a:rPr>
              <a:t>Supervison</a:t>
            </a:r>
          </a:p>
          <a:p>
            <a:pPr algn="ctr"/>
            <a:r>
              <a:rPr lang="en-US" altLang="zh-CN" sz="2800" noProof="1">
                <a:ln>
                  <a:noFill/>
                </a:ln>
                <a:solidFill>
                  <a:schemeClr val="dk1"/>
                </a:solidFill>
                <a:effectLst/>
                <a:uLnTx/>
                <a:uFillTx/>
                <a:latin typeface="Times New Roman" panose="02020603050405020304" pitchFamily="18" charset="0"/>
                <a:ea typeface="+mn-ea"/>
                <a:cs typeface="Times New Roman" panose="02020603050405020304" pitchFamily="18" charset="0"/>
                <a:sym typeface="+mn-ea"/>
              </a:rPr>
              <a:t>Scaffolding</a:t>
            </a:r>
          </a:p>
          <a:p>
            <a:pPr algn="ctr"/>
            <a:r>
              <a:rPr lang="en-US" altLang="zh-CN" sz="2800" noProof="1">
                <a:ln>
                  <a:noFill/>
                </a:ln>
                <a:solidFill>
                  <a:schemeClr val="dk1"/>
                </a:solidFill>
                <a:effectLst/>
                <a:uLnTx/>
                <a:uFillTx/>
                <a:latin typeface="Times New Roman" panose="02020603050405020304" pitchFamily="18" charset="0"/>
                <a:ea typeface="+mn-ea"/>
                <a:cs typeface="Times New Roman" panose="02020603050405020304" pitchFamily="18" charset="0"/>
                <a:sym typeface="+mn-ea"/>
              </a:rPr>
              <a:t>Assessment</a:t>
            </a:r>
          </a:p>
        </p:txBody>
      </p:sp>
      <p:sp>
        <p:nvSpPr>
          <p:cNvPr id="9" name="文本框 8"/>
          <p:cNvSpPr txBox="1"/>
          <p:nvPr/>
        </p:nvSpPr>
        <p:spPr>
          <a:xfrm>
            <a:off x="10003898" y="5671342"/>
            <a:ext cx="1864360" cy="430530"/>
          </a:xfrm>
          <a:prstGeom prst="rect">
            <a:avLst/>
          </a:prstGeom>
          <a:noFill/>
          <a:ln>
            <a:noFill/>
          </a:ln>
        </p:spPr>
        <p:txBody>
          <a:bodyPr wrap="square" lIns="0" tIns="0" rIns="0" bIns="0">
            <a:spAutoFit/>
          </a:bodyPr>
          <a:lstStyle/>
          <a:p>
            <a:pPr algn="ctr"/>
            <a:r>
              <a:rPr lang="en-US" altLang="zh-CN" sz="2800" noProof="1">
                <a:ln>
                  <a:noFill/>
                </a:ln>
                <a:solidFill>
                  <a:schemeClr val="dk1"/>
                </a:solidFill>
                <a:effectLst/>
                <a:uLnTx/>
                <a:uFillTx/>
                <a:latin typeface="Times New Roman" panose="02020603050405020304" pitchFamily="18" charset="0"/>
                <a:ea typeface="+mn-ea"/>
                <a:cs typeface="Times New Roman" panose="02020603050405020304" pitchFamily="18" charset="0"/>
                <a:sym typeface="+mn-ea"/>
              </a:rPr>
              <a:t>Assessment</a:t>
            </a:r>
          </a:p>
        </p:txBody>
      </p:sp>
      <p:grpSp>
        <p:nvGrpSpPr>
          <p:cNvPr id="54" name="组合 53">
            <a:extLst>
              <a:ext uri="{FF2B5EF4-FFF2-40B4-BE49-F238E27FC236}">
                <a16:creationId xmlns:a16="http://schemas.microsoft.com/office/drawing/2014/main" id="{459F7F7E-5765-410A-9B54-CC8DEE669C50}"/>
              </a:ext>
            </a:extLst>
          </p:cNvPr>
          <p:cNvGrpSpPr/>
          <p:nvPr/>
        </p:nvGrpSpPr>
        <p:grpSpPr>
          <a:xfrm>
            <a:off x="345232" y="1700808"/>
            <a:ext cx="1851660" cy="4601820"/>
            <a:chOff x="1443" y="2192"/>
            <a:chExt cx="3004" cy="8084"/>
          </a:xfrm>
        </p:grpSpPr>
        <p:grpSp>
          <p:nvGrpSpPr>
            <p:cNvPr id="55" name="组合 4">
              <a:extLst>
                <a:ext uri="{FF2B5EF4-FFF2-40B4-BE49-F238E27FC236}">
                  <a16:creationId xmlns:a16="http://schemas.microsoft.com/office/drawing/2014/main" id="{4BBD40BE-071E-4AEA-AFD5-AA6272E8298E}"/>
                </a:ext>
              </a:extLst>
            </p:cNvPr>
            <p:cNvGrpSpPr/>
            <p:nvPr/>
          </p:nvGrpSpPr>
          <p:grpSpPr bwMode="auto">
            <a:xfrm>
              <a:off x="1443" y="2192"/>
              <a:ext cx="3005" cy="8085"/>
              <a:chOff x="265" y="925"/>
              <a:chExt cx="3004" cy="8083"/>
            </a:xfrm>
            <a:solidFill>
              <a:schemeClr val="accent2">
                <a:lumMod val="40000"/>
                <a:lumOff val="60000"/>
              </a:schemeClr>
            </a:solidFill>
          </p:grpSpPr>
          <p:sp>
            <p:nvSpPr>
              <p:cNvPr id="58" name="圆角矩形 5">
                <a:extLst>
                  <a:ext uri="{FF2B5EF4-FFF2-40B4-BE49-F238E27FC236}">
                    <a16:creationId xmlns:a16="http://schemas.microsoft.com/office/drawing/2014/main" id="{26DCC323-1C78-4FFD-9C66-A050C3A145B4}"/>
                  </a:ext>
                </a:extLst>
              </p:cNvPr>
              <p:cNvSpPr/>
              <p:nvPr/>
            </p:nvSpPr>
            <p:spPr>
              <a:xfrm>
                <a:off x="265" y="925"/>
                <a:ext cx="3004" cy="1360"/>
              </a:xfrm>
              <a:prstGeom prst="roundRect">
                <a:avLst/>
              </a:prstGeom>
              <a:grp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1">
                    <a:ln>
                      <a:noFill/>
                    </a:ln>
                    <a:effectLst/>
                    <a:uLnTx/>
                    <a:uFillTx/>
                    <a:latin typeface="Times New Roman" panose="02020603050405020304" pitchFamily="18" charset="0"/>
                    <a:ea typeface="+mn-ea"/>
                    <a:cs typeface="Times New Roman" panose="02020603050405020304" pitchFamily="18" charset="0"/>
                  </a:rPr>
                  <a:t>Pre-class</a:t>
                </a:r>
              </a:p>
            </p:txBody>
          </p:sp>
          <p:sp>
            <p:nvSpPr>
              <p:cNvPr id="59" name="圆角矩形 6">
                <a:extLst>
                  <a:ext uri="{FF2B5EF4-FFF2-40B4-BE49-F238E27FC236}">
                    <a16:creationId xmlns:a16="http://schemas.microsoft.com/office/drawing/2014/main" id="{9E3A9A61-3ACD-479A-A08F-8B6BE9DDA1C1}"/>
                  </a:ext>
                </a:extLst>
              </p:cNvPr>
              <p:cNvSpPr/>
              <p:nvPr/>
            </p:nvSpPr>
            <p:spPr>
              <a:xfrm>
                <a:off x="265" y="4304"/>
                <a:ext cx="3004" cy="1360"/>
              </a:xfrm>
              <a:prstGeom prst="roundRect">
                <a:avLst/>
              </a:prstGeom>
              <a:grp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1">
                    <a:ln>
                      <a:noFill/>
                    </a:ln>
                    <a:effectLst/>
                    <a:uLnTx/>
                    <a:uFillTx/>
                    <a:latin typeface="Times New Roman" panose="02020603050405020304" pitchFamily="18" charset="0"/>
                    <a:ea typeface="+mn-ea"/>
                    <a:cs typeface="Times New Roman" panose="02020603050405020304" pitchFamily="18" charset="0"/>
                  </a:rPr>
                  <a:t>In-class</a:t>
                </a:r>
              </a:p>
            </p:txBody>
          </p:sp>
          <p:sp>
            <p:nvSpPr>
              <p:cNvPr id="60" name="圆角矩形 7">
                <a:extLst>
                  <a:ext uri="{FF2B5EF4-FFF2-40B4-BE49-F238E27FC236}">
                    <a16:creationId xmlns:a16="http://schemas.microsoft.com/office/drawing/2014/main" id="{6AFE500A-CC4C-497D-9404-F279D1EFD3FA}"/>
                  </a:ext>
                </a:extLst>
              </p:cNvPr>
              <p:cNvSpPr/>
              <p:nvPr/>
            </p:nvSpPr>
            <p:spPr>
              <a:xfrm>
                <a:off x="265" y="7646"/>
                <a:ext cx="3004" cy="1362"/>
              </a:xfrm>
              <a:prstGeom prst="roundRect">
                <a:avLst/>
              </a:prstGeom>
              <a:grp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1">
                    <a:ln>
                      <a:noFill/>
                    </a:ln>
                    <a:effectLst/>
                    <a:uLnTx/>
                    <a:uFillTx/>
                    <a:latin typeface="Times New Roman" panose="02020603050405020304" pitchFamily="18" charset="0"/>
                    <a:ea typeface="+mn-ea"/>
                    <a:cs typeface="Times New Roman" panose="02020603050405020304" pitchFamily="18" charset="0"/>
                  </a:rPr>
                  <a:t>Post-class</a:t>
                </a:r>
              </a:p>
            </p:txBody>
          </p:sp>
        </p:grpSp>
        <p:cxnSp>
          <p:nvCxnSpPr>
            <p:cNvPr id="56" name="直接箭头连接符 55">
              <a:extLst>
                <a:ext uri="{FF2B5EF4-FFF2-40B4-BE49-F238E27FC236}">
                  <a16:creationId xmlns:a16="http://schemas.microsoft.com/office/drawing/2014/main" id="{B57BA10B-F764-4A64-A58B-29EACB2A92D9}"/>
                </a:ext>
              </a:extLst>
            </p:cNvPr>
            <p:cNvCxnSpPr/>
            <p:nvPr/>
          </p:nvCxnSpPr>
          <p:spPr>
            <a:xfrm>
              <a:off x="2947" y="3552"/>
              <a:ext cx="0" cy="2020"/>
            </a:xfrm>
            <a:prstGeom prst="straightConnector1">
              <a:avLst/>
            </a:prstGeom>
            <a:ln w="31750">
              <a:solidFill>
                <a:srgbClr val="AD84C6"/>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EADCFA25-2B20-460D-9D62-B8FD873E9FCC}"/>
                </a:ext>
              </a:extLst>
            </p:cNvPr>
            <p:cNvCxnSpPr/>
            <p:nvPr/>
          </p:nvCxnSpPr>
          <p:spPr>
            <a:xfrm>
              <a:off x="2946" y="6932"/>
              <a:ext cx="0" cy="2020"/>
            </a:xfrm>
            <a:prstGeom prst="straightConnector1">
              <a:avLst/>
            </a:prstGeom>
            <a:ln w="31750">
              <a:solidFill>
                <a:srgbClr val="AD84C6"/>
              </a:solidFill>
              <a:tailEnd type="arrow"/>
            </a:ln>
          </p:spPr>
          <p:style>
            <a:lnRef idx="1">
              <a:schemeClr val="accent1"/>
            </a:lnRef>
            <a:fillRef idx="0">
              <a:schemeClr val="accent1"/>
            </a:fillRef>
            <a:effectRef idx="0">
              <a:schemeClr val="accent1"/>
            </a:effectRef>
            <a:fontRef idx="minor">
              <a:schemeClr val="tx1"/>
            </a:fontRef>
          </p:style>
        </p:cxnSp>
      </p:grpSp>
      <p:grpSp>
        <p:nvGrpSpPr>
          <p:cNvPr id="104" name="组合 103">
            <a:extLst>
              <a:ext uri="{FF2B5EF4-FFF2-40B4-BE49-F238E27FC236}">
                <a16:creationId xmlns:a16="http://schemas.microsoft.com/office/drawing/2014/main" id="{971FC764-981B-4DC7-A89F-C96A702BBC1D}"/>
              </a:ext>
            </a:extLst>
          </p:cNvPr>
          <p:cNvGrpSpPr/>
          <p:nvPr/>
        </p:nvGrpSpPr>
        <p:grpSpPr>
          <a:xfrm>
            <a:off x="2783632" y="1340768"/>
            <a:ext cx="7073887" cy="5035748"/>
            <a:chOff x="2783632" y="859155"/>
            <a:chExt cx="7073887" cy="5517361"/>
          </a:xfrm>
        </p:grpSpPr>
        <p:sp>
          <p:nvSpPr>
            <p:cNvPr id="105" name="圆角矩形 15">
              <a:extLst>
                <a:ext uri="{FF2B5EF4-FFF2-40B4-BE49-F238E27FC236}">
                  <a16:creationId xmlns:a16="http://schemas.microsoft.com/office/drawing/2014/main" id="{75D899B1-3D77-4F4E-9453-AF3DA9C35C85}"/>
                </a:ext>
              </a:extLst>
            </p:cNvPr>
            <p:cNvSpPr/>
            <p:nvPr/>
          </p:nvSpPr>
          <p:spPr>
            <a:xfrm>
              <a:off x="2783840" y="859155"/>
              <a:ext cx="6985000" cy="1882775"/>
            </a:xfrm>
            <a:prstGeom prst="roundRect">
              <a:avLst/>
            </a:prstGeom>
            <a:solidFill>
              <a:srgbClr val="CFCE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pPr>
              <a:r>
                <a:rPr lang="en-US" altLang="zh-CN" sz="2800" dirty="0">
                  <a:ln>
                    <a:noFill/>
                  </a:ln>
                  <a:solidFill>
                    <a:schemeClr val="dk1"/>
                  </a:solidFill>
                  <a:effectLst/>
                  <a:uLnTx/>
                  <a:uFillTx/>
                  <a:latin typeface="Times New Roman" panose="02020603050405020304" pitchFamily="18" charset="0"/>
                  <a:cs typeface="Times New Roman" panose="02020603050405020304" pitchFamily="18" charset="0"/>
                  <a:sym typeface="+mn-ea"/>
                </a:rPr>
                <a:t>Activating Students' prior knowledge</a:t>
              </a:r>
            </a:p>
            <a:p>
              <a:pPr algn="ctr">
                <a:buFont typeface="Arial" panose="020B0604020202020204" pitchFamily="34" charset="0"/>
              </a:pPr>
              <a:r>
                <a:rPr lang="en-US" altLang="zh-CN" sz="2800" u="sng" dirty="0">
                  <a:ln>
                    <a:noFill/>
                  </a:ln>
                  <a:solidFill>
                    <a:srgbClr val="FF0000"/>
                  </a:solidFill>
                  <a:effectLst/>
                  <a:uLnTx/>
                  <a:uFillTx/>
                  <a:latin typeface="Times New Roman" panose="02020603050405020304" pitchFamily="18" charset="0"/>
                  <a:cs typeface="Times New Roman" panose="02020603050405020304" pitchFamily="18" charset="0"/>
                </a:rPr>
                <a:t>Task Trial </a:t>
              </a:r>
            </a:p>
            <a:p>
              <a:pPr algn="ctr">
                <a:buFont typeface="Arial" panose="020B0604020202020204" pitchFamily="34" charset="0"/>
              </a:pPr>
              <a:r>
                <a:rPr lang="en-US" altLang="zh-CN" sz="2800" dirty="0">
                  <a:ln>
                    <a:noFill/>
                  </a:ln>
                  <a:solidFill>
                    <a:schemeClr val="dk1"/>
                  </a:solidFill>
                  <a:effectLst/>
                  <a:uLnTx/>
                  <a:uFillTx/>
                  <a:latin typeface="Times New Roman" panose="02020603050405020304" pitchFamily="18" charset="0"/>
                  <a:cs typeface="Times New Roman" panose="02020603050405020304" pitchFamily="18" charset="0"/>
                </a:rPr>
                <a:t>Pre-evaluation</a:t>
              </a:r>
              <a:endParaRPr lang="en-US" altLang="zh-CN" sz="2800" dirty="0"/>
            </a:p>
          </p:txBody>
        </p:sp>
        <p:sp>
          <p:nvSpPr>
            <p:cNvPr id="106" name="圆角矩形 32">
              <a:extLst>
                <a:ext uri="{FF2B5EF4-FFF2-40B4-BE49-F238E27FC236}">
                  <a16:creationId xmlns:a16="http://schemas.microsoft.com/office/drawing/2014/main" id="{CC3CB386-2D40-458B-BC13-AD49B8E3B016}"/>
                </a:ext>
              </a:extLst>
            </p:cNvPr>
            <p:cNvSpPr/>
            <p:nvPr/>
          </p:nvSpPr>
          <p:spPr>
            <a:xfrm>
              <a:off x="2783634" y="2990317"/>
              <a:ext cx="6984769" cy="2129155"/>
            </a:xfrm>
            <a:prstGeom prst="roundRect">
              <a:avLst/>
            </a:prstGeom>
            <a:solidFill>
              <a:schemeClr val="bg1"/>
            </a:solid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 name="组合 106">
              <a:extLst>
                <a:ext uri="{FF2B5EF4-FFF2-40B4-BE49-F238E27FC236}">
                  <a16:creationId xmlns:a16="http://schemas.microsoft.com/office/drawing/2014/main" id="{E197989E-4653-4505-A4D5-088E8CF900F2}"/>
                </a:ext>
              </a:extLst>
            </p:cNvPr>
            <p:cNvGrpSpPr/>
            <p:nvPr/>
          </p:nvGrpSpPr>
          <p:grpSpPr>
            <a:xfrm>
              <a:off x="2783632" y="5373216"/>
              <a:ext cx="6910525" cy="1003300"/>
              <a:chOff x="2783632" y="5373216"/>
              <a:chExt cx="6910525" cy="1003300"/>
            </a:xfrm>
          </p:grpSpPr>
          <p:sp>
            <p:nvSpPr>
              <p:cNvPr id="113" name="圆角矩形 9">
                <a:extLst>
                  <a:ext uri="{FF2B5EF4-FFF2-40B4-BE49-F238E27FC236}">
                    <a16:creationId xmlns:a16="http://schemas.microsoft.com/office/drawing/2014/main" id="{B469FC1C-D30B-40C1-968B-D21DAADA7FF5}"/>
                  </a:ext>
                </a:extLst>
              </p:cNvPr>
              <p:cNvSpPr/>
              <p:nvPr/>
            </p:nvSpPr>
            <p:spPr>
              <a:xfrm>
                <a:off x="2783632" y="5373216"/>
                <a:ext cx="6910525" cy="1003300"/>
              </a:xfrm>
              <a:prstGeom prst="roundRect">
                <a:avLst/>
              </a:prstGeom>
              <a:solidFill>
                <a:srgbClr val="CFCEE9"/>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buFont typeface="Arial" panose="020B0604020202020204" pitchFamily="34" charset="0"/>
                </a:pPr>
                <a:r>
                  <a:rPr lang="en-US" altLang="zh-CN" sz="2800" dirty="0">
                    <a:ln>
                      <a:noFill/>
                    </a:ln>
                    <a:solidFill>
                      <a:schemeClr val="dk1"/>
                    </a:solidFill>
                    <a:effectLst/>
                    <a:uLnTx/>
                    <a:uFillTx/>
                    <a:latin typeface="Times New Roman" panose="02020603050405020304" pitchFamily="18" charset="0"/>
                    <a:cs typeface="Times New Roman" panose="02020603050405020304" pitchFamily="18" charset="0"/>
                    <a:sym typeface="+mn-ea"/>
                  </a:rPr>
                  <a:t>Improvement        </a:t>
                </a:r>
                <a:r>
                  <a:rPr lang="en-US" altLang="zh-CN" sz="2800" dirty="0">
                    <a:ln>
                      <a:noFill/>
                    </a:ln>
                    <a:solidFill>
                      <a:schemeClr val="dk1"/>
                    </a:solidFill>
                    <a:effectLst/>
                    <a:uLnTx/>
                    <a:uFillTx/>
                    <a:latin typeface="Times New Roman" panose="02020603050405020304" pitchFamily="18" charset="0"/>
                    <a:cs typeface="Times New Roman" panose="02020603050405020304" pitchFamily="18" charset="0"/>
                  </a:rPr>
                  <a:t>Reflection       Assessment</a:t>
                </a:r>
              </a:p>
            </p:txBody>
          </p:sp>
          <p:cxnSp>
            <p:nvCxnSpPr>
              <p:cNvPr id="114" name="直接箭头连接符 113">
                <a:extLst>
                  <a:ext uri="{FF2B5EF4-FFF2-40B4-BE49-F238E27FC236}">
                    <a16:creationId xmlns:a16="http://schemas.microsoft.com/office/drawing/2014/main" id="{104D25BD-9C7C-4EEB-AE77-2F329A6D03AD}"/>
                  </a:ext>
                </a:extLst>
              </p:cNvPr>
              <p:cNvCxnSpPr/>
              <p:nvPr/>
            </p:nvCxnSpPr>
            <p:spPr>
              <a:xfrm flipV="1">
                <a:off x="7239016" y="5887520"/>
                <a:ext cx="498475" cy="25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直接箭头连接符 114">
                <a:extLst>
                  <a:ext uri="{FF2B5EF4-FFF2-40B4-BE49-F238E27FC236}">
                    <a16:creationId xmlns:a16="http://schemas.microsoft.com/office/drawing/2014/main" id="{B190E2E8-2F88-45C5-9E98-5E76D3C24BA3}"/>
                  </a:ext>
                </a:extLst>
              </p:cNvPr>
              <p:cNvCxnSpPr/>
              <p:nvPr/>
            </p:nvCxnSpPr>
            <p:spPr>
              <a:xfrm flipV="1">
                <a:off x="5087888" y="5886607"/>
                <a:ext cx="498475" cy="25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08" name="图形 107" descr="重复">
              <a:extLst>
                <a:ext uri="{FF2B5EF4-FFF2-40B4-BE49-F238E27FC236}">
                  <a16:creationId xmlns:a16="http://schemas.microsoft.com/office/drawing/2014/main" id="{D4726F5B-480F-426C-9EB6-FFA89F0025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575780">
              <a:off x="5704847" y="3542354"/>
              <a:ext cx="1069874" cy="1069874"/>
            </a:xfrm>
            <a:prstGeom prst="rect">
              <a:avLst/>
            </a:prstGeom>
          </p:spPr>
        </p:pic>
        <p:sp>
          <p:nvSpPr>
            <p:cNvPr id="109" name="文本框 108">
              <a:extLst>
                <a:ext uri="{FF2B5EF4-FFF2-40B4-BE49-F238E27FC236}">
                  <a16:creationId xmlns:a16="http://schemas.microsoft.com/office/drawing/2014/main" id="{A99D7BA1-26EA-47E2-9B88-B3AF11A6EAF0}"/>
                </a:ext>
              </a:extLst>
            </p:cNvPr>
            <p:cNvSpPr txBox="1"/>
            <p:nvPr/>
          </p:nvSpPr>
          <p:spPr>
            <a:xfrm>
              <a:off x="5362629" y="3069235"/>
              <a:ext cx="1975528" cy="430530"/>
            </a:xfrm>
            <a:prstGeom prst="rect">
              <a:avLst/>
            </a:prstGeom>
            <a:noFill/>
            <a:ln>
              <a:noFill/>
            </a:ln>
          </p:spPr>
          <p:txBody>
            <a:bodyPr wrap="square" lIns="0" tIns="0" rIns="0" bIns="0">
              <a:spAutoFit/>
            </a:bodyPr>
            <a:lstStyle/>
            <a:p>
              <a:pPr algn="l"/>
              <a:r>
                <a:rPr lang="en-US" altLang="zh-CN" sz="28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Motivating</a:t>
              </a:r>
            </a:p>
          </p:txBody>
        </p:sp>
        <p:sp>
          <p:nvSpPr>
            <p:cNvPr id="110" name="文本框 109">
              <a:extLst>
                <a:ext uri="{FF2B5EF4-FFF2-40B4-BE49-F238E27FC236}">
                  <a16:creationId xmlns:a16="http://schemas.microsoft.com/office/drawing/2014/main" id="{E94C40BF-9C8B-4B70-96F2-68F33687E132}"/>
                </a:ext>
              </a:extLst>
            </p:cNvPr>
            <p:cNvSpPr txBox="1"/>
            <p:nvPr/>
          </p:nvSpPr>
          <p:spPr>
            <a:xfrm>
              <a:off x="3245258" y="3821710"/>
              <a:ext cx="1579524" cy="430530"/>
            </a:xfrm>
            <a:prstGeom prst="rect">
              <a:avLst/>
            </a:prstGeom>
            <a:noFill/>
            <a:ln>
              <a:noFill/>
            </a:ln>
          </p:spPr>
          <p:txBody>
            <a:bodyPr wrap="square" lIns="0" tIns="0" rIns="0" bIns="0">
              <a:spAutoFit/>
            </a:bodyPr>
            <a:lstStyle/>
            <a:p>
              <a:pPr algn="l"/>
              <a:r>
                <a:rPr lang="en-US" altLang="zh-CN" sz="28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Enabling</a:t>
              </a:r>
            </a:p>
          </p:txBody>
        </p:sp>
        <p:sp>
          <p:nvSpPr>
            <p:cNvPr id="111" name="文本框 110">
              <a:extLst>
                <a:ext uri="{FF2B5EF4-FFF2-40B4-BE49-F238E27FC236}">
                  <a16:creationId xmlns:a16="http://schemas.microsoft.com/office/drawing/2014/main" id="{54D233F8-3EF7-4140-A3FB-A619DA10EAA9}"/>
                </a:ext>
              </a:extLst>
            </p:cNvPr>
            <p:cNvSpPr txBox="1"/>
            <p:nvPr/>
          </p:nvSpPr>
          <p:spPr>
            <a:xfrm>
              <a:off x="5441916" y="4610047"/>
              <a:ext cx="2202733" cy="430530"/>
            </a:xfrm>
            <a:prstGeom prst="rect">
              <a:avLst/>
            </a:prstGeom>
            <a:noFill/>
            <a:ln>
              <a:noFill/>
            </a:ln>
          </p:spPr>
          <p:txBody>
            <a:bodyPr wrap="square" lIns="0" tIns="0" rIns="0" bIns="0">
              <a:spAutoFit/>
            </a:bodyPr>
            <a:lstStyle/>
            <a:p>
              <a:pPr algn="l"/>
              <a:r>
                <a:rPr lang="en-US" altLang="zh-CN" sz="28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Extension</a:t>
              </a:r>
            </a:p>
          </p:txBody>
        </p:sp>
        <p:sp>
          <p:nvSpPr>
            <p:cNvPr id="112" name="文本框 111">
              <a:extLst>
                <a:ext uri="{FF2B5EF4-FFF2-40B4-BE49-F238E27FC236}">
                  <a16:creationId xmlns:a16="http://schemas.microsoft.com/office/drawing/2014/main" id="{9B8BC604-E590-43A8-8F98-683A37D4EA27}"/>
                </a:ext>
              </a:extLst>
            </p:cNvPr>
            <p:cNvSpPr txBox="1"/>
            <p:nvPr/>
          </p:nvSpPr>
          <p:spPr>
            <a:xfrm>
              <a:off x="7654786" y="3862026"/>
              <a:ext cx="2202733" cy="430530"/>
            </a:xfrm>
            <a:prstGeom prst="rect">
              <a:avLst/>
            </a:prstGeom>
            <a:noFill/>
            <a:ln>
              <a:noFill/>
            </a:ln>
          </p:spPr>
          <p:txBody>
            <a:bodyPr wrap="square" lIns="0" tIns="0" rIns="0" bIns="0">
              <a:spAutoFit/>
            </a:bodyPr>
            <a:lstStyle/>
            <a:p>
              <a:pPr algn="l"/>
              <a:r>
                <a:rPr lang="en-US" altLang="zh-CN" sz="28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Summary</a:t>
              </a:r>
            </a:p>
          </p:txBody>
        </p:sp>
      </p:grpSp>
      <p:cxnSp>
        <p:nvCxnSpPr>
          <p:cNvPr id="12" name="直接箭头连接符 11"/>
          <p:cNvCxnSpPr>
            <a:cxnSpLocks/>
          </p:cNvCxnSpPr>
          <p:nvPr/>
        </p:nvCxnSpPr>
        <p:spPr>
          <a:xfrm>
            <a:off x="7239016" y="2199981"/>
            <a:ext cx="301096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7" name="组合 46">
            <a:extLst>
              <a:ext uri="{FF2B5EF4-FFF2-40B4-BE49-F238E27FC236}">
                <a16:creationId xmlns:a16="http://schemas.microsoft.com/office/drawing/2014/main" id="{4CF12A19-4951-4180-AED8-6B137B605420}"/>
              </a:ext>
            </a:extLst>
          </p:cNvPr>
          <p:cNvGrpSpPr/>
          <p:nvPr/>
        </p:nvGrpSpPr>
        <p:grpSpPr>
          <a:xfrm>
            <a:off x="1" y="-1"/>
            <a:ext cx="12192000" cy="772331"/>
            <a:chOff x="1" y="-1"/>
            <a:chExt cx="12192000" cy="772331"/>
          </a:xfrm>
        </p:grpSpPr>
        <p:grpSp>
          <p:nvGrpSpPr>
            <p:cNvPr id="48" name="组合 47">
              <a:extLst>
                <a:ext uri="{FF2B5EF4-FFF2-40B4-BE49-F238E27FC236}">
                  <a16:creationId xmlns:a16="http://schemas.microsoft.com/office/drawing/2014/main" id="{CD6EBF48-C97D-4F65-ABF6-06C44C86B4A9}"/>
                </a:ext>
              </a:extLst>
            </p:cNvPr>
            <p:cNvGrpSpPr/>
            <p:nvPr/>
          </p:nvGrpSpPr>
          <p:grpSpPr>
            <a:xfrm>
              <a:off x="1" y="3749"/>
              <a:ext cx="3072886" cy="764704"/>
              <a:chOff x="2582250" y="5541358"/>
              <a:chExt cx="2076669" cy="882316"/>
            </a:xfrm>
          </p:grpSpPr>
          <p:grpSp>
            <p:nvGrpSpPr>
              <p:cNvPr id="72" name="组合 71">
                <a:extLst>
                  <a:ext uri="{FF2B5EF4-FFF2-40B4-BE49-F238E27FC236}">
                    <a16:creationId xmlns:a16="http://schemas.microsoft.com/office/drawing/2014/main" id="{60FAE62C-C3C2-41F6-B96E-2190B2B78FD2}"/>
                  </a:ext>
                </a:extLst>
              </p:cNvPr>
              <p:cNvGrpSpPr/>
              <p:nvPr/>
            </p:nvGrpSpPr>
            <p:grpSpPr>
              <a:xfrm>
                <a:off x="2582250" y="5541358"/>
                <a:ext cx="2076669" cy="882316"/>
                <a:chOff x="2582250" y="5541358"/>
                <a:chExt cx="2076669" cy="882316"/>
              </a:xfrm>
            </p:grpSpPr>
            <p:sp>
              <p:nvSpPr>
                <p:cNvPr id="74" name="圆角矩形 7">
                  <a:extLst>
                    <a:ext uri="{FF2B5EF4-FFF2-40B4-BE49-F238E27FC236}">
                      <a16:creationId xmlns:a16="http://schemas.microsoft.com/office/drawing/2014/main" id="{BC0B5BC6-49A5-468F-8F57-30D79618D4EF}"/>
                    </a:ext>
                  </a:extLst>
                </p:cNvPr>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5" name="圆角矩形 8">
                  <a:extLst>
                    <a:ext uri="{FF2B5EF4-FFF2-40B4-BE49-F238E27FC236}">
                      <a16:creationId xmlns:a16="http://schemas.microsoft.com/office/drawing/2014/main" id="{11ED49E8-4551-4F7C-837E-0F0FFAF6DA24}"/>
                    </a:ext>
                  </a:extLst>
                </p:cNvPr>
                <p:cNvSpPr/>
                <p:nvPr/>
              </p:nvSpPr>
              <p:spPr bwMode="auto">
                <a:xfrm>
                  <a:off x="2675090" y="5620577"/>
                  <a:ext cx="1896899"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73" name="矩形 72">
                <a:extLst>
                  <a:ext uri="{FF2B5EF4-FFF2-40B4-BE49-F238E27FC236}">
                    <a16:creationId xmlns:a16="http://schemas.microsoft.com/office/drawing/2014/main" id="{EE73EB79-4657-485A-A3AB-F0AE8BCC05D1}"/>
                  </a:ext>
                </a:extLst>
              </p:cNvPr>
              <p:cNvSpPr>
                <a:spLocks noChangeArrowheads="1"/>
              </p:cNvSpPr>
              <p:nvPr/>
            </p:nvSpPr>
            <p:spPr bwMode="auto">
              <a:xfrm>
                <a:off x="2707049" y="5682528"/>
                <a:ext cx="184082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Context</a:t>
                </a:r>
                <a:endParaRPr lang="zh-CN" altLang="en-US" sz="2800" b="1" dirty="0">
                  <a:solidFill>
                    <a:srgbClr val="F8F8F8"/>
                  </a:solidFill>
                  <a:latin typeface="+mn-lt"/>
                  <a:ea typeface="+mn-ea"/>
                  <a:cs typeface="+mn-ea"/>
                  <a:sym typeface="+mn-lt"/>
                </a:endParaRPr>
              </a:p>
            </p:txBody>
          </p:sp>
        </p:grpSp>
        <p:grpSp>
          <p:nvGrpSpPr>
            <p:cNvPr id="49" name="组合 48">
              <a:extLst>
                <a:ext uri="{FF2B5EF4-FFF2-40B4-BE49-F238E27FC236}">
                  <a16:creationId xmlns:a16="http://schemas.microsoft.com/office/drawing/2014/main" id="{AE4C5318-A6B9-4194-A8D4-6797B1FD6D26}"/>
                </a:ext>
              </a:extLst>
            </p:cNvPr>
            <p:cNvGrpSpPr/>
            <p:nvPr/>
          </p:nvGrpSpPr>
          <p:grpSpPr>
            <a:xfrm>
              <a:off x="3071663" y="870"/>
              <a:ext cx="3370420" cy="764704"/>
              <a:chOff x="2606368" y="5541358"/>
              <a:chExt cx="2277744" cy="882316"/>
            </a:xfrm>
          </p:grpSpPr>
          <p:grpSp>
            <p:nvGrpSpPr>
              <p:cNvPr id="68" name="组合 67">
                <a:extLst>
                  <a:ext uri="{FF2B5EF4-FFF2-40B4-BE49-F238E27FC236}">
                    <a16:creationId xmlns:a16="http://schemas.microsoft.com/office/drawing/2014/main" id="{87660FA6-888F-40DE-81FF-F4253D467FEA}"/>
                  </a:ext>
                </a:extLst>
              </p:cNvPr>
              <p:cNvGrpSpPr/>
              <p:nvPr/>
            </p:nvGrpSpPr>
            <p:grpSpPr>
              <a:xfrm>
                <a:off x="2606368" y="5541358"/>
                <a:ext cx="2277744" cy="882316"/>
                <a:chOff x="2606368" y="5541358"/>
                <a:chExt cx="2277744" cy="882316"/>
              </a:xfrm>
            </p:grpSpPr>
            <p:sp>
              <p:nvSpPr>
                <p:cNvPr id="70" name="圆角矩形 7">
                  <a:extLst>
                    <a:ext uri="{FF2B5EF4-FFF2-40B4-BE49-F238E27FC236}">
                      <a16:creationId xmlns:a16="http://schemas.microsoft.com/office/drawing/2014/main" id="{40712CA0-5861-42E7-A82D-DA27734AEA1A}"/>
                    </a:ext>
                  </a:extLst>
                </p:cNvPr>
                <p:cNvSpPr/>
                <p:nvPr/>
              </p:nvSpPr>
              <p:spPr bwMode="auto">
                <a:xfrm>
                  <a:off x="2606368" y="5541358"/>
                  <a:ext cx="2277744"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1" name="圆角矩形 8">
                  <a:extLst>
                    <a:ext uri="{FF2B5EF4-FFF2-40B4-BE49-F238E27FC236}">
                      <a16:creationId xmlns:a16="http://schemas.microsoft.com/office/drawing/2014/main" id="{FC928D0D-662D-497F-925E-446ACC66F77A}"/>
                    </a:ext>
                  </a:extLst>
                </p:cNvPr>
                <p:cNvSpPr/>
                <p:nvPr/>
              </p:nvSpPr>
              <p:spPr bwMode="auto">
                <a:xfrm>
                  <a:off x="2690822" y="5620577"/>
                  <a:ext cx="2080569"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69" name="矩形 68">
                <a:extLst>
                  <a:ext uri="{FF2B5EF4-FFF2-40B4-BE49-F238E27FC236}">
                    <a16:creationId xmlns:a16="http://schemas.microsoft.com/office/drawing/2014/main" id="{C81DCCA8-244D-428A-BF51-EFF3D25BA793}"/>
                  </a:ext>
                </a:extLst>
              </p:cNvPr>
              <p:cNvSpPr>
                <a:spLocks noChangeArrowheads="1"/>
              </p:cNvSpPr>
              <p:nvPr/>
            </p:nvSpPr>
            <p:spPr bwMode="auto">
              <a:xfrm>
                <a:off x="2627270" y="5675928"/>
                <a:ext cx="221330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Objectives</a:t>
                </a:r>
                <a:endParaRPr lang="zh-CN" altLang="en-US" sz="2800" b="1" dirty="0">
                  <a:solidFill>
                    <a:srgbClr val="F8F8F8"/>
                  </a:solidFill>
                  <a:latin typeface="+mn-lt"/>
                  <a:ea typeface="+mn-ea"/>
                  <a:cs typeface="+mn-ea"/>
                  <a:sym typeface="+mn-lt"/>
                </a:endParaRPr>
              </a:p>
            </p:txBody>
          </p:sp>
        </p:grpSp>
        <p:grpSp>
          <p:nvGrpSpPr>
            <p:cNvPr id="50" name="组合 49">
              <a:extLst>
                <a:ext uri="{FF2B5EF4-FFF2-40B4-BE49-F238E27FC236}">
                  <a16:creationId xmlns:a16="http://schemas.microsoft.com/office/drawing/2014/main" id="{D25049FF-F0BA-45ED-8A72-FD5BBB6D0C21}"/>
                </a:ext>
              </a:extLst>
            </p:cNvPr>
            <p:cNvGrpSpPr/>
            <p:nvPr/>
          </p:nvGrpSpPr>
          <p:grpSpPr>
            <a:xfrm>
              <a:off x="6350244" y="-1"/>
              <a:ext cx="3454683" cy="772331"/>
              <a:chOff x="2780491" y="5541357"/>
              <a:chExt cx="2334689" cy="891116"/>
            </a:xfrm>
          </p:grpSpPr>
          <p:grpSp>
            <p:nvGrpSpPr>
              <p:cNvPr id="64" name="组合 63">
                <a:extLst>
                  <a:ext uri="{FF2B5EF4-FFF2-40B4-BE49-F238E27FC236}">
                    <a16:creationId xmlns:a16="http://schemas.microsoft.com/office/drawing/2014/main" id="{C493F6F8-775C-4448-AB40-A768F63EAE9D}"/>
                  </a:ext>
                </a:extLst>
              </p:cNvPr>
              <p:cNvGrpSpPr/>
              <p:nvPr/>
            </p:nvGrpSpPr>
            <p:grpSpPr>
              <a:xfrm>
                <a:off x="2842556" y="5541357"/>
                <a:ext cx="2252169" cy="891116"/>
                <a:chOff x="2842556" y="5541357"/>
                <a:chExt cx="2252169" cy="891116"/>
              </a:xfrm>
            </p:grpSpPr>
            <p:sp>
              <p:nvSpPr>
                <p:cNvPr id="66" name="圆角矩形 7">
                  <a:extLst>
                    <a:ext uri="{FF2B5EF4-FFF2-40B4-BE49-F238E27FC236}">
                      <a16:creationId xmlns:a16="http://schemas.microsoft.com/office/drawing/2014/main" id="{ADA35348-F282-450C-B11E-DA5A10A7E18E}"/>
                    </a:ext>
                  </a:extLst>
                </p:cNvPr>
                <p:cNvSpPr/>
                <p:nvPr/>
              </p:nvSpPr>
              <p:spPr bwMode="auto">
                <a:xfrm>
                  <a:off x="2842556" y="5541357"/>
                  <a:ext cx="2252169" cy="8911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7" name="圆角矩形 8">
                  <a:extLst>
                    <a:ext uri="{FF2B5EF4-FFF2-40B4-BE49-F238E27FC236}">
                      <a16:creationId xmlns:a16="http://schemas.microsoft.com/office/drawing/2014/main" id="{9ED79343-9DD5-4E9C-8A2E-D04E816556C1}"/>
                    </a:ext>
                  </a:extLst>
                </p:cNvPr>
                <p:cNvSpPr/>
                <p:nvPr/>
              </p:nvSpPr>
              <p:spPr bwMode="auto">
                <a:xfrm>
                  <a:off x="2915518" y="5620577"/>
                  <a:ext cx="2066559" cy="734773"/>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65" name="矩形 64">
                <a:extLst>
                  <a:ext uri="{FF2B5EF4-FFF2-40B4-BE49-F238E27FC236}">
                    <a16:creationId xmlns:a16="http://schemas.microsoft.com/office/drawing/2014/main" id="{0F0811C1-FF4E-44A6-A01B-58055ABC3481}"/>
                  </a:ext>
                </a:extLst>
              </p:cNvPr>
              <p:cNvSpPr>
                <a:spLocks noChangeArrowheads="1"/>
              </p:cNvSpPr>
              <p:nvPr/>
            </p:nvSpPr>
            <p:spPr bwMode="auto">
              <a:xfrm>
                <a:off x="2780491" y="5675928"/>
                <a:ext cx="2334689" cy="488625"/>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Procedure</a:t>
                </a:r>
                <a:endParaRPr lang="zh-CN" altLang="en-US" sz="2800" b="1" dirty="0">
                  <a:solidFill>
                    <a:srgbClr val="F8F8F8"/>
                  </a:solidFill>
                  <a:latin typeface="+mn-lt"/>
                  <a:ea typeface="+mn-ea"/>
                  <a:cs typeface="+mn-ea"/>
                  <a:sym typeface="+mn-lt"/>
                </a:endParaRPr>
              </a:p>
            </p:txBody>
          </p:sp>
        </p:grpSp>
        <p:grpSp>
          <p:nvGrpSpPr>
            <p:cNvPr id="51" name="组合 50">
              <a:extLst>
                <a:ext uri="{FF2B5EF4-FFF2-40B4-BE49-F238E27FC236}">
                  <a16:creationId xmlns:a16="http://schemas.microsoft.com/office/drawing/2014/main" id="{C884857A-19C4-44E5-BDB4-517150D7F274}"/>
                </a:ext>
              </a:extLst>
            </p:cNvPr>
            <p:cNvGrpSpPr/>
            <p:nvPr/>
          </p:nvGrpSpPr>
          <p:grpSpPr>
            <a:xfrm>
              <a:off x="9774660" y="0"/>
              <a:ext cx="2417341" cy="764704"/>
              <a:chOff x="3025270" y="5541358"/>
              <a:chExt cx="1633649" cy="882316"/>
            </a:xfrm>
          </p:grpSpPr>
          <p:grpSp>
            <p:nvGrpSpPr>
              <p:cNvPr id="52" name="组合 51">
                <a:extLst>
                  <a:ext uri="{FF2B5EF4-FFF2-40B4-BE49-F238E27FC236}">
                    <a16:creationId xmlns:a16="http://schemas.microsoft.com/office/drawing/2014/main" id="{71D8FEBB-FF50-4562-93ED-185635F6B889}"/>
                  </a:ext>
                </a:extLst>
              </p:cNvPr>
              <p:cNvGrpSpPr/>
              <p:nvPr/>
            </p:nvGrpSpPr>
            <p:grpSpPr>
              <a:xfrm>
                <a:off x="3025270" y="5541358"/>
                <a:ext cx="1633649" cy="882316"/>
                <a:chOff x="3025270" y="5541358"/>
                <a:chExt cx="1633649" cy="882316"/>
              </a:xfrm>
            </p:grpSpPr>
            <p:sp>
              <p:nvSpPr>
                <p:cNvPr id="62" name="圆角矩形 7">
                  <a:extLst>
                    <a:ext uri="{FF2B5EF4-FFF2-40B4-BE49-F238E27FC236}">
                      <a16:creationId xmlns:a16="http://schemas.microsoft.com/office/drawing/2014/main" id="{8A84D1FB-5F85-465B-87EE-9C20102926B6}"/>
                    </a:ext>
                  </a:extLst>
                </p:cNvPr>
                <p:cNvSpPr/>
                <p:nvPr/>
              </p:nvSpPr>
              <p:spPr bwMode="auto">
                <a:xfrm>
                  <a:off x="3025270" y="5541358"/>
                  <a:ext cx="163364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3" name="圆角矩形 8">
                  <a:extLst>
                    <a:ext uri="{FF2B5EF4-FFF2-40B4-BE49-F238E27FC236}">
                      <a16:creationId xmlns:a16="http://schemas.microsoft.com/office/drawing/2014/main" id="{0D967915-83E2-4FA8-AE7F-C8112E9A7077}"/>
                    </a:ext>
                  </a:extLst>
                </p:cNvPr>
                <p:cNvSpPr/>
                <p:nvPr/>
              </p:nvSpPr>
              <p:spPr bwMode="auto">
                <a:xfrm>
                  <a:off x="3055287" y="5620577"/>
                  <a:ext cx="1516702" cy="727516"/>
                </a:xfrm>
                <a:prstGeom prst="roundRect">
                  <a:avLst>
                    <a:gd name="adj" fmla="val 10568"/>
                  </a:avLst>
                </a:prstGeom>
                <a:solidFill>
                  <a:srgbClr val="7030A0"/>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53" name="矩形 52">
                <a:extLst>
                  <a:ext uri="{FF2B5EF4-FFF2-40B4-BE49-F238E27FC236}">
                    <a16:creationId xmlns:a16="http://schemas.microsoft.com/office/drawing/2014/main" id="{2F6BD7D6-C329-4199-9424-D958F8CE1428}"/>
                  </a:ext>
                </a:extLst>
              </p:cNvPr>
              <p:cNvSpPr>
                <a:spLocks noChangeArrowheads="1"/>
              </p:cNvSpPr>
              <p:nvPr/>
            </p:nvSpPr>
            <p:spPr bwMode="auto">
              <a:xfrm>
                <a:off x="3215698" y="5675928"/>
                <a:ext cx="1228831"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Highlights</a:t>
                </a:r>
                <a:endParaRPr lang="zh-CN" altLang="en-US" sz="2800" b="1" dirty="0">
                  <a:solidFill>
                    <a:srgbClr val="F8F8F8"/>
                  </a:solidFill>
                  <a:latin typeface="+mn-lt"/>
                  <a:ea typeface="+mn-ea"/>
                  <a:cs typeface="+mn-ea"/>
                  <a:sym typeface="+mn-lt"/>
                </a:endParaRP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2"/>
          <p:cNvSpPr txBox="1"/>
          <p:nvPr/>
        </p:nvSpPr>
        <p:spPr>
          <a:xfrm>
            <a:off x="9211944" y="1047730"/>
            <a:ext cx="2864485" cy="883255"/>
          </a:xfrm>
          <a:prstGeom prst="rect">
            <a:avLst/>
          </a:prstGeom>
          <a:noFill/>
          <a:ln w="9525">
            <a:noFill/>
          </a:ln>
        </p:spPr>
        <p:txBody>
          <a:bodyPr wrap="square" lIns="0" tIns="0" rIns="0" bIns="0">
            <a:spAutoFit/>
          </a:bodyPr>
          <a:lstStyle/>
          <a:p>
            <a:pPr algn="ctr" eaLnBrk="1" hangingPunct="1">
              <a:lnSpc>
                <a:spcPts val="3400"/>
              </a:lnSpc>
            </a:pPr>
            <a:r>
              <a:rPr lang="en-US" altLang="zh-CN" sz="4000" b="1" dirty="0">
                <a:solidFill>
                  <a:srgbClr val="7030A0"/>
                </a:solidFill>
                <a:latin typeface="Times New Roman" panose="02020603050405020304" pitchFamily="18" charset="0"/>
                <a:ea typeface="微软雅黑" panose="020B0503020204020204" pitchFamily="34" charset="-122"/>
                <a:sym typeface="+mn-ea"/>
              </a:rPr>
              <a:t> Dynamic</a:t>
            </a:r>
          </a:p>
          <a:p>
            <a:pPr algn="ctr" eaLnBrk="1" hangingPunct="1">
              <a:lnSpc>
                <a:spcPts val="3400"/>
              </a:lnSpc>
            </a:pPr>
            <a:r>
              <a:rPr lang="en-US" altLang="zh-CN" sz="4000" b="1" dirty="0">
                <a:solidFill>
                  <a:srgbClr val="7030A0"/>
                </a:solidFill>
                <a:latin typeface="Times New Roman" panose="02020603050405020304" pitchFamily="18" charset="0"/>
                <a:ea typeface="微软雅黑" panose="020B0503020204020204" pitchFamily="34" charset="-122"/>
                <a:sym typeface="+mn-ea"/>
              </a:rPr>
              <a:t>Assessment</a:t>
            </a:r>
            <a:r>
              <a:rPr lang="en-US" altLang="zh-CN" sz="1800" b="1" dirty="0">
                <a:solidFill>
                  <a:srgbClr val="7030A0"/>
                </a:solidFill>
                <a:latin typeface="Times New Roman" panose="02020603050405020304" pitchFamily="18" charset="0"/>
                <a:ea typeface="微软雅黑" panose="020B0503020204020204" pitchFamily="34" charset="-122"/>
                <a:sym typeface="+mn-ea"/>
              </a:rPr>
              <a:t> </a:t>
            </a:r>
          </a:p>
        </p:txBody>
      </p:sp>
      <p:cxnSp>
        <p:nvCxnSpPr>
          <p:cNvPr id="2" name="直接箭头连接符 1"/>
          <p:cNvCxnSpPr/>
          <p:nvPr/>
        </p:nvCxnSpPr>
        <p:spPr>
          <a:xfrm>
            <a:off x="4909171" y="5921909"/>
            <a:ext cx="32273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9172891" y="5418729"/>
            <a:ext cx="2986405" cy="861695"/>
          </a:xfrm>
          <a:prstGeom prst="rect">
            <a:avLst/>
          </a:prstGeom>
          <a:noFill/>
          <a:ln>
            <a:noFill/>
          </a:ln>
        </p:spPr>
        <p:txBody>
          <a:bodyPr wrap="square" lIns="0" tIns="0" rIns="0" bIns="0">
            <a:spAutoFit/>
          </a:bodyPr>
          <a:lstStyle/>
          <a:p>
            <a:pPr algn="ctr"/>
            <a:r>
              <a:rPr lang="en-US" altLang="zh-CN" sz="2800" noProof="1">
                <a:ln>
                  <a:noFill/>
                </a:ln>
                <a:solidFill>
                  <a:schemeClr val="dk1"/>
                </a:solidFill>
                <a:effectLst/>
                <a:uLnTx/>
                <a:uFillTx/>
                <a:latin typeface="Times New Roman" panose="02020603050405020304" pitchFamily="18" charset="0"/>
                <a:ea typeface="+mn-ea"/>
                <a:cs typeface="Times New Roman" panose="02020603050405020304" pitchFamily="18" charset="0"/>
                <a:sym typeface="+mn-ea"/>
              </a:rPr>
              <a:t>Teacher assessment</a:t>
            </a:r>
          </a:p>
          <a:p>
            <a:pPr algn="ctr"/>
            <a:r>
              <a:rPr lang="en-US" altLang="zh-CN" sz="2800" noProof="1">
                <a:ln>
                  <a:noFill/>
                </a:ln>
                <a:solidFill>
                  <a:schemeClr val="dk1"/>
                </a:solidFill>
                <a:effectLst/>
                <a:uLnTx/>
                <a:uFillTx/>
                <a:latin typeface="Times New Roman" panose="02020603050405020304" pitchFamily="18" charset="0"/>
                <a:ea typeface="+mn-ea"/>
                <a:cs typeface="Times New Roman" panose="02020603050405020304" pitchFamily="18" charset="0"/>
                <a:sym typeface="+mn-ea"/>
              </a:rPr>
              <a:t>Self-assessment</a:t>
            </a:r>
          </a:p>
        </p:txBody>
      </p:sp>
      <p:sp>
        <p:nvSpPr>
          <p:cNvPr id="27" name="文本框 26"/>
          <p:cNvSpPr txBox="1"/>
          <p:nvPr/>
        </p:nvSpPr>
        <p:spPr>
          <a:xfrm>
            <a:off x="9089387" y="2142908"/>
            <a:ext cx="3153410" cy="430887"/>
          </a:xfrm>
          <a:prstGeom prst="rect">
            <a:avLst/>
          </a:prstGeom>
          <a:noFill/>
          <a:ln>
            <a:noFill/>
          </a:ln>
        </p:spPr>
        <p:txBody>
          <a:bodyPr wrap="square" lIns="0" tIns="0" rIns="0" bIns="0" anchor="t">
            <a:spAutoFit/>
          </a:bodyPr>
          <a:lstStyle/>
          <a:p>
            <a:pPr algn="ctr">
              <a:buClrTx/>
              <a:buSzTx/>
              <a:buFont typeface="Arial" panose="020B0604020202020204" pitchFamily="34" charset="0"/>
              <a:buNone/>
            </a:pPr>
            <a:r>
              <a:rPr lang="en-US" altLang="zh-CN" sz="2800" noProof="1">
                <a:ln>
                  <a:noFill/>
                </a:ln>
                <a:solidFill>
                  <a:schemeClr val="dk1"/>
                </a:solidFill>
                <a:effectLst/>
                <a:uLnTx/>
                <a:uFillTx/>
                <a:latin typeface="Times New Roman" panose="02020603050405020304" pitchFamily="18" charset="0"/>
                <a:ea typeface="+mn-ea"/>
                <a:cs typeface="Times New Roman" panose="02020603050405020304" pitchFamily="18" charset="0"/>
                <a:sym typeface="+mn-ea"/>
              </a:rPr>
              <a:t>Peer-assessment</a:t>
            </a:r>
          </a:p>
        </p:txBody>
      </p:sp>
      <p:sp>
        <p:nvSpPr>
          <p:cNvPr id="28" name="文本框 27"/>
          <p:cNvSpPr txBox="1"/>
          <p:nvPr/>
        </p:nvSpPr>
        <p:spPr>
          <a:xfrm>
            <a:off x="9150667" y="3710059"/>
            <a:ext cx="2987040" cy="861695"/>
          </a:xfrm>
          <a:prstGeom prst="rect">
            <a:avLst/>
          </a:prstGeom>
          <a:noFill/>
          <a:ln>
            <a:noFill/>
          </a:ln>
        </p:spPr>
        <p:txBody>
          <a:bodyPr wrap="square" lIns="0" tIns="0" rIns="0" bIns="0" anchor="t">
            <a:spAutoFit/>
          </a:bodyPr>
          <a:lstStyle/>
          <a:p>
            <a:pPr algn="ctr">
              <a:buClrTx/>
              <a:buSzTx/>
              <a:buFont typeface="Arial" panose="020B0604020202020204" pitchFamily="34" charset="0"/>
              <a:buNone/>
            </a:pPr>
            <a:r>
              <a:rPr lang="en-US" altLang="zh-CN" sz="2800" noProof="1">
                <a:ln>
                  <a:noFill/>
                </a:ln>
                <a:solidFill>
                  <a:schemeClr val="dk1"/>
                </a:solidFill>
                <a:effectLst/>
                <a:uLnTx/>
                <a:uFillTx/>
                <a:latin typeface="Times New Roman" panose="02020603050405020304" pitchFamily="18" charset="0"/>
                <a:ea typeface="+mn-ea"/>
                <a:cs typeface="Times New Roman" panose="02020603050405020304" pitchFamily="18" charset="0"/>
                <a:sym typeface="+mn-ea"/>
              </a:rPr>
              <a:t>Teacher assessment</a:t>
            </a:r>
          </a:p>
          <a:p>
            <a:pPr algn="ctr">
              <a:buClrTx/>
              <a:buSzTx/>
              <a:buFont typeface="Arial" panose="020B0604020202020204" pitchFamily="34" charset="0"/>
              <a:buNone/>
            </a:pPr>
            <a:r>
              <a:rPr lang="en-US" altLang="zh-CN" sz="2800" noProof="1">
                <a:ln>
                  <a:noFill/>
                </a:ln>
                <a:solidFill>
                  <a:schemeClr val="dk1"/>
                </a:solidFill>
                <a:effectLst/>
                <a:uLnTx/>
                <a:uFillTx/>
                <a:latin typeface="Times New Roman" panose="02020603050405020304" pitchFamily="18" charset="0"/>
                <a:ea typeface="+mn-ea"/>
                <a:cs typeface="Times New Roman" panose="02020603050405020304" pitchFamily="18" charset="0"/>
                <a:sym typeface="+mn-ea"/>
              </a:rPr>
              <a:t>Peer assessment</a:t>
            </a:r>
          </a:p>
        </p:txBody>
      </p:sp>
      <p:cxnSp>
        <p:nvCxnSpPr>
          <p:cNvPr id="30" name="直接箭头连接符 29"/>
          <p:cNvCxnSpPr/>
          <p:nvPr/>
        </p:nvCxnSpPr>
        <p:spPr>
          <a:xfrm>
            <a:off x="6862270" y="5921909"/>
            <a:ext cx="32273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组合 2">
            <a:extLst>
              <a:ext uri="{FF2B5EF4-FFF2-40B4-BE49-F238E27FC236}">
                <a16:creationId xmlns:a16="http://schemas.microsoft.com/office/drawing/2014/main" id="{D0E4974F-9DE9-41A6-A7DB-ABABA443F223}"/>
              </a:ext>
            </a:extLst>
          </p:cNvPr>
          <p:cNvGrpSpPr/>
          <p:nvPr/>
        </p:nvGrpSpPr>
        <p:grpSpPr>
          <a:xfrm>
            <a:off x="2783632" y="1412776"/>
            <a:ext cx="6604104" cy="4963740"/>
            <a:chOff x="2783632" y="1176907"/>
            <a:chExt cx="6604104" cy="5199609"/>
          </a:xfrm>
        </p:grpSpPr>
        <p:sp>
          <p:nvSpPr>
            <p:cNvPr id="10" name="圆角矩形 9"/>
            <p:cNvSpPr/>
            <p:nvPr/>
          </p:nvSpPr>
          <p:spPr>
            <a:xfrm>
              <a:off x="2783632" y="5373216"/>
              <a:ext cx="6254953" cy="1003300"/>
            </a:xfrm>
            <a:prstGeom prst="roundRect">
              <a:avLst/>
            </a:prstGeom>
            <a:solidFill>
              <a:srgbClr val="CFCEE9"/>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buFont typeface="Arial" panose="020B0604020202020204" pitchFamily="34" charset="0"/>
              </a:pPr>
              <a:r>
                <a:rPr lang="en-US" altLang="zh-CN" sz="2800" dirty="0">
                  <a:ln>
                    <a:noFill/>
                  </a:ln>
                  <a:solidFill>
                    <a:schemeClr val="dk1"/>
                  </a:solidFill>
                  <a:effectLst/>
                  <a:uLnTx/>
                  <a:uFillTx/>
                  <a:latin typeface="Times New Roman" panose="02020603050405020304" pitchFamily="18" charset="0"/>
                  <a:cs typeface="Times New Roman" panose="02020603050405020304" pitchFamily="18" charset="0"/>
                  <a:sym typeface="+mn-ea"/>
                </a:rPr>
                <a:t>Improvement     </a:t>
              </a:r>
              <a:r>
                <a:rPr lang="en-US" altLang="zh-CN" sz="2800" dirty="0">
                  <a:ln>
                    <a:noFill/>
                  </a:ln>
                  <a:solidFill>
                    <a:schemeClr val="dk1"/>
                  </a:solidFill>
                  <a:effectLst/>
                  <a:uLnTx/>
                  <a:uFillTx/>
                  <a:latin typeface="Times New Roman" panose="02020603050405020304" pitchFamily="18" charset="0"/>
                  <a:cs typeface="Times New Roman" panose="02020603050405020304" pitchFamily="18" charset="0"/>
                </a:rPr>
                <a:t>Reflection     Assessment</a:t>
              </a:r>
            </a:p>
          </p:txBody>
        </p:sp>
        <p:sp>
          <p:nvSpPr>
            <p:cNvPr id="16" name="圆角矩形 15"/>
            <p:cNvSpPr/>
            <p:nvPr/>
          </p:nvSpPr>
          <p:spPr>
            <a:xfrm>
              <a:off x="2783632" y="1176907"/>
              <a:ext cx="6254954" cy="1565275"/>
            </a:xfrm>
            <a:prstGeom prst="roundRect">
              <a:avLst/>
            </a:prstGeom>
            <a:solidFill>
              <a:srgbClr val="CFCE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pPr>
              <a:r>
                <a:rPr lang="en-US" altLang="zh-CN" sz="2800" dirty="0">
                  <a:ln>
                    <a:noFill/>
                  </a:ln>
                  <a:solidFill>
                    <a:schemeClr val="dk1"/>
                  </a:solidFill>
                  <a:effectLst/>
                  <a:uLnTx/>
                  <a:uFillTx/>
                  <a:latin typeface="Times New Roman" panose="02020603050405020304" pitchFamily="18" charset="0"/>
                  <a:cs typeface="Times New Roman" panose="02020603050405020304" pitchFamily="18" charset="0"/>
                  <a:sym typeface="+mn-ea"/>
                </a:rPr>
                <a:t>Activating Students' prior knowledge</a:t>
              </a:r>
            </a:p>
            <a:p>
              <a:pPr algn="ctr">
                <a:buFont typeface="Arial" panose="020B0604020202020204" pitchFamily="34" charset="0"/>
              </a:pPr>
              <a:r>
                <a:rPr lang="en-US" altLang="zh-CN" sz="2800" dirty="0">
                  <a:ln>
                    <a:noFill/>
                  </a:ln>
                  <a:solidFill>
                    <a:schemeClr val="tx1"/>
                  </a:solidFill>
                  <a:effectLst/>
                  <a:uLnTx/>
                  <a:uFillTx/>
                  <a:latin typeface="Times New Roman" panose="02020603050405020304" pitchFamily="18" charset="0"/>
                  <a:cs typeface="Times New Roman" panose="02020603050405020304" pitchFamily="18" charset="0"/>
                </a:rPr>
                <a:t>Task Trial</a:t>
              </a:r>
              <a:r>
                <a:rPr lang="en-US" altLang="zh-CN" sz="2800" u="sng" dirty="0">
                  <a:ln>
                    <a:noFill/>
                  </a:ln>
                  <a:solidFill>
                    <a:srgbClr val="FF0000"/>
                  </a:solidFill>
                  <a:effectLst/>
                  <a:uLnTx/>
                  <a:uFillTx/>
                  <a:latin typeface="Times New Roman" panose="02020603050405020304" pitchFamily="18" charset="0"/>
                  <a:cs typeface="Times New Roman" panose="02020603050405020304" pitchFamily="18" charset="0"/>
                </a:rPr>
                <a:t> </a:t>
              </a:r>
            </a:p>
            <a:p>
              <a:pPr algn="ctr">
                <a:buFont typeface="Arial" panose="020B0604020202020204" pitchFamily="34" charset="0"/>
              </a:pPr>
              <a:r>
                <a:rPr lang="en-US" altLang="zh-CN" sz="2800" dirty="0">
                  <a:ln>
                    <a:noFill/>
                  </a:ln>
                  <a:solidFill>
                    <a:schemeClr val="dk1"/>
                  </a:solidFill>
                  <a:effectLst/>
                  <a:uLnTx/>
                  <a:uFillTx/>
                  <a:latin typeface="Times New Roman" panose="02020603050405020304" pitchFamily="18" charset="0"/>
                  <a:cs typeface="Times New Roman" panose="02020603050405020304" pitchFamily="18" charset="0"/>
                </a:rPr>
                <a:t>Pre-evaluation</a:t>
              </a:r>
              <a:endParaRPr lang="en-US" altLang="zh-CN" sz="2800" dirty="0"/>
            </a:p>
          </p:txBody>
        </p:sp>
        <p:grpSp>
          <p:nvGrpSpPr>
            <p:cNvPr id="11" name="组合 10"/>
            <p:cNvGrpSpPr/>
            <p:nvPr/>
          </p:nvGrpSpPr>
          <p:grpSpPr>
            <a:xfrm>
              <a:off x="2783634" y="2970097"/>
              <a:ext cx="6254954" cy="2129155"/>
              <a:chOff x="2783633" y="2970097"/>
              <a:chExt cx="6910526" cy="2129155"/>
            </a:xfrm>
          </p:grpSpPr>
          <p:sp>
            <p:nvSpPr>
              <p:cNvPr id="33" name="圆角矩形 32"/>
              <p:cNvSpPr/>
              <p:nvPr/>
            </p:nvSpPr>
            <p:spPr>
              <a:xfrm>
                <a:off x="2783633" y="2970097"/>
                <a:ext cx="6910526" cy="2129155"/>
              </a:xfrm>
              <a:prstGeom prst="roundRect">
                <a:avLst/>
              </a:prstGeom>
              <a:solidFill>
                <a:schemeClr val="bg1"/>
              </a:solid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335215" y="3089079"/>
                <a:ext cx="1954530" cy="430530"/>
              </a:xfrm>
              <a:prstGeom prst="rect">
                <a:avLst/>
              </a:prstGeom>
              <a:noFill/>
              <a:ln>
                <a:noFill/>
              </a:ln>
            </p:spPr>
            <p:txBody>
              <a:bodyPr wrap="square" lIns="0" tIns="0" rIns="0" bIns="0">
                <a:spAutoFit/>
              </a:bodyPr>
              <a:lstStyle/>
              <a:p>
                <a:pPr algn="l"/>
                <a:r>
                  <a:rPr lang="en-US" altLang="zh-CN" sz="28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Motivating</a:t>
                </a:r>
              </a:p>
            </p:txBody>
          </p:sp>
          <p:sp>
            <p:nvSpPr>
              <p:cNvPr id="20" name="文本框 19"/>
              <p:cNvSpPr txBox="1"/>
              <p:nvPr/>
            </p:nvSpPr>
            <p:spPr>
              <a:xfrm>
                <a:off x="3240350" y="3841554"/>
                <a:ext cx="1562735" cy="430530"/>
              </a:xfrm>
              <a:prstGeom prst="rect">
                <a:avLst/>
              </a:prstGeom>
              <a:noFill/>
              <a:ln>
                <a:noFill/>
              </a:ln>
            </p:spPr>
            <p:txBody>
              <a:bodyPr wrap="square" lIns="0" tIns="0" rIns="0" bIns="0">
                <a:spAutoFit/>
              </a:bodyPr>
              <a:lstStyle/>
              <a:p>
                <a:pPr algn="l"/>
                <a:r>
                  <a:rPr lang="en-US" altLang="zh-CN" sz="28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Enabling</a:t>
                </a:r>
              </a:p>
            </p:txBody>
          </p:sp>
        </p:grpSp>
        <p:pic>
          <p:nvPicPr>
            <p:cNvPr id="24" name="图形 23" descr="重复"/>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75780">
              <a:off x="5376170" y="3558344"/>
              <a:ext cx="1069874" cy="1069873"/>
            </a:xfrm>
            <a:prstGeom prst="rect">
              <a:avLst/>
            </a:prstGeom>
          </p:spPr>
        </p:pic>
        <p:sp>
          <p:nvSpPr>
            <p:cNvPr id="36" name="文本框 35"/>
            <p:cNvSpPr txBox="1"/>
            <p:nvPr/>
          </p:nvSpPr>
          <p:spPr>
            <a:xfrm>
              <a:off x="5178980" y="4593292"/>
              <a:ext cx="2202733" cy="430530"/>
            </a:xfrm>
            <a:prstGeom prst="rect">
              <a:avLst/>
            </a:prstGeom>
            <a:noFill/>
            <a:ln>
              <a:noFill/>
            </a:ln>
          </p:spPr>
          <p:txBody>
            <a:bodyPr wrap="square" lIns="0" tIns="0" rIns="0" bIns="0">
              <a:spAutoFit/>
            </a:bodyPr>
            <a:lstStyle/>
            <a:p>
              <a:pPr algn="l"/>
              <a:r>
                <a:rPr lang="en-US" altLang="zh-CN" sz="28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Extension</a:t>
              </a:r>
            </a:p>
          </p:txBody>
        </p:sp>
        <p:sp>
          <p:nvSpPr>
            <p:cNvPr id="37" name="文本框 36"/>
            <p:cNvSpPr txBox="1"/>
            <p:nvPr/>
          </p:nvSpPr>
          <p:spPr>
            <a:xfrm>
              <a:off x="7185003" y="3836790"/>
              <a:ext cx="2202733" cy="430530"/>
            </a:xfrm>
            <a:prstGeom prst="rect">
              <a:avLst/>
            </a:prstGeom>
            <a:noFill/>
            <a:ln>
              <a:noFill/>
            </a:ln>
          </p:spPr>
          <p:txBody>
            <a:bodyPr wrap="square" lIns="0" tIns="0" rIns="0" bIns="0">
              <a:spAutoFit/>
            </a:bodyPr>
            <a:lstStyle/>
            <a:p>
              <a:pPr algn="l"/>
              <a:r>
                <a:rPr lang="en-US" altLang="zh-CN" sz="28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Summary</a:t>
              </a:r>
            </a:p>
          </p:txBody>
        </p:sp>
      </p:grpSp>
      <p:grpSp>
        <p:nvGrpSpPr>
          <p:cNvPr id="88" name="组合 87">
            <a:extLst>
              <a:ext uri="{FF2B5EF4-FFF2-40B4-BE49-F238E27FC236}">
                <a16:creationId xmlns:a16="http://schemas.microsoft.com/office/drawing/2014/main" id="{85F1077D-FE52-4E02-B27A-232E14054346}"/>
              </a:ext>
            </a:extLst>
          </p:cNvPr>
          <p:cNvGrpSpPr/>
          <p:nvPr/>
        </p:nvGrpSpPr>
        <p:grpSpPr>
          <a:xfrm>
            <a:off x="345232" y="1700808"/>
            <a:ext cx="1851660" cy="4601820"/>
            <a:chOff x="1443" y="2192"/>
            <a:chExt cx="3004" cy="8084"/>
          </a:xfrm>
        </p:grpSpPr>
        <p:grpSp>
          <p:nvGrpSpPr>
            <p:cNvPr id="89" name="组合 4">
              <a:extLst>
                <a:ext uri="{FF2B5EF4-FFF2-40B4-BE49-F238E27FC236}">
                  <a16:creationId xmlns:a16="http://schemas.microsoft.com/office/drawing/2014/main" id="{186E9C85-8436-494C-A47A-87B8984B34B1}"/>
                </a:ext>
              </a:extLst>
            </p:cNvPr>
            <p:cNvGrpSpPr/>
            <p:nvPr/>
          </p:nvGrpSpPr>
          <p:grpSpPr bwMode="auto">
            <a:xfrm>
              <a:off x="1443" y="2192"/>
              <a:ext cx="3005" cy="8085"/>
              <a:chOff x="265" y="925"/>
              <a:chExt cx="3004" cy="8083"/>
            </a:xfrm>
            <a:solidFill>
              <a:schemeClr val="accent2">
                <a:lumMod val="40000"/>
                <a:lumOff val="60000"/>
              </a:schemeClr>
            </a:solidFill>
          </p:grpSpPr>
          <p:sp>
            <p:nvSpPr>
              <p:cNvPr id="92" name="圆角矩形 5">
                <a:extLst>
                  <a:ext uri="{FF2B5EF4-FFF2-40B4-BE49-F238E27FC236}">
                    <a16:creationId xmlns:a16="http://schemas.microsoft.com/office/drawing/2014/main" id="{516C8721-278B-42A0-A0D2-5966BD187DDD}"/>
                  </a:ext>
                </a:extLst>
              </p:cNvPr>
              <p:cNvSpPr/>
              <p:nvPr/>
            </p:nvSpPr>
            <p:spPr>
              <a:xfrm>
                <a:off x="265" y="925"/>
                <a:ext cx="3004" cy="1360"/>
              </a:xfrm>
              <a:prstGeom prst="roundRect">
                <a:avLst/>
              </a:prstGeom>
              <a:grp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1">
                    <a:ln>
                      <a:noFill/>
                    </a:ln>
                    <a:effectLst/>
                    <a:uLnTx/>
                    <a:uFillTx/>
                    <a:latin typeface="Times New Roman" panose="02020603050405020304" pitchFamily="18" charset="0"/>
                    <a:ea typeface="+mn-ea"/>
                    <a:cs typeface="Times New Roman" panose="02020603050405020304" pitchFamily="18" charset="0"/>
                  </a:rPr>
                  <a:t>Pre-class</a:t>
                </a:r>
              </a:p>
            </p:txBody>
          </p:sp>
          <p:sp>
            <p:nvSpPr>
              <p:cNvPr id="93" name="圆角矩形 6">
                <a:extLst>
                  <a:ext uri="{FF2B5EF4-FFF2-40B4-BE49-F238E27FC236}">
                    <a16:creationId xmlns:a16="http://schemas.microsoft.com/office/drawing/2014/main" id="{60674ED0-6E11-4DDE-A488-705C8CB11189}"/>
                  </a:ext>
                </a:extLst>
              </p:cNvPr>
              <p:cNvSpPr/>
              <p:nvPr/>
            </p:nvSpPr>
            <p:spPr>
              <a:xfrm>
                <a:off x="265" y="4304"/>
                <a:ext cx="3004" cy="1360"/>
              </a:xfrm>
              <a:prstGeom prst="roundRect">
                <a:avLst/>
              </a:prstGeom>
              <a:grp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1">
                    <a:ln>
                      <a:noFill/>
                    </a:ln>
                    <a:effectLst/>
                    <a:uLnTx/>
                    <a:uFillTx/>
                    <a:latin typeface="Times New Roman" panose="02020603050405020304" pitchFamily="18" charset="0"/>
                    <a:ea typeface="+mn-ea"/>
                    <a:cs typeface="Times New Roman" panose="02020603050405020304" pitchFamily="18" charset="0"/>
                  </a:rPr>
                  <a:t>In-class</a:t>
                </a:r>
              </a:p>
            </p:txBody>
          </p:sp>
          <p:sp>
            <p:nvSpPr>
              <p:cNvPr id="94" name="圆角矩形 7">
                <a:extLst>
                  <a:ext uri="{FF2B5EF4-FFF2-40B4-BE49-F238E27FC236}">
                    <a16:creationId xmlns:a16="http://schemas.microsoft.com/office/drawing/2014/main" id="{655347BA-116C-4F6E-824E-78609EEFA0D6}"/>
                  </a:ext>
                </a:extLst>
              </p:cNvPr>
              <p:cNvSpPr/>
              <p:nvPr/>
            </p:nvSpPr>
            <p:spPr>
              <a:xfrm>
                <a:off x="265" y="7646"/>
                <a:ext cx="3004" cy="1362"/>
              </a:xfrm>
              <a:prstGeom prst="roundRect">
                <a:avLst/>
              </a:prstGeom>
              <a:grp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1">
                    <a:ln>
                      <a:noFill/>
                    </a:ln>
                    <a:effectLst/>
                    <a:uLnTx/>
                    <a:uFillTx/>
                    <a:latin typeface="Times New Roman" panose="02020603050405020304" pitchFamily="18" charset="0"/>
                    <a:ea typeface="+mn-ea"/>
                    <a:cs typeface="Times New Roman" panose="02020603050405020304" pitchFamily="18" charset="0"/>
                  </a:rPr>
                  <a:t>Post-class</a:t>
                </a:r>
              </a:p>
            </p:txBody>
          </p:sp>
        </p:grpSp>
        <p:cxnSp>
          <p:nvCxnSpPr>
            <p:cNvPr id="90" name="直接箭头连接符 89">
              <a:extLst>
                <a:ext uri="{FF2B5EF4-FFF2-40B4-BE49-F238E27FC236}">
                  <a16:creationId xmlns:a16="http://schemas.microsoft.com/office/drawing/2014/main" id="{99F868C8-916D-456D-BA73-8E15348D9666}"/>
                </a:ext>
              </a:extLst>
            </p:cNvPr>
            <p:cNvCxnSpPr/>
            <p:nvPr/>
          </p:nvCxnSpPr>
          <p:spPr>
            <a:xfrm>
              <a:off x="2947" y="3552"/>
              <a:ext cx="0" cy="2020"/>
            </a:xfrm>
            <a:prstGeom prst="straightConnector1">
              <a:avLst/>
            </a:prstGeom>
            <a:ln w="31750">
              <a:solidFill>
                <a:srgbClr val="AD84C6"/>
              </a:solidFill>
              <a:tailEnd type="arrow"/>
            </a:ln>
          </p:spPr>
          <p:style>
            <a:lnRef idx="1">
              <a:schemeClr val="accent1"/>
            </a:lnRef>
            <a:fillRef idx="0">
              <a:schemeClr val="accent1"/>
            </a:fillRef>
            <a:effectRef idx="0">
              <a:schemeClr val="accent1"/>
            </a:effectRef>
            <a:fontRef idx="minor">
              <a:schemeClr val="tx1"/>
            </a:fontRef>
          </p:style>
        </p:cxnSp>
        <p:cxnSp>
          <p:nvCxnSpPr>
            <p:cNvPr id="91" name="直接箭头连接符 90">
              <a:extLst>
                <a:ext uri="{FF2B5EF4-FFF2-40B4-BE49-F238E27FC236}">
                  <a16:creationId xmlns:a16="http://schemas.microsoft.com/office/drawing/2014/main" id="{0F8CF761-B741-4380-9E00-34548A05B984}"/>
                </a:ext>
              </a:extLst>
            </p:cNvPr>
            <p:cNvCxnSpPr/>
            <p:nvPr/>
          </p:nvCxnSpPr>
          <p:spPr>
            <a:xfrm>
              <a:off x="2946" y="6932"/>
              <a:ext cx="0" cy="2020"/>
            </a:xfrm>
            <a:prstGeom prst="straightConnector1">
              <a:avLst/>
            </a:prstGeom>
            <a:ln w="31750">
              <a:solidFill>
                <a:srgbClr val="AD84C6"/>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组合 61">
            <a:extLst>
              <a:ext uri="{FF2B5EF4-FFF2-40B4-BE49-F238E27FC236}">
                <a16:creationId xmlns:a16="http://schemas.microsoft.com/office/drawing/2014/main" id="{62D779D1-195E-4CFE-88A9-3B195436F0DD}"/>
              </a:ext>
            </a:extLst>
          </p:cNvPr>
          <p:cNvGrpSpPr/>
          <p:nvPr/>
        </p:nvGrpSpPr>
        <p:grpSpPr>
          <a:xfrm>
            <a:off x="1" y="-1"/>
            <a:ext cx="12192000" cy="772331"/>
            <a:chOff x="1" y="-1"/>
            <a:chExt cx="12192000" cy="772331"/>
          </a:xfrm>
        </p:grpSpPr>
        <p:grpSp>
          <p:nvGrpSpPr>
            <p:cNvPr id="63" name="组合 62">
              <a:extLst>
                <a:ext uri="{FF2B5EF4-FFF2-40B4-BE49-F238E27FC236}">
                  <a16:creationId xmlns:a16="http://schemas.microsoft.com/office/drawing/2014/main" id="{21765411-1736-4EEB-B2DB-916A8C5EC47C}"/>
                </a:ext>
              </a:extLst>
            </p:cNvPr>
            <p:cNvGrpSpPr/>
            <p:nvPr/>
          </p:nvGrpSpPr>
          <p:grpSpPr>
            <a:xfrm>
              <a:off x="1" y="3749"/>
              <a:ext cx="3072886" cy="764704"/>
              <a:chOff x="2582250" y="5541358"/>
              <a:chExt cx="2076669" cy="882316"/>
            </a:xfrm>
          </p:grpSpPr>
          <p:grpSp>
            <p:nvGrpSpPr>
              <p:cNvPr id="79" name="组合 78">
                <a:extLst>
                  <a:ext uri="{FF2B5EF4-FFF2-40B4-BE49-F238E27FC236}">
                    <a16:creationId xmlns:a16="http://schemas.microsoft.com/office/drawing/2014/main" id="{E2296F1A-9888-4EA0-B41A-7BFFE4104A21}"/>
                  </a:ext>
                </a:extLst>
              </p:cNvPr>
              <p:cNvGrpSpPr/>
              <p:nvPr/>
            </p:nvGrpSpPr>
            <p:grpSpPr>
              <a:xfrm>
                <a:off x="2582250" y="5541358"/>
                <a:ext cx="2076669" cy="882316"/>
                <a:chOff x="2582250" y="5541358"/>
                <a:chExt cx="2076669" cy="882316"/>
              </a:xfrm>
            </p:grpSpPr>
            <p:sp>
              <p:nvSpPr>
                <p:cNvPr id="81" name="圆角矩形 7">
                  <a:extLst>
                    <a:ext uri="{FF2B5EF4-FFF2-40B4-BE49-F238E27FC236}">
                      <a16:creationId xmlns:a16="http://schemas.microsoft.com/office/drawing/2014/main" id="{C7923EDA-7258-4B69-839F-946F82956A59}"/>
                    </a:ext>
                  </a:extLst>
                </p:cNvPr>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82" name="圆角矩形 8">
                  <a:extLst>
                    <a:ext uri="{FF2B5EF4-FFF2-40B4-BE49-F238E27FC236}">
                      <a16:creationId xmlns:a16="http://schemas.microsoft.com/office/drawing/2014/main" id="{413E79A3-E029-4DC2-9786-0DF4BDE0997B}"/>
                    </a:ext>
                  </a:extLst>
                </p:cNvPr>
                <p:cNvSpPr/>
                <p:nvPr/>
              </p:nvSpPr>
              <p:spPr bwMode="auto">
                <a:xfrm>
                  <a:off x="2675090" y="5620577"/>
                  <a:ext cx="1896899"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80" name="矩形 79">
                <a:extLst>
                  <a:ext uri="{FF2B5EF4-FFF2-40B4-BE49-F238E27FC236}">
                    <a16:creationId xmlns:a16="http://schemas.microsoft.com/office/drawing/2014/main" id="{9924600E-25F7-4240-919B-E15A6099E15B}"/>
                  </a:ext>
                </a:extLst>
              </p:cNvPr>
              <p:cNvSpPr>
                <a:spLocks noChangeArrowheads="1"/>
              </p:cNvSpPr>
              <p:nvPr/>
            </p:nvSpPr>
            <p:spPr bwMode="auto">
              <a:xfrm>
                <a:off x="2707049" y="5682528"/>
                <a:ext cx="184082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Context</a:t>
                </a:r>
                <a:endParaRPr lang="zh-CN" altLang="en-US" sz="2800" b="1" dirty="0">
                  <a:solidFill>
                    <a:srgbClr val="F8F8F8"/>
                  </a:solidFill>
                  <a:latin typeface="+mn-lt"/>
                  <a:ea typeface="+mn-ea"/>
                  <a:cs typeface="+mn-ea"/>
                  <a:sym typeface="+mn-lt"/>
                </a:endParaRPr>
              </a:p>
            </p:txBody>
          </p:sp>
        </p:grpSp>
        <p:grpSp>
          <p:nvGrpSpPr>
            <p:cNvPr id="64" name="组合 63">
              <a:extLst>
                <a:ext uri="{FF2B5EF4-FFF2-40B4-BE49-F238E27FC236}">
                  <a16:creationId xmlns:a16="http://schemas.microsoft.com/office/drawing/2014/main" id="{540927C9-C4D1-4174-9E3E-D3C2AC6CBA8B}"/>
                </a:ext>
              </a:extLst>
            </p:cNvPr>
            <p:cNvGrpSpPr/>
            <p:nvPr/>
          </p:nvGrpSpPr>
          <p:grpSpPr>
            <a:xfrm>
              <a:off x="3071663" y="870"/>
              <a:ext cx="3370420" cy="764704"/>
              <a:chOff x="2606368" y="5541358"/>
              <a:chExt cx="2277744" cy="882316"/>
            </a:xfrm>
          </p:grpSpPr>
          <p:grpSp>
            <p:nvGrpSpPr>
              <p:cNvPr id="75" name="组合 74">
                <a:extLst>
                  <a:ext uri="{FF2B5EF4-FFF2-40B4-BE49-F238E27FC236}">
                    <a16:creationId xmlns:a16="http://schemas.microsoft.com/office/drawing/2014/main" id="{2EE15291-7F81-4853-8794-CDA1ED794149}"/>
                  </a:ext>
                </a:extLst>
              </p:cNvPr>
              <p:cNvGrpSpPr/>
              <p:nvPr/>
            </p:nvGrpSpPr>
            <p:grpSpPr>
              <a:xfrm>
                <a:off x="2606368" y="5541358"/>
                <a:ext cx="2277744" cy="882316"/>
                <a:chOff x="2606368" y="5541358"/>
                <a:chExt cx="2277744" cy="882316"/>
              </a:xfrm>
            </p:grpSpPr>
            <p:sp>
              <p:nvSpPr>
                <p:cNvPr id="77" name="圆角矩形 7">
                  <a:extLst>
                    <a:ext uri="{FF2B5EF4-FFF2-40B4-BE49-F238E27FC236}">
                      <a16:creationId xmlns:a16="http://schemas.microsoft.com/office/drawing/2014/main" id="{4B06BFCA-6C9F-4308-806D-70701AB82DCD}"/>
                    </a:ext>
                  </a:extLst>
                </p:cNvPr>
                <p:cNvSpPr/>
                <p:nvPr/>
              </p:nvSpPr>
              <p:spPr bwMode="auto">
                <a:xfrm>
                  <a:off x="2606368" y="5541358"/>
                  <a:ext cx="2277744"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8" name="圆角矩形 8">
                  <a:extLst>
                    <a:ext uri="{FF2B5EF4-FFF2-40B4-BE49-F238E27FC236}">
                      <a16:creationId xmlns:a16="http://schemas.microsoft.com/office/drawing/2014/main" id="{30A48267-BE36-4CA5-8935-47A217C94D8E}"/>
                    </a:ext>
                  </a:extLst>
                </p:cNvPr>
                <p:cNvSpPr/>
                <p:nvPr/>
              </p:nvSpPr>
              <p:spPr bwMode="auto">
                <a:xfrm>
                  <a:off x="2690822" y="5620577"/>
                  <a:ext cx="2080569"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76" name="矩形 75">
                <a:extLst>
                  <a:ext uri="{FF2B5EF4-FFF2-40B4-BE49-F238E27FC236}">
                    <a16:creationId xmlns:a16="http://schemas.microsoft.com/office/drawing/2014/main" id="{F407CA20-DB79-4A13-BE7E-5AAFA673C054}"/>
                  </a:ext>
                </a:extLst>
              </p:cNvPr>
              <p:cNvSpPr>
                <a:spLocks noChangeArrowheads="1"/>
              </p:cNvSpPr>
              <p:nvPr/>
            </p:nvSpPr>
            <p:spPr bwMode="auto">
              <a:xfrm>
                <a:off x="2627270" y="5675928"/>
                <a:ext cx="221330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Objectives</a:t>
                </a:r>
                <a:endParaRPr lang="zh-CN" altLang="en-US" sz="2800" b="1" dirty="0">
                  <a:solidFill>
                    <a:srgbClr val="F8F8F8"/>
                  </a:solidFill>
                  <a:latin typeface="+mn-lt"/>
                  <a:ea typeface="+mn-ea"/>
                  <a:cs typeface="+mn-ea"/>
                  <a:sym typeface="+mn-lt"/>
                </a:endParaRPr>
              </a:p>
            </p:txBody>
          </p:sp>
        </p:grpSp>
        <p:grpSp>
          <p:nvGrpSpPr>
            <p:cNvPr id="65" name="组合 64">
              <a:extLst>
                <a:ext uri="{FF2B5EF4-FFF2-40B4-BE49-F238E27FC236}">
                  <a16:creationId xmlns:a16="http://schemas.microsoft.com/office/drawing/2014/main" id="{7C65918C-D610-4040-A84E-C3547A15AC77}"/>
                </a:ext>
              </a:extLst>
            </p:cNvPr>
            <p:cNvGrpSpPr/>
            <p:nvPr/>
          </p:nvGrpSpPr>
          <p:grpSpPr>
            <a:xfrm>
              <a:off x="6350244" y="-1"/>
              <a:ext cx="3454683" cy="772331"/>
              <a:chOff x="2780491" y="5541357"/>
              <a:chExt cx="2334689" cy="891116"/>
            </a:xfrm>
          </p:grpSpPr>
          <p:grpSp>
            <p:nvGrpSpPr>
              <p:cNvPr id="71" name="组合 70">
                <a:extLst>
                  <a:ext uri="{FF2B5EF4-FFF2-40B4-BE49-F238E27FC236}">
                    <a16:creationId xmlns:a16="http://schemas.microsoft.com/office/drawing/2014/main" id="{46F94C53-5978-4CBB-B2AC-60DFB6802EEB}"/>
                  </a:ext>
                </a:extLst>
              </p:cNvPr>
              <p:cNvGrpSpPr/>
              <p:nvPr/>
            </p:nvGrpSpPr>
            <p:grpSpPr>
              <a:xfrm>
                <a:off x="2842556" y="5541357"/>
                <a:ext cx="2252169" cy="891116"/>
                <a:chOff x="2842556" y="5541357"/>
                <a:chExt cx="2252169" cy="891116"/>
              </a:xfrm>
            </p:grpSpPr>
            <p:sp>
              <p:nvSpPr>
                <p:cNvPr id="73" name="圆角矩形 7">
                  <a:extLst>
                    <a:ext uri="{FF2B5EF4-FFF2-40B4-BE49-F238E27FC236}">
                      <a16:creationId xmlns:a16="http://schemas.microsoft.com/office/drawing/2014/main" id="{48A27D2E-9EE9-4A27-8C86-788D3B296C16}"/>
                    </a:ext>
                  </a:extLst>
                </p:cNvPr>
                <p:cNvSpPr/>
                <p:nvPr/>
              </p:nvSpPr>
              <p:spPr bwMode="auto">
                <a:xfrm>
                  <a:off x="2842556" y="5541357"/>
                  <a:ext cx="2252169" cy="8911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4" name="圆角矩形 8">
                  <a:extLst>
                    <a:ext uri="{FF2B5EF4-FFF2-40B4-BE49-F238E27FC236}">
                      <a16:creationId xmlns:a16="http://schemas.microsoft.com/office/drawing/2014/main" id="{77E6DFBA-1E60-446D-9EB7-5AA65AC20649}"/>
                    </a:ext>
                  </a:extLst>
                </p:cNvPr>
                <p:cNvSpPr/>
                <p:nvPr/>
              </p:nvSpPr>
              <p:spPr bwMode="auto">
                <a:xfrm>
                  <a:off x="2915518" y="5620577"/>
                  <a:ext cx="2066559" cy="734773"/>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72" name="矩形 71">
                <a:extLst>
                  <a:ext uri="{FF2B5EF4-FFF2-40B4-BE49-F238E27FC236}">
                    <a16:creationId xmlns:a16="http://schemas.microsoft.com/office/drawing/2014/main" id="{8312B973-D5E6-42C8-BF2E-FCBBF4706BD0}"/>
                  </a:ext>
                </a:extLst>
              </p:cNvPr>
              <p:cNvSpPr>
                <a:spLocks noChangeArrowheads="1"/>
              </p:cNvSpPr>
              <p:nvPr/>
            </p:nvSpPr>
            <p:spPr bwMode="auto">
              <a:xfrm>
                <a:off x="2780491" y="5675928"/>
                <a:ext cx="2334689" cy="488625"/>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Procedure</a:t>
                </a:r>
                <a:endParaRPr lang="zh-CN" altLang="en-US" sz="2800" b="1" dirty="0">
                  <a:solidFill>
                    <a:srgbClr val="F8F8F8"/>
                  </a:solidFill>
                  <a:latin typeface="+mn-lt"/>
                  <a:ea typeface="+mn-ea"/>
                  <a:cs typeface="+mn-ea"/>
                  <a:sym typeface="+mn-lt"/>
                </a:endParaRPr>
              </a:p>
            </p:txBody>
          </p:sp>
        </p:grpSp>
        <p:grpSp>
          <p:nvGrpSpPr>
            <p:cNvPr id="66" name="组合 65">
              <a:extLst>
                <a:ext uri="{FF2B5EF4-FFF2-40B4-BE49-F238E27FC236}">
                  <a16:creationId xmlns:a16="http://schemas.microsoft.com/office/drawing/2014/main" id="{DD663EA5-600D-4007-9457-5DB415D183DD}"/>
                </a:ext>
              </a:extLst>
            </p:cNvPr>
            <p:cNvGrpSpPr/>
            <p:nvPr/>
          </p:nvGrpSpPr>
          <p:grpSpPr>
            <a:xfrm>
              <a:off x="9774660" y="0"/>
              <a:ext cx="2417341" cy="764704"/>
              <a:chOff x="3025270" y="5541358"/>
              <a:chExt cx="1633649" cy="882316"/>
            </a:xfrm>
          </p:grpSpPr>
          <p:grpSp>
            <p:nvGrpSpPr>
              <p:cNvPr id="67" name="组合 66">
                <a:extLst>
                  <a:ext uri="{FF2B5EF4-FFF2-40B4-BE49-F238E27FC236}">
                    <a16:creationId xmlns:a16="http://schemas.microsoft.com/office/drawing/2014/main" id="{DBA4CDA4-224F-4EE5-B0D6-09AEE9D54669}"/>
                  </a:ext>
                </a:extLst>
              </p:cNvPr>
              <p:cNvGrpSpPr/>
              <p:nvPr/>
            </p:nvGrpSpPr>
            <p:grpSpPr>
              <a:xfrm>
                <a:off x="3025270" y="5541358"/>
                <a:ext cx="1633649" cy="882316"/>
                <a:chOff x="3025270" y="5541358"/>
                <a:chExt cx="1633649" cy="882316"/>
              </a:xfrm>
            </p:grpSpPr>
            <p:sp>
              <p:nvSpPr>
                <p:cNvPr id="69" name="圆角矩形 7">
                  <a:extLst>
                    <a:ext uri="{FF2B5EF4-FFF2-40B4-BE49-F238E27FC236}">
                      <a16:creationId xmlns:a16="http://schemas.microsoft.com/office/drawing/2014/main" id="{ACD2785D-264E-4C94-9196-59EEF03A7083}"/>
                    </a:ext>
                  </a:extLst>
                </p:cNvPr>
                <p:cNvSpPr/>
                <p:nvPr/>
              </p:nvSpPr>
              <p:spPr bwMode="auto">
                <a:xfrm>
                  <a:off x="3025270" y="5541358"/>
                  <a:ext cx="163364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0" name="圆角矩形 8">
                  <a:extLst>
                    <a:ext uri="{FF2B5EF4-FFF2-40B4-BE49-F238E27FC236}">
                      <a16:creationId xmlns:a16="http://schemas.microsoft.com/office/drawing/2014/main" id="{126A1011-3538-4463-B9C5-F482A29F42A0}"/>
                    </a:ext>
                  </a:extLst>
                </p:cNvPr>
                <p:cNvSpPr/>
                <p:nvPr/>
              </p:nvSpPr>
              <p:spPr bwMode="auto">
                <a:xfrm>
                  <a:off x="3055287" y="5620577"/>
                  <a:ext cx="1516702" cy="727516"/>
                </a:xfrm>
                <a:prstGeom prst="roundRect">
                  <a:avLst>
                    <a:gd name="adj" fmla="val 10568"/>
                  </a:avLst>
                </a:prstGeom>
                <a:solidFill>
                  <a:srgbClr val="7030A0"/>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68" name="矩形 67">
                <a:extLst>
                  <a:ext uri="{FF2B5EF4-FFF2-40B4-BE49-F238E27FC236}">
                    <a16:creationId xmlns:a16="http://schemas.microsoft.com/office/drawing/2014/main" id="{72952204-A3AE-40D5-B6D6-4559CA5E17BB}"/>
                  </a:ext>
                </a:extLst>
              </p:cNvPr>
              <p:cNvSpPr>
                <a:spLocks noChangeArrowheads="1"/>
              </p:cNvSpPr>
              <p:nvPr/>
            </p:nvSpPr>
            <p:spPr bwMode="auto">
              <a:xfrm>
                <a:off x="3215698" y="5675928"/>
                <a:ext cx="1228831"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Highlights</a:t>
                </a:r>
                <a:endParaRPr lang="zh-CN" altLang="en-US" sz="2800" b="1" dirty="0">
                  <a:solidFill>
                    <a:srgbClr val="F8F8F8"/>
                  </a:solidFill>
                  <a:latin typeface="+mn-lt"/>
                  <a:ea typeface="+mn-ea"/>
                  <a:cs typeface="+mn-ea"/>
                  <a:sym typeface="+mn-lt"/>
                </a:endParaRP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2"/>
          <p:cNvSpPr txBox="1"/>
          <p:nvPr/>
        </p:nvSpPr>
        <p:spPr>
          <a:xfrm>
            <a:off x="551384" y="765859"/>
            <a:ext cx="7461051" cy="492443"/>
          </a:xfrm>
          <a:prstGeom prst="rect">
            <a:avLst/>
          </a:prstGeom>
          <a:noFill/>
          <a:ln w="9525">
            <a:noFill/>
          </a:ln>
        </p:spPr>
        <p:txBody>
          <a:bodyPr wrap="square" lIns="0" tIns="0" rIns="0" bIns="0">
            <a:spAutoFit/>
          </a:bodyPr>
          <a:lstStyle/>
          <a:p>
            <a:pPr eaLnBrk="1" hangingPunct="1"/>
            <a:r>
              <a:rPr lang="en-US" altLang="zh-CN" sz="3200" b="1" dirty="0">
                <a:solidFill>
                  <a:srgbClr val="7030A0"/>
                </a:solidFill>
                <a:latin typeface="Times New Roman" panose="02020603050405020304" pitchFamily="18" charset="0"/>
                <a:ea typeface="微软雅黑" panose="020B0503020204020204" pitchFamily="34" charset="-122"/>
                <a:sym typeface="+mn-ea"/>
              </a:rPr>
              <a:t>Works cited:</a:t>
            </a:r>
            <a:endParaRPr lang="en-US" altLang="zh-CN" sz="1400" b="1" dirty="0">
              <a:solidFill>
                <a:srgbClr val="7030A0"/>
              </a:solidFill>
              <a:latin typeface="Times New Roman" panose="02020603050405020304" pitchFamily="18" charset="0"/>
              <a:ea typeface="微软雅黑" panose="020B0503020204020204" pitchFamily="34" charset="-122"/>
              <a:sym typeface="+mn-ea"/>
            </a:endParaRPr>
          </a:p>
        </p:txBody>
      </p:sp>
      <p:sp>
        <p:nvSpPr>
          <p:cNvPr id="32" name="文本框 31"/>
          <p:cNvSpPr txBox="1"/>
          <p:nvPr/>
        </p:nvSpPr>
        <p:spPr>
          <a:xfrm>
            <a:off x="983432" y="1844824"/>
            <a:ext cx="10441160" cy="4001095"/>
          </a:xfrm>
          <a:prstGeom prst="rect">
            <a:avLst/>
          </a:prstGeom>
          <a:noFill/>
          <a:ln>
            <a:noFill/>
          </a:ln>
        </p:spPr>
        <p:txBody>
          <a:bodyPr wrap="square" lIns="0" tIns="0" rIns="0" bIns="0">
            <a:spAutoFit/>
          </a:bodyPr>
          <a:lstStyle/>
          <a:p>
            <a:pPr algn="just"/>
            <a:r>
              <a:rPr lang="en-US" altLang="zh-CN" sz="2000" b="1" dirty="0">
                <a:latin typeface="Times New Roman" panose="02020603050405020304" pitchFamily="18" charset="0"/>
              </a:rPr>
              <a:t>[1]  Wen, Q. F. The  production-oriented  approach  to  teaching  university  students  English  in </a:t>
            </a:r>
          </a:p>
          <a:p>
            <a:pPr algn="just"/>
            <a:r>
              <a:rPr lang="en-US" altLang="zh-CN" sz="2000" b="1" dirty="0">
                <a:latin typeface="Times New Roman" panose="02020603050405020304" pitchFamily="18" charset="0"/>
              </a:rPr>
              <a:t>       China[J]. </a:t>
            </a:r>
            <a:r>
              <a:rPr lang="en-US" altLang="zh-CN" sz="2000" b="1" i="1" dirty="0">
                <a:latin typeface="Times New Roman" panose="02020603050405020304" pitchFamily="18" charset="0"/>
              </a:rPr>
              <a:t>Language Teaching. </a:t>
            </a:r>
            <a:r>
              <a:rPr lang="en-US" altLang="zh-CN" sz="2000" b="1" dirty="0">
                <a:latin typeface="Times New Roman" panose="02020603050405020304" pitchFamily="18" charset="0"/>
              </a:rPr>
              <a:t>2016.</a:t>
            </a:r>
            <a:endParaRPr lang="en-US" altLang="zh-CN" sz="2000" b="1" dirty="0"/>
          </a:p>
          <a:p>
            <a:pPr lvl="0" algn="just"/>
            <a:r>
              <a:rPr lang="en-US" altLang="zh-CN" sz="2000" b="1" dirty="0">
                <a:solidFill>
                  <a:srgbClr val="000000"/>
                </a:solidFill>
                <a:latin typeface="Times New Roman" panose="02020603050405020304" pitchFamily="18" charset="0"/>
              </a:rPr>
              <a:t>[2]  </a:t>
            </a:r>
            <a:r>
              <a:rPr lang="en-US" altLang="zh-CN" sz="2000" b="1" dirty="0" err="1">
                <a:solidFill>
                  <a:srgbClr val="000000"/>
                </a:solidFill>
                <a:latin typeface="Times New Roman" panose="02020603050405020304" pitchFamily="18" charset="0"/>
              </a:rPr>
              <a:t>Lidz</a:t>
            </a:r>
            <a:r>
              <a:rPr lang="en-US" altLang="zh-CN" sz="2000" b="1" dirty="0">
                <a:solidFill>
                  <a:srgbClr val="000000"/>
                </a:solidFill>
                <a:latin typeface="Times New Roman" panose="02020603050405020304" pitchFamily="18" charset="0"/>
              </a:rPr>
              <a:t>  C.    Dynamic   Assessment   (learning   potential   testing</a:t>
            </a:r>
            <a:r>
              <a:rPr lang="en-US" altLang="zh-CN" sz="2000" b="1" dirty="0">
                <a:solidFill>
                  <a:srgbClr val="000000"/>
                </a:solidFill>
                <a:latin typeface="Times New Roman" panose="02020603050405020304" pitchFamily="18" charset="0"/>
                <a:cs typeface="Times New Roman" panose="02020603050405020304" pitchFamily="18" charset="0"/>
              </a:rPr>
              <a:t>,   </a:t>
            </a:r>
            <a:r>
              <a:rPr lang="en-US" altLang="zh-CN" sz="2000" b="1" dirty="0">
                <a:solidFill>
                  <a:srgbClr val="000000"/>
                </a:solidFill>
                <a:latin typeface="Times New Roman" panose="02020603050405020304" pitchFamily="18" charset="0"/>
              </a:rPr>
              <a:t>testing   the   limits)[A]</a:t>
            </a:r>
            <a:r>
              <a:rPr lang="en-US" altLang="zh-CN" sz="2000" b="1" dirty="0">
                <a:solidFill>
                  <a:srgbClr val="000000"/>
                </a:solidFill>
                <a:latin typeface="Times New Roman" panose="02020603050405020304" pitchFamily="18" charset="0"/>
                <a:cs typeface="Times New Roman" panose="02020603050405020304" pitchFamily="18" charset="0"/>
              </a:rPr>
              <a:t>.   </a:t>
            </a:r>
            <a:r>
              <a:rPr lang="en-US" altLang="zh-CN" sz="2000" b="1" dirty="0">
                <a:solidFill>
                  <a:srgbClr val="000000"/>
                </a:solidFill>
                <a:latin typeface="Times New Roman" panose="02020603050405020304" pitchFamily="18" charset="0"/>
              </a:rPr>
              <a:t>In </a:t>
            </a:r>
          </a:p>
          <a:p>
            <a:pPr lvl="0" algn="just"/>
            <a:r>
              <a:rPr lang="en-US" altLang="zh-CN" sz="2000" b="1" dirty="0">
                <a:solidFill>
                  <a:srgbClr val="000000"/>
                </a:solidFill>
                <a:latin typeface="Times New Roman" panose="02020603050405020304" pitchFamily="18" charset="0"/>
              </a:rPr>
              <a:t>       Fernandez-Ballesteros (ed.). Encyclopedia of Psychological Assessment [C]. London: SAGE, </a:t>
            </a:r>
          </a:p>
          <a:p>
            <a:pPr lvl="0" algn="just"/>
            <a:r>
              <a:rPr lang="en-US" altLang="zh-CN" sz="2000" b="1" dirty="0">
                <a:solidFill>
                  <a:srgbClr val="000000"/>
                </a:solidFill>
                <a:latin typeface="Times New Roman" panose="02020603050405020304" pitchFamily="18" charset="0"/>
              </a:rPr>
              <a:t>       2003. 337-343. </a:t>
            </a:r>
            <a:endParaRPr lang="zh-CN" altLang="zh-CN" sz="2000" b="1" dirty="0"/>
          </a:p>
          <a:p>
            <a:pPr lvl="0" algn="just"/>
            <a:r>
              <a:rPr lang="en-US" altLang="zh-CN" sz="2000" b="1" dirty="0">
                <a:solidFill>
                  <a:srgbClr val="000000"/>
                </a:solidFill>
                <a:latin typeface="Times New Roman" panose="02020603050405020304" pitchFamily="18" charset="0"/>
              </a:rPr>
              <a:t>[3]   Vygotsky  L.  </a:t>
            </a:r>
            <a:r>
              <a:rPr lang="en-US" altLang="zh-CN" sz="2000" b="1" i="1" dirty="0">
                <a:solidFill>
                  <a:srgbClr val="000000"/>
                </a:solidFill>
                <a:latin typeface="Times New Roman" panose="02020603050405020304" pitchFamily="18" charset="0"/>
              </a:rPr>
              <a:t>Mind  in  Society:  The  Development  of  Higher  Psychological  Processes</a:t>
            </a:r>
            <a:r>
              <a:rPr lang="en-US" altLang="zh-CN" sz="2000" b="1" dirty="0">
                <a:solidFill>
                  <a:srgbClr val="000000"/>
                </a:solidFill>
                <a:latin typeface="Times New Roman" panose="02020603050405020304" pitchFamily="18" charset="0"/>
              </a:rPr>
              <a:t>[M]. </a:t>
            </a:r>
          </a:p>
          <a:p>
            <a:pPr lvl="0" algn="just"/>
            <a:r>
              <a:rPr lang="en-US" altLang="zh-CN" sz="2000" b="1" dirty="0">
                <a:solidFill>
                  <a:srgbClr val="000000"/>
                </a:solidFill>
                <a:latin typeface="Times New Roman" panose="02020603050405020304" pitchFamily="18" charset="0"/>
              </a:rPr>
              <a:t>       Cambridge, MA.: Harvard University Press, 1978.</a:t>
            </a:r>
            <a:endParaRPr lang="zh-CN" altLang="zh-CN" sz="2000" b="1" dirty="0"/>
          </a:p>
          <a:p>
            <a:pPr lvl="0" algn="just"/>
            <a:r>
              <a:rPr lang="en-US" altLang="zh-CN" sz="2000" b="1" dirty="0">
                <a:latin typeface="Times New Roman" panose="02020603050405020304" pitchFamily="18" charset="0"/>
                <a:cs typeface="Times New Roman" panose="02020603050405020304" pitchFamily="18" charset="0"/>
              </a:rPr>
              <a:t>[4]  </a:t>
            </a:r>
            <a:r>
              <a:rPr lang="zh-CN" altLang="zh-CN" sz="2000" b="1" dirty="0">
                <a:latin typeface="Times New Roman" panose="02020603050405020304" pitchFamily="18" charset="0"/>
                <a:cs typeface="Times New Roman" panose="02020603050405020304" pitchFamily="18" charset="0"/>
              </a:rPr>
              <a:t>李丹弟</a:t>
            </a:r>
            <a:r>
              <a:rPr lang="en-US" altLang="zh-CN" sz="2000" b="1" dirty="0">
                <a:latin typeface="Times New Roman" panose="02020603050405020304" pitchFamily="18" charset="0"/>
              </a:rPr>
              <a:t>. </a:t>
            </a:r>
            <a:r>
              <a:rPr lang="zh-CN" altLang="zh-CN" sz="2000" b="1" dirty="0">
                <a:latin typeface="Times New Roman" panose="02020603050405020304" pitchFamily="18" charset="0"/>
                <a:cs typeface="Times New Roman" panose="02020603050405020304" pitchFamily="18" charset="0"/>
              </a:rPr>
              <a:t>基于动态评价理论的英语语言学课程评价模式研究</a:t>
            </a:r>
            <a:r>
              <a:rPr lang="en-US" altLang="zh-CN" sz="2000" b="1" dirty="0">
                <a:latin typeface="Times New Roman" panose="02020603050405020304" pitchFamily="18" charset="0"/>
              </a:rPr>
              <a:t>[J]. </a:t>
            </a:r>
            <a:r>
              <a:rPr lang="zh-CN" altLang="zh-CN" sz="2000" b="1" dirty="0">
                <a:latin typeface="Times New Roman" panose="02020603050405020304" pitchFamily="18" charset="0"/>
                <a:cs typeface="Times New Roman" panose="02020603050405020304" pitchFamily="18" charset="0"/>
              </a:rPr>
              <a:t>外语界</a:t>
            </a:r>
            <a:r>
              <a:rPr lang="en-US" altLang="zh-CN"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rPr>
              <a:t>2015(6): 19-</a:t>
            </a:r>
            <a:r>
              <a:rPr lang="en-US" altLang="zh-CN" sz="2000" b="1" dirty="0">
                <a:solidFill>
                  <a:srgbClr val="000000"/>
                </a:solidFill>
                <a:latin typeface="Times New Roman" panose="02020603050405020304" pitchFamily="18" charset="0"/>
              </a:rPr>
              <a:t>25+84.</a:t>
            </a:r>
            <a:r>
              <a:rPr lang="en-US" altLang="zh-CN" sz="2000" b="1" dirty="0">
                <a:latin typeface="Times New Roman" panose="02020603050405020304" pitchFamily="18" charset="0"/>
              </a:rPr>
              <a:t> </a:t>
            </a:r>
            <a:endParaRPr lang="zh-CN" altLang="zh-CN" sz="2000" b="1" dirty="0"/>
          </a:p>
          <a:p>
            <a:pPr lvl="0" algn="just"/>
            <a:r>
              <a:rPr lang="en-US" altLang="zh-CN" sz="2000" b="1" dirty="0">
                <a:latin typeface="Times New Roman" panose="02020603050405020304" pitchFamily="18" charset="0"/>
                <a:cs typeface="Times New Roman" panose="02020603050405020304" pitchFamily="18" charset="0"/>
              </a:rPr>
              <a:t>[5]  </a:t>
            </a:r>
            <a:r>
              <a:rPr lang="zh-CN" altLang="zh-CN" sz="2000" b="1" dirty="0">
                <a:latin typeface="Times New Roman" panose="02020603050405020304" pitchFamily="18" charset="0"/>
                <a:cs typeface="Times New Roman" panose="02020603050405020304" pitchFamily="18" charset="0"/>
              </a:rPr>
              <a:t>文秋芳</a:t>
            </a:r>
            <a:r>
              <a:rPr lang="en-US" altLang="zh-CN" sz="2000" b="1" dirty="0">
                <a:latin typeface="Times New Roman" panose="02020603050405020304" pitchFamily="18" charset="0"/>
              </a:rPr>
              <a:t>. </a:t>
            </a:r>
            <a:r>
              <a:rPr lang="zh-CN" altLang="zh-CN" sz="2000" b="1" dirty="0">
                <a:latin typeface="Times New Roman" panose="02020603050405020304" pitchFamily="18" charset="0"/>
                <a:cs typeface="Times New Roman" panose="02020603050405020304" pitchFamily="18" charset="0"/>
              </a:rPr>
              <a:t>输出驱动假设在大学英语教学中的应用：思考与建议</a:t>
            </a:r>
            <a:r>
              <a:rPr lang="en-US" altLang="zh-CN" sz="2000" b="1" dirty="0">
                <a:latin typeface="Times New Roman" panose="02020603050405020304" pitchFamily="18" charset="0"/>
              </a:rPr>
              <a:t>[J]. </a:t>
            </a:r>
            <a:r>
              <a:rPr lang="zh-CN" altLang="zh-CN" sz="2000" b="1" dirty="0">
                <a:latin typeface="Times New Roman" panose="02020603050405020304" pitchFamily="18" charset="0"/>
                <a:cs typeface="Times New Roman" panose="02020603050405020304" pitchFamily="18" charset="0"/>
              </a:rPr>
              <a:t>外语界</a:t>
            </a:r>
            <a:r>
              <a:rPr lang="en-US" altLang="zh-CN"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rPr>
              <a:t>2013(6): 14-22.</a:t>
            </a:r>
            <a:endParaRPr lang="zh-CN" altLang="zh-CN" sz="2000" b="1" dirty="0"/>
          </a:p>
          <a:p>
            <a:pPr lvl="0" algn="just"/>
            <a:r>
              <a:rPr lang="en-US" altLang="zh-CN" sz="2000" b="1" dirty="0">
                <a:latin typeface="Times New Roman" panose="02020603050405020304" pitchFamily="18" charset="0"/>
                <a:cs typeface="Times New Roman" panose="02020603050405020304" pitchFamily="18" charset="0"/>
              </a:rPr>
              <a:t>[6]  </a:t>
            </a:r>
            <a:r>
              <a:rPr lang="zh-CN" altLang="zh-CN" sz="2000" b="1" dirty="0">
                <a:latin typeface="Times New Roman" panose="02020603050405020304" pitchFamily="18" charset="0"/>
                <a:cs typeface="Times New Roman" panose="02020603050405020304" pitchFamily="18" charset="0"/>
              </a:rPr>
              <a:t>文秋芳</a:t>
            </a:r>
            <a:r>
              <a:rPr lang="en-US" altLang="zh-CN" sz="2000" b="1" dirty="0">
                <a:latin typeface="Times New Roman" panose="02020603050405020304" pitchFamily="18" charset="0"/>
              </a:rPr>
              <a:t>. </a:t>
            </a:r>
            <a:r>
              <a:rPr lang="zh-CN" altLang="zh-CN" sz="2000" b="1" dirty="0">
                <a:latin typeface="Times New Roman" panose="02020603050405020304" pitchFamily="18" charset="0"/>
                <a:cs typeface="Times New Roman" panose="02020603050405020304" pitchFamily="18" charset="0"/>
              </a:rPr>
              <a:t>构建“产出导向法”理论体系</a:t>
            </a:r>
            <a:r>
              <a:rPr lang="en-US" altLang="zh-CN" sz="2000" b="1" dirty="0">
                <a:latin typeface="Times New Roman" panose="02020603050405020304" pitchFamily="18" charset="0"/>
              </a:rPr>
              <a:t>[J]. </a:t>
            </a:r>
            <a:r>
              <a:rPr lang="zh-CN" altLang="zh-CN" sz="2000" b="1" dirty="0">
                <a:latin typeface="Times New Roman" panose="02020603050405020304" pitchFamily="18" charset="0"/>
                <a:cs typeface="Times New Roman" panose="02020603050405020304" pitchFamily="18" charset="0"/>
              </a:rPr>
              <a:t>外语教学与研究</a:t>
            </a:r>
            <a:r>
              <a:rPr lang="en-US" altLang="zh-CN"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rPr>
              <a:t>2015(4): 547-558. </a:t>
            </a:r>
            <a:endParaRPr lang="zh-CN" altLang="zh-CN" sz="2000" b="1" dirty="0"/>
          </a:p>
          <a:p>
            <a:pPr lvl="0" algn="just"/>
            <a:r>
              <a:rPr lang="en-US" altLang="zh-CN" sz="2000" b="1" dirty="0">
                <a:latin typeface="Times New Roman" panose="02020603050405020304" pitchFamily="18" charset="0"/>
                <a:cs typeface="Times New Roman" panose="02020603050405020304" pitchFamily="18" charset="0"/>
              </a:rPr>
              <a:t>[7]  </a:t>
            </a:r>
            <a:r>
              <a:rPr lang="zh-CN" altLang="zh-CN" sz="2000" b="1" dirty="0">
                <a:latin typeface="Times New Roman" panose="02020603050405020304" pitchFamily="18" charset="0"/>
                <a:cs typeface="Times New Roman" panose="02020603050405020304" pitchFamily="18" charset="0"/>
              </a:rPr>
              <a:t>文秋芳</a:t>
            </a:r>
            <a:r>
              <a:rPr lang="en-US" altLang="zh-CN" sz="2000" b="1" dirty="0">
                <a:latin typeface="Times New Roman" panose="02020603050405020304" pitchFamily="18" charset="0"/>
              </a:rPr>
              <a:t>. </a:t>
            </a:r>
            <a:r>
              <a:rPr lang="zh-CN" altLang="zh-CN" sz="2000" b="1" dirty="0">
                <a:latin typeface="Times New Roman" panose="02020603050405020304" pitchFamily="18" charset="0"/>
                <a:cs typeface="Times New Roman" panose="02020603050405020304" pitchFamily="18" charset="0"/>
              </a:rPr>
              <a:t>“师生合作评价”：“产出导向法”创设的新评价形式</a:t>
            </a:r>
            <a:r>
              <a:rPr lang="en-US" altLang="zh-CN" sz="2000" b="1" dirty="0">
                <a:latin typeface="Times New Roman" panose="02020603050405020304" pitchFamily="18" charset="0"/>
              </a:rPr>
              <a:t>[J]. </a:t>
            </a:r>
            <a:r>
              <a:rPr lang="zh-CN" altLang="zh-CN" sz="2000" b="1" dirty="0">
                <a:latin typeface="Times New Roman" panose="02020603050405020304" pitchFamily="18" charset="0"/>
                <a:cs typeface="Times New Roman" panose="02020603050405020304" pitchFamily="18" charset="0"/>
              </a:rPr>
              <a:t>外语界</a:t>
            </a:r>
            <a:r>
              <a:rPr lang="en-US" altLang="zh-CN"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rPr>
              <a:t>2016(5): 37-43.</a:t>
            </a:r>
            <a:endParaRPr lang="zh-CN" altLang="zh-CN" sz="2000" b="1" dirty="0"/>
          </a:p>
          <a:p>
            <a:pPr lvl="0" algn="just"/>
            <a:r>
              <a:rPr lang="en-US" altLang="zh-CN" sz="2000" b="1" dirty="0">
                <a:latin typeface="Times New Roman" panose="02020603050405020304" pitchFamily="18" charset="0"/>
                <a:cs typeface="Times New Roman" panose="02020603050405020304" pitchFamily="18" charset="0"/>
              </a:rPr>
              <a:t>[8]  </a:t>
            </a:r>
            <a:r>
              <a:rPr lang="zh-CN" altLang="zh-CN" sz="2000" b="1" dirty="0">
                <a:latin typeface="Times New Roman" panose="02020603050405020304" pitchFamily="18" charset="0"/>
                <a:cs typeface="Times New Roman" panose="02020603050405020304" pitchFamily="18" charset="0"/>
              </a:rPr>
              <a:t>叶萍</a:t>
            </a:r>
            <a:r>
              <a:rPr lang="en-US" altLang="zh-CN" sz="2000" b="1" dirty="0">
                <a:latin typeface="Times New Roman" panose="02020603050405020304" pitchFamily="18" charset="0"/>
              </a:rPr>
              <a:t>. </a:t>
            </a:r>
            <a:r>
              <a:rPr lang="zh-CN" altLang="zh-CN" sz="2000" b="1" dirty="0">
                <a:latin typeface="Times New Roman" panose="02020603050405020304" pitchFamily="18" charset="0"/>
                <a:cs typeface="Times New Roman" panose="02020603050405020304" pitchFamily="18" charset="0"/>
              </a:rPr>
              <a:t>同伴互评法在英语演讲课堂中的应用研究</a:t>
            </a:r>
            <a:r>
              <a:rPr lang="en-US" altLang="zh-CN" sz="2000" b="1" dirty="0">
                <a:latin typeface="Times New Roman" panose="02020603050405020304" pitchFamily="18" charset="0"/>
              </a:rPr>
              <a:t>[J]. </a:t>
            </a:r>
            <a:r>
              <a:rPr lang="zh-CN" altLang="zh-CN" sz="2000" b="1" dirty="0">
                <a:latin typeface="Times New Roman" panose="02020603050405020304" pitchFamily="18" charset="0"/>
                <a:cs typeface="Times New Roman" panose="02020603050405020304" pitchFamily="18" charset="0"/>
              </a:rPr>
              <a:t>外语教学</a:t>
            </a:r>
            <a:r>
              <a:rPr lang="en-US" altLang="zh-CN"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rPr>
              <a:t>2014(4): 46-50.</a:t>
            </a:r>
          </a:p>
          <a:p>
            <a:pPr algn="ctr"/>
            <a:endParaRPr lang="en-US" altLang="zh-CN" sz="2000" b="1" noProof="1">
              <a:ln>
                <a:noFill/>
              </a:ln>
              <a:solidFill>
                <a:schemeClr val="dk1"/>
              </a:solidFill>
              <a:effectLst/>
              <a:uLnTx/>
              <a:uFillTx/>
              <a:latin typeface="Times New Roman" panose="02020603050405020304" pitchFamily="18" charset="0"/>
              <a:ea typeface="+mn-ea"/>
              <a:cs typeface="Times New Roman" panose="02020603050405020304" pitchFamily="18" charset="0"/>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2273726" y="1952217"/>
            <a:ext cx="2505250" cy="2574850"/>
            <a:chOff x="1088790" y="2835866"/>
            <a:chExt cx="1036261" cy="1036518"/>
          </a:xfrm>
          <a:solidFill>
            <a:srgbClr val="A568D2"/>
          </a:solidFill>
        </p:grpSpPr>
        <p:sp>
          <p:nvSpPr>
            <p:cNvPr id="84" name="Oval 53"/>
            <p:cNvSpPr>
              <a:spLocks noChangeArrowheads="1"/>
            </p:cNvSpPr>
            <p:nvPr/>
          </p:nvSpPr>
          <p:spPr bwMode="auto">
            <a:xfrm>
              <a:off x="1088790" y="2835866"/>
              <a:ext cx="1036261" cy="1036518"/>
            </a:xfrm>
            <a:prstGeom prst="ellipse">
              <a:avLst/>
            </a:prstGeom>
            <a:grp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2" tIns="34290" rIns="68582" bIns="34290"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85" name="Text Box 58"/>
            <p:cNvSpPr txBox="1">
              <a:spLocks noChangeArrowheads="1"/>
            </p:cNvSpPr>
            <p:nvPr/>
          </p:nvSpPr>
          <p:spPr bwMode="auto">
            <a:xfrm>
              <a:off x="1157094" y="3217188"/>
              <a:ext cx="918194" cy="300450"/>
            </a:xfrm>
            <a:prstGeom prst="rect">
              <a:avLst/>
            </a:prstGeom>
            <a:grpFill/>
            <a:ln>
              <a:noFill/>
            </a:ln>
            <a:effectLst/>
          </p:spPr>
          <p:txBody>
            <a:bodyPr wrap="square" lIns="68582" tIns="34290" rIns="68582" bIns="3429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chemeClr val="bg1"/>
                  </a:solidFill>
                  <a:effectLst/>
                  <a:uLnTx/>
                  <a:uFillTx/>
                  <a:latin typeface="+mn-lt"/>
                  <a:ea typeface="+mn-ea"/>
                  <a:cs typeface="+mn-ea"/>
                  <a:sym typeface="+mn-lt"/>
                </a:rPr>
                <a:t>Demo</a:t>
              </a:r>
            </a:p>
          </p:txBody>
        </p:sp>
      </p:grpSp>
      <p:grpSp>
        <p:nvGrpSpPr>
          <p:cNvPr id="80" name="组合 79"/>
          <p:cNvGrpSpPr/>
          <p:nvPr/>
        </p:nvGrpSpPr>
        <p:grpSpPr>
          <a:xfrm>
            <a:off x="1200827" y="5680363"/>
            <a:ext cx="588887" cy="588887"/>
            <a:chOff x="304800" y="673100"/>
            <a:chExt cx="4000500" cy="4000500"/>
          </a:xfrm>
          <a:effectLst>
            <a:outerShdw blurRad="444500" dist="254000" dir="8100000" algn="tr" rotWithShape="0">
              <a:prstClr val="black">
                <a:alpha val="50000"/>
              </a:prstClr>
            </a:outerShdw>
          </a:effectLst>
        </p:grpSpPr>
        <p:sp>
          <p:nvSpPr>
            <p:cNvPr id="81"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6" name="组合 85"/>
          <p:cNvGrpSpPr/>
          <p:nvPr/>
        </p:nvGrpSpPr>
        <p:grpSpPr>
          <a:xfrm>
            <a:off x="5575171" y="4691030"/>
            <a:ext cx="252504" cy="252504"/>
            <a:chOff x="304800" y="673100"/>
            <a:chExt cx="4000500" cy="4000500"/>
          </a:xfrm>
          <a:effectLst>
            <a:outerShdw blurRad="444500" dist="254000" dir="8100000" algn="tr" rotWithShape="0">
              <a:prstClr val="black">
                <a:alpha val="50000"/>
              </a:prstClr>
            </a:outerShdw>
          </a:effectLst>
        </p:grpSpPr>
        <p:sp>
          <p:nvSpPr>
            <p:cNvPr id="87"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9" name="组合 88"/>
          <p:cNvGrpSpPr/>
          <p:nvPr/>
        </p:nvGrpSpPr>
        <p:grpSpPr>
          <a:xfrm>
            <a:off x="2377790" y="5346002"/>
            <a:ext cx="1179342" cy="1179342"/>
            <a:chOff x="304800" y="673100"/>
            <a:chExt cx="4000500" cy="4000500"/>
          </a:xfrm>
          <a:effectLst>
            <a:outerShdw blurRad="444500" dist="254000" dir="8100000" algn="tr" rotWithShape="0">
              <a:prstClr val="black">
                <a:alpha val="50000"/>
              </a:prstClr>
            </a:outerShdw>
          </a:effectLst>
        </p:grpSpPr>
        <p:sp>
          <p:nvSpPr>
            <p:cNvPr id="90"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1" name="椭圆 9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2" name="组合 91"/>
          <p:cNvGrpSpPr/>
          <p:nvPr/>
        </p:nvGrpSpPr>
        <p:grpSpPr>
          <a:xfrm>
            <a:off x="1709696" y="5246497"/>
            <a:ext cx="520219" cy="520219"/>
            <a:chOff x="304800" y="673100"/>
            <a:chExt cx="4000500" cy="4000500"/>
          </a:xfrm>
          <a:effectLst>
            <a:outerShdw blurRad="444500" dist="254000" dir="8100000" algn="tr" rotWithShape="0">
              <a:prstClr val="black">
                <a:alpha val="50000"/>
              </a:prstClr>
            </a:outerShdw>
          </a:effectLst>
        </p:grpSpPr>
        <p:sp>
          <p:nvSpPr>
            <p:cNvPr id="93"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5" name="组合 94"/>
          <p:cNvGrpSpPr/>
          <p:nvPr/>
        </p:nvGrpSpPr>
        <p:grpSpPr>
          <a:xfrm>
            <a:off x="725358" y="5561628"/>
            <a:ext cx="316893" cy="316893"/>
            <a:chOff x="304800" y="673100"/>
            <a:chExt cx="4000500" cy="4000500"/>
          </a:xfrm>
          <a:effectLst>
            <a:outerShdw blurRad="444500" dist="254000" dir="8100000" algn="tr" rotWithShape="0">
              <a:prstClr val="black">
                <a:alpha val="50000"/>
              </a:prstClr>
            </a:outerShdw>
          </a:effectLst>
        </p:grpSpPr>
        <p:sp>
          <p:nvSpPr>
            <p:cNvPr id="96"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8" name="组合 97"/>
          <p:cNvGrpSpPr/>
          <p:nvPr/>
        </p:nvGrpSpPr>
        <p:grpSpPr>
          <a:xfrm>
            <a:off x="551384" y="5378311"/>
            <a:ext cx="158446" cy="158446"/>
            <a:chOff x="304800" y="673100"/>
            <a:chExt cx="4000500" cy="4000500"/>
          </a:xfrm>
          <a:effectLst>
            <a:outerShdw blurRad="444500" dist="254000" dir="8100000" algn="tr" rotWithShape="0">
              <a:prstClr val="black">
                <a:alpha val="50000"/>
              </a:prstClr>
            </a:outerShdw>
          </a:effectLst>
        </p:grpSpPr>
        <p:sp>
          <p:nvSpPr>
            <p:cNvPr id="99"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104" name="组合 103">
            <a:extLst>
              <a:ext uri="{FF2B5EF4-FFF2-40B4-BE49-F238E27FC236}">
                <a16:creationId xmlns:a16="http://schemas.microsoft.com/office/drawing/2014/main" id="{F147F832-6766-483A-A8A8-BAAE496D4EDD}"/>
              </a:ext>
            </a:extLst>
          </p:cNvPr>
          <p:cNvGrpSpPr/>
          <p:nvPr/>
        </p:nvGrpSpPr>
        <p:grpSpPr>
          <a:xfrm>
            <a:off x="4386819" y="1208986"/>
            <a:ext cx="1367678" cy="1252760"/>
            <a:chOff x="304800" y="673100"/>
            <a:chExt cx="4000500" cy="4000500"/>
          </a:xfrm>
          <a:effectLst>
            <a:outerShdw blurRad="317500" dist="190500" dir="8100000" algn="tr" rotWithShape="0">
              <a:prstClr val="black">
                <a:alpha val="50000"/>
              </a:prstClr>
            </a:outerShdw>
          </a:effectLst>
        </p:grpSpPr>
        <p:sp>
          <p:nvSpPr>
            <p:cNvPr id="105" name="同心圆 7">
              <a:extLst>
                <a:ext uri="{FF2B5EF4-FFF2-40B4-BE49-F238E27FC236}">
                  <a16:creationId xmlns:a16="http://schemas.microsoft.com/office/drawing/2014/main" id="{01B0B1EC-1985-454F-83E6-37B5EF712F7A}"/>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rgbClr val="7030A0"/>
                </a:solidFill>
                <a:cs typeface="+mn-ea"/>
                <a:sym typeface="+mn-lt"/>
              </a:endParaRPr>
            </a:p>
          </p:txBody>
        </p:sp>
        <p:sp>
          <p:nvSpPr>
            <p:cNvPr id="106" name="椭圆 105">
              <a:extLst>
                <a:ext uri="{FF2B5EF4-FFF2-40B4-BE49-F238E27FC236}">
                  <a16:creationId xmlns:a16="http://schemas.microsoft.com/office/drawing/2014/main" id="{E39269D4-5896-4022-8089-C449D041138C}"/>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7030A0"/>
                  </a:solidFill>
                  <a:cs typeface="+mn-ea"/>
                  <a:sym typeface="+mn-lt"/>
                </a:rPr>
                <a:t>01</a:t>
              </a:r>
              <a:endParaRPr lang="zh-CN" altLang="en-US" sz="4400" b="1" dirty="0">
                <a:solidFill>
                  <a:srgbClr val="7030A0"/>
                </a:solidFill>
                <a:cs typeface="+mn-ea"/>
                <a:sym typeface="+mn-lt"/>
              </a:endParaRPr>
            </a:p>
          </p:txBody>
        </p:sp>
      </p:grpSp>
      <p:grpSp>
        <p:nvGrpSpPr>
          <p:cNvPr id="107" name="组合 106">
            <a:extLst>
              <a:ext uri="{FF2B5EF4-FFF2-40B4-BE49-F238E27FC236}">
                <a16:creationId xmlns:a16="http://schemas.microsoft.com/office/drawing/2014/main" id="{8BC00AEE-F8BB-4328-A02F-E5013CCB10AB}"/>
              </a:ext>
            </a:extLst>
          </p:cNvPr>
          <p:cNvGrpSpPr/>
          <p:nvPr/>
        </p:nvGrpSpPr>
        <p:grpSpPr>
          <a:xfrm>
            <a:off x="4944107" y="2273092"/>
            <a:ext cx="1367678" cy="1252760"/>
            <a:chOff x="304800" y="673100"/>
            <a:chExt cx="4000500" cy="4000500"/>
          </a:xfrm>
          <a:effectLst>
            <a:outerShdw blurRad="317500" dist="190500" dir="8100000" algn="tr" rotWithShape="0">
              <a:prstClr val="black">
                <a:alpha val="50000"/>
              </a:prstClr>
            </a:outerShdw>
          </a:effectLst>
        </p:grpSpPr>
        <p:sp>
          <p:nvSpPr>
            <p:cNvPr id="108" name="同心圆 10">
              <a:extLst>
                <a:ext uri="{FF2B5EF4-FFF2-40B4-BE49-F238E27FC236}">
                  <a16:creationId xmlns:a16="http://schemas.microsoft.com/office/drawing/2014/main" id="{EC66B1CA-E9C8-4B35-B6A0-FAF043972364}"/>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rgbClr val="7030A0"/>
                </a:solidFill>
                <a:cs typeface="+mn-ea"/>
                <a:sym typeface="+mn-lt"/>
              </a:endParaRPr>
            </a:p>
          </p:txBody>
        </p:sp>
        <p:sp>
          <p:nvSpPr>
            <p:cNvPr id="109" name="椭圆 108">
              <a:extLst>
                <a:ext uri="{FF2B5EF4-FFF2-40B4-BE49-F238E27FC236}">
                  <a16:creationId xmlns:a16="http://schemas.microsoft.com/office/drawing/2014/main" id="{E83DF1BA-175F-4443-A8D6-558FA087AD7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7030A0"/>
                  </a:solidFill>
                  <a:cs typeface="+mn-ea"/>
                  <a:sym typeface="+mn-lt"/>
                </a:rPr>
                <a:t>02</a:t>
              </a:r>
              <a:endParaRPr lang="zh-CN" altLang="en-US" sz="4400" b="1" dirty="0">
                <a:solidFill>
                  <a:srgbClr val="7030A0"/>
                </a:solidFill>
                <a:cs typeface="+mn-ea"/>
                <a:sym typeface="+mn-lt"/>
              </a:endParaRPr>
            </a:p>
          </p:txBody>
        </p:sp>
      </p:grpSp>
      <p:grpSp>
        <p:nvGrpSpPr>
          <p:cNvPr id="110" name="组合 109">
            <a:extLst>
              <a:ext uri="{FF2B5EF4-FFF2-40B4-BE49-F238E27FC236}">
                <a16:creationId xmlns:a16="http://schemas.microsoft.com/office/drawing/2014/main" id="{24033CA3-36EA-43F3-952E-C3C5CA7D0AE6}"/>
              </a:ext>
            </a:extLst>
          </p:cNvPr>
          <p:cNvGrpSpPr/>
          <p:nvPr/>
        </p:nvGrpSpPr>
        <p:grpSpPr>
          <a:xfrm>
            <a:off x="4846869" y="3438270"/>
            <a:ext cx="1367678" cy="1252760"/>
            <a:chOff x="304800" y="673100"/>
            <a:chExt cx="4000500" cy="4000500"/>
          </a:xfrm>
          <a:effectLst>
            <a:outerShdw blurRad="317500" dist="190500" dir="8100000" algn="tr" rotWithShape="0">
              <a:prstClr val="black">
                <a:alpha val="50000"/>
              </a:prstClr>
            </a:outerShdw>
          </a:effectLst>
        </p:grpSpPr>
        <p:sp>
          <p:nvSpPr>
            <p:cNvPr id="111" name="同心圆 13">
              <a:extLst>
                <a:ext uri="{FF2B5EF4-FFF2-40B4-BE49-F238E27FC236}">
                  <a16:creationId xmlns:a16="http://schemas.microsoft.com/office/drawing/2014/main" id="{5C4E1920-0EF8-417F-A36E-BD63E16D04E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rgbClr val="7030A0"/>
                </a:solidFill>
                <a:cs typeface="+mn-ea"/>
                <a:sym typeface="+mn-lt"/>
              </a:endParaRPr>
            </a:p>
          </p:txBody>
        </p:sp>
        <p:sp>
          <p:nvSpPr>
            <p:cNvPr id="112" name="椭圆 111">
              <a:extLst>
                <a:ext uri="{FF2B5EF4-FFF2-40B4-BE49-F238E27FC236}">
                  <a16:creationId xmlns:a16="http://schemas.microsoft.com/office/drawing/2014/main" id="{0AAB83D3-76B5-47D7-9BF9-A0A33885204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7030A0"/>
                  </a:solidFill>
                  <a:cs typeface="+mn-ea"/>
                  <a:sym typeface="+mn-lt"/>
                </a:rPr>
                <a:t>03</a:t>
              </a:r>
              <a:endParaRPr lang="zh-CN" altLang="en-US" sz="4400" b="1" dirty="0">
                <a:solidFill>
                  <a:srgbClr val="7030A0"/>
                </a:solidFill>
                <a:cs typeface="+mn-ea"/>
                <a:sym typeface="+mn-lt"/>
              </a:endParaRPr>
            </a:p>
          </p:txBody>
        </p:sp>
      </p:grpSp>
      <p:grpSp>
        <p:nvGrpSpPr>
          <p:cNvPr id="114" name="组合 113">
            <a:extLst>
              <a:ext uri="{FF2B5EF4-FFF2-40B4-BE49-F238E27FC236}">
                <a16:creationId xmlns:a16="http://schemas.microsoft.com/office/drawing/2014/main" id="{D3917C82-48D9-40ED-B11E-3A62366A07AB}"/>
              </a:ext>
            </a:extLst>
          </p:cNvPr>
          <p:cNvGrpSpPr/>
          <p:nvPr/>
        </p:nvGrpSpPr>
        <p:grpSpPr>
          <a:xfrm>
            <a:off x="4184569" y="4336480"/>
            <a:ext cx="1367678" cy="1252760"/>
            <a:chOff x="304800" y="673100"/>
            <a:chExt cx="4000500" cy="4000500"/>
          </a:xfrm>
          <a:effectLst>
            <a:outerShdw blurRad="317500" dist="190500" dir="8100000" algn="tr" rotWithShape="0">
              <a:prstClr val="black">
                <a:alpha val="50000"/>
              </a:prstClr>
            </a:outerShdw>
          </a:effectLst>
        </p:grpSpPr>
        <p:sp>
          <p:nvSpPr>
            <p:cNvPr id="115" name="同心圆 13">
              <a:extLst>
                <a:ext uri="{FF2B5EF4-FFF2-40B4-BE49-F238E27FC236}">
                  <a16:creationId xmlns:a16="http://schemas.microsoft.com/office/drawing/2014/main" id="{8FF8D6CA-BF6E-4261-8BDD-A47833CDCD3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rgbClr val="7030A0"/>
                </a:solidFill>
                <a:cs typeface="+mn-ea"/>
                <a:sym typeface="+mn-lt"/>
              </a:endParaRPr>
            </a:p>
          </p:txBody>
        </p:sp>
        <p:sp>
          <p:nvSpPr>
            <p:cNvPr id="116" name="椭圆 115">
              <a:extLst>
                <a:ext uri="{FF2B5EF4-FFF2-40B4-BE49-F238E27FC236}">
                  <a16:creationId xmlns:a16="http://schemas.microsoft.com/office/drawing/2014/main" id="{FBF1B973-664D-495D-AB9A-F10CA0C172A9}"/>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7030A0"/>
                  </a:solidFill>
                  <a:cs typeface="+mn-ea"/>
                  <a:sym typeface="+mn-lt"/>
                </a:rPr>
                <a:t>04</a:t>
              </a:r>
              <a:endParaRPr lang="zh-CN" altLang="en-US" sz="4400" b="1" dirty="0">
                <a:solidFill>
                  <a:srgbClr val="7030A0"/>
                </a:solidFill>
                <a:cs typeface="+mn-ea"/>
                <a:sym typeface="+mn-lt"/>
              </a:endParaRPr>
            </a:p>
          </p:txBody>
        </p:sp>
      </p:grpSp>
      <p:sp>
        <p:nvSpPr>
          <p:cNvPr id="117" name="Freeform 77">
            <a:extLst>
              <a:ext uri="{FF2B5EF4-FFF2-40B4-BE49-F238E27FC236}">
                <a16:creationId xmlns:a16="http://schemas.microsoft.com/office/drawing/2014/main" id="{BC3CBC3D-7E6E-46FA-A100-1A008B74FE03}"/>
              </a:ext>
            </a:extLst>
          </p:cNvPr>
          <p:cNvSpPr>
            <a:spLocks/>
          </p:cNvSpPr>
          <p:nvPr/>
        </p:nvSpPr>
        <p:spPr bwMode="auto">
          <a:xfrm>
            <a:off x="5959378" y="1453523"/>
            <a:ext cx="3088950" cy="677625"/>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3600" b="1" dirty="0">
                <a:solidFill>
                  <a:schemeClr val="bg1"/>
                </a:solidFill>
                <a:latin typeface="+mn-lt"/>
                <a:ea typeface="+mn-ea"/>
                <a:cs typeface="+mn-ea"/>
                <a:sym typeface="+mn-lt"/>
              </a:rPr>
              <a:t>Motivating</a:t>
            </a:r>
            <a:endParaRPr lang="zh-CN" altLang="en-US" sz="3600" b="1" dirty="0">
              <a:solidFill>
                <a:schemeClr val="bg1"/>
              </a:solidFill>
              <a:latin typeface="+mn-lt"/>
              <a:ea typeface="+mn-ea"/>
              <a:cs typeface="+mn-ea"/>
              <a:sym typeface="+mn-lt"/>
            </a:endParaRPr>
          </a:p>
        </p:txBody>
      </p:sp>
      <p:sp>
        <p:nvSpPr>
          <p:cNvPr id="118" name="Freeform 77">
            <a:extLst>
              <a:ext uri="{FF2B5EF4-FFF2-40B4-BE49-F238E27FC236}">
                <a16:creationId xmlns:a16="http://schemas.microsoft.com/office/drawing/2014/main" id="{582392AC-5323-445F-9629-52AFCFA6304F}"/>
              </a:ext>
            </a:extLst>
          </p:cNvPr>
          <p:cNvSpPr>
            <a:spLocks/>
          </p:cNvSpPr>
          <p:nvPr/>
        </p:nvSpPr>
        <p:spPr bwMode="auto">
          <a:xfrm>
            <a:off x="6445046" y="2595026"/>
            <a:ext cx="2963324" cy="677625"/>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3600" b="1" dirty="0">
                <a:solidFill>
                  <a:schemeClr val="bg1"/>
                </a:solidFill>
                <a:latin typeface="+mn-lt"/>
                <a:ea typeface="+mn-ea"/>
                <a:cs typeface="+mn-ea"/>
                <a:sym typeface="+mn-lt"/>
              </a:rPr>
              <a:t>Enabling</a:t>
            </a:r>
            <a:endParaRPr lang="zh-CN" altLang="en-US" sz="3600" b="1" dirty="0">
              <a:solidFill>
                <a:schemeClr val="bg1"/>
              </a:solidFill>
              <a:latin typeface="+mn-lt"/>
              <a:ea typeface="+mn-ea"/>
              <a:cs typeface="+mn-ea"/>
              <a:sym typeface="+mn-lt"/>
            </a:endParaRPr>
          </a:p>
        </p:txBody>
      </p:sp>
      <p:sp>
        <p:nvSpPr>
          <p:cNvPr id="119" name="Freeform 77">
            <a:extLst>
              <a:ext uri="{FF2B5EF4-FFF2-40B4-BE49-F238E27FC236}">
                <a16:creationId xmlns:a16="http://schemas.microsoft.com/office/drawing/2014/main" id="{FE1FA751-3406-4E7B-8838-B27F8A02ED41}"/>
              </a:ext>
            </a:extLst>
          </p:cNvPr>
          <p:cNvSpPr>
            <a:spLocks/>
          </p:cNvSpPr>
          <p:nvPr/>
        </p:nvSpPr>
        <p:spPr bwMode="auto">
          <a:xfrm>
            <a:off x="6445045" y="3743352"/>
            <a:ext cx="2963324" cy="677625"/>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3600" b="1" dirty="0">
                <a:solidFill>
                  <a:schemeClr val="bg1"/>
                </a:solidFill>
                <a:latin typeface="+mn-lt"/>
                <a:ea typeface="+mn-ea"/>
                <a:cs typeface="+mn-ea"/>
                <a:sym typeface="+mn-lt"/>
              </a:rPr>
              <a:t>Extension</a:t>
            </a:r>
            <a:endParaRPr lang="zh-CN" altLang="en-US" sz="3600" b="1" dirty="0">
              <a:solidFill>
                <a:schemeClr val="bg1"/>
              </a:solidFill>
              <a:latin typeface="+mn-lt"/>
              <a:ea typeface="+mn-ea"/>
              <a:cs typeface="+mn-ea"/>
              <a:sym typeface="+mn-lt"/>
            </a:endParaRPr>
          </a:p>
        </p:txBody>
      </p:sp>
      <p:sp>
        <p:nvSpPr>
          <p:cNvPr id="120" name="Freeform 77">
            <a:extLst>
              <a:ext uri="{FF2B5EF4-FFF2-40B4-BE49-F238E27FC236}">
                <a16:creationId xmlns:a16="http://schemas.microsoft.com/office/drawing/2014/main" id="{2B6AB0F8-2950-4CA6-89F9-068E202DEFE8}"/>
              </a:ext>
            </a:extLst>
          </p:cNvPr>
          <p:cNvSpPr>
            <a:spLocks/>
          </p:cNvSpPr>
          <p:nvPr/>
        </p:nvSpPr>
        <p:spPr bwMode="auto">
          <a:xfrm>
            <a:off x="5959378" y="4821828"/>
            <a:ext cx="2584893" cy="677625"/>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3600" b="1" dirty="0">
                <a:solidFill>
                  <a:schemeClr val="bg1"/>
                </a:solidFill>
                <a:latin typeface="+mn-lt"/>
                <a:ea typeface="+mn-ea"/>
                <a:cs typeface="+mn-ea"/>
                <a:sym typeface="+mn-lt"/>
              </a:rPr>
              <a:t>Summary</a:t>
            </a:r>
            <a:endParaRPr lang="zh-CN" altLang="en-US" sz="3600" b="1" dirty="0">
              <a:solidFill>
                <a:schemeClr val="bg1"/>
              </a:solidFill>
              <a:latin typeface="+mn-lt"/>
              <a:ea typeface="+mn-ea"/>
              <a:cs typeface="+mn-ea"/>
              <a:sym typeface="+mn-lt"/>
            </a:endParaRPr>
          </a:p>
        </p:txBody>
      </p:sp>
    </p:spTree>
    <p:extLst>
      <p:ext uri="{BB962C8B-B14F-4D97-AF65-F5344CB8AC3E}">
        <p14:creationId xmlns:p14="http://schemas.microsoft.com/office/powerpoint/2010/main" val="202095924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p:nvPr>
        </p:nvSpPr>
        <p:spPr>
          <a:xfrm>
            <a:off x="1523765" y="0"/>
            <a:ext cx="0" cy="0"/>
          </a:xfrm>
          <a:prstGeom prst="rect">
            <a:avLst/>
          </a:prstGeom>
          <a:noFill/>
          <a:ln>
            <a:noFill/>
          </a:ln>
        </p:spPr>
        <p:txBody>
          <a:bodyPr/>
          <a:lstStyle/>
          <a:p>
            <a:pPr eaLnBrk="1" hangingPunct="1"/>
            <a:r>
              <a:rPr lang="en-US" altLang="zh-CN" kern="1200">
                <a:latin typeface="微软雅黑" panose="020B0503020204020204" pitchFamily="34" charset="-122"/>
                <a:ea typeface="微软雅黑" panose="020B0503020204020204" pitchFamily="34" charset="-122"/>
                <a:cs typeface="+mj-cs"/>
              </a:rPr>
              <a:t> </a:t>
            </a:r>
            <a:endParaRPr lang="zh-CN" altLang="en-US" kern="1200">
              <a:latin typeface="微软雅黑" panose="020B0503020204020204" pitchFamily="34" charset="-122"/>
              <a:ea typeface="微软雅黑" panose="020B0503020204020204" pitchFamily="34" charset="-122"/>
              <a:cs typeface="+mj-cs"/>
            </a:endParaRPr>
          </a:p>
        </p:txBody>
      </p:sp>
      <p:pic>
        <p:nvPicPr>
          <p:cNvPr id="49154" name="Picture 2"/>
          <p:cNvPicPr>
            <a:picLocks noChangeAspect="1"/>
          </p:cNvPicPr>
          <p:nvPr/>
        </p:nvPicPr>
        <p:blipFill>
          <a:blip r:embed="rId2"/>
          <a:stretch>
            <a:fillRect/>
          </a:stretch>
        </p:blipFill>
        <p:spPr>
          <a:xfrm>
            <a:off x="-635" y="-9525"/>
            <a:ext cx="12222480" cy="6867525"/>
          </a:xfrm>
          <a:prstGeom prst="rect">
            <a:avLst/>
          </a:prstGeom>
          <a:noFill/>
          <a:ln w="9525">
            <a:noFill/>
          </a:ln>
        </p:spPr>
      </p:pic>
      <p:sp>
        <p:nvSpPr>
          <p:cNvPr id="49155" name="TextBox 3"/>
          <p:cNvSpPr txBox="1"/>
          <p:nvPr/>
        </p:nvSpPr>
        <p:spPr>
          <a:xfrm>
            <a:off x="1706880" y="2142490"/>
            <a:ext cx="10057765" cy="812723"/>
          </a:xfrm>
          <a:prstGeom prst="rect">
            <a:avLst/>
          </a:prstGeom>
          <a:noFill/>
          <a:ln w="9525">
            <a:noFill/>
          </a:ln>
        </p:spPr>
        <p:txBody>
          <a:bodyPr wrap="square">
            <a:spAutoFit/>
          </a:bodyPr>
          <a:lstStyle/>
          <a:p>
            <a:pPr algn="ctr" eaLnBrk="1" hangingPunct="1">
              <a:lnSpc>
                <a:spcPct val="130000"/>
              </a:lnSpc>
            </a:pPr>
            <a:r>
              <a:rPr lang="en-US" altLang="zh-CN" sz="4000" b="1" dirty="0">
                <a:solidFill>
                  <a:schemeClr val="bg1"/>
                </a:solidFill>
                <a:latin typeface="Times New Roman" panose="02020603050405020304" pitchFamily="18" charset="0"/>
                <a:ea typeface="微软雅黑" panose="020B0503020204020204" pitchFamily="34" charset="-122"/>
              </a:rPr>
              <a:t>Conflicts and Achievements</a:t>
            </a:r>
            <a:r>
              <a:rPr lang="zh-CN" altLang="en-US" sz="4000" b="1" dirty="0">
                <a:solidFill>
                  <a:schemeClr val="bg1"/>
                </a:solidFill>
                <a:latin typeface="Times New Roman" panose="02020603050405020304" pitchFamily="18" charset="0"/>
                <a:ea typeface="微软雅黑" panose="020B0503020204020204" pitchFamily="34" charset="-122"/>
              </a:rPr>
              <a:t> </a:t>
            </a:r>
            <a:r>
              <a:rPr lang="en-US" altLang="zh-CN" sz="4000" b="1" dirty="0">
                <a:solidFill>
                  <a:schemeClr val="bg1"/>
                </a:solidFill>
                <a:latin typeface="Times New Roman" panose="02020603050405020304" pitchFamily="18" charset="0"/>
                <a:ea typeface="微软雅黑" panose="020B0503020204020204" pitchFamily="34" charset="-122"/>
              </a:rPr>
              <a:t>in</a:t>
            </a:r>
            <a:r>
              <a:rPr lang="zh-CN" altLang="en-US" sz="4000" b="1" dirty="0">
                <a:solidFill>
                  <a:schemeClr val="bg1"/>
                </a:solidFill>
                <a:latin typeface="Times New Roman" panose="02020603050405020304" pitchFamily="18" charset="0"/>
                <a:ea typeface="微软雅黑" panose="020B0503020204020204" pitchFamily="34" charset="-122"/>
              </a:rPr>
              <a:t> </a:t>
            </a:r>
            <a:r>
              <a:rPr lang="en-US" altLang="zh-CN" sz="4000" b="1" dirty="0">
                <a:solidFill>
                  <a:schemeClr val="bg1"/>
                </a:solidFill>
                <a:latin typeface="Times New Roman" panose="02020603050405020304" pitchFamily="18" charset="0"/>
                <a:ea typeface="微软雅黑" panose="020B0503020204020204" pitchFamily="34" charset="-122"/>
              </a:rPr>
              <a:t>Story-telling</a:t>
            </a:r>
          </a:p>
        </p:txBody>
      </p:sp>
      <p:sp>
        <p:nvSpPr>
          <p:cNvPr id="49156" name="矩形 4"/>
          <p:cNvSpPr/>
          <p:nvPr/>
        </p:nvSpPr>
        <p:spPr>
          <a:xfrm>
            <a:off x="1922248" y="2132123"/>
            <a:ext cx="46039" cy="1192273"/>
          </a:xfrm>
          <a:prstGeom prst="rect">
            <a:avLst/>
          </a:prstGeom>
          <a:solidFill>
            <a:srgbClr val="FFC000"/>
          </a:solidFill>
          <a:ln w="9525">
            <a:noFill/>
          </a:ln>
        </p:spPr>
        <p:txBody>
          <a:bodyPr/>
          <a:lstStyle/>
          <a:p>
            <a:pPr eaLnBrk="1" hangingPunct="1"/>
            <a:endParaRPr lang="zh-CN" altLang="en-US" sz="135">
              <a:latin typeface="Arial" panose="020B0604020202020204" pitchFamily="34" charset="0"/>
            </a:endParaRPr>
          </a:p>
        </p:txBody>
      </p:sp>
      <p:sp>
        <p:nvSpPr>
          <p:cNvPr id="49157" name="TextBox 1"/>
          <p:cNvSpPr txBox="1"/>
          <p:nvPr/>
        </p:nvSpPr>
        <p:spPr>
          <a:xfrm>
            <a:off x="8885622" y="4101669"/>
            <a:ext cx="5056448" cy="661207"/>
          </a:xfrm>
          <a:prstGeom prst="rect">
            <a:avLst/>
          </a:prstGeom>
          <a:noFill/>
          <a:ln w="9525">
            <a:noFill/>
          </a:ln>
        </p:spPr>
        <p:txBody>
          <a:bodyPr>
            <a:spAutoFit/>
          </a:bodyPr>
          <a:lstStyle/>
          <a:p>
            <a:pPr eaLnBrk="1" hangingPunct="1">
              <a:lnSpc>
                <a:spcPct val="150000"/>
              </a:lnSpc>
            </a:pPr>
            <a:r>
              <a:rPr lang="en-US" altLang="zh-CN" sz="2800" b="1" dirty="0">
                <a:latin typeface="Times New Roman" panose="02020603050405020304" pitchFamily="18" charset="0"/>
                <a:ea typeface="微软雅黑 Light" panose="020B0502040204020203" pitchFamily="34" charset="-122"/>
              </a:rPr>
              <a:t>Beibei</a:t>
            </a:r>
            <a:r>
              <a:rPr lang="zh-CN" altLang="en-US" sz="2800" b="1" dirty="0">
                <a:latin typeface="Times New Roman" panose="02020603050405020304" pitchFamily="18" charset="0"/>
                <a:ea typeface="微软雅黑 Light" panose="020B0502040204020203" pitchFamily="34" charset="-122"/>
              </a:rPr>
              <a:t> </a:t>
            </a:r>
            <a:r>
              <a:rPr lang="en-US" altLang="zh-CN" sz="2800" b="1" dirty="0">
                <a:latin typeface="Times New Roman" panose="02020603050405020304" pitchFamily="18" charset="0"/>
                <a:ea typeface="微软雅黑 Light" panose="020B0502040204020203" pitchFamily="34" charset="-122"/>
              </a:rPr>
              <a:t>Zhao</a:t>
            </a:r>
            <a:r>
              <a:rPr lang="zh-CN" altLang="en-US" sz="2800" b="1" dirty="0">
                <a:latin typeface="Times New Roman" panose="02020603050405020304" pitchFamily="18" charset="0"/>
                <a:ea typeface="微软雅黑 Light" panose="020B0502040204020203" pitchFamily="34" charset="-122"/>
              </a:rPr>
              <a:t> </a:t>
            </a:r>
          </a:p>
        </p:txBody>
      </p:sp>
      <p:sp>
        <p:nvSpPr>
          <p:cNvPr id="49158" name="文本框 1"/>
          <p:cNvSpPr txBox="1"/>
          <p:nvPr/>
        </p:nvSpPr>
        <p:spPr>
          <a:xfrm>
            <a:off x="3432038" y="4910391"/>
            <a:ext cx="215911" cy="112395"/>
          </a:xfrm>
          <a:prstGeom prst="rect">
            <a:avLst/>
          </a:prstGeom>
          <a:solidFill>
            <a:schemeClr val="bg1"/>
          </a:solidFill>
          <a:ln w="9525">
            <a:noFill/>
          </a:ln>
        </p:spPr>
        <p:txBody>
          <a:bodyPr>
            <a:spAutoFit/>
          </a:bodyPr>
          <a:lstStyle/>
          <a:p>
            <a:endParaRPr lang="zh-CN" altLang="en-US" sz="135">
              <a:latin typeface="Arial" panose="020B0604020202020204" pitchFamily="34" charset="0"/>
            </a:endParaRPr>
          </a:p>
        </p:txBody>
      </p:sp>
      <p:sp>
        <p:nvSpPr>
          <p:cNvPr id="49159" name="文本框 1"/>
          <p:cNvSpPr txBox="1"/>
          <p:nvPr/>
        </p:nvSpPr>
        <p:spPr>
          <a:xfrm>
            <a:off x="2138159" y="1063680"/>
            <a:ext cx="3318046" cy="112395"/>
          </a:xfrm>
          <a:prstGeom prst="rect">
            <a:avLst/>
          </a:prstGeom>
          <a:solidFill>
            <a:schemeClr val="bg1"/>
          </a:solidFill>
          <a:ln w="9525">
            <a:noFill/>
          </a:ln>
        </p:spPr>
        <p:txBody>
          <a:bodyPr>
            <a:spAutoFit/>
          </a:bodyPr>
          <a:lstStyle/>
          <a:p>
            <a:endParaRPr lang="zh-CN" altLang="en-US" sz="135">
              <a:latin typeface="Arial" panose="020B0604020202020204" pitchFamily="34" charset="0"/>
            </a:endParaRPr>
          </a:p>
        </p:txBody>
      </p:sp>
      <p:sp>
        <p:nvSpPr>
          <p:cNvPr id="2" name="文本框 1"/>
          <p:cNvSpPr txBox="1"/>
          <p:nvPr/>
        </p:nvSpPr>
        <p:spPr>
          <a:xfrm>
            <a:off x="909955" y="499110"/>
            <a:ext cx="3729990" cy="676910"/>
          </a:xfrm>
          <a:prstGeom prst="rect">
            <a:avLst/>
          </a:prstGeom>
          <a:solidFill>
            <a:schemeClr val="bg1"/>
          </a:solidFill>
          <a:ln>
            <a:solidFill>
              <a:schemeClr val="bg1"/>
            </a:solidFill>
          </a:ln>
        </p:spPr>
        <p:txBody>
          <a:bodyPr wrap="square" lIns="0" tIns="0" rIns="0" bIns="0">
            <a:spAutoFit/>
          </a:bodyPr>
          <a:lstStyle/>
          <a:p>
            <a:pPr algn="l"/>
            <a:endParaRPr lang="zh-CN" altLang="en-US" sz="44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9645015" y="-9463"/>
            <a:ext cx="2546985" cy="1753235"/>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p:txBody>
      </p:sp>
      <p:grpSp>
        <p:nvGrpSpPr>
          <p:cNvPr id="47" name="组合 46"/>
          <p:cNvGrpSpPr/>
          <p:nvPr/>
        </p:nvGrpSpPr>
        <p:grpSpPr>
          <a:xfrm>
            <a:off x="1" y="0"/>
            <a:ext cx="12192000" cy="768453"/>
            <a:chOff x="1" y="0"/>
            <a:chExt cx="12192000" cy="768453"/>
          </a:xfrm>
        </p:grpSpPr>
        <p:grpSp>
          <p:nvGrpSpPr>
            <p:cNvPr id="25" name="组合 24"/>
            <p:cNvGrpSpPr/>
            <p:nvPr/>
          </p:nvGrpSpPr>
          <p:grpSpPr>
            <a:xfrm>
              <a:off x="1" y="3749"/>
              <a:ext cx="3072886" cy="764704"/>
              <a:chOff x="2582250" y="5541358"/>
              <a:chExt cx="2076669" cy="882316"/>
            </a:xfrm>
          </p:grpSpPr>
          <p:grpSp>
            <p:nvGrpSpPr>
              <p:cNvPr id="26" name="组合 25"/>
              <p:cNvGrpSpPr/>
              <p:nvPr/>
            </p:nvGrpSpPr>
            <p:grpSpPr>
              <a:xfrm>
                <a:off x="2582250" y="5541358"/>
                <a:ext cx="2076669" cy="882316"/>
                <a:chOff x="2582250" y="5541358"/>
                <a:chExt cx="2076669" cy="882316"/>
              </a:xfrm>
            </p:grpSpPr>
            <p:sp>
              <p:nvSpPr>
                <p:cNvPr id="28"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29" name="圆角矩形 8"/>
                <p:cNvSpPr/>
                <p:nvPr/>
              </p:nvSpPr>
              <p:spPr bwMode="auto">
                <a:xfrm>
                  <a:off x="2675090" y="5620577"/>
                  <a:ext cx="1896899" cy="727516"/>
                </a:xfrm>
                <a:prstGeom prst="roundRect">
                  <a:avLst>
                    <a:gd name="adj" fmla="val 10568"/>
                  </a:avLst>
                </a:prstGeom>
                <a:solidFill>
                  <a:schemeClr val="accent2">
                    <a:lumMod val="75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27" name="矩形 26"/>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Motivating</a:t>
                </a:r>
                <a:endParaRPr lang="zh-CN" altLang="en-US" sz="2800" b="1" dirty="0">
                  <a:solidFill>
                    <a:srgbClr val="F8F8F8"/>
                  </a:solidFill>
                  <a:latin typeface="+mn-lt"/>
                  <a:ea typeface="+mn-ea"/>
                  <a:cs typeface="+mn-ea"/>
                  <a:sym typeface="+mn-lt"/>
                </a:endParaRPr>
              </a:p>
            </p:txBody>
          </p:sp>
        </p:grpSp>
        <p:grpSp>
          <p:nvGrpSpPr>
            <p:cNvPr id="30" name="组合 29"/>
            <p:cNvGrpSpPr/>
            <p:nvPr/>
          </p:nvGrpSpPr>
          <p:grpSpPr>
            <a:xfrm>
              <a:off x="3035976" y="870"/>
              <a:ext cx="3072886" cy="764704"/>
              <a:chOff x="2582250" y="5541358"/>
              <a:chExt cx="2076669" cy="882316"/>
            </a:xfrm>
          </p:grpSpPr>
          <p:grpSp>
            <p:nvGrpSpPr>
              <p:cNvPr id="31" name="组合 30"/>
              <p:cNvGrpSpPr/>
              <p:nvPr/>
            </p:nvGrpSpPr>
            <p:grpSpPr>
              <a:xfrm>
                <a:off x="2582250" y="5541358"/>
                <a:ext cx="2076669" cy="882316"/>
                <a:chOff x="2582250" y="5541358"/>
                <a:chExt cx="2076669" cy="882316"/>
              </a:xfrm>
            </p:grpSpPr>
            <p:sp>
              <p:nvSpPr>
                <p:cNvPr id="33"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34"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32" name="矩形 31"/>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Enabling</a:t>
                </a:r>
                <a:endParaRPr lang="zh-CN" altLang="en-US" sz="2800" b="1" dirty="0">
                  <a:solidFill>
                    <a:srgbClr val="F8F8F8"/>
                  </a:solidFill>
                  <a:latin typeface="+mn-lt"/>
                  <a:ea typeface="+mn-ea"/>
                  <a:cs typeface="+mn-ea"/>
                  <a:sym typeface="+mn-lt"/>
                </a:endParaRPr>
              </a:p>
            </p:txBody>
          </p:sp>
        </p:grpSp>
        <p:grpSp>
          <p:nvGrpSpPr>
            <p:cNvPr id="4" name="组合 3"/>
            <p:cNvGrpSpPr/>
            <p:nvPr/>
          </p:nvGrpSpPr>
          <p:grpSpPr>
            <a:xfrm>
              <a:off x="6056905" y="0"/>
              <a:ext cx="3072886" cy="764704"/>
              <a:chOff x="2582250" y="5541358"/>
              <a:chExt cx="2076669" cy="882316"/>
            </a:xfrm>
          </p:grpSpPr>
          <p:grpSp>
            <p:nvGrpSpPr>
              <p:cNvPr id="5" name="组合 4"/>
              <p:cNvGrpSpPr/>
              <p:nvPr/>
            </p:nvGrpSpPr>
            <p:grpSpPr>
              <a:xfrm>
                <a:off x="2582250" y="5541358"/>
                <a:ext cx="2076669" cy="882316"/>
                <a:chOff x="2582250" y="5541358"/>
                <a:chExt cx="2076669" cy="882316"/>
              </a:xfrm>
            </p:grpSpPr>
            <p:sp>
              <p:nvSpPr>
                <p:cNvPr id="7"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8"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6" name="矩形 5"/>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Extension</a:t>
                </a:r>
                <a:endParaRPr lang="zh-CN" altLang="en-US" sz="2800" b="1" dirty="0">
                  <a:solidFill>
                    <a:srgbClr val="F8F8F8"/>
                  </a:solidFill>
                  <a:latin typeface="+mn-lt"/>
                  <a:ea typeface="+mn-ea"/>
                  <a:cs typeface="+mn-ea"/>
                  <a:sym typeface="+mn-lt"/>
                </a:endParaRPr>
              </a:p>
            </p:txBody>
          </p:sp>
        </p:grpSp>
        <p:grpSp>
          <p:nvGrpSpPr>
            <p:cNvPr id="40" name="组合 39"/>
            <p:cNvGrpSpPr/>
            <p:nvPr/>
          </p:nvGrpSpPr>
          <p:grpSpPr>
            <a:xfrm>
              <a:off x="9119115" y="0"/>
              <a:ext cx="3072886" cy="764704"/>
              <a:chOff x="2582250" y="5541358"/>
              <a:chExt cx="2076669" cy="882316"/>
            </a:xfrm>
          </p:grpSpPr>
          <p:grpSp>
            <p:nvGrpSpPr>
              <p:cNvPr id="41" name="组合 40"/>
              <p:cNvGrpSpPr/>
              <p:nvPr/>
            </p:nvGrpSpPr>
            <p:grpSpPr>
              <a:xfrm>
                <a:off x="2582250" y="5541358"/>
                <a:ext cx="2076669" cy="882316"/>
                <a:chOff x="2582250" y="5541358"/>
                <a:chExt cx="2076669" cy="882316"/>
              </a:xfrm>
            </p:grpSpPr>
            <p:sp>
              <p:nvSpPr>
                <p:cNvPr id="43"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44"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42" name="矩形 41"/>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Summary</a:t>
                </a:r>
                <a:endParaRPr lang="zh-CN" altLang="en-US" sz="2800" b="1" dirty="0">
                  <a:solidFill>
                    <a:srgbClr val="F8F8F8"/>
                  </a:solidFill>
                  <a:latin typeface="+mn-lt"/>
                  <a:ea typeface="+mn-ea"/>
                  <a:cs typeface="+mn-ea"/>
                  <a:sym typeface="+mn-lt"/>
                </a:endParaRPr>
              </a:p>
            </p:txBody>
          </p:sp>
        </p:grpSp>
      </p:gr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841" r="-220"/>
          <a:stretch>
            <a:fillRect/>
          </a:stretch>
        </p:blipFill>
        <p:spPr>
          <a:xfrm>
            <a:off x="2380104" y="1256324"/>
            <a:ext cx="7070649" cy="3917477"/>
          </a:xfrm>
          <a:prstGeom prst="rect">
            <a:avLst/>
          </a:prstGeom>
        </p:spPr>
      </p:pic>
      <p:sp>
        <p:nvSpPr>
          <p:cNvPr id="11" name="文本框 10"/>
          <p:cNvSpPr txBox="1"/>
          <p:nvPr/>
        </p:nvSpPr>
        <p:spPr>
          <a:xfrm>
            <a:off x="2011836" y="5601676"/>
            <a:ext cx="7936788" cy="523220"/>
          </a:xfrm>
          <a:prstGeom prst="rect">
            <a:avLst/>
          </a:prstGeom>
          <a:blipFill>
            <a:blip r:embed="rId3">
              <a:alphaModFix amt="31000"/>
            </a:blip>
            <a:tile tx="0" ty="0" sx="100000" sy="100000" flip="none" algn="tl"/>
          </a:blipFill>
        </p:spPr>
        <p:txBody>
          <a:bodyPr wrap="none" rtlCol="0">
            <a:spAutoFit/>
          </a:bodyPr>
          <a:lstStyle/>
          <a:p>
            <a:r>
              <a:rPr kumimoji="1" lang="en-US" altLang="zh-CN" sz="2800" b="1" dirty="0">
                <a:latin typeface="Times New Roman" panose="02020603050405020304" pitchFamily="18" charset="0"/>
                <a:cs typeface="Times New Roman" panose="02020603050405020304" pitchFamily="18" charset="0"/>
              </a:rPr>
              <a:t>What</a:t>
            </a:r>
            <a:r>
              <a:rPr kumimoji="1" lang="zh-CN" altLang="en-US" sz="2800" b="1" dirty="0">
                <a:latin typeface="Times New Roman" panose="02020603050405020304" pitchFamily="18" charset="0"/>
                <a:cs typeface="Times New Roman" panose="02020603050405020304" pitchFamily="18" charset="0"/>
              </a:rPr>
              <a:t> </a:t>
            </a:r>
            <a:r>
              <a:rPr kumimoji="1" lang="en-US" altLang="zh-CN" sz="2800" b="1" dirty="0">
                <a:latin typeface="Times New Roman" panose="02020603050405020304" pitchFamily="18" charset="0"/>
                <a:cs typeface="Times New Roman" panose="02020603050405020304" pitchFamily="18" charset="0"/>
              </a:rPr>
              <a:t>is</a:t>
            </a:r>
            <a:r>
              <a:rPr kumimoji="1" lang="zh-CN" altLang="en-US" sz="2800" b="1" dirty="0">
                <a:latin typeface="Times New Roman" panose="02020603050405020304" pitchFamily="18" charset="0"/>
                <a:cs typeface="Times New Roman" panose="02020603050405020304" pitchFamily="18" charset="0"/>
              </a:rPr>
              <a:t> </a:t>
            </a:r>
            <a:r>
              <a:rPr kumimoji="1" lang="en-US" altLang="zh-CN" sz="2800" b="1" dirty="0">
                <a:latin typeface="Times New Roman" panose="02020603050405020304" pitchFamily="18" charset="0"/>
                <a:cs typeface="Times New Roman" panose="02020603050405020304" pitchFamily="18" charset="0"/>
              </a:rPr>
              <a:t>the</a:t>
            </a:r>
            <a:r>
              <a:rPr kumimoji="1" lang="zh-CN" altLang="en-US" sz="2800" b="1" dirty="0">
                <a:latin typeface="Times New Roman" panose="02020603050405020304" pitchFamily="18" charset="0"/>
                <a:cs typeface="Times New Roman" panose="02020603050405020304" pitchFamily="18" charset="0"/>
              </a:rPr>
              <a:t> </a:t>
            </a:r>
            <a:r>
              <a:rPr kumimoji="1" lang="en-US" altLang="zh-CN" sz="2800" b="1" dirty="0">
                <a:latin typeface="Times New Roman" panose="02020603050405020304" pitchFamily="18" charset="0"/>
                <a:cs typeface="Times New Roman" panose="02020603050405020304" pitchFamily="18" charset="0"/>
              </a:rPr>
              <a:t>conflict</a:t>
            </a:r>
            <a:r>
              <a:rPr kumimoji="1" lang="zh-CN" altLang="en-US" sz="2800" b="1" dirty="0">
                <a:latin typeface="Times New Roman" panose="02020603050405020304" pitchFamily="18" charset="0"/>
                <a:cs typeface="Times New Roman" panose="02020603050405020304" pitchFamily="18" charset="0"/>
              </a:rPr>
              <a:t> </a:t>
            </a:r>
            <a:r>
              <a:rPr kumimoji="1" lang="en-US" altLang="zh-CN" sz="2800" b="1" dirty="0">
                <a:latin typeface="Times New Roman" panose="02020603050405020304" pitchFamily="18" charset="0"/>
                <a:cs typeface="Times New Roman" panose="02020603050405020304" pitchFamily="18" charset="0"/>
              </a:rPr>
              <a:t>and</a:t>
            </a:r>
            <a:r>
              <a:rPr kumimoji="1" lang="zh-CN" altLang="en-US" sz="2800" b="1" dirty="0">
                <a:latin typeface="Times New Roman" panose="02020603050405020304" pitchFamily="18" charset="0"/>
                <a:cs typeface="Times New Roman" panose="02020603050405020304" pitchFamily="18" charset="0"/>
              </a:rPr>
              <a:t> </a:t>
            </a:r>
            <a:r>
              <a:rPr kumimoji="1" lang="en-US" altLang="zh-CN" sz="2800" b="1" dirty="0">
                <a:latin typeface="Times New Roman" panose="02020603050405020304" pitchFamily="18" charset="0"/>
                <a:cs typeface="Times New Roman" panose="02020603050405020304" pitchFamily="18" charset="0"/>
              </a:rPr>
              <a:t>achievement</a:t>
            </a:r>
            <a:r>
              <a:rPr kumimoji="1" lang="zh-CN" altLang="en-US" sz="2800" b="1" dirty="0">
                <a:latin typeface="Times New Roman" panose="02020603050405020304" pitchFamily="18" charset="0"/>
                <a:cs typeface="Times New Roman" panose="02020603050405020304" pitchFamily="18" charset="0"/>
              </a:rPr>
              <a:t> </a:t>
            </a:r>
            <a:r>
              <a:rPr kumimoji="1" lang="en-US" altLang="zh-CN" sz="2800" b="1" dirty="0">
                <a:latin typeface="Times New Roman" panose="02020603050405020304" pitchFamily="18" charset="0"/>
                <a:cs typeface="Times New Roman" panose="02020603050405020304" pitchFamily="18" charset="0"/>
              </a:rPr>
              <a:t>in</a:t>
            </a:r>
            <a:r>
              <a:rPr kumimoji="1" lang="zh-CN" altLang="en-US" sz="2800" b="1" dirty="0">
                <a:latin typeface="Times New Roman" panose="02020603050405020304" pitchFamily="18" charset="0"/>
                <a:cs typeface="Times New Roman" panose="02020603050405020304" pitchFamily="18" charset="0"/>
              </a:rPr>
              <a:t> </a:t>
            </a:r>
            <a:r>
              <a:rPr kumimoji="1" lang="en-US" altLang="zh-CN" sz="2800" b="1" dirty="0">
                <a:latin typeface="Times New Roman" panose="02020603050405020304" pitchFamily="18" charset="0"/>
                <a:cs typeface="Times New Roman" panose="02020603050405020304" pitchFamily="18" charset="0"/>
              </a:rPr>
              <a:t>the</a:t>
            </a:r>
            <a:r>
              <a:rPr kumimoji="1" lang="zh-CN" altLang="en-US" sz="2800" b="1" dirty="0">
                <a:latin typeface="Times New Roman" panose="02020603050405020304" pitchFamily="18" charset="0"/>
                <a:cs typeface="Times New Roman" panose="02020603050405020304" pitchFamily="18" charset="0"/>
              </a:rPr>
              <a:t> </a:t>
            </a:r>
            <a:r>
              <a:rPr kumimoji="1" lang="en-US" altLang="zh-CN" sz="2800" b="1" dirty="0">
                <a:latin typeface="Times New Roman" panose="02020603050405020304" pitchFamily="18" charset="0"/>
                <a:cs typeface="Times New Roman" panose="02020603050405020304" pitchFamily="18" charset="0"/>
              </a:rPr>
              <a:t>story?</a:t>
            </a:r>
            <a:r>
              <a:rPr kumimoji="1" lang="zh-CN" altLang="en-US" sz="2800" b="1"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9645015" y="-9463"/>
            <a:ext cx="2546985" cy="1753235"/>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p:txBody>
      </p:sp>
      <p:grpSp>
        <p:nvGrpSpPr>
          <p:cNvPr id="62" name="组合 61"/>
          <p:cNvGrpSpPr/>
          <p:nvPr/>
        </p:nvGrpSpPr>
        <p:grpSpPr>
          <a:xfrm>
            <a:off x="1" y="0"/>
            <a:ext cx="12192000" cy="768453"/>
            <a:chOff x="1" y="0"/>
            <a:chExt cx="12192000" cy="768453"/>
          </a:xfrm>
        </p:grpSpPr>
        <p:grpSp>
          <p:nvGrpSpPr>
            <p:cNvPr id="63" name="组合 62"/>
            <p:cNvGrpSpPr/>
            <p:nvPr/>
          </p:nvGrpSpPr>
          <p:grpSpPr>
            <a:xfrm>
              <a:off x="1" y="3749"/>
              <a:ext cx="3072886" cy="764704"/>
              <a:chOff x="2582250" y="5541358"/>
              <a:chExt cx="2076669" cy="882316"/>
            </a:xfrm>
          </p:grpSpPr>
          <p:grpSp>
            <p:nvGrpSpPr>
              <p:cNvPr id="79" name="组合 78"/>
              <p:cNvGrpSpPr/>
              <p:nvPr/>
            </p:nvGrpSpPr>
            <p:grpSpPr>
              <a:xfrm>
                <a:off x="2582250" y="5541358"/>
                <a:ext cx="2076669" cy="882316"/>
                <a:chOff x="2582250" y="5541358"/>
                <a:chExt cx="2076669" cy="882316"/>
              </a:xfrm>
            </p:grpSpPr>
            <p:sp>
              <p:nvSpPr>
                <p:cNvPr id="81"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82" name="圆角矩形 8"/>
                <p:cNvSpPr/>
                <p:nvPr/>
              </p:nvSpPr>
              <p:spPr bwMode="auto">
                <a:xfrm>
                  <a:off x="2675090" y="5620577"/>
                  <a:ext cx="1896899" cy="727516"/>
                </a:xfrm>
                <a:prstGeom prst="roundRect">
                  <a:avLst>
                    <a:gd name="adj" fmla="val 10568"/>
                  </a:avLst>
                </a:prstGeom>
                <a:solidFill>
                  <a:schemeClr val="accent2">
                    <a:lumMod val="75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80" name="矩形 79"/>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Motivating</a:t>
                </a:r>
                <a:endParaRPr lang="zh-CN" altLang="en-US" sz="2800" b="1" dirty="0">
                  <a:solidFill>
                    <a:srgbClr val="F8F8F8"/>
                  </a:solidFill>
                  <a:latin typeface="+mn-lt"/>
                  <a:ea typeface="+mn-ea"/>
                  <a:cs typeface="+mn-ea"/>
                  <a:sym typeface="+mn-lt"/>
                </a:endParaRPr>
              </a:p>
            </p:txBody>
          </p:sp>
        </p:grpSp>
        <p:grpSp>
          <p:nvGrpSpPr>
            <p:cNvPr id="64" name="组合 63"/>
            <p:cNvGrpSpPr/>
            <p:nvPr/>
          </p:nvGrpSpPr>
          <p:grpSpPr>
            <a:xfrm>
              <a:off x="3035976" y="870"/>
              <a:ext cx="3072886" cy="764704"/>
              <a:chOff x="2582250" y="5541358"/>
              <a:chExt cx="2076669" cy="882316"/>
            </a:xfrm>
          </p:grpSpPr>
          <p:grpSp>
            <p:nvGrpSpPr>
              <p:cNvPr id="75" name="组合 74"/>
              <p:cNvGrpSpPr/>
              <p:nvPr/>
            </p:nvGrpSpPr>
            <p:grpSpPr>
              <a:xfrm>
                <a:off x="2582250" y="5541358"/>
                <a:ext cx="2076669" cy="882316"/>
                <a:chOff x="2582250" y="5541358"/>
                <a:chExt cx="2076669" cy="882316"/>
              </a:xfrm>
            </p:grpSpPr>
            <p:sp>
              <p:nvSpPr>
                <p:cNvPr id="77"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8"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76" name="矩形 75"/>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Enabling</a:t>
                </a:r>
                <a:endParaRPr lang="zh-CN" altLang="en-US" sz="2800" b="1" dirty="0">
                  <a:solidFill>
                    <a:srgbClr val="F8F8F8"/>
                  </a:solidFill>
                  <a:latin typeface="+mn-lt"/>
                  <a:ea typeface="+mn-ea"/>
                  <a:cs typeface="+mn-ea"/>
                  <a:sym typeface="+mn-lt"/>
                </a:endParaRPr>
              </a:p>
            </p:txBody>
          </p:sp>
        </p:grpSp>
        <p:grpSp>
          <p:nvGrpSpPr>
            <p:cNvPr id="65" name="组合 64"/>
            <p:cNvGrpSpPr/>
            <p:nvPr/>
          </p:nvGrpSpPr>
          <p:grpSpPr>
            <a:xfrm>
              <a:off x="6056905" y="0"/>
              <a:ext cx="3072886" cy="764704"/>
              <a:chOff x="2582250" y="5541358"/>
              <a:chExt cx="2076669" cy="882316"/>
            </a:xfrm>
          </p:grpSpPr>
          <p:grpSp>
            <p:nvGrpSpPr>
              <p:cNvPr id="71" name="组合 70"/>
              <p:cNvGrpSpPr/>
              <p:nvPr/>
            </p:nvGrpSpPr>
            <p:grpSpPr>
              <a:xfrm>
                <a:off x="2582250" y="5541358"/>
                <a:ext cx="2076669" cy="882316"/>
                <a:chOff x="2582250" y="5541358"/>
                <a:chExt cx="2076669" cy="882316"/>
              </a:xfrm>
            </p:grpSpPr>
            <p:sp>
              <p:nvSpPr>
                <p:cNvPr id="73"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4"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72" name="矩形 71"/>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Extension</a:t>
                </a:r>
                <a:endParaRPr lang="zh-CN" altLang="en-US" sz="2800" b="1" dirty="0">
                  <a:solidFill>
                    <a:srgbClr val="F8F8F8"/>
                  </a:solidFill>
                  <a:latin typeface="+mn-lt"/>
                  <a:ea typeface="+mn-ea"/>
                  <a:cs typeface="+mn-ea"/>
                  <a:sym typeface="+mn-lt"/>
                </a:endParaRPr>
              </a:p>
            </p:txBody>
          </p:sp>
        </p:grpSp>
        <p:grpSp>
          <p:nvGrpSpPr>
            <p:cNvPr id="66" name="组合 65"/>
            <p:cNvGrpSpPr/>
            <p:nvPr/>
          </p:nvGrpSpPr>
          <p:grpSpPr>
            <a:xfrm>
              <a:off x="9119115" y="0"/>
              <a:ext cx="3072886" cy="764704"/>
              <a:chOff x="2582250" y="5541358"/>
              <a:chExt cx="2076669" cy="882316"/>
            </a:xfrm>
          </p:grpSpPr>
          <p:grpSp>
            <p:nvGrpSpPr>
              <p:cNvPr id="67" name="组合 66"/>
              <p:cNvGrpSpPr/>
              <p:nvPr/>
            </p:nvGrpSpPr>
            <p:grpSpPr>
              <a:xfrm>
                <a:off x="2582250" y="5541358"/>
                <a:ext cx="2076669" cy="882316"/>
                <a:chOff x="2582250" y="5541358"/>
                <a:chExt cx="2076669" cy="882316"/>
              </a:xfrm>
            </p:grpSpPr>
            <p:sp>
              <p:nvSpPr>
                <p:cNvPr id="69"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0"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68" name="矩形 67"/>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Summary</a:t>
                </a:r>
                <a:endParaRPr lang="zh-CN" altLang="en-US" sz="2800" b="1" dirty="0">
                  <a:solidFill>
                    <a:srgbClr val="F8F8F8"/>
                  </a:solidFill>
                  <a:latin typeface="+mn-lt"/>
                  <a:ea typeface="+mn-ea"/>
                  <a:cs typeface="+mn-ea"/>
                  <a:sym typeface="+mn-lt"/>
                </a:endParaRPr>
              </a:p>
            </p:txBody>
          </p:sp>
        </p:grpSp>
      </p:grpSp>
      <p:pic>
        <p:nvPicPr>
          <p:cNvPr id="16" name="图片 15"/>
          <p:cNvPicPr>
            <a:picLocks noChangeAspect="1"/>
          </p:cNvPicPr>
          <p:nvPr/>
        </p:nvPicPr>
        <p:blipFill>
          <a:blip r:embed="rId2" cstate="print">
            <a:alphaModFix amt="24000"/>
            <a:extLst>
              <a:ext uri="{28A0092B-C50C-407E-A947-70E740481C1C}">
                <a14:useLocalDpi xmlns:a14="http://schemas.microsoft.com/office/drawing/2010/main" val="0"/>
              </a:ext>
            </a:extLst>
          </a:blip>
          <a:stretch>
            <a:fillRect/>
          </a:stretch>
        </p:blipFill>
        <p:spPr>
          <a:xfrm>
            <a:off x="-128934" y="952325"/>
            <a:ext cx="6604574" cy="2646520"/>
          </a:xfrm>
          <a:prstGeom prst="rect">
            <a:avLst/>
          </a:prstGeom>
        </p:spPr>
      </p:pic>
      <p:pic>
        <p:nvPicPr>
          <p:cNvPr id="18" name="图片 17"/>
          <p:cNvPicPr>
            <a:picLocks noChangeAspect="1"/>
          </p:cNvPicPr>
          <p:nvPr/>
        </p:nvPicPr>
        <p:blipFill rotWithShape="1">
          <a:blip r:embed="rId3">
            <a:alphaModFix amt="40000"/>
            <a:extLst>
              <a:ext uri="{28A0092B-C50C-407E-A947-70E740481C1C}">
                <a14:useLocalDpi xmlns:a14="http://schemas.microsoft.com/office/drawing/2010/main" val="0"/>
              </a:ext>
            </a:extLst>
          </a:blip>
          <a:srcRect r="-2178"/>
          <a:stretch>
            <a:fillRect/>
          </a:stretch>
        </p:blipFill>
        <p:spPr>
          <a:xfrm>
            <a:off x="6390641" y="3765193"/>
            <a:ext cx="5465999" cy="2933580"/>
          </a:xfrm>
          <a:prstGeom prst="rect">
            <a:avLst/>
          </a:prstGeom>
        </p:spPr>
      </p:pic>
      <p:sp>
        <p:nvSpPr>
          <p:cNvPr id="11" name="文本框 10"/>
          <p:cNvSpPr txBox="1"/>
          <p:nvPr/>
        </p:nvSpPr>
        <p:spPr>
          <a:xfrm>
            <a:off x="435134" y="3284984"/>
            <a:ext cx="5177817" cy="3416320"/>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Dr. Hu immediately made a prescription from traditional Chinese medicine, and it has been proven to be effective in curbing the virus. But some ingredients are not commonly seen in France, and it would also be difficult for patients to find useful alternatives in the place they live. It seemed like they were </a:t>
            </a:r>
            <a:r>
              <a:rPr lang="en-US" altLang="zh-CN" sz="2400" b="1" dirty="0">
                <a:latin typeface="Times New Roman" panose="02020603050405020304" pitchFamily="18" charset="0"/>
                <a:cs typeface="Times New Roman" panose="02020603050405020304" pitchFamily="18" charset="0"/>
              </a:rPr>
              <a:t>in the middle of nowhere. </a:t>
            </a:r>
          </a:p>
        </p:txBody>
      </p:sp>
      <p:sp>
        <p:nvSpPr>
          <p:cNvPr id="12" name="文本框 11"/>
          <p:cNvSpPr txBox="1"/>
          <p:nvPr/>
        </p:nvSpPr>
        <p:spPr>
          <a:xfrm>
            <a:off x="6283338" y="1025342"/>
            <a:ext cx="5671554" cy="3046988"/>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Dr. Hu soon learned their </a:t>
            </a:r>
            <a:r>
              <a:rPr lang="en-US" altLang="zh-CN" sz="2400" b="1" dirty="0">
                <a:latin typeface="Times New Roman" panose="02020603050405020304" pitchFamily="18" charset="0"/>
                <a:cs typeface="Times New Roman" panose="02020603050405020304" pitchFamily="18" charset="0"/>
              </a:rPr>
              <a:t>dilemma</a:t>
            </a:r>
            <a:r>
              <a:rPr lang="en-US" altLang="zh-CN" sz="2400" dirty="0">
                <a:latin typeface="Times New Roman" panose="02020603050405020304" pitchFamily="18" charset="0"/>
                <a:cs typeface="Times New Roman" panose="02020603050405020304" pitchFamily="18" charset="0"/>
              </a:rPr>
              <a:t>, he accordingly adjusted some ingredients available in</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France.</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Gradually, thanks to Dr. Hu’s relentless effort, their condition improved a lot, with their symptoms changing from severe to mild, and their lives were gradually </a:t>
            </a:r>
            <a:r>
              <a:rPr lang="en-US" altLang="zh-CN" sz="2400" b="1" dirty="0">
                <a:latin typeface="Times New Roman" panose="02020603050405020304" pitchFamily="18" charset="0"/>
                <a:cs typeface="Times New Roman" panose="02020603050405020304" pitchFamily="18" charset="0"/>
              </a:rPr>
              <a:t>going back to normal</a:t>
            </a:r>
            <a:r>
              <a:rPr lang="en-US" altLang="zh-CN" sz="2400" dirty="0">
                <a:latin typeface="Times New Roman" panose="02020603050405020304" pitchFamily="18" charset="0"/>
                <a:cs typeface="Times New Roman" panose="02020603050405020304" pitchFamily="18" charset="0"/>
              </a:rPr>
              <a:t>. </a:t>
            </a:r>
            <a:endParaRPr lang="zh-CN" altLang="zh-CN" sz="2400" dirty="0">
              <a:latin typeface="Times New Roman" panose="02020603050405020304" pitchFamily="18" charset="0"/>
              <a:cs typeface="Times New Roman" panose="02020603050405020304" pitchFamily="18" charset="0"/>
            </a:endParaRPr>
          </a:p>
          <a:p>
            <a:pPr algn="just"/>
            <a:endParaRPr kumimoji="1" lang="zh-CN" altLang="en-US" sz="2400" dirty="0">
              <a:latin typeface="Times New Roman" panose="02020603050405020304" pitchFamily="18" charset="0"/>
              <a:cs typeface="Times New Roman" panose="02020603050405020304" pitchFamily="18" charset="0"/>
            </a:endParaRPr>
          </a:p>
        </p:txBody>
      </p:sp>
      <p:sp>
        <p:nvSpPr>
          <p:cNvPr id="19" name="文本框 18"/>
          <p:cNvSpPr txBox="1"/>
          <p:nvPr/>
        </p:nvSpPr>
        <p:spPr>
          <a:xfrm>
            <a:off x="316731" y="1053834"/>
            <a:ext cx="5474894" cy="2062103"/>
          </a:xfrm>
          <a:prstGeom prst="rect">
            <a:avLst/>
          </a:prstGeom>
          <a:solidFill>
            <a:schemeClr val="bg1">
              <a:alpha val="28000"/>
            </a:schemeClr>
          </a:solidFill>
        </p:spPr>
        <p:txBody>
          <a:bodyPr wrap="square" rtlCol="0">
            <a:spAutoFit/>
          </a:bodyPr>
          <a:lstStyle/>
          <a:p>
            <a:pPr algn="just"/>
            <a:r>
              <a:rPr kumimoji="1" lang="en-US" altLang="zh-CN" sz="3200" b="1" dirty="0">
                <a:solidFill>
                  <a:srgbClr val="C00000"/>
                </a:solidFill>
                <a:latin typeface="Times New Roman" panose="02020603050405020304" pitchFamily="18" charset="0"/>
                <a:cs typeface="Times New Roman" panose="02020603050405020304" pitchFamily="18" charset="0"/>
              </a:rPr>
              <a:t>Conflict:</a:t>
            </a:r>
            <a:r>
              <a:rPr kumimoji="1" lang="zh-CN" altLang="en-US" sz="3200" b="1" dirty="0">
                <a:solidFill>
                  <a:srgbClr val="C00000"/>
                </a:solidFill>
                <a:latin typeface="Times New Roman" panose="02020603050405020304" pitchFamily="18" charset="0"/>
                <a:cs typeface="Times New Roman" panose="02020603050405020304" pitchFamily="18" charset="0"/>
              </a:rPr>
              <a:t> </a:t>
            </a:r>
            <a:endParaRPr kumimoji="1" lang="en-US" altLang="zh-CN" sz="3200" b="1" dirty="0">
              <a:solidFill>
                <a:srgbClr val="C00000"/>
              </a:solidFill>
              <a:latin typeface="Times New Roman" panose="02020603050405020304" pitchFamily="18" charset="0"/>
              <a:cs typeface="Times New Roman" panose="02020603050405020304" pitchFamily="18" charset="0"/>
            </a:endParaRPr>
          </a:p>
          <a:p>
            <a:pPr algn="just"/>
            <a:r>
              <a:rPr kumimoji="1" lang="en-US" altLang="zh-CN" sz="3200" b="1" dirty="0">
                <a:solidFill>
                  <a:srgbClr val="C00000"/>
                </a:solidFill>
                <a:latin typeface="Times New Roman" panose="02020603050405020304" pitchFamily="18" charset="0"/>
                <a:cs typeface="Times New Roman" panose="02020603050405020304" pitchFamily="18" charset="0"/>
              </a:rPr>
              <a:t>But</a:t>
            </a:r>
            <a:r>
              <a:rPr kumimoji="1" lang="zh-CN" altLang="en-US" sz="3200" b="1" dirty="0">
                <a:solidFill>
                  <a:srgbClr val="C00000"/>
                </a:solidFill>
                <a:latin typeface="Times New Roman" panose="02020603050405020304" pitchFamily="18" charset="0"/>
                <a:cs typeface="Times New Roman" panose="02020603050405020304" pitchFamily="18" charset="0"/>
              </a:rPr>
              <a:t> </a:t>
            </a:r>
            <a:r>
              <a:rPr kumimoji="1" lang="en-US" altLang="zh-CN" sz="3200" b="1" dirty="0">
                <a:solidFill>
                  <a:srgbClr val="C00000"/>
                </a:solidFill>
                <a:latin typeface="Times New Roman" panose="02020603050405020304" pitchFamily="18" charset="0"/>
                <a:cs typeface="Times New Roman" panose="02020603050405020304" pitchFamily="18" charset="0"/>
              </a:rPr>
              <a:t>some</a:t>
            </a:r>
            <a:r>
              <a:rPr kumimoji="1" lang="zh-CN" altLang="en-US" sz="3200" b="1" dirty="0">
                <a:solidFill>
                  <a:srgbClr val="C00000"/>
                </a:solidFill>
                <a:latin typeface="Times New Roman" panose="02020603050405020304" pitchFamily="18" charset="0"/>
                <a:cs typeface="Times New Roman" panose="02020603050405020304" pitchFamily="18" charset="0"/>
              </a:rPr>
              <a:t> </a:t>
            </a:r>
            <a:r>
              <a:rPr kumimoji="1" lang="en-US" altLang="zh-CN" sz="3200" b="1" dirty="0">
                <a:solidFill>
                  <a:srgbClr val="C00000"/>
                </a:solidFill>
                <a:latin typeface="Times New Roman" panose="02020603050405020304" pitchFamily="18" charset="0"/>
                <a:cs typeface="Times New Roman" panose="02020603050405020304" pitchFamily="18" charset="0"/>
              </a:rPr>
              <a:t>ingredients</a:t>
            </a:r>
            <a:r>
              <a:rPr kumimoji="1" lang="zh-CN" altLang="en-US" sz="3200" b="1" dirty="0">
                <a:solidFill>
                  <a:srgbClr val="C00000"/>
                </a:solidFill>
                <a:latin typeface="Times New Roman" panose="02020603050405020304" pitchFamily="18" charset="0"/>
                <a:cs typeface="Times New Roman" panose="02020603050405020304" pitchFamily="18" charset="0"/>
              </a:rPr>
              <a:t> </a:t>
            </a:r>
            <a:r>
              <a:rPr kumimoji="1" lang="en-US" altLang="zh-CN" sz="3200" b="1" dirty="0">
                <a:solidFill>
                  <a:srgbClr val="C00000"/>
                </a:solidFill>
                <a:latin typeface="Times New Roman" panose="02020603050405020304" pitchFamily="18" charset="0"/>
                <a:cs typeface="Times New Roman" panose="02020603050405020304" pitchFamily="18" charset="0"/>
              </a:rPr>
              <a:t>couldn't</a:t>
            </a:r>
            <a:r>
              <a:rPr kumimoji="1" lang="zh-CN" altLang="en-US" sz="3200" b="1" dirty="0">
                <a:solidFill>
                  <a:srgbClr val="C00000"/>
                </a:solidFill>
                <a:latin typeface="Times New Roman" panose="02020603050405020304" pitchFamily="18" charset="0"/>
                <a:cs typeface="Times New Roman" panose="02020603050405020304" pitchFamily="18" charset="0"/>
              </a:rPr>
              <a:t> </a:t>
            </a:r>
            <a:r>
              <a:rPr kumimoji="1" lang="en-US" altLang="zh-CN" sz="3200" b="1" dirty="0">
                <a:solidFill>
                  <a:srgbClr val="C00000"/>
                </a:solidFill>
                <a:latin typeface="Times New Roman" panose="02020603050405020304" pitchFamily="18" charset="0"/>
                <a:cs typeface="Times New Roman" panose="02020603050405020304" pitchFamily="18" charset="0"/>
              </a:rPr>
              <a:t>be</a:t>
            </a:r>
            <a:r>
              <a:rPr kumimoji="1" lang="zh-CN" altLang="en-US" sz="3200" b="1" dirty="0">
                <a:solidFill>
                  <a:srgbClr val="C00000"/>
                </a:solidFill>
                <a:latin typeface="Times New Roman" panose="02020603050405020304" pitchFamily="18" charset="0"/>
                <a:cs typeface="Times New Roman" panose="02020603050405020304" pitchFamily="18" charset="0"/>
              </a:rPr>
              <a:t> </a:t>
            </a:r>
            <a:r>
              <a:rPr kumimoji="1" lang="en-US" altLang="zh-CN" sz="3200" b="1" dirty="0">
                <a:solidFill>
                  <a:srgbClr val="C00000"/>
                </a:solidFill>
                <a:latin typeface="Times New Roman" panose="02020603050405020304" pitchFamily="18" charset="0"/>
                <a:cs typeface="Times New Roman" panose="02020603050405020304" pitchFamily="18" charset="0"/>
              </a:rPr>
              <a:t>found</a:t>
            </a:r>
            <a:r>
              <a:rPr kumimoji="1" lang="zh-CN" altLang="en-US" sz="3200" b="1" dirty="0">
                <a:solidFill>
                  <a:srgbClr val="C00000"/>
                </a:solidFill>
                <a:latin typeface="Times New Roman" panose="02020603050405020304" pitchFamily="18" charset="0"/>
                <a:cs typeface="Times New Roman" panose="02020603050405020304" pitchFamily="18" charset="0"/>
              </a:rPr>
              <a:t> </a:t>
            </a:r>
            <a:r>
              <a:rPr kumimoji="1" lang="en-US" altLang="zh-CN" sz="3200" b="1" dirty="0">
                <a:solidFill>
                  <a:srgbClr val="C00000"/>
                </a:solidFill>
                <a:latin typeface="Times New Roman" panose="02020603050405020304" pitchFamily="18" charset="0"/>
                <a:cs typeface="Times New Roman" panose="02020603050405020304" pitchFamily="18" charset="0"/>
              </a:rPr>
              <a:t>in</a:t>
            </a:r>
            <a:r>
              <a:rPr kumimoji="1" lang="zh-CN" altLang="en-US" sz="3200" b="1" dirty="0">
                <a:solidFill>
                  <a:srgbClr val="C00000"/>
                </a:solidFill>
                <a:latin typeface="Times New Roman" panose="02020603050405020304" pitchFamily="18" charset="0"/>
                <a:cs typeface="Times New Roman" panose="02020603050405020304" pitchFamily="18" charset="0"/>
              </a:rPr>
              <a:t> </a:t>
            </a:r>
            <a:r>
              <a:rPr kumimoji="1" lang="en-US" altLang="zh-CN" sz="3200" b="1" dirty="0">
                <a:solidFill>
                  <a:srgbClr val="C00000"/>
                </a:solidFill>
                <a:latin typeface="Times New Roman" panose="02020603050405020304" pitchFamily="18" charset="0"/>
                <a:cs typeface="Times New Roman" panose="02020603050405020304" pitchFamily="18" charset="0"/>
              </a:rPr>
              <a:t>France.</a:t>
            </a:r>
            <a:r>
              <a:rPr kumimoji="1" lang="zh-CN" altLang="en-US" sz="3200" b="1" dirty="0">
                <a:solidFill>
                  <a:srgbClr val="C00000"/>
                </a:solidFill>
                <a:latin typeface="Times New Roman" panose="02020603050405020304" pitchFamily="18" charset="0"/>
                <a:cs typeface="Times New Roman" panose="02020603050405020304" pitchFamily="18" charset="0"/>
              </a:rPr>
              <a:t> </a:t>
            </a:r>
            <a:r>
              <a:rPr kumimoji="1" lang="en-US" altLang="zh-CN" sz="3200" b="1" dirty="0">
                <a:solidFill>
                  <a:srgbClr val="C00000"/>
                </a:solidFill>
                <a:latin typeface="Times New Roman" panose="02020603050405020304" pitchFamily="18" charset="0"/>
                <a:cs typeface="Times New Roman" panose="02020603050405020304" pitchFamily="18" charset="0"/>
              </a:rPr>
              <a:t>It</a:t>
            </a:r>
            <a:r>
              <a:rPr kumimoji="1" lang="zh-CN" altLang="en-US" sz="3200" b="1" dirty="0">
                <a:solidFill>
                  <a:srgbClr val="C00000"/>
                </a:solidFill>
                <a:latin typeface="Times New Roman" panose="02020603050405020304" pitchFamily="18" charset="0"/>
                <a:cs typeface="Times New Roman" panose="02020603050405020304" pitchFamily="18" charset="0"/>
              </a:rPr>
              <a:t> </a:t>
            </a:r>
            <a:r>
              <a:rPr kumimoji="1" lang="en-US" altLang="zh-CN" sz="3200" b="1" dirty="0">
                <a:solidFill>
                  <a:srgbClr val="C00000"/>
                </a:solidFill>
                <a:latin typeface="Times New Roman" panose="02020603050405020304" pitchFamily="18" charset="0"/>
                <a:cs typeface="Times New Roman" panose="02020603050405020304" pitchFamily="18" charset="0"/>
              </a:rPr>
              <a:t>is</a:t>
            </a:r>
            <a:r>
              <a:rPr kumimoji="1" lang="zh-CN" altLang="en-US" sz="3200" b="1" dirty="0">
                <a:solidFill>
                  <a:srgbClr val="C00000"/>
                </a:solidFill>
                <a:latin typeface="Times New Roman" panose="02020603050405020304" pitchFamily="18" charset="0"/>
                <a:cs typeface="Times New Roman" panose="02020603050405020304" pitchFamily="18" charset="0"/>
              </a:rPr>
              <a:t> </a:t>
            </a:r>
            <a:r>
              <a:rPr kumimoji="1" lang="en-US" altLang="zh-CN" sz="3200" b="1" dirty="0">
                <a:solidFill>
                  <a:srgbClr val="C00000"/>
                </a:solidFill>
                <a:latin typeface="Times New Roman" panose="02020603050405020304" pitchFamily="18" charset="0"/>
                <a:cs typeface="Times New Roman" panose="02020603050405020304" pitchFamily="18" charset="0"/>
              </a:rPr>
              <a:t>hard</a:t>
            </a:r>
            <a:r>
              <a:rPr kumimoji="1" lang="zh-CN" altLang="en-US" sz="3200" b="1" dirty="0">
                <a:solidFill>
                  <a:srgbClr val="C00000"/>
                </a:solidFill>
                <a:latin typeface="Times New Roman" panose="02020603050405020304" pitchFamily="18" charset="0"/>
                <a:cs typeface="Times New Roman" panose="02020603050405020304" pitchFamily="18" charset="0"/>
              </a:rPr>
              <a:t> </a:t>
            </a:r>
            <a:r>
              <a:rPr kumimoji="1" lang="en-US" altLang="zh-CN" sz="3200" b="1" dirty="0">
                <a:solidFill>
                  <a:srgbClr val="C00000"/>
                </a:solidFill>
                <a:latin typeface="Times New Roman" panose="02020603050405020304" pitchFamily="18" charset="0"/>
                <a:cs typeface="Times New Roman" panose="02020603050405020304" pitchFamily="18" charset="0"/>
              </a:rPr>
              <a:t>to</a:t>
            </a:r>
            <a:r>
              <a:rPr kumimoji="1" lang="zh-CN" altLang="en-US" sz="3200" b="1" dirty="0">
                <a:solidFill>
                  <a:srgbClr val="C00000"/>
                </a:solidFill>
                <a:latin typeface="Times New Roman" panose="02020603050405020304" pitchFamily="18" charset="0"/>
                <a:cs typeface="Times New Roman" panose="02020603050405020304" pitchFamily="18" charset="0"/>
              </a:rPr>
              <a:t> </a:t>
            </a:r>
            <a:r>
              <a:rPr kumimoji="1" lang="en-US" altLang="zh-CN" sz="3200" b="1" dirty="0">
                <a:solidFill>
                  <a:srgbClr val="C00000"/>
                </a:solidFill>
                <a:latin typeface="Times New Roman" panose="02020603050405020304" pitchFamily="18" charset="0"/>
                <a:cs typeface="Times New Roman" panose="02020603050405020304" pitchFamily="18" charset="0"/>
              </a:rPr>
              <a:t>find</a:t>
            </a:r>
            <a:r>
              <a:rPr kumimoji="1" lang="zh-CN" altLang="en-US" sz="3200" b="1" dirty="0">
                <a:solidFill>
                  <a:srgbClr val="C00000"/>
                </a:solidFill>
                <a:latin typeface="Times New Roman" panose="02020603050405020304" pitchFamily="18" charset="0"/>
                <a:cs typeface="Times New Roman" panose="02020603050405020304" pitchFamily="18" charset="0"/>
              </a:rPr>
              <a:t> </a:t>
            </a:r>
            <a:r>
              <a:rPr kumimoji="1" lang="en-US" altLang="zh-CN" sz="3200" b="1" dirty="0">
                <a:solidFill>
                  <a:srgbClr val="C00000"/>
                </a:solidFill>
                <a:latin typeface="Times New Roman" panose="02020603050405020304" pitchFamily="18" charset="0"/>
                <a:cs typeface="Times New Roman" panose="02020603050405020304" pitchFamily="18" charset="0"/>
              </a:rPr>
              <a:t>alternatives.</a:t>
            </a:r>
            <a:r>
              <a:rPr kumimoji="1" lang="zh-CN" altLang="en-US" sz="3200" b="1" dirty="0">
                <a:solidFill>
                  <a:srgbClr val="C00000"/>
                </a:solidFill>
                <a:latin typeface="Times New Roman" panose="02020603050405020304" pitchFamily="18" charset="0"/>
                <a:cs typeface="Times New Roman" panose="02020603050405020304" pitchFamily="18" charset="0"/>
              </a:rPr>
              <a:t> </a:t>
            </a:r>
          </a:p>
        </p:txBody>
      </p:sp>
      <p:sp>
        <p:nvSpPr>
          <p:cNvPr id="20" name="文本框 19"/>
          <p:cNvSpPr txBox="1"/>
          <p:nvPr/>
        </p:nvSpPr>
        <p:spPr>
          <a:xfrm>
            <a:off x="6462799" y="3742353"/>
            <a:ext cx="5177817" cy="3046988"/>
          </a:xfrm>
          <a:prstGeom prst="rect">
            <a:avLst/>
          </a:prstGeom>
          <a:solidFill>
            <a:schemeClr val="bg1">
              <a:alpha val="63000"/>
            </a:schemeClr>
          </a:solidFill>
        </p:spPr>
        <p:txBody>
          <a:bodyPr wrap="square" rtlCol="0">
            <a:spAutoFit/>
          </a:bodyPr>
          <a:lstStyle/>
          <a:p>
            <a:pPr algn="just"/>
            <a:r>
              <a:rPr lang="en-US" altLang="zh-CN" sz="3200" b="1" dirty="0">
                <a:solidFill>
                  <a:srgbClr val="953735"/>
                </a:solidFill>
                <a:latin typeface="Times New Roman" panose="02020603050405020304" pitchFamily="18" charset="0"/>
                <a:cs typeface="Times New Roman" panose="02020603050405020304" pitchFamily="18" charset="0"/>
              </a:rPr>
              <a:t>Achievement:</a:t>
            </a:r>
          </a:p>
          <a:p>
            <a:pPr algn="just"/>
            <a:r>
              <a:rPr lang="en-US" altLang="zh-CN" sz="3200" b="1" dirty="0">
                <a:solidFill>
                  <a:srgbClr val="953735"/>
                </a:solidFill>
                <a:latin typeface="Times New Roman" panose="02020603050405020304" pitchFamily="18" charset="0"/>
                <a:cs typeface="Times New Roman" panose="02020603050405020304" pitchFamily="18" charset="0"/>
              </a:rPr>
              <a:t>Dr.</a:t>
            </a:r>
            <a:r>
              <a:rPr lang="zh-CN" altLang="en-US" sz="3200" b="1" dirty="0">
                <a:solidFill>
                  <a:srgbClr val="953735"/>
                </a:solidFill>
                <a:latin typeface="Times New Roman" panose="02020603050405020304" pitchFamily="18" charset="0"/>
                <a:cs typeface="Times New Roman" panose="02020603050405020304" pitchFamily="18" charset="0"/>
              </a:rPr>
              <a:t> </a:t>
            </a:r>
            <a:r>
              <a:rPr lang="en-US" altLang="zh-CN" sz="3200" b="1" dirty="0">
                <a:solidFill>
                  <a:srgbClr val="953735"/>
                </a:solidFill>
                <a:latin typeface="Times New Roman" panose="02020603050405020304" pitchFamily="18" charset="0"/>
                <a:cs typeface="Times New Roman" panose="02020603050405020304" pitchFamily="18" charset="0"/>
              </a:rPr>
              <a:t>Hu accordingly adjusted some ingredients</a:t>
            </a:r>
            <a:r>
              <a:rPr lang="zh-CN" altLang="en-US" sz="3200" b="1" dirty="0">
                <a:solidFill>
                  <a:srgbClr val="953735"/>
                </a:solidFill>
                <a:latin typeface="Times New Roman" panose="02020603050405020304" pitchFamily="18" charset="0"/>
                <a:cs typeface="Times New Roman" panose="02020603050405020304" pitchFamily="18" charset="0"/>
              </a:rPr>
              <a:t> </a:t>
            </a:r>
            <a:r>
              <a:rPr lang="en-US" altLang="zh-CN" sz="3200" b="1" dirty="0">
                <a:solidFill>
                  <a:srgbClr val="953735"/>
                </a:solidFill>
                <a:latin typeface="Times New Roman" panose="02020603050405020304" pitchFamily="18" charset="0"/>
                <a:cs typeface="Times New Roman" panose="02020603050405020304" pitchFamily="18" charset="0"/>
              </a:rPr>
              <a:t>available in France.</a:t>
            </a:r>
            <a:r>
              <a:rPr lang="zh-CN" altLang="en-US" sz="3200" b="1" dirty="0">
                <a:solidFill>
                  <a:srgbClr val="953735"/>
                </a:solidFill>
                <a:latin typeface="Times New Roman" panose="02020603050405020304" pitchFamily="18" charset="0"/>
                <a:cs typeface="Times New Roman" panose="02020603050405020304" pitchFamily="18" charset="0"/>
              </a:rPr>
              <a:t> </a:t>
            </a:r>
            <a:r>
              <a:rPr lang="en-US" altLang="zh-CN" sz="3200" b="1" dirty="0">
                <a:solidFill>
                  <a:srgbClr val="953735"/>
                </a:solidFill>
                <a:latin typeface="Times New Roman" panose="02020603050405020304" pitchFamily="18" charset="0"/>
                <a:cs typeface="Times New Roman" panose="02020603050405020304" pitchFamily="18" charset="0"/>
              </a:rPr>
              <a:t>Gradually, their condition improved a lot</a:t>
            </a:r>
            <a:r>
              <a:rPr lang="zh-CN" altLang="en-US" sz="3200" b="1" dirty="0">
                <a:solidFill>
                  <a:srgbClr val="953735"/>
                </a:solidFill>
                <a:latin typeface="Times New Roman" panose="02020603050405020304" pitchFamily="18" charset="0"/>
                <a:cs typeface="Times New Roman" panose="02020603050405020304" pitchFamily="18" charset="0"/>
              </a:rPr>
              <a:t> </a:t>
            </a:r>
            <a:r>
              <a:rPr lang="en-US" altLang="zh-CN" sz="3200" b="1" dirty="0">
                <a:solidFill>
                  <a:srgbClr val="953735"/>
                </a:solidFill>
                <a:latin typeface="Times New Roman" panose="02020603050405020304" pitchFamily="18" charset="0"/>
                <a:cs typeface="Times New Roman" panose="02020603050405020304" pitchFamily="18" charset="0"/>
              </a:rPr>
              <a:t>from</a:t>
            </a:r>
            <a:r>
              <a:rPr lang="zh-CN" altLang="en-US" sz="3200" b="1" dirty="0">
                <a:solidFill>
                  <a:srgbClr val="953735"/>
                </a:solidFill>
                <a:latin typeface="Times New Roman" panose="02020603050405020304" pitchFamily="18" charset="0"/>
                <a:cs typeface="Times New Roman" panose="02020603050405020304" pitchFamily="18" charset="0"/>
              </a:rPr>
              <a:t> </a:t>
            </a:r>
            <a:r>
              <a:rPr lang="en-US" altLang="zh-CN" sz="3200" b="1" dirty="0">
                <a:solidFill>
                  <a:srgbClr val="953735"/>
                </a:solidFill>
                <a:latin typeface="Times New Roman" panose="02020603050405020304" pitchFamily="18" charset="0"/>
                <a:cs typeface="Times New Roman" panose="02020603050405020304" pitchFamily="18" charset="0"/>
              </a:rPr>
              <a:t>severe</a:t>
            </a:r>
            <a:r>
              <a:rPr lang="zh-CN" altLang="en-US" sz="3200" b="1" dirty="0">
                <a:solidFill>
                  <a:srgbClr val="953735"/>
                </a:solidFill>
                <a:latin typeface="Times New Roman" panose="02020603050405020304" pitchFamily="18" charset="0"/>
                <a:cs typeface="Times New Roman" panose="02020603050405020304" pitchFamily="18" charset="0"/>
              </a:rPr>
              <a:t> </a:t>
            </a:r>
            <a:r>
              <a:rPr lang="en-US" altLang="zh-CN" sz="3200" b="1" dirty="0">
                <a:solidFill>
                  <a:srgbClr val="953735"/>
                </a:solidFill>
                <a:latin typeface="Times New Roman" panose="02020603050405020304" pitchFamily="18" charset="0"/>
                <a:cs typeface="Times New Roman" panose="02020603050405020304" pitchFamily="18" charset="0"/>
              </a:rPr>
              <a:t>to</a:t>
            </a:r>
            <a:r>
              <a:rPr lang="zh-CN" altLang="en-US" sz="3200" b="1" dirty="0">
                <a:solidFill>
                  <a:srgbClr val="953735"/>
                </a:solidFill>
                <a:latin typeface="Times New Roman" panose="02020603050405020304" pitchFamily="18" charset="0"/>
                <a:cs typeface="Times New Roman" panose="02020603050405020304" pitchFamily="18" charset="0"/>
              </a:rPr>
              <a:t> </a:t>
            </a:r>
            <a:r>
              <a:rPr lang="en-US" altLang="zh-CN" sz="3200" b="1" dirty="0">
                <a:solidFill>
                  <a:srgbClr val="953735"/>
                </a:solidFill>
                <a:latin typeface="Times New Roman" panose="02020603050405020304" pitchFamily="18" charset="0"/>
                <a:cs typeface="Times New Roman" panose="02020603050405020304" pitchFamily="18" charset="0"/>
              </a:rPr>
              <a:t>mild.</a:t>
            </a:r>
            <a:r>
              <a:rPr lang="zh-CN" altLang="en-US" sz="3200" b="1" dirty="0">
                <a:solidFill>
                  <a:srgbClr val="953735"/>
                </a:solidFill>
                <a:latin typeface="Times New Roman" panose="02020603050405020304" pitchFamily="18" charset="0"/>
                <a:cs typeface="Times New Roman" panose="02020603050405020304" pitchFamily="18" charset="0"/>
              </a:rPr>
              <a:t> </a:t>
            </a:r>
            <a:endParaRPr kumimoji="1" lang="zh-CN" altLang="en-US" sz="3200" b="1" dirty="0">
              <a:solidFill>
                <a:srgbClr val="95373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19">
                                            <p:txEl>
                                              <p:pRg st="0" end="0"/>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2000" fill="hold"/>
                                        <p:tgtEl>
                                          <p:spTgt spid="19">
                                            <p:txEl>
                                              <p:pRg st="1" end="1"/>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1" nodeType="clickEffect">
                                  <p:stCondLst>
                                    <p:cond delay="0"/>
                                  </p:stCondLst>
                                  <p:childTnLst>
                                    <p:animClr clrSpc="rgb" dir="cw">
                                      <p:cBhvr override="childStyle">
                                        <p:cTn id="22" dur="2000" fill="hold"/>
                                        <p:tgtEl>
                                          <p:spTgt spid="2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9645015" y="-9463"/>
            <a:ext cx="2546985" cy="1753235"/>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p:txBody>
      </p:sp>
      <p:sp>
        <p:nvSpPr>
          <p:cNvPr id="3" name="文本框 2"/>
          <p:cNvSpPr txBox="1"/>
          <p:nvPr/>
        </p:nvSpPr>
        <p:spPr>
          <a:xfrm>
            <a:off x="730058" y="1386136"/>
            <a:ext cx="4861886" cy="4524315"/>
          </a:xfrm>
          <a:prstGeom prst="rect">
            <a:avLst/>
          </a:prstGeom>
          <a:pattFill prst="pct30">
            <a:fgClr>
              <a:srgbClr val="F5C61B"/>
            </a:fgClr>
            <a:bgClr>
              <a:schemeClr val="bg1"/>
            </a:bgClr>
          </a:patt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Situation 1</a:t>
            </a:r>
            <a:endParaRPr lang="zh-CN" altLang="zh-CN" sz="3200" b="1" dirty="0">
              <a:latin typeface="Times New Roman" panose="02020603050405020304" pitchFamily="18" charset="0"/>
              <a:cs typeface="Times New Roman" panose="02020603050405020304" pitchFamily="18" charset="0"/>
            </a:endParaRPr>
          </a:p>
          <a:p>
            <a:pPr algn="ctr"/>
            <a:r>
              <a:rPr lang="en-US" altLang="zh-CN" sz="3200" b="1" u="sng" dirty="0">
                <a:latin typeface="Times New Roman" panose="02020603050405020304" pitchFamily="18" charset="0"/>
                <a:cs typeface="Times New Roman" panose="02020603050405020304" pitchFamily="18" charset="0"/>
              </a:rPr>
              <a:t>Conflict (Problem)</a:t>
            </a:r>
            <a:r>
              <a:rPr lang="en-US" altLang="zh-CN" sz="3200" b="1" dirty="0">
                <a:latin typeface="Times New Roman" panose="02020603050405020304" pitchFamily="18" charset="0"/>
                <a:cs typeface="Times New Roman" panose="02020603050405020304" pitchFamily="18" charset="0"/>
              </a:rPr>
              <a:t> </a:t>
            </a:r>
          </a:p>
          <a:p>
            <a:pPr algn="just"/>
            <a:r>
              <a:rPr lang="en-US" altLang="zh-CN" sz="3200" dirty="0">
                <a:latin typeface="Times New Roman" panose="02020603050405020304" pitchFamily="18" charset="0"/>
                <a:cs typeface="Times New Roman" panose="02020603050405020304" pitchFamily="18" charset="0"/>
              </a:rPr>
              <a:t>With the surge of number of confirmed cases, the beds in the hospital dwindled and the medical workers turned shorthanded, leading to a point where a vicious circle seemed to appear. </a:t>
            </a:r>
            <a:endParaRPr lang="zh-CN" altLang="zh-CN" sz="32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6108862" y="1386136"/>
            <a:ext cx="5765901" cy="4524315"/>
          </a:xfrm>
          <a:prstGeom prst="rect">
            <a:avLst/>
          </a:prstGeom>
          <a:pattFill prst="pct40">
            <a:fgClr>
              <a:schemeClr val="accent6">
                <a:lumMod val="40000"/>
                <a:lumOff val="60000"/>
              </a:schemeClr>
            </a:fgClr>
            <a:bgClr>
              <a:schemeClr val="bg1"/>
            </a:bgClr>
          </a:patt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Situation 2</a:t>
            </a:r>
            <a:endParaRPr lang="zh-CN" altLang="zh-CN" sz="3200" b="1" dirty="0">
              <a:latin typeface="Times New Roman" panose="02020603050405020304" pitchFamily="18" charset="0"/>
              <a:cs typeface="Times New Roman" panose="02020603050405020304" pitchFamily="18" charset="0"/>
            </a:endParaRPr>
          </a:p>
          <a:p>
            <a:pPr algn="ctr"/>
            <a:r>
              <a:rPr lang="en-US" altLang="zh-CN" sz="3200" b="1" u="sng" dirty="0">
                <a:latin typeface="Times New Roman" panose="02020603050405020304" pitchFamily="18" charset="0"/>
                <a:cs typeface="Times New Roman" panose="02020603050405020304" pitchFamily="18" charset="0"/>
              </a:rPr>
              <a:t>Conflict (Problem)</a:t>
            </a:r>
            <a:endParaRPr lang="en-US" altLang="zh-CN" sz="3200" b="1" dirty="0">
              <a:latin typeface="Times New Roman" panose="02020603050405020304" pitchFamily="18" charset="0"/>
              <a:cs typeface="Times New Roman" panose="02020603050405020304" pitchFamily="18" charset="0"/>
            </a:endParaRPr>
          </a:p>
          <a:p>
            <a:pPr algn="just"/>
            <a:r>
              <a:rPr lang="en-US" altLang="zh-CN" sz="3200" dirty="0">
                <a:latin typeface="Times New Roman" panose="02020603050405020304" pitchFamily="18" charset="0"/>
                <a:cs typeface="Times New Roman" panose="02020603050405020304" pitchFamily="18" charset="0"/>
              </a:rPr>
              <a:t>Impacted by the growing numbers of confirmed cases day by day, we woke up and received loads of worrying news about the crisis, including calls for support from numerous hospitals due to the shortage of medical materials.</a:t>
            </a:r>
            <a:endParaRPr kumimoji="1" lang="zh-CN" altLang="en-US" sz="3200" dirty="0">
              <a:latin typeface="Times New Roman" panose="02020603050405020304" pitchFamily="18" charset="0"/>
              <a:cs typeface="Times New Roman" panose="02020603050405020304" pitchFamily="18" charset="0"/>
            </a:endParaRPr>
          </a:p>
        </p:txBody>
      </p:sp>
      <p:grpSp>
        <p:nvGrpSpPr>
          <p:cNvPr id="26" name="组合 25"/>
          <p:cNvGrpSpPr/>
          <p:nvPr/>
        </p:nvGrpSpPr>
        <p:grpSpPr>
          <a:xfrm>
            <a:off x="1" y="0"/>
            <a:ext cx="12192000" cy="768453"/>
            <a:chOff x="1" y="0"/>
            <a:chExt cx="12192000" cy="768453"/>
          </a:xfrm>
        </p:grpSpPr>
        <p:grpSp>
          <p:nvGrpSpPr>
            <p:cNvPr id="27" name="组合 26"/>
            <p:cNvGrpSpPr/>
            <p:nvPr/>
          </p:nvGrpSpPr>
          <p:grpSpPr>
            <a:xfrm>
              <a:off x="1" y="3749"/>
              <a:ext cx="3072886" cy="764704"/>
              <a:chOff x="2582250" y="5541358"/>
              <a:chExt cx="2076669" cy="882316"/>
            </a:xfrm>
          </p:grpSpPr>
          <p:grpSp>
            <p:nvGrpSpPr>
              <p:cNvPr id="64" name="组合 63"/>
              <p:cNvGrpSpPr/>
              <p:nvPr/>
            </p:nvGrpSpPr>
            <p:grpSpPr>
              <a:xfrm>
                <a:off x="2582250" y="5541358"/>
                <a:ext cx="2076669" cy="882316"/>
                <a:chOff x="2582250" y="5541358"/>
                <a:chExt cx="2076669" cy="882316"/>
              </a:xfrm>
            </p:grpSpPr>
            <p:sp>
              <p:nvSpPr>
                <p:cNvPr id="66"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7"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65" name="矩形 64"/>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Motivating</a:t>
                </a:r>
                <a:endParaRPr lang="zh-CN" altLang="en-US" sz="2800" b="1" dirty="0">
                  <a:solidFill>
                    <a:srgbClr val="F8F8F8"/>
                  </a:solidFill>
                  <a:latin typeface="+mn-lt"/>
                  <a:ea typeface="+mn-ea"/>
                  <a:cs typeface="+mn-ea"/>
                  <a:sym typeface="+mn-lt"/>
                </a:endParaRPr>
              </a:p>
            </p:txBody>
          </p:sp>
        </p:grpSp>
        <p:grpSp>
          <p:nvGrpSpPr>
            <p:cNvPr id="28" name="组合 27"/>
            <p:cNvGrpSpPr/>
            <p:nvPr/>
          </p:nvGrpSpPr>
          <p:grpSpPr>
            <a:xfrm>
              <a:off x="3035976" y="870"/>
              <a:ext cx="3072886" cy="764704"/>
              <a:chOff x="2582250" y="5541358"/>
              <a:chExt cx="2076669" cy="882316"/>
            </a:xfrm>
          </p:grpSpPr>
          <p:grpSp>
            <p:nvGrpSpPr>
              <p:cNvPr id="44" name="组合 43"/>
              <p:cNvGrpSpPr/>
              <p:nvPr/>
            </p:nvGrpSpPr>
            <p:grpSpPr>
              <a:xfrm>
                <a:off x="2582250" y="5541358"/>
                <a:ext cx="2076669" cy="882316"/>
                <a:chOff x="2582250" y="5541358"/>
                <a:chExt cx="2076669" cy="882316"/>
              </a:xfrm>
            </p:grpSpPr>
            <p:sp>
              <p:nvSpPr>
                <p:cNvPr id="62"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3" name="圆角矩形 8"/>
                <p:cNvSpPr/>
                <p:nvPr/>
              </p:nvSpPr>
              <p:spPr bwMode="auto">
                <a:xfrm>
                  <a:off x="2675090" y="5620577"/>
                  <a:ext cx="1896899" cy="727516"/>
                </a:xfrm>
                <a:prstGeom prst="roundRect">
                  <a:avLst>
                    <a:gd name="adj" fmla="val 10568"/>
                  </a:avLst>
                </a:prstGeom>
                <a:solidFill>
                  <a:srgbClr val="953735"/>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47" name="矩形 46"/>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Enabling</a:t>
                </a:r>
                <a:endParaRPr lang="zh-CN" altLang="en-US" sz="2800" b="1" dirty="0">
                  <a:solidFill>
                    <a:srgbClr val="F8F8F8"/>
                  </a:solidFill>
                  <a:latin typeface="+mn-lt"/>
                  <a:ea typeface="+mn-ea"/>
                  <a:cs typeface="+mn-ea"/>
                  <a:sym typeface="+mn-lt"/>
                </a:endParaRPr>
              </a:p>
            </p:txBody>
          </p:sp>
        </p:grpSp>
        <p:grpSp>
          <p:nvGrpSpPr>
            <p:cNvPr id="29" name="组合 28"/>
            <p:cNvGrpSpPr/>
            <p:nvPr/>
          </p:nvGrpSpPr>
          <p:grpSpPr>
            <a:xfrm>
              <a:off x="6056905" y="0"/>
              <a:ext cx="3072886" cy="764704"/>
              <a:chOff x="2582250" y="5541358"/>
              <a:chExt cx="2076669" cy="882316"/>
            </a:xfrm>
          </p:grpSpPr>
          <p:grpSp>
            <p:nvGrpSpPr>
              <p:cNvPr id="40" name="组合 39"/>
              <p:cNvGrpSpPr/>
              <p:nvPr/>
            </p:nvGrpSpPr>
            <p:grpSpPr>
              <a:xfrm>
                <a:off x="2582250" y="5541358"/>
                <a:ext cx="2076669" cy="882316"/>
                <a:chOff x="2582250" y="5541358"/>
                <a:chExt cx="2076669" cy="882316"/>
              </a:xfrm>
            </p:grpSpPr>
            <p:sp>
              <p:nvSpPr>
                <p:cNvPr id="42"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43"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41" name="矩形 40"/>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Extension</a:t>
                </a:r>
                <a:endParaRPr lang="zh-CN" altLang="en-US" sz="2800" b="1" dirty="0">
                  <a:solidFill>
                    <a:srgbClr val="F8F8F8"/>
                  </a:solidFill>
                  <a:latin typeface="+mn-lt"/>
                  <a:ea typeface="+mn-ea"/>
                  <a:cs typeface="+mn-ea"/>
                  <a:sym typeface="+mn-lt"/>
                </a:endParaRPr>
              </a:p>
            </p:txBody>
          </p:sp>
        </p:grpSp>
        <p:grpSp>
          <p:nvGrpSpPr>
            <p:cNvPr id="30" name="组合 29"/>
            <p:cNvGrpSpPr/>
            <p:nvPr/>
          </p:nvGrpSpPr>
          <p:grpSpPr>
            <a:xfrm>
              <a:off x="9119115" y="0"/>
              <a:ext cx="3072886" cy="764704"/>
              <a:chOff x="2582250" y="5541358"/>
              <a:chExt cx="2076669" cy="882316"/>
            </a:xfrm>
          </p:grpSpPr>
          <p:grpSp>
            <p:nvGrpSpPr>
              <p:cNvPr id="31" name="组合 30"/>
              <p:cNvGrpSpPr/>
              <p:nvPr/>
            </p:nvGrpSpPr>
            <p:grpSpPr>
              <a:xfrm>
                <a:off x="2582250" y="5541358"/>
                <a:ext cx="2076669" cy="882316"/>
                <a:chOff x="2582250" y="5541358"/>
                <a:chExt cx="2076669" cy="882316"/>
              </a:xfrm>
            </p:grpSpPr>
            <p:sp>
              <p:nvSpPr>
                <p:cNvPr id="33"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34"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32" name="矩形 31"/>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Summary</a:t>
                </a:r>
                <a:endParaRPr lang="zh-CN" altLang="en-US" sz="2800" b="1" dirty="0">
                  <a:solidFill>
                    <a:srgbClr val="F8F8F8"/>
                  </a:solidFill>
                  <a:latin typeface="+mn-lt"/>
                  <a:ea typeface="+mn-ea"/>
                  <a:cs typeface="+mn-ea"/>
                  <a:sym typeface="+mn-lt"/>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4"/>
          <p:cNvSpPr txBox="1"/>
          <p:nvPr/>
        </p:nvSpPr>
        <p:spPr>
          <a:xfrm>
            <a:off x="9074303" y="892221"/>
            <a:ext cx="1593932" cy="3683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zh-CN" altLang="en-US" sz="1800">
              <a:latin typeface="Arial" panose="020B0604020202020204" pitchFamily="34" charset="0"/>
            </a:endParaRPr>
          </a:p>
        </p:txBody>
      </p:sp>
      <p:sp>
        <p:nvSpPr>
          <p:cNvPr id="51203" name="文本框 5"/>
          <p:cNvSpPr txBox="1"/>
          <p:nvPr/>
        </p:nvSpPr>
        <p:spPr>
          <a:xfrm>
            <a:off x="9120344" y="34927"/>
            <a:ext cx="1547892" cy="3683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zh-CN" altLang="en-US" sz="1800">
              <a:latin typeface="Arial" panose="020B0604020202020204" pitchFamily="34" charset="0"/>
            </a:endParaRPr>
          </a:p>
        </p:txBody>
      </p:sp>
      <p:sp>
        <p:nvSpPr>
          <p:cNvPr id="2" name="文本框 1"/>
          <p:cNvSpPr txBox="1"/>
          <p:nvPr/>
        </p:nvSpPr>
        <p:spPr>
          <a:xfrm>
            <a:off x="9645015" y="-9463"/>
            <a:ext cx="2546985" cy="1753235"/>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p:txBody>
      </p:sp>
      <p:grpSp>
        <p:nvGrpSpPr>
          <p:cNvPr id="30" name="组合 29"/>
          <p:cNvGrpSpPr/>
          <p:nvPr/>
        </p:nvGrpSpPr>
        <p:grpSpPr>
          <a:xfrm>
            <a:off x="1" y="0"/>
            <a:ext cx="12192000" cy="768453"/>
            <a:chOff x="1" y="0"/>
            <a:chExt cx="12192000" cy="768453"/>
          </a:xfrm>
        </p:grpSpPr>
        <p:grpSp>
          <p:nvGrpSpPr>
            <p:cNvPr id="31" name="组合 30"/>
            <p:cNvGrpSpPr/>
            <p:nvPr/>
          </p:nvGrpSpPr>
          <p:grpSpPr>
            <a:xfrm>
              <a:off x="1" y="3749"/>
              <a:ext cx="3072886" cy="764704"/>
              <a:chOff x="2582250" y="5541358"/>
              <a:chExt cx="2076669" cy="882316"/>
            </a:xfrm>
          </p:grpSpPr>
          <p:grpSp>
            <p:nvGrpSpPr>
              <p:cNvPr id="47" name="组合 46"/>
              <p:cNvGrpSpPr/>
              <p:nvPr/>
            </p:nvGrpSpPr>
            <p:grpSpPr>
              <a:xfrm>
                <a:off x="2582250" y="5541358"/>
                <a:ext cx="2076669" cy="882316"/>
                <a:chOff x="2582250" y="5541358"/>
                <a:chExt cx="2076669" cy="882316"/>
              </a:xfrm>
            </p:grpSpPr>
            <p:sp>
              <p:nvSpPr>
                <p:cNvPr id="49"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50"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48" name="矩形 47"/>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Motivating</a:t>
                </a:r>
                <a:endParaRPr lang="zh-CN" altLang="en-US" sz="2800" b="1" dirty="0">
                  <a:solidFill>
                    <a:srgbClr val="F8F8F8"/>
                  </a:solidFill>
                  <a:latin typeface="+mn-lt"/>
                  <a:ea typeface="+mn-ea"/>
                  <a:cs typeface="+mn-ea"/>
                  <a:sym typeface="+mn-lt"/>
                </a:endParaRPr>
              </a:p>
            </p:txBody>
          </p:sp>
        </p:grpSp>
        <p:grpSp>
          <p:nvGrpSpPr>
            <p:cNvPr id="32" name="组合 31"/>
            <p:cNvGrpSpPr/>
            <p:nvPr/>
          </p:nvGrpSpPr>
          <p:grpSpPr>
            <a:xfrm>
              <a:off x="3035976" y="870"/>
              <a:ext cx="3072886" cy="764704"/>
              <a:chOff x="2582250" y="5541358"/>
              <a:chExt cx="2076669" cy="882316"/>
            </a:xfrm>
          </p:grpSpPr>
          <p:grpSp>
            <p:nvGrpSpPr>
              <p:cNvPr id="43" name="组合 42"/>
              <p:cNvGrpSpPr/>
              <p:nvPr/>
            </p:nvGrpSpPr>
            <p:grpSpPr>
              <a:xfrm>
                <a:off x="2582250" y="5541358"/>
                <a:ext cx="2076669" cy="882316"/>
                <a:chOff x="2582250" y="5541358"/>
                <a:chExt cx="2076669" cy="882316"/>
              </a:xfrm>
            </p:grpSpPr>
            <p:sp>
              <p:nvSpPr>
                <p:cNvPr id="45"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46" name="圆角矩形 8"/>
                <p:cNvSpPr/>
                <p:nvPr/>
              </p:nvSpPr>
              <p:spPr bwMode="auto">
                <a:xfrm>
                  <a:off x="2675090" y="5620577"/>
                  <a:ext cx="1896899" cy="727516"/>
                </a:xfrm>
                <a:prstGeom prst="roundRect">
                  <a:avLst>
                    <a:gd name="adj" fmla="val 10568"/>
                  </a:avLst>
                </a:prstGeom>
                <a:solidFill>
                  <a:srgbClr val="953735"/>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44" name="矩形 43"/>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Enabling</a:t>
                </a:r>
                <a:endParaRPr lang="zh-CN" altLang="en-US" sz="2800" b="1" dirty="0">
                  <a:solidFill>
                    <a:srgbClr val="F8F8F8"/>
                  </a:solidFill>
                  <a:latin typeface="+mn-lt"/>
                  <a:ea typeface="+mn-ea"/>
                  <a:cs typeface="+mn-ea"/>
                  <a:sym typeface="+mn-lt"/>
                </a:endParaRPr>
              </a:p>
            </p:txBody>
          </p:sp>
        </p:grpSp>
        <p:grpSp>
          <p:nvGrpSpPr>
            <p:cNvPr id="33" name="组合 32"/>
            <p:cNvGrpSpPr/>
            <p:nvPr/>
          </p:nvGrpSpPr>
          <p:grpSpPr>
            <a:xfrm>
              <a:off x="6056905" y="0"/>
              <a:ext cx="3072886" cy="764704"/>
              <a:chOff x="2582250" y="5541358"/>
              <a:chExt cx="2076669" cy="882316"/>
            </a:xfrm>
          </p:grpSpPr>
          <p:grpSp>
            <p:nvGrpSpPr>
              <p:cNvPr id="39" name="组合 38"/>
              <p:cNvGrpSpPr/>
              <p:nvPr/>
            </p:nvGrpSpPr>
            <p:grpSpPr>
              <a:xfrm>
                <a:off x="2582250" y="5541358"/>
                <a:ext cx="2076669" cy="882316"/>
                <a:chOff x="2582250" y="5541358"/>
                <a:chExt cx="2076669" cy="882316"/>
              </a:xfrm>
            </p:grpSpPr>
            <p:sp>
              <p:nvSpPr>
                <p:cNvPr id="41"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42"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40" name="矩形 39"/>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Extension</a:t>
                </a:r>
                <a:endParaRPr lang="zh-CN" altLang="en-US" sz="2800" b="1" dirty="0">
                  <a:solidFill>
                    <a:srgbClr val="F8F8F8"/>
                  </a:solidFill>
                  <a:latin typeface="+mn-lt"/>
                  <a:ea typeface="+mn-ea"/>
                  <a:cs typeface="+mn-ea"/>
                  <a:sym typeface="+mn-lt"/>
                </a:endParaRPr>
              </a:p>
            </p:txBody>
          </p:sp>
        </p:grpSp>
        <p:grpSp>
          <p:nvGrpSpPr>
            <p:cNvPr id="34" name="组合 33"/>
            <p:cNvGrpSpPr/>
            <p:nvPr/>
          </p:nvGrpSpPr>
          <p:grpSpPr>
            <a:xfrm>
              <a:off x="9119115" y="0"/>
              <a:ext cx="3072886" cy="764704"/>
              <a:chOff x="2582250" y="5541358"/>
              <a:chExt cx="2076669" cy="882316"/>
            </a:xfrm>
          </p:grpSpPr>
          <p:grpSp>
            <p:nvGrpSpPr>
              <p:cNvPr id="35" name="组合 34"/>
              <p:cNvGrpSpPr/>
              <p:nvPr/>
            </p:nvGrpSpPr>
            <p:grpSpPr>
              <a:xfrm>
                <a:off x="2582250" y="5541358"/>
                <a:ext cx="2076669" cy="882316"/>
                <a:chOff x="2582250" y="5541358"/>
                <a:chExt cx="2076669" cy="882316"/>
              </a:xfrm>
            </p:grpSpPr>
            <p:sp>
              <p:nvSpPr>
                <p:cNvPr id="37"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38"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36" name="矩形 35"/>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Summary</a:t>
                </a:r>
                <a:endParaRPr lang="zh-CN" altLang="en-US" sz="2800" b="1" dirty="0">
                  <a:solidFill>
                    <a:srgbClr val="F8F8F8"/>
                  </a:solidFill>
                  <a:latin typeface="+mn-lt"/>
                  <a:ea typeface="+mn-ea"/>
                  <a:cs typeface="+mn-ea"/>
                  <a:sym typeface="+mn-lt"/>
                </a:endParaRPr>
              </a:p>
            </p:txBody>
          </p:sp>
        </p:grpSp>
      </p:grpSp>
      <p:sp>
        <p:nvSpPr>
          <p:cNvPr id="3" name="文本框 2"/>
          <p:cNvSpPr txBox="1"/>
          <p:nvPr/>
        </p:nvSpPr>
        <p:spPr>
          <a:xfrm>
            <a:off x="338309" y="1556792"/>
            <a:ext cx="11302307" cy="4893647"/>
          </a:xfrm>
          <a:prstGeom prst="rect">
            <a:avLst/>
          </a:prstGeom>
          <a:pattFill prst="pct30">
            <a:fgClr>
              <a:srgbClr val="F5C61B"/>
            </a:fgClr>
            <a:bgClr>
              <a:schemeClr val="bg1"/>
            </a:bgClr>
          </a:pattFill>
        </p:spPr>
        <p:txBody>
          <a:bodyPr wrap="square" rtlCol="0">
            <a:spAutoFit/>
          </a:bodyPr>
          <a:lstStyle/>
          <a:p>
            <a:pPr algn="ctr"/>
            <a:r>
              <a:rPr lang="en-US" altLang="zh-CN" sz="2800" b="1" dirty="0">
                <a:latin typeface="Times New Roman" panose="02020603050405020304" pitchFamily="18" charset="0"/>
                <a:cs typeface="Times New Roman" panose="02020603050405020304" pitchFamily="18" charset="0"/>
              </a:rPr>
              <a:t>Sample Answer 1</a:t>
            </a:r>
          </a:p>
          <a:p>
            <a:pPr algn="ctr"/>
            <a:endParaRPr lang="zh-CN" altLang="zh-CN" sz="3200" b="1" dirty="0">
              <a:latin typeface="Times New Roman" panose="02020603050405020304" pitchFamily="18" charset="0"/>
              <a:cs typeface="Times New Roman" panose="02020603050405020304" pitchFamily="18" charset="0"/>
            </a:endParaRPr>
          </a:p>
          <a:p>
            <a:pPr algn="just"/>
            <a:r>
              <a:rPr lang="en-US" altLang="zh-CN" sz="2800" b="1" u="sng" dirty="0">
                <a:latin typeface="Times New Roman" panose="02020603050405020304" pitchFamily="18" charset="0"/>
                <a:cs typeface="Times New Roman" panose="02020603050405020304" pitchFamily="18" charset="0"/>
              </a:rPr>
              <a:t>Conflict (Problem)</a:t>
            </a:r>
            <a:r>
              <a:rPr lang="en-US" altLang="zh-CN" sz="2800" b="1" dirty="0">
                <a:latin typeface="Times New Roman" panose="02020603050405020304" pitchFamily="18" charset="0"/>
                <a:cs typeface="Times New Roman" panose="02020603050405020304" pitchFamily="18" charset="0"/>
              </a:rPr>
              <a:t>: With the surge of number of </a:t>
            </a:r>
            <a:r>
              <a:rPr lang="en-US" altLang="zh-CN" sz="2800" b="1" dirty="0">
                <a:solidFill>
                  <a:srgbClr val="FF0000"/>
                </a:solidFill>
                <a:latin typeface="Times New Roman" panose="02020603050405020304" pitchFamily="18" charset="0"/>
                <a:cs typeface="Times New Roman" panose="02020603050405020304" pitchFamily="18" charset="0"/>
              </a:rPr>
              <a:t>confirmed cases</a:t>
            </a:r>
            <a:r>
              <a:rPr lang="en-US" altLang="zh-CN" sz="2800" b="1" dirty="0">
                <a:latin typeface="Times New Roman" panose="02020603050405020304" pitchFamily="18" charset="0"/>
                <a:cs typeface="Times New Roman" panose="02020603050405020304" pitchFamily="18" charset="0"/>
              </a:rPr>
              <a:t>, the beds in the hospital </a:t>
            </a:r>
            <a:r>
              <a:rPr lang="en-US" altLang="zh-CN" sz="2800" b="1" dirty="0">
                <a:solidFill>
                  <a:srgbClr val="FF0000"/>
                </a:solidFill>
                <a:latin typeface="Times New Roman" panose="02020603050405020304" pitchFamily="18" charset="0"/>
                <a:cs typeface="Times New Roman" panose="02020603050405020304" pitchFamily="18" charset="0"/>
              </a:rPr>
              <a:t>dwindled</a:t>
            </a:r>
            <a:r>
              <a:rPr lang="en-US" altLang="zh-CN" sz="2800" b="1" dirty="0">
                <a:latin typeface="Times New Roman" panose="02020603050405020304" pitchFamily="18" charset="0"/>
                <a:cs typeface="Times New Roman" panose="02020603050405020304" pitchFamily="18" charset="0"/>
              </a:rPr>
              <a:t> and the medical workers </a:t>
            </a:r>
            <a:r>
              <a:rPr lang="en-US" altLang="zh-CN" sz="2800" b="1" dirty="0">
                <a:solidFill>
                  <a:srgbClr val="FF0000"/>
                </a:solidFill>
                <a:latin typeface="Times New Roman" panose="02020603050405020304" pitchFamily="18" charset="0"/>
                <a:cs typeface="Times New Roman" panose="02020603050405020304" pitchFamily="18" charset="0"/>
              </a:rPr>
              <a:t>turned shorthanded</a:t>
            </a:r>
            <a:r>
              <a:rPr lang="en-US" altLang="zh-CN" sz="2800" b="1" dirty="0">
                <a:latin typeface="Times New Roman" panose="02020603050405020304" pitchFamily="18" charset="0"/>
                <a:cs typeface="Times New Roman" panose="02020603050405020304" pitchFamily="18" charset="0"/>
              </a:rPr>
              <a:t>, leading to a point where </a:t>
            </a:r>
            <a:r>
              <a:rPr lang="en-US" altLang="zh-CN" sz="2800" b="1" dirty="0">
                <a:solidFill>
                  <a:srgbClr val="FF0000"/>
                </a:solidFill>
                <a:latin typeface="Times New Roman" panose="02020603050405020304" pitchFamily="18" charset="0"/>
                <a:cs typeface="Times New Roman" panose="02020603050405020304" pitchFamily="18" charset="0"/>
              </a:rPr>
              <a:t>a vicious circle </a:t>
            </a:r>
            <a:r>
              <a:rPr lang="en-US" altLang="zh-CN" sz="2800" b="1" dirty="0">
                <a:latin typeface="Times New Roman" panose="02020603050405020304" pitchFamily="18" charset="0"/>
                <a:cs typeface="Times New Roman" panose="02020603050405020304" pitchFamily="18" charset="0"/>
              </a:rPr>
              <a:t>seemed to appear. </a:t>
            </a:r>
            <a:endParaRPr lang="zh-CN" altLang="zh-CN" sz="2800" dirty="0">
              <a:latin typeface="Times New Roman" panose="02020603050405020304" pitchFamily="18" charset="0"/>
              <a:cs typeface="Times New Roman" panose="02020603050405020304" pitchFamily="18" charset="0"/>
            </a:endParaRPr>
          </a:p>
          <a:p>
            <a:pPr algn="just"/>
            <a:r>
              <a:rPr lang="en-US" altLang="zh-CN" sz="2800" b="1" dirty="0">
                <a:latin typeface="Times New Roman" panose="02020603050405020304" pitchFamily="18" charset="0"/>
                <a:cs typeface="Times New Roman" panose="02020603050405020304" pitchFamily="18" charset="0"/>
              </a:rPr>
              <a:t> </a:t>
            </a:r>
            <a:endParaRPr lang="zh-CN" altLang="zh-CN" sz="2800" dirty="0">
              <a:latin typeface="Times New Roman" panose="02020603050405020304" pitchFamily="18" charset="0"/>
              <a:cs typeface="Times New Roman" panose="02020603050405020304" pitchFamily="18" charset="0"/>
            </a:endParaRPr>
          </a:p>
          <a:p>
            <a:pPr algn="just"/>
            <a:r>
              <a:rPr lang="en-US" altLang="zh-CN" sz="2800" b="1" u="sng" dirty="0">
                <a:latin typeface="Times New Roman" panose="02020603050405020304" pitchFamily="18" charset="0"/>
                <a:cs typeface="Times New Roman" panose="02020603050405020304" pitchFamily="18" charset="0"/>
              </a:rPr>
              <a:t>Achievement</a:t>
            </a:r>
            <a:r>
              <a:rPr lang="zh-CN" altLang="en-US" sz="2800" b="1" u="sng" dirty="0">
                <a:latin typeface="Times New Roman" panose="02020603050405020304" pitchFamily="18" charset="0"/>
                <a:cs typeface="Times New Roman" panose="02020603050405020304" pitchFamily="18" charset="0"/>
              </a:rPr>
              <a:t> </a:t>
            </a:r>
            <a:r>
              <a:rPr lang="en-US" altLang="zh-CN" sz="2800" b="1" u="sng" dirty="0">
                <a:latin typeface="Times New Roman" panose="02020603050405020304" pitchFamily="18" charset="0"/>
                <a:cs typeface="Times New Roman" panose="02020603050405020304" pitchFamily="18" charset="0"/>
              </a:rPr>
              <a:t>(Solution):</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Thanks to </a:t>
            </a:r>
            <a:r>
              <a:rPr lang="en-US" altLang="zh-CN" sz="2800" dirty="0">
                <a:latin typeface="Times New Roman" panose="02020603050405020304" pitchFamily="18" charset="0"/>
                <a:cs typeface="Times New Roman" panose="02020603050405020304" pitchFamily="18" charset="0"/>
              </a:rPr>
              <a:t>construction workers who </a:t>
            </a:r>
            <a:r>
              <a:rPr lang="en-US" altLang="zh-CN" sz="2800" dirty="0">
                <a:solidFill>
                  <a:srgbClr val="FF0000"/>
                </a:solidFill>
                <a:latin typeface="Times New Roman" panose="02020603050405020304" pitchFamily="18" charset="0"/>
                <a:cs typeface="Times New Roman" panose="02020603050405020304" pitchFamily="18" charset="0"/>
              </a:rPr>
              <a:t>worked around the clock</a:t>
            </a:r>
            <a:r>
              <a:rPr lang="en-US" altLang="zh-CN" sz="2800" dirty="0">
                <a:latin typeface="Times New Roman" panose="02020603050405020304" pitchFamily="18" charset="0"/>
                <a:cs typeface="Times New Roman" panose="02020603050405020304" pitchFamily="18" charset="0"/>
              </a:rPr>
              <a:t>, within tens of days, the Leishengshan and Huoshengshan Hospitals were built and many teams of medical staff </a:t>
            </a:r>
            <a:r>
              <a:rPr lang="en-US" altLang="zh-CN" sz="2800" dirty="0">
                <a:solidFill>
                  <a:srgbClr val="FF0000"/>
                </a:solidFill>
                <a:latin typeface="Times New Roman" panose="02020603050405020304" pitchFamily="18" charset="0"/>
                <a:cs typeface="Times New Roman" panose="02020603050405020304" pitchFamily="18" charset="0"/>
              </a:rPr>
              <a:t>rushed to </a:t>
            </a:r>
            <a:r>
              <a:rPr lang="en-US" altLang="zh-CN" sz="2800" dirty="0">
                <a:latin typeface="Times New Roman" panose="02020603050405020304" pitchFamily="18" charset="0"/>
                <a:cs typeface="Times New Roman" panose="02020603050405020304" pitchFamily="18" charset="0"/>
              </a:rPr>
              <a:t>Wuhan to support, bringing hope to those affected patients and to the war against the virus as a whole!</a:t>
            </a:r>
            <a:endParaRPr lang="zh-CN" altLang="zh-CN" sz="280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9645015" y="-9463"/>
            <a:ext cx="2546985" cy="1753235"/>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p:txBody>
      </p:sp>
      <p:sp>
        <p:nvSpPr>
          <p:cNvPr id="3" name="文本框 2"/>
          <p:cNvSpPr txBox="1"/>
          <p:nvPr/>
        </p:nvSpPr>
        <p:spPr>
          <a:xfrm>
            <a:off x="730058" y="1386136"/>
            <a:ext cx="4861886" cy="4524315"/>
          </a:xfrm>
          <a:prstGeom prst="rect">
            <a:avLst/>
          </a:prstGeom>
          <a:pattFill prst="pct30">
            <a:fgClr>
              <a:srgbClr val="F5C61B"/>
            </a:fgClr>
            <a:bgClr>
              <a:schemeClr val="bg1"/>
            </a:bgClr>
          </a:patt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Situation 1</a:t>
            </a:r>
            <a:endParaRPr lang="zh-CN" altLang="zh-CN" sz="3200" b="1" dirty="0">
              <a:latin typeface="Times New Roman" panose="02020603050405020304" pitchFamily="18" charset="0"/>
              <a:cs typeface="Times New Roman" panose="02020603050405020304" pitchFamily="18" charset="0"/>
            </a:endParaRPr>
          </a:p>
          <a:p>
            <a:pPr algn="ctr"/>
            <a:r>
              <a:rPr lang="en-US" altLang="zh-CN" sz="3200" b="1" u="sng" dirty="0">
                <a:latin typeface="Times New Roman" panose="02020603050405020304" pitchFamily="18" charset="0"/>
                <a:cs typeface="Times New Roman" panose="02020603050405020304" pitchFamily="18" charset="0"/>
              </a:rPr>
              <a:t>Conflict (Problem)</a:t>
            </a:r>
            <a:r>
              <a:rPr lang="en-US" altLang="zh-CN" sz="3200" b="1" dirty="0">
                <a:latin typeface="Times New Roman" panose="02020603050405020304" pitchFamily="18" charset="0"/>
                <a:cs typeface="Times New Roman" panose="02020603050405020304" pitchFamily="18" charset="0"/>
              </a:rPr>
              <a:t> </a:t>
            </a:r>
          </a:p>
          <a:p>
            <a:pPr algn="just"/>
            <a:r>
              <a:rPr lang="en-US" altLang="zh-CN" sz="3200" dirty="0">
                <a:latin typeface="Times New Roman" panose="02020603050405020304" pitchFamily="18" charset="0"/>
                <a:cs typeface="Times New Roman" panose="02020603050405020304" pitchFamily="18" charset="0"/>
              </a:rPr>
              <a:t>With the surge of number of confirmed cases, the beds in the hospital dwindled and the medical workers turned shorthanded, leading to a point where a vicious circle seemed to appear. </a:t>
            </a:r>
            <a:endParaRPr lang="zh-CN" altLang="zh-CN" sz="32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6108862" y="1386136"/>
            <a:ext cx="5765901" cy="4524315"/>
          </a:xfrm>
          <a:prstGeom prst="rect">
            <a:avLst/>
          </a:prstGeom>
          <a:pattFill prst="pct40">
            <a:fgClr>
              <a:schemeClr val="accent6">
                <a:lumMod val="40000"/>
                <a:lumOff val="60000"/>
              </a:schemeClr>
            </a:fgClr>
            <a:bgClr>
              <a:schemeClr val="bg1"/>
            </a:bgClr>
          </a:patt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Situation 2</a:t>
            </a:r>
            <a:endParaRPr lang="zh-CN" altLang="zh-CN" sz="3200" b="1" dirty="0">
              <a:latin typeface="Times New Roman" panose="02020603050405020304" pitchFamily="18" charset="0"/>
              <a:cs typeface="Times New Roman" panose="02020603050405020304" pitchFamily="18" charset="0"/>
            </a:endParaRPr>
          </a:p>
          <a:p>
            <a:pPr algn="ctr"/>
            <a:r>
              <a:rPr lang="en-US" altLang="zh-CN" sz="3200" b="1" u="sng" dirty="0">
                <a:latin typeface="Times New Roman" panose="02020603050405020304" pitchFamily="18" charset="0"/>
                <a:cs typeface="Times New Roman" panose="02020603050405020304" pitchFamily="18" charset="0"/>
              </a:rPr>
              <a:t>Conflict (Problem)</a:t>
            </a:r>
            <a:endParaRPr lang="en-US" altLang="zh-CN" sz="3200" b="1" dirty="0">
              <a:latin typeface="Times New Roman" panose="02020603050405020304" pitchFamily="18" charset="0"/>
              <a:cs typeface="Times New Roman" panose="02020603050405020304" pitchFamily="18" charset="0"/>
            </a:endParaRPr>
          </a:p>
          <a:p>
            <a:pPr algn="just"/>
            <a:r>
              <a:rPr lang="en-US" altLang="zh-CN" sz="3200" dirty="0">
                <a:latin typeface="Times New Roman" panose="02020603050405020304" pitchFamily="18" charset="0"/>
                <a:cs typeface="Times New Roman" panose="02020603050405020304" pitchFamily="18" charset="0"/>
              </a:rPr>
              <a:t>Impacted by the growing numbers of confirmed cases day by day, we woke up and received loads of worrying news about the crisis, including calls for support from numerous hospitals due to the shortage of medical materials.</a:t>
            </a:r>
            <a:endParaRPr kumimoji="1" lang="zh-CN" altLang="en-US" sz="3200" dirty="0">
              <a:latin typeface="Times New Roman" panose="02020603050405020304" pitchFamily="18" charset="0"/>
              <a:cs typeface="Times New Roman" panose="02020603050405020304" pitchFamily="18" charset="0"/>
            </a:endParaRPr>
          </a:p>
        </p:txBody>
      </p:sp>
      <p:grpSp>
        <p:nvGrpSpPr>
          <p:cNvPr id="26" name="组合 25"/>
          <p:cNvGrpSpPr/>
          <p:nvPr/>
        </p:nvGrpSpPr>
        <p:grpSpPr>
          <a:xfrm>
            <a:off x="1" y="0"/>
            <a:ext cx="12192000" cy="768453"/>
            <a:chOff x="1" y="0"/>
            <a:chExt cx="12192000" cy="768453"/>
          </a:xfrm>
        </p:grpSpPr>
        <p:grpSp>
          <p:nvGrpSpPr>
            <p:cNvPr id="27" name="组合 26"/>
            <p:cNvGrpSpPr/>
            <p:nvPr/>
          </p:nvGrpSpPr>
          <p:grpSpPr>
            <a:xfrm>
              <a:off x="1" y="3749"/>
              <a:ext cx="3072886" cy="764704"/>
              <a:chOff x="2582250" y="5541358"/>
              <a:chExt cx="2076669" cy="882316"/>
            </a:xfrm>
          </p:grpSpPr>
          <p:grpSp>
            <p:nvGrpSpPr>
              <p:cNvPr id="64" name="组合 63"/>
              <p:cNvGrpSpPr/>
              <p:nvPr/>
            </p:nvGrpSpPr>
            <p:grpSpPr>
              <a:xfrm>
                <a:off x="2582250" y="5541358"/>
                <a:ext cx="2076669" cy="882316"/>
                <a:chOff x="2582250" y="5541358"/>
                <a:chExt cx="2076669" cy="882316"/>
              </a:xfrm>
            </p:grpSpPr>
            <p:sp>
              <p:nvSpPr>
                <p:cNvPr id="66"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7"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65" name="矩形 64"/>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Motivating</a:t>
                </a:r>
                <a:endParaRPr lang="zh-CN" altLang="en-US" sz="2800" b="1" dirty="0">
                  <a:solidFill>
                    <a:srgbClr val="F8F8F8"/>
                  </a:solidFill>
                  <a:latin typeface="+mn-lt"/>
                  <a:ea typeface="+mn-ea"/>
                  <a:cs typeface="+mn-ea"/>
                  <a:sym typeface="+mn-lt"/>
                </a:endParaRPr>
              </a:p>
            </p:txBody>
          </p:sp>
        </p:grpSp>
        <p:grpSp>
          <p:nvGrpSpPr>
            <p:cNvPr id="28" name="组合 27"/>
            <p:cNvGrpSpPr/>
            <p:nvPr/>
          </p:nvGrpSpPr>
          <p:grpSpPr>
            <a:xfrm>
              <a:off x="3035976" y="870"/>
              <a:ext cx="3072886" cy="764704"/>
              <a:chOff x="2582250" y="5541358"/>
              <a:chExt cx="2076669" cy="882316"/>
            </a:xfrm>
          </p:grpSpPr>
          <p:grpSp>
            <p:nvGrpSpPr>
              <p:cNvPr id="44" name="组合 43"/>
              <p:cNvGrpSpPr/>
              <p:nvPr/>
            </p:nvGrpSpPr>
            <p:grpSpPr>
              <a:xfrm>
                <a:off x="2582250" y="5541358"/>
                <a:ext cx="2076669" cy="882316"/>
                <a:chOff x="2582250" y="5541358"/>
                <a:chExt cx="2076669" cy="882316"/>
              </a:xfrm>
            </p:grpSpPr>
            <p:sp>
              <p:nvSpPr>
                <p:cNvPr id="62"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3" name="圆角矩形 8"/>
                <p:cNvSpPr/>
                <p:nvPr/>
              </p:nvSpPr>
              <p:spPr bwMode="auto">
                <a:xfrm>
                  <a:off x="2675090" y="5620577"/>
                  <a:ext cx="1896899" cy="727516"/>
                </a:xfrm>
                <a:prstGeom prst="roundRect">
                  <a:avLst>
                    <a:gd name="adj" fmla="val 10568"/>
                  </a:avLst>
                </a:prstGeom>
                <a:solidFill>
                  <a:srgbClr val="953735"/>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47" name="矩形 46"/>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Enabling</a:t>
                </a:r>
                <a:endParaRPr lang="zh-CN" altLang="en-US" sz="2800" b="1" dirty="0">
                  <a:solidFill>
                    <a:srgbClr val="F8F8F8"/>
                  </a:solidFill>
                  <a:latin typeface="+mn-lt"/>
                  <a:ea typeface="+mn-ea"/>
                  <a:cs typeface="+mn-ea"/>
                  <a:sym typeface="+mn-lt"/>
                </a:endParaRPr>
              </a:p>
            </p:txBody>
          </p:sp>
        </p:grpSp>
        <p:grpSp>
          <p:nvGrpSpPr>
            <p:cNvPr id="29" name="组合 28"/>
            <p:cNvGrpSpPr/>
            <p:nvPr/>
          </p:nvGrpSpPr>
          <p:grpSpPr>
            <a:xfrm>
              <a:off x="6056905" y="0"/>
              <a:ext cx="3072886" cy="764704"/>
              <a:chOff x="2582250" y="5541358"/>
              <a:chExt cx="2076669" cy="882316"/>
            </a:xfrm>
          </p:grpSpPr>
          <p:grpSp>
            <p:nvGrpSpPr>
              <p:cNvPr id="40" name="组合 39"/>
              <p:cNvGrpSpPr/>
              <p:nvPr/>
            </p:nvGrpSpPr>
            <p:grpSpPr>
              <a:xfrm>
                <a:off x="2582250" y="5541358"/>
                <a:ext cx="2076669" cy="882316"/>
                <a:chOff x="2582250" y="5541358"/>
                <a:chExt cx="2076669" cy="882316"/>
              </a:xfrm>
            </p:grpSpPr>
            <p:sp>
              <p:nvSpPr>
                <p:cNvPr id="42"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43"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41" name="矩形 40"/>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Extension</a:t>
                </a:r>
                <a:endParaRPr lang="zh-CN" altLang="en-US" sz="2800" b="1" dirty="0">
                  <a:solidFill>
                    <a:srgbClr val="F8F8F8"/>
                  </a:solidFill>
                  <a:latin typeface="+mn-lt"/>
                  <a:ea typeface="+mn-ea"/>
                  <a:cs typeface="+mn-ea"/>
                  <a:sym typeface="+mn-lt"/>
                </a:endParaRPr>
              </a:p>
            </p:txBody>
          </p:sp>
        </p:grpSp>
        <p:grpSp>
          <p:nvGrpSpPr>
            <p:cNvPr id="30" name="组合 29"/>
            <p:cNvGrpSpPr/>
            <p:nvPr/>
          </p:nvGrpSpPr>
          <p:grpSpPr>
            <a:xfrm>
              <a:off x="9119115" y="0"/>
              <a:ext cx="3072886" cy="764704"/>
              <a:chOff x="2582250" y="5541358"/>
              <a:chExt cx="2076669" cy="882316"/>
            </a:xfrm>
          </p:grpSpPr>
          <p:grpSp>
            <p:nvGrpSpPr>
              <p:cNvPr id="31" name="组合 30"/>
              <p:cNvGrpSpPr/>
              <p:nvPr/>
            </p:nvGrpSpPr>
            <p:grpSpPr>
              <a:xfrm>
                <a:off x="2582250" y="5541358"/>
                <a:ext cx="2076669" cy="882316"/>
                <a:chOff x="2582250" y="5541358"/>
                <a:chExt cx="2076669" cy="882316"/>
              </a:xfrm>
            </p:grpSpPr>
            <p:sp>
              <p:nvSpPr>
                <p:cNvPr id="33"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34"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32" name="矩形 31"/>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Summary</a:t>
                </a:r>
                <a:endParaRPr lang="zh-CN" altLang="en-US" sz="2800" b="1" dirty="0">
                  <a:solidFill>
                    <a:srgbClr val="F8F8F8"/>
                  </a:solidFill>
                  <a:latin typeface="+mn-lt"/>
                  <a:ea typeface="+mn-ea"/>
                  <a:cs typeface="+mn-ea"/>
                  <a:sym typeface="+mn-lt"/>
                </a:endParaRPr>
              </a:p>
            </p:txBody>
          </p:sp>
        </p:grpSp>
      </p:grpSp>
    </p:spTree>
    <p:extLst>
      <p:ext uri="{BB962C8B-B14F-4D97-AF65-F5344CB8AC3E}">
        <p14:creationId xmlns:p14="http://schemas.microsoft.com/office/powerpoint/2010/main" val="292724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2273726" y="1952217"/>
            <a:ext cx="2505250" cy="2574850"/>
            <a:chOff x="1088790" y="2835866"/>
            <a:chExt cx="1036261" cy="1036518"/>
          </a:xfrm>
          <a:solidFill>
            <a:srgbClr val="A568D2"/>
          </a:solidFill>
        </p:grpSpPr>
        <p:sp>
          <p:nvSpPr>
            <p:cNvPr id="84" name="Oval 53"/>
            <p:cNvSpPr>
              <a:spLocks noChangeArrowheads="1"/>
            </p:cNvSpPr>
            <p:nvPr/>
          </p:nvSpPr>
          <p:spPr bwMode="auto">
            <a:xfrm>
              <a:off x="1088790" y="2835866"/>
              <a:ext cx="1036261" cy="1036518"/>
            </a:xfrm>
            <a:prstGeom prst="ellipse">
              <a:avLst/>
            </a:prstGeom>
            <a:grp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2" tIns="34290" rIns="68582" bIns="34290"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85" name="Text Box 58"/>
            <p:cNvSpPr txBox="1">
              <a:spLocks noChangeArrowheads="1"/>
            </p:cNvSpPr>
            <p:nvPr/>
          </p:nvSpPr>
          <p:spPr bwMode="auto">
            <a:xfrm>
              <a:off x="1157094" y="3217188"/>
              <a:ext cx="918194" cy="300450"/>
            </a:xfrm>
            <a:prstGeom prst="rect">
              <a:avLst/>
            </a:prstGeom>
            <a:grpFill/>
            <a:ln>
              <a:noFill/>
            </a:ln>
            <a:effectLst/>
          </p:spPr>
          <p:txBody>
            <a:bodyPr wrap="square" lIns="68582" tIns="34290" rIns="68582" bIns="3429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chemeClr val="bg1"/>
                  </a:solidFill>
                  <a:effectLst/>
                  <a:uLnTx/>
                  <a:uFillTx/>
                  <a:latin typeface="+mn-lt"/>
                  <a:ea typeface="+mn-ea"/>
                  <a:cs typeface="+mn-ea"/>
                  <a:sym typeface="+mn-lt"/>
                </a:rPr>
                <a:t>Contents</a:t>
              </a:r>
            </a:p>
          </p:txBody>
        </p:sp>
      </p:grpSp>
      <p:grpSp>
        <p:nvGrpSpPr>
          <p:cNvPr id="80" name="组合 79"/>
          <p:cNvGrpSpPr/>
          <p:nvPr/>
        </p:nvGrpSpPr>
        <p:grpSpPr>
          <a:xfrm>
            <a:off x="1200827" y="5680363"/>
            <a:ext cx="588887" cy="588887"/>
            <a:chOff x="304800" y="673100"/>
            <a:chExt cx="4000500" cy="4000500"/>
          </a:xfrm>
          <a:effectLst>
            <a:outerShdw blurRad="444500" dist="254000" dir="8100000" algn="tr" rotWithShape="0">
              <a:prstClr val="black">
                <a:alpha val="50000"/>
              </a:prstClr>
            </a:outerShdw>
          </a:effectLst>
        </p:grpSpPr>
        <p:sp>
          <p:nvSpPr>
            <p:cNvPr id="81"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6" name="组合 85"/>
          <p:cNvGrpSpPr/>
          <p:nvPr/>
        </p:nvGrpSpPr>
        <p:grpSpPr>
          <a:xfrm>
            <a:off x="5575171" y="4691030"/>
            <a:ext cx="252504" cy="252504"/>
            <a:chOff x="304800" y="673100"/>
            <a:chExt cx="4000500" cy="4000500"/>
          </a:xfrm>
          <a:effectLst>
            <a:outerShdw blurRad="444500" dist="254000" dir="8100000" algn="tr" rotWithShape="0">
              <a:prstClr val="black">
                <a:alpha val="50000"/>
              </a:prstClr>
            </a:outerShdw>
          </a:effectLst>
        </p:grpSpPr>
        <p:sp>
          <p:nvSpPr>
            <p:cNvPr id="87"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9" name="组合 88"/>
          <p:cNvGrpSpPr/>
          <p:nvPr/>
        </p:nvGrpSpPr>
        <p:grpSpPr>
          <a:xfrm>
            <a:off x="2377790" y="5346002"/>
            <a:ext cx="1179342" cy="1179342"/>
            <a:chOff x="304800" y="673100"/>
            <a:chExt cx="4000500" cy="4000500"/>
          </a:xfrm>
          <a:effectLst>
            <a:outerShdw blurRad="444500" dist="254000" dir="8100000" algn="tr" rotWithShape="0">
              <a:prstClr val="black">
                <a:alpha val="50000"/>
              </a:prstClr>
            </a:outerShdw>
          </a:effectLst>
        </p:grpSpPr>
        <p:sp>
          <p:nvSpPr>
            <p:cNvPr id="90"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1" name="椭圆 9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2" name="组合 91"/>
          <p:cNvGrpSpPr/>
          <p:nvPr/>
        </p:nvGrpSpPr>
        <p:grpSpPr>
          <a:xfrm>
            <a:off x="1709696" y="5246497"/>
            <a:ext cx="520219" cy="520219"/>
            <a:chOff x="304800" y="673100"/>
            <a:chExt cx="4000500" cy="4000500"/>
          </a:xfrm>
          <a:effectLst>
            <a:outerShdw blurRad="444500" dist="254000" dir="8100000" algn="tr" rotWithShape="0">
              <a:prstClr val="black">
                <a:alpha val="50000"/>
              </a:prstClr>
            </a:outerShdw>
          </a:effectLst>
        </p:grpSpPr>
        <p:sp>
          <p:nvSpPr>
            <p:cNvPr id="93"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5" name="组合 94"/>
          <p:cNvGrpSpPr/>
          <p:nvPr/>
        </p:nvGrpSpPr>
        <p:grpSpPr>
          <a:xfrm>
            <a:off x="725358" y="5561628"/>
            <a:ext cx="316893" cy="316893"/>
            <a:chOff x="304800" y="673100"/>
            <a:chExt cx="4000500" cy="4000500"/>
          </a:xfrm>
          <a:effectLst>
            <a:outerShdw blurRad="444500" dist="254000" dir="8100000" algn="tr" rotWithShape="0">
              <a:prstClr val="black">
                <a:alpha val="50000"/>
              </a:prstClr>
            </a:outerShdw>
          </a:effectLst>
        </p:grpSpPr>
        <p:sp>
          <p:nvSpPr>
            <p:cNvPr id="96"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8" name="组合 97"/>
          <p:cNvGrpSpPr/>
          <p:nvPr/>
        </p:nvGrpSpPr>
        <p:grpSpPr>
          <a:xfrm>
            <a:off x="551384" y="5378311"/>
            <a:ext cx="158446" cy="158446"/>
            <a:chOff x="304800" y="673100"/>
            <a:chExt cx="4000500" cy="4000500"/>
          </a:xfrm>
          <a:effectLst>
            <a:outerShdw blurRad="444500" dist="254000" dir="8100000" algn="tr" rotWithShape="0">
              <a:prstClr val="black">
                <a:alpha val="50000"/>
              </a:prstClr>
            </a:outerShdw>
          </a:effectLst>
        </p:grpSpPr>
        <p:sp>
          <p:nvSpPr>
            <p:cNvPr id="99"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104" name="组合 103">
            <a:extLst>
              <a:ext uri="{FF2B5EF4-FFF2-40B4-BE49-F238E27FC236}">
                <a16:creationId xmlns:a16="http://schemas.microsoft.com/office/drawing/2014/main" id="{F147F832-6766-483A-A8A8-BAAE496D4EDD}"/>
              </a:ext>
            </a:extLst>
          </p:cNvPr>
          <p:cNvGrpSpPr/>
          <p:nvPr/>
        </p:nvGrpSpPr>
        <p:grpSpPr>
          <a:xfrm>
            <a:off x="4386819" y="1208986"/>
            <a:ext cx="1367678" cy="1252760"/>
            <a:chOff x="304800" y="673100"/>
            <a:chExt cx="4000500" cy="4000500"/>
          </a:xfrm>
          <a:effectLst>
            <a:outerShdw blurRad="317500" dist="190500" dir="8100000" algn="tr" rotWithShape="0">
              <a:prstClr val="black">
                <a:alpha val="50000"/>
              </a:prstClr>
            </a:outerShdw>
          </a:effectLst>
        </p:grpSpPr>
        <p:sp>
          <p:nvSpPr>
            <p:cNvPr id="105" name="同心圆 7">
              <a:extLst>
                <a:ext uri="{FF2B5EF4-FFF2-40B4-BE49-F238E27FC236}">
                  <a16:creationId xmlns:a16="http://schemas.microsoft.com/office/drawing/2014/main" id="{01B0B1EC-1985-454F-83E6-37B5EF712F7A}"/>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rgbClr val="7030A0"/>
                </a:solidFill>
                <a:cs typeface="+mn-ea"/>
                <a:sym typeface="+mn-lt"/>
              </a:endParaRPr>
            </a:p>
          </p:txBody>
        </p:sp>
        <p:sp>
          <p:nvSpPr>
            <p:cNvPr id="106" name="椭圆 105">
              <a:extLst>
                <a:ext uri="{FF2B5EF4-FFF2-40B4-BE49-F238E27FC236}">
                  <a16:creationId xmlns:a16="http://schemas.microsoft.com/office/drawing/2014/main" id="{E39269D4-5896-4022-8089-C449D041138C}"/>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7030A0"/>
                  </a:solidFill>
                  <a:cs typeface="+mn-ea"/>
                  <a:sym typeface="+mn-lt"/>
                </a:rPr>
                <a:t>01</a:t>
              </a:r>
              <a:endParaRPr lang="zh-CN" altLang="en-US" sz="4400" b="1" dirty="0">
                <a:solidFill>
                  <a:srgbClr val="7030A0"/>
                </a:solidFill>
                <a:cs typeface="+mn-ea"/>
                <a:sym typeface="+mn-lt"/>
              </a:endParaRPr>
            </a:p>
          </p:txBody>
        </p:sp>
      </p:grpSp>
      <p:grpSp>
        <p:nvGrpSpPr>
          <p:cNvPr id="107" name="组合 106">
            <a:extLst>
              <a:ext uri="{FF2B5EF4-FFF2-40B4-BE49-F238E27FC236}">
                <a16:creationId xmlns:a16="http://schemas.microsoft.com/office/drawing/2014/main" id="{8BC00AEE-F8BB-4328-A02F-E5013CCB10AB}"/>
              </a:ext>
            </a:extLst>
          </p:cNvPr>
          <p:cNvGrpSpPr/>
          <p:nvPr/>
        </p:nvGrpSpPr>
        <p:grpSpPr>
          <a:xfrm>
            <a:off x="4944107" y="2273092"/>
            <a:ext cx="1367678" cy="1252760"/>
            <a:chOff x="304800" y="673100"/>
            <a:chExt cx="4000500" cy="4000500"/>
          </a:xfrm>
          <a:effectLst>
            <a:outerShdw blurRad="317500" dist="190500" dir="8100000" algn="tr" rotWithShape="0">
              <a:prstClr val="black">
                <a:alpha val="50000"/>
              </a:prstClr>
            </a:outerShdw>
          </a:effectLst>
        </p:grpSpPr>
        <p:sp>
          <p:nvSpPr>
            <p:cNvPr id="108" name="同心圆 10">
              <a:extLst>
                <a:ext uri="{FF2B5EF4-FFF2-40B4-BE49-F238E27FC236}">
                  <a16:creationId xmlns:a16="http://schemas.microsoft.com/office/drawing/2014/main" id="{EC66B1CA-E9C8-4B35-B6A0-FAF043972364}"/>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rgbClr val="7030A0"/>
                </a:solidFill>
                <a:cs typeface="+mn-ea"/>
                <a:sym typeface="+mn-lt"/>
              </a:endParaRPr>
            </a:p>
          </p:txBody>
        </p:sp>
        <p:sp>
          <p:nvSpPr>
            <p:cNvPr id="109" name="椭圆 108">
              <a:extLst>
                <a:ext uri="{FF2B5EF4-FFF2-40B4-BE49-F238E27FC236}">
                  <a16:creationId xmlns:a16="http://schemas.microsoft.com/office/drawing/2014/main" id="{E83DF1BA-175F-4443-A8D6-558FA087AD7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7030A0"/>
                  </a:solidFill>
                  <a:cs typeface="+mn-ea"/>
                  <a:sym typeface="+mn-lt"/>
                </a:rPr>
                <a:t>02</a:t>
              </a:r>
              <a:endParaRPr lang="zh-CN" altLang="en-US" sz="4400" b="1" dirty="0">
                <a:solidFill>
                  <a:srgbClr val="7030A0"/>
                </a:solidFill>
                <a:cs typeface="+mn-ea"/>
                <a:sym typeface="+mn-lt"/>
              </a:endParaRPr>
            </a:p>
          </p:txBody>
        </p:sp>
      </p:grpSp>
      <p:grpSp>
        <p:nvGrpSpPr>
          <p:cNvPr id="110" name="组合 109">
            <a:extLst>
              <a:ext uri="{FF2B5EF4-FFF2-40B4-BE49-F238E27FC236}">
                <a16:creationId xmlns:a16="http://schemas.microsoft.com/office/drawing/2014/main" id="{24033CA3-36EA-43F3-952E-C3C5CA7D0AE6}"/>
              </a:ext>
            </a:extLst>
          </p:cNvPr>
          <p:cNvGrpSpPr/>
          <p:nvPr/>
        </p:nvGrpSpPr>
        <p:grpSpPr>
          <a:xfrm>
            <a:off x="4846869" y="3438270"/>
            <a:ext cx="1367678" cy="1252760"/>
            <a:chOff x="304800" y="673100"/>
            <a:chExt cx="4000500" cy="4000500"/>
          </a:xfrm>
          <a:effectLst>
            <a:outerShdw blurRad="317500" dist="190500" dir="8100000" algn="tr" rotWithShape="0">
              <a:prstClr val="black">
                <a:alpha val="50000"/>
              </a:prstClr>
            </a:outerShdw>
          </a:effectLst>
        </p:grpSpPr>
        <p:sp>
          <p:nvSpPr>
            <p:cNvPr id="111" name="同心圆 13">
              <a:extLst>
                <a:ext uri="{FF2B5EF4-FFF2-40B4-BE49-F238E27FC236}">
                  <a16:creationId xmlns:a16="http://schemas.microsoft.com/office/drawing/2014/main" id="{5C4E1920-0EF8-417F-A36E-BD63E16D04E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rgbClr val="7030A0"/>
                </a:solidFill>
                <a:cs typeface="+mn-ea"/>
                <a:sym typeface="+mn-lt"/>
              </a:endParaRPr>
            </a:p>
          </p:txBody>
        </p:sp>
        <p:sp>
          <p:nvSpPr>
            <p:cNvPr id="112" name="椭圆 111">
              <a:extLst>
                <a:ext uri="{FF2B5EF4-FFF2-40B4-BE49-F238E27FC236}">
                  <a16:creationId xmlns:a16="http://schemas.microsoft.com/office/drawing/2014/main" id="{0AAB83D3-76B5-47D7-9BF9-A0A33885204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7030A0"/>
                  </a:solidFill>
                  <a:cs typeface="+mn-ea"/>
                  <a:sym typeface="+mn-lt"/>
                </a:rPr>
                <a:t>03</a:t>
              </a:r>
              <a:endParaRPr lang="zh-CN" altLang="en-US" sz="4400" b="1" dirty="0">
                <a:solidFill>
                  <a:srgbClr val="7030A0"/>
                </a:solidFill>
                <a:cs typeface="+mn-ea"/>
                <a:sym typeface="+mn-lt"/>
              </a:endParaRPr>
            </a:p>
          </p:txBody>
        </p:sp>
      </p:grpSp>
      <p:grpSp>
        <p:nvGrpSpPr>
          <p:cNvPr id="114" name="组合 113">
            <a:extLst>
              <a:ext uri="{FF2B5EF4-FFF2-40B4-BE49-F238E27FC236}">
                <a16:creationId xmlns:a16="http://schemas.microsoft.com/office/drawing/2014/main" id="{D3917C82-48D9-40ED-B11E-3A62366A07AB}"/>
              </a:ext>
            </a:extLst>
          </p:cNvPr>
          <p:cNvGrpSpPr/>
          <p:nvPr/>
        </p:nvGrpSpPr>
        <p:grpSpPr>
          <a:xfrm>
            <a:off x="4184569" y="4336480"/>
            <a:ext cx="1367678" cy="1252760"/>
            <a:chOff x="304800" y="673100"/>
            <a:chExt cx="4000500" cy="4000500"/>
          </a:xfrm>
          <a:effectLst>
            <a:outerShdw blurRad="317500" dist="190500" dir="8100000" algn="tr" rotWithShape="0">
              <a:prstClr val="black">
                <a:alpha val="50000"/>
              </a:prstClr>
            </a:outerShdw>
          </a:effectLst>
        </p:grpSpPr>
        <p:sp>
          <p:nvSpPr>
            <p:cNvPr id="115" name="同心圆 13">
              <a:extLst>
                <a:ext uri="{FF2B5EF4-FFF2-40B4-BE49-F238E27FC236}">
                  <a16:creationId xmlns:a16="http://schemas.microsoft.com/office/drawing/2014/main" id="{8FF8D6CA-BF6E-4261-8BDD-A47833CDCD3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a:solidFill>
                  <a:srgbClr val="7030A0"/>
                </a:solidFill>
                <a:cs typeface="+mn-ea"/>
                <a:sym typeface="+mn-lt"/>
              </a:endParaRPr>
            </a:p>
          </p:txBody>
        </p:sp>
        <p:sp>
          <p:nvSpPr>
            <p:cNvPr id="116" name="椭圆 115">
              <a:extLst>
                <a:ext uri="{FF2B5EF4-FFF2-40B4-BE49-F238E27FC236}">
                  <a16:creationId xmlns:a16="http://schemas.microsoft.com/office/drawing/2014/main" id="{FBF1B973-664D-495D-AB9A-F10CA0C172A9}"/>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7030A0"/>
                  </a:solidFill>
                  <a:cs typeface="+mn-ea"/>
                  <a:sym typeface="+mn-lt"/>
                </a:rPr>
                <a:t>04</a:t>
              </a:r>
              <a:endParaRPr lang="zh-CN" altLang="en-US" sz="4400" b="1" dirty="0">
                <a:solidFill>
                  <a:srgbClr val="7030A0"/>
                </a:solidFill>
                <a:cs typeface="+mn-ea"/>
                <a:sym typeface="+mn-lt"/>
              </a:endParaRPr>
            </a:p>
          </p:txBody>
        </p:sp>
      </p:grpSp>
      <p:sp>
        <p:nvSpPr>
          <p:cNvPr id="117" name="Freeform 77">
            <a:extLst>
              <a:ext uri="{FF2B5EF4-FFF2-40B4-BE49-F238E27FC236}">
                <a16:creationId xmlns:a16="http://schemas.microsoft.com/office/drawing/2014/main" id="{BC3CBC3D-7E6E-46FA-A100-1A008B74FE03}"/>
              </a:ext>
            </a:extLst>
          </p:cNvPr>
          <p:cNvSpPr>
            <a:spLocks/>
          </p:cNvSpPr>
          <p:nvPr/>
        </p:nvSpPr>
        <p:spPr bwMode="auto">
          <a:xfrm>
            <a:off x="5959378" y="1453523"/>
            <a:ext cx="3816424" cy="677625"/>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3600" b="1" dirty="0">
                <a:solidFill>
                  <a:schemeClr val="bg1"/>
                </a:solidFill>
                <a:latin typeface="+mn-lt"/>
                <a:ea typeface="+mn-ea"/>
                <a:cs typeface="+mn-ea"/>
                <a:sym typeface="+mn-lt"/>
              </a:rPr>
              <a:t>Teaching Context </a:t>
            </a:r>
            <a:endParaRPr lang="zh-CN" altLang="en-US" sz="3600" b="1" dirty="0">
              <a:solidFill>
                <a:schemeClr val="bg1"/>
              </a:solidFill>
              <a:latin typeface="+mn-lt"/>
              <a:ea typeface="+mn-ea"/>
              <a:cs typeface="+mn-ea"/>
              <a:sym typeface="+mn-lt"/>
            </a:endParaRPr>
          </a:p>
        </p:txBody>
      </p:sp>
      <p:sp>
        <p:nvSpPr>
          <p:cNvPr id="118" name="Freeform 77">
            <a:extLst>
              <a:ext uri="{FF2B5EF4-FFF2-40B4-BE49-F238E27FC236}">
                <a16:creationId xmlns:a16="http://schemas.microsoft.com/office/drawing/2014/main" id="{582392AC-5323-445F-9629-52AFCFA6304F}"/>
              </a:ext>
            </a:extLst>
          </p:cNvPr>
          <p:cNvSpPr>
            <a:spLocks/>
          </p:cNvSpPr>
          <p:nvPr/>
        </p:nvSpPr>
        <p:spPr bwMode="auto">
          <a:xfrm>
            <a:off x="6445045" y="2595026"/>
            <a:ext cx="4259466" cy="677625"/>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3600" b="1" dirty="0">
                <a:solidFill>
                  <a:schemeClr val="bg1"/>
                </a:solidFill>
                <a:latin typeface="+mn-lt"/>
                <a:ea typeface="+mn-ea"/>
                <a:cs typeface="+mn-ea"/>
                <a:sym typeface="+mn-lt"/>
              </a:rPr>
              <a:t>Teaching Objectives </a:t>
            </a:r>
            <a:endParaRPr lang="zh-CN" altLang="en-US" sz="3600" b="1" dirty="0">
              <a:solidFill>
                <a:schemeClr val="bg1"/>
              </a:solidFill>
              <a:latin typeface="+mn-lt"/>
              <a:ea typeface="+mn-ea"/>
              <a:cs typeface="+mn-ea"/>
              <a:sym typeface="+mn-lt"/>
            </a:endParaRPr>
          </a:p>
        </p:txBody>
      </p:sp>
      <p:sp>
        <p:nvSpPr>
          <p:cNvPr id="119" name="Freeform 77">
            <a:extLst>
              <a:ext uri="{FF2B5EF4-FFF2-40B4-BE49-F238E27FC236}">
                <a16:creationId xmlns:a16="http://schemas.microsoft.com/office/drawing/2014/main" id="{FE1FA751-3406-4E7B-8838-B27F8A02ED41}"/>
              </a:ext>
            </a:extLst>
          </p:cNvPr>
          <p:cNvSpPr>
            <a:spLocks/>
          </p:cNvSpPr>
          <p:nvPr/>
        </p:nvSpPr>
        <p:spPr bwMode="auto">
          <a:xfrm>
            <a:off x="6445044" y="3743352"/>
            <a:ext cx="4259467" cy="677625"/>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3600" b="1" dirty="0">
                <a:solidFill>
                  <a:schemeClr val="bg1"/>
                </a:solidFill>
                <a:latin typeface="+mn-lt"/>
                <a:ea typeface="+mn-ea"/>
                <a:cs typeface="+mn-ea"/>
                <a:sym typeface="+mn-lt"/>
              </a:rPr>
              <a:t>Teaching Procedure</a:t>
            </a:r>
            <a:endParaRPr lang="zh-CN" altLang="en-US" sz="3600" b="1" dirty="0">
              <a:solidFill>
                <a:schemeClr val="bg1"/>
              </a:solidFill>
              <a:latin typeface="+mn-lt"/>
              <a:ea typeface="+mn-ea"/>
              <a:cs typeface="+mn-ea"/>
              <a:sym typeface="+mn-lt"/>
            </a:endParaRPr>
          </a:p>
        </p:txBody>
      </p:sp>
      <p:sp>
        <p:nvSpPr>
          <p:cNvPr id="120" name="Freeform 77">
            <a:extLst>
              <a:ext uri="{FF2B5EF4-FFF2-40B4-BE49-F238E27FC236}">
                <a16:creationId xmlns:a16="http://schemas.microsoft.com/office/drawing/2014/main" id="{2B6AB0F8-2950-4CA6-89F9-068E202DEFE8}"/>
              </a:ext>
            </a:extLst>
          </p:cNvPr>
          <p:cNvSpPr>
            <a:spLocks/>
          </p:cNvSpPr>
          <p:nvPr/>
        </p:nvSpPr>
        <p:spPr bwMode="auto">
          <a:xfrm>
            <a:off x="5959378" y="4821828"/>
            <a:ext cx="2584893" cy="677625"/>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3600" b="1" dirty="0">
                <a:solidFill>
                  <a:schemeClr val="bg1"/>
                </a:solidFill>
                <a:latin typeface="+mn-lt"/>
                <a:ea typeface="+mn-ea"/>
                <a:cs typeface="+mn-ea"/>
                <a:sym typeface="+mn-lt"/>
              </a:rPr>
              <a:t>Highlights</a:t>
            </a:r>
            <a:endParaRPr lang="zh-CN" altLang="en-US" sz="3600" b="1" dirty="0">
              <a:solidFill>
                <a:schemeClr val="bg1"/>
              </a:solidFill>
              <a:latin typeface="+mn-lt"/>
              <a:ea typeface="+mn-ea"/>
              <a:cs typeface="+mn-ea"/>
              <a:sym typeface="+mn-lt"/>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文本框 4"/>
          <p:cNvSpPr txBox="1"/>
          <p:nvPr/>
        </p:nvSpPr>
        <p:spPr>
          <a:xfrm>
            <a:off x="9074303" y="892221"/>
            <a:ext cx="1593932" cy="3683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zh-CN" altLang="en-US" sz="1800">
              <a:latin typeface="Arial" panose="020B0604020202020204" pitchFamily="34" charset="0"/>
            </a:endParaRPr>
          </a:p>
        </p:txBody>
      </p:sp>
      <p:sp>
        <p:nvSpPr>
          <p:cNvPr id="52227" name="文本框 5"/>
          <p:cNvSpPr txBox="1"/>
          <p:nvPr/>
        </p:nvSpPr>
        <p:spPr>
          <a:xfrm>
            <a:off x="9120344" y="34927"/>
            <a:ext cx="1547892" cy="3683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zh-CN" altLang="en-US" sz="1800">
              <a:latin typeface="Arial" panose="020B0604020202020204" pitchFamily="34" charset="0"/>
            </a:endParaRPr>
          </a:p>
        </p:txBody>
      </p:sp>
      <p:sp>
        <p:nvSpPr>
          <p:cNvPr id="2" name="文本框 1"/>
          <p:cNvSpPr txBox="1"/>
          <p:nvPr/>
        </p:nvSpPr>
        <p:spPr>
          <a:xfrm>
            <a:off x="9645015" y="34925"/>
            <a:ext cx="2546985" cy="1753235"/>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p:txBody>
      </p:sp>
      <p:grpSp>
        <p:nvGrpSpPr>
          <p:cNvPr id="30" name="组合 29"/>
          <p:cNvGrpSpPr/>
          <p:nvPr/>
        </p:nvGrpSpPr>
        <p:grpSpPr>
          <a:xfrm>
            <a:off x="1" y="0"/>
            <a:ext cx="12192000" cy="768453"/>
            <a:chOff x="1" y="0"/>
            <a:chExt cx="12192000" cy="768453"/>
          </a:xfrm>
        </p:grpSpPr>
        <p:grpSp>
          <p:nvGrpSpPr>
            <p:cNvPr id="31" name="组合 30"/>
            <p:cNvGrpSpPr/>
            <p:nvPr/>
          </p:nvGrpSpPr>
          <p:grpSpPr>
            <a:xfrm>
              <a:off x="1" y="3749"/>
              <a:ext cx="3072886" cy="764704"/>
              <a:chOff x="2582250" y="5541358"/>
              <a:chExt cx="2076669" cy="882316"/>
            </a:xfrm>
          </p:grpSpPr>
          <p:grpSp>
            <p:nvGrpSpPr>
              <p:cNvPr id="47" name="组合 46"/>
              <p:cNvGrpSpPr/>
              <p:nvPr/>
            </p:nvGrpSpPr>
            <p:grpSpPr>
              <a:xfrm>
                <a:off x="2582250" y="5541358"/>
                <a:ext cx="2076669" cy="882316"/>
                <a:chOff x="2582250" y="5541358"/>
                <a:chExt cx="2076669" cy="882316"/>
              </a:xfrm>
            </p:grpSpPr>
            <p:sp>
              <p:nvSpPr>
                <p:cNvPr id="49"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50"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48" name="矩形 47"/>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Motivating</a:t>
                </a:r>
                <a:endParaRPr lang="zh-CN" altLang="en-US" sz="2800" b="1" dirty="0">
                  <a:solidFill>
                    <a:srgbClr val="F8F8F8"/>
                  </a:solidFill>
                  <a:latin typeface="+mn-lt"/>
                  <a:ea typeface="+mn-ea"/>
                  <a:cs typeface="+mn-ea"/>
                  <a:sym typeface="+mn-lt"/>
                </a:endParaRPr>
              </a:p>
            </p:txBody>
          </p:sp>
        </p:grpSp>
        <p:grpSp>
          <p:nvGrpSpPr>
            <p:cNvPr id="32" name="组合 31"/>
            <p:cNvGrpSpPr/>
            <p:nvPr/>
          </p:nvGrpSpPr>
          <p:grpSpPr>
            <a:xfrm>
              <a:off x="3035976" y="870"/>
              <a:ext cx="3072886" cy="764704"/>
              <a:chOff x="2582250" y="5541358"/>
              <a:chExt cx="2076669" cy="882316"/>
            </a:xfrm>
          </p:grpSpPr>
          <p:grpSp>
            <p:nvGrpSpPr>
              <p:cNvPr id="43" name="组合 42"/>
              <p:cNvGrpSpPr/>
              <p:nvPr/>
            </p:nvGrpSpPr>
            <p:grpSpPr>
              <a:xfrm>
                <a:off x="2582250" y="5541358"/>
                <a:ext cx="2076669" cy="882316"/>
                <a:chOff x="2582250" y="5541358"/>
                <a:chExt cx="2076669" cy="882316"/>
              </a:xfrm>
            </p:grpSpPr>
            <p:sp>
              <p:nvSpPr>
                <p:cNvPr id="45"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46" name="圆角矩形 8"/>
                <p:cNvSpPr/>
                <p:nvPr/>
              </p:nvSpPr>
              <p:spPr bwMode="auto">
                <a:xfrm>
                  <a:off x="2675090" y="5620577"/>
                  <a:ext cx="1896899" cy="727516"/>
                </a:xfrm>
                <a:prstGeom prst="roundRect">
                  <a:avLst>
                    <a:gd name="adj" fmla="val 10568"/>
                  </a:avLst>
                </a:prstGeom>
                <a:solidFill>
                  <a:srgbClr val="953735"/>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44" name="矩形 43"/>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Enabling</a:t>
                </a:r>
                <a:endParaRPr lang="zh-CN" altLang="en-US" sz="2800" b="1" dirty="0">
                  <a:solidFill>
                    <a:srgbClr val="F8F8F8"/>
                  </a:solidFill>
                  <a:latin typeface="+mn-lt"/>
                  <a:ea typeface="+mn-ea"/>
                  <a:cs typeface="+mn-ea"/>
                  <a:sym typeface="+mn-lt"/>
                </a:endParaRPr>
              </a:p>
            </p:txBody>
          </p:sp>
        </p:grpSp>
        <p:grpSp>
          <p:nvGrpSpPr>
            <p:cNvPr id="33" name="组合 32"/>
            <p:cNvGrpSpPr/>
            <p:nvPr/>
          </p:nvGrpSpPr>
          <p:grpSpPr>
            <a:xfrm>
              <a:off x="6056905" y="0"/>
              <a:ext cx="3072886" cy="764704"/>
              <a:chOff x="2582250" y="5541358"/>
              <a:chExt cx="2076669" cy="882316"/>
            </a:xfrm>
          </p:grpSpPr>
          <p:grpSp>
            <p:nvGrpSpPr>
              <p:cNvPr id="39" name="组合 38"/>
              <p:cNvGrpSpPr/>
              <p:nvPr/>
            </p:nvGrpSpPr>
            <p:grpSpPr>
              <a:xfrm>
                <a:off x="2582250" y="5541358"/>
                <a:ext cx="2076669" cy="882316"/>
                <a:chOff x="2582250" y="5541358"/>
                <a:chExt cx="2076669" cy="882316"/>
              </a:xfrm>
            </p:grpSpPr>
            <p:sp>
              <p:nvSpPr>
                <p:cNvPr id="41"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42"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40" name="矩形 39"/>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Extension</a:t>
                </a:r>
                <a:endParaRPr lang="zh-CN" altLang="en-US" sz="2800" b="1" dirty="0">
                  <a:solidFill>
                    <a:srgbClr val="F8F8F8"/>
                  </a:solidFill>
                  <a:latin typeface="+mn-lt"/>
                  <a:ea typeface="+mn-ea"/>
                  <a:cs typeface="+mn-ea"/>
                  <a:sym typeface="+mn-lt"/>
                </a:endParaRPr>
              </a:p>
            </p:txBody>
          </p:sp>
        </p:grpSp>
        <p:grpSp>
          <p:nvGrpSpPr>
            <p:cNvPr id="34" name="组合 33"/>
            <p:cNvGrpSpPr/>
            <p:nvPr/>
          </p:nvGrpSpPr>
          <p:grpSpPr>
            <a:xfrm>
              <a:off x="9119115" y="0"/>
              <a:ext cx="3072886" cy="764704"/>
              <a:chOff x="2582250" y="5541358"/>
              <a:chExt cx="2076669" cy="882316"/>
            </a:xfrm>
          </p:grpSpPr>
          <p:grpSp>
            <p:nvGrpSpPr>
              <p:cNvPr id="35" name="组合 34"/>
              <p:cNvGrpSpPr/>
              <p:nvPr/>
            </p:nvGrpSpPr>
            <p:grpSpPr>
              <a:xfrm>
                <a:off x="2582250" y="5541358"/>
                <a:ext cx="2076669" cy="882316"/>
                <a:chOff x="2582250" y="5541358"/>
                <a:chExt cx="2076669" cy="882316"/>
              </a:xfrm>
            </p:grpSpPr>
            <p:sp>
              <p:nvSpPr>
                <p:cNvPr id="37"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38"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36" name="矩形 35"/>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Summary</a:t>
                </a:r>
                <a:endParaRPr lang="zh-CN" altLang="en-US" sz="2800" b="1" dirty="0">
                  <a:solidFill>
                    <a:srgbClr val="F8F8F8"/>
                  </a:solidFill>
                  <a:latin typeface="+mn-lt"/>
                  <a:ea typeface="+mn-ea"/>
                  <a:cs typeface="+mn-ea"/>
                  <a:sym typeface="+mn-lt"/>
                </a:endParaRPr>
              </a:p>
            </p:txBody>
          </p:sp>
        </p:grpSp>
      </p:grpSp>
      <p:sp>
        <p:nvSpPr>
          <p:cNvPr id="3" name="文本框 2"/>
          <p:cNvSpPr txBox="1"/>
          <p:nvPr/>
        </p:nvSpPr>
        <p:spPr>
          <a:xfrm>
            <a:off x="548292" y="1076371"/>
            <a:ext cx="11092323" cy="5693866"/>
          </a:xfrm>
          <a:prstGeom prst="rect">
            <a:avLst/>
          </a:prstGeom>
          <a:pattFill prst="pct40">
            <a:fgClr>
              <a:schemeClr val="accent6">
                <a:lumMod val="40000"/>
                <a:lumOff val="60000"/>
              </a:schemeClr>
            </a:fgClr>
            <a:bgClr>
              <a:schemeClr val="bg1"/>
            </a:bgClr>
          </a:pattFill>
        </p:spPr>
        <p:txBody>
          <a:bodyPr wrap="square" rtlCol="0">
            <a:spAutoFit/>
          </a:bodyPr>
          <a:lstStyle/>
          <a:p>
            <a:pPr algn="ctr"/>
            <a:r>
              <a:rPr lang="en-US" altLang="zh-CN" sz="2800" b="1" dirty="0">
                <a:latin typeface="Times New Roman" panose="02020603050405020304" pitchFamily="18" charset="0"/>
                <a:cs typeface="Times New Roman" panose="02020603050405020304" pitchFamily="18" charset="0"/>
              </a:rPr>
              <a:t>Sample Answer 2</a:t>
            </a:r>
          </a:p>
          <a:p>
            <a:pPr algn="ctr"/>
            <a:endParaRPr lang="zh-CN" altLang="zh-CN" sz="2800" dirty="0">
              <a:latin typeface="Times New Roman" panose="02020603050405020304" pitchFamily="18" charset="0"/>
              <a:cs typeface="Times New Roman" panose="02020603050405020304" pitchFamily="18" charset="0"/>
            </a:endParaRPr>
          </a:p>
          <a:p>
            <a:pPr algn="just"/>
            <a:r>
              <a:rPr lang="en-US" altLang="zh-CN" sz="2800" b="1" u="sng" dirty="0">
                <a:latin typeface="Times New Roman" panose="02020603050405020304" pitchFamily="18" charset="0"/>
                <a:cs typeface="Times New Roman" panose="02020603050405020304" pitchFamily="18" charset="0"/>
              </a:rPr>
              <a:t>Conflict (Problem)</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Impacted by </a:t>
            </a:r>
            <a:r>
              <a:rPr lang="en-US" altLang="zh-CN" sz="2800" b="1" dirty="0">
                <a:latin typeface="Times New Roman" panose="02020603050405020304" pitchFamily="18" charset="0"/>
                <a:cs typeface="Times New Roman" panose="02020603050405020304" pitchFamily="18" charset="0"/>
              </a:rPr>
              <a:t>the growing numbers of confirmed cases day by day, we woke up and received </a:t>
            </a:r>
            <a:r>
              <a:rPr lang="en-US" altLang="zh-CN" sz="2800" b="1" dirty="0">
                <a:solidFill>
                  <a:srgbClr val="FF0000"/>
                </a:solidFill>
                <a:latin typeface="Times New Roman" panose="02020603050405020304" pitchFamily="18" charset="0"/>
                <a:cs typeface="Times New Roman" panose="02020603050405020304" pitchFamily="18" charset="0"/>
              </a:rPr>
              <a:t>loads of </a:t>
            </a:r>
            <a:r>
              <a:rPr lang="en-US" altLang="zh-CN" sz="2800" b="1" dirty="0">
                <a:latin typeface="Times New Roman" panose="02020603050405020304" pitchFamily="18" charset="0"/>
                <a:cs typeface="Times New Roman" panose="02020603050405020304" pitchFamily="18" charset="0"/>
              </a:rPr>
              <a:t>worrying news about the crisis, including calls for support from numerous hospitals </a:t>
            </a:r>
            <a:r>
              <a:rPr lang="en-US" altLang="zh-CN" sz="2800" b="1" dirty="0">
                <a:solidFill>
                  <a:srgbClr val="FF0000"/>
                </a:solidFill>
                <a:latin typeface="Times New Roman" panose="02020603050405020304" pitchFamily="18" charset="0"/>
                <a:cs typeface="Times New Roman" panose="02020603050405020304" pitchFamily="18" charset="0"/>
              </a:rPr>
              <a:t>due to the shortage of </a:t>
            </a:r>
            <a:r>
              <a:rPr lang="en-US" altLang="zh-CN" sz="2800" b="1" dirty="0">
                <a:latin typeface="Times New Roman" panose="02020603050405020304" pitchFamily="18" charset="0"/>
                <a:cs typeface="Times New Roman" panose="02020603050405020304" pitchFamily="18" charset="0"/>
              </a:rPr>
              <a:t>medical materials. </a:t>
            </a:r>
            <a:endParaRPr lang="zh-CN" altLang="zh-CN" sz="2800" dirty="0">
              <a:latin typeface="Times New Roman" panose="02020603050405020304" pitchFamily="18" charset="0"/>
              <a:cs typeface="Times New Roman" panose="02020603050405020304" pitchFamily="18" charset="0"/>
            </a:endParaRPr>
          </a:p>
          <a:p>
            <a:pPr algn="just"/>
            <a:r>
              <a:rPr lang="en-US" altLang="zh-CN" sz="2800" b="1" dirty="0">
                <a:latin typeface="Times New Roman" panose="02020603050405020304" pitchFamily="18" charset="0"/>
                <a:cs typeface="Times New Roman" panose="02020603050405020304" pitchFamily="18" charset="0"/>
              </a:rPr>
              <a:t> </a:t>
            </a:r>
            <a:endParaRPr lang="zh-CN" altLang="zh-CN" sz="2800" dirty="0">
              <a:latin typeface="Times New Roman" panose="02020603050405020304" pitchFamily="18" charset="0"/>
              <a:cs typeface="Times New Roman" panose="02020603050405020304" pitchFamily="18" charset="0"/>
            </a:endParaRPr>
          </a:p>
          <a:p>
            <a:pPr algn="just"/>
            <a:r>
              <a:rPr lang="en-US" altLang="zh-CN" sz="2800" b="1" u="sng" dirty="0">
                <a:latin typeface="Times New Roman" panose="02020603050405020304" pitchFamily="18" charset="0"/>
                <a:cs typeface="Times New Roman" panose="02020603050405020304" pitchFamily="18" charset="0"/>
              </a:rPr>
              <a:t>Achievement(Solution):</a:t>
            </a:r>
            <a:r>
              <a:rPr lang="en-US" altLang="zh-CN" sz="2800" b="1"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Thanks to the selfless workers who gave up holidays to work in shifts </a:t>
            </a:r>
            <a:r>
              <a:rPr lang="en-US" altLang="zh-CN" sz="2800" dirty="0">
                <a:solidFill>
                  <a:srgbClr val="FF0000"/>
                </a:solidFill>
                <a:latin typeface="Times New Roman" panose="02020603050405020304" pitchFamily="18" charset="0"/>
                <a:cs typeface="Times New Roman" panose="02020603050405020304" pitchFamily="18" charset="0"/>
              </a:rPr>
              <a:t>around the clock</a:t>
            </a:r>
            <a:r>
              <a:rPr lang="en-US" altLang="zh-CN" sz="2800" dirty="0">
                <a:latin typeface="Times New Roman" panose="02020603050405020304" pitchFamily="18" charset="0"/>
                <a:cs typeface="Times New Roman" panose="02020603050405020304" pitchFamily="18" charset="0"/>
              </a:rPr>
              <a:t>, the production of protective equipment such as </a:t>
            </a:r>
            <a:r>
              <a:rPr lang="en-US" altLang="zh-CN" sz="2800" dirty="0">
                <a:solidFill>
                  <a:srgbClr val="FF0000"/>
                </a:solidFill>
                <a:latin typeface="Times New Roman" panose="02020603050405020304" pitchFamily="18" charset="0"/>
                <a:cs typeface="Times New Roman" panose="02020603050405020304" pitchFamily="18" charset="0"/>
              </a:rPr>
              <a:t>surgical masks </a:t>
            </a:r>
            <a:r>
              <a:rPr lang="en-US" altLang="zh-CN" sz="2800" dirty="0">
                <a:latin typeface="Times New Roman" panose="02020603050405020304" pitchFamily="18" charset="0"/>
                <a:cs typeface="Times New Roman" panose="02020603050405020304" pitchFamily="18" charset="0"/>
              </a:rPr>
              <a:t>and </a:t>
            </a:r>
            <a:r>
              <a:rPr lang="en-US" altLang="zh-CN" sz="2800" dirty="0">
                <a:solidFill>
                  <a:srgbClr val="FF0000"/>
                </a:solidFill>
                <a:latin typeface="Times New Roman" panose="02020603050405020304" pitchFamily="18" charset="0"/>
                <a:cs typeface="Times New Roman" panose="02020603050405020304" pitchFamily="18" charset="0"/>
              </a:rPr>
              <a:t>protective suits</a:t>
            </a:r>
            <a:r>
              <a:rPr lang="en-US" altLang="zh-CN" sz="2800" dirty="0">
                <a:latin typeface="Times New Roman" panose="02020603050405020304" pitchFamily="18" charset="0"/>
                <a:cs typeface="Times New Roman" panose="02020603050405020304" pitchFamily="18" charset="0"/>
              </a:rPr>
              <a:t> could be ensured. And the doctors and nurses who were </a:t>
            </a:r>
            <a:r>
              <a:rPr lang="en-US" altLang="zh-CN" sz="2800" dirty="0">
                <a:solidFill>
                  <a:srgbClr val="FF0000"/>
                </a:solidFill>
                <a:latin typeface="Times New Roman" panose="02020603050405020304" pitchFamily="18" charset="0"/>
                <a:cs typeface="Times New Roman" panose="02020603050405020304" pitchFamily="18" charset="0"/>
              </a:rPr>
              <a:t>combating the virus </a:t>
            </a:r>
            <a:r>
              <a:rPr lang="en-US" altLang="zh-CN" sz="2800" dirty="0">
                <a:latin typeface="Times New Roman" panose="02020603050405020304" pitchFamily="18" charset="0"/>
                <a:cs typeface="Times New Roman" panose="02020603050405020304" pitchFamily="18" charset="0"/>
              </a:rPr>
              <a:t>at frontline could </a:t>
            </a:r>
            <a:r>
              <a:rPr lang="en-US" altLang="zh-CN" sz="2800" dirty="0">
                <a:solidFill>
                  <a:srgbClr val="FF0000"/>
                </a:solidFill>
                <a:latin typeface="Times New Roman" panose="02020603050405020304" pitchFamily="18" charset="0"/>
                <a:cs typeface="Times New Roman" panose="02020603050405020304" pitchFamily="18" charset="0"/>
              </a:rPr>
              <a:t>go all out </a:t>
            </a:r>
            <a:r>
              <a:rPr lang="en-US" altLang="zh-CN" sz="2800" dirty="0">
                <a:latin typeface="Times New Roman" panose="02020603050405020304" pitchFamily="18" charset="0"/>
                <a:cs typeface="Times New Roman" panose="02020603050405020304" pitchFamily="18" charset="0"/>
              </a:rPr>
              <a:t>without any fear from the lack of “bullets”. In this case, they will certainly win the war!</a:t>
            </a:r>
            <a:endParaRPr lang="zh-CN" altLang="zh-CN" sz="280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645015" y="34925"/>
            <a:ext cx="2546985" cy="1753235"/>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p:txBody>
      </p:sp>
      <p:sp>
        <p:nvSpPr>
          <p:cNvPr id="59393" name="内容占位符 2"/>
          <p:cNvSpPr>
            <a:spLocks noGrp="1"/>
          </p:cNvSpPr>
          <p:nvPr>
            <p:ph idx="1"/>
          </p:nvPr>
        </p:nvSpPr>
        <p:spPr>
          <a:xfrm>
            <a:off x="1168224" y="1843510"/>
            <a:ext cx="8230024" cy="1025337"/>
          </a:xfrm>
        </p:spPr>
        <p:txBody>
          <a:bodyPr vert="horz" wrap="square" lIns="91443" tIns="45721" rIns="91443" bIns="45721"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en-US" altLang="zh-CN" sz="2800" b="0" i="0" u="none" strike="noStrike" kern="1200" cap="none" spc="0" normalizeH="0" baseline="0" noProof="0" dirty="0">
                <a:ln>
                  <a:noFill/>
                </a:ln>
                <a:effectLst/>
                <a:uLnTx/>
                <a:uFillTx/>
                <a:latin typeface="Times New Roman" panose="02020603050405020304" pitchFamily="18" charset="0"/>
                <a:ea typeface="微软雅黑 Light" panose="020B0502040204020203" pitchFamily="34" charset="-122"/>
                <a:cs typeface="Times New Roman" panose="02020603050405020304" pitchFamily="18" charset="0"/>
              </a:rPr>
              <a:t>Makeshift hospitals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zh-CN" sz="2800" b="0" i="0" u="none" strike="noStrike" kern="1200" cap="none" spc="0" normalizeH="0" baseline="0" noProof="0" dirty="0">
              <a:ln>
                <a:noFill/>
              </a:ln>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54274" name="文本框 5"/>
          <p:cNvSpPr txBox="1"/>
          <p:nvPr/>
        </p:nvSpPr>
        <p:spPr>
          <a:xfrm>
            <a:off x="9120344" y="34927"/>
            <a:ext cx="1547892" cy="3683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zh-CN" altLang="en-US" sz="1800">
              <a:latin typeface="Arial" panose="020B0604020202020204" pitchFamily="34" charset="0"/>
            </a:endParaRPr>
          </a:p>
        </p:txBody>
      </p:sp>
      <p:pic>
        <p:nvPicPr>
          <p:cNvPr id="54276" name="图片 7"/>
          <p:cNvPicPr>
            <a:picLocks noChangeAspect="1"/>
          </p:cNvPicPr>
          <p:nvPr/>
        </p:nvPicPr>
        <p:blipFill>
          <a:blip r:embed="rId2"/>
          <a:stretch>
            <a:fillRect/>
          </a:stretch>
        </p:blipFill>
        <p:spPr>
          <a:xfrm>
            <a:off x="2919320" y="4605456"/>
            <a:ext cx="1724845" cy="1604844"/>
          </a:xfrm>
          <a:prstGeom prst="rect">
            <a:avLst/>
          </a:prstGeom>
          <a:noFill/>
          <a:ln w="9525">
            <a:noFill/>
          </a:ln>
        </p:spPr>
      </p:pic>
      <p:pic>
        <p:nvPicPr>
          <p:cNvPr id="54277" name="图片 9"/>
          <p:cNvPicPr>
            <a:picLocks noChangeAspect="1"/>
          </p:cNvPicPr>
          <p:nvPr/>
        </p:nvPicPr>
        <p:blipFill>
          <a:blip r:embed="rId3"/>
          <a:stretch>
            <a:fillRect/>
          </a:stretch>
        </p:blipFill>
        <p:spPr>
          <a:xfrm>
            <a:off x="6908765" y="4388912"/>
            <a:ext cx="2221026" cy="1992416"/>
          </a:xfrm>
          <a:prstGeom prst="ellipse">
            <a:avLst/>
          </a:prstGeom>
          <a:noFill/>
          <a:ln w="9525">
            <a:noFill/>
          </a:ln>
        </p:spPr>
      </p:pic>
      <p:pic>
        <p:nvPicPr>
          <p:cNvPr id="54278" name="图片 2"/>
          <p:cNvPicPr>
            <a:picLocks noChangeAspect="1"/>
          </p:cNvPicPr>
          <p:nvPr/>
        </p:nvPicPr>
        <p:blipFill>
          <a:blip r:embed="rId4"/>
          <a:stretch>
            <a:fillRect/>
          </a:stretch>
        </p:blipFill>
        <p:spPr>
          <a:xfrm>
            <a:off x="4871864" y="4559621"/>
            <a:ext cx="1844846" cy="1650998"/>
          </a:xfrm>
          <a:prstGeom prst="rect">
            <a:avLst/>
          </a:prstGeom>
          <a:noFill/>
          <a:ln w="9525">
            <a:noFill/>
          </a:ln>
        </p:spPr>
      </p:pic>
      <p:sp>
        <p:nvSpPr>
          <p:cNvPr id="56323" name="标题 3"/>
          <p:cNvSpPr>
            <a:spLocks noGrp="1"/>
          </p:cNvSpPr>
          <p:nvPr>
            <p:ph type="title"/>
          </p:nvPr>
        </p:nvSpPr>
        <p:spPr>
          <a:xfrm>
            <a:off x="1032921" y="1097967"/>
            <a:ext cx="9658985" cy="645160"/>
          </a:xfrm>
          <a:solidFill>
            <a:schemeClr val="bg1">
              <a:alpha val="100000"/>
            </a:schemeClr>
          </a:solidFill>
        </p:spPr>
        <p:txBody>
          <a:bodyPr vert="horz" wrap="square" lIns="91443" tIns="45721" rIns="91443" bIns="45721" anchor="ctr">
            <a:spAutoFit/>
          </a:bodyPr>
          <a:lstStyle/>
          <a:p>
            <a:pPr eaLnBrk="1" hangingPunct="1">
              <a:buNone/>
            </a:pPr>
            <a:r>
              <a:rPr lang="zh-CN" altLang="zh-CN" sz="3600" b="1" kern="1200" dirty="0">
                <a:solidFill>
                  <a:srgbClr val="953735"/>
                </a:solidFill>
                <a:latin typeface="Times New Roman" panose="02020603050405020304" pitchFamily="18" charset="0"/>
                <a:cs typeface="Times New Roman" panose="02020603050405020304" pitchFamily="18" charset="0"/>
              </a:rPr>
              <a:t>China</a:t>
            </a:r>
            <a:r>
              <a:rPr lang="en-US" altLang="zh-CN" sz="3600" b="1" dirty="0">
                <a:solidFill>
                  <a:srgbClr val="953735"/>
                </a:solidFill>
                <a:latin typeface="Times New Roman" panose="02020603050405020304" pitchFamily="18" charset="0"/>
                <a:cs typeface="Times New Roman" panose="02020603050405020304" pitchFamily="18" charset="0"/>
              </a:rPr>
              <a:t>’s</a:t>
            </a:r>
            <a:r>
              <a:rPr lang="zh-CN" altLang="zh-CN" sz="3600" b="1" kern="1200" dirty="0">
                <a:solidFill>
                  <a:srgbClr val="953735"/>
                </a:solidFill>
                <a:latin typeface="Times New Roman" panose="02020603050405020304" pitchFamily="18" charset="0"/>
                <a:cs typeface="Times New Roman" panose="02020603050405020304" pitchFamily="18" charset="0"/>
              </a:rPr>
              <a:t> contribut</a:t>
            </a:r>
            <a:r>
              <a:rPr lang="en-US" altLang="zh-CN" sz="3600" b="1" kern="1200" dirty="0">
                <a:solidFill>
                  <a:srgbClr val="953735"/>
                </a:solidFill>
                <a:latin typeface="Times New Roman" panose="02020603050405020304" pitchFamily="18" charset="0"/>
                <a:cs typeface="Times New Roman" panose="02020603050405020304" pitchFamily="18" charset="0"/>
              </a:rPr>
              <a:t>ions</a:t>
            </a:r>
            <a:r>
              <a:rPr lang="zh-CN" altLang="zh-CN" sz="3600" b="1" kern="1200" dirty="0">
                <a:solidFill>
                  <a:srgbClr val="953735"/>
                </a:solidFill>
                <a:latin typeface="Times New Roman" panose="02020603050405020304" pitchFamily="18" charset="0"/>
                <a:cs typeface="Times New Roman" panose="02020603050405020304" pitchFamily="18" charset="0"/>
              </a:rPr>
              <a:t> to COVID-19 control</a:t>
            </a:r>
          </a:p>
        </p:txBody>
      </p:sp>
      <p:sp>
        <p:nvSpPr>
          <p:cNvPr id="10" name="文本框 9"/>
          <p:cNvSpPr txBox="1"/>
          <p:nvPr/>
        </p:nvSpPr>
        <p:spPr>
          <a:xfrm>
            <a:off x="3141796" y="6274012"/>
            <a:ext cx="6094520" cy="461665"/>
          </a:xfrm>
          <a:prstGeom prst="rect">
            <a:avLst/>
          </a:prstGeom>
          <a:pattFill prst="pct5">
            <a:fgClr>
              <a:schemeClr val="accent6">
                <a:lumMod val="75000"/>
              </a:schemeClr>
            </a:fgClr>
            <a:bgClr>
              <a:schemeClr val="bg1"/>
            </a:bgClr>
          </a:pattFill>
        </p:spPr>
        <p:txBody>
          <a:bodyPr wrap="square">
            <a:spAutoFit/>
          </a:bodyPr>
          <a:lstStyle/>
          <a:p>
            <a:r>
              <a:rPr kumimoji="0" lang="en-US" altLang="zh-CN" sz="2400" b="1" i="0" u="none" strike="noStrike" kern="1200" cap="none" spc="0" normalizeH="0" baseline="0" noProof="0" dirty="0">
                <a:ln>
                  <a:noFill/>
                </a:ln>
                <a:effectLst/>
                <a:uLnTx/>
                <a:uFillTx/>
                <a:latin typeface="Times New Roman" panose="02020603050405020304" pitchFamily="18" charset="0"/>
                <a:ea typeface="微软雅黑 Light" panose="020B0502040204020203" pitchFamily="34" charset="-122"/>
                <a:cs typeface="Times New Roman" panose="02020603050405020304" pitchFamily="18" charset="0"/>
              </a:rPr>
              <a:t> “Hang on Wuhan, we stand with you!”</a:t>
            </a:r>
            <a:r>
              <a:rPr kumimoji="0" lang="zh-CN" altLang="zh-CN" sz="2400" b="1" i="0" u="none" strike="noStrike" kern="1200" cap="none" spc="0" normalizeH="0" baseline="0" noProof="0" dirty="0">
                <a:ln>
                  <a:noFill/>
                </a:ln>
                <a:effectLst/>
                <a:uLnTx/>
                <a:uFillTx/>
                <a:latin typeface="Times New Roman" panose="02020603050405020304" pitchFamily="18" charset="0"/>
                <a:ea typeface="微软雅黑 Light" panose="020B0502040204020203" pitchFamily="34" charset="-122"/>
                <a:cs typeface="Times New Roman" panose="02020603050405020304" pitchFamily="18" charset="0"/>
              </a:rPr>
              <a:t> </a:t>
            </a:r>
            <a:endParaRPr lang="zh-CN" altLang="en-US" sz="2400" dirty="0"/>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8890" y="2148480"/>
            <a:ext cx="4272269" cy="1828173"/>
          </a:xfrm>
          <a:prstGeom prst="rect">
            <a:avLst/>
          </a:prstGeom>
        </p:spPr>
      </p:pic>
      <p:sp>
        <p:nvSpPr>
          <p:cNvPr id="54" name="内容占位符 2"/>
          <p:cNvSpPr txBox="1"/>
          <p:nvPr/>
        </p:nvSpPr>
        <p:spPr>
          <a:xfrm>
            <a:off x="1168224" y="3983559"/>
            <a:ext cx="8230024" cy="1025337"/>
          </a:xfrm>
          <a:prstGeom prst="rect">
            <a:avLst/>
          </a:prstGeom>
          <a:noFill/>
          <a:ln w="9525">
            <a:noFill/>
          </a:ln>
        </p:spPr>
        <p:txBody>
          <a:bodyPr vert="horz" wrap="square" lIns="91443" tIns="45721" rIns="91443" bIns="45721"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微软雅黑 Light" panose="020B0502040204020203" pitchFamily="34" charset="-122"/>
                <a:ea typeface="微软雅黑 Light" panose="020B0502040204020203" pitchFamily="34" charset="-122"/>
                <a:cs typeface="+mn-cs"/>
              </a:defRPr>
            </a:lvl1pPr>
            <a:lvl2pPr marL="743585" indent="-286385"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defRPr/>
            </a:pPr>
            <a:r>
              <a:rPr kumimoji="0" lang="en-US" altLang="zh-CN" sz="2800" b="0" i="0" u="none" strike="noStrike" kern="1200" cap="none" spc="0" normalizeH="0" baseline="0" noProof="0" dirty="0">
                <a:ln>
                  <a:noFill/>
                </a:ln>
                <a:effectLst/>
                <a:uLnTx/>
                <a:uFillTx/>
                <a:latin typeface="Times New Roman" panose="02020603050405020304" pitchFamily="18" charset="0"/>
                <a:ea typeface="微软雅黑 Light" panose="020B0502040204020203" pitchFamily="34" charset="-122"/>
                <a:cs typeface="Times New Roman" panose="02020603050405020304" pitchFamily="18" charset="0"/>
              </a:rPr>
              <a:t>Courageous medical staff </a:t>
            </a:r>
            <a:r>
              <a:rPr kumimoji="0" lang="en-US" altLang="zh-CN" sz="1600" b="1" i="0" u="none" strike="noStrike" kern="1200" cap="none" spc="0" normalizeH="0" baseline="0" noProof="0" dirty="0">
                <a:ln>
                  <a:noFill/>
                </a:ln>
                <a:effectLst/>
                <a:uLnTx/>
                <a:uFillTx/>
                <a:latin typeface="Times New Roman" panose="02020603050405020304" pitchFamily="18" charset="0"/>
                <a:ea typeface="微软雅黑 Light" panose="020B0502040204020203" pitchFamily="34" charset="-122"/>
                <a:cs typeface="Times New Roman" panose="02020603050405020304" pitchFamily="18" charset="0"/>
              </a:rPr>
              <a:t>   </a:t>
            </a:r>
          </a:p>
        </p:txBody>
      </p:sp>
      <p:grpSp>
        <p:nvGrpSpPr>
          <p:cNvPr id="53" name="组合 52"/>
          <p:cNvGrpSpPr/>
          <p:nvPr/>
        </p:nvGrpSpPr>
        <p:grpSpPr>
          <a:xfrm>
            <a:off x="1" y="0"/>
            <a:ext cx="12192000" cy="768453"/>
            <a:chOff x="1" y="0"/>
            <a:chExt cx="12192000" cy="768453"/>
          </a:xfrm>
        </p:grpSpPr>
        <p:grpSp>
          <p:nvGrpSpPr>
            <p:cNvPr id="55" name="组合 54"/>
            <p:cNvGrpSpPr/>
            <p:nvPr/>
          </p:nvGrpSpPr>
          <p:grpSpPr>
            <a:xfrm>
              <a:off x="1" y="3749"/>
              <a:ext cx="3072886" cy="764704"/>
              <a:chOff x="2582250" y="5541358"/>
              <a:chExt cx="2076669" cy="882316"/>
            </a:xfrm>
          </p:grpSpPr>
          <p:grpSp>
            <p:nvGrpSpPr>
              <p:cNvPr id="71" name="组合 70"/>
              <p:cNvGrpSpPr/>
              <p:nvPr/>
            </p:nvGrpSpPr>
            <p:grpSpPr>
              <a:xfrm>
                <a:off x="2582250" y="5541358"/>
                <a:ext cx="2076669" cy="882316"/>
                <a:chOff x="2582250" y="5541358"/>
                <a:chExt cx="2076669" cy="882316"/>
              </a:xfrm>
            </p:grpSpPr>
            <p:sp>
              <p:nvSpPr>
                <p:cNvPr id="73"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4"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72" name="矩形 71"/>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Motivating</a:t>
                </a:r>
                <a:endParaRPr lang="zh-CN" altLang="en-US" sz="2800" b="1" dirty="0">
                  <a:solidFill>
                    <a:srgbClr val="F8F8F8"/>
                  </a:solidFill>
                  <a:latin typeface="+mn-lt"/>
                  <a:ea typeface="+mn-ea"/>
                  <a:cs typeface="+mn-ea"/>
                  <a:sym typeface="+mn-lt"/>
                </a:endParaRPr>
              </a:p>
            </p:txBody>
          </p:sp>
        </p:grpSp>
        <p:grpSp>
          <p:nvGrpSpPr>
            <p:cNvPr id="56" name="组合 55"/>
            <p:cNvGrpSpPr/>
            <p:nvPr/>
          </p:nvGrpSpPr>
          <p:grpSpPr>
            <a:xfrm>
              <a:off x="3035976" y="870"/>
              <a:ext cx="3072886" cy="764704"/>
              <a:chOff x="2582250" y="5541358"/>
              <a:chExt cx="2076669" cy="882316"/>
            </a:xfrm>
          </p:grpSpPr>
          <p:grpSp>
            <p:nvGrpSpPr>
              <p:cNvPr id="67" name="组合 66"/>
              <p:cNvGrpSpPr/>
              <p:nvPr/>
            </p:nvGrpSpPr>
            <p:grpSpPr>
              <a:xfrm>
                <a:off x="2582250" y="5541358"/>
                <a:ext cx="2076669" cy="882316"/>
                <a:chOff x="2582250" y="5541358"/>
                <a:chExt cx="2076669" cy="882316"/>
              </a:xfrm>
            </p:grpSpPr>
            <p:sp>
              <p:nvSpPr>
                <p:cNvPr id="69"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0"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68" name="矩形 67"/>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Enabling</a:t>
                </a:r>
                <a:endParaRPr lang="zh-CN" altLang="en-US" sz="2800" b="1" dirty="0">
                  <a:solidFill>
                    <a:srgbClr val="F8F8F8"/>
                  </a:solidFill>
                  <a:latin typeface="+mn-lt"/>
                  <a:ea typeface="+mn-ea"/>
                  <a:cs typeface="+mn-ea"/>
                  <a:sym typeface="+mn-lt"/>
                </a:endParaRPr>
              </a:p>
            </p:txBody>
          </p:sp>
        </p:grpSp>
        <p:grpSp>
          <p:nvGrpSpPr>
            <p:cNvPr id="57" name="组合 56"/>
            <p:cNvGrpSpPr/>
            <p:nvPr/>
          </p:nvGrpSpPr>
          <p:grpSpPr>
            <a:xfrm>
              <a:off x="6056905" y="0"/>
              <a:ext cx="3072886" cy="764704"/>
              <a:chOff x="2582250" y="5541358"/>
              <a:chExt cx="2076669" cy="882316"/>
            </a:xfrm>
          </p:grpSpPr>
          <p:grpSp>
            <p:nvGrpSpPr>
              <p:cNvPr id="63" name="组合 62"/>
              <p:cNvGrpSpPr/>
              <p:nvPr/>
            </p:nvGrpSpPr>
            <p:grpSpPr>
              <a:xfrm>
                <a:off x="2582250" y="5541358"/>
                <a:ext cx="2076669" cy="882316"/>
                <a:chOff x="2582250" y="5541358"/>
                <a:chExt cx="2076669" cy="882316"/>
              </a:xfrm>
            </p:grpSpPr>
            <p:sp>
              <p:nvSpPr>
                <p:cNvPr id="65"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6" name="圆角矩形 8"/>
                <p:cNvSpPr/>
                <p:nvPr/>
              </p:nvSpPr>
              <p:spPr bwMode="auto">
                <a:xfrm>
                  <a:off x="2675090" y="5620577"/>
                  <a:ext cx="1896899" cy="727516"/>
                </a:xfrm>
                <a:prstGeom prst="roundRect">
                  <a:avLst>
                    <a:gd name="adj" fmla="val 10568"/>
                  </a:avLst>
                </a:prstGeom>
                <a:solidFill>
                  <a:srgbClr val="953735"/>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64" name="矩形 63"/>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Extension</a:t>
                </a:r>
                <a:endParaRPr lang="zh-CN" altLang="en-US" sz="2800" b="1" dirty="0">
                  <a:solidFill>
                    <a:srgbClr val="F8F8F8"/>
                  </a:solidFill>
                  <a:latin typeface="+mn-lt"/>
                  <a:ea typeface="+mn-ea"/>
                  <a:cs typeface="+mn-ea"/>
                  <a:sym typeface="+mn-lt"/>
                </a:endParaRPr>
              </a:p>
            </p:txBody>
          </p:sp>
        </p:grpSp>
        <p:grpSp>
          <p:nvGrpSpPr>
            <p:cNvPr id="58" name="组合 57"/>
            <p:cNvGrpSpPr/>
            <p:nvPr/>
          </p:nvGrpSpPr>
          <p:grpSpPr>
            <a:xfrm>
              <a:off x="9119115" y="0"/>
              <a:ext cx="3072886" cy="764704"/>
              <a:chOff x="2582250" y="5541358"/>
              <a:chExt cx="2076669" cy="882316"/>
            </a:xfrm>
          </p:grpSpPr>
          <p:grpSp>
            <p:nvGrpSpPr>
              <p:cNvPr id="59" name="组合 58"/>
              <p:cNvGrpSpPr/>
              <p:nvPr/>
            </p:nvGrpSpPr>
            <p:grpSpPr>
              <a:xfrm>
                <a:off x="2582250" y="5541358"/>
                <a:ext cx="2076669" cy="882316"/>
                <a:chOff x="2582250" y="5541358"/>
                <a:chExt cx="2076669" cy="882316"/>
              </a:xfrm>
            </p:grpSpPr>
            <p:sp>
              <p:nvSpPr>
                <p:cNvPr id="61"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2"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60" name="矩形 59"/>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Summary</a:t>
                </a:r>
                <a:endParaRPr lang="zh-CN" altLang="en-US" sz="2800" b="1" dirty="0">
                  <a:solidFill>
                    <a:srgbClr val="F8F8F8"/>
                  </a:solidFill>
                  <a:latin typeface="+mn-lt"/>
                  <a:ea typeface="+mn-ea"/>
                  <a:cs typeface="+mn-ea"/>
                  <a:sym typeface="+mn-lt"/>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内容占位符 6"/>
          <p:cNvPicPr>
            <a:picLocks noGrp="1" noChangeAspect="1"/>
          </p:cNvPicPr>
          <p:nvPr>
            <p:ph idx="1"/>
          </p:nvPr>
        </p:nvPicPr>
        <p:blipFill>
          <a:blip r:embed="rId2"/>
          <a:srcRect/>
          <a:stretch>
            <a:fillRect/>
          </a:stretch>
        </p:blipFill>
        <p:spPr>
          <a:xfrm>
            <a:off x="6525948" y="4357117"/>
            <a:ext cx="3108225" cy="2118613"/>
          </a:xfrm>
        </p:spPr>
      </p:pic>
      <p:sp>
        <p:nvSpPr>
          <p:cNvPr id="56322" name="文本框 4"/>
          <p:cNvSpPr txBox="1"/>
          <p:nvPr/>
        </p:nvSpPr>
        <p:spPr>
          <a:xfrm>
            <a:off x="9120344" y="34927"/>
            <a:ext cx="1547892" cy="3683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zh-CN" altLang="en-US" sz="1800">
              <a:latin typeface="Arial" panose="020B0604020202020204" pitchFamily="34" charset="0"/>
            </a:endParaRPr>
          </a:p>
        </p:txBody>
      </p:sp>
      <p:sp>
        <p:nvSpPr>
          <p:cNvPr id="56324" name="文本框 7"/>
          <p:cNvSpPr txBox="1"/>
          <p:nvPr/>
        </p:nvSpPr>
        <p:spPr>
          <a:xfrm>
            <a:off x="1837140" y="2191983"/>
            <a:ext cx="8286179" cy="1815882"/>
          </a:xfrm>
          <a:prstGeom prst="rect">
            <a:avLst/>
          </a:prstGeom>
          <a:blipFill>
            <a:blip r:embed="rId3">
              <a:alphaModFix amt="31000"/>
            </a:blip>
            <a:tile tx="0" ty="0" sx="100000" sy="100000" flip="none" algn="tl"/>
          </a:blip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457200" lvl="0" indent="-457200">
              <a:spcBef>
                <a:spcPct val="0"/>
              </a:spcBef>
            </a:pPr>
            <a:r>
              <a:rPr lang="en-US" altLang="zh-CN" sz="2800" dirty="0">
                <a:latin typeface="Times New Roman" panose="02020603050405020304" pitchFamily="18" charset="0"/>
                <a:cs typeface="Times New Roman" panose="02020603050405020304" pitchFamily="18" charset="0"/>
              </a:rPr>
              <a:t>127 countries </a:t>
            </a:r>
          </a:p>
          <a:p>
            <a:pPr marL="457200" lvl="0" indent="-457200">
              <a:spcBef>
                <a:spcPct val="0"/>
              </a:spcBef>
            </a:pPr>
            <a:r>
              <a:rPr lang="en-US" altLang="zh-CN" sz="2800" dirty="0">
                <a:latin typeface="Times New Roman" panose="02020603050405020304" pitchFamily="18" charset="0"/>
                <a:cs typeface="Times New Roman" panose="02020603050405020304" pitchFamily="18" charset="0"/>
              </a:rPr>
              <a:t>4 international organizations</a:t>
            </a:r>
          </a:p>
          <a:p>
            <a:pPr marL="457200" lvl="0" indent="-457200">
              <a:spcBef>
                <a:spcPct val="0"/>
              </a:spcBef>
            </a:pPr>
            <a:r>
              <a:rPr lang="en-US" altLang="zh-CN" sz="2800" dirty="0">
                <a:latin typeface="Times New Roman" panose="02020603050405020304" pitchFamily="18" charset="0"/>
                <a:cs typeface="Times New Roman" panose="02020603050405020304" pitchFamily="18" charset="0"/>
              </a:rPr>
              <a:t>surgical masks</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&amp;</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protective gears</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&amp;</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testing reagents</a:t>
            </a:r>
            <a:r>
              <a:rPr lang="zh-CN" altLang="zh-CN" sz="2800"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pPr marL="457200" lvl="0" indent="-457200">
              <a:spcBef>
                <a:spcPct val="0"/>
              </a:spcBef>
            </a:pPr>
            <a:r>
              <a:rPr lang="en-US" altLang="zh-CN" sz="2800" dirty="0">
                <a:latin typeface="Times New Roman" panose="02020603050405020304" pitchFamily="18" charset="0"/>
                <a:cs typeface="Times New Roman" panose="02020603050405020304" pitchFamily="18" charset="0"/>
              </a:rPr>
              <a:t>expert teams to other countries</a:t>
            </a:r>
            <a:endParaRPr lang="zh-CN" altLang="zh-CN" sz="2800" dirty="0">
              <a:latin typeface="Times New Roman" panose="02020603050405020304" pitchFamily="18" charset="0"/>
              <a:cs typeface="Times New Roman" panose="02020603050405020304" pitchFamily="18" charset="0"/>
            </a:endParaRPr>
          </a:p>
        </p:txBody>
      </p:sp>
      <p:pic>
        <p:nvPicPr>
          <p:cNvPr id="56325" name="图片 9"/>
          <p:cNvPicPr>
            <a:picLocks noChangeAspect="1"/>
          </p:cNvPicPr>
          <p:nvPr/>
        </p:nvPicPr>
        <p:blipFill>
          <a:blip r:embed="rId4"/>
          <a:stretch>
            <a:fillRect/>
          </a:stretch>
        </p:blipFill>
        <p:spPr>
          <a:xfrm>
            <a:off x="2245612" y="4339618"/>
            <a:ext cx="2892113" cy="2165033"/>
          </a:xfrm>
          <a:prstGeom prst="rect">
            <a:avLst/>
          </a:prstGeom>
          <a:noFill/>
          <a:ln w="9525">
            <a:noFill/>
          </a:ln>
        </p:spPr>
      </p:pic>
      <p:sp>
        <p:nvSpPr>
          <p:cNvPr id="2" name="文本框 1"/>
          <p:cNvSpPr txBox="1"/>
          <p:nvPr/>
        </p:nvSpPr>
        <p:spPr>
          <a:xfrm>
            <a:off x="9645015" y="34925"/>
            <a:ext cx="2546985" cy="1753235"/>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p:txBody>
      </p:sp>
      <p:grpSp>
        <p:nvGrpSpPr>
          <p:cNvPr id="29" name="组合 28"/>
          <p:cNvGrpSpPr/>
          <p:nvPr/>
        </p:nvGrpSpPr>
        <p:grpSpPr>
          <a:xfrm>
            <a:off x="1" y="0"/>
            <a:ext cx="12192000" cy="768453"/>
            <a:chOff x="1" y="0"/>
            <a:chExt cx="12192000" cy="768453"/>
          </a:xfrm>
        </p:grpSpPr>
        <p:grpSp>
          <p:nvGrpSpPr>
            <p:cNvPr id="51" name="组合 50"/>
            <p:cNvGrpSpPr/>
            <p:nvPr/>
          </p:nvGrpSpPr>
          <p:grpSpPr>
            <a:xfrm>
              <a:off x="1" y="3749"/>
              <a:ext cx="3072886" cy="764704"/>
              <a:chOff x="2582250" y="5541358"/>
              <a:chExt cx="2076669" cy="882316"/>
            </a:xfrm>
          </p:grpSpPr>
          <p:grpSp>
            <p:nvGrpSpPr>
              <p:cNvPr id="67" name="组合 66"/>
              <p:cNvGrpSpPr/>
              <p:nvPr/>
            </p:nvGrpSpPr>
            <p:grpSpPr>
              <a:xfrm>
                <a:off x="2582250" y="5541358"/>
                <a:ext cx="2076669" cy="882316"/>
                <a:chOff x="2582250" y="5541358"/>
                <a:chExt cx="2076669" cy="882316"/>
              </a:xfrm>
            </p:grpSpPr>
            <p:sp>
              <p:nvSpPr>
                <p:cNvPr id="69"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0"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68" name="矩形 67"/>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Motivating</a:t>
                </a:r>
                <a:endParaRPr lang="zh-CN" altLang="en-US" sz="2800" b="1" dirty="0">
                  <a:solidFill>
                    <a:srgbClr val="F8F8F8"/>
                  </a:solidFill>
                  <a:latin typeface="+mn-lt"/>
                  <a:ea typeface="+mn-ea"/>
                  <a:cs typeface="+mn-ea"/>
                  <a:sym typeface="+mn-lt"/>
                </a:endParaRPr>
              </a:p>
            </p:txBody>
          </p:sp>
        </p:grpSp>
        <p:grpSp>
          <p:nvGrpSpPr>
            <p:cNvPr id="52" name="组合 51"/>
            <p:cNvGrpSpPr/>
            <p:nvPr/>
          </p:nvGrpSpPr>
          <p:grpSpPr>
            <a:xfrm>
              <a:off x="3035976" y="870"/>
              <a:ext cx="3072886" cy="764704"/>
              <a:chOff x="2582250" y="5541358"/>
              <a:chExt cx="2076669" cy="882316"/>
            </a:xfrm>
          </p:grpSpPr>
          <p:grpSp>
            <p:nvGrpSpPr>
              <p:cNvPr id="63" name="组合 62"/>
              <p:cNvGrpSpPr/>
              <p:nvPr/>
            </p:nvGrpSpPr>
            <p:grpSpPr>
              <a:xfrm>
                <a:off x="2582250" y="5541358"/>
                <a:ext cx="2076669" cy="882316"/>
                <a:chOff x="2582250" y="5541358"/>
                <a:chExt cx="2076669" cy="882316"/>
              </a:xfrm>
            </p:grpSpPr>
            <p:sp>
              <p:nvSpPr>
                <p:cNvPr id="65"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6"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64" name="矩形 63"/>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Enabling</a:t>
                </a:r>
                <a:endParaRPr lang="zh-CN" altLang="en-US" sz="2800" b="1" dirty="0">
                  <a:solidFill>
                    <a:srgbClr val="F8F8F8"/>
                  </a:solidFill>
                  <a:latin typeface="+mn-lt"/>
                  <a:ea typeface="+mn-ea"/>
                  <a:cs typeface="+mn-ea"/>
                  <a:sym typeface="+mn-lt"/>
                </a:endParaRPr>
              </a:p>
            </p:txBody>
          </p:sp>
        </p:grpSp>
        <p:grpSp>
          <p:nvGrpSpPr>
            <p:cNvPr id="53" name="组合 52"/>
            <p:cNvGrpSpPr/>
            <p:nvPr/>
          </p:nvGrpSpPr>
          <p:grpSpPr>
            <a:xfrm>
              <a:off x="6056905" y="0"/>
              <a:ext cx="3072886" cy="764704"/>
              <a:chOff x="2582250" y="5541358"/>
              <a:chExt cx="2076669" cy="882316"/>
            </a:xfrm>
          </p:grpSpPr>
          <p:grpSp>
            <p:nvGrpSpPr>
              <p:cNvPr id="59" name="组合 58"/>
              <p:cNvGrpSpPr/>
              <p:nvPr/>
            </p:nvGrpSpPr>
            <p:grpSpPr>
              <a:xfrm>
                <a:off x="2582250" y="5541358"/>
                <a:ext cx="2076669" cy="882316"/>
                <a:chOff x="2582250" y="5541358"/>
                <a:chExt cx="2076669" cy="882316"/>
              </a:xfrm>
            </p:grpSpPr>
            <p:sp>
              <p:nvSpPr>
                <p:cNvPr id="61"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2" name="圆角矩形 8"/>
                <p:cNvSpPr/>
                <p:nvPr/>
              </p:nvSpPr>
              <p:spPr bwMode="auto">
                <a:xfrm>
                  <a:off x="2675090" y="5620577"/>
                  <a:ext cx="1896899" cy="727516"/>
                </a:xfrm>
                <a:prstGeom prst="roundRect">
                  <a:avLst>
                    <a:gd name="adj" fmla="val 10568"/>
                  </a:avLst>
                </a:prstGeom>
                <a:solidFill>
                  <a:srgbClr val="953735"/>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60" name="矩形 59"/>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Extension</a:t>
                </a:r>
                <a:endParaRPr lang="zh-CN" altLang="en-US" sz="2800" b="1" dirty="0">
                  <a:solidFill>
                    <a:srgbClr val="F8F8F8"/>
                  </a:solidFill>
                  <a:latin typeface="+mn-lt"/>
                  <a:ea typeface="+mn-ea"/>
                  <a:cs typeface="+mn-ea"/>
                  <a:sym typeface="+mn-lt"/>
                </a:endParaRPr>
              </a:p>
            </p:txBody>
          </p:sp>
        </p:grpSp>
        <p:grpSp>
          <p:nvGrpSpPr>
            <p:cNvPr id="54" name="组合 53"/>
            <p:cNvGrpSpPr/>
            <p:nvPr/>
          </p:nvGrpSpPr>
          <p:grpSpPr>
            <a:xfrm>
              <a:off x="9119115" y="0"/>
              <a:ext cx="3072886" cy="764704"/>
              <a:chOff x="2582250" y="5541358"/>
              <a:chExt cx="2076669" cy="882316"/>
            </a:xfrm>
          </p:grpSpPr>
          <p:grpSp>
            <p:nvGrpSpPr>
              <p:cNvPr id="55" name="组合 54"/>
              <p:cNvGrpSpPr/>
              <p:nvPr/>
            </p:nvGrpSpPr>
            <p:grpSpPr>
              <a:xfrm>
                <a:off x="2582250" y="5541358"/>
                <a:ext cx="2076669" cy="882316"/>
                <a:chOff x="2582250" y="5541358"/>
                <a:chExt cx="2076669" cy="882316"/>
              </a:xfrm>
            </p:grpSpPr>
            <p:sp>
              <p:nvSpPr>
                <p:cNvPr id="57"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58"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56" name="矩形 55"/>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Summary</a:t>
                </a:r>
                <a:endParaRPr lang="zh-CN" altLang="en-US" sz="2800" b="1" dirty="0">
                  <a:solidFill>
                    <a:srgbClr val="F8F8F8"/>
                  </a:solidFill>
                  <a:latin typeface="+mn-lt"/>
                  <a:ea typeface="+mn-ea"/>
                  <a:cs typeface="+mn-ea"/>
                  <a:sym typeface="+mn-lt"/>
                </a:endParaRPr>
              </a:p>
            </p:txBody>
          </p:sp>
        </p:grpSp>
      </p:grpSp>
      <p:sp>
        <p:nvSpPr>
          <p:cNvPr id="31" name="标题 3">
            <a:extLst>
              <a:ext uri="{FF2B5EF4-FFF2-40B4-BE49-F238E27FC236}">
                <a16:creationId xmlns:a16="http://schemas.microsoft.com/office/drawing/2014/main" id="{804DA794-ED98-4EC6-B8B2-DB318CC87605}"/>
              </a:ext>
            </a:extLst>
          </p:cNvPr>
          <p:cNvSpPr txBox="1">
            <a:spLocks/>
          </p:cNvSpPr>
          <p:nvPr/>
        </p:nvSpPr>
        <p:spPr>
          <a:xfrm>
            <a:off x="1032921" y="1097967"/>
            <a:ext cx="9658985" cy="645160"/>
          </a:xfrm>
          <a:prstGeom prst="rect">
            <a:avLst/>
          </a:prstGeom>
          <a:solidFill>
            <a:schemeClr val="bg1">
              <a:alpha val="100000"/>
            </a:schemeClr>
          </a:solidFill>
          <a:ln w="9525">
            <a:noFill/>
          </a:ln>
        </p:spPr>
        <p:txBody>
          <a:bodyPr vert="horz" wrap="square" lIns="91443" tIns="45721" rIns="91443" bIns="45721" anchor="ctr">
            <a:spAutoFit/>
          </a:bodyPr>
          <a:lstStyle>
            <a:lvl1pPr algn="l" rtl="0" eaLnBrk="0" fontAlgn="base" hangingPunct="0">
              <a:spcBef>
                <a:spcPct val="0"/>
              </a:spcBef>
              <a:spcAft>
                <a:spcPct val="0"/>
              </a:spcAft>
              <a:defRPr sz="3200" kern="1200">
                <a:solidFill>
                  <a:schemeClr val="tx1"/>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eaLnBrk="1" hangingPunct="1"/>
            <a:r>
              <a:rPr lang="zh-CN" altLang="zh-CN" sz="3600" b="1">
                <a:solidFill>
                  <a:srgbClr val="953735"/>
                </a:solidFill>
                <a:latin typeface="Times New Roman" panose="02020603050405020304" pitchFamily="18" charset="0"/>
                <a:cs typeface="Times New Roman" panose="02020603050405020304" pitchFamily="18" charset="0"/>
              </a:rPr>
              <a:t>China</a:t>
            </a:r>
            <a:r>
              <a:rPr lang="en-US" altLang="zh-CN" sz="3600" b="1">
                <a:solidFill>
                  <a:srgbClr val="953735"/>
                </a:solidFill>
                <a:latin typeface="Times New Roman" panose="02020603050405020304" pitchFamily="18" charset="0"/>
                <a:cs typeface="Times New Roman" panose="02020603050405020304" pitchFamily="18" charset="0"/>
              </a:rPr>
              <a:t>’s</a:t>
            </a:r>
            <a:r>
              <a:rPr lang="zh-CN" altLang="zh-CN" sz="3600" b="1">
                <a:solidFill>
                  <a:srgbClr val="953735"/>
                </a:solidFill>
                <a:latin typeface="Times New Roman" panose="02020603050405020304" pitchFamily="18" charset="0"/>
                <a:cs typeface="Times New Roman" panose="02020603050405020304" pitchFamily="18" charset="0"/>
              </a:rPr>
              <a:t> contribut</a:t>
            </a:r>
            <a:r>
              <a:rPr lang="en-US" altLang="zh-CN" sz="3600" b="1">
                <a:solidFill>
                  <a:srgbClr val="953735"/>
                </a:solidFill>
                <a:latin typeface="Times New Roman" panose="02020603050405020304" pitchFamily="18" charset="0"/>
                <a:cs typeface="Times New Roman" panose="02020603050405020304" pitchFamily="18" charset="0"/>
              </a:rPr>
              <a:t>ions</a:t>
            </a:r>
            <a:r>
              <a:rPr lang="zh-CN" altLang="zh-CN" sz="3600" b="1">
                <a:solidFill>
                  <a:srgbClr val="953735"/>
                </a:solidFill>
                <a:latin typeface="Times New Roman" panose="02020603050405020304" pitchFamily="18" charset="0"/>
                <a:cs typeface="Times New Roman" panose="02020603050405020304" pitchFamily="18" charset="0"/>
              </a:rPr>
              <a:t> to COVID-19 control</a:t>
            </a:r>
            <a:endParaRPr lang="zh-CN" altLang="zh-CN" sz="3600" b="1" dirty="0">
              <a:solidFill>
                <a:srgbClr val="953735"/>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9645015" y="-9463"/>
            <a:ext cx="2546985" cy="1753235"/>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p:txBody>
      </p:sp>
      <p:sp>
        <p:nvSpPr>
          <p:cNvPr id="35" name="文本框 34"/>
          <p:cNvSpPr txBox="1"/>
          <p:nvPr/>
        </p:nvSpPr>
        <p:spPr>
          <a:xfrm>
            <a:off x="2419909" y="5115468"/>
            <a:ext cx="7548746" cy="707886"/>
          </a:xfrm>
          <a:prstGeom prst="rect">
            <a:avLst/>
          </a:prstGeom>
          <a:noFill/>
        </p:spPr>
        <p:txBody>
          <a:bodyPr wrap="square">
            <a:spAutoFit/>
          </a:bodyPr>
          <a:lstStyle/>
          <a:p>
            <a:pPr marL="0" indent="0" algn="ctr" eaLnBrk="1" hangingPunct="1">
              <a:buNone/>
            </a:pPr>
            <a:r>
              <a:rPr lang="en-US" altLang="zh-CN" sz="4000" b="1" kern="1200" dirty="0">
                <a:solidFill>
                  <a:srgbClr val="FF0000"/>
                </a:solidFill>
                <a:latin typeface="Times New Roman" panose="02020603050405020304" pitchFamily="18" charset="0"/>
                <a:ea typeface="微软雅黑 Light" panose="020B0502040204020203" pitchFamily="34" charset="-122"/>
                <a:cs typeface="+mn-cs"/>
              </a:rPr>
              <a:t>Every cloud</a:t>
            </a:r>
            <a:r>
              <a:rPr lang="zh-CN" altLang="en-US" sz="4000" b="1" kern="1200" dirty="0">
                <a:solidFill>
                  <a:srgbClr val="FF0000"/>
                </a:solidFill>
                <a:latin typeface="Times New Roman" panose="02020603050405020304" pitchFamily="18" charset="0"/>
                <a:ea typeface="微软雅黑 Light" panose="020B0502040204020203" pitchFamily="34" charset="-122"/>
                <a:cs typeface="+mn-cs"/>
              </a:rPr>
              <a:t> </a:t>
            </a:r>
            <a:r>
              <a:rPr lang="en-US" altLang="zh-CN" sz="4000" b="1" kern="1200" dirty="0">
                <a:solidFill>
                  <a:srgbClr val="FF0000"/>
                </a:solidFill>
                <a:latin typeface="Times New Roman" panose="02020603050405020304" pitchFamily="18" charset="0"/>
                <a:ea typeface="微软雅黑 Light" panose="020B0502040204020203" pitchFamily="34" charset="-122"/>
                <a:cs typeface="+mn-cs"/>
              </a:rPr>
              <a:t>has a silver lining.</a:t>
            </a:r>
            <a:r>
              <a:rPr lang="zh-CN" altLang="en-US" sz="4000" b="1" kern="1200" dirty="0">
                <a:solidFill>
                  <a:srgbClr val="FF0000"/>
                </a:solidFill>
                <a:latin typeface="Times New Roman" panose="02020603050405020304" pitchFamily="18" charset="0"/>
                <a:ea typeface="微软雅黑 Light" panose="020B0502040204020203" pitchFamily="34" charset="-122"/>
                <a:cs typeface="+mn-cs"/>
              </a:rPr>
              <a:t> </a:t>
            </a:r>
            <a:r>
              <a:rPr lang="zh-CN" altLang="zh-CN" sz="4000" b="1" kern="1200" dirty="0">
                <a:solidFill>
                  <a:srgbClr val="FF0000"/>
                </a:solidFill>
                <a:latin typeface="Times New Roman" panose="02020603050405020304" pitchFamily="18" charset="0"/>
                <a:ea typeface="微软雅黑 Light" panose="020B0502040204020203" pitchFamily="34" charset="-122"/>
                <a:cs typeface="+mn-cs"/>
              </a:rPr>
              <a:t> </a:t>
            </a:r>
            <a:endParaRPr lang="en-US" altLang="zh-CN" sz="4000" b="1" kern="1200" dirty="0">
              <a:solidFill>
                <a:srgbClr val="FF0000"/>
              </a:solidFill>
              <a:latin typeface="Times New Roman" panose="02020603050405020304" pitchFamily="18" charset="0"/>
              <a:ea typeface="微软雅黑 Light" panose="020B0502040204020203" pitchFamily="34" charset="-122"/>
              <a:cs typeface="+mn-cs"/>
            </a:endParaRPr>
          </a:p>
        </p:txBody>
      </p:sp>
      <p:pic>
        <p:nvPicPr>
          <p:cNvPr id="36" name="图片 5"/>
          <p:cNvPicPr>
            <a:picLocks noChangeAspect="1"/>
          </p:cNvPicPr>
          <p:nvPr/>
        </p:nvPicPr>
        <p:blipFill>
          <a:blip r:embed="rId2"/>
          <a:stretch>
            <a:fillRect/>
          </a:stretch>
        </p:blipFill>
        <p:spPr>
          <a:xfrm>
            <a:off x="2894652" y="1743772"/>
            <a:ext cx="6324506" cy="3078081"/>
          </a:xfrm>
          <a:prstGeom prst="rect">
            <a:avLst/>
          </a:prstGeom>
          <a:noFill/>
          <a:ln w="9525">
            <a:noFill/>
          </a:ln>
        </p:spPr>
      </p:pic>
      <p:grpSp>
        <p:nvGrpSpPr>
          <p:cNvPr id="37" name="组合 36"/>
          <p:cNvGrpSpPr/>
          <p:nvPr/>
        </p:nvGrpSpPr>
        <p:grpSpPr>
          <a:xfrm>
            <a:off x="1" y="0"/>
            <a:ext cx="12192000" cy="768453"/>
            <a:chOff x="1" y="0"/>
            <a:chExt cx="12192000" cy="768453"/>
          </a:xfrm>
        </p:grpSpPr>
        <p:grpSp>
          <p:nvGrpSpPr>
            <p:cNvPr id="38" name="组合 37"/>
            <p:cNvGrpSpPr/>
            <p:nvPr/>
          </p:nvGrpSpPr>
          <p:grpSpPr>
            <a:xfrm>
              <a:off x="1" y="3749"/>
              <a:ext cx="3072886" cy="764704"/>
              <a:chOff x="2582250" y="5541358"/>
              <a:chExt cx="2076669" cy="882316"/>
            </a:xfrm>
          </p:grpSpPr>
          <p:grpSp>
            <p:nvGrpSpPr>
              <p:cNvPr id="60" name="组合 59"/>
              <p:cNvGrpSpPr/>
              <p:nvPr/>
            </p:nvGrpSpPr>
            <p:grpSpPr>
              <a:xfrm>
                <a:off x="2582250" y="5541358"/>
                <a:ext cx="2076669" cy="882316"/>
                <a:chOff x="2582250" y="5541358"/>
                <a:chExt cx="2076669" cy="882316"/>
              </a:xfrm>
            </p:grpSpPr>
            <p:sp>
              <p:nvSpPr>
                <p:cNvPr id="62"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3"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61" name="矩形 60"/>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Motivating</a:t>
                </a:r>
                <a:endParaRPr lang="zh-CN" altLang="en-US" sz="2800" b="1" dirty="0">
                  <a:solidFill>
                    <a:srgbClr val="F8F8F8"/>
                  </a:solidFill>
                  <a:latin typeface="+mn-lt"/>
                  <a:ea typeface="+mn-ea"/>
                  <a:cs typeface="+mn-ea"/>
                  <a:sym typeface="+mn-lt"/>
                </a:endParaRPr>
              </a:p>
            </p:txBody>
          </p:sp>
        </p:grpSp>
        <p:grpSp>
          <p:nvGrpSpPr>
            <p:cNvPr id="39" name="组合 38"/>
            <p:cNvGrpSpPr/>
            <p:nvPr/>
          </p:nvGrpSpPr>
          <p:grpSpPr>
            <a:xfrm>
              <a:off x="3035976" y="870"/>
              <a:ext cx="3072886" cy="764704"/>
              <a:chOff x="2582250" y="5541358"/>
              <a:chExt cx="2076669" cy="882316"/>
            </a:xfrm>
          </p:grpSpPr>
          <p:grpSp>
            <p:nvGrpSpPr>
              <p:cNvPr id="56" name="组合 55"/>
              <p:cNvGrpSpPr/>
              <p:nvPr/>
            </p:nvGrpSpPr>
            <p:grpSpPr>
              <a:xfrm>
                <a:off x="2582250" y="5541358"/>
                <a:ext cx="2076669" cy="882316"/>
                <a:chOff x="2582250" y="5541358"/>
                <a:chExt cx="2076669" cy="882316"/>
              </a:xfrm>
            </p:grpSpPr>
            <p:sp>
              <p:nvSpPr>
                <p:cNvPr id="58"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59"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57" name="矩形 56"/>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Enabling</a:t>
                </a:r>
                <a:endParaRPr lang="zh-CN" altLang="en-US" sz="2800" b="1" dirty="0">
                  <a:solidFill>
                    <a:srgbClr val="F8F8F8"/>
                  </a:solidFill>
                  <a:latin typeface="+mn-lt"/>
                  <a:ea typeface="+mn-ea"/>
                  <a:cs typeface="+mn-ea"/>
                  <a:sym typeface="+mn-lt"/>
                </a:endParaRPr>
              </a:p>
            </p:txBody>
          </p:sp>
        </p:grpSp>
        <p:grpSp>
          <p:nvGrpSpPr>
            <p:cNvPr id="45" name="组合 44"/>
            <p:cNvGrpSpPr/>
            <p:nvPr/>
          </p:nvGrpSpPr>
          <p:grpSpPr>
            <a:xfrm>
              <a:off x="6056905" y="0"/>
              <a:ext cx="3072886" cy="764704"/>
              <a:chOff x="2582250" y="5541358"/>
              <a:chExt cx="2076669" cy="882316"/>
            </a:xfrm>
          </p:grpSpPr>
          <p:grpSp>
            <p:nvGrpSpPr>
              <p:cNvPr id="52" name="组合 51"/>
              <p:cNvGrpSpPr/>
              <p:nvPr/>
            </p:nvGrpSpPr>
            <p:grpSpPr>
              <a:xfrm>
                <a:off x="2582250" y="5541358"/>
                <a:ext cx="2076669" cy="882316"/>
                <a:chOff x="2582250" y="5541358"/>
                <a:chExt cx="2076669" cy="882316"/>
              </a:xfrm>
            </p:grpSpPr>
            <p:sp>
              <p:nvSpPr>
                <p:cNvPr id="54"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55" name="圆角矩形 8"/>
                <p:cNvSpPr/>
                <p:nvPr/>
              </p:nvSpPr>
              <p:spPr bwMode="auto">
                <a:xfrm>
                  <a:off x="2675090" y="5620577"/>
                  <a:ext cx="1896899" cy="727516"/>
                </a:xfrm>
                <a:prstGeom prst="roundRect">
                  <a:avLst>
                    <a:gd name="adj" fmla="val 10568"/>
                  </a:avLst>
                </a:prstGeom>
                <a:solidFill>
                  <a:srgbClr val="C89A5F"/>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53" name="矩形 52"/>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Extension</a:t>
                </a:r>
                <a:endParaRPr lang="zh-CN" altLang="en-US" sz="2800" b="1" dirty="0">
                  <a:solidFill>
                    <a:srgbClr val="F8F8F8"/>
                  </a:solidFill>
                  <a:latin typeface="+mn-lt"/>
                  <a:ea typeface="+mn-ea"/>
                  <a:cs typeface="+mn-ea"/>
                  <a:sym typeface="+mn-lt"/>
                </a:endParaRPr>
              </a:p>
            </p:txBody>
          </p:sp>
        </p:grpSp>
        <p:grpSp>
          <p:nvGrpSpPr>
            <p:cNvPr id="46" name="组合 45"/>
            <p:cNvGrpSpPr/>
            <p:nvPr/>
          </p:nvGrpSpPr>
          <p:grpSpPr>
            <a:xfrm>
              <a:off x="9119115" y="0"/>
              <a:ext cx="3072886" cy="764704"/>
              <a:chOff x="2582250" y="5541358"/>
              <a:chExt cx="2076669" cy="882316"/>
            </a:xfrm>
          </p:grpSpPr>
          <p:grpSp>
            <p:nvGrpSpPr>
              <p:cNvPr id="48" name="组合 47"/>
              <p:cNvGrpSpPr/>
              <p:nvPr/>
            </p:nvGrpSpPr>
            <p:grpSpPr>
              <a:xfrm>
                <a:off x="2582250" y="5541358"/>
                <a:ext cx="2076669" cy="882316"/>
                <a:chOff x="2582250" y="5541358"/>
                <a:chExt cx="2076669" cy="882316"/>
              </a:xfrm>
            </p:grpSpPr>
            <p:sp>
              <p:nvSpPr>
                <p:cNvPr id="50"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51" name="圆角矩形 8"/>
                <p:cNvSpPr/>
                <p:nvPr/>
              </p:nvSpPr>
              <p:spPr bwMode="auto">
                <a:xfrm>
                  <a:off x="2675090" y="5620577"/>
                  <a:ext cx="1896899" cy="727516"/>
                </a:xfrm>
                <a:prstGeom prst="roundRect">
                  <a:avLst>
                    <a:gd name="adj" fmla="val 10568"/>
                  </a:avLst>
                </a:prstGeom>
                <a:solidFill>
                  <a:srgbClr val="953735"/>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49" name="矩形 48"/>
              <p:cNvSpPr>
                <a:spLocks noChangeArrowheads="1"/>
              </p:cNvSpPr>
              <p:nvPr/>
            </p:nvSpPr>
            <p:spPr bwMode="auto">
              <a:xfrm>
                <a:off x="2810880" y="567592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Summary</a:t>
                </a:r>
                <a:endParaRPr lang="zh-CN" altLang="en-US" sz="2800" b="1" dirty="0">
                  <a:solidFill>
                    <a:srgbClr val="F8F8F8"/>
                  </a:solidFill>
                  <a:latin typeface="+mn-lt"/>
                  <a:ea typeface="+mn-ea"/>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53"/>
            <a:ext cx="10972800" cy="1138124"/>
          </a:xfrm>
        </p:spPr>
        <p:txBody>
          <a:bodyPr/>
          <a:lstStyle/>
          <a:p>
            <a:r>
              <a:rPr lang="en-US" altLang="zh-CN" dirty="0">
                <a:solidFill>
                  <a:srgbClr val="C00000"/>
                </a:solidFill>
              </a:rPr>
              <a:t>References</a:t>
            </a:r>
            <a:endParaRPr lang="zh-CN" altLang="en-US" dirty="0">
              <a:solidFill>
                <a:srgbClr val="C00000"/>
              </a:solidFill>
            </a:endParaRPr>
          </a:p>
        </p:txBody>
      </p:sp>
      <p:sp>
        <p:nvSpPr>
          <p:cNvPr id="4" name="文本框 3"/>
          <p:cNvSpPr txBox="1"/>
          <p:nvPr/>
        </p:nvSpPr>
        <p:spPr>
          <a:xfrm>
            <a:off x="9645015" y="-9463"/>
            <a:ext cx="2546985" cy="1753235"/>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p:txBody>
      </p:sp>
      <p:sp>
        <p:nvSpPr>
          <p:cNvPr id="3" name="内容占位符 2"/>
          <p:cNvSpPr>
            <a:spLocks noGrp="1"/>
          </p:cNvSpPr>
          <p:nvPr>
            <p:ph idx="1"/>
          </p:nvPr>
        </p:nvSpPr>
        <p:spPr>
          <a:xfrm>
            <a:off x="709358" y="1181100"/>
            <a:ext cx="9699975" cy="4110703"/>
          </a:xfrm>
        </p:spPr>
        <p:txBody>
          <a:bodyPr/>
          <a:lstStyle/>
          <a:p>
            <a:pPr marL="0" lvl="0" indent="0" algn="just">
              <a:buNone/>
            </a:pPr>
            <a:r>
              <a:rPr lang="en-US" altLang="zh-CN" sz="2000" b="1" dirty="0">
                <a:solidFill>
                  <a:srgbClr val="C00000"/>
                </a:solidFill>
                <a:latin typeface="Times New Roman" panose="02020603050405020304" pitchFamily="18" charset="0"/>
              </a:rPr>
              <a:t>Articles</a:t>
            </a:r>
            <a:endParaRPr lang="en-US" altLang="zh-CN" sz="1600" b="1" dirty="0">
              <a:solidFill>
                <a:srgbClr val="C00000"/>
              </a:solidFill>
              <a:latin typeface="Times New Roman" panose="02020603050405020304" pitchFamily="18" charset="0"/>
            </a:endParaRPr>
          </a:p>
          <a:p>
            <a:pPr marL="0" indent="0" algn="just">
              <a:buNone/>
            </a:pPr>
            <a:r>
              <a:rPr lang="en-US" altLang="zh-CN" sz="1600" b="1" dirty="0">
                <a:latin typeface="Times New Roman" panose="02020603050405020304" pitchFamily="18" charset="0"/>
              </a:rPr>
              <a:t>Beijing, China. (2020, June. 8).</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Fighting Covid-19: China in Action.</a:t>
            </a:r>
            <a:r>
              <a:rPr lang="zh-CN" altLang="en-US" sz="1600" b="1" dirty="0">
                <a:latin typeface="Times New Roman" panose="02020603050405020304" pitchFamily="18" charset="0"/>
              </a:rPr>
              <a:t> </a:t>
            </a:r>
            <a:r>
              <a:rPr lang="en-US" altLang="zh-CN" sz="1600" b="1" dirty="0">
                <a:solidFill>
                  <a:srgbClr val="C89A5F"/>
                </a:solidFill>
                <a:latin typeface="Times New Roman" panose="02020603050405020304" pitchFamily="18" charset="0"/>
              </a:rPr>
              <a:t>China Daily Global</a:t>
            </a:r>
            <a:r>
              <a:rPr lang="en-US" altLang="zh-CN" sz="1600" b="1" dirty="0">
                <a:latin typeface="Times New Roman" panose="02020603050405020304" pitchFamily="18" charset="0"/>
              </a:rPr>
              <a:t>.</a:t>
            </a:r>
          </a:p>
          <a:p>
            <a:pPr marL="0" indent="0" algn="just">
              <a:buNone/>
            </a:pPr>
            <a:r>
              <a:rPr lang="en-US" altLang="zh-CN" sz="1600" b="1" dirty="0">
                <a:latin typeface="Times New Roman" panose="02020603050405020304" pitchFamily="18" charset="0"/>
                <a:cs typeface="Times New Roman" panose="02020603050405020304" pitchFamily="18" charset="0"/>
                <a:hlinkClick r:id="rId3"/>
              </a:rPr>
              <a:t>https://epaper.chinadaily.com.cn/a/202006/08/WS5edd76f5a3107831ec752924.html</a:t>
            </a:r>
            <a:endParaRPr lang="en-US" altLang="zh-CN" sz="1600" b="1" dirty="0">
              <a:latin typeface="Times New Roman" panose="02020603050405020304" pitchFamily="18" charset="0"/>
              <a:cs typeface="Times New Roman" panose="02020603050405020304" pitchFamily="18" charset="0"/>
            </a:endParaRPr>
          </a:p>
          <a:p>
            <a:pPr marL="0" indent="0" algn="just">
              <a:buNone/>
            </a:pPr>
            <a:r>
              <a:rPr lang="en-US" altLang="zh-CN" sz="1600" b="1" dirty="0">
                <a:latin typeface="Times New Roman" panose="02020603050405020304" pitchFamily="18" charset="0"/>
              </a:rPr>
              <a:t>Beijing, China. (2020, Feb. 3).</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Doctor</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on</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the</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front</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line</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knows</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time</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is</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precious.</a:t>
            </a:r>
            <a:r>
              <a:rPr lang="zh-CN" altLang="en-US" sz="1600" b="1" dirty="0">
                <a:latin typeface="Times New Roman" panose="02020603050405020304" pitchFamily="18" charset="0"/>
              </a:rPr>
              <a:t> </a:t>
            </a:r>
            <a:r>
              <a:rPr lang="en-US" altLang="zh-CN" sz="1600" b="1" dirty="0">
                <a:solidFill>
                  <a:srgbClr val="C89A5F"/>
                </a:solidFill>
                <a:latin typeface="Times New Roman" panose="02020603050405020304" pitchFamily="18" charset="0"/>
              </a:rPr>
              <a:t>China Daily Global</a:t>
            </a:r>
            <a:r>
              <a:rPr lang="en-US" altLang="zh-CN" sz="1600" b="1" dirty="0">
                <a:latin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hlinkClick r:id="rId4"/>
              </a:rPr>
              <a:t>https://www.chinadaily.com.cn/a/202002/03/WS5e376d49a310128217274414.html</a:t>
            </a:r>
            <a:endParaRPr lang="en-US" altLang="zh-CN" sz="1600" b="1" dirty="0">
              <a:latin typeface="Times New Roman" panose="02020603050405020304" pitchFamily="18" charset="0"/>
              <a:cs typeface="Times New Roman" panose="02020603050405020304" pitchFamily="18" charset="0"/>
            </a:endParaRPr>
          </a:p>
          <a:p>
            <a:pPr marL="0" indent="0" algn="just">
              <a:buNone/>
            </a:pPr>
            <a:r>
              <a:rPr lang="en-US" altLang="zh-CN" sz="1600" b="1" dirty="0">
                <a:latin typeface="Times New Roman" panose="02020603050405020304" pitchFamily="18" charset="0"/>
              </a:rPr>
              <a:t>Beijing, China. (2020, March. 2).</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China produces over 110 million face masks a day amid COVID-19.</a:t>
            </a:r>
            <a:r>
              <a:rPr lang="zh-CN" altLang="en-US" sz="1600" b="1" dirty="0">
                <a:latin typeface="Times New Roman" panose="02020603050405020304" pitchFamily="18" charset="0"/>
              </a:rPr>
              <a:t> </a:t>
            </a:r>
            <a:r>
              <a:rPr lang="en-US" altLang="zh-CN" sz="1600" b="1" dirty="0">
                <a:solidFill>
                  <a:srgbClr val="C89A5F"/>
                </a:solidFill>
                <a:latin typeface="Times New Roman" panose="02020603050405020304" pitchFamily="18" charset="0"/>
              </a:rPr>
              <a:t>CGTN</a:t>
            </a:r>
            <a:r>
              <a:rPr lang="en-US" altLang="zh-CN" sz="1600" b="1" dirty="0">
                <a:latin typeface="Times New Roman" panose="02020603050405020304" pitchFamily="18" charset="0"/>
              </a:rPr>
              <a:t>.</a:t>
            </a:r>
          </a:p>
          <a:p>
            <a:pPr marL="0" indent="0" algn="just">
              <a:buNone/>
            </a:pPr>
            <a:r>
              <a:rPr lang="en-US" altLang="zh-CN" sz="1600" b="1" dirty="0">
                <a:latin typeface="Times New Roman" panose="02020603050405020304" pitchFamily="18" charset="0"/>
                <a:cs typeface="Times New Roman" panose="02020603050405020304" pitchFamily="18" charset="0"/>
                <a:hlinkClick r:id="rId5"/>
              </a:rPr>
              <a:t>https://news.cgtn.com/news/2020-03-02/China-produces-over-110-million-face-masks-a-day-amid-COVID-19-Ox4nmbVjMI/index.html</a:t>
            </a:r>
            <a:endParaRPr lang="en-US" altLang="zh-CN" sz="1600" b="1" dirty="0">
              <a:effectLst/>
              <a:latin typeface="Times New Roman" panose="02020603050405020304" pitchFamily="18" charset="0"/>
              <a:cs typeface="Times New Roman" panose="02020603050405020304" pitchFamily="18" charset="0"/>
            </a:endParaRPr>
          </a:p>
          <a:p>
            <a:pPr marL="0" lvl="0" indent="0" algn="just">
              <a:buNone/>
            </a:pPr>
            <a:endParaRPr lang="en-US" altLang="zh-CN" sz="1600" b="1" dirty="0">
              <a:latin typeface="Times New Roman" panose="02020603050405020304" pitchFamily="18" charset="0"/>
            </a:endParaRPr>
          </a:p>
          <a:p>
            <a:pPr marL="0" lvl="0" indent="0" algn="just">
              <a:buNone/>
            </a:pPr>
            <a:r>
              <a:rPr lang="en-US" altLang="zh-CN" sz="2000" b="1" dirty="0">
                <a:solidFill>
                  <a:srgbClr val="C00000"/>
                </a:solidFill>
                <a:latin typeface="Times New Roman" panose="02020603050405020304" pitchFamily="18" charset="0"/>
              </a:rPr>
              <a:t>WeChat Official Accounts</a:t>
            </a:r>
          </a:p>
          <a:p>
            <a:pPr marL="0" lvl="0" indent="0" algn="just">
              <a:buNone/>
            </a:pPr>
            <a:r>
              <a:rPr lang="zh-CN" altLang="en-US" sz="1600" b="1" dirty="0">
                <a:latin typeface="Times New Roman" panose="02020603050405020304" pitchFamily="18" charset="0"/>
              </a:rPr>
              <a:t>外研社高等英语资讯（</a:t>
            </a:r>
            <a:r>
              <a:rPr lang="en-US" altLang="zh-CN" sz="1600" b="1" dirty="0">
                <a:solidFill>
                  <a:srgbClr val="C89A5F"/>
                </a:solidFill>
                <a:latin typeface="Times New Roman" panose="02020603050405020304" pitchFamily="18" charset="0"/>
              </a:rPr>
              <a:t>linkandthink</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21</a:t>
            </a:r>
            <a:r>
              <a:rPr lang="zh-CN" altLang="en-US" sz="1600" b="1" dirty="0">
                <a:latin typeface="Times New Roman" panose="02020603050405020304" pitchFamily="18" charset="0"/>
              </a:rPr>
              <a:t>世纪英文报（</a:t>
            </a:r>
            <a:r>
              <a:rPr lang="en-US" altLang="zh-CN" sz="1600" b="1" dirty="0">
                <a:solidFill>
                  <a:srgbClr val="C89A5F"/>
                </a:solidFill>
                <a:latin typeface="Times New Roman" panose="02020603050405020304" pitchFamily="18" charset="0"/>
              </a:rPr>
              <a:t>i21Century</a:t>
            </a:r>
            <a:r>
              <a:rPr lang="zh-CN" altLang="en-US" sz="1600" b="1" dirty="0">
                <a:latin typeface="Times New Roman" panose="02020603050405020304" pitchFamily="18" charset="0"/>
              </a:rPr>
              <a:t>）</a:t>
            </a:r>
            <a:endParaRPr lang="en-US" altLang="zh-CN" sz="1600" b="1" dirty="0">
              <a:latin typeface="Times New Roman" panose="02020603050405020304" pitchFamily="18" charset="0"/>
            </a:endParaRPr>
          </a:p>
          <a:p>
            <a:pPr marL="0" indent="0" algn="just">
              <a:buNone/>
            </a:pPr>
            <a:r>
              <a:rPr lang="en-US" altLang="zh-CN" sz="1600" b="1" dirty="0">
                <a:latin typeface="Times New Roman" panose="02020603050405020304" pitchFamily="18" charset="0"/>
              </a:rPr>
              <a:t>CHINADAILY</a:t>
            </a:r>
            <a:r>
              <a:rPr lang="zh-CN" altLang="en-US" sz="1600" b="1" dirty="0">
                <a:latin typeface="Times New Roman" panose="02020603050405020304" pitchFamily="18" charset="0"/>
              </a:rPr>
              <a:t>（</a:t>
            </a:r>
            <a:r>
              <a:rPr lang="en-US" altLang="zh-CN" sz="1600" b="1" dirty="0">
                <a:solidFill>
                  <a:srgbClr val="C89A5F"/>
                </a:solidFill>
                <a:latin typeface="Times New Roman" panose="02020603050405020304" pitchFamily="18" charset="0"/>
              </a:rPr>
              <a:t>RealTimeChina</a:t>
            </a:r>
            <a:r>
              <a:rPr lang="zh-CN" altLang="en-US" sz="1600" b="1" dirty="0">
                <a:latin typeface="Times New Roman" panose="02020603050405020304" pitchFamily="18" charset="0"/>
              </a:rPr>
              <a:t>）                         中国日报双语新闻（</a:t>
            </a:r>
            <a:r>
              <a:rPr lang="en-US" altLang="zh-CN" sz="1600" b="1" dirty="0">
                <a:solidFill>
                  <a:srgbClr val="C89A5F"/>
                </a:solidFill>
                <a:latin typeface="Times New Roman" panose="02020603050405020304" pitchFamily="18" charset="0"/>
              </a:rPr>
              <a:t>Chinadaily_Mobile</a:t>
            </a:r>
            <a:r>
              <a:rPr lang="zh-CN" altLang="en-US" sz="1600" b="1" dirty="0">
                <a:latin typeface="Times New Roman" panose="02020603050405020304" pitchFamily="18" charset="0"/>
              </a:rPr>
              <a:t>）</a:t>
            </a:r>
            <a:endParaRPr lang="en-US" altLang="zh-CN" sz="1600" b="1" dirty="0">
              <a:latin typeface="Times New Roman" panose="02020603050405020304" pitchFamily="18" charset="0"/>
            </a:endParaRPr>
          </a:p>
          <a:p>
            <a:pPr marL="0" lvl="0" indent="0" algn="just">
              <a:buNone/>
            </a:pPr>
            <a:r>
              <a:rPr lang="en-US" altLang="zh-CN" sz="1600" b="1" dirty="0">
                <a:latin typeface="Times New Roman" panose="02020603050405020304" pitchFamily="18" charset="0"/>
              </a:rPr>
              <a:t>CGTN</a:t>
            </a:r>
            <a:r>
              <a:rPr lang="zh-CN" altLang="en-US" sz="1600" b="1" dirty="0">
                <a:latin typeface="Times New Roman" panose="02020603050405020304" pitchFamily="18" charset="0"/>
              </a:rPr>
              <a:t>（</a:t>
            </a:r>
            <a:r>
              <a:rPr lang="en-US" altLang="zh-CN" sz="1600" b="1" dirty="0">
                <a:solidFill>
                  <a:srgbClr val="C89A5F"/>
                </a:solidFill>
                <a:latin typeface="Times New Roman" panose="02020603050405020304" pitchFamily="18" charset="0"/>
              </a:rPr>
              <a:t>cgtnofficial</a:t>
            </a:r>
            <a:r>
              <a:rPr lang="zh-CN" altLang="en-US" sz="1600" b="1" dirty="0">
                <a:latin typeface="Times New Roman" panose="02020603050405020304" pitchFamily="18" charset="0"/>
              </a:rPr>
              <a:t>）</a:t>
            </a:r>
            <a:r>
              <a:rPr lang="en-US" altLang="zh-CN" sz="1600" b="1" dirty="0">
                <a:latin typeface="Times New Roman" panose="02020603050405020304" pitchFamily="18" charset="0"/>
              </a:rPr>
              <a:t>                                                </a:t>
            </a:r>
            <a:r>
              <a:rPr lang="zh-CN" altLang="en-US" sz="1600" b="1" dirty="0">
                <a:latin typeface="Times New Roman" panose="02020603050405020304" pitchFamily="18" charset="0"/>
              </a:rPr>
              <a:t>新华社（</a:t>
            </a:r>
            <a:r>
              <a:rPr lang="en-US" altLang="zh-CN" sz="1600" b="1" dirty="0">
                <a:solidFill>
                  <a:srgbClr val="C89A5F"/>
                </a:solidFill>
                <a:latin typeface="Times New Roman" panose="02020603050405020304" pitchFamily="18" charset="0"/>
              </a:rPr>
              <a:t>xinhuafabu1</a:t>
            </a:r>
            <a:r>
              <a:rPr lang="zh-CN" altLang="en-US" sz="1600" b="1" dirty="0">
                <a:latin typeface="Times New Roman" panose="02020603050405020304" pitchFamily="18" charset="0"/>
              </a:rPr>
              <a:t>）</a:t>
            </a:r>
            <a:endParaRPr lang="en-US" altLang="zh-CN" sz="1600" b="1" dirty="0">
              <a:latin typeface="Times New Roman" panose="02020603050405020304" pitchFamily="18" charset="0"/>
            </a:endParaRPr>
          </a:p>
          <a:p>
            <a:pPr marL="0" lvl="0" indent="0" algn="just">
              <a:buNone/>
            </a:pPr>
            <a:r>
              <a:rPr lang="zh-CN" altLang="en-US" sz="1600" b="1" dirty="0">
                <a:latin typeface="Times New Roman" panose="02020603050405020304" pitchFamily="18" charset="0"/>
              </a:rPr>
              <a:t>胡臻国医工作室（</a:t>
            </a:r>
            <a:r>
              <a:rPr lang="en-US" altLang="zh-CN" sz="1600" b="1" dirty="0">
                <a:solidFill>
                  <a:srgbClr val="C89A5F"/>
                </a:solidFill>
                <a:latin typeface="Times New Roman" panose="02020603050405020304" pitchFamily="18" charset="0"/>
              </a:rPr>
              <a:t>gh_81bdd2db230e</a:t>
            </a:r>
            <a:r>
              <a:rPr lang="zh-CN" altLang="en-US" sz="1600" b="1" dirty="0">
                <a:latin typeface="Times New Roman" panose="02020603050405020304" pitchFamily="18" charset="0"/>
              </a:rPr>
              <a:t>）</a:t>
            </a:r>
            <a:endParaRPr lang="en-US" altLang="zh-CN" sz="1600" b="1" dirty="0">
              <a:latin typeface="Times New Roman" panose="02020603050405020304" pitchFamily="18" charset="0"/>
            </a:endParaRPr>
          </a:p>
        </p:txBody>
      </p:sp>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1385" y="6012769"/>
            <a:ext cx="3810532" cy="819264"/>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7205" y="5265864"/>
            <a:ext cx="2362530" cy="704948"/>
          </a:xfrm>
          <a:prstGeom prst="rect">
            <a:avLst/>
          </a:prstGeom>
        </p:spPr>
      </p:pic>
      <p:pic>
        <p:nvPicPr>
          <p:cNvPr id="10" name="图片 9"/>
          <p:cNvPicPr>
            <a:picLocks noChangeAspect="1"/>
          </p:cNvPicPr>
          <p:nvPr/>
        </p:nvPicPr>
        <p:blipFill rotWithShape="1">
          <a:blip r:embed="rId8">
            <a:extLst>
              <a:ext uri="{28A0092B-C50C-407E-A947-70E740481C1C}">
                <a14:useLocalDpi xmlns:a14="http://schemas.microsoft.com/office/drawing/2010/main" val="0"/>
              </a:ext>
            </a:extLst>
          </a:blip>
          <a:srcRect l="10885" t="7187" r="8912" b="15856"/>
          <a:stretch>
            <a:fillRect/>
          </a:stretch>
        </p:blipFill>
        <p:spPr>
          <a:xfrm>
            <a:off x="2811721" y="5730852"/>
            <a:ext cx="1038849" cy="981135"/>
          </a:xfrm>
          <a:prstGeom prst="ellipse">
            <a:avLst/>
          </a:prstGeom>
        </p:spPr>
      </p:pic>
      <p:pic>
        <p:nvPicPr>
          <p:cNvPr id="12" name="图片 11"/>
          <p:cNvPicPr>
            <a:picLocks noChangeAspect="1"/>
          </p:cNvPicPr>
          <p:nvPr/>
        </p:nvPicPr>
        <p:blipFill rotWithShape="1">
          <a:blip r:embed="rId9">
            <a:extLst>
              <a:ext uri="{28A0092B-C50C-407E-A947-70E740481C1C}">
                <a14:useLocalDpi xmlns:a14="http://schemas.microsoft.com/office/drawing/2010/main" val="0"/>
              </a:ext>
            </a:extLst>
          </a:blip>
          <a:srcRect l="9324" t="9537" r="12993" b="14561"/>
          <a:stretch>
            <a:fillRect/>
          </a:stretch>
        </p:blipFill>
        <p:spPr>
          <a:xfrm>
            <a:off x="4122710" y="5763180"/>
            <a:ext cx="976630" cy="948807"/>
          </a:xfrm>
          <a:prstGeom prst="ellipse">
            <a:avLst/>
          </a:prstGeom>
        </p:spPr>
      </p:pic>
      <p:pic>
        <p:nvPicPr>
          <p:cNvPr id="14" name="图片 13"/>
          <p:cNvPicPr>
            <a:picLocks noChangeAspect="1"/>
          </p:cNvPicPr>
          <p:nvPr/>
        </p:nvPicPr>
        <p:blipFill rotWithShape="1">
          <a:blip r:embed="rId10">
            <a:extLst>
              <a:ext uri="{28A0092B-C50C-407E-A947-70E740481C1C}">
                <a14:useLocalDpi xmlns:a14="http://schemas.microsoft.com/office/drawing/2010/main" val="0"/>
              </a:ext>
            </a:extLst>
          </a:blip>
          <a:srcRect l="13808" t="9788" r="17830" b="21851"/>
          <a:stretch>
            <a:fillRect/>
          </a:stretch>
        </p:blipFill>
        <p:spPr>
          <a:xfrm>
            <a:off x="5422789" y="5738526"/>
            <a:ext cx="989644" cy="989644"/>
          </a:xfrm>
          <a:prstGeom prst="ellipse">
            <a:avLst/>
          </a:prstGeom>
        </p:spPr>
      </p:pic>
      <p:pic>
        <p:nvPicPr>
          <p:cNvPr id="16" name="图片 15"/>
          <p:cNvPicPr>
            <a:picLocks noChangeAspect="1"/>
          </p:cNvPicPr>
          <p:nvPr/>
        </p:nvPicPr>
        <p:blipFill rotWithShape="1">
          <a:blip r:embed="rId11">
            <a:extLst>
              <a:ext uri="{28A0092B-C50C-407E-A947-70E740481C1C}">
                <a14:useLocalDpi xmlns:a14="http://schemas.microsoft.com/office/drawing/2010/main" val="0"/>
              </a:ext>
            </a:extLst>
          </a:blip>
          <a:srcRect l="20239" t="15964" r="14339" b="22248"/>
          <a:stretch>
            <a:fillRect/>
          </a:stretch>
        </p:blipFill>
        <p:spPr>
          <a:xfrm>
            <a:off x="1409251" y="5676900"/>
            <a:ext cx="1095976" cy="1035087"/>
          </a:xfrm>
          <a:prstGeom prst="ellipse">
            <a:avLst/>
          </a:prstGeom>
        </p:spPr>
      </p:pic>
      <p:pic>
        <p:nvPicPr>
          <p:cNvPr id="18" name="图片 17"/>
          <p:cNvPicPr>
            <a:picLocks noChangeAspect="1"/>
          </p:cNvPicPr>
          <p:nvPr/>
        </p:nvPicPr>
        <p:blipFill rotWithShape="1">
          <a:blip r:embed="rId12">
            <a:extLst>
              <a:ext uri="{28A0092B-C50C-407E-A947-70E740481C1C}">
                <a14:useLocalDpi xmlns:a14="http://schemas.microsoft.com/office/drawing/2010/main" val="0"/>
              </a:ext>
            </a:extLst>
          </a:blip>
          <a:srcRect l="18015" t="13172" r="15780" b="20772"/>
          <a:stretch>
            <a:fillRect/>
          </a:stretch>
        </p:blipFill>
        <p:spPr>
          <a:xfrm>
            <a:off x="6735882" y="5739547"/>
            <a:ext cx="989644" cy="992246"/>
          </a:xfrm>
          <a:prstGeom prst="ellipse">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32486" y="1829055"/>
            <a:ext cx="8456730" cy="3265636"/>
            <a:chOff x="3887" y="3355"/>
            <a:chExt cx="11156" cy="3973"/>
          </a:xfrm>
        </p:grpSpPr>
        <p:grpSp>
          <p:nvGrpSpPr>
            <p:cNvPr id="3" name="组合 2"/>
            <p:cNvGrpSpPr/>
            <p:nvPr/>
          </p:nvGrpSpPr>
          <p:grpSpPr>
            <a:xfrm>
              <a:off x="8899" y="3355"/>
              <a:ext cx="2418" cy="2418"/>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 name="椭圆 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6" name="组合 5"/>
            <p:cNvGrpSpPr/>
            <p:nvPr/>
          </p:nvGrpSpPr>
          <p:grpSpPr>
            <a:xfrm>
              <a:off x="7478" y="4675"/>
              <a:ext cx="2418" cy="2418"/>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 name="组合 8"/>
            <p:cNvGrpSpPr/>
            <p:nvPr/>
          </p:nvGrpSpPr>
          <p:grpSpPr>
            <a:xfrm>
              <a:off x="6019" y="3493"/>
              <a:ext cx="2418" cy="2418"/>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2" name="组合 11"/>
            <p:cNvGrpSpPr/>
            <p:nvPr/>
          </p:nvGrpSpPr>
          <p:grpSpPr>
            <a:xfrm>
              <a:off x="10718" y="4093"/>
              <a:ext cx="2418" cy="2418"/>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15" name="矩形 14"/>
            <p:cNvSpPr/>
            <p:nvPr/>
          </p:nvSpPr>
          <p:spPr>
            <a:xfrm>
              <a:off x="6907" y="4512"/>
              <a:ext cx="6404" cy="134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6600" b="1" i="0" u="none" strike="noStrike" kern="1200" cap="none" spc="0" normalizeH="0" baseline="0" noProof="0" dirty="0">
                  <a:ln>
                    <a:noFill/>
                  </a:ln>
                  <a:solidFill>
                    <a:srgbClr val="953735"/>
                  </a:solidFill>
                  <a:effectLst/>
                  <a:uLnTx/>
                  <a:uFillTx/>
                  <a:latin typeface="+mn-lt"/>
                  <a:ea typeface="+mn-ea"/>
                  <a:cs typeface="+mn-ea"/>
                  <a:sym typeface="+mn-lt"/>
                </a:rPr>
                <a:t>Thank You!</a:t>
              </a:r>
            </a:p>
          </p:txBody>
        </p:sp>
        <p:sp>
          <p:nvSpPr>
            <p:cNvPr id="85" name="椭圆 84"/>
            <p:cNvSpPr/>
            <p:nvPr/>
          </p:nvSpPr>
          <p:spPr>
            <a:xfrm>
              <a:off x="9643" y="6530"/>
              <a:ext cx="788" cy="788"/>
            </a:xfrm>
            <a:prstGeom prst="ellipse">
              <a:avLst/>
            </a:prstGeom>
            <a:solidFill>
              <a:srgbClr val="953735"/>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86" name="椭圆 85"/>
            <p:cNvSpPr/>
            <p:nvPr/>
          </p:nvSpPr>
          <p:spPr>
            <a:xfrm>
              <a:off x="11440" y="6883"/>
              <a:ext cx="433" cy="433"/>
            </a:xfrm>
            <a:prstGeom prst="ellipse">
              <a:avLst/>
            </a:prstGeom>
            <a:solidFill>
              <a:srgbClr val="C89A5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87" name="椭圆 86"/>
            <p:cNvSpPr/>
            <p:nvPr/>
          </p:nvSpPr>
          <p:spPr>
            <a:xfrm>
              <a:off x="6455" y="6883"/>
              <a:ext cx="433" cy="433"/>
            </a:xfrm>
            <a:prstGeom prst="ellipse">
              <a:avLst/>
            </a:prstGeom>
            <a:solidFill>
              <a:srgbClr val="95373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88" name="椭圆 87"/>
            <p:cNvSpPr/>
            <p:nvPr/>
          </p:nvSpPr>
          <p:spPr>
            <a:xfrm>
              <a:off x="5990" y="7070"/>
              <a:ext cx="215" cy="215"/>
            </a:xfrm>
            <a:prstGeom prst="ellipse">
              <a:avLst/>
            </a:prstGeom>
            <a:solidFill>
              <a:srgbClr val="C89A5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89" name="椭圆 88"/>
            <p:cNvSpPr/>
            <p:nvPr/>
          </p:nvSpPr>
          <p:spPr>
            <a:xfrm>
              <a:off x="12163" y="6890"/>
              <a:ext cx="433" cy="433"/>
            </a:xfrm>
            <a:prstGeom prst="ellipse">
              <a:avLst/>
            </a:prstGeom>
            <a:solidFill>
              <a:srgbClr val="95373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90" name="椭圆 89"/>
            <p:cNvSpPr/>
            <p:nvPr/>
          </p:nvSpPr>
          <p:spPr>
            <a:xfrm>
              <a:off x="7260" y="6878"/>
              <a:ext cx="215" cy="218"/>
            </a:xfrm>
            <a:prstGeom prst="ellipse">
              <a:avLst/>
            </a:prstGeom>
            <a:solidFill>
              <a:srgbClr val="C89A5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91" name="椭圆 90"/>
            <p:cNvSpPr/>
            <p:nvPr/>
          </p:nvSpPr>
          <p:spPr>
            <a:xfrm>
              <a:off x="12758" y="7085"/>
              <a:ext cx="215" cy="218"/>
            </a:xfrm>
            <a:prstGeom prst="ellipse">
              <a:avLst/>
            </a:prstGeom>
            <a:solidFill>
              <a:srgbClr val="C89A5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92" name="椭圆 91"/>
            <p:cNvSpPr/>
            <p:nvPr/>
          </p:nvSpPr>
          <p:spPr>
            <a:xfrm>
              <a:off x="8500" y="6933"/>
              <a:ext cx="395" cy="395"/>
            </a:xfrm>
            <a:prstGeom prst="ellipse">
              <a:avLst/>
            </a:prstGeom>
            <a:solidFill>
              <a:srgbClr val="C89A5F"/>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93" name="椭圆 92"/>
            <p:cNvSpPr/>
            <p:nvPr/>
          </p:nvSpPr>
          <p:spPr>
            <a:xfrm>
              <a:off x="13030" y="6880"/>
              <a:ext cx="433" cy="433"/>
            </a:xfrm>
            <a:prstGeom prst="ellipse">
              <a:avLst/>
            </a:prstGeom>
            <a:solidFill>
              <a:srgbClr val="95373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94" name="椭圆 93"/>
            <p:cNvSpPr/>
            <p:nvPr/>
          </p:nvSpPr>
          <p:spPr>
            <a:xfrm>
              <a:off x="8975" y="6893"/>
              <a:ext cx="433" cy="433"/>
            </a:xfrm>
            <a:prstGeom prst="ellipse">
              <a:avLst/>
            </a:prstGeom>
            <a:solidFill>
              <a:srgbClr val="C89A5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95" name="椭圆 94"/>
            <p:cNvSpPr/>
            <p:nvPr/>
          </p:nvSpPr>
          <p:spPr>
            <a:xfrm>
              <a:off x="14028" y="6970"/>
              <a:ext cx="215" cy="218"/>
            </a:xfrm>
            <a:prstGeom prst="ellipse">
              <a:avLst/>
            </a:prstGeom>
            <a:solidFill>
              <a:srgbClr val="C89A5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96" name="椭圆 95"/>
            <p:cNvSpPr/>
            <p:nvPr/>
          </p:nvSpPr>
          <p:spPr>
            <a:xfrm>
              <a:off x="11730" y="6593"/>
              <a:ext cx="433" cy="433"/>
            </a:xfrm>
            <a:prstGeom prst="ellipse">
              <a:avLst/>
            </a:prstGeom>
            <a:solidFill>
              <a:srgbClr val="95373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97" name="椭圆 96"/>
            <p:cNvSpPr/>
            <p:nvPr/>
          </p:nvSpPr>
          <p:spPr>
            <a:xfrm>
              <a:off x="5697" y="7085"/>
              <a:ext cx="215" cy="218"/>
            </a:xfrm>
            <a:prstGeom prst="ellipse">
              <a:avLst/>
            </a:prstGeom>
            <a:solidFill>
              <a:srgbClr val="C89A5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98" name="椭圆 97"/>
            <p:cNvSpPr/>
            <p:nvPr/>
          </p:nvSpPr>
          <p:spPr>
            <a:xfrm>
              <a:off x="9532" y="6650"/>
              <a:ext cx="218" cy="218"/>
            </a:xfrm>
            <a:prstGeom prst="ellipse">
              <a:avLst/>
            </a:prstGeom>
            <a:solidFill>
              <a:srgbClr val="C89A5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99" name="椭圆 98"/>
            <p:cNvSpPr/>
            <p:nvPr/>
          </p:nvSpPr>
          <p:spPr>
            <a:xfrm>
              <a:off x="7485" y="6795"/>
              <a:ext cx="508" cy="508"/>
            </a:xfrm>
            <a:prstGeom prst="ellipse">
              <a:avLst/>
            </a:prstGeom>
            <a:solidFill>
              <a:srgbClr val="953735"/>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00" name="椭圆 99"/>
            <p:cNvSpPr/>
            <p:nvPr/>
          </p:nvSpPr>
          <p:spPr>
            <a:xfrm>
              <a:off x="10430" y="6878"/>
              <a:ext cx="433" cy="433"/>
            </a:xfrm>
            <a:prstGeom prst="ellipse">
              <a:avLst/>
            </a:prstGeom>
            <a:solidFill>
              <a:srgbClr val="C89A5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01" name="椭圆 100"/>
            <p:cNvSpPr/>
            <p:nvPr/>
          </p:nvSpPr>
          <p:spPr>
            <a:xfrm>
              <a:off x="4337" y="6883"/>
              <a:ext cx="433" cy="433"/>
            </a:xfrm>
            <a:prstGeom prst="ellipse">
              <a:avLst/>
            </a:prstGeom>
            <a:solidFill>
              <a:srgbClr val="95373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02" name="椭圆 101"/>
            <p:cNvSpPr/>
            <p:nvPr/>
          </p:nvSpPr>
          <p:spPr>
            <a:xfrm>
              <a:off x="3887" y="7090"/>
              <a:ext cx="218" cy="215"/>
            </a:xfrm>
            <a:prstGeom prst="ellipse">
              <a:avLst/>
            </a:prstGeom>
            <a:solidFill>
              <a:srgbClr val="C89A5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03" name="椭圆 102"/>
            <p:cNvSpPr/>
            <p:nvPr/>
          </p:nvSpPr>
          <p:spPr>
            <a:xfrm>
              <a:off x="6802" y="6595"/>
              <a:ext cx="433" cy="433"/>
            </a:xfrm>
            <a:prstGeom prst="ellipse">
              <a:avLst/>
            </a:prstGeom>
            <a:solidFill>
              <a:srgbClr val="95373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04" name="椭圆 103"/>
            <p:cNvSpPr/>
            <p:nvPr/>
          </p:nvSpPr>
          <p:spPr>
            <a:xfrm>
              <a:off x="5100" y="6968"/>
              <a:ext cx="215" cy="215"/>
            </a:xfrm>
            <a:prstGeom prst="ellipse">
              <a:avLst/>
            </a:prstGeom>
            <a:solidFill>
              <a:srgbClr val="C89A5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05" name="椭圆 104"/>
            <p:cNvSpPr/>
            <p:nvPr/>
          </p:nvSpPr>
          <p:spPr>
            <a:xfrm>
              <a:off x="12190" y="6663"/>
              <a:ext cx="218" cy="215"/>
            </a:xfrm>
            <a:prstGeom prst="ellipse">
              <a:avLst/>
            </a:prstGeom>
            <a:solidFill>
              <a:srgbClr val="C89A5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06" name="椭圆 105"/>
            <p:cNvSpPr/>
            <p:nvPr/>
          </p:nvSpPr>
          <p:spPr>
            <a:xfrm>
              <a:off x="14610" y="6868"/>
              <a:ext cx="433" cy="433"/>
            </a:xfrm>
            <a:prstGeom prst="ellipse">
              <a:avLst/>
            </a:prstGeom>
            <a:solidFill>
              <a:srgbClr val="C89A5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gr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051473" y="2432535"/>
            <a:ext cx="349464" cy="349464"/>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7" name="组合 16"/>
          <p:cNvGrpSpPr/>
          <p:nvPr/>
        </p:nvGrpSpPr>
        <p:grpSpPr>
          <a:xfrm>
            <a:off x="8637829" y="1679894"/>
            <a:ext cx="156300" cy="156300"/>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20" name="组合 19"/>
          <p:cNvGrpSpPr/>
          <p:nvPr/>
        </p:nvGrpSpPr>
        <p:grpSpPr>
          <a:xfrm>
            <a:off x="8794254" y="1844135"/>
            <a:ext cx="208291" cy="208291"/>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sp>
        <p:nvSpPr>
          <p:cNvPr id="2" name="文本框 1"/>
          <p:cNvSpPr txBox="1"/>
          <p:nvPr/>
        </p:nvSpPr>
        <p:spPr>
          <a:xfrm>
            <a:off x="1114845" y="1432622"/>
            <a:ext cx="2259129" cy="615315"/>
          </a:xfrm>
          <a:prstGeom prst="rect">
            <a:avLst/>
          </a:prstGeom>
          <a:noFill/>
          <a:ln w="9525">
            <a:noFill/>
          </a:ln>
        </p:spPr>
        <p:txBody>
          <a:bodyPr lIns="0" tIns="0" rIns="0" bIns="0">
            <a:spAutoFit/>
          </a:bodyPr>
          <a:lstStyle/>
          <a:p>
            <a:pPr eaLnBrk="1" hangingPunct="1"/>
            <a:r>
              <a:rPr lang="en-US" altLang="zh-CN" sz="4000" b="1">
                <a:solidFill>
                  <a:srgbClr val="7030A0"/>
                </a:solidFill>
                <a:latin typeface="Times New Roman" panose="02020603050405020304" pitchFamily="18" charset="0"/>
                <a:ea typeface="微软雅黑" panose="020B0503020204020204" pitchFamily="34" charset="-122"/>
              </a:rPr>
              <a:t>University</a:t>
            </a:r>
            <a:r>
              <a:rPr lang="en-US" altLang="zh-CN" sz="2400" b="1">
                <a:solidFill>
                  <a:srgbClr val="7030A0"/>
                </a:solidFill>
                <a:latin typeface="Times New Roman" panose="02020603050405020304" pitchFamily="18" charset="0"/>
                <a:ea typeface="微软雅黑" panose="020B0503020204020204" pitchFamily="34" charset="-122"/>
              </a:rPr>
              <a:t> </a:t>
            </a:r>
          </a:p>
        </p:txBody>
      </p:sp>
      <p:pic>
        <p:nvPicPr>
          <p:cNvPr id="6" name="图片 5"/>
          <p:cNvPicPr>
            <a:picLocks noChangeAspect="1"/>
          </p:cNvPicPr>
          <p:nvPr/>
        </p:nvPicPr>
        <p:blipFill>
          <a:blip r:embed="rId3"/>
          <a:stretch>
            <a:fillRect/>
          </a:stretch>
        </p:blipFill>
        <p:spPr>
          <a:xfrm>
            <a:off x="986235" y="2492205"/>
            <a:ext cx="5219700" cy="3473450"/>
          </a:xfrm>
          <a:prstGeom prst="rect">
            <a:avLst/>
          </a:prstGeom>
        </p:spPr>
      </p:pic>
      <p:sp>
        <p:nvSpPr>
          <p:cNvPr id="23" name="文本框 49"/>
          <p:cNvSpPr txBox="1"/>
          <p:nvPr/>
        </p:nvSpPr>
        <p:spPr>
          <a:xfrm>
            <a:off x="6549759" y="3500613"/>
            <a:ext cx="5815330" cy="984885"/>
          </a:xfrm>
          <a:prstGeom prst="rect">
            <a:avLst/>
          </a:prstGeom>
          <a:noFill/>
          <a:ln w="9525">
            <a:noFill/>
          </a:ln>
        </p:spPr>
        <p:txBody>
          <a:bodyPr wrap="square" lIns="0" tIns="0" rIns="0" bIns="0">
            <a:spAutoFit/>
          </a:bodyPr>
          <a:lstStyle/>
          <a:p>
            <a:pPr algn="just" eaLnBrk="1" hangingPunct="1"/>
            <a:r>
              <a:rPr lang="en-US" altLang="zh-CN" sz="3200" b="1" dirty="0">
                <a:latin typeface="Times New Roman" panose="02020603050405020304" pitchFamily="18" charset="0"/>
                <a:ea typeface="微软雅黑" panose="020B0503020204020204" pitchFamily="34" charset="-122"/>
              </a:rPr>
              <a:t>1) Medical university</a:t>
            </a:r>
          </a:p>
          <a:p>
            <a:pPr algn="just" eaLnBrk="1" hangingPunct="1"/>
            <a:r>
              <a:rPr lang="en-US" altLang="zh-CN" sz="3200" b="1" dirty="0">
                <a:latin typeface="Times New Roman" panose="02020603050405020304" pitchFamily="18" charset="0"/>
                <a:ea typeface="微软雅黑" panose="020B0503020204020204" pitchFamily="34" charset="-122"/>
              </a:rPr>
              <a:t>2) Future medical professionals</a:t>
            </a:r>
          </a:p>
        </p:txBody>
      </p:sp>
      <p:grpSp>
        <p:nvGrpSpPr>
          <p:cNvPr id="35" name="组合 34">
            <a:extLst>
              <a:ext uri="{FF2B5EF4-FFF2-40B4-BE49-F238E27FC236}">
                <a16:creationId xmlns:a16="http://schemas.microsoft.com/office/drawing/2014/main" id="{32AC1ED1-C317-4C65-A1E9-EF5C91E2B548}"/>
              </a:ext>
            </a:extLst>
          </p:cNvPr>
          <p:cNvGrpSpPr/>
          <p:nvPr/>
        </p:nvGrpSpPr>
        <p:grpSpPr>
          <a:xfrm>
            <a:off x="1" y="-1"/>
            <a:ext cx="12192000" cy="772331"/>
            <a:chOff x="1" y="-1"/>
            <a:chExt cx="12192000" cy="772331"/>
          </a:xfrm>
        </p:grpSpPr>
        <p:grpSp>
          <p:nvGrpSpPr>
            <p:cNvPr id="36" name="组合 35">
              <a:extLst>
                <a:ext uri="{FF2B5EF4-FFF2-40B4-BE49-F238E27FC236}">
                  <a16:creationId xmlns:a16="http://schemas.microsoft.com/office/drawing/2014/main" id="{81B3E7B2-13A3-4DDD-A4ED-D593E87491CA}"/>
                </a:ext>
              </a:extLst>
            </p:cNvPr>
            <p:cNvGrpSpPr/>
            <p:nvPr/>
          </p:nvGrpSpPr>
          <p:grpSpPr>
            <a:xfrm>
              <a:off x="1" y="3749"/>
              <a:ext cx="3072886" cy="764704"/>
              <a:chOff x="2582250" y="5541358"/>
              <a:chExt cx="2076669" cy="882316"/>
            </a:xfrm>
          </p:grpSpPr>
          <p:grpSp>
            <p:nvGrpSpPr>
              <p:cNvPr id="52" name="组合 51">
                <a:extLst>
                  <a:ext uri="{FF2B5EF4-FFF2-40B4-BE49-F238E27FC236}">
                    <a16:creationId xmlns:a16="http://schemas.microsoft.com/office/drawing/2014/main" id="{6D8CC839-5086-44E9-A224-0880CA3E0D6B}"/>
                  </a:ext>
                </a:extLst>
              </p:cNvPr>
              <p:cNvGrpSpPr/>
              <p:nvPr/>
            </p:nvGrpSpPr>
            <p:grpSpPr>
              <a:xfrm>
                <a:off x="2582250" y="5541358"/>
                <a:ext cx="2076669" cy="882316"/>
                <a:chOff x="2582250" y="5541358"/>
                <a:chExt cx="2076669" cy="882316"/>
              </a:xfrm>
            </p:grpSpPr>
            <p:sp>
              <p:nvSpPr>
                <p:cNvPr id="54" name="圆角矩形 7">
                  <a:extLst>
                    <a:ext uri="{FF2B5EF4-FFF2-40B4-BE49-F238E27FC236}">
                      <a16:creationId xmlns:a16="http://schemas.microsoft.com/office/drawing/2014/main" id="{C5974A64-87A6-4AB3-ABC0-619B093713E6}"/>
                    </a:ext>
                  </a:extLst>
                </p:cNvPr>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55" name="圆角矩形 8">
                  <a:extLst>
                    <a:ext uri="{FF2B5EF4-FFF2-40B4-BE49-F238E27FC236}">
                      <a16:creationId xmlns:a16="http://schemas.microsoft.com/office/drawing/2014/main" id="{9C5ADB0E-4641-4718-AE42-F4D98913708A}"/>
                    </a:ext>
                  </a:extLst>
                </p:cNvPr>
                <p:cNvSpPr/>
                <p:nvPr/>
              </p:nvSpPr>
              <p:spPr bwMode="auto">
                <a:xfrm>
                  <a:off x="2675090" y="5620577"/>
                  <a:ext cx="1896899" cy="727516"/>
                </a:xfrm>
                <a:prstGeom prst="roundRect">
                  <a:avLst>
                    <a:gd name="adj" fmla="val 10568"/>
                  </a:avLst>
                </a:prstGeom>
                <a:solidFill>
                  <a:srgbClr val="7030A0"/>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53" name="矩形 52">
                <a:extLst>
                  <a:ext uri="{FF2B5EF4-FFF2-40B4-BE49-F238E27FC236}">
                    <a16:creationId xmlns:a16="http://schemas.microsoft.com/office/drawing/2014/main" id="{6FC0BD20-62DE-4918-AC3D-F1D6A163272B}"/>
                  </a:ext>
                </a:extLst>
              </p:cNvPr>
              <p:cNvSpPr>
                <a:spLocks noChangeArrowheads="1"/>
              </p:cNvSpPr>
              <p:nvPr/>
            </p:nvSpPr>
            <p:spPr bwMode="auto">
              <a:xfrm>
                <a:off x="2707049" y="5682528"/>
                <a:ext cx="184082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Context</a:t>
                </a:r>
                <a:endParaRPr lang="zh-CN" altLang="en-US" sz="2800" b="1" dirty="0">
                  <a:solidFill>
                    <a:srgbClr val="F8F8F8"/>
                  </a:solidFill>
                  <a:latin typeface="+mn-lt"/>
                  <a:ea typeface="+mn-ea"/>
                  <a:cs typeface="+mn-ea"/>
                  <a:sym typeface="+mn-lt"/>
                </a:endParaRPr>
              </a:p>
            </p:txBody>
          </p:sp>
        </p:grpSp>
        <p:grpSp>
          <p:nvGrpSpPr>
            <p:cNvPr id="37" name="组合 36">
              <a:extLst>
                <a:ext uri="{FF2B5EF4-FFF2-40B4-BE49-F238E27FC236}">
                  <a16:creationId xmlns:a16="http://schemas.microsoft.com/office/drawing/2014/main" id="{FE85D804-C791-4F9B-ADB8-4F4939E3762A}"/>
                </a:ext>
              </a:extLst>
            </p:cNvPr>
            <p:cNvGrpSpPr/>
            <p:nvPr/>
          </p:nvGrpSpPr>
          <p:grpSpPr>
            <a:xfrm>
              <a:off x="3071663" y="870"/>
              <a:ext cx="3370420" cy="764704"/>
              <a:chOff x="2606368" y="5541358"/>
              <a:chExt cx="2277744" cy="882316"/>
            </a:xfrm>
          </p:grpSpPr>
          <p:grpSp>
            <p:nvGrpSpPr>
              <p:cNvPr id="48" name="组合 47">
                <a:extLst>
                  <a:ext uri="{FF2B5EF4-FFF2-40B4-BE49-F238E27FC236}">
                    <a16:creationId xmlns:a16="http://schemas.microsoft.com/office/drawing/2014/main" id="{CDB06390-24C3-4131-A45A-3864B887653E}"/>
                  </a:ext>
                </a:extLst>
              </p:cNvPr>
              <p:cNvGrpSpPr/>
              <p:nvPr/>
            </p:nvGrpSpPr>
            <p:grpSpPr>
              <a:xfrm>
                <a:off x="2606368" y="5541358"/>
                <a:ext cx="2277744" cy="882316"/>
                <a:chOff x="2606368" y="5541358"/>
                <a:chExt cx="2277744" cy="882316"/>
              </a:xfrm>
            </p:grpSpPr>
            <p:sp>
              <p:nvSpPr>
                <p:cNvPr id="50" name="圆角矩形 7">
                  <a:extLst>
                    <a:ext uri="{FF2B5EF4-FFF2-40B4-BE49-F238E27FC236}">
                      <a16:creationId xmlns:a16="http://schemas.microsoft.com/office/drawing/2014/main" id="{6E177A53-664F-4941-BC14-B8A502C81350}"/>
                    </a:ext>
                  </a:extLst>
                </p:cNvPr>
                <p:cNvSpPr/>
                <p:nvPr/>
              </p:nvSpPr>
              <p:spPr bwMode="auto">
                <a:xfrm>
                  <a:off x="2606368" y="5541358"/>
                  <a:ext cx="2277744"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51" name="圆角矩形 8">
                  <a:extLst>
                    <a:ext uri="{FF2B5EF4-FFF2-40B4-BE49-F238E27FC236}">
                      <a16:creationId xmlns:a16="http://schemas.microsoft.com/office/drawing/2014/main" id="{ACFD7C22-0A7B-46C0-A07C-61182F726AD1}"/>
                    </a:ext>
                  </a:extLst>
                </p:cNvPr>
                <p:cNvSpPr/>
                <p:nvPr/>
              </p:nvSpPr>
              <p:spPr bwMode="auto">
                <a:xfrm>
                  <a:off x="2690822" y="5620577"/>
                  <a:ext cx="2080569"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49" name="矩形 48">
                <a:extLst>
                  <a:ext uri="{FF2B5EF4-FFF2-40B4-BE49-F238E27FC236}">
                    <a16:creationId xmlns:a16="http://schemas.microsoft.com/office/drawing/2014/main" id="{33E0B0A4-C85A-4611-9399-482AC6C1BFC1}"/>
                  </a:ext>
                </a:extLst>
              </p:cNvPr>
              <p:cNvSpPr>
                <a:spLocks noChangeArrowheads="1"/>
              </p:cNvSpPr>
              <p:nvPr/>
            </p:nvSpPr>
            <p:spPr bwMode="auto">
              <a:xfrm>
                <a:off x="2627270" y="5675928"/>
                <a:ext cx="221330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Objectives</a:t>
                </a:r>
                <a:endParaRPr lang="zh-CN" altLang="en-US" sz="2800" b="1" dirty="0">
                  <a:solidFill>
                    <a:srgbClr val="F8F8F8"/>
                  </a:solidFill>
                  <a:latin typeface="+mn-lt"/>
                  <a:ea typeface="+mn-ea"/>
                  <a:cs typeface="+mn-ea"/>
                  <a:sym typeface="+mn-lt"/>
                </a:endParaRPr>
              </a:p>
            </p:txBody>
          </p:sp>
        </p:grpSp>
        <p:grpSp>
          <p:nvGrpSpPr>
            <p:cNvPr id="38" name="组合 37">
              <a:extLst>
                <a:ext uri="{FF2B5EF4-FFF2-40B4-BE49-F238E27FC236}">
                  <a16:creationId xmlns:a16="http://schemas.microsoft.com/office/drawing/2014/main" id="{B39DAFD4-B17C-4880-80F6-B2CD44FCFBFE}"/>
                </a:ext>
              </a:extLst>
            </p:cNvPr>
            <p:cNvGrpSpPr/>
            <p:nvPr/>
          </p:nvGrpSpPr>
          <p:grpSpPr>
            <a:xfrm>
              <a:off x="6350244" y="-1"/>
              <a:ext cx="3454683" cy="772331"/>
              <a:chOff x="2780491" y="5541357"/>
              <a:chExt cx="2334689" cy="891116"/>
            </a:xfrm>
          </p:grpSpPr>
          <p:grpSp>
            <p:nvGrpSpPr>
              <p:cNvPr id="44" name="组合 43">
                <a:extLst>
                  <a:ext uri="{FF2B5EF4-FFF2-40B4-BE49-F238E27FC236}">
                    <a16:creationId xmlns:a16="http://schemas.microsoft.com/office/drawing/2014/main" id="{E5D73001-6438-4B82-8EBB-D4F7CB2E44E4}"/>
                  </a:ext>
                </a:extLst>
              </p:cNvPr>
              <p:cNvGrpSpPr/>
              <p:nvPr/>
            </p:nvGrpSpPr>
            <p:grpSpPr>
              <a:xfrm>
                <a:off x="2842556" y="5541357"/>
                <a:ext cx="2252169" cy="891116"/>
                <a:chOff x="2842556" y="5541357"/>
                <a:chExt cx="2252169" cy="891116"/>
              </a:xfrm>
            </p:grpSpPr>
            <p:sp>
              <p:nvSpPr>
                <p:cNvPr id="46" name="圆角矩形 7">
                  <a:extLst>
                    <a:ext uri="{FF2B5EF4-FFF2-40B4-BE49-F238E27FC236}">
                      <a16:creationId xmlns:a16="http://schemas.microsoft.com/office/drawing/2014/main" id="{32312C93-15A5-41EF-BE6B-B644FCDFD009}"/>
                    </a:ext>
                  </a:extLst>
                </p:cNvPr>
                <p:cNvSpPr/>
                <p:nvPr/>
              </p:nvSpPr>
              <p:spPr bwMode="auto">
                <a:xfrm>
                  <a:off x="2842556" y="5541357"/>
                  <a:ext cx="2252169" cy="8911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47" name="圆角矩形 8">
                  <a:extLst>
                    <a:ext uri="{FF2B5EF4-FFF2-40B4-BE49-F238E27FC236}">
                      <a16:creationId xmlns:a16="http://schemas.microsoft.com/office/drawing/2014/main" id="{42B795DF-3E82-48EF-B50B-013A1461D683}"/>
                    </a:ext>
                  </a:extLst>
                </p:cNvPr>
                <p:cNvSpPr/>
                <p:nvPr/>
              </p:nvSpPr>
              <p:spPr bwMode="auto">
                <a:xfrm>
                  <a:off x="2915518" y="5620577"/>
                  <a:ext cx="2066559" cy="734773"/>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45" name="矩形 44">
                <a:extLst>
                  <a:ext uri="{FF2B5EF4-FFF2-40B4-BE49-F238E27FC236}">
                    <a16:creationId xmlns:a16="http://schemas.microsoft.com/office/drawing/2014/main" id="{DFB5C7E5-FD6A-4A17-9382-9B14F579A2B7}"/>
                  </a:ext>
                </a:extLst>
              </p:cNvPr>
              <p:cNvSpPr>
                <a:spLocks noChangeArrowheads="1"/>
              </p:cNvSpPr>
              <p:nvPr/>
            </p:nvSpPr>
            <p:spPr bwMode="auto">
              <a:xfrm>
                <a:off x="2780491" y="5675928"/>
                <a:ext cx="2334689" cy="488625"/>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Procedure</a:t>
                </a:r>
                <a:endParaRPr lang="zh-CN" altLang="en-US" sz="2800" b="1" dirty="0">
                  <a:solidFill>
                    <a:srgbClr val="F8F8F8"/>
                  </a:solidFill>
                  <a:latin typeface="+mn-lt"/>
                  <a:ea typeface="+mn-ea"/>
                  <a:cs typeface="+mn-ea"/>
                  <a:sym typeface="+mn-lt"/>
                </a:endParaRPr>
              </a:p>
            </p:txBody>
          </p:sp>
        </p:grpSp>
        <p:grpSp>
          <p:nvGrpSpPr>
            <p:cNvPr id="39" name="组合 38">
              <a:extLst>
                <a:ext uri="{FF2B5EF4-FFF2-40B4-BE49-F238E27FC236}">
                  <a16:creationId xmlns:a16="http://schemas.microsoft.com/office/drawing/2014/main" id="{5D9D4CE7-50B7-4570-A327-7500F644F853}"/>
                </a:ext>
              </a:extLst>
            </p:cNvPr>
            <p:cNvGrpSpPr/>
            <p:nvPr/>
          </p:nvGrpSpPr>
          <p:grpSpPr>
            <a:xfrm>
              <a:off x="9774660" y="0"/>
              <a:ext cx="2417341" cy="764704"/>
              <a:chOff x="3025270" y="5541358"/>
              <a:chExt cx="1633649" cy="882316"/>
            </a:xfrm>
          </p:grpSpPr>
          <p:grpSp>
            <p:nvGrpSpPr>
              <p:cNvPr id="40" name="组合 39">
                <a:extLst>
                  <a:ext uri="{FF2B5EF4-FFF2-40B4-BE49-F238E27FC236}">
                    <a16:creationId xmlns:a16="http://schemas.microsoft.com/office/drawing/2014/main" id="{0397EDC9-44B6-464B-97CD-4E56F6A86013}"/>
                  </a:ext>
                </a:extLst>
              </p:cNvPr>
              <p:cNvGrpSpPr/>
              <p:nvPr/>
            </p:nvGrpSpPr>
            <p:grpSpPr>
              <a:xfrm>
                <a:off x="3025270" y="5541358"/>
                <a:ext cx="1633649" cy="882316"/>
                <a:chOff x="3025270" y="5541358"/>
                <a:chExt cx="1633649" cy="882316"/>
              </a:xfrm>
            </p:grpSpPr>
            <p:sp>
              <p:nvSpPr>
                <p:cNvPr id="42" name="圆角矩形 7">
                  <a:extLst>
                    <a:ext uri="{FF2B5EF4-FFF2-40B4-BE49-F238E27FC236}">
                      <a16:creationId xmlns:a16="http://schemas.microsoft.com/office/drawing/2014/main" id="{F63FA1D8-A89A-4C6F-8633-4D8BF025B91F}"/>
                    </a:ext>
                  </a:extLst>
                </p:cNvPr>
                <p:cNvSpPr/>
                <p:nvPr/>
              </p:nvSpPr>
              <p:spPr bwMode="auto">
                <a:xfrm>
                  <a:off x="3025270" y="5541358"/>
                  <a:ext cx="163364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43" name="圆角矩形 8">
                  <a:extLst>
                    <a:ext uri="{FF2B5EF4-FFF2-40B4-BE49-F238E27FC236}">
                      <a16:creationId xmlns:a16="http://schemas.microsoft.com/office/drawing/2014/main" id="{C6A6BB23-EA71-40E9-8FDA-32910E83B387}"/>
                    </a:ext>
                  </a:extLst>
                </p:cNvPr>
                <p:cNvSpPr/>
                <p:nvPr/>
              </p:nvSpPr>
              <p:spPr bwMode="auto">
                <a:xfrm>
                  <a:off x="3055287" y="5620577"/>
                  <a:ext cx="1516702"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41" name="矩形 40">
                <a:extLst>
                  <a:ext uri="{FF2B5EF4-FFF2-40B4-BE49-F238E27FC236}">
                    <a16:creationId xmlns:a16="http://schemas.microsoft.com/office/drawing/2014/main" id="{C55CE5B8-B9AF-4D44-9C39-654DAC41F486}"/>
                  </a:ext>
                </a:extLst>
              </p:cNvPr>
              <p:cNvSpPr>
                <a:spLocks noChangeArrowheads="1"/>
              </p:cNvSpPr>
              <p:nvPr/>
            </p:nvSpPr>
            <p:spPr bwMode="auto">
              <a:xfrm>
                <a:off x="3215698" y="5675928"/>
                <a:ext cx="1228831"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Highlights</a:t>
                </a:r>
                <a:endParaRPr lang="zh-CN" altLang="en-US" sz="2800" b="1" dirty="0">
                  <a:solidFill>
                    <a:srgbClr val="F8F8F8"/>
                  </a:solidFill>
                  <a:latin typeface="+mn-lt"/>
                  <a:ea typeface="+mn-ea"/>
                  <a:cs typeface="+mn-ea"/>
                  <a:sym typeface="+mn-lt"/>
                </a:endParaRPr>
              </a:p>
            </p:txBody>
          </p:sp>
        </p:grpSp>
      </p:gr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051473" y="2678821"/>
            <a:ext cx="349464" cy="349464"/>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7" name="组合 16"/>
          <p:cNvGrpSpPr/>
          <p:nvPr/>
        </p:nvGrpSpPr>
        <p:grpSpPr>
          <a:xfrm>
            <a:off x="8637829" y="1926180"/>
            <a:ext cx="156300" cy="156300"/>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20" name="组合 19"/>
          <p:cNvGrpSpPr/>
          <p:nvPr/>
        </p:nvGrpSpPr>
        <p:grpSpPr>
          <a:xfrm>
            <a:off x="8794254" y="2090421"/>
            <a:ext cx="208291" cy="208291"/>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sp>
        <p:nvSpPr>
          <p:cNvPr id="10245" name="文本框 36"/>
          <p:cNvSpPr txBox="1"/>
          <p:nvPr/>
        </p:nvSpPr>
        <p:spPr>
          <a:xfrm>
            <a:off x="1038647" y="1479633"/>
            <a:ext cx="1951138" cy="615315"/>
          </a:xfrm>
          <a:prstGeom prst="rect">
            <a:avLst/>
          </a:prstGeom>
          <a:noFill/>
          <a:ln w="9525">
            <a:noFill/>
          </a:ln>
        </p:spPr>
        <p:txBody>
          <a:bodyPr lIns="0" tIns="0" rIns="0" bIns="0">
            <a:spAutoFit/>
          </a:bodyPr>
          <a:lstStyle/>
          <a:p>
            <a:pPr eaLnBrk="1" hangingPunct="1"/>
            <a:r>
              <a:rPr lang="en-US" altLang="zh-CN" sz="4000" b="1">
                <a:solidFill>
                  <a:srgbClr val="7030A0"/>
                </a:solidFill>
                <a:latin typeface="Times New Roman" panose="02020603050405020304" pitchFamily="18" charset="0"/>
                <a:ea typeface="微软雅黑" panose="020B0503020204020204" pitchFamily="34" charset="-122"/>
                <a:sym typeface="微软雅黑" panose="020B0503020204020204" pitchFamily="34" charset="-122"/>
              </a:rPr>
              <a:t>Students</a:t>
            </a:r>
          </a:p>
        </p:txBody>
      </p:sp>
      <p:sp>
        <p:nvSpPr>
          <p:cNvPr id="23" name="文本框 49"/>
          <p:cNvSpPr txBox="1"/>
          <p:nvPr/>
        </p:nvSpPr>
        <p:spPr>
          <a:xfrm>
            <a:off x="1793875" y="2298606"/>
            <a:ext cx="9198669" cy="3939540"/>
          </a:xfrm>
          <a:prstGeom prst="rect">
            <a:avLst/>
          </a:prstGeom>
          <a:noFill/>
          <a:ln w="9525">
            <a:noFill/>
          </a:ln>
        </p:spPr>
        <p:txBody>
          <a:bodyPr wrap="square" lIns="0" tIns="0" rIns="0" bIns="0">
            <a:spAutoFit/>
          </a:bodyPr>
          <a:lstStyle/>
          <a:p>
            <a:pPr eaLnBrk="1" hangingPunct="1"/>
            <a:r>
              <a:rPr lang="en-US" altLang="zh-CN" sz="3200" b="1" dirty="0">
                <a:solidFill>
                  <a:schemeClr val="accent1">
                    <a:lumMod val="75000"/>
                  </a:schemeClr>
                </a:solidFill>
                <a:latin typeface="Times New Roman" panose="02020603050405020304" pitchFamily="18" charset="0"/>
                <a:ea typeface="微软雅黑" panose="020B0503020204020204" pitchFamily="34" charset="-122"/>
              </a:rPr>
              <a:t>1) Intermediate level</a:t>
            </a:r>
          </a:p>
          <a:p>
            <a:pPr eaLnBrk="1" hangingPunct="1"/>
            <a:endParaRPr lang="en-US" altLang="zh-CN" sz="3200" b="1" dirty="0">
              <a:latin typeface="Times New Roman" panose="02020603050405020304" pitchFamily="18" charset="0"/>
              <a:ea typeface="微软雅黑" panose="020B0503020204020204" pitchFamily="34" charset="-122"/>
            </a:endParaRPr>
          </a:p>
          <a:p>
            <a:pPr eaLnBrk="1" hangingPunct="1"/>
            <a:endParaRPr lang="en-US" altLang="zh-CN" sz="3200" b="1" dirty="0">
              <a:latin typeface="Times New Roman" panose="02020603050405020304" pitchFamily="18" charset="0"/>
              <a:ea typeface="微软雅黑" panose="020B0503020204020204" pitchFamily="34" charset="-122"/>
            </a:endParaRPr>
          </a:p>
          <a:p>
            <a:pPr eaLnBrk="1" hangingPunct="1"/>
            <a:endParaRPr lang="en-US" altLang="zh-CN" sz="3200" b="1" dirty="0">
              <a:latin typeface="Times New Roman" panose="02020603050405020304" pitchFamily="18" charset="0"/>
              <a:ea typeface="微软雅黑" panose="020B0503020204020204" pitchFamily="34" charset="-122"/>
            </a:endParaRPr>
          </a:p>
          <a:p>
            <a:pPr eaLnBrk="1" hangingPunct="1"/>
            <a:endParaRPr lang="en-US" altLang="zh-CN" sz="3200" b="1" dirty="0">
              <a:latin typeface="Times New Roman" panose="02020603050405020304" pitchFamily="18" charset="0"/>
              <a:ea typeface="微软雅黑" panose="020B0503020204020204" pitchFamily="34" charset="-122"/>
            </a:endParaRPr>
          </a:p>
          <a:p>
            <a:pPr eaLnBrk="1" hangingPunct="1"/>
            <a:r>
              <a:rPr lang="en-US" altLang="zh-CN" sz="3200" b="1" dirty="0">
                <a:solidFill>
                  <a:schemeClr val="accent1">
                    <a:lumMod val="75000"/>
                  </a:schemeClr>
                </a:solidFill>
                <a:latin typeface="Times New Roman" panose="02020603050405020304" pitchFamily="18" charset="0"/>
                <a:ea typeface="微软雅黑" panose="020B0503020204020204" pitchFamily="34" charset="-122"/>
              </a:rPr>
              <a:t>2) Story-telling skills</a:t>
            </a:r>
          </a:p>
          <a:p>
            <a:pPr algn="l" eaLnBrk="1" hangingPunct="1">
              <a:buClrTx/>
              <a:buSzTx/>
              <a:buFontTx/>
            </a:pPr>
            <a:r>
              <a:rPr lang="en-US" altLang="zh-CN" sz="3200" b="1" dirty="0">
                <a:latin typeface="Times New Roman" panose="02020603050405020304" pitchFamily="18" charset="0"/>
                <a:ea typeface="微软雅黑" panose="020B0503020204020204" pitchFamily="34" charset="-122"/>
                <a:sym typeface="微软雅黑" panose="020B0503020204020204" pitchFamily="34" charset="-122"/>
              </a:rPr>
              <a:t>    2.1 Master basic skills to tell stories  </a:t>
            </a:r>
          </a:p>
          <a:p>
            <a:pPr algn="l" eaLnBrk="1" hangingPunct="1">
              <a:buClrTx/>
              <a:buSzTx/>
              <a:buFontTx/>
            </a:pPr>
            <a:r>
              <a:rPr lang="en-US" altLang="zh-CN" sz="3200" b="1" dirty="0">
                <a:latin typeface="Times New Roman" panose="02020603050405020304" pitchFamily="18" charset="0"/>
                <a:ea typeface="微软雅黑" panose="020B0503020204020204" pitchFamily="34" charset="-122"/>
                <a:sym typeface="微软雅黑" panose="020B0503020204020204" pitchFamily="34" charset="-122"/>
              </a:rPr>
              <a:t>    2.2 Lack compelling plots </a:t>
            </a:r>
          </a:p>
        </p:txBody>
      </p:sp>
      <p:pic>
        <p:nvPicPr>
          <p:cNvPr id="3" name="图片 2"/>
          <p:cNvPicPr>
            <a:picLocks noChangeAspect="1"/>
          </p:cNvPicPr>
          <p:nvPr/>
        </p:nvPicPr>
        <p:blipFill>
          <a:blip r:embed="rId3"/>
          <a:srcRect l="4182" t="-6094" r="5154" b="1763"/>
          <a:stretch>
            <a:fillRect/>
          </a:stretch>
        </p:blipFill>
        <p:spPr>
          <a:xfrm>
            <a:off x="7393305" y="1052736"/>
            <a:ext cx="3308350" cy="3027680"/>
          </a:xfrm>
          <a:prstGeom prst="triangle">
            <a:avLst/>
          </a:prstGeom>
        </p:spPr>
      </p:pic>
      <p:sp>
        <p:nvSpPr>
          <p:cNvPr id="7" name="文本框 49"/>
          <p:cNvSpPr txBox="1"/>
          <p:nvPr/>
        </p:nvSpPr>
        <p:spPr>
          <a:xfrm>
            <a:off x="6077585" y="4126136"/>
            <a:ext cx="5939790" cy="307340"/>
          </a:xfrm>
          <a:prstGeom prst="rect">
            <a:avLst/>
          </a:prstGeom>
          <a:noFill/>
          <a:ln w="9525">
            <a:noFill/>
          </a:ln>
        </p:spPr>
        <p:txBody>
          <a:bodyPr wrap="square" lIns="0" tIns="0" rIns="0" bIns="0">
            <a:spAutoFit/>
          </a:bodyPr>
          <a:lstStyle/>
          <a:p>
            <a:pPr eaLnBrk="1" hangingPunct="1"/>
            <a:r>
              <a:rPr lang="en-US" altLang="zh-CN" sz="2000" b="1">
                <a:latin typeface="Times New Roman" panose="02020603050405020304" pitchFamily="18" charset="0"/>
                <a:ea typeface="微软雅黑" panose="020B0503020204020204" pitchFamily="34" charset="-122"/>
                <a:sym typeface="微软雅黑" panose="020B0503020204020204" pitchFamily="34" charset="-122"/>
              </a:rPr>
              <a:t>China's Standards of English Lanugage Ability, 2018</a:t>
            </a:r>
          </a:p>
        </p:txBody>
      </p:sp>
      <p:cxnSp>
        <p:nvCxnSpPr>
          <p:cNvPr id="8" name="直接箭头连接符 7"/>
          <p:cNvCxnSpPr/>
          <p:nvPr/>
        </p:nvCxnSpPr>
        <p:spPr>
          <a:xfrm flipV="1">
            <a:off x="5519420" y="2494186"/>
            <a:ext cx="2738120" cy="100965"/>
          </a:xfrm>
          <a:prstGeom prst="straightConnector1">
            <a:avLst/>
          </a:prstGeom>
          <a:ln w="4762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a16="http://schemas.microsoft.com/office/drawing/2014/main" id="{E0E7F90C-0AC3-48DB-8CB7-9057B154C52B}"/>
              </a:ext>
            </a:extLst>
          </p:cNvPr>
          <p:cNvGrpSpPr/>
          <p:nvPr/>
        </p:nvGrpSpPr>
        <p:grpSpPr>
          <a:xfrm>
            <a:off x="1" y="-1"/>
            <a:ext cx="12192000" cy="772331"/>
            <a:chOff x="1" y="-1"/>
            <a:chExt cx="12192000" cy="772331"/>
          </a:xfrm>
        </p:grpSpPr>
        <p:grpSp>
          <p:nvGrpSpPr>
            <p:cNvPr id="38" name="组合 37">
              <a:extLst>
                <a:ext uri="{FF2B5EF4-FFF2-40B4-BE49-F238E27FC236}">
                  <a16:creationId xmlns:a16="http://schemas.microsoft.com/office/drawing/2014/main" id="{10EA2860-2A3B-48C1-A306-EFC9E3AC0DED}"/>
                </a:ext>
              </a:extLst>
            </p:cNvPr>
            <p:cNvGrpSpPr/>
            <p:nvPr/>
          </p:nvGrpSpPr>
          <p:grpSpPr>
            <a:xfrm>
              <a:off x="1" y="3749"/>
              <a:ext cx="3072886" cy="764704"/>
              <a:chOff x="2582250" y="5541358"/>
              <a:chExt cx="2076669" cy="882316"/>
            </a:xfrm>
          </p:grpSpPr>
          <p:grpSp>
            <p:nvGrpSpPr>
              <p:cNvPr id="54" name="组合 53">
                <a:extLst>
                  <a:ext uri="{FF2B5EF4-FFF2-40B4-BE49-F238E27FC236}">
                    <a16:creationId xmlns:a16="http://schemas.microsoft.com/office/drawing/2014/main" id="{E55C0CE7-DB81-46F1-96C5-EB35B7E8FAD8}"/>
                  </a:ext>
                </a:extLst>
              </p:cNvPr>
              <p:cNvGrpSpPr/>
              <p:nvPr/>
            </p:nvGrpSpPr>
            <p:grpSpPr>
              <a:xfrm>
                <a:off x="2582250" y="5541358"/>
                <a:ext cx="2076669" cy="882316"/>
                <a:chOff x="2582250" y="5541358"/>
                <a:chExt cx="2076669" cy="882316"/>
              </a:xfrm>
            </p:grpSpPr>
            <p:sp>
              <p:nvSpPr>
                <p:cNvPr id="56" name="圆角矩形 7">
                  <a:extLst>
                    <a:ext uri="{FF2B5EF4-FFF2-40B4-BE49-F238E27FC236}">
                      <a16:creationId xmlns:a16="http://schemas.microsoft.com/office/drawing/2014/main" id="{03E70287-6858-4F40-815C-5DC3D5297FD8}"/>
                    </a:ext>
                  </a:extLst>
                </p:cNvPr>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57" name="圆角矩形 8">
                  <a:extLst>
                    <a:ext uri="{FF2B5EF4-FFF2-40B4-BE49-F238E27FC236}">
                      <a16:creationId xmlns:a16="http://schemas.microsoft.com/office/drawing/2014/main" id="{ACBB01A2-B375-4839-88E7-8260B9BAFF09}"/>
                    </a:ext>
                  </a:extLst>
                </p:cNvPr>
                <p:cNvSpPr/>
                <p:nvPr/>
              </p:nvSpPr>
              <p:spPr bwMode="auto">
                <a:xfrm>
                  <a:off x="2675090" y="5620577"/>
                  <a:ext cx="1896899" cy="727516"/>
                </a:xfrm>
                <a:prstGeom prst="roundRect">
                  <a:avLst>
                    <a:gd name="adj" fmla="val 10568"/>
                  </a:avLst>
                </a:prstGeom>
                <a:solidFill>
                  <a:srgbClr val="7030A0"/>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55" name="矩形 54">
                <a:extLst>
                  <a:ext uri="{FF2B5EF4-FFF2-40B4-BE49-F238E27FC236}">
                    <a16:creationId xmlns:a16="http://schemas.microsoft.com/office/drawing/2014/main" id="{5D61611F-8B5E-49B4-90B5-245B137D3FEF}"/>
                  </a:ext>
                </a:extLst>
              </p:cNvPr>
              <p:cNvSpPr>
                <a:spLocks noChangeArrowheads="1"/>
              </p:cNvSpPr>
              <p:nvPr/>
            </p:nvSpPr>
            <p:spPr bwMode="auto">
              <a:xfrm>
                <a:off x="2707049" y="5682528"/>
                <a:ext cx="184082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Context</a:t>
                </a:r>
                <a:endParaRPr lang="zh-CN" altLang="en-US" sz="2800" b="1" dirty="0">
                  <a:solidFill>
                    <a:srgbClr val="F8F8F8"/>
                  </a:solidFill>
                  <a:latin typeface="+mn-lt"/>
                  <a:ea typeface="+mn-ea"/>
                  <a:cs typeface="+mn-ea"/>
                  <a:sym typeface="+mn-lt"/>
                </a:endParaRPr>
              </a:p>
            </p:txBody>
          </p:sp>
        </p:grpSp>
        <p:grpSp>
          <p:nvGrpSpPr>
            <p:cNvPr id="39" name="组合 38">
              <a:extLst>
                <a:ext uri="{FF2B5EF4-FFF2-40B4-BE49-F238E27FC236}">
                  <a16:creationId xmlns:a16="http://schemas.microsoft.com/office/drawing/2014/main" id="{C3FAF650-9344-4D3D-868E-AAE61C999D1C}"/>
                </a:ext>
              </a:extLst>
            </p:cNvPr>
            <p:cNvGrpSpPr/>
            <p:nvPr/>
          </p:nvGrpSpPr>
          <p:grpSpPr>
            <a:xfrm>
              <a:off x="3071663" y="870"/>
              <a:ext cx="3370420" cy="764704"/>
              <a:chOff x="2606368" y="5541358"/>
              <a:chExt cx="2277744" cy="882316"/>
            </a:xfrm>
          </p:grpSpPr>
          <p:grpSp>
            <p:nvGrpSpPr>
              <p:cNvPr id="50" name="组合 49">
                <a:extLst>
                  <a:ext uri="{FF2B5EF4-FFF2-40B4-BE49-F238E27FC236}">
                    <a16:creationId xmlns:a16="http://schemas.microsoft.com/office/drawing/2014/main" id="{D6B3893B-944C-4C0B-B8C2-0A87811A9B90}"/>
                  </a:ext>
                </a:extLst>
              </p:cNvPr>
              <p:cNvGrpSpPr/>
              <p:nvPr/>
            </p:nvGrpSpPr>
            <p:grpSpPr>
              <a:xfrm>
                <a:off x="2606368" y="5541358"/>
                <a:ext cx="2277744" cy="882316"/>
                <a:chOff x="2606368" y="5541358"/>
                <a:chExt cx="2277744" cy="882316"/>
              </a:xfrm>
            </p:grpSpPr>
            <p:sp>
              <p:nvSpPr>
                <p:cNvPr id="52" name="圆角矩形 7">
                  <a:extLst>
                    <a:ext uri="{FF2B5EF4-FFF2-40B4-BE49-F238E27FC236}">
                      <a16:creationId xmlns:a16="http://schemas.microsoft.com/office/drawing/2014/main" id="{F0A7D8DD-7AC7-4335-8D35-EB4F545CEF41}"/>
                    </a:ext>
                  </a:extLst>
                </p:cNvPr>
                <p:cNvSpPr/>
                <p:nvPr/>
              </p:nvSpPr>
              <p:spPr bwMode="auto">
                <a:xfrm>
                  <a:off x="2606368" y="5541358"/>
                  <a:ext cx="2277744"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53" name="圆角矩形 8">
                  <a:extLst>
                    <a:ext uri="{FF2B5EF4-FFF2-40B4-BE49-F238E27FC236}">
                      <a16:creationId xmlns:a16="http://schemas.microsoft.com/office/drawing/2014/main" id="{371AE099-2FB7-4185-88EE-E7606DB5E672}"/>
                    </a:ext>
                  </a:extLst>
                </p:cNvPr>
                <p:cNvSpPr/>
                <p:nvPr/>
              </p:nvSpPr>
              <p:spPr bwMode="auto">
                <a:xfrm>
                  <a:off x="2690822" y="5620577"/>
                  <a:ext cx="2080569"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51" name="矩形 50">
                <a:extLst>
                  <a:ext uri="{FF2B5EF4-FFF2-40B4-BE49-F238E27FC236}">
                    <a16:creationId xmlns:a16="http://schemas.microsoft.com/office/drawing/2014/main" id="{FB4A613F-4338-48C0-A4DB-A841FF1F4DD3}"/>
                  </a:ext>
                </a:extLst>
              </p:cNvPr>
              <p:cNvSpPr>
                <a:spLocks noChangeArrowheads="1"/>
              </p:cNvSpPr>
              <p:nvPr/>
            </p:nvSpPr>
            <p:spPr bwMode="auto">
              <a:xfrm>
                <a:off x="2627270" y="5675928"/>
                <a:ext cx="221330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Objectives</a:t>
                </a:r>
                <a:endParaRPr lang="zh-CN" altLang="en-US" sz="2800" b="1" dirty="0">
                  <a:solidFill>
                    <a:srgbClr val="F8F8F8"/>
                  </a:solidFill>
                  <a:latin typeface="+mn-lt"/>
                  <a:ea typeface="+mn-ea"/>
                  <a:cs typeface="+mn-ea"/>
                  <a:sym typeface="+mn-lt"/>
                </a:endParaRPr>
              </a:p>
            </p:txBody>
          </p:sp>
        </p:grpSp>
        <p:grpSp>
          <p:nvGrpSpPr>
            <p:cNvPr id="40" name="组合 39">
              <a:extLst>
                <a:ext uri="{FF2B5EF4-FFF2-40B4-BE49-F238E27FC236}">
                  <a16:creationId xmlns:a16="http://schemas.microsoft.com/office/drawing/2014/main" id="{A4250B6D-77E4-44A6-82AE-A9175194D564}"/>
                </a:ext>
              </a:extLst>
            </p:cNvPr>
            <p:cNvGrpSpPr/>
            <p:nvPr/>
          </p:nvGrpSpPr>
          <p:grpSpPr>
            <a:xfrm>
              <a:off x="6350244" y="-1"/>
              <a:ext cx="3454683" cy="772331"/>
              <a:chOff x="2780491" y="5541357"/>
              <a:chExt cx="2334689" cy="891116"/>
            </a:xfrm>
          </p:grpSpPr>
          <p:grpSp>
            <p:nvGrpSpPr>
              <p:cNvPr id="46" name="组合 45">
                <a:extLst>
                  <a:ext uri="{FF2B5EF4-FFF2-40B4-BE49-F238E27FC236}">
                    <a16:creationId xmlns:a16="http://schemas.microsoft.com/office/drawing/2014/main" id="{CDB3B005-862C-4633-A35C-E23C82A830E4}"/>
                  </a:ext>
                </a:extLst>
              </p:cNvPr>
              <p:cNvGrpSpPr/>
              <p:nvPr/>
            </p:nvGrpSpPr>
            <p:grpSpPr>
              <a:xfrm>
                <a:off x="2842556" y="5541357"/>
                <a:ext cx="2252169" cy="891116"/>
                <a:chOff x="2842556" y="5541357"/>
                <a:chExt cx="2252169" cy="891116"/>
              </a:xfrm>
            </p:grpSpPr>
            <p:sp>
              <p:nvSpPr>
                <p:cNvPr id="48" name="圆角矩形 7">
                  <a:extLst>
                    <a:ext uri="{FF2B5EF4-FFF2-40B4-BE49-F238E27FC236}">
                      <a16:creationId xmlns:a16="http://schemas.microsoft.com/office/drawing/2014/main" id="{7046AC3D-1629-41B2-B92F-BBB38729A1B4}"/>
                    </a:ext>
                  </a:extLst>
                </p:cNvPr>
                <p:cNvSpPr/>
                <p:nvPr/>
              </p:nvSpPr>
              <p:spPr bwMode="auto">
                <a:xfrm>
                  <a:off x="2842556" y="5541357"/>
                  <a:ext cx="2252169" cy="8911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49" name="圆角矩形 8">
                  <a:extLst>
                    <a:ext uri="{FF2B5EF4-FFF2-40B4-BE49-F238E27FC236}">
                      <a16:creationId xmlns:a16="http://schemas.microsoft.com/office/drawing/2014/main" id="{677FAAB1-1605-4DB9-882D-E0E3D59F493C}"/>
                    </a:ext>
                  </a:extLst>
                </p:cNvPr>
                <p:cNvSpPr/>
                <p:nvPr/>
              </p:nvSpPr>
              <p:spPr bwMode="auto">
                <a:xfrm>
                  <a:off x="2915518" y="5620577"/>
                  <a:ext cx="2066559" cy="734773"/>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47" name="矩形 46">
                <a:extLst>
                  <a:ext uri="{FF2B5EF4-FFF2-40B4-BE49-F238E27FC236}">
                    <a16:creationId xmlns:a16="http://schemas.microsoft.com/office/drawing/2014/main" id="{DE76563B-8B7D-40D6-9615-4966FB4EE785}"/>
                  </a:ext>
                </a:extLst>
              </p:cNvPr>
              <p:cNvSpPr>
                <a:spLocks noChangeArrowheads="1"/>
              </p:cNvSpPr>
              <p:nvPr/>
            </p:nvSpPr>
            <p:spPr bwMode="auto">
              <a:xfrm>
                <a:off x="2780491" y="5675928"/>
                <a:ext cx="2334689" cy="488625"/>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Procedure</a:t>
                </a:r>
                <a:endParaRPr lang="zh-CN" altLang="en-US" sz="2800" b="1" dirty="0">
                  <a:solidFill>
                    <a:srgbClr val="F8F8F8"/>
                  </a:solidFill>
                  <a:latin typeface="+mn-lt"/>
                  <a:ea typeface="+mn-ea"/>
                  <a:cs typeface="+mn-ea"/>
                  <a:sym typeface="+mn-lt"/>
                </a:endParaRPr>
              </a:p>
            </p:txBody>
          </p:sp>
        </p:grpSp>
        <p:grpSp>
          <p:nvGrpSpPr>
            <p:cNvPr id="41" name="组合 40">
              <a:extLst>
                <a:ext uri="{FF2B5EF4-FFF2-40B4-BE49-F238E27FC236}">
                  <a16:creationId xmlns:a16="http://schemas.microsoft.com/office/drawing/2014/main" id="{C75C46D0-FDAB-4F32-B5FA-58591E6B4188}"/>
                </a:ext>
              </a:extLst>
            </p:cNvPr>
            <p:cNvGrpSpPr/>
            <p:nvPr/>
          </p:nvGrpSpPr>
          <p:grpSpPr>
            <a:xfrm>
              <a:off x="9774660" y="0"/>
              <a:ext cx="2417341" cy="764704"/>
              <a:chOff x="3025270" y="5541358"/>
              <a:chExt cx="1633649" cy="882316"/>
            </a:xfrm>
          </p:grpSpPr>
          <p:grpSp>
            <p:nvGrpSpPr>
              <p:cNvPr id="42" name="组合 41">
                <a:extLst>
                  <a:ext uri="{FF2B5EF4-FFF2-40B4-BE49-F238E27FC236}">
                    <a16:creationId xmlns:a16="http://schemas.microsoft.com/office/drawing/2014/main" id="{BBF8C57C-3A73-4FC6-92A7-725FBDEE86DE}"/>
                  </a:ext>
                </a:extLst>
              </p:cNvPr>
              <p:cNvGrpSpPr/>
              <p:nvPr/>
            </p:nvGrpSpPr>
            <p:grpSpPr>
              <a:xfrm>
                <a:off x="3025270" y="5541358"/>
                <a:ext cx="1633649" cy="882316"/>
                <a:chOff x="3025270" y="5541358"/>
                <a:chExt cx="1633649" cy="882316"/>
              </a:xfrm>
            </p:grpSpPr>
            <p:sp>
              <p:nvSpPr>
                <p:cNvPr id="44" name="圆角矩形 7">
                  <a:extLst>
                    <a:ext uri="{FF2B5EF4-FFF2-40B4-BE49-F238E27FC236}">
                      <a16:creationId xmlns:a16="http://schemas.microsoft.com/office/drawing/2014/main" id="{B6FA2655-C3B2-43B7-8356-6B3583CE232A}"/>
                    </a:ext>
                  </a:extLst>
                </p:cNvPr>
                <p:cNvSpPr/>
                <p:nvPr/>
              </p:nvSpPr>
              <p:spPr bwMode="auto">
                <a:xfrm>
                  <a:off x="3025270" y="5541358"/>
                  <a:ext cx="163364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45" name="圆角矩形 8">
                  <a:extLst>
                    <a:ext uri="{FF2B5EF4-FFF2-40B4-BE49-F238E27FC236}">
                      <a16:creationId xmlns:a16="http://schemas.microsoft.com/office/drawing/2014/main" id="{20A469DA-800D-4BF5-B543-9BAD6344DBD5}"/>
                    </a:ext>
                  </a:extLst>
                </p:cNvPr>
                <p:cNvSpPr/>
                <p:nvPr/>
              </p:nvSpPr>
              <p:spPr bwMode="auto">
                <a:xfrm>
                  <a:off x="3055287" y="5620577"/>
                  <a:ext cx="1516702"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43" name="矩形 42">
                <a:extLst>
                  <a:ext uri="{FF2B5EF4-FFF2-40B4-BE49-F238E27FC236}">
                    <a16:creationId xmlns:a16="http://schemas.microsoft.com/office/drawing/2014/main" id="{878434AF-5015-4E1F-AD75-A472624EE898}"/>
                  </a:ext>
                </a:extLst>
              </p:cNvPr>
              <p:cNvSpPr>
                <a:spLocks noChangeArrowheads="1"/>
              </p:cNvSpPr>
              <p:nvPr/>
            </p:nvSpPr>
            <p:spPr bwMode="auto">
              <a:xfrm>
                <a:off x="3215698" y="5675928"/>
                <a:ext cx="1228831"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Highlights</a:t>
                </a:r>
                <a:endParaRPr lang="zh-CN" altLang="en-US" sz="2800" b="1" dirty="0">
                  <a:solidFill>
                    <a:srgbClr val="F8F8F8"/>
                  </a:solidFill>
                  <a:latin typeface="+mn-lt"/>
                  <a:ea typeface="+mn-ea"/>
                  <a:cs typeface="+mn-ea"/>
                  <a:sym typeface="+mn-lt"/>
                </a:endParaRPr>
              </a:p>
            </p:txBody>
          </p:sp>
        </p:grpSp>
      </p:gr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051473" y="2217270"/>
            <a:ext cx="349464" cy="349464"/>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7" name="组合 16"/>
          <p:cNvGrpSpPr/>
          <p:nvPr/>
        </p:nvGrpSpPr>
        <p:grpSpPr>
          <a:xfrm>
            <a:off x="8637829" y="1464629"/>
            <a:ext cx="156300" cy="156300"/>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20" name="组合 19"/>
          <p:cNvGrpSpPr/>
          <p:nvPr/>
        </p:nvGrpSpPr>
        <p:grpSpPr>
          <a:xfrm>
            <a:off x="8794254" y="1628870"/>
            <a:ext cx="208291" cy="208291"/>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sp>
        <p:nvSpPr>
          <p:cNvPr id="10251" name="文本框 48"/>
          <p:cNvSpPr txBox="1"/>
          <p:nvPr/>
        </p:nvSpPr>
        <p:spPr>
          <a:xfrm>
            <a:off x="1020445" y="1235710"/>
            <a:ext cx="4571365" cy="615315"/>
          </a:xfrm>
          <a:prstGeom prst="rect">
            <a:avLst/>
          </a:prstGeom>
          <a:noFill/>
          <a:ln w="9525">
            <a:noFill/>
          </a:ln>
        </p:spPr>
        <p:txBody>
          <a:bodyPr wrap="square" lIns="0" tIns="0" rIns="0" bIns="0">
            <a:spAutoFit/>
          </a:bodyPr>
          <a:lstStyle/>
          <a:p>
            <a:pPr eaLnBrk="1" hangingPunct="1"/>
            <a:r>
              <a:rPr lang="en-US" altLang="zh-CN" sz="4000" b="1">
                <a:solidFill>
                  <a:srgbClr val="7030A0"/>
                </a:solidFill>
                <a:latin typeface="Times New Roman" panose="02020603050405020304" pitchFamily="18" charset="0"/>
                <a:ea typeface="微软雅黑" panose="020B0503020204020204" pitchFamily="34" charset="-122"/>
              </a:rPr>
              <a:t>Teaching materials</a:t>
            </a:r>
          </a:p>
        </p:txBody>
      </p:sp>
      <p:sp>
        <p:nvSpPr>
          <p:cNvPr id="10252" name="文本框 49"/>
          <p:cNvSpPr txBox="1"/>
          <p:nvPr/>
        </p:nvSpPr>
        <p:spPr>
          <a:xfrm>
            <a:off x="1546619" y="2007509"/>
            <a:ext cx="4832599" cy="768985"/>
          </a:xfrm>
          <a:prstGeom prst="rect">
            <a:avLst/>
          </a:prstGeom>
          <a:noFill/>
          <a:ln w="9525">
            <a:noFill/>
          </a:ln>
        </p:spPr>
        <p:txBody>
          <a:bodyPr lIns="0" tIns="0" rIns="0" bIns="0">
            <a:spAutoFit/>
          </a:bodyPr>
          <a:lstStyle/>
          <a:p>
            <a:pPr eaLnBrk="1" hangingPunct="1"/>
            <a:r>
              <a:rPr lang="en-US" altLang="zh-CN" sz="3200" b="1" dirty="0">
                <a:latin typeface="Times New Roman" panose="02020603050405020304" pitchFamily="18" charset="0"/>
                <a:ea typeface="微软雅黑" panose="020B0503020204020204" pitchFamily="34" charset="-122"/>
              </a:rPr>
              <a:t>Textbook &amp; </a:t>
            </a:r>
            <a:r>
              <a:rPr lang="en-US" altLang="zh-CN" sz="3200" b="1" dirty="0" err="1">
                <a:latin typeface="Times New Roman" panose="02020603050405020304" pitchFamily="18" charset="0"/>
                <a:ea typeface="微软雅黑" panose="020B0503020204020204" pitchFamily="34" charset="-122"/>
              </a:rPr>
              <a:t>Unipus</a:t>
            </a:r>
            <a:endParaRPr lang="en-US" altLang="zh-CN" sz="3200" b="1" dirty="0">
              <a:latin typeface="Times New Roman" panose="02020603050405020304" pitchFamily="18" charset="0"/>
              <a:ea typeface="微软雅黑" panose="020B0503020204020204" pitchFamily="34" charset="-122"/>
            </a:endParaRPr>
          </a:p>
          <a:p>
            <a:pPr eaLnBrk="1" hangingPunct="1"/>
            <a:r>
              <a:rPr lang="en-US" altLang="zh-CN" sz="1800" b="1" dirty="0">
                <a:latin typeface="Times New Roman" panose="02020603050405020304" pitchFamily="18" charset="0"/>
                <a:ea typeface="微软雅黑" panose="020B0503020204020204" pitchFamily="34" charset="-122"/>
              </a:rPr>
              <a:t> </a:t>
            </a:r>
          </a:p>
        </p:txBody>
      </p:sp>
      <p:grpSp>
        <p:nvGrpSpPr>
          <p:cNvPr id="2" name="组合 1"/>
          <p:cNvGrpSpPr/>
          <p:nvPr/>
        </p:nvGrpSpPr>
        <p:grpSpPr>
          <a:xfrm>
            <a:off x="2593780" y="2649889"/>
            <a:ext cx="7030164" cy="3807460"/>
            <a:chOff x="2522220" y="2255520"/>
            <a:chExt cx="6118860" cy="3013710"/>
          </a:xfrm>
        </p:grpSpPr>
        <p:pic>
          <p:nvPicPr>
            <p:cNvPr id="12289" name="图片 1" descr="704a6cff1e985e2c6e3edb2a6b91de0"/>
            <p:cNvPicPr>
              <a:picLocks noChangeAspect="1"/>
            </p:cNvPicPr>
            <p:nvPr>
              <p:custDataLst>
                <p:tags r:id="rId1"/>
              </p:custDataLst>
            </p:nvPr>
          </p:nvPicPr>
          <p:blipFill>
            <a:blip r:embed="rId4"/>
            <a:stretch>
              <a:fillRect/>
            </a:stretch>
          </p:blipFill>
          <p:spPr>
            <a:xfrm>
              <a:off x="2522220" y="2255520"/>
              <a:ext cx="2199640" cy="3013710"/>
            </a:xfrm>
            <a:prstGeom prst="rect">
              <a:avLst/>
            </a:prstGeom>
            <a:noFill/>
            <a:ln w="9525">
              <a:noFill/>
            </a:ln>
          </p:spPr>
        </p:pic>
        <p:pic>
          <p:nvPicPr>
            <p:cNvPr id="12290" name="图片 3" descr="7c202e4a4aaad8d2293555cc6980be6"/>
            <p:cNvPicPr>
              <a:picLocks noChangeAspect="1"/>
            </p:cNvPicPr>
            <p:nvPr/>
          </p:nvPicPr>
          <p:blipFill>
            <a:blip r:embed="rId5"/>
            <a:stretch>
              <a:fillRect/>
            </a:stretch>
          </p:blipFill>
          <p:spPr>
            <a:xfrm>
              <a:off x="4946650" y="2256790"/>
              <a:ext cx="2195195" cy="3012440"/>
            </a:xfrm>
            <a:prstGeom prst="rect">
              <a:avLst/>
            </a:prstGeom>
            <a:noFill/>
            <a:ln w="9525">
              <a:noFill/>
            </a:ln>
          </p:spPr>
        </p:pic>
        <p:pic>
          <p:nvPicPr>
            <p:cNvPr id="12291" name="图片 4"/>
            <p:cNvPicPr>
              <a:picLocks noChangeAspect="1"/>
            </p:cNvPicPr>
            <p:nvPr/>
          </p:nvPicPr>
          <p:blipFill>
            <a:blip r:embed="rId6"/>
            <a:srcRect l="22862"/>
            <a:stretch>
              <a:fillRect/>
            </a:stretch>
          </p:blipFill>
          <p:spPr>
            <a:xfrm>
              <a:off x="7247255" y="2255520"/>
              <a:ext cx="1393825" cy="1444625"/>
            </a:xfrm>
            <a:prstGeom prst="rect">
              <a:avLst/>
            </a:prstGeom>
            <a:noFill/>
            <a:ln w="9525">
              <a:noFill/>
            </a:ln>
          </p:spPr>
        </p:pic>
        <p:pic>
          <p:nvPicPr>
            <p:cNvPr id="12292" name="图片 5"/>
            <p:cNvPicPr>
              <a:picLocks noChangeAspect="1"/>
            </p:cNvPicPr>
            <p:nvPr/>
          </p:nvPicPr>
          <p:blipFill>
            <a:blip r:embed="rId7"/>
            <a:srcRect r="4091"/>
            <a:stretch>
              <a:fillRect/>
            </a:stretch>
          </p:blipFill>
          <p:spPr>
            <a:xfrm>
              <a:off x="7244080" y="3888740"/>
              <a:ext cx="1393825" cy="1380490"/>
            </a:xfrm>
            <a:prstGeom prst="rect">
              <a:avLst/>
            </a:prstGeom>
            <a:noFill/>
            <a:ln w="9525">
              <a:noFill/>
            </a:ln>
          </p:spPr>
        </p:pic>
      </p:grpSp>
      <p:grpSp>
        <p:nvGrpSpPr>
          <p:cNvPr id="60" name="组合 59">
            <a:extLst>
              <a:ext uri="{FF2B5EF4-FFF2-40B4-BE49-F238E27FC236}">
                <a16:creationId xmlns:a16="http://schemas.microsoft.com/office/drawing/2014/main" id="{554F4A89-A993-4C40-9D03-2078388C1003}"/>
              </a:ext>
            </a:extLst>
          </p:cNvPr>
          <p:cNvGrpSpPr/>
          <p:nvPr/>
        </p:nvGrpSpPr>
        <p:grpSpPr>
          <a:xfrm>
            <a:off x="1" y="-1"/>
            <a:ext cx="12192000" cy="772331"/>
            <a:chOff x="1" y="-1"/>
            <a:chExt cx="12192000" cy="772331"/>
          </a:xfrm>
        </p:grpSpPr>
        <p:grpSp>
          <p:nvGrpSpPr>
            <p:cNvPr id="61" name="组合 60">
              <a:extLst>
                <a:ext uri="{FF2B5EF4-FFF2-40B4-BE49-F238E27FC236}">
                  <a16:creationId xmlns:a16="http://schemas.microsoft.com/office/drawing/2014/main" id="{582E1B7A-BF8C-4C54-BD04-EEE5A2178D43}"/>
                </a:ext>
              </a:extLst>
            </p:cNvPr>
            <p:cNvGrpSpPr/>
            <p:nvPr/>
          </p:nvGrpSpPr>
          <p:grpSpPr>
            <a:xfrm>
              <a:off x="1" y="3749"/>
              <a:ext cx="3072886" cy="764704"/>
              <a:chOff x="2582250" y="5541358"/>
              <a:chExt cx="2076669" cy="882316"/>
            </a:xfrm>
          </p:grpSpPr>
          <p:grpSp>
            <p:nvGrpSpPr>
              <p:cNvPr id="77" name="组合 76">
                <a:extLst>
                  <a:ext uri="{FF2B5EF4-FFF2-40B4-BE49-F238E27FC236}">
                    <a16:creationId xmlns:a16="http://schemas.microsoft.com/office/drawing/2014/main" id="{C088984A-BD22-4EF7-80D9-3C7703585C86}"/>
                  </a:ext>
                </a:extLst>
              </p:cNvPr>
              <p:cNvGrpSpPr/>
              <p:nvPr/>
            </p:nvGrpSpPr>
            <p:grpSpPr>
              <a:xfrm>
                <a:off x="2582250" y="5541358"/>
                <a:ext cx="2076669" cy="882316"/>
                <a:chOff x="2582250" y="5541358"/>
                <a:chExt cx="2076669" cy="882316"/>
              </a:xfrm>
            </p:grpSpPr>
            <p:sp>
              <p:nvSpPr>
                <p:cNvPr id="79" name="圆角矩形 7">
                  <a:extLst>
                    <a:ext uri="{FF2B5EF4-FFF2-40B4-BE49-F238E27FC236}">
                      <a16:creationId xmlns:a16="http://schemas.microsoft.com/office/drawing/2014/main" id="{127E9B38-1BB1-455C-83C5-CCCBBFEE6096}"/>
                    </a:ext>
                  </a:extLst>
                </p:cNvPr>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80" name="圆角矩形 8">
                  <a:extLst>
                    <a:ext uri="{FF2B5EF4-FFF2-40B4-BE49-F238E27FC236}">
                      <a16:creationId xmlns:a16="http://schemas.microsoft.com/office/drawing/2014/main" id="{35C8882F-600B-4597-AFE9-207A57D25DEB}"/>
                    </a:ext>
                  </a:extLst>
                </p:cNvPr>
                <p:cNvSpPr/>
                <p:nvPr/>
              </p:nvSpPr>
              <p:spPr bwMode="auto">
                <a:xfrm>
                  <a:off x="2675090" y="5620577"/>
                  <a:ext cx="1896899" cy="727516"/>
                </a:xfrm>
                <a:prstGeom prst="roundRect">
                  <a:avLst>
                    <a:gd name="adj" fmla="val 10568"/>
                  </a:avLst>
                </a:prstGeom>
                <a:solidFill>
                  <a:srgbClr val="7030A0"/>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78" name="矩形 77">
                <a:extLst>
                  <a:ext uri="{FF2B5EF4-FFF2-40B4-BE49-F238E27FC236}">
                    <a16:creationId xmlns:a16="http://schemas.microsoft.com/office/drawing/2014/main" id="{4DA268D4-92A8-4DB6-9FB0-94A4A899D42C}"/>
                  </a:ext>
                </a:extLst>
              </p:cNvPr>
              <p:cNvSpPr>
                <a:spLocks noChangeArrowheads="1"/>
              </p:cNvSpPr>
              <p:nvPr/>
            </p:nvSpPr>
            <p:spPr bwMode="auto">
              <a:xfrm>
                <a:off x="2707049" y="5682528"/>
                <a:ext cx="184082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Context</a:t>
                </a:r>
                <a:endParaRPr lang="zh-CN" altLang="en-US" sz="2800" b="1" dirty="0">
                  <a:solidFill>
                    <a:srgbClr val="F8F8F8"/>
                  </a:solidFill>
                  <a:latin typeface="+mn-lt"/>
                  <a:ea typeface="+mn-ea"/>
                  <a:cs typeface="+mn-ea"/>
                  <a:sym typeface="+mn-lt"/>
                </a:endParaRPr>
              </a:p>
            </p:txBody>
          </p:sp>
        </p:grpSp>
        <p:grpSp>
          <p:nvGrpSpPr>
            <p:cNvPr id="62" name="组合 61">
              <a:extLst>
                <a:ext uri="{FF2B5EF4-FFF2-40B4-BE49-F238E27FC236}">
                  <a16:creationId xmlns:a16="http://schemas.microsoft.com/office/drawing/2014/main" id="{3E937C91-ABE1-4C17-B7C0-E475C9956E10}"/>
                </a:ext>
              </a:extLst>
            </p:cNvPr>
            <p:cNvGrpSpPr/>
            <p:nvPr/>
          </p:nvGrpSpPr>
          <p:grpSpPr>
            <a:xfrm>
              <a:off x="3071663" y="870"/>
              <a:ext cx="3370420" cy="764704"/>
              <a:chOff x="2606368" y="5541358"/>
              <a:chExt cx="2277744" cy="882316"/>
            </a:xfrm>
          </p:grpSpPr>
          <p:grpSp>
            <p:nvGrpSpPr>
              <p:cNvPr id="73" name="组合 72">
                <a:extLst>
                  <a:ext uri="{FF2B5EF4-FFF2-40B4-BE49-F238E27FC236}">
                    <a16:creationId xmlns:a16="http://schemas.microsoft.com/office/drawing/2014/main" id="{BE14A0A0-3954-447D-BC94-92D70DAB3531}"/>
                  </a:ext>
                </a:extLst>
              </p:cNvPr>
              <p:cNvGrpSpPr/>
              <p:nvPr/>
            </p:nvGrpSpPr>
            <p:grpSpPr>
              <a:xfrm>
                <a:off x="2606368" y="5541358"/>
                <a:ext cx="2277744" cy="882316"/>
                <a:chOff x="2606368" y="5541358"/>
                <a:chExt cx="2277744" cy="882316"/>
              </a:xfrm>
            </p:grpSpPr>
            <p:sp>
              <p:nvSpPr>
                <p:cNvPr id="75" name="圆角矩形 7">
                  <a:extLst>
                    <a:ext uri="{FF2B5EF4-FFF2-40B4-BE49-F238E27FC236}">
                      <a16:creationId xmlns:a16="http://schemas.microsoft.com/office/drawing/2014/main" id="{6405502F-9078-4A0F-8AF4-D04F255DD6EA}"/>
                    </a:ext>
                  </a:extLst>
                </p:cNvPr>
                <p:cNvSpPr/>
                <p:nvPr/>
              </p:nvSpPr>
              <p:spPr bwMode="auto">
                <a:xfrm>
                  <a:off x="2606368" y="5541358"/>
                  <a:ext cx="2277744"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6" name="圆角矩形 8">
                  <a:extLst>
                    <a:ext uri="{FF2B5EF4-FFF2-40B4-BE49-F238E27FC236}">
                      <a16:creationId xmlns:a16="http://schemas.microsoft.com/office/drawing/2014/main" id="{62BB03BE-9FA6-47ED-8AC4-F2E8A0831CBF}"/>
                    </a:ext>
                  </a:extLst>
                </p:cNvPr>
                <p:cNvSpPr/>
                <p:nvPr/>
              </p:nvSpPr>
              <p:spPr bwMode="auto">
                <a:xfrm>
                  <a:off x="2690822" y="5620577"/>
                  <a:ext cx="2080569"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74" name="矩形 73">
                <a:extLst>
                  <a:ext uri="{FF2B5EF4-FFF2-40B4-BE49-F238E27FC236}">
                    <a16:creationId xmlns:a16="http://schemas.microsoft.com/office/drawing/2014/main" id="{D3DFF279-C506-4AEC-8858-45BE8499FF63}"/>
                  </a:ext>
                </a:extLst>
              </p:cNvPr>
              <p:cNvSpPr>
                <a:spLocks noChangeArrowheads="1"/>
              </p:cNvSpPr>
              <p:nvPr/>
            </p:nvSpPr>
            <p:spPr bwMode="auto">
              <a:xfrm>
                <a:off x="2627270" y="5675928"/>
                <a:ext cx="221330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Objectives</a:t>
                </a:r>
                <a:endParaRPr lang="zh-CN" altLang="en-US" sz="2800" b="1" dirty="0">
                  <a:solidFill>
                    <a:srgbClr val="F8F8F8"/>
                  </a:solidFill>
                  <a:latin typeface="+mn-lt"/>
                  <a:ea typeface="+mn-ea"/>
                  <a:cs typeface="+mn-ea"/>
                  <a:sym typeface="+mn-lt"/>
                </a:endParaRPr>
              </a:p>
            </p:txBody>
          </p:sp>
        </p:grpSp>
        <p:grpSp>
          <p:nvGrpSpPr>
            <p:cNvPr id="63" name="组合 62">
              <a:extLst>
                <a:ext uri="{FF2B5EF4-FFF2-40B4-BE49-F238E27FC236}">
                  <a16:creationId xmlns:a16="http://schemas.microsoft.com/office/drawing/2014/main" id="{34FF85B6-7BFD-4F48-A5BB-D2A3F17618A1}"/>
                </a:ext>
              </a:extLst>
            </p:cNvPr>
            <p:cNvGrpSpPr/>
            <p:nvPr/>
          </p:nvGrpSpPr>
          <p:grpSpPr>
            <a:xfrm>
              <a:off x="6350244" y="-1"/>
              <a:ext cx="3454683" cy="772331"/>
              <a:chOff x="2780491" y="5541357"/>
              <a:chExt cx="2334689" cy="891116"/>
            </a:xfrm>
          </p:grpSpPr>
          <p:grpSp>
            <p:nvGrpSpPr>
              <p:cNvPr id="69" name="组合 68">
                <a:extLst>
                  <a:ext uri="{FF2B5EF4-FFF2-40B4-BE49-F238E27FC236}">
                    <a16:creationId xmlns:a16="http://schemas.microsoft.com/office/drawing/2014/main" id="{51C839D1-5FAA-49E1-8885-B673138834E0}"/>
                  </a:ext>
                </a:extLst>
              </p:cNvPr>
              <p:cNvGrpSpPr/>
              <p:nvPr/>
            </p:nvGrpSpPr>
            <p:grpSpPr>
              <a:xfrm>
                <a:off x="2842556" y="5541357"/>
                <a:ext cx="2252169" cy="891116"/>
                <a:chOff x="2842556" y="5541357"/>
                <a:chExt cx="2252169" cy="891116"/>
              </a:xfrm>
            </p:grpSpPr>
            <p:sp>
              <p:nvSpPr>
                <p:cNvPr id="71" name="圆角矩形 7">
                  <a:extLst>
                    <a:ext uri="{FF2B5EF4-FFF2-40B4-BE49-F238E27FC236}">
                      <a16:creationId xmlns:a16="http://schemas.microsoft.com/office/drawing/2014/main" id="{435A76C1-6777-416E-B2FB-2BC9D0074C32}"/>
                    </a:ext>
                  </a:extLst>
                </p:cNvPr>
                <p:cNvSpPr/>
                <p:nvPr/>
              </p:nvSpPr>
              <p:spPr bwMode="auto">
                <a:xfrm>
                  <a:off x="2842556" y="5541357"/>
                  <a:ext cx="2252169" cy="8911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2" name="圆角矩形 8">
                  <a:extLst>
                    <a:ext uri="{FF2B5EF4-FFF2-40B4-BE49-F238E27FC236}">
                      <a16:creationId xmlns:a16="http://schemas.microsoft.com/office/drawing/2014/main" id="{618E3338-53BC-457C-9229-D1CC7F2487C1}"/>
                    </a:ext>
                  </a:extLst>
                </p:cNvPr>
                <p:cNvSpPr/>
                <p:nvPr/>
              </p:nvSpPr>
              <p:spPr bwMode="auto">
                <a:xfrm>
                  <a:off x="2915518" y="5620577"/>
                  <a:ext cx="2066559" cy="734773"/>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70" name="矩形 69">
                <a:extLst>
                  <a:ext uri="{FF2B5EF4-FFF2-40B4-BE49-F238E27FC236}">
                    <a16:creationId xmlns:a16="http://schemas.microsoft.com/office/drawing/2014/main" id="{1DD677C1-C370-494D-9C0D-AD8662FE83CA}"/>
                  </a:ext>
                </a:extLst>
              </p:cNvPr>
              <p:cNvSpPr>
                <a:spLocks noChangeArrowheads="1"/>
              </p:cNvSpPr>
              <p:nvPr/>
            </p:nvSpPr>
            <p:spPr bwMode="auto">
              <a:xfrm>
                <a:off x="2780491" y="5675928"/>
                <a:ext cx="2334689" cy="488625"/>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Procedure</a:t>
                </a:r>
                <a:endParaRPr lang="zh-CN" altLang="en-US" sz="2800" b="1" dirty="0">
                  <a:solidFill>
                    <a:srgbClr val="F8F8F8"/>
                  </a:solidFill>
                  <a:latin typeface="+mn-lt"/>
                  <a:ea typeface="+mn-ea"/>
                  <a:cs typeface="+mn-ea"/>
                  <a:sym typeface="+mn-lt"/>
                </a:endParaRPr>
              </a:p>
            </p:txBody>
          </p:sp>
        </p:grpSp>
        <p:grpSp>
          <p:nvGrpSpPr>
            <p:cNvPr id="64" name="组合 63">
              <a:extLst>
                <a:ext uri="{FF2B5EF4-FFF2-40B4-BE49-F238E27FC236}">
                  <a16:creationId xmlns:a16="http://schemas.microsoft.com/office/drawing/2014/main" id="{25D74787-7E1F-4EEA-8B85-4873866D0B14}"/>
                </a:ext>
              </a:extLst>
            </p:cNvPr>
            <p:cNvGrpSpPr/>
            <p:nvPr/>
          </p:nvGrpSpPr>
          <p:grpSpPr>
            <a:xfrm>
              <a:off x="9774660" y="0"/>
              <a:ext cx="2417341" cy="764704"/>
              <a:chOff x="3025270" y="5541358"/>
              <a:chExt cx="1633649" cy="882316"/>
            </a:xfrm>
          </p:grpSpPr>
          <p:grpSp>
            <p:nvGrpSpPr>
              <p:cNvPr id="65" name="组合 64">
                <a:extLst>
                  <a:ext uri="{FF2B5EF4-FFF2-40B4-BE49-F238E27FC236}">
                    <a16:creationId xmlns:a16="http://schemas.microsoft.com/office/drawing/2014/main" id="{DE215CF9-3146-420D-A36A-20A1023D33FB}"/>
                  </a:ext>
                </a:extLst>
              </p:cNvPr>
              <p:cNvGrpSpPr/>
              <p:nvPr/>
            </p:nvGrpSpPr>
            <p:grpSpPr>
              <a:xfrm>
                <a:off x="3025270" y="5541358"/>
                <a:ext cx="1633649" cy="882316"/>
                <a:chOff x="3025270" y="5541358"/>
                <a:chExt cx="1633649" cy="882316"/>
              </a:xfrm>
            </p:grpSpPr>
            <p:sp>
              <p:nvSpPr>
                <p:cNvPr id="67" name="圆角矩形 7">
                  <a:extLst>
                    <a:ext uri="{FF2B5EF4-FFF2-40B4-BE49-F238E27FC236}">
                      <a16:creationId xmlns:a16="http://schemas.microsoft.com/office/drawing/2014/main" id="{262C7AA3-4782-40D4-ADF0-6829FCC48CD1}"/>
                    </a:ext>
                  </a:extLst>
                </p:cNvPr>
                <p:cNvSpPr/>
                <p:nvPr/>
              </p:nvSpPr>
              <p:spPr bwMode="auto">
                <a:xfrm>
                  <a:off x="3025270" y="5541358"/>
                  <a:ext cx="163364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8" name="圆角矩形 8">
                  <a:extLst>
                    <a:ext uri="{FF2B5EF4-FFF2-40B4-BE49-F238E27FC236}">
                      <a16:creationId xmlns:a16="http://schemas.microsoft.com/office/drawing/2014/main" id="{6FFBF167-4CBB-4836-937A-AEDEBAF0AB15}"/>
                    </a:ext>
                  </a:extLst>
                </p:cNvPr>
                <p:cNvSpPr/>
                <p:nvPr/>
              </p:nvSpPr>
              <p:spPr bwMode="auto">
                <a:xfrm>
                  <a:off x="3055287" y="5620577"/>
                  <a:ext cx="1516702"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66" name="矩形 65">
                <a:extLst>
                  <a:ext uri="{FF2B5EF4-FFF2-40B4-BE49-F238E27FC236}">
                    <a16:creationId xmlns:a16="http://schemas.microsoft.com/office/drawing/2014/main" id="{152A9322-C353-41AB-AAB1-42B2BFCD788E}"/>
                  </a:ext>
                </a:extLst>
              </p:cNvPr>
              <p:cNvSpPr>
                <a:spLocks noChangeArrowheads="1"/>
              </p:cNvSpPr>
              <p:nvPr/>
            </p:nvSpPr>
            <p:spPr bwMode="auto">
              <a:xfrm>
                <a:off x="3215698" y="5675928"/>
                <a:ext cx="1228831"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Highlights</a:t>
                </a:r>
                <a:endParaRPr lang="zh-CN" altLang="en-US" sz="2800" b="1" dirty="0">
                  <a:solidFill>
                    <a:srgbClr val="F8F8F8"/>
                  </a:solidFill>
                  <a:latin typeface="+mn-lt"/>
                  <a:ea typeface="+mn-ea"/>
                  <a:cs typeface="+mn-ea"/>
                  <a:sym typeface="+mn-lt"/>
                </a:endParaRPr>
              </a:p>
            </p:txBody>
          </p:sp>
        </p:grpSp>
      </p:grpSp>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91221" y="1964447"/>
            <a:ext cx="11012170" cy="2400657"/>
          </a:xfrm>
          <a:prstGeom prst="rect">
            <a:avLst/>
          </a:prstGeom>
          <a:noFill/>
          <a:ln>
            <a:noFill/>
          </a:ln>
        </p:spPr>
        <p:txBody>
          <a:bodyPr wrap="square" lIns="0" tIns="0" rIns="0" bIns="0">
            <a:spAutoFit/>
          </a:bodyPr>
          <a:lstStyle/>
          <a:p>
            <a:pPr algn="l"/>
            <a:r>
              <a:rPr lang="en-US" altLang="zh-CN" sz="3200" b="1" noProof="1">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1) </a:t>
            </a:r>
            <a:r>
              <a:rPr lang="zh-CN" altLang="en-US" sz="3200" b="1" noProof="1">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Language goal</a:t>
            </a:r>
            <a:r>
              <a:rPr lang="en-US" altLang="zh-CN" sz="3200" b="1" noProof="1">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s</a:t>
            </a:r>
            <a:r>
              <a:rPr lang="zh-CN" altLang="en-US" sz="4400" b="1" noProof="1">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p>
          <a:p>
            <a:pPr algn="l"/>
            <a:r>
              <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mn-ea"/>
              </a:rPr>
              <a:t>    Li</a:t>
            </a:r>
            <a:r>
              <a:rPr lang="zh-CN" altLang="en-US" sz="2800" b="1" noProof="1">
                <a:latin typeface="Times New Roman" panose="02020603050405020304" pitchFamily="18" charset="0"/>
                <a:ea typeface="微软雅黑" panose="020B0503020204020204" pitchFamily="34" charset="-122"/>
                <a:cs typeface="Times New Roman" panose="02020603050405020304" pitchFamily="18" charset="0"/>
                <a:sym typeface="+mn-ea"/>
              </a:rPr>
              <a:t>stening</a:t>
            </a:r>
            <a:r>
              <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mn-ea"/>
              </a:rPr>
              <a:t> and speaking skills</a:t>
            </a:r>
          </a:p>
          <a:p>
            <a:pPr algn="l"/>
            <a:r>
              <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mn-ea"/>
              </a:rPr>
              <a:t>    Communicative skills</a:t>
            </a:r>
          </a:p>
          <a:p>
            <a:pPr algn="l"/>
            <a:r>
              <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mn-ea"/>
              </a:rPr>
              <a:t>    Information searching skills</a:t>
            </a:r>
          </a:p>
          <a:p>
            <a:pPr algn="l"/>
            <a:r>
              <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mn-ea"/>
              </a:rPr>
              <a:t>    Skills to summarize, analyze, criticize, and solve problems </a:t>
            </a:r>
          </a:p>
        </p:txBody>
      </p:sp>
      <p:pic>
        <p:nvPicPr>
          <p:cNvPr id="12289" name="图片 1" descr="704a6cff1e985e2c6e3edb2a6b91de0"/>
          <p:cNvPicPr>
            <a:picLocks noChangeAspect="1"/>
          </p:cNvPicPr>
          <p:nvPr>
            <p:custDataLst>
              <p:tags r:id="rId1"/>
            </p:custDataLst>
          </p:nvPr>
        </p:nvPicPr>
        <p:blipFill>
          <a:blip r:embed="rId3"/>
          <a:stretch>
            <a:fillRect/>
          </a:stretch>
        </p:blipFill>
        <p:spPr>
          <a:xfrm>
            <a:off x="9056879" y="1196752"/>
            <a:ext cx="2102622" cy="2678641"/>
          </a:xfrm>
          <a:prstGeom prst="rect">
            <a:avLst/>
          </a:prstGeom>
          <a:noFill/>
          <a:ln w="9525">
            <a:noFill/>
          </a:ln>
        </p:spPr>
      </p:pic>
      <p:sp>
        <p:nvSpPr>
          <p:cNvPr id="6" name="文本框 2"/>
          <p:cNvSpPr txBox="1"/>
          <p:nvPr/>
        </p:nvSpPr>
        <p:spPr>
          <a:xfrm>
            <a:off x="1024890" y="1348978"/>
            <a:ext cx="6605270" cy="615315"/>
          </a:xfrm>
          <a:prstGeom prst="rect">
            <a:avLst/>
          </a:prstGeom>
          <a:noFill/>
          <a:ln w="9525">
            <a:noFill/>
          </a:ln>
        </p:spPr>
        <p:txBody>
          <a:bodyPr wrap="square" lIns="0" tIns="0" rIns="0" bIns="0">
            <a:spAutoFit/>
          </a:bodyPr>
          <a:lstStyle/>
          <a:p>
            <a:pPr eaLnBrk="1" hangingPunct="1"/>
            <a:r>
              <a:rPr lang="en-US" altLang="zh-CN" sz="4000" b="1" dirty="0">
                <a:solidFill>
                  <a:srgbClr val="7030A0"/>
                </a:solidFill>
                <a:latin typeface="Times New Roman" panose="02020603050405020304" pitchFamily="18" charset="0"/>
                <a:ea typeface="微软雅黑" panose="020B0503020204020204" pitchFamily="34" charset="-122"/>
                <a:sym typeface="+mn-ea"/>
              </a:rPr>
              <a:t>Course Objectives</a:t>
            </a:r>
            <a:r>
              <a:rPr lang="en-US" altLang="zh-CN" sz="1800" b="1" dirty="0">
                <a:solidFill>
                  <a:srgbClr val="7030A0"/>
                </a:solidFill>
                <a:latin typeface="Times New Roman" panose="02020603050405020304" pitchFamily="18" charset="0"/>
                <a:ea typeface="微软雅黑" panose="020B0503020204020204" pitchFamily="34" charset="-122"/>
                <a:sym typeface="+mn-ea"/>
              </a:rPr>
              <a:t> </a:t>
            </a:r>
          </a:p>
        </p:txBody>
      </p:sp>
      <p:sp>
        <p:nvSpPr>
          <p:cNvPr id="47" name="文本框 46">
            <a:extLst>
              <a:ext uri="{FF2B5EF4-FFF2-40B4-BE49-F238E27FC236}">
                <a16:creationId xmlns:a16="http://schemas.microsoft.com/office/drawing/2014/main" id="{75870B98-7B03-4D40-BBAC-20015CC0CCFA}"/>
              </a:ext>
            </a:extLst>
          </p:cNvPr>
          <p:cNvSpPr txBox="1"/>
          <p:nvPr/>
        </p:nvSpPr>
        <p:spPr>
          <a:xfrm>
            <a:off x="1388308" y="4483566"/>
            <a:ext cx="11012170" cy="1969770"/>
          </a:xfrm>
          <a:prstGeom prst="rect">
            <a:avLst/>
          </a:prstGeom>
          <a:noFill/>
          <a:ln>
            <a:noFill/>
          </a:ln>
        </p:spPr>
        <p:txBody>
          <a:bodyPr wrap="square" lIns="0" tIns="0" rIns="0" bIns="0">
            <a:spAutoFit/>
          </a:bodyPr>
          <a:lstStyle/>
          <a:p>
            <a:pPr algn="l"/>
            <a:r>
              <a:rPr lang="en-US" altLang="zh-CN" sz="3200" b="1" noProof="1">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2) Educational goals</a:t>
            </a:r>
            <a:r>
              <a:rPr lang="en-US" altLang="zh-CN" sz="4400" b="1" noProof="1">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p>
          <a:p>
            <a:pPr algn="l"/>
            <a:r>
              <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mn-ea"/>
              </a:rPr>
              <a:t>     Independent learning and cooperative learning</a:t>
            </a:r>
          </a:p>
          <a:p>
            <a:pPr algn="l"/>
            <a:r>
              <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mn-ea"/>
              </a:rPr>
              <a:t>     Selective learning and lifelong learning</a:t>
            </a:r>
          </a:p>
          <a:p>
            <a:pPr algn="l"/>
            <a:r>
              <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mn-ea"/>
              </a:rPr>
              <a:t>     Responsibility as future caretakers and as Chinese citizens</a:t>
            </a:r>
            <a:r>
              <a:rPr lang="en-US" altLang="zh-CN" sz="28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p>
        </p:txBody>
      </p:sp>
      <p:grpSp>
        <p:nvGrpSpPr>
          <p:cNvPr id="48" name="组合 47">
            <a:extLst>
              <a:ext uri="{FF2B5EF4-FFF2-40B4-BE49-F238E27FC236}">
                <a16:creationId xmlns:a16="http://schemas.microsoft.com/office/drawing/2014/main" id="{F78883AF-956A-41A9-87C9-AC0B7CE3F906}"/>
              </a:ext>
            </a:extLst>
          </p:cNvPr>
          <p:cNvGrpSpPr/>
          <p:nvPr/>
        </p:nvGrpSpPr>
        <p:grpSpPr>
          <a:xfrm>
            <a:off x="1" y="-1"/>
            <a:ext cx="12192000" cy="772331"/>
            <a:chOff x="1" y="-1"/>
            <a:chExt cx="12192000" cy="772331"/>
          </a:xfrm>
        </p:grpSpPr>
        <p:grpSp>
          <p:nvGrpSpPr>
            <p:cNvPr id="49" name="组合 48">
              <a:extLst>
                <a:ext uri="{FF2B5EF4-FFF2-40B4-BE49-F238E27FC236}">
                  <a16:creationId xmlns:a16="http://schemas.microsoft.com/office/drawing/2014/main" id="{B879A3EB-0C28-4AC5-9A3E-DA1C99D13055}"/>
                </a:ext>
              </a:extLst>
            </p:cNvPr>
            <p:cNvGrpSpPr/>
            <p:nvPr/>
          </p:nvGrpSpPr>
          <p:grpSpPr>
            <a:xfrm>
              <a:off x="1" y="3749"/>
              <a:ext cx="3072886" cy="764704"/>
              <a:chOff x="2582250" y="5541358"/>
              <a:chExt cx="2076669" cy="882316"/>
            </a:xfrm>
          </p:grpSpPr>
          <p:grpSp>
            <p:nvGrpSpPr>
              <p:cNvPr id="65" name="组合 64">
                <a:extLst>
                  <a:ext uri="{FF2B5EF4-FFF2-40B4-BE49-F238E27FC236}">
                    <a16:creationId xmlns:a16="http://schemas.microsoft.com/office/drawing/2014/main" id="{0D9DBF97-FA58-4399-A4CB-EA0650E9BAEE}"/>
                  </a:ext>
                </a:extLst>
              </p:cNvPr>
              <p:cNvGrpSpPr/>
              <p:nvPr/>
            </p:nvGrpSpPr>
            <p:grpSpPr>
              <a:xfrm>
                <a:off x="2582250" y="5541358"/>
                <a:ext cx="2076669" cy="882316"/>
                <a:chOff x="2582250" y="5541358"/>
                <a:chExt cx="2076669" cy="882316"/>
              </a:xfrm>
            </p:grpSpPr>
            <p:sp>
              <p:nvSpPr>
                <p:cNvPr id="67" name="圆角矩形 7">
                  <a:extLst>
                    <a:ext uri="{FF2B5EF4-FFF2-40B4-BE49-F238E27FC236}">
                      <a16:creationId xmlns:a16="http://schemas.microsoft.com/office/drawing/2014/main" id="{64CFC214-7C9C-4FEA-B017-B754BD54C648}"/>
                    </a:ext>
                  </a:extLst>
                </p:cNvPr>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8" name="圆角矩形 8">
                  <a:extLst>
                    <a:ext uri="{FF2B5EF4-FFF2-40B4-BE49-F238E27FC236}">
                      <a16:creationId xmlns:a16="http://schemas.microsoft.com/office/drawing/2014/main" id="{C17C8CDB-E1DD-4225-AED8-ACB660923896}"/>
                    </a:ext>
                  </a:extLst>
                </p:cNvPr>
                <p:cNvSpPr/>
                <p:nvPr/>
              </p:nvSpPr>
              <p:spPr bwMode="auto">
                <a:xfrm>
                  <a:off x="2675090" y="5620577"/>
                  <a:ext cx="1896899"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66" name="矩形 65">
                <a:extLst>
                  <a:ext uri="{FF2B5EF4-FFF2-40B4-BE49-F238E27FC236}">
                    <a16:creationId xmlns:a16="http://schemas.microsoft.com/office/drawing/2014/main" id="{18051FD3-0183-4725-862C-5E2A16FD96DA}"/>
                  </a:ext>
                </a:extLst>
              </p:cNvPr>
              <p:cNvSpPr>
                <a:spLocks noChangeArrowheads="1"/>
              </p:cNvSpPr>
              <p:nvPr/>
            </p:nvSpPr>
            <p:spPr bwMode="auto">
              <a:xfrm>
                <a:off x="2707049" y="5682528"/>
                <a:ext cx="184082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Context</a:t>
                </a:r>
                <a:endParaRPr lang="zh-CN" altLang="en-US" sz="2800" b="1" dirty="0">
                  <a:solidFill>
                    <a:srgbClr val="F8F8F8"/>
                  </a:solidFill>
                  <a:latin typeface="+mn-lt"/>
                  <a:ea typeface="+mn-ea"/>
                  <a:cs typeface="+mn-ea"/>
                  <a:sym typeface="+mn-lt"/>
                </a:endParaRPr>
              </a:p>
            </p:txBody>
          </p:sp>
        </p:grpSp>
        <p:grpSp>
          <p:nvGrpSpPr>
            <p:cNvPr id="50" name="组合 49">
              <a:extLst>
                <a:ext uri="{FF2B5EF4-FFF2-40B4-BE49-F238E27FC236}">
                  <a16:creationId xmlns:a16="http://schemas.microsoft.com/office/drawing/2014/main" id="{42D79194-426F-484D-AD41-35BCAFFC2223}"/>
                </a:ext>
              </a:extLst>
            </p:cNvPr>
            <p:cNvGrpSpPr/>
            <p:nvPr/>
          </p:nvGrpSpPr>
          <p:grpSpPr>
            <a:xfrm>
              <a:off x="3071663" y="870"/>
              <a:ext cx="3370420" cy="764704"/>
              <a:chOff x="2606368" y="5541358"/>
              <a:chExt cx="2277744" cy="882316"/>
            </a:xfrm>
          </p:grpSpPr>
          <p:grpSp>
            <p:nvGrpSpPr>
              <p:cNvPr id="61" name="组合 60">
                <a:extLst>
                  <a:ext uri="{FF2B5EF4-FFF2-40B4-BE49-F238E27FC236}">
                    <a16:creationId xmlns:a16="http://schemas.microsoft.com/office/drawing/2014/main" id="{095A4BE2-D7FA-4DD2-8F61-709FC60B5019}"/>
                  </a:ext>
                </a:extLst>
              </p:cNvPr>
              <p:cNvGrpSpPr/>
              <p:nvPr/>
            </p:nvGrpSpPr>
            <p:grpSpPr>
              <a:xfrm>
                <a:off x="2606368" y="5541358"/>
                <a:ext cx="2277744" cy="882316"/>
                <a:chOff x="2606368" y="5541358"/>
                <a:chExt cx="2277744" cy="882316"/>
              </a:xfrm>
            </p:grpSpPr>
            <p:sp>
              <p:nvSpPr>
                <p:cNvPr id="63" name="圆角矩形 7">
                  <a:extLst>
                    <a:ext uri="{FF2B5EF4-FFF2-40B4-BE49-F238E27FC236}">
                      <a16:creationId xmlns:a16="http://schemas.microsoft.com/office/drawing/2014/main" id="{3EA20EBE-074D-45CD-8E8E-D4617BB5BB85}"/>
                    </a:ext>
                  </a:extLst>
                </p:cNvPr>
                <p:cNvSpPr/>
                <p:nvPr/>
              </p:nvSpPr>
              <p:spPr bwMode="auto">
                <a:xfrm>
                  <a:off x="2606368" y="5541358"/>
                  <a:ext cx="2277744"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4" name="圆角矩形 8">
                  <a:extLst>
                    <a:ext uri="{FF2B5EF4-FFF2-40B4-BE49-F238E27FC236}">
                      <a16:creationId xmlns:a16="http://schemas.microsoft.com/office/drawing/2014/main" id="{B52953A5-A312-492B-9CB2-21F8CB2AB87D}"/>
                    </a:ext>
                  </a:extLst>
                </p:cNvPr>
                <p:cNvSpPr/>
                <p:nvPr/>
              </p:nvSpPr>
              <p:spPr bwMode="auto">
                <a:xfrm>
                  <a:off x="2690822" y="5620577"/>
                  <a:ext cx="2080569" cy="727516"/>
                </a:xfrm>
                <a:prstGeom prst="roundRect">
                  <a:avLst>
                    <a:gd name="adj" fmla="val 10568"/>
                  </a:avLst>
                </a:prstGeom>
                <a:solidFill>
                  <a:srgbClr val="7030A0"/>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62" name="矩形 61">
                <a:extLst>
                  <a:ext uri="{FF2B5EF4-FFF2-40B4-BE49-F238E27FC236}">
                    <a16:creationId xmlns:a16="http://schemas.microsoft.com/office/drawing/2014/main" id="{FAE216EB-FC84-4ACB-8424-4D02EF582AE6}"/>
                  </a:ext>
                </a:extLst>
              </p:cNvPr>
              <p:cNvSpPr>
                <a:spLocks noChangeArrowheads="1"/>
              </p:cNvSpPr>
              <p:nvPr/>
            </p:nvSpPr>
            <p:spPr bwMode="auto">
              <a:xfrm>
                <a:off x="2627270" y="5675928"/>
                <a:ext cx="221330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Objectives</a:t>
                </a:r>
                <a:endParaRPr lang="zh-CN" altLang="en-US" sz="2800" b="1" dirty="0">
                  <a:solidFill>
                    <a:srgbClr val="F8F8F8"/>
                  </a:solidFill>
                  <a:latin typeface="+mn-lt"/>
                  <a:ea typeface="+mn-ea"/>
                  <a:cs typeface="+mn-ea"/>
                  <a:sym typeface="+mn-lt"/>
                </a:endParaRPr>
              </a:p>
            </p:txBody>
          </p:sp>
        </p:grpSp>
        <p:grpSp>
          <p:nvGrpSpPr>
            <p:cNvPr id="51" name="组合 50">
              <a:extLst>
                <a:ext uri="{FF2B5EF4-FFF2-40B4-BE49-F238E27FC236}">
                  <a16:creationId xmlns:a16="http://schemas.microsoft.com/office/drawing/2014/main" id="{7E4B6DA4-664C-4F93-A192-EFFE8202B59A}"/>
                </a:ext>
              </a:extLst>
            </p:cNvPr>
            <p:cNvGrpSpPr/>
            <p:nvPr/>
          </p:nvGrpSpPr>
          <p:grpSpPr>
            <a:xfrm>
              <a:off x="6350244" y="-1"/>
              <a:ext cx="3454683" cy="772331"/>
              <a:chOff x="2780491" y="5541357"/>
              <a:chExt cx="2334689" cy="891116"/>
            </a:xfrm>
          </p:grpSpPr>
          <p:grpSp>
            <p:nvGrpSpPr>
              <p:cNvPr id="57" name="组合 56">
                <a:extLst>
                  <a:ext uri="{FF2B5EF4-FFF2-40B4-BE49-F238E27FC236}">
                    <a16:creationId xmlns:a16="http://schemas.microsoft.com/office/drawing/2014/main" id="{1FAFD5E2-A163-4794-A5DE-5F094468E874}"/>
                  </a:ext>
                </a:extLst>
              </p:cNvPr>
              <p:cNvGrpSpPr/>
              <p:nvPr/>
            </p:nvGrpSpPr>
            <p:grpSpPr>
              <a:xfrm>
                <a:off x="2842556" y="5541357"/>
                <a:ext cx="2252169" cy="891116"/>
                <a:chOff x="2842556" y="5541357"/>
                <a:chExt cx="2252169" cy="891116"/>
              </a:xfrm>
            </p:grpSpPr>
            <p:sp>
              <p:nvSpPr>
                <p:cNvPr id="59" name="圆角矩形 7">
                  <a:extLst>
                    <a:ext uri="{FF2B5EF4-FFF2-40B4-BE49-F238E27FC236}">
                      <a16:creationId xmlns:a16="http://schemas.microsoft.com/office/drawing/2014/main" id="{9D5FFC14-FABD-4B5B-90D0-CCAC4BCE8C82}"/>
                    </a:ext>
                  </a:extLst>
                </p:cNvPr>
                <p:cNvSpPr/>
                <p:nvPr/>
              </p:nvSpPr>
              <p:spPr bwMode="auto">
                <a:xfrm>
                  <a:off x="2842556" y="5541357"/>
                  <a:ext cx="2252169" cy="8911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0" name="圆角矩形 8">
                  <a:extLst>
                    <a:ext uri="{FF2B5EF4-FFF2-40B4-BE49-F238E27FC236}">
                      <a16:creationId xmlns:a16="http://schemas.microsoft.com/office/drawing/2014/main" id="{DC4DBA5E-7494-4AA2-AA58-738F6BDA08E2}"/>
                    </a:ext>
                  </a:extLst>
                </p:cNvPr>
                <p:cNvSpPr/>
                <p:nvPr/>
              </p:nvSpPr>
              <p:spPr bwMode="auto">
                <a:xfrm>
                  <a:off x="2915518" y="5620577"/>
                  <a:ext cx="2066559" cy="734773"/>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58" name="矩形 57">
                <a:extLst>
                  <a:ext uri="{FF2B5EF4-FFF2-40B4-BE49-F238E27FC236}">
                    <a16:creationId xmlns:a16="http://schemas.microsoft.com/office/drawing/2014/main" id="{E2533F4A-F0D2-4BFD-A99A-06A0C8D3D2F6}"/>
                  </a:ext>
                </a:extLst>
              </p:cNvPr>
              <p:cNvSpPr>
                <a:spLocks noChangeArrowheads="1"/>
              </p:cNvSpPr>
              <p:nvPr/>
            </p:nvSpPr>
            <p:spPr bwMode="auto">
              <a:xfrm>
                <a:off x="2780491" y="5675928"/>
                <a:ext cx="2334689" cy="488625"/>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Procedure</a:t>
                </a:r>
                <a:endParaRPr lang="zh-CN" altLang="en-US" sz="2800" b="1" dirty="0">
                  <a:solidFill>
                    <a:srgbClr val="F8F8F8"/>
                  </a:solidFill>
                  <a:latin typeface="+mn-lt"/>
                  <a:ea typeface="+mn-ea"/>
                  <a:cs typeface="+mn-ea"/>
                  <a:sym typeface="+mn-lt"/>
                </a:endParaRPr>
              </a:p>
            </p:txBody>
          </p:sp>
        </p:grpSp>
        <p:grpSp>
          <p:nvGrpSpPr>
            <p:cNvPr id="52" name="组合 51">
              <a:extLst>
                <a:ext uri="{FF2B5EF4-FFF2-40B4-BE49-F238E27FC236}">
                  <a16:creationId xmlns:a16="http://schemas.microsoft.com/office/drawing/2014/main" id="{5473D53D-AA8A-4F6B-A3A7-2ED91D572257}"/>
                </a:ext>
              </a:extLst>
            </p:cNvPr>
            <p:cNvGrpSpPr/>
            <p:nvPr/>
          </p:nvGrpSpPr>
          <p:grpSpPr>
            <a:xfrm>
              <a:off x="9774660" y="0"/>
              <a:ext cx="2417341" cy="764704"/>
              <a:chOff x="3025270" y="5541358"/>
              <a:chExt cx="1633649" cy="882316"/>
            </a:xfrm>
          </p:grpSpPr>
          <p:grpSp>
            <p:nvGrpSpPr>
              <p:cNvPr id="53" name="组合 52">
                <a:extLst>
                  <a:ext uri="{FF2B5EF4-FFF2-40B4-BE49-F238E27FC236}">
                    <a16:creationId xmlns:a16="http://schemas.microsoft.com/office/drawing/2014/main" id="{BA758C51-6A50-4688-A8A8-28E1259C2060}"/>
                  </a:ext>
                </a:extLst>
              </p:cNvPr>
              <p:cNvGrpSpPr/>
              <p:nvPr/>
            </p:nvGrpSpPr>
            <p:grpSpPr>
              <a:xfrm>
                <a:off x="3025270" y="5541358"/>
                <a:ext cx="1633649" cy="882316"/>
                <a:chOff x="3025270" y="5541358"/>
                <a:chExt cx="1633649" cy="882316"/>
              </a:xfrm>
            </p:grpSpPr>
            <p:sp>
              <p:nvSpPr>
                <p:cNvPr id="55" name="圆角矩形 7">
                  <a:extLst>
                    <a:ext uri="{FF2B5EF4-FFF2-40B4-BE49-F238E27FC236}">
                      <a16:creationId xmlns:a16="http://schemas.microsoft.com/office/drawing/2014/main" id="{A4D1219D-2EA8-4C64-A99A-180C0FC0FB96}"/>
                    </a:ext>
                  </a:extLst>
                </p:cNvPr>
                <p:cNvSpPr/>
                <p:nvPr/>
              </p:nvSpPr>
              <p:spPr bwMode="auto">
                <a:xfrm>
                  <a:off x="3025270" y="5541358"/>
                  <a:ext cx="163364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56" name="圆角矩形 8">
                  <a:extLst>
                    <a:ext uri="{FF2B5EF4-FFF2-40B4-BE49-F238E27FC236}">
                      <a16:creationId xmlns:a16="http://schemas.microsoft.com/office/drawing/2014/main" id="{BF8F4205-135F-4D1D-AB3D-26125383DD6B}"/>
                    </a:ext>
                  </a:extLst>
                </p:cNvPr>
                <p:cNvSpPr/>
                <p:nvPr/>
              </p:nvSpPr>
              <p:spPr bwMode="auto">
                <a:xfrm>
                  <a:off x="3055287" y="5620577"/>
                  <a:ext cx="1516702"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54" name="矩形 53">
                <a:extLst>
                  <a:ext uri="{FF2B5EF4-FFF2-40B4-BE49-F238E27FC236}">
                    <a16:creationId xmlns:a16="http://schemas.microsoft.com/office/drawing/2014/main" id="{FE17BB3A-EA29-413F-A511-A749B34451F2}"/>
                  </a:ext>
                </a:extLst>
              </p:cNvPr>
              <p:cNvSpPr>
                <a:spLocks noChangeArrowheads="1"/>
              </p:cNvSpPr>
              <p:nvPr/>
            </p:nvSpPr>
            <p:spPr bwMode="auto">
              <a:xfrm>
                <a:off x="3215698" y="5675928"/>
                <a:ext cx="1228831"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Highlights</a:t>
                </a:r>
                <a:endParaRPr lang="zh-CN" altLang="en-US" sz="2800" b="1" dirty="0">
                  <a:solidFill>
                    <a:srgbClr val="F8F8F8"/>
                  </a:solidFill>
                  <a:latin typeface="+mn-lt"/>
                  <a:ea typeface="+mn-ea"/>
                  <a:cs typeface="+mn-ea"/>
                  <a:sym typeface="+mn-lt"/>
                </a:endParaRPr>
              </a:p>
            </p:txBody>
          </p:sp>
        </p:grpSp>
      </p:grpSp>
    </p:spTree>
  </p:cSld>
  <p:clrMapOvr>
    <a:masterClrMapping/>
  </p:clrMapOvr>
  <p:transition spd="med" advClick="0" advTm="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61624" y="2837525"/>
            <a:ext cx="1358256" cy="553998"/>
          </a:xfrm>
          <a:prstGeom prst="rect">
            <a:avLst/>
          </a:prstGeom>
          <a:noFill/>
          <a:ln w="9525">
            <a:noFill/>
          </a:ln>
        </p:spPr>
        <p:txBody>
          <a:bodyPr wrap="square" lIns="0" tIns="0" rIns="0" bIns="0">
            <a:spAutoFit/>
          </a:bodyPr>
          <a:lstStyle/>
          <a:p>
            <a:pPr eaLnBrk="1" hangingPunct="1"/>
            <a:r>
              <a:rPr lang="en-US" altLang="zh-CN" sz="3600" b="1" dirty="0">
                <a:solidFill>
                  <a:schemeClr val="accent1">
                    <a:lumMod val="75000"/>
                  </a:schemeClr>
                </a:solidFill>
                <a:latin typeface="Times New Roman" panose="02020603050405020304" pitchFamily="18" charset="0"/>
                <a:ea typeface="微软雅黑" panose="020B0503020204020204" pitchFamily="34" charset="-122"/>
              </a:rPr>
              <a:t>Task</a:t>
            </a:r>
          </a:p>
        </p:txBody>
      </p:sp>
      <p:sp>
        <p:nvSpPr>
          <p:cNvPr id="40962" name="文本框 2"/>
          <p:cNvSpPr txBox="1"/>
          <p:nvPr/>
        </p:nvSpPr>
        <p:spPr>
          <a:xfrm>
            <a:off x="1080770" y="1373287"/>
            <a:ext cx="9349680" cy="615553"/>
          </a:xfrm>
          <a:prstGeom prst="rect">
            <a:avLst/>
          </a:prstGeom>
          <a:noFill/>
          <a:ln w="9525">
            <a:noFill/>
          </a:ln>
        </p:spPr>
        <p:txBody>
          <a:bodyPr wrap="square" lIns="0" tIns="0" rIns="0" bIns="0">
            <a:spAutoFit/>
          </a:bodyPr>
          <a:lstStyle/>
          <a:p>
            <a:pPr eaLnBrk="1" hangingPunct="1"/>
            <a:r>
              <a:rPr lang="en-US" altLang="zh-CN" sz="4000" b="1" dirty="0">
                <a:solidFill>
                  <a:srgbClr val="7030A0"/>
                </a:solidFill>
                <a:latin typeface="Times New Roman" panose="02020603050405020304" pitchFamily="18" charset="0"/>
                <a:ea typeface="微软雅黑" panose="020B0503020204020204" pitchFamily="34" charset="-122"/>
                <a:sym typeface="+mn-ea"/>
              </a:rPr>
              <a:t>Unit </a:t>
            </a:r>
            <a:r>
              <a:rPr lang="en-US" altLang="zh-CN" sz="4000" b="1" noProof="1">
                <a:solidFill>
                  <a:srgbClr val="7030A0"/>
                </a:solidFill>
                <a:latin typeface="Times New Roman" panose="02020603050405020304" pitchFamily="18" charset="0"/>
                <a:ea typeface="微软雅黑" panose="020B0503020204020204" pitchFamily="34" charset="-122"/>
                <a:sym typeface="+mn-ea"/>
              </a:rPr>
              <a:t>Topic: Everybody has a story to tell</a:t>
            </a:r>
            <a:endParaRPr lang="en-US" altLang="zh-CN" sz="1800" b="1" dirty="0">
              <a:solidFill>
                <a:srgbClr val="7030A0"/>
              </a:solidFill>
              <a:latin typeface="Times New Roman" panose="02020603050405020304" pitchFamily="18" charset="0"/>
              <a:ea typeface="微软雅黑" panose="020B0503020204020204" pitchFamily="34" charset="-122"/>
              <a:sym typeface="+mn-ea"/>
            </a:endParaRPr>
          </a:p>
        </p:txBody>
      </p:sp>
      <p:sp>
        <p:nvSpPr>
          <p:cNvPr id="13316" name="文本框 4"/>
          <p:cNvSpPr txBox="1"/>
          <p:nvPr/>
        </p:nvSpPr>
        <p:spPr>
          <a:xfrm>
            <a:off x="5957664" y="3713216"/>
            <a:ext cx="5466928" cy="2154436"/>
          </a:xfrm>
          <a:prstGeom prst="rect">
            <a:avLst/>
          </a:prstGeom>
          <a:noFill/>
          <a:ln w="9525">
            <a:noFill/>
          </a:ln>
        </p:spPr>
        <p:txBody>
          <a:bodyPr wrap="square" lIns="0" tIns="0" rIns="0" bIns="0">
            <a:spAutoFit/>
          </a:bodyPr>
          <a:lstStyle/>
          <a:p>
            <a:pPr algn="just" eaLnBrk="1" hangingPunct="1"/>
            <a:r>
              <a:rPr kumimoji="0" lang="zh-CN" altLang="en-US" sz="2800" b="1" kern="1200" cap="none" spc="0" normalizeH="0" baseline="0" noProof="1">
                <a:latin typeface="Times New Roman" panose="02020603050405020304" pitchFamily="18" charset="0"/>
                <a:ea typeface="微软雅黑" panose="020B0503020204020204" pitchFamily="34" charset="-122"/>
                <a:cs typeface="Times New Roman" panose="02020603050405020304" pitchFamily="18" charset="0"/>
              </a:rPr>
              <a:t>During </a:t>
            </a:r>
            <a:r>
              <a:rPr kumimoji="0" lang="en-US" altLang="zh-CN" sz="2800" b="1" kern="1200" cap="none" spc="0" normalizeH="0" baseline="0" noProof="1">
                <a:latin typeface="Times New Roman" panose="02020603050405020304" pitchFamily="18" charset="0"/>
                <a:ea typeface="微软雅黑" panose="020B0503020204020204" pitchFamily="34" charset="-122"/>
                <a:cs typeface="Times New Roman" panose="02020603050405020304" pitchFamily="18" charset="0"/>
              </a:rPr>
              <a:t>COVID-19 outbreak</a:t>
            </a:r>
            <a:r>
              <a:rPr kumimoji="0" lang="zh-CN" altLang="en-US" sz="2800" b="1" kern="1200" cap="none" spc="0" normalizeH="0" baseline="0" noProof="1">
                <a:latin typeface="Times New Roman" panose="02020603050405020304" pitchFamily="18" charset="0"/>
                <a:ea typeface="微软雅黑" panose="020B0503020204020204" pitchFamily="34" charset="-122"/>
                <a:cs typeface="Times New Roman" panose="02020603050405020304" pitchFamily="18" charset="0"/>
              </a:rPr>
              <a:t>, have you heard any touching </a:t>
            </a:r>
            <a:r>
              <a:rPr kumimoji="0" lang="zh-CN" altLang="en-US" sz="2800" b="1" kern="1200" cap="none" spc="0" normalizeH="0" baseline="0" noProof="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stories</a:t>
            </a:r>
            <a:r>
              <a:rPr kumimoji="0" lang="zh-CN" altLang="en-US" sz="2800" b="1" kern="1200" cap="none" spc="0" normalizeH="0" baseline="0" noProof="1">
                <a:latin typeface="Times New Roman" panose="02020603050405020304" pitchFamily="18" charset="0"/>
                <a:ea typeface="微软雅黑" panose="020B0503020204020204" pitchFamily="34" charset="-122"/>
                <a:cs typeface="Times New Roman" panose="02020603050405020304" pitchFamily="18" charset="0"/>
              </a:rPr>
              <a:t> about Chinese </a:t>
            </a:r>
            <a:r>
              <a:rPr kumimoji="0" lang="en-US" altLang="zh-CN" sz="2800" b="1" kern="1200" cap="none" spc="0" normalizeH="0" baseline="0" noProof="1">
                <a:latin typeface="Times New Roman" panose="02020603050405020304" pitchFamily="18" charset="0"/>
                <a:ea typeface="微软雅黑" panose="020B0503020204020204" pitchFamily="34" charset="-122"/>
                <a:cs typeface="Times New Roman" panose="02020603050405020304" pitchFamily="18" charset="0"/>
              </a:rPr>
              <a:t>civilians and </a:t>
            </a:r>
            <a:r>
              <a:rPr kumimoji="0" lang="zh-CN" altLang="en-US" sz="2800" b="1" kern="1200" cap="none" spc="0" normalizeH="0" baseline="0" noProof="1">
                <a:latin typeface="Times New Roman" panose="02020603050405020304" pitchFamily="18" charset="0"/>
                <a:ea typeface="微软雅黑" panose="020B0503020204020204" pitchFamily="34" charset="-122"/>
                <a:cs typeface="Times New Roman" panose="02020603050405020304" pitchFamily="18" charset="0"/>
              </a:rPr>
              <a:t>medical professionals </a:t>
            </a:r>
            <a:r>
              <a:rPr kumimoji="0" lang="zh-CN" altLang="en-US" sz="2800" b="1" kern="1200" cap="none" spc="0" normalizeH="0" baseline="0" noProof="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combating the pandemic</a:t>
            </a:r>
            <a:r>
              <a:rPr kumimoji="0" lang="zh-CN" altLang="en-US" sz="2800" b="1" kern="1200" cap="none" spc="0" normalizeH="0" baseline="0" noProof="1">
                <a:latin typeface="Times New Roman" panose="02020603050405020304" pitchFamily="18" charset="0"/>
                <a:ea typeface="微软雅黑" panose="020B0503020204020204" pitchFamily="34" charset="-122"/>
                <a:cs typeface="Times New Roman" panose="02020603050405020304" pitchFamily="18" charset="0"/>
              </a:rPr>
              <a:t>? </a:t>
            </a:r>
          </a:p>
        </p:txBody>
      </p:sp>
      <p:pic>
        <p:nvPicPr>
          <p:cNvPr id="7" name="图片 3" descr="7c202e4a4aaad8d2293555cc6980be6"/>
          <p:cNvPicPr>
            <a:picLocks noChangeAspect="1"/>
          </p:cNvPicPr>
          <p:nvPr>
            <p:custDataLst>
              <p:tags r:id="rId1"/>
            </p:custDataLst>
          </p:nvPr>
        </p:nvPicPr>
        <p:blipFill>
          <a:blip r:embed="rId3"/>
          <a:stretch>
            <a:fillRect/>
          </a:stretch>
        </p:blipFill>
        <p:spPr>
          <a:xfrm>
            <a:off x="1487488" y="2317083"/>
            <a:ext cx="3819679" cy="4064245"/>
          </a:xfrm>
          <a:prstGeom prst="rect">
            <a:avLst/>
          </a:prstGeom>
          <a:noFill/>
          <a:ln w="9525">
            <a:noFill/>
          </a:ln>
        </p:spPr>
      </p:pic>
      <p:grpSp>
        <p:nvGrpSpPr>
          <p:cNvPr id="27" name="组合 26">
            <a:extLst>
              <a:ext uri="{FF2B5EF4-FFF2-40B4-BE49-F238E27FC236}">
                <a16:creationId xmlns:a16="http://schemas.microsoft.com/office/drawing/2014/main" id="{827D6C49-FDFD-4903-8D06-06B95A03A74D}"/>
              </a:ext>
            </a:extLst>
          </p:cNvPr>
          <p:cNvGrpSpPr/>
          <p:nvPr/>
        </p:nvGrpSpPr>
        <p:grpSpPr>
          <a:xfrm>
            <a:off x="1" y="-1"/>
            <a:ext cx="12192000" cy="772331"/>
            <a:chOff x="1" y="-1"/>
            <a:chExt cx="12192000" cy="772331"/>
          </a:xfrm>
        </p:grpSpPr>
        <p:grpSp>
          <p:nvGrpSpPr>
            <p:cNvPr id="49" name="组合 48">
              <a:extLst>
                <a:ext uri="{FF2B5EF4-FFF2-40B4-BE49-F238E27FC236}">
                  <a16:creationId xmlns:a16="http://schemas.microsoft.com/office/drawing/2014/main" id="{C2AD826D-F7B1-460E-A656-B995C8054C01}"/>
                </a:ext>
              </a:extLst>
            </p:cNvPr>
            <p:cNvGrpSpPr/>
            <p:nvPr/>
          </p:nvGrpSpPr>
          <p:grpSpPr>
            <a:xfrm>
              <a:off x="1" y="3749"/>
              <a:ext cx="3072886" cy="764704"/>
              <a:chOff x="2582250" y="5541358"/>
              <a:chExt cx="2076669" cy="882316"/>
            </a:xfrm>
          </p:grpSpPr>
          <p:grpSp>
            <p:nvGrpSpPr>
              <p:cNvPr id="65" name="组合 64">
                <a:extLst>
                  <a:ext uri="{FF2B5EF4-FFF2-40B4-BE49-F238E27FC236}">
                    <a16:creationId xmlns:a16="http://schemas.microsoft.com/office/drawing/2014/main" id="{B7884163-476D-4A3A-8F4E-B9034830EA98}"/>
                  </a:ext>
                </a:extLst>
              </p:cNvPr>
              <p:cNvGrpSpPr/>
              <p:nvPr/>
            </p:nvGrpSpPr>
            <p:grpSpPr>
              <a:xfrm>
                <a:off x="2582250" y="5541358"/>
                <a:ext cx="2076669" cy="882316"/>
                <a:chOff x="2582250" y="5541358"/>
                <a:chExt cx="2076669" cy="882316"/>
              </a:xfrm>
            </p:grpSpPr>
            <p:sp>
              <p:nvSpPr>
                <p:cNvPr id="67" name="圆角矩形 7">
                  <a:extLst>
                    <a:ext uri="{FF2B5EF4-FFF2-40B4-BE49-F238E27FC236}">
                      <a16:creationId xmlns:a16="http://schemas.microsoft.com/office/drawing/2014/main" id="{7B992B77-880C-41ED-9A7F-A3066CCEC840}"/>
                    </a:ext>
                  </a:extLst>
                </p:cNvPr>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8" name="圆角矩形 8">
                  <a:extLst>
                    <a:ext uri="{FF2B5EF4-FFF2-40B4-BE49-F238E27FC236}">
                      <a16:creationId xmlns:a16="http://schemas.microsoft.com/office/drawing/2014/main" id="{6A869926-4633-4A9F-8336-6F68E1314285}"/>
                    </a:ext>
                  </a:extLst>
                </p:cNvPr>
                <p:cNvSpPr/>
                <p:nvPr/>
              </p:nvSpPr>
              <p:spPr bwMode="auto">
                <a:xfrm>
                  <a:off x="2675090" y="5620577"/>
                  <a:ext cx="1896899"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66" name="矩形 65">
                <a:extLst>
                  <a:ext uri="{FF2B5EF4-FFF2-40B4-BE49-F238E27FC236}">
                    <a16:creationId xmlns:a16="http://schemas.microsoft.com/office/drawing/2014/main" id="{79AEAF04-9C50-4E15-9656-FF3C81B6EEEC}"/>
                  </a:ext>
                </a:extLst>
              </p:cNvPr>
              <p:cNvSpPr>
                <a:spLocks noChangeArrowheads="1"/>
              </p:cNvSpPr>
              <p:nvPr/>
            </p:nvSpPr>
            <p:spPr bwMode="auto">
              <a:xfrm>
                <a:off x="2707049" y="5682528"/>
                <a:ext cx="184082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Context</a:t>
                </a:r>
                <a:endParaRPr lang="zh-CN" altLang="en-US" sz="2800" b="1" dirty="0">
                  <a:solidFill>
                    <a:srgbClr val="F8F8F8"/>
                  </a:solidFill>
                  <a:latin typeface="+mn-lt"/>
                  <a:ea typeface="+mn-ea"/>
                  <a:cs typeface="+mn-ea"/>
                  <a:sym typeface="+mn-lt"/>
                </a:endParaRPr>
              </a:p>
            </p:txBody>
          </p:sp>
        </p:grpSp>
        <p:grpSp>
          <p:nvGrpSpPr>
            <p:cNvPr id="50" name="组合 49">
              <a:extLst>
                <a:ext uri="{FF2B5EF4-FFF2-40B4-BE49-F238E27FC236}">
                  <a16:creationId xmlns:a16="http://schemas.microsoft.com/office/drawing/2014/main" id="{96FA25EB-60A3-4DFE-A868-21C8DFF22991}"/>
                </a:ext>
              </a:extLst>
            </p:cNvPr>
            <p:cNvGrpSpPr/>
            <p:nvPr/>
          </p:nvGrpSpPr>
          <p:grpSpPr>
            <a:xfrm>
              <a:off x="3071663" y="870"/>
              <a:ext cx="3370420" cy="764704"/>
              <a:chOff x="2606368" y="5541358"/>
              <a:chExt cx="2277744" cy="882316"/>
            </a:xfrm>
          </p:grpSpPr>
          <p:grpSp>
            <p:nvGrpSpPr>
              <p:cNvPr id="61" name="组合 60">
                <a:extLst>
                  <a:ext uri="{FF2B5EF4-FFF2-40B4-BE49-F238E27FC236}">
                    <a16:creationId xmlns:a16="http://schemas.microsoft.com/office/drawing/2014/main" id="{8D4D8823-719A-4E10-9ED2-25E638C7C873}"/>
                  </a:ext>
                </a:extLst>
              </p:cNvPr>
              <p:cNvGrpSpPr/>
              <p:nvPr/>
            </p:nvGrpSpPr>
            <p:grpSpPr>
              <a:xfrm>
                <a:off x="2606368" y="5541358"/>
                <a:ext cx="2277744" cy="882316"/>
                <a:chOff x="2606368" y="5541358"/>
                <a:chExt cx="2277744" cy="882316"/>
              </a:xfrm>
            </p:grpSpPr>
            <p:sp>
              <p:nvSpPr>
                <p:cNvPr id="63" name="圆角矩形 7">
                  <a:extLst>
                    <a:ext uri="{FF2B5EF4-FFF2-40B4-BE49-F238E27FC236}">
                      <a16:creationId xmlns:a16="http://schemas.microsoft.com/office/drawing/2014/main" id="{F7990585-9521-4971-81EC-9FA3C3A5A9B8}"/>
                    </a:ext>
                  </a:extLst>
                </p:cNvPr>
                <p:cNvSpPr/>
                <p:nvPr/>
              </p:nvSpPr>
              <p:spPr bwMode="auto">
                <a:xfrm>
                  <a:off x="2606368" y="5541358"/>
                  <a:ext cx="2277744"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4" name="圆角矩形 8">
                  <a:extLst>
                    <a:ext uri="{FF2B5EF4-FFF2-40B4-BE49-F238E27FC236}">
                      <a16:creationId xmlns:a16="http://schemas.microsoft.com/office/drawing/2014/main" id="{4A513E76-FF34-434F-81E9-7CA40C059E07}"/>
                    </a:ext>
                  </a:extLst>
                </p:cNvPr>
                <p:cNvSpPr/>
                <p:nvPr/>
              </p:nvSpPr>
              <p:spPr bwMode="auto">
                <a:xfrm>
                  <a:off x="2690822" y="5620577"/>
                  <a:ext cx="2080569" cy="727516"/>
                </a:xfrm>
                <a:prstGeom prst="roundRect">
                  <a:avLst>
                    <a:gd name="adj" fmla="val 10568"/>
                  </a:avLst>
                </a:prstGeom>
                <a:solidFill>
                  <a:srgbClr val="7030A0"/>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62" name="矩形 61">
                <a:extLst>
                  <a:ext uri="{FF2B5EF4-FFF2-40B4-BE49-F238E27FC236}">
                    <a16:creationId xmlns:a16="http://schemas.microsoft.com/office/drawing/2014/main" id="{C84E1D6C-1B7C-4985-9860-128DE9116B08}"/>
                  </a:ext>
                </a:extLst>
              </p:cNvPr>
              <p:cNvSpPr>
                <a:spLocks noChangeArrowheads="1"/>
              </p:cNvSpPr>
              <p:nvPr/>
            </p:nvSpPr>
            <p:spPr bwMode="auto">
              <a:xfrm>
                <a:off x="2627270" y="5675928"/>
                <a:ext cx="221330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Objectives</a:t>
                </a:r>
                <a:endParaRPr lang="zh-CN" altLang="en-US" sz="2800" b="1" dirty="0">
                  <a:solidFill>
                    <a:srgbClr val="F8F8F8"/>
                  </a:solidFill>
                  <a:latin typeface="+mn-lt"/>
                  <a:ea typeface="+mn-ea"/>
                  <a:cs typeface="+mn-ea"/>
                  <a:sym typeface="+mn-lt"/>
                </a:endParaRPr>
              </a:p>
            </p:txBody>
          </p:sp>
        </p:grpSp>
        <p:grpSp>
          <p:nvGrpSpPr>
            <p:cNvPr id="51" name="组合 50">
              <a:extLst>
                <a:ext uri="{FF2B5EF4-FFF2-40B4-BE49-F238E27FC236}">
                  <a16:creationId xmlns:a16="http://schemas.microsoft.com/office/drawing/2014/main" id="{CDD8AA85-6F74-4021-9600-89B6FA40BDDF}"/>
                </a:ext>
              </a:extLst>
            </p:cNvPr>
            <p:cNvGrpSpPr/>
            <p:nvPr/>
          </p:nvGrpSpPr>
          <p:grpSpPr>
            <a:xfrm>
              <a:off x="6350244" y="-1"/>
              <a:ext cx="3454683" cy="772331"/>
              <a:chOff x="2780491" y="5541357"/>
              <a:chExt cx="2334689" cy="891116"/>
            </a:xfrm>
          </p:grpSpPr>
          <p:grpSp>
            <p:nvGrpSpPr>
              <p:cNvPr id="57" name="组合 56">
                <a:extLst>
                  <a:ext uri="{FF2B5EF4-FFF2-40B4-BE49-F238E27FC236}">
                    <a16:creationId xmlns:a16="http://schemas.microsoft.com/office/drawing/2014/main" id="{3330C0EC-8FC4-499B-B2FF-D70DBEBBE7B5}"/>
                  </a:ext>
                </a:extLst>
              </p:cNvPr>
              <p:cNvGrpSpPr/>
              <p:nvPr/>
            </p:nvGrpSpPr>
            <p:grpSpPr>
              <a:xfrm>
                <a:off x="2842556" y="5541357"/>
                <a:ext cx="2252169" cy="891116"/>
                <a:chOff x="2842556" y="5541357"/>
                <a:chExt cx="2252169" cy="891116"/>
              </a:xfrm>
            </p:grpSpPr>
            <p:sp>
              <p:nvSpPr>
                <p:cNvPr id="59" name="圆角矩形 7">
                  <a:extLst>
                    <a:ext uri="{FF2B5EF4-FFF2-40B4-BE49-F238E27FC236}">
                      <a16:creationId xmlns:a16="http://schemas.microsoft.com/office/drawing/2014/main" id="{3380FCD4-5A50-49EE-8231-654217EC5F41}"/>
                    </a:ext>
                  </a:extLst>
                </p:cNvPr>
                <p:cNvSpPr/>
                <p:nvPr/>
              </p:nvSpPr>
              <p:spPr bwMode="auto">
                <a:xfrm>
                  <a:off x="2842556" y="5541357"/>
                  <a:ext cx="2252169" cy="8911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0" name="圆角矩形 8">
                  <a:extLst>
                    <a:ext uri="{FF2B5EF4-FFF2-40B4-BE49-F238E27FC236}">
                      <a16:creationId xmlns:a16="http://schemas.microsoft.com/office/drawing/2014/main" id="{03E1BC50-B5AD-4C2A-8C95-B2ED4097E7F1}"/>
                    </a:ext>
                  </a:extLst>
                </p:cNvPr>
                <p:cNvSpPr/>
                <p:nvPr/>
              </p:nvSpPr>
              <p:spPr bwMode="auto">
                <a:xfrm>
                  <a:off x="2915518" y="5620577"/>
                  <a:ext cx="2066559" cy="734773"/>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58" name="矩形 57">
                <a:extLst>
                  <a:ext uri="{FF2B5EF4-FFF2-40B4-BE49-F238E27FC236}">
                    <a16:creationId xmlns:a16="http://schemas.microsoft.com/office/drawing/2014/main" id="{C4D1B089-821C-4CDB-AFA5-B73FA52E24F5}"/>
                  </a:ext>
                </a:extLst>
              </p:cNvPr>
              <p:cNvSpPr>
                <a:spLocks noChangeArrowheads="1"/>
              </p:cNvSpPr>
              <p:nvPr/>
            </p:nvSpPr>
            <p:spPr bwMode="auto">
              <a:xfrm>
                <a:off x="2780491" y="5675928"/>
                <a:ext cx="2334689" cy="488625"/>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Procedure</a:t>
                </a:r>
                <a:endParaRPr lang="zh-CN" altLang="en-US" sz="2800" b="1" dirty="0">
                  <a:solidFill>
                    <a:srgbClr val="F8F8F8"/>
                  </a:solidFill>
                  <a:latin typeface="+mn-lt"/>
                  <a:ea typeface="+mn-ea"/>
                  <a:cs typeface="+mn-ea"/>
                  <a:sym typeface="+mn-lt"/>
                </a:endParaRPr>
              </a:p>
            </p:txBody>
          </p:sp>
        </p:grpSp>
        <p:grpSp>
          <p:nvGrpSpPr>
            <p:cNvPr id="52" name="组合 51">
              <a:extLst>
                <a:ext uri="{FF2B5EF4-FFF2-40B4-BE49-F238E27FC236}">
                  <a16:creationId xmlns:a16="http://schemas.microsoft.com/office/drawing/2014/main" id="{11A8FE6D-80B1-4C72-9E41-D427F5A29DB9}"/>
                </a:ext>
              </a:extLst>
            </p:cNvPr>
            <p:cNvGrpSpPr/>
            <p:nvPr/>
          </p:nvGrpSpPr>
          <p:grpSpPr>
            <a:xfrm>
              <a:off x="9774660" y="0"/>
              <a:ext cx="2417341" cy="764704"/>
              <a:chOff x="3025270" y="5541358"/>
              <a:chExt cx="1633649" cy="882316"/>
            </a:xfrm>
          </p:grpSpPr>
          <p:grpSp>
            <p:nvGrpSpPr>
              <p:cNvPr id="53" name="组合 52">
                <a:extLst>
                  <a:ext uri="{FF2B5EF4-FFF2-40B4-BE49-F238E27FC236}">
                    <a16:creationId xmlns:a16="http://schemas.microsoft.com/office/drawing/2014/main" id="{2E67D0AA-81CA-43E9-9BF6-F817FAF7C1FB}"/>
                  </a:ext>
                </a:extLst>
              </p:cNvPr>
              <p:cNvGrpSpPr/>
              <p:nvPr/>
            </p:nvGrpSpPr>
            <p:grpSpPr>
              <a:xfrm>
                <a:off x="3025270" y="5541358"/>
                <a:ext cx="1633649" cy="882316"/>
                <a:chOff x="3025270" y="5541358"/>
                <a:chExt cx="1633649" cy="882316"/>
              </a:xfrm>
            </p:grpSpPr>
            <p:sp>
              <p:nvSpPr>
                <p:cNvPr id="55" name="圆角矩形 7">
                  <a:extLst>
                    <a:ext uri="{FF2B5EF4-FFF2-40B4-BE49-F238E27FC236}">
                      <a16:creationId xmlns:a16="http://schemas.microsoft.com/office/drawing/2014/main" id="{C0A2D128-837C-4818-AEC4-031E6CB964C6}"/>
                    </a:ext>
                  </a:extLst>
                </p:cNvPr>
                <p:cNvSpPr/>
                <p:nvPr/>
              </p:nvSpPr>
              <p:spPr bwMode="auto">
                <a:xfrm>
                  <a:off x="3025270" y="5541358"/>
                  <a:ext cx="163364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56" name="圆角矩形 8">
                  <a:extLst>
                    <a:ext uri="{FF2B5EF4-FFF2-40B4-BE49-F238E27FC236}">
                      <a16:creationId xmlns:a16="http://schemas.microsoft.com/office/drawing/2014/main" id="{52298356-AEC0-4C01-BAA7-6835F2572281}"/>
                    </a:ext>
                  </a:extLst>
                </p:cNvPr>
                <p:cNvSpPr/>
                <p:nvPr/>
              </p:nvSpPr>
              <p:spPr bwMode="auto">
                <a:xfrm>
                  <a:off x="3055287" y="5620577"/>
                  <a:ext cx="1516702"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54" name="矩形 53">
                <a:extLst>
                  <a:ext uri="{FF2B5EF4-FFF2-40B4-BE49-F238E27FC236}">
                    <a16:creationId xmlns:a16="http://schemas.microsoft.com/office/drawing/2014/main" id="{D3E05830-6A6E-4C1F-9D2A-92017DFEE4A2}"/>
                  </a:ext>
                </a:extLst>
              </p:cNvPr>
              <p:cNvSpPr>
                <a:spLocks noChangeArrowheads="1"/>
              </p:cNvSpPr>
              <p:nvPr/>
            </p:nvSpPr>
            <p:spPr bwMode="auto">
              <a:xfrm>
                <a:off x="3215698" y="5675928"/>
                <a:ext cx="1228831"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Highlights</a:t>
                </a:r>
                <a:endParaRPr lang="zh-CN" altLang="en-US" sz="2800" b="1" dirty="0">
                  <a:solidFill>
                    <a:srgbClr val="F8F8F8"/>
                  </a:solidFill>
                  <a:latin typeface="+mn-lt"/>
                  <a:ea typeface="+mn-ea"/>
                  <a:cs typeface="+mn-ea"/>
                  <a:sym typeface="+mn-lt"/>
                </a:endParaRPr>
              </a:p>
            </p:txBody>
          </p:sp>
        </p:grpSp>
      </p:gr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97330" y="4485218"/>
            <a:ext cx="6314440" cy="492125"/>
          </a:xfrm>
          <a:prstGeom prst="rect">
            <a:avLst/>
          </a:prstGeom>
          <a:noFill/>
          <a:ln w="9525">
            <a:noFill/>
          </a:ln>
        </p:spPr>
        <p:txBody>
          <a:bodyPr wrap="square" lIns="0" tIns="0" rIns="0" bIns="0">
            <a:spAutoFit/>
          </a:bodyPr>
          <a:lstStyle/>
          <a:p>
            <a:pPr eaLnBrk="1" hangingPunct="1"/>
            <a:r>
              <a:rPr lang="en-US" altLang="zh-CN" sz="3200" b="1" dirty="0">
                <a:solidFill>
                  <a:schemeClr val="accent1">
                    <a:lumMod val="75000"/>
                  </a:schemeClr>
                </a:solidFill>
                <a:latin typeface="Times New Roman" panose="02020603050405020304" pitchFamily="18" charset="0"/>
                <a:ea typeface="微软雅黑" panose="020B0503020204020204" pitchFamily="34" charset="-122"/>
              </a:rPr>
              <a:t>2) Major Educational Objectives </a:t>
            </a:r>
          </a:p>
        </p:txBody>
      </p:sp>
      <p:sp>
        <p:nvSpPr>
          <p:cNvPr id="40962" name="文本框 2"/>
          <p:cNvSpPr txBox="1"/>
          <p:nvPr/>
        </p:nvSpPr>
        <p:spPr>
          <a:xfrm>
            <a:off x="1066800" y="1484784"/>
            <a:ext cx="6605270" cy="615315"/>
          </a:xfrm>
          <a:prstGeom prst="rect">
            <a:avLst/>
          </a:prstGeom>
          <a:noFill/>
          <a:ln w="9525">
            <a:noFill/>
          </a:ln>
        </p:spPr>
        <p:txBody>
          <a:bodyPr wrap="square" lIns="0" tIns="0" rIns="0" bIns="0">
            <a:spAutoFit/>
          </a:bodyPr>
          <a:lstStyle/>
          <a:p>
            <a:pPr eaLnBrk="1" hangingPunct="1"/>
            <a:r>
              <a:rPr lang="en-US" altLang="zh-CN" sz="4000" b="1" dirty="0">
                <a:solidFill>
                  <a:srgbClr val="7030A0"/>
                </a:solidFill>
                <a:latin typeface="Times New Roman" panose="02020603050405020304" pitchFamily="18" charset="0"/>
                <a:ea typeface="微软雅黑" panose="020B0503020204020204" pitchFamily="34" charset="-122"/>
                <a:sym typeface="+mn-ea"/>
              </a:rPr>
              <a:t>Unit Learning Objectives</a:t>
            </a:r>
            <a:r>
              <a:rPr lang="en-US" altLang="zh-CN" sz="1800" b="1" dirty="0">
                <a:solidFill>
                  <a:srgbClr val="7030A0"/>
                </a:solidFill>
                <a:latin typeface="Times New Roman" panose="02020603050405020304" pitchFamily="18" charset="0"/>
                <a:ea typeface="微软雅黑" panose="020B0503020204020204" pitchFamily="34" charset="-122"/>
                <a:sym typeface="+mn-ea"/>
              </a:rPr>
              <a:t> </a:t>
            </a:r>
          </a:p>
        </p:txBody>
      </p:sp>
      <p:sp>
        <p:nvSpPr>
          <p:cNvPr id="4" name="文本框 3"/>
          <p:cNvSpPr txBox="1"/>
          <p:nvPr/>
        </p:nvSpPr>
        <p:spPr>
          <a:xfrm>
            <a:off x="1497330" y="2551246"/>
            <a:ext cx="5487670" cy="492125"/>
          </a:xfrm>
          <a:prstGeom prst="rect">
            <a:avLst/>
          </a:prstGeom>
          <a:noFill/>
          <a:ln w="9525">
            <a:noFill/>
          </a:ln>
        </p:spPr>
        <p:txBody>
          <a:bodyPr wrap="square" lIns="0" tIns="0" rIns="0" bIns="0">
            <a:spAutoFit/>
          </a:bodyPr>
          <a:lstStyle/>
          <a:p>
            <a:pPr eaLnBrk="1" hangingPunct="1"/>
            <a:r>
              <a:rPr lang="en-US" altLang="zh-CN" sz="3200" b="1" dirty="0">
                <a:solidFill>
                  <a:schemeClr val="accent1">
                    <a:lumMod val="75000"/>
                  </a:schemeClr>
                </a:solidFill>
                <a:latin typeface="Times New Roman" panose="02020603050405020304" pitchFamily="18" charset="0"/>
                <a:ea typeface="微软雅黑" panose="020B0503020204020204" pitchFamily="34" charset="-122"/>
                <a:sym typeface="+mn-ea"/>
              </a:rPr>
              <a:t>1) Major Language O</a:t>
            </a:r>
            <a:r>
              <a:rPr lang="en-US" altLang="zh-CN" sz="3200" b="1" dirty="0">
                <a:solidFill>
                  <a:srgbClr val="874EA9"/>
                </a:solidFill>
                <a:latin typeface="Times New Roman" panose="02020603050405020304" pitchFamily="18" charset="0"/>
                <a:ea typeface="微软雅黑" panose="020B0503020204020204" pitchFamily="34" charset="-122"/>
                <a:sym typeface="+mn-ea"/>
              </a:rPr>
              <a:t>bjectiv</a:t>
            </a:r>
            <a:r>
              <a:rPr lang="en-US" altLang="zh-CN" sz="3200" b="1" dirty="0">
                <a:solidFill>
                  <a:schemeClr val="accent1">
                    <a:lumMod val="75000"/>
                  </a:schemeClr>
                </a:solidFill>
                <a:latin typeface="Times New Roman" panose="02020603050405020304" pitchFamily="18" charset="0"/>
                <a:ea typeface="微软雅黑" panose="020B0503020204020204" pitchFamily="34" charset="-122"/>
                <a:sym typeface="+mn-ea"/>
              </a:rPr>
              <a:t>es</a:t>
            </a:r>
          </a:p>
        </p:txBody>
      </p:sp>
      <p:sp>
        <p:nvSpPr>
          <p:cNvPr id="7" name="文本框 4"/>
          <p:cNvSpPr txBox="1"/>
          <p:nvPr/>
        </p:nvSpPr>
        <p:spPr>
          <a:xfrm>
            <a:off x="1753235" y="3143369"/>
            <a:ext cx="8911590" cy="861695"/>
          </a:xfrm>
          <a:prstGeom prst="rect">
            <a:avLst/>
          </a:prstGeom>
          <a:noFill/>
          <a:ln w="9525">
            <a:noFill/>
          </a:ln>
        </p:spPr>
        <p:txBody>
          <a:bodyPr wrap="square" lIns="0" tIns="0" rIns="0" bIns="0">
            <a:spAutoFit/>
          </a:bodyPr>
          <a:lstStyle/>
          <a:p>
            <a:pPr eaLnBrk="1" hangingPunct="1"/>
            <a:r>
              <a:rPr lang="en-US" altLang="zh-CN" sz="2800" b="1" dirty="0">
                <a:latin typeface="宋体" panose="02010600030101010101" pitchFamily="2" charset="-122"/>
                <a:cs typeface="Times New Roman" panose="02020603050405020304" pitchFamily="18" charset="0"/>
              </a:rPr>
              <a:t>① </a:t>
            </a:r>
            <a:r>
              <a:rPr lang="en-US" altLang="zh-CN" sz="2800" b="1" dirty="0">
                <a:latin typeface="Times New Roman" panose="02020603050405020304" pitchFamily="18" charset="0"/>
                <a:ea typeface="微软雅黑" panose="020B0503020204020204" pitchFamily="34" charset="-122"/>
              </a:rPr>
              <a:t>anti-pandemic vocabulary   </a:t>
            </a:r>
          </a:p>
          <a:p>
            <a:pPr eaLnBrk="1" hangingPunct="1"/>
            <a:r>
              <a:rPr lang="en-US" altLang="zh-CN" sz="2800" b="1" dirty="0">
                <a:latin typeface="宋体" panose="02010600030101010101" pitchFamily="2" charset="-122"/>
                <a:cs typeface="Times New Roman" panose="02020603050405020304" pitchFamily="18" charset="0"/>
              </a:rPr>
              <a:t>②</a:t>
            </a:r>
            <a:r>
              <a:rPr lang="en-US" altLang="zh-CN" sz="2800" b="1" dirty="0">
                <a:latin typeface="Times New Roman" panose="02020603050405020304" pitchFamily="18" charset="0"/>
                <a:ea typeface="微软雅黑" panose="020B0503020204020204" pitchFamily="34" charset="-122"/>
              </a:rPr>
              <a:t>  </a:t>
            </a:r>
            <a:r>
              <a:rPr lang="en-US" altLang="zh-CN" sz="2800" b="1" dirty="0">
                <a:latin typeface="Times New Roman" panose="02020603050405020304" pitchFamily="18" charset="0"/>
                <a:ea typeface="微软雅黑" panose="020B0503020204020204" pitchFamily="34" charset="-122"/>
                <a:sym typeface="+mn-ea"/>
              </a:rPr>
              <a:t>conflicts and achievements in </a:t>
            </a:r>
            <a:r>
              <a:rPr lang="en-US" altLang="zh-CN" sz="2800" b="1" dirty="0">
                <a:latin typeface="Times New Roman" panose="02020603050405020304" pitchFamily="18" charset="0"/>
                <a:ea typeface="微软雅黑" panose="020B0503020204020204" pitchFamily="34" charset="-122"/>
              </a:rPr>
              <a:t>story-telling </a:t>
            </a:r>
          </a:p>
        </p:txBody>
      </p:sp>
      <p:sp>
        <p:nvSpPr>
          <p:cNvPr id="8" name="文本框 5"/>
          <p:cNvSpPr txBox="1"/>
          <p:nvPr/>
        </p:nvSpPr>
        <p:spPr>
          <a:xfrm>
            <a:off x="1893570" y="5089103"/>
            <a:ext cx="9458960" cy="1292225"/>
          </a:xfrm>
          <a:prstGeom prst="rect">
            <a:avLst/>
          </a:prstGeom>
          <a:noFill/>
          <a:ln w="9525">
            <a:noFill/>
          </a:ln>
        </p:spPr>
        <p:txBody>
          <a:bodyPr wrap="square" lIns="0" tIns="0" rIns="0" bIns="0">
            <a:spAutoFit/>
          </a:bodyPr>
          <a:lstStyle/>
          <a:p>
            <a:pPr eaLnBrk="1" hangingPunct="1"/>
            <a:r>
              <a:rPr lang="en-US" altLang="zh-CN" sz="2800" b="1" dirty="0">
                <a:latin typeface="宋体" panose="02010600030101010101" pitchFamily="2" charset="-122"/>
                <a:cs typeface="Times New Roman" panose="02020603050405020304" pitchFamily="18" charset="0"/>
              </a:rPr>
              <a:t>① </a:t>
            </a:r>
            <a:r>
              <a:rPr lang="en-US" altLang="zh-CN" sz="2800" b="1" dirty="0">
                <a:latin typeface="Times New Roman" panose="02020603050405020304" pitchFamily="18" charset="0"/>
                <a:ea typeface="微软雅黑" panose="020B0503020204020204" pitchFamily="34" charset="-122"/>
              </a:rPr>
              <a:t>a sense to </a:t>
            </a:r>
            <a:r>
              <a:rPr lang="en-US" altLang="zh-CN" sz="2800" b="1" dirty="0">
                <a:latin typeface="Times New Roman" panose="02020603050405020304" pitchFamily="18" charset="0"/>
                <a:ea typeface="微软雅黑" panose="020B0503020204020204" pitchFamily="34" charset="-122"/>
                <a:sym typeface="微软雅黑" panose="020B0503020204020204" pitchFamily="34" charset="-122"/>
              </a:rPr>
              <a:t>spread Chinese culture </a:t>
            </a:r>
          </a:p>
          <a:p>
            <a:pPr eaLnBrk="1" hangingPunct="1"/>
            <a:r>
              <a:rPr lang="en-US" altLang="zh-CN" sz="2800" b="1" dirty="0">
                <a:latin typeface="宋体" panose="02010600030101010101" pitchFamily="2" charset="-122"/>
                <a:cs typeface="Times New Roman" panose="02020603050405020304" pitchFamily="18" charset="0"/>
              </a:rPr>
              <a:t>② </a:t>
            </a:r>
            <a:r>
              <a:rPr lang="en-US" altLang="zh-CN" sz="2800" b="1" dirty="0">
                <a:latin typeface="Times New Roman" panose="02020603050405020304" pitchFamily="18" charset="0"/>
                <a:ea typeface="微软雅黑" panose="020B0503020204020204" pitchFamily="34" charset="-122"/>
              </a:rPr>
              <a:t>a sense of innovation, bravery and optimism when faced </a:t>
            </a:r>
          </a:p>
          <a:p>
            <a:pPr eaLnBrk="1" hangingPunct="1"/>
            <a:r>
              <a:rPr lang="en-US" altLang="zh-CN" sz="2800" b="1" dirty="0">
                <a:latin typeface="Times New Roman" panose="02020603050405020304" pitchFamily="18" charset="0"/>
                <a:ea typeface="微软雅黑" panose="020B0503020204020204" pitchFamily="34" charset="-122"/>
              </a:rPr>
              <a:t>      with difficulties</a:t>
            </a:r>
          </a:p>
        </p:txBody>
      </p:sp>
      <p:grpSp>
        <p:nvGrpSpPr>
          <p:cNvPr id="49" name="组合 48">
            <a:extLst>
              <a:ext uri="{FF2B5EF4-FFF2-40B4-BE49-F238E27FC236}">
                <a16:creationId xmlns:a16="http://schemas.microsoft.com/office/drawing/2014/main" id="{9CA9541E-E920-46A2-A292-37BB9AADD0D5}"/>
              </a:ext>
            </a:extLst>
          </p:cNvPr>
          <p:cNvGrpSpPr/>
          <p:nvPr/>
        </p:nvGrpSpPr>
        <p:grpSpPr>
          <a:xfrm>
            <a:off x="1" y="-1"/>
            <a:ext cx="12192000" cy="772331"/>
            <a:chOff x="1" y="-1"/>
            <a:chExt cx="12192000" cy="772331"/>
          </a:xfrm>
        </p:grpSpPr>
        <p:grpSp>
          <p:nvGrpSpPr>
            <p:cNvPr id="50" name="组合 49">
              <a:extLst>
                <a:ext uri="{FF2B5EF4-FFF2-40B4-BE49-F238E27FC236}">
                  <a16:creationId xmlns:a16="http://schemas.microsoft.com/office/drawing/2014/main" id="{A0787086-A34A-4C3E-B886-2C827195BDF9}"/>
                </a:ext>
              </a:extLst>
            </p:cNvPr>
            <p:cNvGrpSpPr/>
            <p:nvPr/>
          </p:nvGrpSpPr>
          <p:grpSpPr>
            <a:xfrm>
              <a:off x="1" y="3749"/>
              <a:ext cx="3072886" cy="764704"/>
              <a:chOff x="2582250" y="5541358"/>
              <a:chExt cx="2076669" cy="882316"/>
            </a:xfrm>
          </p:grpSpPr>
          <p:grpSp>
            <p:nvGrpSpPr>
              <p:cNvPr id="66" name="组合 65">
                <a:extLst>
                  <a:ext uri="{FF2B5EF4-FFF2-40B4-BE49-F238E27FC236}">
                    <a16:creationId xmlns:a16="http://schemas.microsoft.com/office/drawing/2014/main" id="{A70DD616-8932-45DC-967F-3A68B6717E79}"/>
                  </a:ext>
                </a:extLst>
              </p:cNvPr>
              <p:cNvGrpSpPr/>
              <p:nvPr/>
            </p:nvGrpSpPr>
            <p:grpSpPr>
              <a:xfrm>
                <a:off x="2582250" y="5541358"/>
                <a:ext cx="2076669" cy="882316"/>
                <a:chOff x="2582250" y="5541358"/>
                <a:chExt cx="2076669" cy="882316"/>
              </a:xfrm>
            </p:grpSpPr>
            <p:sp>
              <p:nvSpPr>
                <p:cNvPr id="68" name="圆角矩形 7">
                  <a:extLst>
                    <a:ext uri="{FF2B5EF4-FFF2-40B4-BE49-F238E27FC236}">
                      <a16:creationId xmlns:a16="http://schemas.microsoft.com/office/drawing/2014/main" id="{1C96A389-A764-4989-9D01-73581BAA80E9}"/>
                    </a:ext>
                  </a:extLst>
                </p:cNvPr>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9" name="圆角矩形 8">
                  <a:extLst>
                    <a:ext uri="{FF2B5EF4-FFF2-40B4-BE49-F238E27FC236}">
                      <a16:creationId xmlns:a16="http://schemas.microsoft.com/office/drawing/2014/main" id="{CE66DE32-6CB2-4D39-8287-F802A73EECCB}"/>
                    </a:ext>
                  </a:extLst>
                </p:cNvPr>
                <p:cNvSpPr/>
                <p:nvPr/>
              </p:nvSpPr>
              <p:spPr bwMode="auto">
                <a:xfrm>
                  <a:off x="2675090" y="5620577"/>
                  <a:ext cx="1896899"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67" name="矩形 66">
                <a:extLst>
                  <a:ext uri="{FF2B5EF4-FFF2-40B4-BE49-F238E27FC236}">
                    <a16:creationId xmlns:a16="http://schemas.microsoft.com/office/drawing/2014/main" id="{BAC72122-92C5-4CFE-B7FD-12AE058EB92C}"/>
                  </a:ext>
                </a:extLst>
              </p:cNvPr>
              <p:cNvSpPr>
                <a:spLocks noChangeArrowheads="1"/>
              </p:cNvSpPr>
              <p:nvPr/>
            </p:nvSpPr>
            <p:spPr bwMode="auto">
              <a:xfrm>
                <a:off x="2707049" y="5682528"/>
                <a:ext cx="184082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Context</a:t>
                </a:r>
                <a:endParaRPr lang="zh-CN" altLang="en-US" sz="2800" b="1" dirty="0">
                  <a:solidFill>
                    <a:srgbClr val="F8F8F8"/>
                  </a:solidFill>
                  <a:latin typeface="+mn-lt"/>
                  <a:ea typeface="+mn-ea"/>
                  <a:cs typeface="+mn-ea"/>
                  <a:sym typeface="+mn-lt"/>
                </a:endParaRPr>
              </a:p>
            </p:txBody>
          </p:sp>
        </p:grpSp>
        <p:grpSp>
          <p:nvGrpSpPr>
            <p:cNvPr id="51" name="组合 50">
              <a:extLst>
                <a:ext uri="{FF2B5EF4-FFF2-40B4-BE49-F238E27FC236}">
                  <a16:creationId xmlns:a16="http://schemas.microsoft.com/office/drawing/2014/main" id="{651FA1ED-E586-40AA-940C-59B86F80BB8B}"/>
                </a:ext>
              </a:extLst>
            </p:cNvPr>
            <p:cNvGrpSpPr/>
            <p:nvPr/>
          </p:nvGrpSpPr>
          <p:grpSpPr>
            <a:xfrm>
              <a:off x="3071663" y="870"/>
              <a:ext cx="3370420" cy="764704"/>
              <a:chOff x="2606368" y="5541358"/>
              <a:chExt cx="2277744" cy="882316"/>
            </a:xfrm>
          </p:grpSpPr>
          <p:grpSp>
            <p:nvGrpSpPr>
              <p:cNvPr id="62" name="组合 61">
                <a:extLst>
                  <a:ext uri="{FF2B5EF4-FFF2-40B4-BE49-F238E27FC236}">
                    <a16:creationId xmlns:a16="http://schemas.microsoft.com/office/drawing/2014/main" id="{9D01EB70-72B8-4439-9457-2659C15C0D3A}"/>
                  </a:ext>
                </a:extLst>
              </p:cNvPr>
              <p:cNvGrpSpPr/>
              <p:nvPr/>
            </p:nvGrpSpPr>
            <p:grpSpPr>
              <a:xfrm>
                <a:off x="2606368" y="5541358"/>
                <a:ext cx="2277744" cy="882316"/>
                <a:chOff x="2606368" y="5541358"/>
                <a:chExt cx="2277744" cy="882316"/>
              </a:xfrm>
            </p:grpSpPr>
            <p:sp>
              <p:nvSpPr>
                <p:cNvPr id="64" name="圆角矩形 7">
                  <a:extLst>
                    <a:ext uri="{FF2B5EF4-FFF2-40B4-BE49-F238E27FC236}">
                      <a16:creationId xmlns:a16="http://schemas.microsoft.com/office/drawing/2014/main" id="{13594ADA-E63E-4F71-BFF5-B2A3BA3A09E2}"/>
                    </a:ext>
                  </a:extLst>
                </p:cNvPr>
                <p:cNvSpPr/>
                <p:nvPr/>
              </p:nvSpPr>
              <p:spPr bwMode="auto">
                <a:xfrm>
                  <a:off x="2606368" y="5541358"/>
                  <a:ext cx="2277744"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5" name="圆角矩形 8">
                  <a:extLst>
                    <a:ext uri="{FF2B5EF4-FFF2-40B4-BE49-F238E27FC236}">
                      <a16:creationId xmlns:a16="http://schemas.microsoft.com/office/drawing/2014/main" id="{A9F6BD13-E7EA-4999-9FD6-F811DA52C0DD}"/>
                    </a:ext>
                  </a:extLst>
                </p:cNvPr>
                <p:cNvSpPr/>
                <p:nvPr/>
              </p:nvSpPr>
              <p:spPr bwMode="auto">
                <a:xfrm>
                  <a:off x="2690822" y="5620577"/>
                  <a:ext cx="2080569" cy="727516"/>
                </a:xfrm>
                <a:prstGeom prst="roundRect">
                  <a:avLst>
                    <a:gd name="adj" fmla="val 10568"/>
                  </a:avLst>
                </a:prstGeom>
                <a:solidFill>
                  <a:srgbClr val="7030A0"/>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63" name="矩形 62">
                <a:extLst>
                  <a:ext uri="{FF2B5EF4-FFF2-40B4-BE49-F238E27FC236}">
                    <a16:creationId xmlns:a16="http://schemas.microsoft.com/office/drawing/2014/main" id="{151769F8-C2C4-4FB8-8307-5A0A9AABAE5E}"/>
                  </a:ext>
                </a:extLst>
              </p:cNvPr>
              <p:cNvSpPr>
                <a:spLocks noChangeArrowheads="1"/>
              </p:cNvSpPr>
              <p:nvPr/>
            </p:nvSpPr>
            <p:spPr bwMode="auto">
              <a:xfrm>
                <a:off x="2627270" y="5675928"/>
                <a:ext cx="221330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Objectives</a:t>
                </a:r>
                <a:endParaRPr lang="zh-CN" altLang="en-US" sz="2800" b="1" dirty="0">
                  <a:solidFill>
                    <a:srgbClr val="F8F8F8"/>
                  </a:solidFill>
                  <a:latin typeface="+mn-lt"/>
                  <a:ea typeface="+mn-ea"/>
                  <a:cs typeface="+mn-ea"/>
                  <a:sym typeface="+mn-lt"/>
                </a:endParaRPr>
              </a:p>
            </p:txBody>
          </p:sp>
        </p:grpSp>
        <p:grpSp>
          <p:nvGrpSpPr>
            <p:cNvPr id="52" name="组合 51">
              <a:extLst>
                <a:ext uri="{FF2B5EF4-FFF2-40B4-BE49-F238E27FC236}">
                  <a16:creationId xmlns:a16="http://schemas.microsoft.com/office/drawing/2014/main" id="{412FC2EA-120D-47D7-BFDC-12E94C75A94B}"/>
                </a:ext>
              </a:extLst>
            </p:cNvPr>
            <p:cNvGrpSpPr/>
            <p:nvPr/>
          </p:nvGrpSpPr>
          <p:grpSpPr>
            <a:xfrm>
              <a:off x="6350244" y="-1"/>
              <a:ext cx="3454683" cy="772331"/>
              <a:chOff x="2780491" y="5541357"/>
              <a:chExt cx="2334689" cy="891116"/>
            </a:xfrm>
          </p:grpSpPr>
          <p:grpSp>
            <p:nvGrpSpPr>
              <p:cNvPr id="58" name="组合 57">
                <a:extLst>
                  <a:ext uri="{FF2B5EF4-FFF2-40B4-BE49-F238E27FC236}">
                    <a16:creationId xmlns:a16="http://schemas.microsoft.com/office/drawing/2014/main" id="{2132559F-C5C3-4B1A-88C1-C8FB4F5CB49C}"/>
                  </a:ext>
                </a:extLst>
              </p:cNvPr>
              <p:cNvGrpSpPr/>
              <p:nvPr/>
            </p:nvGrpSpPr>
            <p:grpSpPr>
              <a:xfrm>
                <a:off x="2842556" y="5541357"/>
                <a:ext cx="2252169" cy="891116"/>
                <a:chOff x="2842556" y="5541357"/>
                <a:chExt cx="2252169" cy="891116"/>
              </a:xfrm>
            </p:grpSpPr>
            <p:sp>
              <p:nvSpPr>
                <p:cNvPr id="60" name="圆角矩形 7">
                  <a:extLst>
                    <a:ext uri="{FF2B5EF4-FFF2-40B4-BE49-F238E27FC236}">
                      <a16:creationId xmlns:a16="http://schemas.microsoft.com/office/drawing/2014/main" id="{E59EA322-42A9-430C-AB16-4DBD9B0A10B5}"/>
                    </a:ext>
                  </a:extLst>
                </p:cNvPr>
                <p:cNvSpPr/>
                <p:nvPr/>
              </p:nvSpPr>
              <p:spPr bwMode="auto">
                <a:xfrm>
                  <a:off x="2842556" y="5541357"/>
                  <a:ext cx="2252169" cy="8911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61" name="圆角矩形 8">
                  <a:extLst>
                    <a:ext uri="{FF2B5EF4-FFF2-40B4-BE49-F238E27FC236}">
                      <a16:creationId xmlns:a16="http://schemas.microsoft.com/office/drawing/2014/main" id="{2091A013-DEF3-4467-8D4C-B9B245F3F138}"/>
                    </a:ext>
                  </a:extLst>
                </p:cNvPr>
                <p:cNvSpPr/>
                <p:nvPr/>
              </p:nvSpPr>
              <p:spPr bwMode="auto">
                <a:xfrm>
                  <a:off x="2915518" y="5620577"/>
                  <a:ext cx="2066559" cy="734773"/>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59" name="矩形 58">
                <a:extLst>
                  <a:ext uri="{FF2B5EF4-FFF2-40B4-BE49-F238E27FC236}">
                    <a16:creationId xmlns:a16="http://schemas.microsoft.com/office/drawing/2014/main" id="{2586E770-FA18-4A8C-9920-0BDD1F0F6B72}"/>
                  </a:ext>
                </a:extLst>
              </p:cNvPr>
              <p:cNvSpPr>
                <a:spLocks noChangeArrowheads="1"/>
              </p:cNvSpPr>
              <p:nvPr/>
            </p:nvSpPr>
            <p:spPr bwMode="auto">
              <a:xfrm>
                <a:off x="2780491" y="5675928"/>
                <a:ext cx="2334689" cy="488625"/>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Procedure</a:t>
                </a:r>
                <a:endParaRPr lang="zh-CN" altLang="en-US" sz="2800" b="1" dirty="0">
                  <a:solidFill>
                    <a:srgbClr val="F8F8F8"/>
                  </a:solidFill>
                  <a:latin typeface="+mn-lt"/>
                  <a:ea typeface="+mn-ea"/>
                  <a:cs typeface="+mn-ea"/>
                  <a:sym typeface="+mn-lt"/>
                </a:endParaRPr>
              </a:p>
            </p:txBody>
          </p:sp>
        </p:grpSp>
        <p:grpSp>
          <p:nvGrpSpPr>
            <p:cNvPr id="53" name="组合 52">
              <a:extLst>
                <a:ext uri="{FF2B5EF4-FFF2-40B4-BE49-F238E27FC236}">
                  <a16:creationId xmlns:a16="http://schemas.microsoft.com/office/drawing/2014/main" id="{97727B74-004C-447D-89AE-993D7B49A303}"/>
                </a:ext>
              </a:extLst>
            </p:cNvPr>
            <p:cNvGrpSpPr/>
            <p:nvPr/>
          </p:nvGrpSpPr>
          <p:grpSpPr>
            <a:xfrm>
              <a:off x="9774660" y="0"/>
              <a:ext cx="2417341" cy="764704"/>
              <a:chOff x="3025270" y="5541358"/>
              <a:chExt cx="1633649" cy="882316"/>
            </a:xfrm>
          </p:grpSpPr>
          <p:grpSp>
            <p:nvGrpSpPr>
              <p:cNvPr id="54" name="组合 53">
                <a:extLst>
                  <a:ext uri="{FF2B5EF4-FFF2-40B4-BE49-F238E27FC236}">
                    <a16:creationId xmlns:a16="http://schemas.microsoft.com/office/drawing/2014/main" id="{6B88405E-BB9D-41B2-895A-EB5BB26A51A3}"/>
                  </a:ext>
                </a:extLst>
              </p:cNvPr>
              <p:cNvGrpSpPr/>
              <p:nvPr/>
            </p:nvGrpSpPr>
            <p:grpSpPr>
              <a:xfrm>
                <a:off x="3025270" y="5541358"/>
                <a:ext cx="1633649" cy="882316"/>
                <a:chOff x="3025270" y="5541358"/>
                <a:chExt cx="1633649" cy="882316"/>
              </a:xfrm>
            </p:grpSpPr>
            <p:sp>
              <p:nvSpPr>
                <p:cNvPr id="56" name="圆角矩形 7">
                  <a:extLst>
                    <a:ext uri="{FF2B5EF4-FFF2-40B4-BE49-F238E27FC236}">
                      <a16:creationId xmlns:a16="http://schemas.microsoft.com/office/drawing/2014/main" id="{F3DF926A-7CD0-46EE-900B-7EDD00A10EDE}"/>
                    </a:ext>
                  </a:extLst>
                </p:cNvPr>
                <p:cNvSpPr/>
                <p:nvPr/>
              </p:nvSpPr>
              <p:spPr bwMode="auto">
                <a:xfrm>
                  <a:off x="3025270" y="5541358"/>
                  <a:ext cx="163364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57" name="圆角矩形 8">
                  <a:extLst>
                    <a:ext uri="{FF2B5EF4-FFF2-40B4-BE49-F238E27FC236}">
                      <a16:creationId xmlns:a16="http://schemas.microsoft.com/office/drawing/2014/main" id="{1CD02A57-B15E-4050-AC4A-6B43D8642A13}"/>
                    </a:ext>
                  </a:extLst>
                </p:cNvPr>
                <p:cNvSpPr/>
                <p:nvPr/>
              </p:nvSpPr>
              <p:spPr bwMode="auto">
                <a:xfrm>
                  <a:off x="3055287" y="5620577"/>
                  <a:ext cx="1516702"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55" name="矩形 54">
                <a:extLst>
                  <a:ext uri="{FF2B5EF4-FFF2-40B4-BE49-F238E27FC236}">
                    <a16:creationId xmlns:a16="http://schemas.microsoft.com/office/drawing/2014/main" id="{07A913A5-4D53-4B8D-9581-4B6958F5749D}"/>
                  </a:ext>
                </a:extLst>
              </p:cNvPr>
              <p:cNvSpPr>
                <a:spLocks noChangeArrowheads="1"/>
              </p:cNvSpPr>
              <p:nvPr/>
            </p:nvSpPr>
            <p:spPr bwMode="auto">
              <a:xfrm>
                <a:off x="3215698" y="5675928"/>
                <a:ext cx="1228831"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Highlights</a:t>
                </a:r>
                <a:endParaRPr lang="zh-CN" altLang="en-US" sz="2800" b="1" dirty="0">
                  <a:solidFill>
                    <a:srgbClr val="F8F8F8"/>
                  </a:solidFill>
                  <a:latin typeface="+mn-lt"/>
                  <a:ea typeface="+mn-ea"/>
                  <a:cs typeface="+mn-ea"/>
                  <a:sym typeface="+mn-lt"/>
                </a:endParaRPr>
              </a:p>
            </p:txBody>
          </p:sp>
        </p:grpSp>
      </p:gr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22240" y="3842630"/>
            <a:ext cx="1753651" cy="677108"/>
          </a:xfrm>
          <a:prstGeom prst="rect">
            <a:avLst/>
          </a:prstGeom>
          <a:solidFill>
            <a:schemeClr val="bg1"/>
          </a:solidFill>
          <a:ln>
            <a:solidFill>
              <a:schemeClr val="bg1"/>
            </a:solidFill>
          </a:ln>
        </p:spPr>
        <p:txBody>
          <a:bodyPr wrap="square" lIns="0" tIns="0" rIns="0" bIns="0">
            <a:spAutoFit/>
          </a:bodyPr>
          <a:lstStyle/>
          <a:p>
            <a:pPr algn="ctr"/>
            <a:r>
              <a:rPr lang="en-US" altLang="zh-CN" sz="44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Demo</a:t>
            </a:r>
          </a:p>
        </p:txBody>
      </p:sp>
      <p:cxnSp>
        <p:nvCxnSpPr>
          <p:cNvPr id="27" name="直接箭头连接符 26"/>
          <p:cNvCxnSpPr>
            <a:stCxn id="32" idx="2"/>
            <a:endCxn id="34" idx="0"/>
          </p:cNvCxnSpPr>
          <p:nvPr/>
        </p:nvCxnSpPr>
        <p:spPr>
          <a:xfrm>
            <a:off x="1271370" y="2475180"/>
            <a:ext cx="0" cy="114960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45232" y="1700808"/>
            <a:ext cx="1851660" cy="4601820"/>
            <a:chOff x="1443" y="2192"/>
            <a:chExt cx="3004" cy="8084"/>
          </a:xfrm>
        </p:grpSpPr>
        <p:grpSp>
          <p:nvGrpSpPr>
            <p:cNvPr id="29" name="组合 4"/>
            <p:cNvGrpSpPr/>
            <p:nvPr/>
          </p:nvGrpSpPr>
          <p:grpSpPr bwMode="auto">
            <a:xfrm>
              <a:off x="1443" y="2192"/>
              <a:ext cx="3005" cy="8085"/>
              <a:chOff x="265" y="925"/>
              <a:chExt cx="3004" cy="8083"/>
            </a:xfrm>
            <a:solidFill>
              <a:schemeClr val="accent2">
                <a:lumMod val="40000"/>
                <a:lumOff val="60000"/>
              </a:schemeClr>
            </a:solidFill>
          </p:grpSpPr>
          <p:sp>
            <p:nvSpPr>
              <p:cNvPr id="32" name="圆角矩形 5"/>
              <p:cNvSpPr/>
              <p:nvPr/>
            </p:nvSpPr>
            <p:spPr>
              <a:xfrm>
                <a:off x="265" y="925"/>
                <a:ext cx="3004" cy="1360"/>
              </a:xfrm>
              <a:prstGeom prst="roundRect">
                <a:avLst/>
              </a:prstGeom>
              <a:grp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1">
                    <a:ln>
                      <a:noFill/>
                    </a:ln>
                    <a:effectLst/>
                    <a:uLnTx/>
                    <a:uFillTx/>
                    <a:latin typeface="Times New Roman" panose="02020603050405020304" pitchFamily="18" charset="0"/>
                    <a:ea typeface="+mn-ea"/>
                    <a:cs typeface="Times New Roman" panose="02020603050405020304" pitchFamily="18" charset="0"/>
                  </a:rPr>
                  <a:t>Pre-class</a:t>
                </a:r>
              </a:p>
            </p:txBody>
          </p:sp>
          <p:sp>
            <p:nvSpPr>
              <p:cNvPr id="34" name="圆角矩形 6"/>
              <p:cNvSpPr/>
              <p:nvPr/>
            </p:nvSpPr>
            <p:spPr>
              <a:xfrm>
                <a:off x="265" y="4304"/>
                <a:ext cx="3004" cy="1360"/>
              </a:xfrm>
              <a:prstGeom prst="roundRect">
                <a:avLst/>
              </a:prstGeom>
              <a:grp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1">
                    <a:ln>
                      <a:noFill/>
                    </a:ln>
                    <a:effectLst/>
                    <a:uLnTx/>
                    <a:uFillTx/>
                    <a:latin typeface="Times New Roman" panose="02020603050405020304" pitchFamily="18" charset="0"/>
                    <a:ea typeface="+mn-ea"/>
                    <a:cs typeface="Times New Roman" panose="02020603050405020304" pitchFamily="18" charset="0"/>
                  </a:rPr>
                  <a:t>In-class</a:t>
                </a:r>
              </a:p>
            </p:txBody>
          </p:sp>
          <p:sp>
            <p:nvSpPr>
              <p:cNvPr id="35" name="圆角矩形 7"/>
              <p:cNvSpPr/>
              <p:nvPr/>
            </p:nvSpPr>
            <p:spPr>
              <a:xfrm>
                <a:off x="265" y="7646"/>
                <a:ext cx="3004" cy="1362"/>
              </a:xfrm>
              <a:prstGeom prst="roundRect">
                <a:avLst/>
              </a:prstGeom>
              <a:grp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1">
                    <a:ln>
                      <a:noFill/>
                    </a:ln>
                    <a:effectLst/>
                    <a:uLnTx/>
                    <a:uFillTx/>
                    <a:latin typeface="Times New Roman" panose="02020603050405020304" pitchFamily="18" charset="0"/>
                    <a:ea typeface="+mn-ea"/>
                    <a:cs typeface="Times New Roman" panose="02020603050405020304" pitchFamily="18" charset="0"/>
                  </a:rPr>
                  <a:t>Post-class</a:t>
                </a:r>
              </a:p>
            </p:txBody>
          </p:sp>
        </p:grpSp>
        <p:cxnSp>
          <p:nvCxnSpPr>
            <p:cNvPr id="30" name="直接箭头连接符 29"/>
            <p:cNvCxnSpPr/>
            <p:nvPr/>
          </p:nvCxnSpPr>
          <p:spPr>
            <a:xfrm>
              <a:off x="2947" y="3552"/>
              <a:ext cx="0" cy="2020"/>
            </a:xfrm>
            <a:prstGeom prst="straightConnector1">
              <a:avLst/>
            </a:prstGeom>
            <a:ln w="31750">
              <a:solidFill>
                <a:srgbClr val="AD84C6"/>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2946" y="6932"/>
              <a:ext cx="0" cy="2020"/>
            </a:xfrm>
            <a:prstGeom prst="straightConnector1">
              <a:avLst/>
            </a:prstGeom>
            <a:ln w="31750">
              <a:solidFill>
                <a:srgbClr val="AD84C6"/>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4F9515F7-D0EA-4BBA-B504-96848448B2E6}"/>
              </a:ext>
            </a:extLst>
          </p:cNvPr>
          <p:cNvGrpSpPr/>
          <p:nvPr/>
        </p:nvGrpSpPr>
        <p:grpSpPr>
          <a:xfrm>
            <a:off x="2783632" y="1340768"/>
            <a:ext cx="7073887" cy="5035748"/>
            <a:chOff x="2783632" y="859155"/>
            <a:chExt cx="7073887" cy="5517361"/>
          </a:xfrm>
        </p:grpSpPr>
        <p:sp>
          <p:nvSpPr>
            <p:cNvPr id="36" name="圆角矩形 15"/>
            <p:cNvSpPr/>
            <p:nvPr/>
          </p:nvSpPr>
          <p:spPr>
            <a:xfrm>
              <a:off x="2783840" y="859155"/>
              <a:ext cx="6985000" cy="1882775"/>
            </a:xfrm>
            <a:prstGeom prst="roundRect">
              <a:avLst/>
            </a:prstGeom>
            <a:solidFill>
              <a:srgbClr val="CFCE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pPr>
              <a:r>
                <a:rPr lang="en-US" altLang="zh-CN" sz="2800" dirty="0">
                  <a:ln>
                    <a:noFill/>
                  </a:ln>
                  <a:solidFill>
                    <a:schemeClr val="dk1"/>
                  </a:solidFill>
                  <a:effectLst/>
                  <a:uLnTx/>
                  <a:uFillTx/>
                  <a:latin typeface="Times New Roman" panose="02020603050405020304" pitchFamily="18" charset="0"/>
                  <a:cs typeface="Times New Roman" panose="02020603050405020304" pitchFamily="18" charset="0"/>
                  <a:sym typeface="+mn-ea"/>
                </a:rPr>
                <a:t>Activating Students' prior knowledge</a:t>
              </a:r>
            </a:p>
            <a:p>
              <a:pPr algn="ctr">
                <a:buFont typeface="Arial" panose="020B0604020202020204" pitchFamily="34" charset="0"/>
              </a:pPr>
              <a:r>
                <a:rPr lang="en-US" altLang="zh-CN" sz="2800" dirty="0">
                  <a:ln>
                    <a:noFill/>
                  </a:ln>
                  <a:solidFill>
                    <a:schemeClr val="tx1"/>
                  </a:solidFill>
                  <a:effectLst/>
                  <a:uLnTx/>
                  <a:uFillTx/>
                  <a:latin typeface="Times New Roman" panose="02020603050405020304" pitchFamily="18" charset="0"/>
                  <a:cs typeface="Times New Roman" panose="02020603050405020304" pitchFamily="18" charset="0"/>
                </a:rPr>
                <a:t>Task Trial</a:t>
              </a:r>
              <a:r>
                <a:rPr lang="en-US" altLang="zh-CN" sz="2800" u="sng" dirty="0">
                  <a:ln>
                    <a:noFill/>
                  </a:ln>
                  <a:solidFill>
                    <a:srgbClr val="FF0000"/>
                  </a:solidFill>
                  <a:effectLst/>
                  <a:uLnTx/>
                  <a:uFillTx/>
                  <a:latin typeface="Times New Roman" panose="02020603050405020304" pitchFamily="18" charset="0"/>
                  <a:cs typeface="Times New Roman" panose="02020603050405020304" pitchFamily="18" charset="0"/>
                </a:rPr>
                <a:t> </a:t>
              </a:r>
            </a:p>
            <a:p>
              <a:pPr algn="ctr">
                <a:buFont typeface="Arial" panose="020B0604020202020204" pitchFamily="34" charset="0"/>
              </a:pPr>
              <a:r>
                <a:rPr lang="en-US" altLang="zh-CN" sz="2800" dirty="0">
                  <a:ln>
                    <a:noFill/>
                  </a:ln>
                  <a:solidFill>
                    <a:schemeClr val="dk1"/>
                  </a:solidFill>
                  <a:effectLst/>
                  <a:uLnTx/>
                  <a:uFillTx/>
                  <a:latin typeface="Times New Roman" panose="02020603050405020304" pitchFamily="18" charset="0"/>
                  <a:cs typeface="Times New Roman" panose="02020603050405020304" pitchFamily="18" charset="0"/>
                </a:rPr>
                <a:t>Pre-evaluation</a:t>
              </a:r>
              <a:endParaRPr lang="en-US" altLang="zh-CN" sz="2800" dirty="0"/>
            </a:p>
          </p:txBody>
        </p:sp>
        <p:sp>
          <p:nvSpPr>
            <p:cNvPr id="38" name="圆角矩形 32"/>
            <p:cNvSpPr/>
            <p:nvPr/>
          </p:nvSpPr>
          <p:spPr>
            <a:xfrm>
              <a:off x="2783634" y="2990317"/>
              <a:ext cx="6984769" cy="2129155"/>
            </a:xfrm>
            <a:prstGeom prst="roundRect">
              <a:avLst/>
            </a:prstGeom>
            <a:solidFill>
              <a:schemeClr val="bg1"/>
            </a:solid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2783632" y="5373216"/>
              <a:ext cx="6910525" cy="1003300"/>
              <a:chOff x="2783632" y="5373216"/>
              <a:chExt cx="6910525" cy="1003300"/>
            </a:xfrm>
          </p:grpSpPr>
          <p:sp>
            <p:nvSpPr>
              <p:cNvPr id="49" name="圆角矩形 9"/>
              <p:cNvSpPr/>
              <p:nvPr/>
            </p:nvSpPr>
            <p:spPr>
              <a:xfrm>
                <a:off x="2783632" y="5373216"/>
                <a:ext cx="6910525" cy="1003300"/>
              </a:xfrm>
              <a:prstGeom prst="roundRect">
                <a:avLst/>
              </a:prstGeom>
              <a:solidFill>
                <a:srgbClr val="CFCEE9"/>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buFont typeface="Arial" panose="020B0604020202020204" pitchFamily="34" charset="0"/>
                </a:pPr>
                <a:r>
                  <a:rPr lang="en-US" altLang="zh-CN" sz="2800" dirty="0">
                    <a:ln>
                      <a:noFill/>
                    </a:ln>
                    <a:solidFill>
                      <a:schemeClr val="dk1"/>
                    </a:solidFill>
                    <a:effectLst/>
                    <a:uLnTx/>
                    <a:uFillTx/>
                    <a:latin typeface="Times New Roman" panose="02020603050405020304" pitchFamily="18" charset="0"/>
                    <a:cs typeface="Times New Roman" panose="02020603050405020304" pitchFamily="18" charset="0"/>
                    <a:sym typeface="+mn-ea"/>
                  </a:rPr>
                  <a:t>Improvement        </a:t>
                </a:r>
                <a:r>
                  <a:rPr lang="en-US" altLang="zh-CN" sz="2800" dirty="0">
                    <a:ln>
                      <a:noFill/>
                    </a:ln>
                    <a:solidFill>
                      <a:schemeClr val="dk1"/>
                    </a:solidFill>
                    <a:effectLst/>
                    <a:uLnTx/>
                    <a:uFillTx/>
                    <a:latin typeface="Times New Roman" panose="02020603050405020304" pitchFamily="18" charset="0"/>
                    <a:cs typeface="Times New Roman" panose="02020603050405020304" pitchFamily="18" charset="0"/>
                  </a:rPr>
                  <a:t>Reflection       Assessment</a:t>
                </a:r>
              </a:p>
            </p:txBody>
          </p:sp>
          <p:cxnSp>
            <p:nvCxnSpPr>
              <p:cNvPr id="50" name="直接箭头连接符 49"/>
              <p:cNvCxnSpPr/>
              <p:nvPr/>
            </p:nvCxnSpPr>
            <p:spPr>
              <a:xfrm flipV="1">
                <a:off x="7239016" y="5887520"/>
                <a:ext cx="498475" cy="25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5087888" y="5886607"/>
                <a:ext cx="498475" cy="25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5" name="图形 24" descr="重复"/>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575780">
              <a:off x="5704847" y="3542354"/>
              <a:ext cx="1069874" cy="1069874"/>
            </a:xfrm>
            <a:prstGeom prst="rect">
              <a:avLst/>
            </a:prstGeom>
          </p:spPr>
        </p:pic>
        <p:sp>
          <p:nvSpPr>
            <p:cNvPr id="26" name="文本框 25"/>
            <p:cNvSpPr txBox="1"/>
            <p:nvPr/>
          </p:nvSpPr>
          <p:spPr>
            <a:xfrm>
              <a:off x="5362629" y="3069235"/>
              <a:ext cx="1975528" cy="430530"/>
            </a:xfrm>
            <a:prstGeom prst="rect">
              <a:avLst/>
            </a:prstGeom>
            <a:noFill/>
            <a:ln>
              <a:noFill/>
            </a:ln>
          </p:spPr>
          <p:txBody>
            <a:bodyPr wrap="square" lIns="0" tIns="0" rIns="0" bIns="0">
              <a:spAutoFit/>
            </a:bodyPr>
            <a:lstStyle/>
            <a:p>
              <a:pPr algn="l"/>
              <a:r>
                <a:rPr lang="en-US" altLang="zh-CN" sz="28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Motivating</a:t>
              </a:r>
            </a:p>
          </p:txBody>
        </p:sp>
        <p:sp>
          <p:nvSpPr>
            <p:cNvPr id="33" name="文本框 32"/>
            <p:cNvSpPr txBox="1"/>
            <p:nvPr/>
          </p:nvSpPr>
          <p:spPr>
            <a:xfrm>
              <a:off x="3245258" y="3821710"/>
              <a:ext cx="1579524" cy="430530"/>
            </a:xfrm>
            <a:prstGeom prst="rect">
              <a:avLst/>
            </a:prstGeom>
            <a:noFill/>
            <a:ln>
              <a:noFill/>
            </a:ln>
          </p:spPr>
          <p:txBody>
            <a:bodyPr wrap="square" lIns="0" tIns="0" rIns="0" bIns="0">
              <a:spAutoFit/>
            </a:bodyPr>
            <a:lstStyle/>
            <a:p>
              <a:pPr algn="l"/>
              <a:r>
                <a:rPr lang="en-US" altLang="zh-CN" sz="28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Enabling</a:t>
              </a:r>
            </a:p>
          </p:txBody>
        </p:sp>
        <p:sp>
          <p:nvSpPr>
            <p:cNvPr id="41" name="文本框 40"/>
            <p:cNvSpPr txBox="1"/>
            <p:nvPr/>
          </p:nvSpPr>
          <p:spPr>
            <a:xfrm>
              <a:off x="5441916" y="4610047"/>
              <a:ext cx="2202733" cy="430530"/>
            </a:xfrm>
            <a:prstGeom prst="rect">
              <a:avLst/>
            </a:prstGeom>
            <a:noFill/>
            <a:ln>
              <a:noFill/>
            </a:ln>
          </p:spPr>
          <p:txBody>
            <a:bodyPr wrap="square" lIns="0" tIns="0" rIns="0" bIns="0">
              <a:spAutoFit/>
            </a:bodyPr>
            <a:lstStyle/>
            <a:p>
              <a:pPr algn="l"/>
              <a:r>
                <a:rPr lang="en-US" altLang="zh-CN" sz="28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Extension</a:t>
              </a:r>
            </a:p>
          </p:txBody>
        </p:sp>
        <p:sp>
          <p:nvSpPr>
            <p:cNvPr id="44" name="文本框 43"/>
            <p:cNvSpPr txBox="1"/>
            <p:nvPr/>
          </p:nvSpPr>
          <p:spPr>
            <a:xfrm>
              <a:off x="7654786" y="3862026"/>
              <a:ext cx="2202733" cy="430530"/>
            </a:xfrm>
            <a:prstGeom prst="rect">
              <a:avLst/>
            </a:prstGeom>
            <a:noFill/>
            <a:ln>
              <a:noFill/>
            </a:ln>
          </p:spPr>
          <p:txBody>
            <a:bodyPr wrap="square" lIns="0" tIns="0" rIns="0" bIns="0">
              <a:spAutoFit/>
            </a:bodyPr>
            <a:lstStyle/>
            <a:p>
              <a:pPr algn="l"/>
              <a:r>
                <a:rPr lang="en-US" altLang="zh-CN" sz="2800" b="1" noProof="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rPr>
                <a:t>Summary</a:t>
              </a:r>
            </a:p>
          </p:txBody>
        </p:sp>
      </p:grpSp>
      <p:grpSp>
        <p:nvGrpSpPr>
          <p:cNvPr id="62" name="组合 61">
            <a:extLst>
              <a:ext uri="{FF2B5EF4-FFF2-40B4-BE49-F238E27FC236}">
                <a16:creationId xmlns:a16="http://schemas.microsoft.com/office/drawing/2014/main" id="{D7D86D8C-8D09-4D43-A8C4-EACDDCF2E1AA}"/>
              </a:ext>
            </a:extLst>
          </p:cNvPr>
          <p:cNvGrpSpPr/>
          <p:nvPr/>
        </p:nvGrpSpPr>
        <p:grpSpPr>
          <a:xfrm>
            <a:off x="1" y="-1"/>
            <a:ext cx="12192000" cy="772331"/>
            <a:chOff x="1" y="-1"/>
            <a:chExt cx="12192000" cy="772331"/>
          </a:xfrm>
        </p:grpSpPr>
        <p:grpSp>
          <p:nvGrpSpPr>
            <p:cNvPr id="63" name="组合 62">
              <a:extLst>
                <a:ext uri="{FF2B5EF4-FFF2-40B4-BE49-F238E27FC236}">
                  <a16:creationId xmlns:a16="http://schemas.microsoft.com/office/drawing/2014/main" id="{31E4D6B5-F865-47BF-883F-DA0E5C81B27D}"/>
                </a:ext>
              </a:extLst>
            </p:cNvPr>
            <p:cNvGrpSpPr/>
            <p:nvPr/>
          </p:nvGrpSpPr>
          <p:grpSpPr>
            <a:xfrm>
              <a:off x="1" y="3749"/>
              <a:ext cx="3072886" cy="764704"/>
              <a:chOff x="2582250" y="5541358"/>
              <a:chExt cx="2076669" cy="882316"/>
            </a:xfrm>
          </p:grpSpPr>
          <p:grpSp>
            <p:nvGrpSpPr>
              <p:cNvPr id="79" name="组合 78">
                <a:extLst>
                  <a:ext uri="{FF2B5EF4-FFF2-40B4-BE49-F238E27FC236}">
                    <a16:creationId xmlns:a16="http://schemas.microsoft.com/office/drawing/2014/main" id="{7EA11317-D4B6-4020-B6A1-60FE22735B26}"/>
                  </a:ext>
                </a:extLst>
              </p:cNvPr>
              <p:cNvGrpSpPr/>
              <p:nvPr/>
            </p:nvGrpSpPr>
            <p:grpSpPr>
              <a:xfrm>
                <a:off x="2582250" y="5541358"/>
                <a:ext cx="2076669" cy="882316"/>
                <a:chOff x="2582250" y="5541358"/>
                <a:chExt cx="2076669" cy="882316"/>
              </a:xfrm>
            </p:grpSpPr>
            <p:sp>
              <p:nvSpPr>
                <p:cNvPr id="81" name="圆角矩形 7">
                  <a:extLst>
                    <a:ext uri="{FF2B5EF4-FFF2-40B4-BE49-F238E27FC236}">
                      <a16:creationId xmlns:a16="http://schemas.microsoft.com/office/drawing/2014/main" id="{5EBA91AE-196D-4508-9EDD-FBD2BFB56D4C}"/>
                    </a:ext>
                  </a:extLst>
                </p:cNvPr>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82" name="圆角矩形 8">
                  <a:extLst>
                    <a:ext uri="{FF2B5EF4-FFF2-40B4-BE49-F238E27FC236}">
                      <a16:creationId xmlns:a16="http://schemas.microsoft.com/office/drawing/2014/main" id="{76EF93A0-1070-4A07-B0A9-BECE37C1361C}"/>
                    </a:ext>
                  </a:extLst>
                </p:cNvPr>
                <p:cNvSpPr/>
                <p:nvPr/>
              </p:nvSpPr>
              <p:spPr bwMode="auto">
                <a:xfrm>
                  <a:off x="2675090" y="5620577"/>
                  <a:ext cx="1896899"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80" name="矩形 79">
                <a:extLst>
                  <a:ext uri="{FF2B5EF4-FFF2-40B4-BE49-F238E27FC236}">
                    <a16:creationId xmlns:a16="http://schemas.microsoft.com/office/drawing/2014/main" id="{1806D924-F0B4-42C3-BB10-CE9AC5FE7E74}"/>
                  </a:ext>
                </a:extLst>
              </p:cNvPr>
              <p:cNvSpPr>
                <a:spLocks noChangeArrowheads="1"/>
              </p:cNvSpPr>
              <p:nvPr/>
            </p:nvSpPr>
            <p:spPr bwMode="auto">
              <a:xfrm>
                <a:off x="2707049" y="5682528"/>
                <a:ext cx="184082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Context</a:t>
                </a:r>
                <a:endParaRPr lang="zh-CN" altLang="en-US" sz="2800" b="1" dirty="0">
                  <a:solidFill>
                    <a:srgbClr val="F8F8F8"/>
                  </a:solidFill>
                  <a:latin typeface="+mn-lt"/>
                  <a:ea typeface="+mn-ea"/>
                  <a:cs typeface="+mn-ea"/>
                  <a:sym typeface="+mn-lt"/>
                </a:endParaRPr>
              </a:p>
            </p:txBody>
          </p:sp>
        </p:grpSp>
        <p:grpSp>
          <p:nvGrpSpPr>
            <p:cNvPr id="64" name="组合 63">
              <a:extLst>
                <a:ext uri="{FF2B5EF4-FFF2-40B4-BE49-F238E27FC236}">
                  <a16:creationId xmlns:a16="http://schemas.microsoft.com/office/drawing/2014/main" id="{D21E8E09-C500-4BEC-9FE4-354FBAD4C116}"/>
                </a:ext>
              </a:extLst>
            </p:cNvPr>
            <p:cNvGrpSpPr/>
            <p:nvPr/>
          </p:nvGrpSpPr>
          <p:grpSpPr>
            <a:xfrm>
              <a:off x="3071663" y="870"/>
              <a:ext cx="3370420" cy="764704"/>
              <a:chOff x="2606368" y="5541358"/>
              <a:chExt cx="2277744" cy="882316"/>
            </a:xfrm>
          </p:grpSpPr>
          <p:grpSp>
            <p:nvGrpSpPr>
              <p:cNvPr id="75" name="组合 74">
                <a:extLst>
                  <a:ext uri="{FF2B5EF4-FFF2-40B4-BE49-F238E27FC236}">
                    <a16:creationId xmlns:a16="http://schemas.microsoft.com/office/drawing/2014/main" id="{3D011093-39A0-44C3-94D0-2BA200D0AA12}"/>
                  </a:ext>
                </a:extLst>
              </p:cNvPr>
              <p:cNvGrpSpPr/>
              <p:nvPr/>
            </p:nvGrpSpPr>
            <p:grpSpPr>
              <a:xfrm>
                <a:off x="2606368" y="5541358"/>
                <a:ext cx="2277744" cy="882316"/>
                <a:chOff x="2606368" y="5541358"/>
                <a:chExt cx="2277744" cy="882316"/>
              </a:xfrm>
            </p:grpSpPr>
            <p:sp>
              <p:nvSpPr>
                <p:cNvPr id="77" name="圆角矩形 7">
                  <a:extLst>
                    <a:ext uri="{FF2B5EF4-FFF2-40B4-BE49-F238E27FC236}">
                      <a16:creationId xmlns:a16="http://schemas.microsoft.com/office/drawing/2014/main" id="{6DC497F6-AEB1-4241-A07C-9AB9516C8798}"/>
                    </a:ext>
                  </a:extLst>
                </p:cNvPr>
                <p:cNvSpPr/>
                <p:nvPr/>
              </p:nvSpPr>
              <p:spPr bwMode="auto">
                <a:xfrm>
                  <a:off x="2606368" y="5541358"/>
                  <a:ext cx="2277744"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8" name="圆角矩形 8">
                  <a:extLst>
                    <a:ext uri="{FF2B5EF4-FFF2-40B4-BE49-F238E27FC236}">
                      <a16:creationId xmlns:a16="http://schemas.microsoft.com/office/drawing/2014/main" id="{A44452A9-5286-47D2-B333-8C06F06D5EBF}"/>
                    </a:ext>
                  </a:extLst>
                </p:cNvPr>
                <p:cNvSpPr/>
                <p:nvPr/>
              </p:nvSpPr>
              <p:spPr bwMode="auto">
                <a:xfrm>
                  <a:off x="2690822" y="5620577"/>
                  <a:ext cx="2080569"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a:latin typeface="+mn-lt"/>
                    <a:ea typeface="+mn-ea"/>
                    <a:cs typeface="+mn-ea"/>
                    <a:sym typeface="+mn-lt"/>
                  </a:endParaRPr>
                </a:p>
              </p:txBody>
            </p:sp>
          </p:grpSp>
          <p:sp>
            <p:nvSpPr>
              <p:cNvPr id="76" name="矩形 75">
                <a:extLst>
                  <a:ext uri="{FF2B5EF4-FFF2-40B4-BE49-F238E27FC236}">
                    <a16:creationId xmlns:a16="http://schemas.microsoft.com/office/drawing/2014/main" id="{D558F2E6-B7B9-49B8-9870-0979C3C6E5F2}"/>
                  </a:ext>
                </a:extLst>
              </p:cNvPr>
              <p:cNvSpPr>
                <a:spLocks noChangeArrowheads="1"/>
              </p:cNvSpPr>
              <p:nvPr/>
            </p:nvSpPr>
            <p:spPr bwMode="auto">
              <a:xfrm>
                <a:off x="2627270" y="5675928"/>
                <a:ext cx="2213304"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Objectives</a:t>
                </a:r>
                <a:endParaRPr lang="zh-CN" altLang="en-US" sz="2800" b="1" dirty="0">
                  <a:solidFill>
                    <a:srgbClr val="F8F8F8"/>
                  </a:solidFill>
                  <a:latin typeface="+mn-lt"/>
                  <a:ea typeface="+mn-ea"/>
                  <a:cs typeface="+mn-ea"/>
                  <a:sym typeface="+mn-lt"/>
                </a:endParaRPr>
              </a:p>
            </p:txBody>
          </p:sp>
        </p:grpSp>
        <p:grpSp>
          <p:nvGrpSpPr>
            <p:cNvPr id="65" name="组合 64">
              <a:extLst>
                <a:ext uri="{FF2B5EF4-FFF2-40B4-BE49-F238E27FC236}">
                  <a16:creationId xmlns:a16="http://schemas.microsoft.com/office/drawing/2014/main" id="{46DABB5B-42EF-4F85-9321-FFAE7B20C799}"/>
                </a:ext>
              </a:extLst>
            </p:cNvPr>
            <p:cNvGrpSpPr/>
            <p:nvPr/>
          </p:nvGrpSpPr>
          <p:grpSpPr>
            <a:xfrm>
              <a:off x="6350244" y="-1"/>
              <a:ext cx="3454683" cy="772331"/>
              <a:chOff x="2780491" y="5541357"/>
              <a:chExt cx="2334689" cy="891116"/>
            </a:xfrm>
          </p:grpSpPr>
          <p:grpSp>
            <p:nvGrpSpPr>
              <p:cNvPr id="71" name="组合 70">
                <a:extLst>
                  <a:ext uri="{FF2B5EF4-FFF2-40B4-BE49-F238E27FC236}">
                    <a16:creationId xmlns:a16="http://schemas.microsoft.com/office/drawing/2014/main" id="{3CCBB116-BF28-4D84-BAA3-F20CC155BDFE}"/>
                  </a:ext>
                </a:extLst>
              </p:cNvPr>
              <p:cNvGrpSpPr/>
              <p:nvPr/>
            </p:nvGrpSpPr>
            <p:grpSpPr>
              <a:xfrm>
                <a:off x="2842556" y="5541357"/>
                <a:ext cx="2252169" cy="891116"/>
                <a:chOff x="2842556" y="5541357"/>
                <a:chExt cx="2252169" cy="891116"/>
              </a:xfrm>
            </p:grpSpPr>
            <p:sp>
              <p:nvSpPr>
                <p:cNvPr id="73" name="圆角矩形 7">
                  <a:extLst>
                    <a:ext uri="{FF2B5EF4-FFF2-40B4-BE49-F238E27FC236}">
                      <a16:creationId xmlns:a16="http://schemas.microsoft.com/office/drawing/2014/main" id="{78658409-1909-4EB3-B66E-11AAB6B80D42}"/>
                    </a:ext>
                  </a:extLst>
                </p:cNvPr>
                <p:cNvSpPr/>
                <p:nvPr/>
              </p:nvSpPr>
              <p:spPr bwMode="auto">
                <a:xfrm>
                  <a:off x="2842556" y="5541357"/>
                  <a:ext cx="2252169" cy="8911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4" name="圆角矩形 8">
                  <a:extLst>
                    <a:ext uri="{FF2B5EF4-FFF2-40B4-BE49-F238E27FC236}">
                      <a16:creationId xmlns:a16="http://schemas.microsoft.com/office/drawing/2014/main" id="{2485844D-3B04-4468-8317-BE39AF63CC40}"/>
                    </a:ext>
                  </a:extLst>
                </p:cNvPr>
                <p:cNvSpPr/>
                <p:nvPr/>
              </p:nvSpPr>
              <p:spPr bwMode="auto">
                <a:xfrm>
                  <a:off x="2915518" y="5620577"/>
                  <a:ext cx="2066559" cy="734773"/>
                </a:xfrm>
                <a:prstGeom prst="roundRect">
                  <a:avLst>
                    <a:gd name="adj" fmla="val 10568"/>
                  </a:avLst>
                </a:prstGeom>
                <a:solidFill>
                  <a:srgbClr val="7030A0"/>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72" name="矩形 71">
                <a:extLst>
                  <a:ext uri="{FF2B5EF4-FFF2-40B4-BE49-F238E27FC236}">
                    <a16:creationId xmlns:a16="http://schemas.microsoft.com/office/drawing/2014/main" id="{C037EF26-C381-4DAF-808D-974E3F707401}"/>
                  </a:ext>
                </a:extLst>
              </p:cNvPr>
              <p:cNvSpPr>
                <a:spLocks noChangeArrowheads="1"/>
              </p:cNvSpPr>
              <p:nvPr/>
            </p:nvSpPr>
            <p:spPr bwMode="auto">
              <a:xfrm>
                <a:off x="2780491" y="5675928"/>
                <a:ext cx="2334689" cy="488625"/>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Teaching Procedure</a:t>
                </a:r>
                <a:endParaRPr lang="zh-CN" altLang="en-US" sz="2800" b="1" dirty="0">
                  <a:solidFill>
                    <a:srgbClr val="F8F8F8"/>
                  </a:solidFill>
                  <a:latin typeface="+mn-lt"/>
                  <a:ea typeface="+mn-ea"/>
                  <a:cs typeface="+mn-ea"/>
                  <a:sym typeface="+mn-lt"/>
                </a:endParaRPr>
              </a:p>
            </p:txBody>
          </p:sp>
        </p:grpSp>
        <p:grpSp>
          <p:nvGrpSpPr>
            <p:cNvPr id="66" name="组合 65">
              <a:extLst>
                <a:ext uri="{FF2B5EF4-FFF2-40B4-BE49-F238E27FC236}">
                  <a16:creationId xmlns:a16="http://schemas.microsoft.com/office/drawing/2014/main" id="{9D03E3EE-20D7-4A82-9969-107AE2D12DC2}"/>
                </a:ext>
              </a:extLst>
            </p:cNvPr>
            <p:cNvGrpSpPr/>
            <p:nvPr/>
          </p:nvGrpSpPr>
          <p:grpSpPr>
            <a:xfrm>
              <a:off x="9774660" y="0"/>
              <a:ext cx="2417341" cy="764704"/>
              <a:chOff x="3025270" y="5541358"/>
              <a:chExt cx="1633649" cy="882316"/>
            </a:xfrm>
          </p:grpSpPr>
          <p:grpSp>
            <p:nvGrpSpPr>
              <p:cNvPr id="67" name="组合 66">
                <a:extLst>
                  <a:ext uri="{FF2B5EF4-FFF2-40B4-BE49-F238E27FC236}">
                    <a16:creationId xmlns:a16="http://schemas.microsoft.com/office/drawing/2014/main" id="{63886728-7394-4FC3-BBD6-0C0C0D6D54BE}"/>
                  </a:ext>
                </a:extLst>
              </p:cNvPr>
              <p:cNvGrpSpPr/>
              <p:nvPr/>
            </p:nvGrpSpPr>
            <p:grpSpPr>
              <a:xfrm>
                <a:off x="3025270" y="5541358"/>
                <a:ext cx="1633649" cy="882316"/>
                <a:chOff x="3025270" y="5541358"/>
                <a:chExt cx="1633649" cy="882316"/>
              </a:xfrm>
            </p:grpSpPr>
            <p:sp>
              <p:nvSpPr>
                <p:cNvPr id="69" name="圆角矩形 7">
                  <a:extLst>
                    <a:ext uri="{FF2B5EF4-FFF2-40B4-BE49-F238E27FC236}">
                      <a16:creationId xmlns:a16="http://schemas.microsoft.com/office/drawing/2014/main" id="{36EC18C0-537A-4303-8B9D-A58991BE8E3F}"/>
                    </a:ext>
                  </a:extLst>
                </p:cNvPr>
                <p:cNvSpPr/>
                <p:nvPr/>
              </p:nvSpPr>
              <p:spPr bwMode="auto">
                <a:xfrm>
                  <a:off x="3025270" y="5541358"/>
                  <a:ext cx="163364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b="1">
                    <a:solidFill>
                      <a:schemeClr val="tx1"/>
                    </a:solidFill>
                    <a:latin typeface="+mn-lt"/>
                    <a:ea typeface="+mn-ea"/>
                    <a:cs typeface="+mn-ea"/>
                    <a:sym typeface="+mn-lt"/>
                  </a:endParaRPr>
                </a:p>
              </p:txBody>
            </p:sp>
            <p:sp>
              <p:nvSpPr>
                <p:cNvPr id="70" name="圆角矩形 8">
                  <a:extLst>
                    <a:ext uri="{FF2B5EF4-FFF2-40B4-BE49-F238E27FC236}">
                      <a16:creationId xmlns:a16="http://schemas.microsoft.com/office/drawing/2014/main" id="{DDE9DCEB-2701-4B2E-8278-3997C0FCF271}"/>
                    </a:ext>
                  </a:extLst>
                </p:cNvPr>
                <p:cNvSpPr/>
                <p:nvPr/>
              </p:nvSpPr>
              <p:spPr bwMode="auto">
                <a:xfrm>
                  <a:off x="3055287" y="5620577"/>
                  <a:ext cx="1516702" cy="727516"/>
                </a:xfrm>
                <a:prstGeom prst="roundRect">
                  <a:avLst>
                    <a:gd name="adj" fmla="val 10568"/>
                  </a:avLst>
                </a:prstGeom>
                <a:solidFill>
                  <a:schemeClr val="accent1">
                    <a:lumMod val="60000"/>
                    <a:lumOff val="40000"/>
                  </a:schemeClr>
                </a:solidFill>
                <a:ln w="7938" cap="flat">
                  <a:noFill/>
                  <a:prstDash val="solid"/>
                  <a:miter lim="800000"/>
                </a:ln>
                <a:effectLst/>
              </p:spPr>
              <p:txBody>
                <a:bodyPr vert="horz" wrap="square" lIns="91440" tIns="45720" rIns="91440" bIns="45720" numCol="1" anchor="t" anchorCtr="0" compatLnSpc="1"/>
                <a:lstStyle/>
                <a:p>
                  <a:endParaRPr lang="zh-CN" altLang="en-US" b="1" dirty="0">
                    <a:latin typeface="+mn-lt"/>
                    <a:ea typeface="+mn-ea"/>
                    <a:cs typeface="+mn-ea"/>
                    <a:sym typeface="+mn-lt"/>
                  </a:endParaRPr>
                </a:p>
              </p:txBody>
            </p:sp>
          </p:grpSp>
          <p:sp>
            <p:nvSpPr>
              <p:cNvPr id="68" name="矩形 67">
                <a:extLst>
                  <a:ext uri="{FF2B5EF4-FFF2-40B4-BE49-F238E27FC236}">
                    <a16:creationId xmlns:a16="http://schemas.microsoft.com/office/drawing/2014/main" id="{649D4CCF-0268-4563-8335-6C1063A8A270}"/>
                  </a:ext>
                </a:extLst>
              </p:cNvPr>
              <p:cNvSpPr>
                <a:spLocks noChangeArrowheads="1"/>
              </p:cNvSpPr>
              <p:nvPr/>
            </p:nvSpPr>
            <p:spPr bwMode="auto">
              <a:xfrm>
                <a:off x="3215698" y="5675928"/>
                <a:ext cx="1228831"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sz="2800" b="1" dirty="0">
                    <a:solidFill>
                      <a:srgbClr val="F8F8F8"/>
                    </a:solidFill>
                    <a:latin typeface="+mn-lt"/>
                    <a:ea typeface="+mn-ea"/>
                    <a:cs typeface="+mn-ea"/>
                    <a:sym typeface="+mn-lt"/>
                  </a:rPr>
                  <a:t>Highlights</a:t>
                </a:r>
                <a:endParaRPr lang="zh-CN" altLang="en-US" sz="2800" b="1" dirty="0">
                  <a:solidFill>
                    <a:srgbClr val="F8F8F8"/>
                  </a:solidFill>
                  <a:latin typeface="+mn-lt"/>
                  <a:ea typeface="+mn-ea"/>
                  <a:cs typeface="+mn-ea"/>
                  <a:sym typeface="+mn-lt"/>
                </a:endParaRPr>
              </a:p>
            </p:txBody>
          </p:sp>
        </p:grpSp>
      </p:gr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000,&quot;width&quot;:8760}"/>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746,&quot;width&quot;:3464}"/>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744,&quot;width&quot;:3457}"/>
</p:tagLst>
</file>

<file path=ppt/theme/theme1.xml><?xml version="1.0" encoding="utf-8"?>
<a:theme xmlns:a="http://schemas.openxmlformats.org/drawingml/2006/main" name="Office 主题​​">
  <a:themeElements>
    <a:clrScheme name="紫罗兰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bg1"/>
          </a:solidFill>
        </a:ln>
      </a:spPr>
      <a:bodyPr wrap="square" lIns="0" tIns="0" rIns="0" bIns="0">
        <a:spAutoFit/>
      </a:bodyPr>
      <a:lstStyle>
        <a:defPPr algn="l">
          <a:defRPr sz="4400" b="1" noProof="1" smtClean="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1428</Words>
  <Application>Microsoft Office PowerPoint</Application>
  <PresentationFormat>宽屏</PresentationFormat>
  <Paragraphs>295</Paragraphs>
  <Slides>25</Slides>
  <Notes>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宋体</vt:lpstr>
      <vt:lpstr>微软雅黑</vt:lpstr>
      <vt:lpstr>微软雅黑 Light</vt:lpstr>
      <vt:lpstr>Arial</vt:lpstr>
      <vt:lpstr>Calibri</vt:lpstr>
      <vt:lpstr>Times New Roman</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China’s contributions to COVID-19 control</vt:lpstr>
      <vt:lpstr>PowerPoint 演示文稿</vt:lpstr>
      <vt:lpstr>PowerPoint 演示文稿</vt:lpstr>
      <vt:lpstr>References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dc:creator>
  <cp:lastModifiedBy>Jin Fanfan</cp:lastModifiedBy>
  <cp:revision>135</cp:revision>
  <dcterms:created xsi:type="dcterms:W3CDTF">2020-07-29T01:18:00Z</dcterms:created>
  <dcterms:modified xsi:type="dcterms:W3CDTF">2020-08-09T15:47:27Z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