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72" r:id="rId3"/>
  </p:sldMasterIdLst>
  <p:notesMasterIdLst>
    <p:notesMasterId r:id="rId30"/>
  </p:notesMasterIdLst>
  <p:sldIdLst>
    <p:sldId id="363" r:id="rId4"/>
    <p:sldId id="364" r:id="rId5"/>
    <p:sldId id="296" r:id="rId6"/>
    <p:sldId id="368" r:id="rId7"/>
    <p:sldId id="367" r:id="rId8"/>
    <p:sldId id="350" r:id="rId9"/>
    <p:sldId id="433" r:id="rId10"/>
    <p:sldId id="434" r:id="rId11"/>
    <p:sldId id="435" r:id="rId12"/>
    <p:sldId id="436" r:id="rId13"/>
    <p:sldId id="439" r:id="rId14"/>
    <p:sldId id="445" r:id="rId15"/>
    <p:sldId id="444" r:id="rId16"/>
    <p:sldId id="440" r:id="rId17"/>
    <p:sldId id="441" r:id="rId18"/>
    <p:sldId id="284" r:id="rId19"/>
    <p:sldId id="46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4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>
          <p15:clr>
            <a:srgbClr val="A4A3A4"/>
          </p15:clr>
        </p15:guide>
        <p15:guide id="2" pos="3840">
          <p15:clr>
            <a:srgbClr val="A4A3A4"/>
          </p15:clr>
        </p15:guide>
        <p15:guide id="3" pos="1912">
          <p15:clr>
            <a:srgbClr val="A4A3A4"/>
          </p15:clr>
        </p15:guide>
        <p15:guide id="4" pos="6153">
          <p15:clr>
            <a:srgbClr val="A4A3A4"/>
          </p15:clr>
        </p15:guide>
        <p15:guide id="5" pos="4611">
          <p15:clr>
            <a:srgbClr val="A4A3A4"/>
          </p15:clr>
        </p15:guide>
        <p15:guide id="6" pos="3432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orient="horz" pos="1570">
          <p15:clr>
            <a:srgbClr val="A4A3A4"/>
          </p15:clr>
        </p15:guide>
        <p15:guide id="9" orient="horz" pos="2069">
          <p15:clr>
            <a:srgbClr val="A4A3A4"/>
          </p15:clr>
        </p15:guide>
        <p15:guide id="10" orient="horz" pos="2205">
          <p15:clr>
            <a:srgbClr val="A4A3A4"/>
          </p15:clr>
        </p15:guide>
        <p15:guide id="11" orient="horz" pos="2840">
          <p15:clr>
            <a:srgbClr val="A4A3A4"/>
          </p15:clr>
        </p15:guide>
        <p15:guide id="12" orient="horz" pos="3294">
          <p15:clr>
            <a:srgbClr val="A4A3A4"/>
          </p15:clr>
        </p15:guide>
        <p15:guide id="13" orient="horz" pos="3430">
          <p15:clr>
            <a:srgbClr val="A4A3A4"/>
          </p15:clr>
        </p15:guide>
        <p15:guide id="14" pos="1527">
          <p15:clr>
            <a:srgbClr val="A4A3A4"/>
          </p15:clr>
        </p15:guide>
        <p15:guide id="15" pos="3069">
          <p15:clr>
            <a:srgbClr val="A4A3A4"/>
          </p15:clr>
        </p15:guide>
        <p15:guide id="16" pos="50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33CCCC"/>
    <a:srgbClr val="CCECFF"/>
    <a:srgbClr val="99CCFF"/>
    <a:srgbClr val="FFCC66"/>
    <a:srgbClr val="F6540C"/>
    <a:srgbClr val="CCFFCC"/>
    <a:srgbClr val="7030A0"/>
    <a:srgbClr val="12E6E6"/>
    <a:srgbClr val="C1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15" autoAdjust="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>
        <p:guide orient="horz" pos="2682"/>
        <p:guide pos="3840"/>
        <p:guide pos="1912"/>
        <p:guide pos="6153"/>
        <p:guide pos="4611"/>
        <p:guide pos="3432"/>
        <p:guide orient="horz" pos="1434"/>
        <p:guide orient="horz" pos="1570"/>
        <p:guide orient="horz" pos="2069"/>
        <p:guide orient="horz" pos="2205"/>
        <p:guide orient="horz" pos="2840"/>
        <p:guide orient="horz" pos="3294"/>
        <p:guide orient="horz" pos="3430"/>
        <p:guide pos="1527"/>
        <p:guide pos="3069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表1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听</c:v>
                </c:pt>
                <c:pt idx="1">
                  <c:v>说</c:v>
                </c:pt>
                <c:pt idx="2">
                  <c:v>读</c:v>
                </c:pt>
                <c:pt idx="3">
                  <c:v>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</c:v>
                </c:pt>
                <c:pt idx="1">
                  <c:v>1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8-4465-85B2-3439FC033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535360"/>
        <c:axId val="215361408"/>
      </c:barChart>
      <c:catAx>
        <c:axId val="14553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5361408"/>
        <c:crosses val="autoZero"/>
        <c:auto val="1"/>
        <c:lblAlgn val="ctr"/>
        <c:lblOffset val="100"/>
        <c:noMultiLvlLbl val="0"/>
      </c:catAx>
      <c:valAx>
        <c:axId val="215361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5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表2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英语基本技能</c:v>
                </c:pt>
                <c:pt idx="1">
                  <c:v>英语应用技能</c:v>
                </c:pt>
                <c:pt idx="2">
                  <c:v>跨文化交际的意识与能力</c:v>
                </c:pt>
                <c:pt idx="3">
                  <c:v>思辨能力</c:v>
                </c:pt>
                <c:pt idx="4">
                  <c:v>英语自主学习能力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1.6</c:v>
                </c:pt>
                <c:pt idx="1">
                  <c:v>2.5</c:v>
                </c:pt>
                <c:pt idx="2">
                  <c:v>3</c:v>
                </c:pt>
                <c:pt idx="3">
                  <c:v>1.8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3-4777-9EFE-840594820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6690304"/>
        <c:axId val="463786752"/>
      </c:barChart>
      <c:catAx>
        <c:axId val="45669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786752"/>
        <c:crosses val="autoZero"/>
        <c:auto val="1"/>
        <c:lblAlgn val="ctr"/>
        <c:lblOffset val="100"/>
        <c:noMultiLvlLbl val="0"/>
      </c:catAx>
      <c:valAx>
        <c:axId val="46378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66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表3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词汇量</c:v>
                </c:pt>
                <c:pt idx="1">
                  <c:v>文化理解</c:v>
                </c:pt>
                <c:pt idx="2">
                  <c:v>写作技能</c:v>
                </c:pt>
                <c:pt idx="3">
                  <c:v>思辨能力</c:v>
                </c:pt>
                <c:pt idx="4">
                  <c:v>口语能力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</c:v>
                </c:pt>
                <c:pt idx="1">
                  <c:v>1.1000000000000001</c:v>
                </c:pt>
                <c:pt idx="2">
                  <c:v>3.5</c:v>
                </c:pt>
                <c:pt idx="3">
                  <c:v>2.7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6-4DDA-B15E-2CD80768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423360"/>
        <c:axId val="497201920"/>
      </c:barChart>
      <c:catAx>
        <c:axId val="46542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201920"/>
        <c:crosses val="autoZero"/>
        <c:auto val="1"/>
        <c:lblAlgn val="ctr"/>
        <c:lblOffset val="100"/>
        <c:noMultiLvlLbl val="0"/>
      </c:catAx>
      <c:valAx>
        <c:axId val="49720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54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表4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同学间相互促进</c:v>
                </c:pt>
                <c:pt idx="1">
                  <c:v>个人价值</c:v>
                </c:pt>
                <c:pt idx="2">
                  <c:v>社会需求</c:v>
                </c:pt>
                <c:pt idx="3">
                  <c:v>考试成绩</c:v>
                </c:pt>
                <c:pt idx="4">
                  <c:v>文化交流与沟通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2.5</c:v>
                </c:pt>
                <c:pt idx="3">
                  <c:v>0.3</c:v>
                </c:pt>
                <c:pt idx="4">
                  <c:v>0.70000000000000095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3-4AAC-8754-703A0F176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7278464"/>
        <c:axId val="507280000"/>
      </c:barChart>
      <c:catAx>
        <c:axId val="507278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7280000"/>
        <c:crosses val="autoZero"/>
        <c:auto val="1"/>
        <c:lblAlgn val="ctr"/>
        <c:lblOffset val="100"/>
        <c:noMultiLvlLbl val="0"/>
      </c:catAx>
      <c:valAx>
        <c:axId val="50728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727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98F87-5861-4FAA-8B9B-667B2BE858D0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5B07550-CEDA-4C33-8F05-BFE6F0C8C618}">
      <dgm:prSet phldrT="[文本]" custT="1"/>
      <dgm:spPr>
        <a:solidFill>
          <a:srgbClr val="FF0000"/>
        </a:solidFill>
      </dgm:spPr>
      <dgm:t>
        <a:bodyPr/>
        <a:lstStyle/>
        <a:p>
          <a:r>
            <a:rPr lang="en-US" altLang="zh-CN" sz="2000" dirty="0">
              <a:solidFill>
                <a:schemeClr val="bg1"/>
              </a:solidFill>
            </a:rPr>
            <a:t>In-Class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E7BF66B6-1B93-4754-953F-D3F166CD32F1}" type="parTrans" cxnId="{ECD972FC-A039-4457-89A0-C7D37D595961}">
      <dgm:prSet/>
      <dgm:spPr/>
      <dgm:t>
        <a:bodyPr/>
        <a:lstStyle/>
        <a:p>
          <a:endParaRPr lang="zh-CN" altLang="en-US"/>
        </a:p>
      </dgm:t>
    </dgm:pt>
    <dgm:pt modelId="{866EB4AC-D2D9-4444-9889-EB63AEE7C622}" type="sibTrans" cxnId="{ECD972FC-A039-4457-89A0-C7D37D595961}">
      <dgm:prSet/>
      <dgm:spPr/>
      <dgm:t>
        <a:bodyPr/>
        <a:lstStyle/>
        <a:p>
          <a:endParaRPr lang="zh-CN" altLang="en-US"/>
        </a:p>
      </dgm:t>
    </dgm:pt>
    <dgm:pt modelId="{3E58557C-16D6-4771-AEC4-D18D82C8C9AD}">
      <dgm:prSet phldrT="[文本]"/>
      <dgm:spPr>
        <a:solidFill>
          <a:srgbClr val="0070C0"/>
        </a:solidFill>
      </dgm:spPr>
      <dgm:t>
        <a:bodyPr/>
        <a:lstStyle/>
        <a:p>
          <a:r>
            <a:rPr lang="en-US" altLang="zh-CN" dirty="0"/>
            <a:t>Writing Practice</a:t>
          </a:r>
          <a:endParaRPr lang="zh-CN" altLang="en-US" dirty="0"/>
        </a:p>
      </dgm:t>
    </dgm:pt>
    <dgm:pt modelId="{47EC5F23-BAA6-4459-9DD0-6C5849C9C924}" type="parTrans" cxnId="{36CA4269-4F11-4019-9760-925A5AEC497B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FA51498B-C75E-4986-A99F-178B20F589AC}" type="sibTrans" cxnId="{36CA4269-4F11-4019-9760-925A5AEC497B}">
      <dgm:prSet/>
      <dgm:spPr/>
      <dgm:t>
        <a:bodyPr/>
        <a:lstStyle/>
        <a:p>
          <a:endParaRPr lang="zh-CN" altLang="en-US"/>
        </a:p>
      </dgm:t>
    </dgm:pt>
    <dgm:pt modelId="{36B0D4D5-1056-46FD-960E-971CDE78048D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600" dirty="0">
              <a:solidFill>
                <a:schemeClr val="tx1"/>
              </a:solidFill>
            </a:rPr>
            <a:t>Language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65F1AF57-0427-4AAC-B09C-7A4959A278A7}" type="parTrans" cxnId="{DE8BD8EB-B345-4E5A-90E1-4234F116D2DC}">
      <dgm:prSet/>
      <dgm:spPr/>
      <dgm:t>
        <a:bodyPr/>
        <a:lstStyle/>
        <a:p>
          <a:endParaRPr lang="zh-CN" altLang="en-US"/>
        </a:p>
      </dgm:t>
    </dgm:pt>
    <dgm:pt modelId="{99181EDA-7DDA-4CC0-8E95-0564F717BE88}" type="sibTrans" cxnId="{DE8BD8EB-B345-4E5A-90E1-4234F116D2DC}">
      <dgm:prSet/>
      <dgm:spPr/>
      <dgm:t>
        <a:bodyPr/>
        <a:lstStyle/>
        <a:p>
          <a:endParaRPr lang="zh-CN" altLang="en-US"/>
        </a:p>
      </dgm:t>
    </dgm:pt>
    <dgm:pt modelId="{B918EF4A-2E1F-4DD9-91E4-AD1C0200C7A2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600" dirty="0">
              <a:solidFill>
                <a:schemeClr val="tx1"/>
              </a:solidFill>
            </a:rPr>
            <a:t>Idea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9D360E84-ADFB-46C4-AEB2-1B63F9EDDEFF}" type="parTrans" cxnId="{5AC41793-F9E6-47A0-B8B7-1A4E9D37C04F}">
      <dgm:prSet/>
      <dgm:spPr/>
      <dgm:t>
        <a:bodyPr/>
        <a:lstStyle/>
        <a:p>
          <a:endParaRPr lang="zh-CN" altLang="en-US"/>
        </a:p>
      </dgm:t>
    </dgm:pt>
    <dgm:pt modelId="{86CECB92-E666-4061-9891-F591E17B953F}" type="sibTrans" cxnId="{5AC41793-F9E6-47A0-B8B7-1A4E9D37C04F}">
      <dgm:prSet/>
      <dgm:spPr/>
      <dgm:t>
        <a:bodyPr/>
        <a:lstStyle/>
        <a:p>
          <a:endParaRPr lang="zh-CN" altLang="en-US"/>
        </a:p>
      </dgm:t>
    </dgm:pt>
    <dgm:pt modelId="{B830AC30-A83F-4C7D-81A7-399E9CC29DB4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600" dirty="0">
              <a:solidFill>
                <a:schemeClr val="tx1"/>
              </a:solidFill>
            </a:rPr>
            <a:t>Structure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5F3675FA-B952-4CE4-832B-452175D34307}" type="parTrans" cxnId="{B017F579-398E-458D-88DE-16F7DE37ADA9}">
      <dgm:prSet/>
      <dgm:spPr/>
      <dgm:t>
        <a:bodyPr/>
        <a:lstStyle/>
        <a:p>
          <a:endParaRPr lang="zh-CN" altLang="en-US"/>
        </a:p>
      </dgm:t>
    </dgm:pt>
    <dgm:pt modelId="{AD7AD38E-35DA-47FB-920E-2D3EB57A7CDB}" type="sibTrans" cxnId="{B017F579-398E-458D-88DE-16F7DE37ADA9}">
      <dgm:prSet/>
      <dgm:spPr/>
      <dgm:t>
        <a:bodyPr/>
        <a:lstStyle/>
        <a:p>
          <a:endParaRPr lang="zh-CN" altLang="en-US"/>
        </a:p>
      </dgm:t>
    </dgm:pt>
    <dgm:pt modelId="{8A8FA315-4A74-41A7-B86E-2FC7C7DFA9C4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recognition</a:t>
          </a:r>
          <a:endParaRPr lang="zh-CN" altLang="en-US" dirty="0">
            <a:solidFill>
              <a:schemeClr val="tx1"/>
            </a:solidFill>
          </a:endParaRPr>
        </a:p>
      </dgm:t>
    </dgm:pt>
    <dgm:pt modelId="{9CFD20BF-E774-4B19-BD45-D523C8894D98}" type="parTrans" cxnId="{3FC8B47E-32D0-4976-9FDD-A15065ADB9E8}">
      <dgm:prSet/>
      <dgm:spPr/>
      <dgm:t>
        <a:bodyPr/>
        <a:lstStyle/>
        <a:p>
          <a:endParaRPr lang="zh-CN" altLang="en-US"/>
        </a:p>
      </dgm:t>
    </dgm:pt>
    <dgm:pt modelId="{1153FEB2-475F-4966-B8A5-20DBDC6A39AF}" type="sibTrans" cxnId="{3FC8B47E-32D0-4976-9FDD-A15065ADB9E8}">
      <dgm:prSet/>
      <dgm:spPr/>
      <dgm:t>
        <a:bodyPr/>
        <a:lstStyle/>
        <a:p>
          <a:endParaRPr lang="zh-CN" altLang="en-US"/>
        </a:p>
      </dgm:t>
    </dgm:pt>
    <dgm:pt modelId="{B536CF9E-DFD4-41BD-8187-A94CA83C7C20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recall</a:t>
          </a:r>
          <a:endParaRPr lang="zh-CN" altLang="en-US" dirty="0">
            <a:solidFill>
              <a:schemeClr val="tx1"/>
            </a:solidFill>
          </a:endParaRPr>
        </a:p>
      </dgm:t>
    </dgm:pt>
    <dgm:pt modelId="{82317354-3ED3-4CB9-92AF-DC5316651A83}" type="parTrans" cxnId="{F04EBB5C-1C70-4A0A-BF4A-90D356A93D9D}">
      <dgm:prSet/>
      <dgm:spPr/>
      <dgm:t>
        <a:bodyPr/>
        <a:lstStyle/>
        <a:p>
          <a:endParaRPr lang="zh-CN" altLang="en-US"/>
        </a:p>
      </dgm:t>
    </dgm:pt>
    <dgm:pt modelId="{47B01250-2F2D-465F-A9CF-0522573066F5}" type="sibTrans" cxnId="{F04EBB5C-1C70-4A0A-BF4A-90D356A93D9D}">
      <dgm:prSet/>
      <dgm:spPr/>
      <dgm:t>
        <a:bodyPr/>
        <a:lstStyle/>
        <a:p>
          <a:endParaRPr lang="zh-CN" altLang="en-US"/>
        </a:p>
      </dgm:t>
    </dgm:pt>
    <dgm:pt modelId="{DF3670CD-C708-4A78-90DE-4D5047039B69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use</a:t>
          </a:r>
          <a:endParaRPr lang="zh-CN" altLang="en-US" dirty="0">
            <a:solidFill>
              <a:schemeClr val="tx1"/>
            </a:solidFill>
          </a:endParaRPr>
        </a:p>
      </dgm:t>
    </dgm:pt>
    <dgm:pt modelId="{F2D1874E-7FD2-4F73-8615-69B8B3C42C32}" type="parTrans" cxnId="{C4E0DCA0-6A82-43E4-AC81-ACF5F1ADD4FD}">
      <dgm:prSet/>
      <dgm:spPr/>
      <dgm:t>
        <a:bodyPr/>
        <a:lstStyle/>
        <a:p>
          <a:endParaRPr lang="zh-CN" altLang="en-US"/>
        </a:p>
      </dgm:t>
    </dgm:pt>
    <dgm:pt modelId="{E31FAF78-41BC-4FA6-9979-A322245A6683}" type="sibTrans" cxnId="{C4E0DCA0-6A82-43E4-AC81-ACF5F1ADD4FD}">
      <dgm:prSet/>
      <dgm:spPr/>
      <dgm:t>
        <a:bodyPr/>
        <a:lstStyle/>
        <a:p>
          <a:endParaRPr lang="zh-CN" altLang="en-US"/>
        </a:p>
      </dgm:t>
    </dgm:pt>
    <dgm:pt modelId="{E23B0B81-5664-451C-85C5-A02F4F342CA3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Reading material</a:t>
          </a:r>
          <a:endParaRPr lang="zh-CN" altLang="en-US" dirty="0">
            <a:solidFill>
              <a:schemeClr val="tx1"/>
            </a:solidFill>
          </a:endParaRPr>
        </a:p>
      </dgm:t>
    </dgm:pt>
    <dgm:pt modelId="{EAD9CCA2-CED5-46C7-BC44-9694206EBE2E}" type="parTrans" cxnId="{0016DE50-42BE-4E12-8999-E154BE69C400}">
      <dgm:prSet/>
      <dgm:spPr/>
      <dgm:t>
        <a:bodyPr/>
        <a:lstStyle/>
        <a:p>
          <a:endParaRPr lang="zh-CN" altLang="en-US"/>
        </a:p>
      </dgm:t>
    </dgm:pt>
    <dgm:pt modelId="{57A894EA-4DA3-4B37-A051-9EC54478EC9B}" type="sibTrans" cxnId="{0016DE50-42BE-4E12-8999-E154BE69C400}">
      <dgm:prSet/>
      <dgm:spPr/>
      <dgm:t>
        <a:bodyPr/>
        <a:lstStyle/>
        <a:p>
          <a:endParaRPr lang="zh-CN" altLang="en-US"/>
        </a:p>
      </dgm:t>
    </dgm:pt>
    <dgm:pt modelId="{411AFFE7-132D-499D-A2BC-91D09307B4A7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video material</a:t>
          </a:r>
          <a:endParaRPr lang="zh-CN" altLang="en-US" dirty="0">
            <a:solidFill>
              <a:schemeClr val="tx1"/>
            </a:solidFill>
          </a:endParaRPr>
        </a:p>
      </dgm:t>
    </dgm:pt>
    <dgm:pt modelId="{FF79015B-7A7A-42CF-B7D8-A75F59B0CAF6}" type="parTrans" cxnId="{6F55BAB1-65D4-4CF7-9571-143FEE5933F9}">
      <dgm:prSet/>
      <dgm:spPr/>
      <dgm:t>
        <a:bodyPr/>
        <a:lstStyle/>
        <a:p>
          <a:endParaRPr lang="zh-CN" altLang="en-US"/>
        </a:p>
      </dgm:t>
    </dgm:pt>
    <dgm:pt modelId="{E61D26EC-EDE4-48BF-A156-692675AC1C14}" type="sibTrans" cxnId="{6F55BAB1-65D4-4CF7-9571-143FEE5933F9}">
      <dgm:prSet/>
      <dgm:spPr/>
      <dgm:t>
        <a:bodyPr/>
        <a:lstStyle/>
        <a:p>
          <a:endParaRPr lang="zh-CN" altLang="en-US"/>
        </a:p>
      </dgm:t>
    </dgm:pt>
    <dgm:pt modelId="{E3740EC4-ABAF-4475-9672-56AD052FD62C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Self-assessment</a:t>
          </a:r>
          <a:endParaRPr lang="zh-CN" altLang="en-US" dirty="0">
            <a:solidFill>
              <a:schemeClr val="tx1"/>
            </a:solidFill>
          </a:endParaRPr>
        </a:p>
      </dgm:t>
    </dgm:pt>
    <dgm:pt modelId="{B5116B26-000C-413E-A027-C0F1A2D191C5}" type="sibTrans" cxnId="{7338582F-39AE-4889-B4DA-206555A1E4D9}">
      <dgm:prSet/>
      <dgm:spPr/>
      <dgm:t>
        <a:bodyPr/>
        <a:lstStyle/>
        <a:p>
          <a:endParaRPr lang="zh-CN" altLang="en-US"/>
        </a:p>
      </dgm:t>
    </dgm:pt>
    <dgm:pt modelId="{BEC74FBE-4EC1-419E-901D-31C882C48995}" type="parTrans" cxnId="{7338582F-39AE-4889-B4DA-206555A1E4D9}">
      <dgm:prSet/>
      <dgm:spPr/>
      <dgm:t>
        <a:bodyPr/>
        <a:lstStyle/>
        <a:p>
          <a:endParaRPr lang="zh-CN" altLang="en-US"/>
        </a:p>
      </dgm:t>
    </dgm:pt>
    <dgm:pt modelId="{9BA56489-8EBC-4B07-9733-0A13C7171592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Sample writing</a:t>
          </a:r>
          <a:endParaRPr lang="zh-CN" altLang="en-US" dirty="0">
            <a:solidFill>
              <a:schemeClr val="tx1"/>
            </a:solidFill>
          </a:endParaRPr>
        </a:p>
      </dgm:t>
    </dgm:pt>
    <dgm:pt modelId="{7EEA0D87-7033-4613-AD2C-8CE755865C49}" type="sibTrans" cxnId="{AC796206-3B59-4242-8BFD-7FD2F7B346B8}">
      <dgm:prSet/>
      <dgm:spPr/>
      <dgm:t>
        <a:bodyPr/>
        <a:lstStyle/>
        <a:p>
          <a:endParaRPr lang="zh-CN" altLang="en-US"/>
        </a:p>
      </dgm:t>
    </dgm:pt>
    <dgm:pt modelId="{C09A0CAF-3366-4472-93BE-A9FCBFAC68B9}" type="parTrans" cxnId="{AC796206-3B59-4242-8BFD-7FD2F7B346B8}">
      <dgm:prSet/>
      <dgm:spPr/>
      <dgm:t>
        <a:bodyPr/>
        <a:lstStyle/>
        <a:p>
          <a:endParaRPr lang="zh-CN" altLang="en-US"/>
        </a:p>
      </dgm:t>
    </dgm:pt>
    <dgm:pt modelId="{69A1CFD4-6E41-40DC-A7B3-CB518D52C0DA}">
      <dgm:prSet phldrT="[文本]"/>
      <dgm:spPr>
        <a:solidFill>
          <a:schemeClr val="bg1"/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1</a:t>
          </a:r>
          <a:r>
            <a:rPr lang="en-US" altLang="zh-CN" baseline="30000" dirty="0">
              <a:solidFill>
                <a:schemeClr val="tx1"/>
              </a:solidFill>
            </a:rPr>
            <a:t>st</a:t>
          </a:r>
          <a:r>
            <a:rPr lang="en-US" altLang="zh-CN" dirty="0">
              <a:solidFill>
                <a:schemeClr val="tx1"/>
              </a:solidFill>
            </a:rPr>
            <a:t> draft review</a:t>
          </a:r>
        </a:p>
      </dgm:t>
    </dgm:pt>
    <dgm:pt modelId="{EA05B4F1-EE67-4E96-A7AA-795E3D2CFD48}" type="parTrans" cxnId="{A6F4538E-8B03-4343-945C-8FB5DD45B8DC}">
      <dgm:prSet/>
      <dgm:spPr/>
      <dgm:t>
        <a:bodyPr/>
        <a:lstStyle/>
        <a:p>
          <a:endParaRPr lang="zh-CN" altLang="en-US"/>
        </a:p>
      </dgm:t>
    </dgm:pt>
    <dgm:pt modelId="{34369FBE-7E61-4134-9490-ECAAC2875E98}" type="sibTrans" cxnId="{A6F4538E-8B03-4343-945C-8FB5DD45B8DC}">
      <dgm:prSet/>
      <dgm:spPr/>
      <dgm:t>
        <a:bodyPr/>
        <a:lstStyle/>
        <a:p>
          <a:endParaRPr lang="zh-CN" altLang="en-US"/>
        </a:p>
      </dgm:t>
    </dgm:pt>
    <dgm:pt modelId="{295D56D4-2C8C-4622-A334-C84DAF65B7BC}">
      <dgm:prSet/>
      <dgm:spPr>
        <a:solidFill>
          <a:srgbClr val="CCECFF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Peer</a:t>
          </a:r>
          <a:r>
            <a:rPr lang="en-US" altLang="zh-CN" baseline="0" dirty="0">
              <a:solidFill>
                <a:schemeClr val="tx1"/>
              </a:solidFill>
            </a:rPr>
            <a:t> review</a:t>
          </a:r>
          <a:endParaRPr lang="zh-CN" altLang="en-US" dirty="0">
            <a:solidFill>
              <a:schemeClr val="tx1"/>
            </a:solidFill>
          </a:endParaRPr>
        </a:p>
      </dgm:t>
    </dgm:pt>
    <dgm:pt modelId="{523271A1-A2FE-4608-B3FD-B934153141B9}" type="parTrans" cxnId="{6A27C471-B8DF-420E-A30E-8623392E96AF}">
      <dgm:prSet/>
      <dgm:spPr/>
      <dgm:t>
        <a:bodyPr/>
        <a:lstStyle/>
        <a:p>
          <a:endParaRPr lang="zh-CN" altLang="en-US"/>
        </a:p>
      </dgm:t>
    </dgm:pt>
    <dgm:pt modelId="{9483A535-EB4B-440A-AB46-258AF03EB8B6}" type="sibTrans" cxnId="{6A27C471-B8DF-420E-A30E-8623392E96AF}">
      <dgm:prSet/>
      <dgm:spPr/>
      <dgm:t>
        <a:bodyPr/>
        <a:lstStyle/>
        <a:p>
          <a:endParaRPr lang="zh-CN" altLang="en-US"/>
        </a:p>
      </dgm:t>
    </dgm:pt>
    <dgm:pt modelId="{0665C99B-5F6C-4DA3-B965-2F5D4AC1E7C3}" type="pres">
      <dgm:prSet presAssocID="{42998F87-5861-4FAA-8B9B-667B2BE858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B208AE-6E81-4538-9B45-F6E25CADDB4F}" type="pres">
      <dgm:prSet presAssocID="{85B07550-CEDA-4C33-8F05-BFE6F0C8C618}" presName="root1" presStyleCnt="0"/>
      <dgm:spPr/>
    </dgm:pt>
    <dgm:pt modelId="{C1732D47-80AA-4762-B0C0-14FD1110A466}" type="pres">
      <dgm:prSet presAssocID="{85B07550-CEDA-4C33-8F05-BFE6F0C8C618}" presName="LevelOneTextNode" presStyleLbl="node0" presStyleIdx="0" presStyleCnt="2" custScaleX="93949" custScaleY="61682" custLinFactNeighborX="61" custLinFactNeighborY="2004">
        <dgm:presLayoutVars>
          <dgm:chPref val="3"/>
        </dgm:presLayoutVars>
      </dgm:prSet>
      <dgm:spPr/>
    </dgm:pt>
    <dgm:pt modelId="{5A324099-9F11-44C4-9A90-D0B1274089DD}" type="pres">
      <dgm:prSet presAssocID="{85B07550-CEDA-4C33-8F05-BFE6F0C8C618}" presName="level2hierChild" presStyleCnt="0"/>
      <dgm:spPr/>
    </dgm:pt>
    <dgm:pt modelId="{6ECCB1A9-403A-467A-90F5-4373C108B94B}" type="pres">
      <dgm:prSet presAssocID="{47EC5F23-BAA6-4459-9DD0-6C5849C9C924}" presName="conn2-1" presStyleLbl="parChTrans1D2" presStyleIdx="0" presStyleCnt="1"/>
      <dgm:spPr/>
    </dgm:pt>
    <dgm:pt modelId="{030FF07E-B915-4C53-9210-1F10A6003D17}" type="pres">
      <dgm:prSet presAssocID="{47EC5F23-BAA6-4459-9DD0-6C5849C9C924}" presName="connTx" presStyleLbl="parChTrans1D2" presStyleIdx="0" presStyleCnt="1"/>
      <dgm:spPr/>
    </dgm:pt>
    <dgm:pt modelId="{9D36238E-E2CD-4DAA-B590-4F493C191D22}" type="pres">
      <dgm:prSet presAssocID="{3E58557C-16D6-4771-AEC4-D18D82C8C9AD}" presName="root2" presStyleCnt="0"/>
      <dgm:spPr/>
    </dgm:pt>
    <dgm:pt modelId="{4993A05D-D212-4193-AC51-3CFD55AF3099}" type="pres">
      <dgm:prSet presAssocID="{3E58557C-16D6-4771-AEC4-D18D82C8C9AD}" presName="LevelTwoTextNode" presStyleLbl="node2" presStyleIdx="0" presStyleCnt="1" custScaleX="91597" custScaleY="41596" custLinFactNeighborX="-26289" custLinFactNeighborY="2491">
        <dgm:presLayoutVars>
          <dgm:chPref val="3"/>
        </dgm:presLayoutVars>
      </dgm:prSet>
      <dgm:spPr/>
    </dgm:pt>
    <dgm:pt modelId="{8B3DB44A-D48D-486E-9342-E92296CCFE65}" type="pres">
      <dgm:prSet presAssocID="{3E58557C-16D6-4771-AEC4-D18D82C8C9AD}" presName="level3hierChild" presStyleCnt="0"/>
      <dgm:spPr/>
    </dgm:pt>
    <dgm:pt modelId="{155DE624-4B49-48AB-AB44-88F1C3C85276}" type="pres">
      <dgm:prSet presAssocID="{65F1AF57-0427-4AAC-B09C-7A4959A278A7}" presName="conn2-1" presStyleLbl="parChTrans1D3" presStyleIdx="0" presStyleCnt="3"/>
      <dgm:spPr/>
    </dgm:pt>
    <dgm:pt modelId="{39B342B3-585A-446C-B30C-6B3CB004151C}" type="pres">
      <dgm:prSet presAssocID="{65F1AF57-0427-4AAC-B09C-7A4959A278A7}" presName="connTx" presStyleLbl="parChTrans1D3" presStyleIdx="0" presStyleCnt="3"/>
      <dgm:spPr/>
    </dgm:pt>
    <dgm:pt modelId="{BEDCC8BB-E53B-4B57-8AF5-F5790D41244F}" type="pres">
      <dgm:prSet presAssocID="{36B0D4D5-1056-46FD-960E-971CDE78048D}" presName="root2" presStyleCnt="0"/>
      <dgm:spPr/>
    </dgm:pt>
    <dgm:pt modelId="{BFE4F52F-BB70-452F-8A0E-C08559234BDE}" type="pres">
      <dgm:prSet presAssocID="{36B0D4D5-1056-46FD-960E-971CDE78048D}" presName="LevelTwoTextNode" presStyleLbl="node3" presStyleIdx="0" presStyleCnt="3" custScaleX="90021" custScaleY="37992" custLinFactNeighborX="-39944" custLinFactNeighborY="2285">
        <dgm:presLayoutVars>
          <dgm:chPref val="3"/>
        </dgm:presLayoutVars>
      </dgm:prSet>
      <dgm:spPr/>
    </dgm:pt>
    <dgm:pt modelId="{E9D7CB9C-1E95-4CA2-BE56-7028611C175E}" type="pres">
      <dgm:prSet presAssocID="{36B0D4D5-1056-46FD-960E-971CDE78048D}" presName="level3hierChild" presStyleCnt="0"/>
      <dgm:spPr/>
    </dgm:pt>
    <dgm:pt modelId="{79D3C983-DFF4-4613-AFA4-63D72D98196C}" type="pres">
      <dgm:prSet presAssocID="{9CFD20BF-E774-4B19-BD45-D523C8894D98}" presName="conn2-1" presStyleLbl="parChTrans1D4" presStyleIdx="0" presStyleCnt="8"/>
      <dgm:spPr/>
    </dgm:pt>
    <dgm:pt modelId="{B6195F99-4389-4F5E-8258-046276D04F89}" type="pres">
      <dgm:prSet presAssocID="{9CFD20BF-E774-4B19-BD45-D523C8894D98}" presName="connTx" presStyleLbl="parChTrans1D4" presStyleIdx="0" presStyleCnt="8"/>
      <dgm:spPr/>
    </dgm:pt>
    <dgm:pt modelId="{C2FC0704-BEA0-4E29-AF47-4666ABB8ED81}" type="pres">
      <dgm:prSet presAssocID="{8A8FA315-4A74-41A7-B86E-2FC7C7DFA9C4}" presName="root2" presStyleCnt="0"/>
      <dgm:spPr/>
    </dgm:pt>
    <dgm:pt modelId="{E61E4710-3B81-41A2-B489-6538C3417A8E}" type="pres">
      <dgm:prSet presAssocID="{8A8FA315-4A74-41A7-B86E-2FC7C7DFA9C4}" presName="LevelTwoTextNode" presStyleLbl="node4" presStyleIdx="0" presStyleCnt="8" custScaleX="79344" custScaleY="34954" custLinFactNeighborX="-44891" custLinFactNeighborY="-10639">
        <dgm:presLayoutVars>
          <dgm:chPref val="3"/>
        </dgm:presLayoutVars>
      </dgm:prSet>
      <dgm:spPr/>
    </dgm:pt>
    <dgm:pt modelId="{9F1E421D-77A5-4B75-B7B5-6EB5BC1AC8B3}" type="pres">
      <dgm:prSet presAssocID="{8A8FA315-4A74-41A7-B86E-2FC7C7DFA9C4}" presName="level3hierChild" presStyleCnt="0"/>
      <dgm:spPr/>
    </dgm:pt>
    <dgm:pt modelId="{3F4BE883-2382-445F-97EE-C8CF62699E44}" type="pres">
      <dgm:prSet presAssocID="{82317354-3ED3-4CB9-92AF-DC5316651A83}" presName="conn2-1" presStyleLbl="parChTrans1D4" presStyleIdx="1" presStyleCnt="8"/>
      <dgm:spPr/>
    </dgm:pt>
    <dgm:pt modelId="{0D2B5EA4-D609-4056-B3B1-25384BFC2B37}" type="pres">
      <dgm:prSet presAssocID="{82317354-3ED3-4CB9-92AF-DC5316651A83}" presName="connTx" presStyleLbl="parChTrans1D4" presStyleIdx="1" presStyleCnt="8"/>
      <dgm:spPr/>
    </dgm:pt>
    <dgm:pt modelId="{E240EEAB-4E0D-4FB7-8C83-0BE7B2AFDB98}" type="pres">
      <dgm:prSet presAssocID="{B536CF9E-DFD4-41BD-8187-A94CA83C7C20}" presName="root2" presStyleCnt="0"/>
      <dgm:spPr/>
    </dgm:pt>
    <dgm:pt modelId="{F0E6272E-106F-4972-9FC6-F4E3166C0261}" type="pres">
      <dgm:prSet presAssocID="{B536CF9E-DFD4-41BD-8187-A94CA83C7C20}" presName="LevelTwoTextNode" presStyleLbl="node4" presStyleIdx="1" presStyleCnt="8" custScaleX="79344" custScaleY="34954" custLinFactNeighborX="-43730" custLinFactNeighborY="-5505">
        <dgm:presLayoutVars>
          <dgm:chPref val="3"/>
        </dgm:presLayoutVars>
      </dgm:prSet>
      <dgm:spPr/>
    </dgm:pt>
    <dgm:pt modelId="{BF7331BE-93CD-4237-8EE5-208CEFAAA14E}" type="pres">
      <dgm:prSet presAssocID="{B536CF9E-DFD4-41BD-8187-A94CA83C7C20}" presName="level3hierChild" presStyleCnt="0"/>
      <dgm:spPr/>
    </dgm:pt>
    <dgm:pt modelId="{92498A9F-1F3C-4D92-A768-131E409A4C68}" type="pres">
      <dgm:prSet presAssocID="{F2D1874E-7FD2-4F73-8615-69B8B3C42C32}" presName="conn2-1" presStyleLbl="parChTrans1D4" presStyleIdx="2" presStyleCnt="8"/>
      <dgm:spPr/>
    </dgm:pt>
    <dgm:pt modelId="{31EDFADE-B00F-4DFE-BA6B-B55F37E26ACB}" type="pres">
      <dgm:prSet presAssocID="{F2D1874E-7FD2-4F73-8615-69B8B3C42C32}" presName="connTx" presStyleLbl="parChTrans1D4" presStyleIdx="2" presStyleCnt="8"/>
      <dgm:spPr/>
    </dgm:pt>
    <dgm:pt modelId="{92A95E5D-E1AE-47C4-96C8-4DB0367BF165}" type="pres">
      <dgm:prSet presAssocID="{DF3670CD-C708-4A78-90DE-4D5047039B69}" presName="root2" presStyleCnt="0"/>
      <dgm:spPr/>
    </dgm:pt>
    <dgm:pt modelId="{8FEE07DD-28EC-4DA9-8A92-69DEE7AAADAB}" type="pres">
      <dgm:prSet presAssocID="{DF3670CD-C708-4A78-90DE-4D5047039B69}" presName="LevelTwoTextNode" presStyleLbl="node4" presStyleIdx="2" presStyleCnt="8" custScaleX="79344" custScaleY="34954" custLinFactNeighborX="-43730" custLinFactNeighborY="-9651">
        <dgm:presLayoutVars>
          <dgm:chPref val="3"/>
        </dgm:presLayoutVars>
      </dgm:prSet>
      <dgm:spPr/>
    </dgm:pt>
    <dgm:pt modelId="{A4D332CE-001A-4912-B3FF-72B679B970D9}" type="pres">
      <dgm:prSet presAssocID="{DF3670CD-C708-4A78-90DE-4D5047039B69}" presName="level3hierChild" presStyleCnt="0"/>
      <dgm:spPr/>
    </dgm:pt>
    <dgm:pt modelId="{1B28A5E2-FD28-43A6-BDFB-5A302A280765}" type="pres">
      <dgm:prSet presAssocID="{9D360E84-ADFB-46C4-AEB2-1B63F9EDDEFF}" presName="conn2-1" presStyleLbl="parChTrans1D3" presStyleIdx="1" presStyleCnt="3"/>
      <dgm:spPr/>
    </dgm:pt>
    <dgm:pt modelId="{7766172A-DD92-454B-BD99-AB89B3966ED9}" type="pres">
      <dgm:prSet presAssocID="{9D360E84-ADFB-46C4-AEB2-1B63F9EDDEFF}" presName="connTx" presStyleLbl="parChTrans1D3" presStyleIdx="1" presStyleCnt="3"/>
      <dgm:spPr/>
    </dgm:pt>
    <dgm:pt modelId="{C19A1257-A68F-4E5F-8C05-767ADF3B0D8E}" type="pres">
      <dgm:prSet presAssocID="{B918EF4A-2E1F-4DD9-91E4-AD1C0200C7A2}" presName="root2" presStyleCnt="0"/>
      <dgm:spPr/>
    </dgm:pt>
    <dgm:pt modelId="{871C49C8-9784-40B8-9174-FC0107BB76A5}" type="pres">
      <dgm:prSet presAssocID="{B918EF4A-2E1F-4DD9-91E4-AD1C0200C7A2}" presName="LevelTwoTextNode" presStyleLbl="node3" presStyleIdx="1" presStyleCnt="3" custScaleX="90021" custScaleY="37992" custLinFactNeighborX="-39944" custLinFactNeighborY="2285">
        <dgm:presLayoutVars>
          <dgm:chPref val="3"/>
        </dgm:presLayoutVars>
      </dgm:prSet>
      <dgm:spPr/>
    </dgm:pt>
    <dgm:pt modelId="{648291E1-674E-465B-A8B3-2E950851BC61}" type="pres">
      <dgm:prSet presAssocID="{B918EF4A-2E1F-4DD9-91E4-AD1C0200C7A2}" presName="level3hierChild" presStyleCnt="0"/>
      <dgm:spPr/>
    </dgm:pt>
    <dgm:pt modelId="{3CE0E3C7-04EB-42B9-B591-BE145F41D6DE}" type="pres">
      <dgm:prSet presAssocID="{EAD9CCA2-CED5-46C7-BC44-9694206EBE2E}" presName="conn2-1" presStyleLbl="parChTrans1D4" presStyleIdx="3" presStyleCnt="8"/>
      <dgm:spPr/>
    </dgm:pt>
    <dgm:pt modelId="{275E7684-B380-4405-8A80-BF142B0A67C0}" type="pres">
      <dgm:prSet presAssocID="{EAD9CCA2-CED5-46C7-BC44-9694206EBE2E}" presName="connTx" presStyleLbl="parChTrans1D4" presStyleIdx="3" presStyleCnt="8"/>
      <dgm:spPr/>
    </dgm:pt>
    <dgm:pt modelId="{4E67CCDC-6CA2-4F8B-8618-700CF2730DA2}" type="pres">
      <dgm:prSet presAssocID="{E23B0B81-5664-451C-85C5-A02F4F342CA3}" presName="root2" presStyleCnt="0"/>
      <dgm:spPr/>
    </dgm:pt>
    <dgm:pt modelId="{47838C35-2FEA-4972-9C5A-A52B1A13A9BC}" type="pres">
      <dgm:prSet presAssocID="{E23B0B81-5664-451C-85C5-A02F4F342CA3}" presName="LevelTwoTextNode" presStyleLbl="node4" presStyleIdx="3" presStyleCnt="8" custScaleX="89189" custScaleY="37371" custLinFactNeighborX="-41379" custLinFactNeighborY="-195">
        <dgm:presLayoutVars>
          <dgm:chPref val="3"/>
        </dgm:presLayoutVars>
      </dgm:prSet>
      <dgm:spPr/>
    </dgm:pt>
    <dgm:pt modelId="{D7E9889E-B9E6-42BC-B354-A6A38466896A}" type="pres">
      <dgm:prSet presAssocID="{E23B0B81-5664-451C-85C5-A02F4F342CA3}" presName="level3hierChild" presStyleCnt="0"/>
      <dgm:spPr/>
    </dgm:pt>
    <dgm:pt modelId="{D7C84DAA-76A7-45EA-85D1-B1EBDFF019F8}" type="pres">
      <dgm:prSet presAssocID="{FF79015B-7A7A-42CF-B7D8-A75F59B0CAF6}" presName="conn2-1" presStyleLbl="parChTrans1D4" presStyleIdx="4" presStyleCnt="8"/>
      <dgm:spPr/>
    </dgm:pt>
    <dgm:pt modelId="{615A350A-AADC-4B4B-BB32-F76A0CAC5D0F}" type="pres">
      <dgm:prSet presAssocID="{FF79015B-7A7A-42CF-B7D8-A75F59B0CAF6}" presName="connTx" presStyleLbl="parChTrans1D4" presStyleIdx="4" presStyleCnt="8"/>
      <dgm:spPr/>
    </dgm:pt>
    <dgm:pt modelId="{585CFDED-6A53-4D73-AFC4-5D9DC0233D5A}" type="pres">
      <dgm:prSet presAssocID="{411AFFE7-132D-499D-A2BC-91D09307B4A7}" presName="root2" presStyleCnt="0"/>
      <dgm:spPr/>
    </dgm:pt>
    <dgm:pt modelId="{CDA60506-2C61-4109-85BE-DE404B786B61}" type="pres">
      <dgm:prSet presAssocID="{411AFFE7-132D-499D-A2BC-91D09307B4A7}" presName="LevelTwoTextNode" presStyleLbl="node4" presStyleIdx="4" presStyleCnt="8" custScaleX="89189" custScaleY="37371" custLinFactNeighborX="-43730" custLinFactNeighborY="-415">
        <dgm:presLayoutVars>
          <dgm:chPref val="3"/>
        </dgm:presLayoutVars>
      </dgm:prSet>
      <dgm:spPr/>
    </dgm:pt>
    <dgm:pt modelId="{F4910452-AA96-4C81-BB09-FC2EBD52EDD7}" type="pres">
      <dgm:prSet presAssocID="{411AFFE7-132D-499D-A2BC-91D09307B4A7}" presName="level3hierChild" presStyleCnt="0"/>
      <dgm:spPr/>
    </dgm:pt>
    <dgm:pt modelId="{0E6D3203-50C0-4F2B-8474-6F7981F247BA}" type="pres">
      <dgm:prSet presAssocID="{5F3675FA-B952-4CE4-832B-452175D34307}" presName="conn2-1" presStyleLbl="parChTrans1D3" presStyleIdx="2" presStyleCnt="3"/>
      <dgm:spPr/>
    </dgm:pt>
    <dgm:pt modelId="{37AC4957-0563-42B1-AFD4-51DB53EB9DB1}" type="pres">
      <dgm:prSet presAssocID="{5F3675FA-B952-4CE4-832B-452175D34307}" presName="connTx" presStyleLbl="parChTrans1D3" presStyleIdx="2" presStyleCnt="3"/>
      <dgm:spPr/>
    </dgm:pt>
    <dgm:pt modelId="{F329B8DD-6623-4231-B9B9-02BCBFE6166D}" type="pres">
      <dgm:prSet presAssocID="{B830AC30-A83F-4C7D-81A7-399E9CC29DB4}" presName="root2" presStyleCnt="0"/>
      <dgm:spPr/>
    </dgm:pt>
    <dgm:pt modelId="{585C4DD6-36BB-4E58-9DFE-6E3D1E2C988C}" type="pres">
      <dgm:prSet presAssocID="{B830AC30-A83F-4C7D-81A7-399E9CC29DB4}" presName="LevelTwoTextNode" presStyleLbl="node3" presStyleIdx="2" presStyleCnt="3" custScaleX="90021" custScaleY="37992" custLinFactNeighborX="-39944" custLinFactNeighborY="2285">
        <dgm:presLayoutVars>
          <dgm:chPref val="3"/>
        </dgm:presLayoutVars>
      </dgm:prSet>
      <dgm:spPr/>
    </dgm:pt>
    <dgm:pt modelId="{A30780BE-63FC-40A7-BD38-846E1DB5D52A}" type="pres">
      <dgm:prSet presAssocID="{B830AC30-A83F-4C7D-81A7-399E9CC29DB4}" presName="level3hierChild" presStyleCnt="0"/>
      <dgm:spPr/>
    </dgm:pt>
    <dgm:pt modelId="{E7313373-45D1-42FE-8F15-F4DB0EC7974C}" type="pres">
      <dgm:prSet presAssocID="{C09A0CAF-3366-4472-93BE-A9FCBFAC68B9}" presName="conn2-1" presStyleLbl="parChTrans1D4" presStyleIdx="5" presStyleCnt="8"/>
      <dgm:spPr/>
    </dgm:pt>
    <dgm:pt modelId="{ACA7C421-1730-4C28-97DD-D62E3D0B167D}" type="pres">
      <dgm:prSet presAssocID="{C09A0CAF-3366-4472-93BE-A9FCBFAC68B9}" presName="connTx" presStyleLbl="parChTrans1D4" presStyleIdx="5" presStyleCnt="8"/>
      <dgm:spPr/>
    </dgm:pt>
    <dgm:pt modelId="{4C3E6D7F-3B4C-45FF-9808-DE998A2AE5BC}" type="pres">
      <dgm:prSet presAssocID="{9BA56489-8EBC-4B07-9733-0A13C7171592}" presName="root2" presStyleCnt="0"/>
      <dgm:spPr/>
    </dgm:pt>
    <dgm:pt modelId="{FB25BF73-433A-447C-82A6-AC2CB049CE47}" type="pres">
      <dgm:prSet presAssocID="{9BA56489-8EBC-4B07-9733-0A13C7171592}" presName="LevelTwoTextNode" presStyleLbl="node4" presStyleIdx="5" presStyleCnt="8" custScaleX="89189" custScaleY="37371" custLinFactNeighborX="-43730" custLinFactNeighborY="12214">
        <dgm:presLayoutVars>
          <dgm:chPref val="3"/>
        </dgm:presLayoutVars>
      </dgm:prSet>
      <dgm:spPr/>
    </dgm:pt>
    <dgm:pt modelId="{303B47DC-27C6-421A-9B55-8B1BD90C5947}" type="pres">
      <dgm:prSet presAssocID="{9BA56489-8EBC-4B07-9733-0A13C7171592}" presName="level3hierChild" presStyleCnt="0"/>
      <dgm:spPr/>
    </dgm:pt>
    <dgm:pt modelId="{7A2BDC7E-0029-44AE-8ACC-E536A2D9CAC9}" type="pres">
      <dgm:prSet presAssocID="{BEC74FBE-4EC1-419E-901D-31C882C48995}" presName="conn2-1" presStyleLbl="parChTrans1D4" presStyleIdx="6" presStyleCnt="8"/>
      <dgm:spPr/>
    </dgm:pt>
    <dgm:pt modelId="{A1DB9426-36B0-4844-AA0C-454095579C5A}" type="pres">
      <dgm:prSet presAssocID="{BEC74FBE-4EC1-419E-901D-31C882C48995}" presName="connTx" presStyleLbl="parChTrans1D4" presStyleIdx="6" presStyleCnt="8"/>
      <dgm:spPr/>
    </dgm:pt>
    <dgm:pt modelId="{7FDA25C8-809D-4F09-AFF4-052A675E87FD}" type="pres">
      <dgm:prSet presAssocID="{E3740EC4-ABAF-4475-9672-56AD052FD62C}" presName="root2" presStyleCnt="0"/>
      <dgm:spPr/>
    </dgm:pt>
    <dgm:pt modelId="{CB5C3BD5-0052-45A4-8AF7-DB176A736E68}" type="pres">
      <dgm:prSet presAssocID="{E3740EC4-ABAF-4475-9672-56AD052FD62C}" presName="LevelTwoTextNode" presStyleLbl="node4" presStyleIdx="6" presStyleCnt="8" custScaleX="89189" custScaleY="37371" custLinFactNeighborX="-42244" custLinFactNeighborY="5712">
        <dgm:presLayoutVars>
          <dgm:chPref val="3"/>
        </dgm:presLayoutVars>
      </dgm:prSet>
      <dgm:spPr/>
    </dgm:pt>
    <dgm:pt modelId="{A1044C1D-CE7D-4F17-8F70-1F919A9D60FB}" type="pres">
      <dgm:prSet presAssocID="{E3740EC4-ABAF-4475-9672-56AD052FD62C}" presName="level3hierChild" presStyleCnt="0"/>
      <dgm:spPr/>
    </dgm:pt>
    <dgm:pt modelId="{B381AE45-B2A8-46F7-8174-CD887B23F37B}" type="pres">
      <dgm:prSet presAssocID="{523271A1-A2FE-4608-B3FD-B934153141B9}" presName="conn2-1" presStyleLbl="parChTrans1D4" presStyleIdx="7" presStyleCnt="8"/>
      <dgm:spPr/>
    </dgm:pt>
    <dgm:pt modelId="{866F3604-EE8C-4410-8F75-76289651D0E1}" type="pres">
      <dgm:prSet presAssocID="{523271A1-A2FE-4608-B3FD-B934153141B9}" presName="connTx" presStyleLbl="parChTrans1D4" presStyleIdx="7" presStyleCnt="8"/>
      <dgm:spPr/>
    </dgm:pt>
    <dgm:pt modelId="{CE494967-FF83-466B-84EF-923EF102BD12}" type="pres">
      <dgm:prSet presAssocID="{295D56D4-2C8C-4622-A334-C84DAF65B7BC}" presName="root2" presStyleCnt="0"/>
      <dgm:spPr/>
    </dgm:pt>
    <dgm:pt modelId="{805A7333-18A9-41D6-9B27-F0B2105BA082}" type="pres">
      <dgm:prSet presAssocID="{295D56D4-2C8C-4622-A334-C84DAF65B7BC}" presName="LevelTwoTextNode" presStyleLbl="node4" presStyleIdx="7" presStyleCnt="8" custScaleX="89189" custScaleY="37371" custLinFactNeighborX="-42882" custLinFactNeighborY="4566">
        <dgm:presLayoutVars>
          <dgm:chPref val="3"/>
        </dgm:presLayoutVars>
      </dgm:prSet>
      <dgm:spPr/>
    </dgm:pt>
    <dgm:pt modelId="{8F741EAF-9140-452B-AFEA-B64CE718FD19}" type="pres">
      <dgm:prSet presAssocID="{295D56D4-2C8C-4622-A334-C84DAF65B7BC}" presName="level3hierChild" presStyleCnt="0"/>
      <dgm:spPr/>
    </dgm:pt>
    <dgm:pt modelId="{2A49216D-F252-4736-AFAE-D0228A81BFEE}" type="pres">
      <dgm:prSet presAssocID="{69A1CFD4-6E41-40DC-A7B3-CB518D52C0DA}" presName="root1" presStyleCnt="0"/>
      <dgm:spPr/>
    </dgm:pt>
    <dgm:pt modelId="{9E648F83-951F-4126-B88E-10E4F7EC0B92}" type="pres">
      <dgm:prSet presAssocID="{69A1CFD4-6E41-40DC-A7B3-CB518D52C0DA}" presName="LevelOneTextNode" presStyleLbl="node0" presStyleIdx="1" presStyleCnt="2" custScaleX="85350" custScaleY="34555" custLinFactX="100000" custLinFactY="7868" custLinFactNeighborX="127937" custLinFactNeighborY="100000">
        <dgm:presLayoutVars>
          <dgm:chPref val="3"/>
        </dgm:presLayoutVars>
      </dgm:prSet>
      <dgm:spPr/>
    </dgm:pt>
    <dgm:pt modelId="{9ECDBCA3-EB50-4760-9582-2B51A8EE2AF6}" type="pres">
      <dgm:prSet presAssocID="{69A1CFD4-6E41-40DC-A7B3-CB518D52C0DA}" presName="level2hierChild" presStyleCnt="0"/>
      <dgm:spPr/>
    </dgm:pt>
  </dgm:ptLst>
  <dgm:cxnLst>
    <dgm:cxn modelId="{5DB40301-53AE-414A-B67D-65525DBB678A}" type="presOf" srcId="{8A8FA315-4A74-41A7-B86E-2FC7C7DFA9C4}" destId="{E61E4710-3B81-41A2-B489-6538C3417A8E}" srcOrd="0" destOrd="0" presId="urn:microsoft.com/office/officeart/2005/8/layout/hierarchy2#1"/>
    <dgm:cxn modelId="{433B2205-AA71-4695-B42D-1E66B4CFF772}" type="presOf" srcId="{9D360E84-ADFB-46C4-AEB2-1B63F9EDDEFF}" destId="{1B28A5E2-FD28-43A6-BDFB-5A302A280765}" srcOrd="0" destOrd="0" presId="urn:microsoft.com/office/officeart/2005/8/layout/hierarchy2#1"/>
    <dgm:cxn modelId="{AC796206-3B59-4242-8BFD-7FD2F7B346B8}" srcId="{B830AC30-A83F-4C7D-81A7-399E9CC29DB4}" destId="{9BA56489-8EBC-4B07-9733-0A13C7171592}" srcOrd="0" destOrd="0" parTransId="{C09A0CAF-3366-4472-93BE-A9FCBFAC68B9}" sibTransId="{7EEA0D87-7033-4613-AD2C-8CE755865C49}"/>
    <dgm:cxn modelId="{66D1E60D-C1EE-4659-8752-F9CC5419237B}" type="presOf" srcId="{523271A1-A2FE-4608-B3FD-B934153141B9}" destId="{866F3604-EE8C-4410-8F75-76289651D0E1}" srcOrd="1" destOrd="0" presId="urn:microsoft.com/office/officeart/2005/8/layout/hierarchy2#1"/>
    <dgm:cxn modelId="{D041F421-FF62-4B67-BA56-96A71E875FDB}" type="presOf" srcId="{B536CF9E-DFD4-41BD-8187-A94CA83C7C20}" destId="{F0E6272E-106F-4972-9FC6-F4E3166C0261}" srcOrd="0" destOrd="0" presId="urn:microsoft.com/office/officeart/2005/8/layout/hierarchy2#1"/>
    <dgm:cxn modelId="{83807D24-F85B-4A34-A55C-0C4B2983FD0D}" type="presOf" srcId="{69A1CFD4-6E41-40DC-A7B3-CB518D52C0DA}" destId="{9E648F83-951F-4126-B88E-10E4F7EC0B92}" srcOrd="0" destOrd="0" presId="urn:microsoft.com/office/officeart/2005/8/layout/hierarchy2#1"/>
    <dgm:cxn modelId="{FA204A2D-0A3A-4A8F-A55F-943B92654D28}" type="presOf" srcId="{47EC5F23-BAA6-4459-9DD0-6C5849C9C924}" destId="{6ECCB1A9-403A-467A-90F5-4373C108B94B}" srcOrd="0" destOrd="0" presId="urn:microsoft.com/office/officeart/2005/8/layout/hierarchy2#1"/>
    <dgm:cxn modelId="{7338582F-39AE-4889-B4DA-206555A1E4D9}" srcId="{B830AC30-A83F-4C7D-81A7-399E9CC29DB4}" destId="{E3740EC4-ABAF-4475-9672-56AD052FD62C}" srcOrd="1" destOrd="0" parTransId="{BEC74FBE-4EC1-419E-901D-31C882C48995}" sibTransId="{B5116B26-000C-413E-A027-C0F1A2D191C5}"/>
    <dgm:cxn modelId="{04442631-B451-4E1B-AAA2-EB3F4030446E}" type="presOf" srcId="{FF79015B-7A7A-42CF-B7D8-A75F59B0CAF6}" destId="{615A350A-AADC-4B4B-BB32-F76A0CAC5D0F}" srcOrd="1" destOrd="0" presId="urn:microsoft.com/office/officeart/2005/8/layout/hierarchy2#1"/>
    <dgm:cxn modelId="{646EBA31-62C9-4566-8C24-2E7712D98757}" type="presOf" srcId="{36B0D4D5-1056-46FD-960E-971CDE78048D}" destId="{BFE4F52F-BB70-452F-8A0E-C08559234BDE}" srcOrd="0" destOrd="0" presId="urn:microsoft.com/office/officeart/2005/8/layout/hierarchy2#1"/>
    <dgm:cxn modelId="{6C80AD40-3B6C-4024-ACC3-D94E3C30405F}" type="presOf" srcId="{411AFFE7-132D-499D-A2BC-91D09307B4A7}" destId="{CDA60506-2C61-4109-85BE-DE404B786B61}" srcOrd="0" destOrd="0" presId="urn:microsoft.com/office/officeart/2005/8/layout/hierarchy2#1"/>
    <dgm:cxn modelId="{07FFC95B-49ED-4AEC-8138-E7576850372C}" type="presOf" srcId="{FF79015B-7A7A-42CF-B7D8-A75F59B0CAF6}" destId="{D7C84DAA-76A7-45EA-85D1-B1EBDFF019F8}" srcOrd="0" destOrd="0" presId="urn:microsoft.com/office/officeart/2005/8/layout/hierarchy2#1"/>
    <dgm:cxn modelId="{F04EBB5C-1C70-4A0A-BF4A-90D356A93D9D}" srcId="{36B0D4D5-1056-46FD-960E-971CDE78048D}" destId="{B536CF9E-DFD4-41BD-8187-A94CA83C7C20}" srcOrd="1" destOrd="0" parTransId="{82317354-3ED3-4CB9-92AF-DC5316651A83}" sibTransId="{47B01250-2F2D-465F-A9CF-0522573066F5}"/>
    <dgm:cxn modelId="{ABBE5D68-04A5-414E-8FF7-22496CFF34C7}" type="presOf" srcId="{9CFD20BF-E774-4B19-BD45-D523C8894D98}" destId="{79D3C983-DFF4-4613-AFA4-63D72D98196C}" srcOrd="0" destOrd="0" presId="urn:microsoft.com/office/officeart/2005/8/layout/hierarchy2#1"/>
    <dgm:cxn modelId="{36CA4269-4F11-4019-9760-925A5AEC497B}" srcId="{85B07550-CEDA-4C33-8F05-BFE6F0C8C618}" destId="{3E58557C-16D6-4771-AEC4-D18D82C8C9AD}" srcOrd="0" destOrd="0" parTransId="{47EC5F23-BAA6-4459-9DD0-6C5849C9C924}" sibTransId="{FA51498B-C75E-4986-A99F-178B20F589AC}"/>
    <dgm:cxn modelId="{74F9D44A-3AF4-4489-AE4E-3996A6B8D442}" type="presOf" srcId="{85B07550-CEDA-4C33-8F05-BFE6F0C8C618}" destId="{C1732D47-80AA-4762-B0C0-14FD1110A466}" srcOrd="0" destOrd="0" presId="urn:microsoft.com/office/officeart/2005/8/layout/hierarchy2#1"/>
    <dgm:cxn modelId="{09CD3E6B-58E7-4905-B17C-8812E6FF49E7}" type="presOf" srcId="{5F3675FA-B952-4CE4-832B-452175D34307}" destId="{37AC4957-0563-42B1-AFD4-51DB53EB9DB1}" srcOrd="1" destOrd="0" presId="urn:microsoft.com/office/officeart/2005/8/layout/hierarchy2#1"/>
    <dgm:cxn modelId="{85305C6B-0EDE-49AD-B90F-E13E159C1CFC}" type="presOf" srcId="{295D56D4-2C8C-4622-A334-C84DAF65B7BC}" destId="{805A7333-18A9-41D6-9B27-F0B2105BA082}" srcOrd="0" destOrd="0" presId="urn:microsoft.com/office/officeart/2005/8/layout/hierarchy2#1"/>
    <dgm:cxn modelId="{0016DE50-42BE-4E12-8999-E154BE69C400}" srcId="{B918EF4A-2E1F-4DD9-91E4-AD1C0200C7A2}" destId="{E23B0B81-5664-451C-85C5-A02F4F342CA3}" srcOrd="0" destOrd="0" parTransId="{EAD9CCA2-CED5-46C7-BC44-9694206EBE2E}" sibTransId="{57A894EA-4DA3-4B37-A051-9EC54478EC9B}"/>
    <dgm:cxn modelId="{6A27C471-B8DF-420E-A30E-8623392E96AF}" srcId="{B830AC30-A83F-4C7D-81A7-399E9CC29DB4}" destId="{295D56D4-2C8C-4622-A334-C84DAF65B7BC}" srcOrd="2" destOrd="0" parTransId="{523271A1-A2FE-4608-B3FD-B934153141B9}" sibTransId="{9483A535-EB4B-440A-AB46-258AF03EB8B6}"/>
    <dgm:cxn modelId="{D3455552-9673-48B9-8B27-5C158B198F3D}" type="presOf" srcId="{82317354-3ED3-4CB9-92AF-DC5316651A83}" destId="{3F4BE883-2382-445F-97EE-C8CF62699E44}" srcOrd="0" destOrd="0" presId="urn:microsoft.com/office/officeart/2005/8/layout/hierarchy2#1"/>
    <dgm:cxn modelId="{2F27C072-77D4-45AA-8F9B-072C1694519D}" type="presOf" srcId="{65F1AF57-0427-4AAC-B09C-7A4959A278A7}" destId="{155DE624-4B49-48AB-AB44-88F1C3C85276}" srcOrd="0" destOrd="0" presId="urn:microsoft.com/office/officeart/2005/8/layout/hierarchy2#1"/>
    <dgm:cxn modelId="{CB0DD473-81E7-4ADE-81E9-38DA24E2753B}" type="presOf" srcId="{65F1AF57-0427-4AAC-B09C-7A4959A278A7}" destId="{39B342B3-585A-446C-B30C-6B3CB004151C}" srcOrd="1" destOrd="0" presId="urn:microsoft.com/office/officeart/2005/8/layout/hierarchy2#1"/>
    <dgm:cxn modelId="{47FC7355-7189-4DFE-A55D-F178F4D7B747}" type="presOf" srcId="{9CFD20BF-E774-4B19-BD45-D523C8894D98}" destId="{B6195F99-4389-4F5E-8258-046276D04F89}" srcOrd="1" destOrd="0" presId="urn:microsoft.com/office/officeart/2005/8/layout/hierarchy2#1"/>
    <dgm:cxn modelId="{E8F04157-C201-4C9B-BA3A-C7E2ECDBBE59}" type="presOf" srcId="{9BA56489-8EBC-4B07-9733-0A13C7171592}" destId="{FB25BF73-433A-447C-82A6-AC2CB049CE47}" srcOrd="0" destOrd="0" presId="urn:microsoft.com/office/officeart/2005/8/layout/hierarchy2#1"/>
    <dgm:cxn modelId="{B017F579-398E-458D-88DE-16F7DE37ADA9}" srcId="{3E58557C-16D6-4771-AEC4-D18D82C8C9AD}" destId="{B830AC30-A83F-4C7D-81A7-399E9CC29DB4}" srcOrd="2" destOrd="0" parTransId="{5F3675FA-B952-4CE4-832B-452175D34307}" sibTransId="{AD7AD38E-35DA-47FB-920E-2D3EB57A7CDB}"/>
    <dgm:cxn modelId="{D0E6107D-FA42-4EE4-B359-C2707B2988D6}" type="presOf" srcId="{BEC74FBE-4EC1-419E-901D-31C882C48995}" destId="{A1DB9426-36B0-4844-AA0C-454095579C5A}" srcOrd="1" destOrd="0" presId="urn:microsoft.com/office/officeart/2005/8/layout/hierarchy2#1"/>
    <dgm:cxn modelId="{E86F9F7D-BE3F-4634-8E1C-FD16D2358AF2}" type="presOf" srcId="{523271A1-A2FE-4608-B3FD-B934153141B9}" destId="{B381AE45-B2A8-46F7-8174-CD887B23F37B}" srcOrd="0" destOrd="0" presId="urn:microsoft.com/office/officeart/2005/8/layout/hierarchy2#1"/>
    <dgm:cxn modelId="{3FC8B47E-32D0-4976-9FDD-A15065ADB9E8}" srcId="{36B0D4D5-1056-46FD-960E-971CDE78048D}" destId="{8A8FA315-4A74-41A7-B86E-2FC7C7DFA9C4}" srcOrd="0" destOrd="0" parTransId="{9CFD20BF-E774-4B19-BD45-D523C8894D98}" sibTransId="{1153FEB2-475F-4966-B8A5-20DBDC6A39AF}"/>
    <dgm:cxn modelId="{3FB8FA83-5F85-4314-9840-BF780CE899C4}" type="presOf" srcId="{EAD9CCA2-CED5-46C7-BC44-9694206EBE2E}" destId="{3CE0E3C7-04EB-42B9-B591-BE145F41D6DE}" srcOrd="0" destOrd="0" presId="urn:microsoft.com/office/officeart/2005/8/layout/hierarchy2#1"/>
    <dgm:cxn modelId="{C00D3984-C158-482A-9EE3-A29A77672740}" type="presOf" srcId="{C09A0CAF-3366-4472-93BE-A9FCBFAC68B9}" destId="{ACA7C421-1730-4C28-97DD-D62E3D0B167D}" srcOrd="1" destOrd="0" presId="urn:microsoft.com/office/officeart/2005/8/layout/hierarchy2#1"/>
    <dgm:cxn modelId="{A6F4538E-8B03-4343-945C-8FB5DD45B8DC}" srcId="{42998F87-5861-4FAA-8B9B-667B2BE858D0}" destId="{69A1CFD4-6E41-40DC-A7B3-CB518D52C0DA}" srcOrd="1" destOrd="0" parTransId="{EA05B4F1-EE67-4E96-A7AA-795E3D2CFD48}" sibTransId="{34369FBE-7E61-4134-9490-ECAAC2875E98}"/>
    <dgm:cxn modelId="{5AC41793-F9E6-47A0-B8B7-1A4E9D37C04F}" srcId="{3E58557C-16D6-4771-AEC4-D18D82C8C9AD}" destId="{B918EF4A-2E1F-4DD9-91E4-AD1C0200C7A2}" srcOrd="1" destOrd="0" parTransId="{9D360E84-ADFB-46C4-AEB2-1B63F9EDDEFF}" sibTransId="{86CECB92-E666-4061-9891-F591E17B953F}"/>
    <dgm:cxn modelId="{76DC5694-5B0D-4700-8371-FA39D012D79D}" type="presOf" srcId="{DF3670CD-C708-4A78-90DE-4D5047039B69}" destId="{8FEE07DD-28EC-4DA9-8A92-69DEE7AAADAB}" srcOrd="0" destOrd="0" presId="urn:microsoft.com/office/officeart/2005/8/layout/hierarchy2#1"/>
    <dgm:cxn modelId="{96164B9D-4100-419E-BBDD-253E8FC871DD}" type="presOf" srcId="{F2D1874E-7FD2-4F73-8615-69B8B3C42C32}" destId="{92498A9F-1F3C-4D92-A768-131E409A4C68}" srcOrd="0" destOrd="0" presId="urn:microsoft.com/office/officeart/2005/8/layout/hierarchy2#1"/>
    <dgm:cxn modelId="{C4E0DCA0-6A82-43E4-AC81-ACF5F1ADD4FD}" srcId="{36B0D4D5-1056-46FD-960E-971CDE78048D}" destId="{DF3670CD-C708-4A78-90DE-4D5047039B69}" srcOrd="2" destOrd="0" parTransId="{F2D1874E-7FD2-4F73-8615-69B8B3C42C32}" sibTransId="{E31FAF78-41BC-4FA6-9979-A322245A6683}"/>
    <dgm:cxn modelId="{B9BF09A2-838A-4B64-8F7C-11EC294D2B09}" type="presOf" srcId="{82317354-3ED3-4CB9-92AF-DC5316651A83}" destId="{0D2B5EA4-D609-4056-B3B1-25384BFC2B37}" srcOrd="1" destOrd="0" presId="urn:microsoft.com/office/officeart/2005/8/layout/hierarchy2#1"/>
    <dgm:cxn modelId="{355B77A3-CEEE-499A-8622-131FBD16CE44}" type="presOf" srcId="{42998F87-5861-4FAA-8B9B-667B2BE858D0}" destId="{0665C99B-5F6C-4DA3-B965-2F5D4AC1E7C3}" srcOrd="0" destOrd="0" presId="urn:microsoft.com/office/officeart/2005/8/layout/hierarchy2#1"/>
    <dgm:cxn modelId="{6C7FFDA6-5F63-467C-9648-7CEF74514DB9}" type="presOf" srcId="{C09A0CAF-3366-4472-93BE-A9FCBFAC68B9}" destId="{E7313373-45D1-42FE-8F15-F4DB0EC7974C}" srcOrd="0" destOrd="0" presId="urn:microsoft.com/office/officeart/2005/8/layout/hierarchy2#1"/>
    <dgm:cxn modelId="{E2CC9DAF-AFFF-4FFE-94C1-16257122CB17}" type="presOf" srcId="{E3740EC4-ABAF-4475-9672-56AD052FD62C}" destId="{CB5C3BD5-0052-45A4-8AF7-DB176A736E68}" srcOrd="0" destOrd="0" presId="urn:microsoft.com/office/officeart/2005/8/layout/hierarchy2#1"/>
    <dgm:cxn modelId="{3F444FB1-3367-4193-AABF-299BFFF02EB1}" type="presOf" srcId="{3E58557C-16D6-4771-AEC4-D18D82C8C9AD}" destId="{4993A05D-D212-4193-AC51-3CFD55AF3099}" srcOrd="0" destOrd="0" presId="urn:microsoft.com/office/officeart/2005/8/layout/hierarchy2#1"/>
    <dgm:cxn modelId="{6F55BAB1-65D4-4CF7-9571-143FEE5933F9}" srcId="{B918EF4A-2E1F-4DD9-91E4-AD1C0200C7A2}" destId="{411AFFE7-132D-499D-A2BC-91D09307B4A7}" srcOrd="1" destOrd="0" parTransId="{FF79015B-7A7A-42CF-B7D8-A75F59B0CAF6}" sibTransId="{E61D26EC-EDE4-48BF-A156-692675AC1C14}"/>
    <dgm:cxn modelId="{2DA682B4-090F-4058-B6CD-5DAD9C47055E}" type="presOf" srcId="{E23B0B81-5664-451C-85C5-A02F4F342CA3}" destId="{47838C35-2FEA-4972-9C5A-A52B1A13A9BC}" srcOrd="0" destOrd="0" presId="urn:microsoft.com/office/officeart/2005/8/layout/hierarchy2#1"/>
    <dgm:cxn modelId="{1109ACC7-6D7A-40E2-948B-874C506ADD6E}" type="presOf" srcId="{F2D1874E-7FD2-4F73-8615-69B8B3C42C32}" destId="{31EDFADE-B00F-4DFE-BA6B-B55F37E26ACB}" srcOrd="1" destOrd="0" presId="urn:microsoft.com/office/officeart/2005/8/layout/hierarchy2#1"/>
    <dgm:cxn modelId="{2091A9D3-4826-43A9-8E1F-8ED5234CFD8B}" type="presOf" srcId="{47EC5F23-BAA6-4459-9DD0-6C5849C9C924}" destId="{030FF07E-B915-4C53-9210-1F10A6003D17}" srcOrd="1" destOrd="0" presId="urn:microsoft.com/office/officeart/2005/8/layout/hierarchy2#1"/>
    <dgm:cxn modelId="{582CB6DA-8823-483E-AB58-45FA969BC6DF}" type="presOf" srcId="{B918EF4A-2E1F-4DD9-91E4-AD1C0200C7A2}" destId="{871C49C8-9784-40B8-9174-FC0107BB76A5}" srcOrd="0" destOrd="0" presId="urn:microsoft.com/office/officeart/2005/8/layout/hierarchy2#1"/>
    <dgm:cxn modelId="{36D2D2E4-AB77-443E-9376-503A45FCC02E}" type="presOf" srcId="{B830AC30-A83F-4C7D-81A7-399E9CC29DB4}" destId="{585C4DD6-36BB-4E58-9DFE-6E3D1E2C988C}" srcOrd="0" destOrd="0" presId="urn:microsoft.com/office/officeart/2005/8/layout/hierarchy2#1"/>
    <dgm:cxn modelId="{6C34CCE7-B18F-4A59-B627-4562BDD40145}" type="presOf" srcId="{EAD9CCA2-CED5-46C7-BC44-9694206EBE2E}" destId="{275E7684-B380-4405-8A80-BF142B0A67C0}" srcOrd="1" destOrd="0" presId="urn:microsoft.com/office/officeart/2005/8/layout/hierarchy2#1"/>
    <dgm:cxn modelId="{DE8BD8EB-B345-4E5A-90E1-4234F116D2DC}" srcId="{3E58557C-16D6-4771-AEC4-D18D82C8C9AD}" destId="{36B0D4D5-1056-46FD-960E-971CDE78048D}" srcOrd="0" destOrd="0" parTransId="{65F1AF57-0427-4AAC-B09C-7A4959A278A7}" sibTransId="{99181EDA-7DDA-4CC0-8E95-0564F717BE88}"/>
    <dgm:cxn modelId="{FF87C1FA-7705-4E27-8C04-453A7BCB7821}" type="presOf" srcId="{9D360E84-ADFB-46C4-AEB2-1B63F9EDDEFF}" destId="{7766172A-DD92-454B-BD99-AB89B3966ED9}" srcOrd="1" destOrd="0" presId="urn:microsoft.com/office/officeart/2005/8/layout/hierarchy2#1"/>
    <dgm:cxn modelId="{5795D5FB-21C2-4A44-BD97-1714A4C04C29}" type="presOf" srcId="{5F3675FA-B952-4CE4-832B-452175D34307}" destId="{0E6D3203-50C0-4F2B-8474-6F7981F247BA}" srcOrd="0" destOrd="0" presId="urn:microsoft.com/office/officeart/2005/8/layout/hierarchy2#1"/>
    <dgm:cxn modelId="{ECD972FC-A039-4457-89A0-C7D37D595961}" srcId="{42998F87-5861-4FAA-8B9B-667B2BE858D0}" destId="{85B07550-CEDA-4C33-8F05-BFE6F0C8C618}" srcOrd="0" destOrd="0" parTransId="{E7BF66B6-1B93-4754-953F-D3F166CD32F1}" sibTransId="{866EB4AC-D2D9-4444-9889-EB63AEE7C622}"/>
    <dgm:cxn modelId="{D7778AFF-D8F3-4AC0-A9B1-1F81F2BD705B}" type="presOf" srcId="{BEC74FBE-4EC1-419E-901D-31C882C48995}" destId="{7A2BDC7E-0029-44AE-8ACC-E536A2D9CAC9}" srcOrd="0" destOrd="0" presId="urn:microsoft.com/office/officeart/2005/8/layout/hierarchy2#1"/>
    <dgm:cxn modelId="{C40BF908-C371-4DAF-990C-C13A3EDCF222}" type="presParOf" srcId="{0665C99B-5F6C-4DA3-B965-2F5D4AC1E7C3}" destId="{A3B208AE-6E81-4538-9B45-F6E25CADDB4F}" srcOrd="0" destOrd="0" presId="urn:microsoft.com/office/officeart/2005/8/layout/hierarchy2#1"/>
    <dgm:cxn modelId="{A5B208E0-CD98-465F-B062-856887FAD557}" type="presParOf" srcId="{A3B208AE-6E81-4538-9B45-F6E25CADDB4F}" destId="{C1732D47-80AA-4762-B0C0-14FD1110A466}" srcOrd="0" destOrd="0" presId="urn:microsoft.com/office/officeart/2005/8/layout/hierarchy2#1"/>
    <dgm:cxn modelId="{44E4D32E-BFDD-4A2E-950B-05B8E2C49E32}" type="presParOf" srcId="{A3B208AE-6E81-4538-9B45-F6E25CADDB4F}" destId="{5A324099-9F11-44C4-9A90-D0B1274089DD}" srcOrd="1" destOrd="0" presId="urn:microsoft.com/office/officeart/2005/8/layout/hierarchy2#1"/>
    <dgm:cxn modelId="{F3C8695D-4ABE-45F7-898E-B8F03F444F91}" type="presParOf" srcId="{5A324099-9F11-44C4-9A90-D0B1274089DD}" destId="{6ECCB1A9-403A-467A-90F5-4373C108B94B}" srcOrd="0" destOrd="0" presId="urn:microsoft.com/office/officeart/2005/8/layout/hierarchy2#1"/>
    <dgm:cxn modelId="{C33655AE-0DC5-48CD-82BB-648AF1366E25}" type="presParOf" srcId="{6ECCB1A9-403A-467A-90F5-4373C108B94B}" destId="{030FF07E-B915-4C53-9210-1F10A6003D17}" srcOrd="0" destOrd="0" presId="urn:microsoft.com/office/officeart/2005/8/layout/hierarchy2#1"/>
    <dgm:cxn modelId="{783EAB05-2FC1-4439-843E-9DE37C650924}" type="presParOf" srcId="{5A324099-9F11-44C4-9A90-D0B1274089DD}" destId="{9D36238E-E2CD-4DAA-B590-4F493C191D22}" srcOrd="1" destOrd="0" presId="urn:microsoft.com/office/officeart/2005/8/layout/hierarchy2#1"/>
    <dgm:cxn modelId="{EAB1F0D1-D551-4602-8180-D53019BC63D3}" type="presParOf" srcId="{9D36238E-E2CD-4DAA-B590-4F493C191D22}" destId="{4993A05D-D212-4193-AC51-3CFD55AF3099}" srcOrd="0" destOrd="0" presId="urn:microsoft.com/office/officeart/2005/8/layout/hierarchy2#1"/>
    <dgm:cxn modelId="{30BA686E-3C31-4C57-B487-9D2CC3F983C7}" type="presParOf" srcId="{9D36238E-E2CD-4DAA-B590-4F493C191D22}" destId="{8B3DB44A-D48D-486E-9342-E92296CCFE65}" srcOrd="1" destOrd="0" presId="urn:microsoft.com/office/officeart/2005/8/layout/hierarchy2#1"/>
    <dgm:cxn modelId="{5F7919A4-7ABB-4F4A-84F9-6570C2D5597A}" type="presParOf" srcId="{8B3DB44A-D48D-486E-9342-E92296CCFE65}" destId="{155DE624-4B49-48AB-AB44-88F1C3C85276}" srcOrd="0" destOrd="0" presId="urn:microsoft.com/office/officeart/2005/8/layout/hierarchy2#1"/>
    <dgm:cxn modelId="{1C24E032-CA86-48A4-BB75-BBC5941FCAEB}" type="presParOf" srcId="{155DE624-4B49-48AB-AB44-88F1C3C85276}" destId="{39B342B3-585A-446C-B30C-6B3CB004151C}" srcOrd="0" destOrd="0" presId="urn:microsoft.com/office/officeart/2005/8/layout/hierarchy2#1"/>
    <dgm:cxn modelId="{26D8EC9B-420C-43E6-93E0-1F2BE2390696}" type="presParOf" srcId="{8B3DB44A-D48D-486E-9342-E92296CCFE65}" destId="{BEDCC8BB-E53B-4B57-8AF5-F5790D41244F}" srcOrd="1" destOrd="0" presId="urn:microsoft.com/office/officeart/2005/8/layout/hierarchy2#1"/>
    <dgm:cxn modelId="{091B0BA2-BC33-4D8A-BF13-051168FB7BDD}" type="presParOf" srcId="{BEDCC8BB-E53B-4B57-8AF5-F5790D41244F}" destId="{BFE4F52F-BB70-452F-8A0E-C08559234BDE}" srcOrd="0" destOrd="0" presId="urn:microsoft.com/office/officeart/2005/8/layout/hierarchy2#1"/>
    <dgm:cxn modelId="{E67B0B42-5BB6-428C-B629-15FEC1C9B7CA}" type="presParOf" srcId="{BEDCC8BB-E53B-4B57-8AF5-F5790D41244F}" destId="{E9D7CB9C-1E95-4CA2-BE56-7028611C175E}" srcOrd="1" destOrd="0" presId="urn:microsoft.com/office/officeart/2005/8/layout/hierarchy2#1"/>
    <dgm:cxn modelId="{04D8DF79-84A0-4A4B-B933-4FD2A810AFB6}" type="presParOf" srcId="{E9D7CB9C-1E95-4CA2-BE56-7028611C175E}" destId="{79D3C983-DFF4-4613-AFA4-63D72D98196C}" srcOrd="0" destOrd="0" presId="urn:microsoft.com/office/officeart/2005/8/layout/hierarchy2#1"/>
    <dgm:cxn modelId="{C5C9FE6B-7425-4739-9B79-301140DFBD6C}" type="presParOf" srcId="{79D3C983-DFF4-4613-AFA4-63D72D98196C}" destId="{B6195F99-4389-4F5E-8258-046276D04F89}" srcOrd="0" destOrd="0" presId="urn:microsoft.com/office/officeart/2005/8/layout/hierarchy2#1"/>
    <dgm:cxn modelId="{1A371A4B-672B-4CA8-8A82-CA54ED844292}" type="presParOf" srcId="{E9D7CB9C-1E95-4CA2-BE56-7028611C175E}" destId="{C2FC0704-BEA0-4E29-AF47-4666ABB8ED81}" srcOrd="1" destOrd="0" presId="urn:microsoft.com/office/officeart/2005/8/layout/hierarchy2#1"/>
    <dgm:cxn modelId="{27D9D63E-4C4B-440E-A3FE-8EA92C5A7954}" type="presParOf" srcId="{C2FC0704-BEA0-4E29-AF47-4666ABB8ED81}" destId="{E61E4710-3B81-41A2-B489-6538C3417A8E}" srcOrd="0" destOrd="0" presId="urn:microsoft.com/office/officeart/2005/8/layout/hierarchy2#1"/>
    <dgm:cxn modelId="{47E069C7-744F-448E-A27E-70695DC11A4F}" type="presParOf" srcId="{C2FC0704-BEA0-4E29-AF47-4666ABB8ED81}" destId="{9F1E421D-77A5-4B75-B7B5-6EB5BC1AC8B3}" srcOrd="1" destOrd="0" presId="urn:microsoft.com/office/officeart/2005/8/layout/hierarchy2#1"/>
    <dgm:cxn modelId="{46975A0D-004D-467B-8A9F-428650BEA205}" type="presParOf" srcId="{E9D7CB9C-1E95-4CA2-BE56-7028611C175E}" destId="{3F4BE883-2382-445F-97EE-C8CF62699E44}" srcOrd="2" destOrd="0" presId="urn:microsoft.com/office/officeart/2005/8/layout/hierarchy2#1"/>
    <dgm:cxn modelId="{F49D3A4A-E7D1-4672-883B-6390447DC95E}" type="presParOf" srcId="{3F4BE883-2382-445F-97EE-C8CF62699E44}" destId="{0D2B5EA4-D609-4056-B3B1-25384BFC2B37}" srcOrd="0" destOrd="0" presId="urn:microsoft.com/office/officeart/2005/8/layout/hierarchy2#1"/>
    <dgm:cxn modelId="{26401BDF-57FE-4B1D-9EEA-D2894CB56086}" type="presParOf" srcId="{E9D7CB9C-1E95-4CA2-BE56-7028611C175E}" destId="{E240EEAB-4E0D-4FB7-8C83-0BE7B2AFDB98}" srcOrd="3" destOrd="0" presId="urn:microsoft.com/office/officeart/2005/8/layout/hierarchy2#1"/>
    <dgm:cxn modelId="{0F32319F-CB8A-4160-8A9F-34C5F15E8428}" type="presParOf" srcId="{E240EEAB-4E0D-4FB7-8C83-0BE7B2AFDB98}" destId="{F0E6272E-106F-4972-9FC6-F4E3166C0261}" srcOrd="0" destOrd="0" presId="urn:microsoft.com/office/officeart/2005/8/layout/hierarchy2#1"/>
    <dgm:cxn modelId="{B4CF2154-46A4-43F8-A59C-F4A664A9030A}" type="presParOf" srcId="{E240EEAB-4E0D-4FB7-8C83-0BE7B2AFDB98}" destId="{BF7331BE-93CD-4237-8EE5-208CEFAAA14E}" srcOrd="1" destOrd="0" presId="urn:microsoft.com/office/officeart/2005/8/layout/hierarchy2#1"/>
    <dgm:cxn modelId="{A51B0D04-9AF1-4125-B62F-CBCCB542C473}" type="presParOf" srcId="{E9D7CB9C-1E95-4CA2-BE56-7028611C175E}" destId="{92498A9F-1F3C-4D92-A768-131E409A4C68}" srcOrd="4" destOrd="0" presId="urn:microsoft.com/office/officeart/2005/8/layout/hierarchy2#1"/>
    <dgm:cxn modelId="{854F4355-8FCF-484E-A0DF-718DA61ED534}" type="presParOf" srcId="{92498A9F-1F3C-4D92-A768-131E409A4C68}" destId="{31EDFADE-B00F-4DFE-BA6B-B55F37E26ACB}" srcOrd="0" destOrd="0" presId="urn:microsoft.com/office/officeart/2005/8/layout/hierarchy2#1"/>
    <dgm:cxn modelId="{998DF559-CAE0-447E-BFE0-D6D7DC4D083D}" type="presParOf" srcId="{E9D7CB9C-1E95-4CA2-BE56-7028611C175E}" destId="{92A95E5D-E1AE-47C4-96C8-4DB0367BF165}" srcOrd="5" destOrd="0" presId="urn:microsoft.com/office/officeart/2005/8/layout/hierarchy2#1"/>
    <dgm:cxn modelId="{02EFD385-F0B5-4901-94D5-64C265D24EA4}" type="presParOf" srcId="{92A95E5D-E1AE-47C4-96C8-4DB0367BF165}" destId="{8FEE07DD-28EC-4DA9-8A92-69DEE7AAADAB}" srcOrd="0" destOrd="0" presId="urn:microsoft.com/office/officeart/2005/8/layout/hierarchy2#1"/>
    <dgm:cxn modelId="{8C369DA9-E390-437C-ABD1-2DD095942035}" type="presParOf" srcId="{92A95E5D-E1AE-47C4-96C8-4DB0367BF165}" destId="{A4D332CE-001A-4912-B3FF-72B679B970D9}" srcOrd="1" destOrd="0" presId="urn:microsoft.com/office/officeart/2005/8/layout/hierarchy2#1"/>
    <dgm:cxn modelId="{C646DDF8-821E-4729-8774-2D06908ED3D5}" type="presParOf" srcId="{8B3DB44A-D48D-486E-9342-E92296CCFE65}" destId="{1B28A5E2-FD28-43A6-BDFB-5A302A280765}" srcOrd="2" destOrd="0" presId="urn:microsoft.com/office/officeart/2005/8/layout/hierarchy2#1"/>
    <dgm:cxn modelId="{66523633-64DC-4F8E-9808-8CAD65428B7E}" type="presParOf" srcId="{1B28A5E2-FD28-43A6-BDFB-5A302A280765}" destId="{7766172A-DD92-454B-BD99-AB89B3966ED9}" srcOrd="0" destOrd="0" presId="urn:microsoft.com/office/officeart/2005/8/layout/hierarchy2#1"/>
    <dgm:cxn modelId="{58DDEC38-54D9-4D18-8F79-D60286F874B4}" type="presParOf" srcId="{8B3DB44A-D48D-486E-9342-E92296CCFE65}" destId="{C19A1257-A68F-4E5F-8C05-767ADF3B0D8E}" srcOrd="3" destOrd="0" presId="urn:microsoft.com/office/officeart/2005/8/layout/hierarchy2#1"/>
    <dgm:cxn modelId="{832269B7-DC9A-4DE5-B6D7-C2BE4D1D82B0}" type="presParOf" srcId="{C19A1257-A68F-4E5F-8C05-767ADF3B0D8E}" destId="{871C49C8-9784-40B8-9174-FC0107BB76A5}" srcOrd="0" destOrd="0" presId="urn:microsoft.com/office/officeart/2005/8/layout/hierarchy2#1"/>
    <dgm:cxn modelId="{D8A08069-C7E8-42E8-ADD5-3751A6318C1B}" type="presParOf" srcId="{C19A1257-A68F-4E5F-8C05-767ADF3B0D8E}" destId="{648291E1-674E-465B-A8B3-2E950851BC61}" srcOrd="1" destOrd="0" presId="urn:microsoft.com/office/officeart/2005/8/layout/hierarchy2#1"/>
    <dgm:cxn modelId="{A64DD2C8-D7F0-40C8-A23D-D29516431582}" type="presParOf" srcId="{648291E1-674E-465B-A8B3-2E950851BC61}" destId="{3CE0E3C7-04EB-42B9-B591-BE145F41D6DE}" srcOrd="0" destOrd="0" presId="urn:microsoft.com/office/officeart/2005/8/layout/hierarchy2#1"/>
    <dgm:cxn modelId="{AB1BE39F-FF9B-469B-AE98-B52AD83EAE76}" type="presParOf" srcId="{3CE0E3C7-04EB-42B9-B591-BE145F41D6DE}" destId="{275E7684-B380-4405-8A80-BF142B0A67C0}" srcOrd="0" destOrd="0" presId="urn:microsoft.com/office/officeart/2005/8/layout/hierarchy2#1"/>
    <dgm:cxn modelId="{8C5125E5-BBD1-4E72-B6CF-A6579307CB6D}" type="presParOf" srcId="{648291E1-674E-465B-A8B3-2E950851BC61}" destId="{4E67CCDC-6CA2-4F8B-8618-700CF2730DA2}" srcOrd="1" destOrd="0" presId="urn:microsoft.com/office/officeart/2005/8/layout/hierarchy2#1"/>
    <dgm:cxn modelId="{C5E7EBCA-31BA-4896-BC1D-A289A10835FA}" type="presParOf" srcId="{4E67CCDC-6CA2-4F8B-8618-700CF2730DA2}" destId="{47838C35-2FEA-4972-9C5A-A52B1A13A9BC}" srcOrd="0" destOrd="0" presId="urn:microsoft.com/office/officeart/2005/8/layout/hierarchy2#1"/>
    <dgm:cxn modelId="{99E725F1-0A23-4F9C-BCA5-A52DBEC0312C}" type="presParOf" srcId="{4E67CCDC-6CA2-4F8B-8618-700CF2730DA2}" destId="{D7E9889E-B9E6-42BC-B354-A6A38466896A}" srcOrd="1" destOrd="0" presId="urn:microsoft.com/office/officeart/2005/8/layout/hierarchy2#1"/>
    <dgm:cxn modelId="{BB9F5BAF-9EC2-4B06-80A8-9CD48276D6F5}" type="presParOf" srcId="{648291E1-674E-465B-A8B3-2E950851BC61}" destId="{D7C84DAA-76A7-45EA-85D1-B1EBDFF019F8}" srcOrd="2" destOrd="0" presId="urn:microsoft.com/office/officeart/2005/8/layout/hierarchy2#1"/>
    <dgm:cxn modelId="{140C681D-106E-4523-BBEA-578C845CCB89}" type="presParOf" srcId="{D7C84DAA-76A7-45EA-85D1-B1EBDFF019F8}" destId="{615A350A-AADC-4B4B-BB32-F76A0CAC5D0F}" srcOrd="0" destOrd="0" presId="urn:microsoft.com/office/officeart/2005/8/layout/hierarchy2#1"/>
    <dgm:cxn modelId="{AF65D2C6-E06C-40F5-8309-26503DF40484}" type="presParOf" srcId="{648291E1-674E-465B-A8B3-2E950851BC61}" destId="{585CFDED-6A53-4D73-AFC4-5D9DC0233D5A}" srcOrd="3" destOrd="0" presId="urn:microsoft.com/office/officeart/2005/8/layout/hierarchy2#1"/>
    <dgm:cxn modelId="{48E33906-AF04-470A-AD05-0E6830944210}" type="presParOf" srcId="{585CFDED-6A53-4D73-AFC4-5D9DC0233D5A}" destId="{CDA60506-2C61-4109-85BE-DE404B786B61}" srcOrd="0" destOrd="0" presId="urn:microsoft.com/office/officeart/2005/8/layout/hierarchy2#1"/>
    <dgm:cxn modelId="{BC68F959-E68A-4356-B3F1-915AE704EEE4}" type="presParOf" srcId="{585CFDED-6A53-4D73-AFC4-5D9DC0233D5A}" destId="{F4910452-AA96-4C81-BB09-FC2EBD52EDD7}" srcOrd="1" destOrd="0" presId="urn:microsoft.com/office/officeart/2005/8/layout/hierarchy2#1"/>
    <dgm:cxn modelId="{6577EF3F-F34E-49AB-A68F-3AB6908A97D0}" type="presParOf" srcId="{8B3DB44A-D48D-486E-9342-E92296CCFE65}" destId="{0E6D3203-50C0-4F2B-8474-6F7981F247BA}" srcOrd="4" destOrd="0" presId="urn:microsoft.com/office/officeart/2005/8/layout/hierarchy2#1"/>
    <dgm:cxn modelId="{FE8FCB86-E67B-41A4-8DAC-E6C8E90224E2}" type="presParOf" srcId="{0E6D3203-50C0-4F2B-8474-6F7981F247BA}" destId="{37AC4957-0563-42B1-AFD4-51DB53EB9DB1}" srcOrd="0" destOrd="0" presId="urn:microsoft.com/office/officeart/2005/8/layout/hierarchy2#1"/>
    <dgm:cxn modelId="{D1987627-EDE1-4CE8-9E24-539E57CDD0A4}" type="presParOf" srcId="{8B3DB44A-D48D-486E-9342-E92296CCFE65}" destId="{F329B8DD-6623-4231-B9B9-02BCBFE6166D}" srcOrd="5" destOrd="0" presId="urn:microsoft.com/office/officeart/2005/8/layout/hierarchy2#1"/>
    <dgm:cxn modelId="{1BF314D5-C0EA-4FEF-BD0E-14EC7D325572}" type="presParOf" srcId="{F329B8DD-6623-4231-B9B9-02BCBFE6166D}" destId="{585C4DD6-36BB-4E58-9DFE-6E3D1E2C988C}" srcOrd="0" destOrd="0" presId="urn:microsoft.com/office/officeart/2005/8/layout/hierarchy2#1"/>
    <dgm:cxn modelId="{89457641-2EF7-4F94-856C-E461992F902B}" type="presParOf" srcId="{F329B8DD-6623-4231-B9B9-02BCBFE6166D}" destId="{A30780BE-63FC-40A7-BD38-846E1DB5D52A}" srcOrd="1" destOrd="0" presId="urn:microsoft.com/office/officeart/2005/8/layout/hierarchy2#1"/>
    <dgm:cxn modelId="{CAE26A75-8155-420B-9BAC-1E20BECD8BD8}" type="presParOf" srcId="{A30780BE-63FC-40A7-BD38-846E1DB5D52A}" destId="{E7313373-45D1-42FE-8F15-F4DB0EC7974C}" srcOrd="0" destOrd="0" presId="urn:microsoft.com/office/officeart/2005/8/layout/hierarchy2#1"/>
    <dgm:cxn modelId="{EB832E60-174B-43D7-85FC-C7B23287415F}" type="presParOf" srcId="{E7313373-45D1-42FE-8F15-F4DB0EC7974C}" destId="{ACA7C421-1730-4C28-97DD-D62E3D0B167D}" srcOrd="0" destOrd="0" presId="urn:microsoft.com/office/officeart/2005/8/layout/hierarchy2#1"/>
    <dgm:cxn modelId="{F990994B-0968-472F-8C02-012D3B8D6D40}" type="presParOf" srcId="{A30780BE-63FC-40A7-BD38-846E1DB5D52A}" destId="{4C3E6D7F-3B4C-45FF-9808-DE998A2AE5BC}" srcOrd="1" destOrd="0" presId="urn:microsoft.com/office/officeart/2005/8/layout/hierarchy2#1"/>
    <dgm:cxn modelId="{0B132D27-3183-4D80-96C0-608294B313F8}" type="presParOf" srcId="{4C3E6D7F-3B4C-45FF-9808-DE998A2AE5BC}" destId="{FB25BF73-433A-447C-82A6-AC2CB049CE47}" srcOrd="0" destOrd="0" presId="urn:microsoft.com/office/officeart/2005/8/layout/hierarchy2#1"/>
    <dgm:cxn modelId="{4D3A060B-BF0A-469E-AF3E-5A7CECE9851F}" type="presParOf" srcId="{4C3E6D7F-3B4C-45FF-9808-DE998A2AE5BC}" destId="{303B47DC-27C6-421A-9B55-8B1BD90C5947}" srcOrd="1" destOrd="0" presId="urn:microsoft.com/office/officeart/2005/8/layout/hierarchy2#1"/>
    <dgm:cxn modelId="{57E2462E-D79C-44AE-9340-C99410715C0B}" type="presParOf" srcId="{A30780BE-63FC-40A7-BD38-846E1DB5D52A}" destId="{7A2BDC7E-0029-44AE-8ACC-E536A2D9CAC9}" srcOrd="2" destOrd="0" presId="urn:microsoft.com/office/officeart/2005/8/layout/hierarchy2#1"/>
    <dgm:cxn modelId="{B2684C60-A035-48E9-A849-7A03F8FAC810}" type="presParOf" srcId="{7A2BDC7E-0029-44AE-8ACC-E536A2D9CAC9}" destId="{A1DB9426-36B0-4844-AA0C-454095579C5A}" srcOrd="0" destOrd="0" presId="urn:microsoft.com/office/officeart/2005/8/layout/hierarchy2#1"/>
    <dgm:cxn modelId="{3F54C29D-8F7A-4E5D-BE2A-3054E9C2A0E7}" type="presParOf" srcId="{A30780BE-63FC-40A7-BD38-846E1DB5D52A}" destId="{7FDA25C8-809D-4F09-AFF4-052A675E87FD}" srcOrd="3" destOrd="0" presId="urn:microsoft.com/office/officeart/2005/8/layout/hierarchy2#1"/>
    <dgm:cxn modelId="{10D9164B-1BD4-4C7D-83B9-93707BA5F3BC}" type="presParOf" srcId="{7FDA25C8-809D-4F09-AFF4-052A675E87FD}" destId="{CB5C3BD5-0052-45A4-8AF7-DB176A736E68}" srcOrd="0" destOrd="0" presId="urn:microsoft.com/office/officeart/2005/8/layout/hierarchy2#1"/>
    <dgm:cxn modelId="{62914F38-4F4A-42AE-99F0-6AAFABFF4372}" type="presParOf" srcId="{7FDA25C8-809D-4F09-AFF4-052A675E87FD}" destId="{A1044C1D-CE7D-4F17-8F70-1F919A9D60FB}" srcOrd="1" destOrd="0" presId="urn:microsoft.com/office/officeart/2005/8/layout/hierarchy2#1"/>
    <dgm:cxn modelId="{BD5CFAEE-3DB2-4672-923D-85BBA916CC1D}" type="presParOf" srcId="{A30780BE-63FC-40A7-BD38-846E1DB5D52A}" destId="{B381AE45-B2A8-46F7-8174-CD887B23F37B}" srcOrd="4" destOrd="0" presId="urn:microsoft.com/office/officeart/2005/8/layout/hierarchy2#1"/>
    <dgm:cxn modelId="{4EB4B6DD-8A00-4BC5-B17F-7059393050C4}" type="presParOf" srcId="{B381AE45-B2A8-46F7-8174-CD887B23F37B}" destId="{866F3604-EE8C-4410-8F75-76289651D0E1}" srcOrd="0" destOrd="0" presId="urn:microsoft.com/office/officeart/2005/8/layout/hierarchy2#1"/>
    <dgm:cxn modelId="{6D36B2C5-7972-4F98-9F7F-02B627947795}" type="presParOf" srcId="{A30780BE-63FC-40A7-BD38-846E1DB5D52A}" destId="{CE494967-FF83-466B-84EF-923EF102BD12}" srcOrd="5" destOrd="0" presId="urn:microsoft.com/office/officeart/2005/8/layout/hierarchy2#1"/>
    <dgm:cxn modelId="{D1075C0F-470E-4C54-AFE3-27AF52A8BA9C}" type="presParOf" srcId="{CE494967-FF83-466B-84EF-923EF102BD12}" destId="{805A7333-18A9-41D6-9B27-F0B2105BA082}" srcOrd="0" destOrd="0" presId="urn:microsoft.com/office/officeart/2005/8/layout/hierarchy2#1"/>
    <dgm:cxn modelId="{22010BD0-3EA9-4EB3-8DD7-2267F141243F}" type="presParOf" srcId="{CE494967-FF83-466B-84EF-923EF102BD12}" destId="{8F741EAF-9140-452B-AFEA-B64CE718FD19}" srcOrd="1" destOrd="0" presId="urn:microsoft.com/office/officeart/2005/8/layout/hierarchy2#1"/>
    <dgm:cxn modelId="{7EC928AE-2A40-40B0-9C5D-DB57DAF8E0E4}" type="presParOf" srcId="{0665C99B-5F6C-4DA3-B965-2F5D4AC1E7C3}" destId="{2A49216D-F252-4736-AFAE-D0228A81BFEE}" srcOrd="1" destOrd="0" presId="urn:microsoft.com/office/officeart/2005/8/layout/hierarchy2#1"/>
    <dgm:cxn modelId="{0DCCF77D-AA23-4E4C-A1F0-D87DC885B875}" type="presParOf" srcId="{2A49216D-F252-4736-AFAE-D0228A81BFEE}" destId="{9E648F83-951F-4126-B88E-10E4F7EC0B92}" srcOrd="0" destOrd="0" presId="urn:microsoft.com/office/officeart/2005/8/layout/hierarchy2#1"/>
    <dgm:cxn modelId="{D6AC0EED-1A36-435A-AFAA-CB57E19457A5}" type="presParOf" srcId="{2A49216D-F252-4736-AFAE-D0228A81BFEE}" destId="{9ECDBCA3-EB50-4760-9582-2B51A8EE2AF6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2D47-80AA-4762-B0C0-14FD1110A466}">
      <dsp:nvSpPr>
        <dsp:cNvPr id="0" name=""/>
        <dsp:cNvSpPr/>
      </dsp:nvSpPr>
      <dsp:spPr>
        <a:xfrm>
          <a:off x="5340" y="2416583"/>
          <a:ext cx="1794700" cy="58915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bg1"/>
              </a:solidFill>
            </a:rPr>
            <a:t>In-Class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22596" y="2433839"/>
        <a:ext cx="1760188" cy="554641"/>
      </dsp:txXfrm>
    </dsp:sp>
    <dsp:sp modelId="{6ECCB1A9-403A-467A-90F5-4373C108B94B}">
      <dsp:nvSpPr>
        <dsp:cNvPr id="0" name=""/>
        <dsp:cNvSpPr/>
      </dsp:nvSpPr>
      <dsp:spPr>
        <a:xfrm rot="61319">
          <a:off x="1800019" y="2697621"/>
          <a:ext cx="260796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260796" y="15864"/>
              </a:lnTo>
            </a:path>
          </a:pathLst>
        </a:custGeom>
        <a:noFill/>
        <a:ln w="12700" cap="flat" cmpd="sng" algn="ctr">
          <a:solidFill>
            <a:schemeClr val="tx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23897" y="2706966"/>
        <a:ext cx="13039" cy="13039"/>
      </dsp:txXfrm>
    </dsp:sp>
    <dsp:sp modelId="{4993A05D-D212-4193-AC51-3CFD55AF3099}">
      <dsp:nvSpPr>
        <dsp:cNvPr id="0" name=""/>
        <dsp:cNvSpPr/>
      </dsp:nvSpPr>
      <dsp:spPr>
        <a:xfrm>
          <a:off x="2060795" y="2517160"/>
          <a:ext cx="1749769" cy="3973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Writing Practice</a:t>
          </a:r>
          <a:endParaRPr lang="zh-CN" altLang="en-US" sz="1700" kern="1200" dirty="0"/>
        </a:p>
      </dsp:txBody>
      <dsp:txXfrm>
        <a:off x="2072432" y="2528797"/>
        <a:ext cx="1726495" cy="374028"/>
      </dsp:txXfrm>
    </dsp:sp>
    <dsp:sp modelId="{155DE624-4B49-48AB-AB44-88F1C3C85276}">
      <dsp:nvSpPr>
        <dsp:cNvPr id="0" name=""/>
        <dsp:cNvSpPr/>
      </dsp:nvSpPr>
      <dsp:spPr>
        <a:xfrm rot="17530067">
          <a:off x="3395302" y="2082346"/>
          <a:ext cx="1333791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333791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28853" y="2064866"/>
        <a:ext cx="66689" cy="66689"/>
      </dsp:txXfrm>
    </dsp:sp>
    <dsp:sp modelId="{BFE4F52F-BB70-452F-8A0E-C08559234BDE}">
      <dsp:nvSpPr>
        <dsp:cNvPr id="0" name=""/>
        <dsp:cNvSpPr/>
      </dsp:nvSpPr>
      <dsp:spPr>
        <a:xfrm>
          <a:off x="4313831" y="1299170"/>
          <a:ext cx="1719663" cy="3628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</a:rPr>
            <a:t>Language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324459" y="1309798"/>
        <a:ext cx="1698407" cy="341623"/>
      </dsp:txXfrm>
    </dsp:sp>
    <dsp:sp modelId="{79D3C983-DFF4-4613-AFA4-63D72D98196C}">
      <dsp:nvSpPr>
        <dsp:cNvPr id="0" name=""/>
        <dsp:cNvSpPr/>
      </dsp:nvSpPr>
      <dsp:spPr>
        <a:xfrm rot="19086666">
          <a:off x="5918559" y="1164457"/>
          <a:ext cx="899486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899486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45815" y="1157834"/>
        <a:ext cx="44974" cy="44974"/>
      </dsp:txXfrm>
    </dsp:sp>
    <dsp:sp modelId="{E61E4710-3B81-41A2-B489-6538C3417A8E}">
      <dsp:nvSpPr>
        <dsp:cNvPr id="0" name=""/>
        <dsp:cNvSpPr/>
      </dsp:nvSpPr>
      <dsp:spPr>
        <a:xfrm>
          <a:off x="6703109" y="713102"/>
          <a:ext cx="1515701" cy="333861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recognition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12887" y="722880"/>
        <a:ext cx="1496145" cy="314305"/>
      </dsp:txXfrm>
    </dsp:sp>
    <dsp:sp modelId="{3F4BE883-2382-445F-97EE-C8CF62699E44}">
      <dsp:nvSpPr>
        <dsp:cNvPr id="0" name=""/>
        <dsp:cNvSpPr/>
      </dsp:nvSpPr>
      <dsp:spPr>
        <a:xfrm rot="21231669">
          <a:off x="6031500" y="1427542"/>
          <a:ext cx="695782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695782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61997" y="1426012"/>
        <a:ext cx="34789" cy="34789"/>
      </dsp:txXfrm>
    </dsp:sp>
    <dsp:sp modelId="{F0E6272E-106F-4972-9FC6-F4E3166C0261}">
      <dsp:nvSpPr>
        <dsp:cNvPr id="0" name=""/>
        <dsp:cNvSpPr/>
      </dsp:nvSpPr>
      <dsp:spPr>
        <a:xfrm>
          <a:off x="6725288" y="1239273"/>
          <a:ext cx="1515701" cy="333861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recall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35066" y="1249051"/>
        <a:ext cx="1496145" cy="314305"/>
      </dsp:txXfrm>
    </dsp:sp>
    <dsp:sp modelId="{92498A9F-1F3C-4D92-A768-131E409A4C68}">
      <dsp:nvSpPr>
        <dsp:cNvPr id="0" name=""/>
        <dsp:cNvSpPr/>
      </dsp:nvSpPr>
      <dsp:spPr>
        <a:xfrm rot="1661719">
          <a:off x="5988738" y="1646309"/>
          <a:ext cx="781306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781306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59859" y="1642640"/>
        <a:ext cx="39065" cy="39065"/>
      </dsp:txXfrm>
    </dsp:sp>
    <dsp:sp modelId="{8FEE07DD-28EC-4DA9-8A92-69DEE7AAADAB}">
      <dsp:nvSpPr>
        <dsp:cNvPr id="0" name=""/>
        <dsp:cNvSpPr/>
      </dsp:nvSpPr>
      <dsp:spPr>
        <a:xfrm>
          <a:off x="6725288" y="1676806"/>
          <a:ext cx="1515701" cy="333861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use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35066" y="1686584"/>
        <a:ext cx="1496145" cy="314305"/>
      </dsp:txXfrm>
    </dsp:sp>
    <dsp:sp modelId="{1B28A5E2-FD28-43A6-BDFB-5A302A280765}">
      <dsp:nvSpPr>
        <dsp:cNvPr id="0" name=""/>
        <dsp:cNvSpPr/>
      </dsp:nvSpPr>
      <dsp:spPr>
        <a:xfrm rot="21468352">
          <a:off x="3810380" y="2690306"/>
          <a:ext cx="503635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503635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49607" y="2693579"/>
        <a:ext cx="25181" cy="25181"/>
      </dsp:txXfrm>
    </dsp:sp>
    <dsp:sp modelId="{871C49C8-9784-40B8-9174-FC0107BB76A5}">
      <dsp:nvSpPr>
        <dsp:cNvPr id="0" name=""/>
        <dsp:cNvSpPr/>
      </dsp:nvSpPr>
      <dsp:spPr>
        <a:xfrm>
          <a:off x="4313831" y="2515090"/>
          <a:ext cx="1719663" cy="3628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</a:rPr>
            <a:t>Idea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324459" y="2525718"/>
        <a:ext cx="1698407" cy="341623"/>
      </dsp:txXfrm>
    </dsp:sp>
    <dsp:sp modelId="{3CE0E3C7-04EB-42B9-B591-BE145F41D6DE}">
      <dsp:nvSpPr>
        <dsp:cNvPr id="0" name=""/>
        <dsp:cNvSpPr/>
      </dsp:nvSpPr>
      <dsp:spPr>
        <a:xfrm rot="20376740">
          <a:off x="6008878" y="2543766"/>
          <a:ext cx="785937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785937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82198" y="2539982"/>
        <a:ext cx="39296" cy="39296"/>
      </dsp:txXfrm>
    </dsp:sp>
    <dsp:sp modelId="{47838C35-2FEA-4972-9C5A-A52B1A13A9BC}">
      <dsp:nvSpPr>
        <dsp:cNvPr id="0" name=""/>
        <dsp:cNvSpPr/>
      </dsp:nvSpPr>
      <dsp:spPr>
        <a:xfrm>
          <a:off x="6770199" y="2244258"/>
          <a:ext cx="1703770" cy="356947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Reading material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80654" y="2254713"/>
        <a:ext cx="1682860" cy="336037"/>
      </dsp:txXfrm>
    </dsp:sp>
    <dsp:sp modelId="{D7C84DAA-76A7-45EA-85D1-B1EBDFF019F8}">
      <dsp:nvSpPr>
        <dsp:cNvPr id="0" name=""/>
        <dsp:cNvSpPr/>
      </dsp:nvSpPr>
      <dsp:spPr>
        <a:xfrm rot="1077948">
          <a:off x="6015765" y="2792825"/>
          <a:ext cx="727253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727253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61210" y="2790508"/>
        <a:ext cx="36362" cy="36362"/>
      </dsp:txXfrm>
    </dsp:sp>
    <dsp:sp modelId="{CDA60506-2C61-4109-85BE-DE404B786B61}">
      <dsp:nvSpPr>
        <dsp:cNvPr id="0" name=""/>
        <dsp:cNvSpPr/>
      </dsp:nvSpPr>
      <dsp:spPr>
        <a:xfrm>
          <a:off x="6725288" y="2742376"/>
          <a:ext cx="1703770" cy="356947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video material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35743" y="2752831"/>
        <a:ext cx="1682860" cy="336037"/>
      </dsp:txXfrm>
    </dsp:sp>
    <dsp:sp modelId="{0E6D3203-50C0-4F2B-8474-6F7981F247BA}">
      <dsp:nvSpPr>
        <dsp:cNvPr id="0" name=""/>
        <dsp:cNvSpPr/>
      </dsp:nvSpPr>
      <dsp:spPr>
        <a:xfrm rot="4066096">
          <a:off x="3397124" y="3315580"/>
          <a:ext cx="133014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330148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28944" y="3298191"/>
        <a:ext cx="66507" cy="66507"/>
      </dsp:txXfrm>
    </dsp:sp>
    <dsp:sp modelId="{585C4DD6-36BB-4E58-9DFE-6E3D1E2C988C}">
      <dsp:nvSpPr>
        <dsp:cNvPr id="0" name=""/>
        <dsp:cNvSpPr/>
      </dsp:nvSpPr>
      <dsp:spPr>
        <a:xfrm>
          <a:off x="4313831" y="3765638"/>
          <a:ext cx="1719663" cy="3628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tx1"/>
              </a:solidFill>
            </a:rPr>
            <a:t>Structure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324459" y="3776266"/>
        <a:ext cx="1698407" cy="341623"/>
      </dsp:txXfrm>
    </dsp:sp>
    <dsp:sp modelId="{E7313373-45D1-42FE-8F15-F4DB0EC7974C}">
      <dsp:nvSpPr>
        <dsp:cNvPr id="0" name=""/>
        <dsp:cNvSpPr/>
      </dsp:nvSpPr>
      <dsp:spPr>
        <a:xfrm rot="19777810">
          <a:off x="5978482" y="3728522"/>
          <a:ext cx="80181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801818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59346" y="3724341"/>
        <a:ext cx="40090" cy="40090"/>
      </dsp:txXfrm>
    </dsp:sp>
    <dsp:sp modelId="{FB25BF73-433A-447C-82A6-AC2CB049CE47}">
      <dsp:nvSpPr>
        <dsp:cNvPr id="0" name=""/>
        <dsp:cNvSpPr/>
      </dsp:nvSpPr>
      <dsp:spPr>
        <a:xfrm>
          <a:off x="6725288" y="3363221"/>
          <a:ext cx="1703770" cy="356947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Sample writing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35743" y="3373676"/>
        <a:ext cx="1682860" cy="336037"/>
      </dsp:txXfrm>
    </dsp:sp>
    <dsp:sp modelId="{7A2BDC7E-0029-44AE-8ACC-E536A2D9CAC9}">
      <dsp:nvSpPr>
        <dsp:cNvPr id="0" name=""/>
        <dsp:cNvSpPr/>
      </dsp:nvSpPr>
      <dsp:spPr>
        <a:xfrm rot="156141">
          <a:off x="6033123" y="3947580"/>
          <a:ext cx="720923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720923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75562" y="3945421"/>
        <a:ext cx="36046" cy="36046"/>
      </dsp:txXfrm>
    </dsp:sp>
    <dsp:sp modelId="{CB5C3BD5-0052-45A4-8AF7-DB176A736E68}">
      <dsp:nvSpPr>
        <dsp:cNvPr id="0" name=""/>
        <dsp:cNvSpPr/>
      </dsp:nvSpPr>
      <dsp:spPr>
        <a:xfrm>
          <a:off x="6753675" y="3801337"/>
          <a:ext cx="1703770" cy="356947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Self-assessment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64130" y="3811792"/>
        <a:ext cx="1682860" cy="336037"/>
      </dsp:txXfrm>
    </dsp:sp>
    <dsp:sp modelId="{B381AE45-B2A8-46F7-8174-CD887B23F37B}">
      <dsp:nvSpPr>
        <dsp:cNvPr id="0" name=""/>
        <dsp:cNvSpPr/>
      </dsp:nvSpPr>
      <dsp:spPr>
        <a:xfrm rot="2184092">
          <a:off x="5947677" y="4192217"/>
          <a:ext cx="879627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879627" y="158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365500" y="4186090"/>
        <a:ext cx="43981" cy="43981"/>
      </dsp:txXfrm>
    </dsp:sp>
    <dsp:sp modelId="{805A7333-18A9-41D6-9B27-F0B2105BA082}">
      <dsp:nvSpPr>
        <dsp:cNvPr id="0" name=""/>
        <dsp:cNvSpPr/>
      </dsp:nvSpPr>
      <dsp:spPr>
        <a:xfrm>
          <a:off x="6741487" y="4290610"/>
          <a:ext cx="1703770" cy="356947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Peer</a:t>
          </a:r>
          <a:r>
            <a:rPr lang="en-US" altLang="zh-CN" sz="1700" kern="1200" baseline="0" dirty="0">
              <a:solidFill>
                <a:schemeClr val="tx1"/>
              </a:solidFill>
            </a:rPr>
            <a:t> review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6751942" y="4301065"/>
        <a:ext cx="1682860" cy="336037"/>
      </dsp:txXfrm>
    </dsp:sp>
    <dsp:sp modelId="{9E648F83-951F-4126-B88E-10E4F7EC0B92}">
      <dsp:nvSpPr>
        <dsp:cNvPr id="0" name=""/>
        <dsp:cNvSpPr/>
      </dsp:nvSpPr>
      <dsp:spPr>
        <a:xfrm>
          <a:off x="4358436" y="4160164"/>
          <a:ext cx="1630434" cy="33005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>
              <a:solidFill>
                <a:schemeClr val="tx1"/>
              </a:solidFill>
            </a:rPr>
            <a:t>1</a:t>
          </a:r>
          <a:r>
            <a:rPr lang="en-US" altLang="zh-CN" sz="1700" kern="1200" baseline="30000" dirty="0">
              <a:solidFill>
                <a:schemeClr val="tx1"/>
              </a:solidFill>
            </a:rPr>
            <a:t>st</a:t>
          </a:r>
          <a:r>
            <a:rPr lang="en-US" altLang="zh-CN" sz="1700" kern="1200" dirty="0">
              <a:solidFill>
                <a:schemeClr val="tx1"/>
              </a:solidFill>
            </a:rPr>
            <a:t> draft review</a:t>
          </a:r>
        </a:p>
      </dsp:txBody>
      <dsp:txXfrm>
        <a:off x="4368103" y="4169831"/>
        <a:ext cx="1611100" cy="31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2020-08-08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/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-1" fmla="*/ 0 w 2718024"/>
              <a:gd name="connsiteY0-2" fmla="*/ 6858000 h 6858000"/>
              <a:gd name="connsiteX1-3" fmla="*/ 2718024 w 2718024"/>
              <a:gd name="connsiteY1-4" fmla="*/ 0 h 6858000"/>
              <a:gd name="connsiteX2-5" fmla="*/ 2718024 w 2718024"/>
              <a:gd name="connsiteY2-6" fmla="*/ 6858000 h 6858000"/>
              <a:gd name="connsiteX3-7" fmla="*/ 0 w 2718024"/>
              <a:gd name="connsiteY3-8" fmla="*/ 6858000 h 6858000"/>
              <a:gd name="connsiteX0-9" fmla="*/ 0 w 9162367"/>
              <a:gd name="connsiteY0-10" fmla="*/ 6868886 h 6868886"/>
              <a:gd name="connsiteX1-11" fmla="*/ 9162367 w 9162367"/>
              <a:gd name="connsiteY1-12" fmla="*/ 0 h 6868886"/>
              <a:gd name="connsiteX2-13" fmla="*/ 9162367 w 9162367"/>
              <a:gd name="connsiteY2-14" fmla="*/ 6858000 h 6868886"/>
              <a:gd name="connsiteX3-15" fmla="*/ 0 w 9162367"/>
              <a:gd name="connsiteY3-16" fmla="*/ 6868886 h 6868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/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/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/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/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/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/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/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/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/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/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/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/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8293" y="3271267"/>
            <a:ext cx="7487782" cy="677416"/>
          </a:xfrm>
        </p:spPr>
        <p:txBody>
          <a:bodyPr/>
          <a:lstStyle/>
          <a:p>
            <a:r>
              <a:rPr lang="en-US" dirty="0"/>
              <a:t>Part I: Teaching Design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2183" y="2117893"/>
            <a:ext cx="7399373" cy="4129479"/>
            <a:chOff x="1322183" y="2117893"/>
            <a:chExt cx="7399373" cy="4129479"/>
          </a:xfrm>
        </p:grpSpPr>
        <p:sp>
          <p:nvSpPr>
            <p:cNvPr id="3" name="Rounded Rectangle 2"/>
            <p:cNvSpPr/>
            <p:nvPr/>
          </p:nvSpPr>
          <p:spPr>
            <a:xfrm>
              <a:off x="2484964" y="5256669"/>
              <a:ext cx="2226743" cy="54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Picture 2" descr="E:\002-KIMS BUSINESS\000-B-KIMS-소스 분류-2014\10-ESP to IMG\지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183" y="4805965"/>
              <a:ext cx="1441407" cy="14414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4168798" y="4210411"/>
              <a:ext cx="540000" cy="158625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68798" y="4210411"/>
              <a:ext cx="1879525" cy="54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06869" y="3164152"/>
              <a:ext cx="540000" cy="158625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05415" y="3164152"/>
              <a:ext cx="1879523" cy="540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44939" y="2117893"/>
              <a:ext cx="540000" cy="15862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44939" y="2117893"/>
              <a:ext cx="1876617" cy="540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37893" y="5037259"/>
            <a:ext cx="20066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On-line writing 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批改网）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7888" y="1045873"/>
            <a:ext cx="4648202" cy="5847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Session 1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Period 1-2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）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Oval 27"/>
          <p:cNvSpPr/>
          <p:nvPr/>
        </p:nvSpPr>
        <p:spPr>
          <a:xfrm>
            <a:off x="8186924" y="2117893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8"/>
          <p:cNvSpPr/>
          <p:nvPr/>
        </p:nvSpPr>
        <p:spPr>
          <a:xfrm rot="16200000">
            <a:off x="5656140" y="4314072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/>
          <p:cNvSpPr/>
          <p:nvPr/>
        </p:nvSpPr>
        <p:spPr>
          <a:xfrm>
            <a:off x="6985697" y="3315532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/>
          <p:cNvSpPr/>
          <p:nvPr/>
        </p:nvSpPr>
        <p:spPr>
          <a:xfrm>
            <a:off x="4297893" y="5446684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/>
          <p:cNvSpPr/>
          <p:nvPr/>
        </p:nvSpPr>
        <p:spPr>
          <a:xfrm>
            <a:off x="8322147" y="2248073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矩形: 剪去对角 30"/>
          <p:cNvSpPr/>
          <p:nvPr/>
        </p:nvSpPr>
        <p:spPr>
          <a:xfrm>
            <a:off x="5395198" y="2286163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矩形: 剪去对角 31"/>
          <p:cNvSpPr/>
          <p:nvPr/>
        </p:nvSpPr>
        <p:spPr>
          <a:xfrm>
            <a:off x="4114663" y="3315532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矩形: 剪去对角 33"/>
          <p:cNvSpPr/>
          <p:nvPr/>
        </p:nvSpPr>
        <p:spPr>
          <a:xfrm>
            <a:off x="2702315" y="4355262"/>
            <a:ext cx="1336824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14"/>
          <p:cNvSpPr txBox="1"/>
          <p:nvPr/>
        </p:nvSpPr>
        <p:spPr>
          <a:xfrm>
            <a:off x="7485082" y="3131114"/>
            <a:ext cx="28474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Language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标注: 左箭头 38"/>
          <p:cNvSpPr/>
          <p:nvPr/>
        </p:nvSpPr>
        <p:spPr>
          <a:xfrm>
            <a:off x="8862394" y="2804474"/>
            <a:ext cx="1423705" cy="649717"/>
          </a:xfrm>
          <a:prstGeom prst="leftArrowCallout">
            <a:avLst/>
          </a:prstGeom>
          <a:solidFill>
            <a:schemeClr val="bg1"/>
          </a:solidFill>
          <a:ln w="28575">
            <a:solidFill>
              <a:srgbClr val="C1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Mooc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6155136" y="4447037"/>
            <a:ext cx="492437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Writing technique: Counter-argument &amp; Rebuttal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6156590" y="4126211"/>
            <a:ext cx="40018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Supplement materials analysis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7485084" y="2703999"/>
            <a:ext cx="3185876" cy="85066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>
            <a:off x="6156590" y="3836429"/>
            <a:ext cx="5040057" cy="94866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5108560" y="5003540"/>
            <a:ext cx="1546094" cy="62835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TextBox 14"/>
          <p:cNvSpPr txBox="1"/>
          <p:nvPr/>
        </p:nvSpPr>
        <p:spPr>
          <a:xfrm>
            <a:off x="6156590" y="3807796"/>
            <a:ext cx="28474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Production Task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14"/>
          <p:cNvSpPr txBox="1"/>
          <p:nvPr/>
        </p:nvSpPr>
        <p:spPr>
          <a:xfrm>
            <a:off x="7485082" y="2830497"/>
            <a:ext cx="28474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 Study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4" name="矩形 53"/>
          <p:cNvSpPr/>
          <p:nvPr/>
        </p:nvSpPr>
        <p:spPr>
          <a:xfrm>
            <a:off x="-2452853" y="-12382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31"/>
          <p:cNvSpPr txBox="1"/>
          <p:nvPr/>
        </p:nvSpPr>
        <p:spPr>
          <a:xfrm>
            <a:off x="7331185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6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43484" y="3983461"/>
            <a:ext cx="4542503" cy="948665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509 L 0.80117 0.0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1" animBg="1"/>
      <p:bldP spid="24" grpId="0" animBg="1"/>
      <p:bldP spid="31" grpId="0" animBg="1"/>
      <p:bldP spid="32" grpId="0" animBg="1"/>
      <p:bldP spid="34" grpId="0" animBg="1"/>
      <p:bldP spid="36" grpId="0"/>
      <p:bldP spid="39" grpId="0" animBg="1"/>
      <p:bldP spid="39" grpId="1" animBg="1"/>
      <p:bldP spid="46" grpId="0"/>
      <p:bldP spid="13" grpId="0"/>
      <p:bldP spid="19" grpId="0" animBg="1"/>
      <p:bldP spid="20" grpId="0" animBg="1"/>
      <p:bldP spid="22" grpId="0" animBg="1"/>
      <p:bldP spid="47" grpId="0"/>
      <p:bldP spid="48" grpId="0"/>
      <p:bldP spid="54" grpId="0" animBg="1"/>
      <p:bldP spid="55" grpId="0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45542" y="2927216"/>
            <a:ext cx="41221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Review the 1</a:t>
            </a:r>
            <a:r>
              <a:rPr lang="en-US" altLang="ko-KR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draft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7888" y="1045873"/>
            <a:ext cx="4648202" cy="5847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Session 2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Period 3-4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）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Oval 27"/>
          <p:cNvSpPr/>
          <p:nvPr/>
        </p:nvSpPr>
        <p:spPr>
          <a:xfrm>
            <a:off x="8144940" y="2176025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8"/>
          <p:cNvSpPr/>
          <p:nvPr/>
        </p:nvSpPr>
        <p:spPr>
          <a:xfrm rot="16200000">
            <a:off x="5656140" y="4314072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/>
          <p:cNvSpPr/>
          <p:nvPr/>
        </p:nvSpPr>
        <p:spPr>
          <a:xfrm>
            <a:off x="6985697" y="3315532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矩形: 剪去对角 30"/>
          <p:cNvSpPr/>
          <p:nvPr/>
        </p:nvSpPr>
        <p:spPr>
          <a:xfrm>
            <a:off x="5395198" y="2286163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矩形: 剪去对角 31"/>
          <p:cNvSpPr/>
          <p:nvPr/>
        </p:nvSpPr>
        <p:spPr>
          <a:xfrm>
            <a:off x="4114663" y="3315532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矩形: 剪去对角 33"/>
          <p:cNvSpPr/>
          <p:nvPr/>
        </p:nvSpPr>
        <p:spPr>
          <a:xfrm>
            <a:off x="2702315" y="4355262"/>
            <a:ext cx="1336824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7412676" y="2826061"/>
            <a:ext cx="3875906" cy="70510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8" name="组合 47"/>
          <p:cNvGrpSpPr/>
          <p:nvPr/>
        </p:nvGrpSpPr>
        <p:grpSpPr>
          <a:xfrm>
            <a:off x="1293820" y="2176025"/>
            <a:ext cx="7399373" cy="4129479"/>
            <a:chOff x="1322183" y="2117893"/>
            <a:chExt cx="7399373" cy="4129479"/>
          </a:xfrm>
        </p:grpSpPr>
        <p:sp>
          <p:nvSpPr>
            <p:cNvPr id="49" name="Rounded Rectangle 2"/>
            <p:cNvSpPr/>
            <p:nvPr/>
          </p:nvSpPr>
          <p:spPr>
            <a:xfrm>
              <a:off x="2484964" y="5256669"/>
              <a:ext cx="2226743" cy="54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0" name="Picture 2" descr="E:\002-KIMS BUSINESS\000-B-KIMS-소스 분류-2014\10-ESP to IMG\지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183" y="4805965"/>
              <a:ext cx="1441407" cy="14414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4"/>
            <p:cNvSpPr/>
            <p:nvPr/>
          </p:nvSpPr>
          <p:spPr>
            <a:xfrm>
              <a:off x="4168798" y="4210411"/>
              <a:ext cx="540000" cy="158625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Rounded Rectangle 5"/>
            <p:cNvSpPr/>
            <p:nvPr/>
          </p:nvSpPr>
          <p:spPr>
            <a:xfrm>
              <a:off x="4168798" y="4210411"/>
              <a:ext cx="1879525" cy="54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ounded Rectangle 6"/>
            <p:cNvSpPr/>
            <p:nvPr/>
          </p:nvSpPr>
          <p:spPr>
            <a:xfrm>
              <a:off x="5525585" y="3155096"/>
              <a:ext cx="540000" cy="158625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Rounded Rectangle 7"/>
            <p:cNvSpPr/>
            <p:nvPr/>
          </p:nvSpPr>
          <p:spPr>
            <a:xfrm>
              <a:off x="5505415" y="3164152"/>
              <a:ext cx="1879523" cy="540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Rounded Rectangle 8"/>
            <p:cNvSpPr/>
            <p:nvPr/>
          </p:nvSpPr>
          <p:spPr>
            <a:xfrm>
              <a:off x="6844939" y="2117893"/>
              <a:ext cx="540000" cy="15862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ounded Rectangle 9"/>
            <p:cNvSpPr/>
            <p:nvPr/>
          </p:nvSpPr>
          <p:spPr>
            <a:xfrm>
              <a:off x="6844939" y="2117893"/>
              <a:ext cx="1876617" cy="540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" name="Isosceles Triangle 8"/>
          <p:cNvSpPr/>
          <p:nvPr/>
        </p:nvSpPr>
        <p:spPr>
          <a:xfrm rot="16200000">
            <a:off x="5625295" y="4368763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Oval 7"/>
          <p:cNvSpPr/>
          <p:nvPr/>
        </p:nvSpPr>
        <p:spPr>
          <a:xfrm>
            <a:off x="6985697" y="3374696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16"/>
          <p:cNvSpPr/>
          <p:nvPr/>
        </p:nvSpPr>
        <p:spPr>
          <a:xfrm>
            <a:off x="4235799" y="5492195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Donut 24"/>
          <p:cNvSpPr/>
          <p:nvPr/>
        </p:nvSpPr>
        <p:spPr>
          <a:xfrm>
            <a:off x="8298624" y="2329453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48" y="3872320"/>
            <a:ext cx="4998034" cy="1262931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45" name="矩形 44"/>
          <p:cNvSpPr/>
          <p:nvPr/>
        </p:nvSpPr>
        <p:spPr>
          <a:xfrm>
            <a:off x="7319962" y="-11419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31"/>
          <p:cNvSpPr txBox="1"/>
          <p:nvPr/>
        </p:nvSpPr>
        <p:spPr>
          <a:xfrm>
            <a:off x="7331185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31" grpId="0" animBg="1"/>
      <p:bldP spid="32" grpId="0" animBg="1"/>
      <p:bldP spid="34" grpId="0" animBg="1"/>
      <p:bldP spid="19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" name="图示 1"/>
          <p:cNvGraphicFramePr/>
          <p:nvPr/>
        </p:nvGraphicFramePr>
        <p:xfrm>
          <a:off x="606757" y="1129547"/>
          <a:ext cx="92686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: 圆角 2"/>
          <p:cNvSpPr/>
          <p:nvPr/>
        </p:nvSpPr>
        <p:spPr>
          <a:xfrm>
            <a:off x="7267556" y="4398076"/>
            <a:ext cx="1922562" cy="1523041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4693920" y="1975104"/>
            <a:ext cx="2182368" cy="3753600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卷形: 水平 4"/>
          <p:cNvSpPr/>
          <p:nvPr/>
        </p:nvSpPr>
        <p:spPr>
          <a:xfrm>
            <a:off x="7495592" y="5728704"/>
            <a:ext cx="1466490" cy="819509"/>
          </a:xfrm>
          <a:prstGeom prst="horizontalScroll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TSCA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1977754" y="4398076"/>
            <a:ext cx="1120877" cy="43262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Enabling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9926754" y="3955626"/>
            <a:ext cx="1575017" cy="87507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Debate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9926754" y="2924069"/>
            <a:ext cx="1575016" cy="87507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803994" y="3101576"/>
            <a:ext cx="18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Argumentative Writing</a:t>
            </a:r>
            <a:endParaRPr lang="zh-CN" altLang="en-US" dirty="0"/>
          </a:p>
        </p:txBody>
      </p:sp>
      <p:sp>
        <p:nvSpPr>
          <p:cNvPr id="13" name="箭头: 右 12"/>
          <p:cNvSpPr/>
          <p:nvPr/>
        </p:nvSpPr>
        <p:spPr>
          <a:xfrm>
            <a:off x="9205153" y="3609552"/>
            <a:ext cx="648930" cy="52636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20" name="矩形 19"/>
          <p:cNvSpPr/>
          <p:nvPr/>
        </p:nvSpPr>
        <p:spPr>
          <a:xfrm>
            <a:off x="7319962" y="-11419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31"/>
          <p:cNvSpPr txBox="1"/>
          <p:nvPr/>
        </p:nvSpPr>
        <p:spPr>
          <a:xfrm>
            <a:off x="7331185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04192" y="5238103"/>
            <a:ext cx="24061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On-line writing, 2</a:t>
            </a:r>
            <a:r>
              <a:rPr lang="en-US" altLang="ko-KR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draft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批改网）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7888" y="1045873"/>
            <a:ext cx="4648202" cy="5847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Session 2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Period 3-4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）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Oval 27"/>
          <p:cNvSpPr/>
          <p:nvPr/>
        </p:nvSpPr>
        <p:spPr>
          <a:xfrm>
            <a:off x="8144940" y="2176025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8"/>
          <p:cNvSpPr/>
          <p:nvPr/>
        </p:nvSpPr>
        <p:spPr>
          <a:xfrm rot="16200000">
            <a:off x="5656140" y="4314072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/>
          <p:cNvSpPr/>
          <p:nvPr/>
        </p:nvSpPr>
        <p:spPr>
          <a:xfrm>
            <a:off x="6985697" y="3315532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矩形: 剪去对角 30"/>
          <p:cNvSpPr/>
          <p:nvPr/>
        </p:nvSpPr>
        <p:spPr>
          <a:xfrm>
            <a:off x="5395198" y="2286163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矩形: 剪去对角 31"/>
          <p:cNvSpPr/>
          <p:nvPr/>
        </p:nvSpPr>
        <p:spPr>
          <a:xfrm>
            <a:off x="4114663" y="3315532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矩形: 剪去对角 33"/>
          <p:cNvSpPr/>
          <p:nvPr/>
        </p:nvSpPr>
        <p:spPr>
          <a:xfrm>
            <a:off x="2702315" y="4355262"/>
            <a:ext cx="1336824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7412676" y="2826061"/>
            <a:ext cx="3875906" cy="70510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4890725" y="5149333"/>
            <a:ext cx="2319597" cy="62835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1"/>
          <p:cNvSpPr txBox="1"/>
          <p:nvPr/>
        </p:nvSpPr>
        <p:spPr>
          <a:xfrm>
            <a:off x="9221942" y="217820"/>
            <a:ext cx="288128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3024159" y="203931"/>
            <a:ext cx="308913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3826" y="177624"/>
            <a:ext cx="27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293820" y="2176025"/>
            <a:ext cx="7399373" cy="4129479"/>
            <a:chOff x="1322183" y="2117893"/>
            <a:chExt cx="7399373" cy="4129479"/>
          </a:xfrm>
        </p:grpSpPr>
        <p:sp>
          <p:nvSpPr>
            <p:cNvPr id="49" name="Rounded Rectangle 2"/>
            <p:cNvSpPr/>
            <p:nvPr/>
          </p:nvSpPr>
          <p:spPr>
            <a:xfrm>
              <a:off x="2484964" y="5256669"/>
              <a:ext cx="2226743" cy="540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0" name="Picture 2" descr="E:\002-KIMS BUSINESS\000-B-KIMS-소스 분류-2014\10-ESP to IMG\지구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183" y="4805965"/>
              <a:ext cx="1441407" cy="144140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4"/>
            <p:cNvSpPr/>
            <p:nvPr/>
          </p:nvSpPr>
          <p:spPr>
            <a:xfrm>
              <a:off x="4168798" y="4210411"/>
              <a:ext cx="540000" cy="158625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Rounded Rectangle 5"/>
            <p:cNvSpPr/>
            <p:nvPr/>
          </p:nvSpPr>
          <p:spPr>
            <a:xfrm>
              <a:off x="4168798" y="4210411"/>
              <a:ext cx="1879525" cy="54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ounded Rectangle 6"/>
            <p:cNvSpPr/>
            <p:nvPr/>
          </p:nvSpPr>
          <p:spPr>
            <a:xfrm>
              <a:off x="5525585" y="3155096"/>
              <a:ext cx="540000" cy="158625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Rounded Rectangle 7"/>
            <p:cNvSpPr/>
            <p:nvPr/>
          </p:nvSpPr>
          <p:spPr>
            <a:xfrm>
              <a:off x="5505415" y="3164152"/>
              <a:ext cx="1879523" cy="540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Rounded Rectangle 8"/>
            <p:cNvSpPr/>
            <p:nvPr/>
          </p:nvSpPr>
          <p:spPr>
            <a:xfrm>
              <a:off x="6844939" y="2117893"/>
              <a:ext cx="540000" cy="15862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ounded Rectangle 9"/>
            <p:cNvSpPr/>
            <p:nvPr/>
          </p:nvSpPr>
          <p:spPr>
            <a:xfrm>
              <a:off x="6844939" y="2117893"/>
              <a:ext cx="1876617" cy="540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" name="Isosceles Triangle 8"/>
          <p:cNvSpPr/>
          <p:nvPr/>
        </p:nvSpPr>
        <p:spPr>
          <a:xfrm rot="16200000">
            <a:off x="5625295" y="4368763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Oval 7"/>
          <p:cNvSpPr/>
          <p:nvPr/>
        </p:nvSpPr>
        <p:spPr>
          <a:xfrm>
            <a:off x="6985697" y="3374696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16"/>
          <p:cNvSpPr/>
          <p:nvPr/>
        </p:nvSpPr>
        <p:spPr>
          <a:xfrm>
            <a:off x="4235799" y="5492195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Donut 24"/>
          <p:cNvSpPr/>
          <p:nvPr/>
        </p:nvSpPr>
        <p:spPr>
          <a:xfrm>
            <a:off x="8298624" y="2329453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76" y="3827809"/>
            <a:ext cx="4998034" cy="12629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193" y="-8962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9" name="矩形 8"/>
          <p:cNvSpPr/>
          <p:nvPr/>
        </p:nvSpPr>
        <p:spPr>
          <a:xfrm>
            <a:off x="7319962" y="-11419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1"/>
          <p:cNvSpPr txBox="1"/>
          <p:nvPr/>
        </p:nvSpPr>
        <p:spPr>
          <a:xfrm>
            <a:off x="7331185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445542" y="2927216"/>
            <a:ext cx="41221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Review the 1</a:t>
            </a:r>
            <a:r>
              <a:rPr lang="en-US" altLang="ko-KR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draft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84964" y="5256669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E:\002-KIMS BUSINESS\000-B-KIMS-소스 분류-2014\10-ESP to IMG\지구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3" y="4805965"/>
            <a:ext cx="1441407" cy="14414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68798" y="4210411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4168798" y="4210411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506869" y="3164152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5505415" y="3164152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6844939" y="2117893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6844939" y="2117893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837893" y="4929537"/>
            <a:ext cx="279648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Unit Project:</a:t>
            </a:r>
          </a:p>
          <a:p>
            <a:pPr marL="285750" indent="-285750">
              <a:buClr>
                <a:srgbClr val="C19F00"/>
              </a:buClr>
              <a:buFont typeface="Wingdings" panose="05000000000000000000" pitchFamily="2" charset="2"/>
              <a:buChar char="Ø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Final Writing draft</a:t>
            </a:r>
          </a:p>
          <a:p>
            <a:pPr marL="285750" indent="-285750">
              <a:buClr>
                <a:srgbClr val="C19F00"/>
              </a:buClr>
              <a:buFont typeface="Wingdings" panose="05000000000000000000" pitchFamily="2" charset="2"/>
              <a:buChar char="Ø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Micro Video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5083" y="2730210"/>
            <a:ext cx="28474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Revize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the 2</a:t>
            </a:r>
            <a:r>
              <a:rPr lang="en-US" altLang="zh-CN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online draft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Debate preparation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7982" y="3966229"/>
            <a:ext cx="419640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zh-CN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nd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draft improvement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7888" y="1045873"/>
            <a:ext cx="4648202" cy="5847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Session 3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Period 5-6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）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Oval 27"/>
          <p:cNvSpPr/>
          <p:nvPr/>
        </p:nvSpPr>
        <p:spPr>
          <a:xfrm>
            <a:off x="8186924" y="2117893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8"/>
          <p:cNvSpPr/>
          <p:nvPr/>
        </p:nvSpPr>
        <p:spPr>
          <a:xfrm rot="16200000">
            <a:off x="5656140" y="4314072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/>
          <p:cNvSpPr/>
          <p:nvPr/>
        </p:nvSpPr>
        <p:spPr>
          <a:xfrm>
            <a:off x="6985697" y="3315532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/>
          <p:cNvSpPr/>
          <p:nvPr/>
        </p:nvSpPr>
        <p:spPr>
          <a:xfrm>
            <a:off x="4297893" y="5446684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/>
          <p:cNvSpPr/>
          <p:nvPr/>
        </p:nvSpPr>
        <p:spPr>
          <a:xfrm>
            <a:off x="8322147" y="2248073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矩形: 剪去对角 30"/>
          <p:cNvSpPr/>
          <p:nvPr/>
        </p:nvSpPr>
        <p:spPr>
          <a:xfrm>
            <a:off x="5395198" y="2286163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矩形: 剪去对角 31"/>
          <p:cNvSpPr/>
          <p:nvPr/>
        </p:nvSpPr>
        <p:spPr>
          <a:xfrm>
            <a:off x="4114663" y="3315532"/>
            <a:ext cx="1259456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矩形: 剪去对角 33"/>
          <p:cNvSpPr/>
          <p:nvPr/>
        </p:nvSpPr>
        <p:spPr>
          <a:xfrm>
            <a:off x="2702315" y="4355262"/>
            <a:ext cx="1336824" cy="37665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After-class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6161343" y="4420718"/>
            <a:ext cx="40018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Class Debate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7485083" y="2763647"/>
            <a:ext cx="3420667" cy="46015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>
            <a:off x="6161343" y="3783251"/>
            <a:ext cx="4744407" cy="96715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4884360" y="4979645"/>
            <a:ext cx="2292817" cy="73725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注: 线形 1"/>
          <p:cNvSpPr/>
          <p:nvPr/>
        </p:nvSpPr>
        <p:spPr>
          <a:xfrm>
            <a:off x="8955062" y="3836792"/>
            <a:ext cx="1688635" cy="238879"/>
          </a:xfrm>
          <a:prstGeom prst="borderCallout1">
            <a:avLst>
              <a:gd name="adj1" fmla="val 32010"/>
              <a:gd name="adj2" fmla="val -2844"/>
              <a:gd name="adj3" fmla="val 121774"/>
              <a:gd name="adj4" fmla="val -29922"/>
            </a:avLst>
          </a:prstGeom>
          <a:noFill/>
          <a:ln w="28575">
            <a:solidFill>
              <a:srgbClr val="C1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Peer Review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标注: 线形 10"/>
          <p:cNvSpPr/>
          <p:nvPr/>
        </p:nvSpPr>
        <p:spPr>
          <a:xfrm>
            <a:off x="8954606" y="4178666"/>
            <a:ext cx="1689091" cy="204397"/>
          </a:xfrm>
          <a:prstGeom prst="borderCallout1">
            <a:avLst>
              <a:gd name="adj1" fmla="val 32010"/>
              <a:gd name="adj2" fmla="val -2844"/>
              <a:gd name="adj3" fmla="val 5019"/>
              <a:gd name="adj4" fmla="val -29628"/>
            </a:avLst>
          </a:prstGeom>
          <a:noFill/>
          <a:ln w="28575">
            <a:solidFill>
              <a:srgbClr val="C1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Self-assessment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0" y="701381"/>
            <a:ext cx="6054106" cy="624940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707943"/>
            <a:ext cx="6208122" cy="625578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1" name="矩形 50"/>
          <p:cNvSpPr/>
          <p:nvPr/>
        </p:nvSpPr>
        <p:spPr>
          <a:xfrm>
            <a:off x="7319962" y="-11419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31"/>
          <p:cNvSpPr txBox="1"/>
          <p:nvPr/>
        </p:nvSpPr>
        <p:spPr>
          <a:xfrm>
            <a:off x="7331185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5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4" grpId="0" animBg="1"/>
      <p:bldP spid="13" grpId="0"/>
      <p:bldP spid="19" grpId="0" animBg="1"/>
      <p:bldP spid="20" grpId="0" animBg="1"/>
      <p:bldP spid="22" grpId="0" animBg="1"/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7"/>
          <p:cNvGrpSpPr/>
          <p:nvPr/>
        </p:nvGrpSpPr>
        <p:grpSpPr>
          <a:xfrm>
            <a:off x="910042" y="1747333"/>
            <a:ext cx="10879187" cy="4718117"/>
            <a:chOff x="-621670" y="1714499"/>
            <a:chExt cx="10377812" cy="38137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30"/>
            <p:cNvGrpSpPr/>
            <p:nvPr/>
          </p:nvGrpSpPr>
          <p:grpSpPr>
            <a:xfrm>
              <a:off x="-621670" y="1714499"/>
              <a:ext cx="10377812" cy="3813743"/>
              <a:chOff x="-621670" y="1714499"/>
              <a:chExt cx="10377812" cy="3813743"/>
            </a:xfrm>
          </p:grpSpPr>
          <p:grpSp>
            <p:nvGrpSpPr>
              <p:cNvPr id="30" name="Group 12"/>
              <p:cNvGrpSpPr/>
              <p:nvPr/>
            </p:nvGrpSpPr>
            <p:grpSpPr>
              <a:xfrm>
                <a:off x="4562475" y="1714499"/>
                <a:ext cx="5193667" cy="1990727"/>
                <a:chOff x="4562475" y="1714499"/>
                <a:chExt cx="5193667" cy="1990727"/>
              </a:xfrm>
            </p:grpSpPr>
            <p:sp>
              <p:nvSpPr>
                <p:cNvPr id="72" name="Rectangle 4"/>
                <p:cNvSpPr/>
                <p:nvPr/>
              </p:nvSpPr>
              <p:spPr>
                <a:xfrm>
                  <a:off x="5868142" y="1716807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5"/>
                <p:cNvSpPr/>
                <p:nvPr/>
              </p:nvSpPr>
              <p:spPr>
                <a:xfrm>
                  <a:off x="5867400" y="2148855"/>
                  <a:ext cx="3888742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6"/>
                <p:cNvSpPr/>
                <p:nvPr/>
              </p:nvSpPr>
              <p:spPr>
                <a:xfrm>
                  <a:off x="5868142" y="2580903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"/>
                <p:cNvSpPr/>
                <p:nvPr/>
              </p:nvSpPr>
              <p:spPr>
                <a:xfrm>
                  <a:off x="5868142" y="3012951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 8"/>
                <p:cNvSpPr/>
                <p:nvPr/>
              </p:nvSpPr>
              <p:spPr>
                <a:xfrm>
                  <a:off x="4562475" y="1714499"/>
                  <a:ext cx="1304925" cy="1990725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-1" fmla="*/ 1295400 w 1304925"/>
                    <a:gd name="connsiteY0-2" fmla="*/ 0 h 1981200"/>
                    <a:gd name="connsiteX1-3" fmla="*/ 0 w 1304925"/>
                    <a:gd name="connsiteY1-4" fmla="*/ 1981200 h 1981200"/>
                    <a:gd name="connsiteX2-5" fmla="*/ 1304925 w 1304925"/>
                    <a:gd name="connsiteY2-6" fmla="*/ 342900 h 1981200"/>
                    <a:gd name="connsiteX3-7" fmla="*/ 1295400 w 1304925"/>
                    <a:gd name="connsiteY3-8" fmla="*/ 0 h 1981200"/>
                    <a:gd name="connsiteX0-9" fmla="*/ 1304925 w 1304925"/>
                    <a:gd name="connsiteY0-10" fmla="*/ 0 h 1990725"/>
                    <a:gd name="connsiteX1-11" fmla="*/ 0 w 1304925"/>
                    <a:gd name="connsiteY1-12" fmla="*/ 1990725 h 1990725"/>
                    <a:gd name="connsiteX2-13" fmla="*/ 1304925 w 1304925"/>
                    <a:gd name="connsiteY2-14" fmla="*/ 352425 h 1990725"/>
                    <a:gd name="connsiteX3-15" fmla="*/ 1304925 w 1304925"/>
                    <a:gd name="connsiteY3-16" fmla="*/ 0 h 1990725"/>
                    <a:gd name="connsiteX0-17" fmla="*/ 1304925 w 1304925"/>
                    <a:gd name="connsiteY0-18" fmla="*/ 0 h 1990725"/>
                    <a:gd name="connsiteX1-19" fmla="*/ 0 w 1304925"/>
                    <a:gd name="connsiteY1-20" fmla="*/ 1990725 h 1990725"/>
                    <a:gd name="connsiteX2-21" fmla="*/ 1304925 w 1304925"/>
                    <a:gd name="connsiteY2-22" fmla="*/ 358709 h 1990725"/>
                    <a:gd name="connsiteX3-23" fmla="*/ 1304925 w 1304925"/>
                    <a:gd name="connsiteY3-24" fmla="*/ 0 h 19907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1990725">
                      <a:moveTo>
                        <a:pt x="1304925" y="0"/>
                      </a:moveTo>
                      <a:lnTo>
                        <a:pt x="0" y="1990725"/>
                      </a:lnTo>
                      <a:lnTo>
                        <a:pt x="1304925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9"/>
                <p:cNvSpPr/>
                <p:nvPr/>
              </p:nvSpPr>
              <p:spPr>
                <a:xfrm>
                  <a:off x="4562476" y="2152650"/>
                  <a:ext cx="1311338" cy="1543050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-1" fmla="*/ 1304925 w 1304925"/>
                    <a:gd name="connsiteY0-2" fmla="*/ 0 h 1543050"/>
                    <a:gd name="connsiteX1-3" fmla="*/ 0 w 1304925"/>
                    <a:gd name="connsiteY1-4" fmla="*/ 1543050 h 1543050"/>
                    <a:gd name="connsiteX2-5" fmla="*/ 1304925 w 1304925"/>
                    <a:gd name="connsiteY2-6" fmla="*/ 342900 h 1543050"/>
                    <a:gd name="connsiteX3-7" fmla="*/ 1304925 w 1304925"/>
                    <a:gd name="connsiteY3-8" fmla="*/ 0 h 1543050"/>
                    <a:gd name="connsiteX0-9" fmla="*/ 1304925 w 1304925"/>
                    <a:gd name="connsiteY0-10" fmla="*/ 0 h 1543050"/>
                    <a:gd name="connsiteX1-11" fmla="*/ 0 w 1304925"/>
                    <a:gd name="connsiteY1-12" fmla="*/ 1543050 h 1543050"/>
                    <a:gd name="connsiteX2-13" fmla="*/ 1301782 w 1304925"/>
                    <a:gd name="connsiteY2-14" fmla="*/ 355469 h 1543050"/>
                    <a:gd name="connsiteX3-15" fmla="*/ 1304925 w 1304925"/>
                    <a:gd name="connsiteY3-16" fmla="*/ 0 h 1543050"/>
                    <a:gd name="connsiteX0-17" fmla="*/ 1304925 w 1311299"/>
                    <a:gd name="connsiteY0-18" fmla="*/ 0 h 1543050"/>
                    <a:gd name="connsiteX1-19" fmla="*/ 0 w 1311299"/>
                    <a:gd name="connsiteY1-20" fmla="*/ 1543050 h 1543050"/>
                    <a:gd name="connsiteX2-21" fmla="*/ 1311209 w 1311299"/>
                    <a:gd name="connsiteY2-22" fmla="*/ 355469 h 1543050"/>
                    <a:gd name="connsiteX3-23" fmla="*/ 1304925 w 1311299"/>
                    <a:gd name="connsiteY3-24" fmla="*/ 0 h 1543050"/>
                    <a:gd name="connsiteX0-25" fmla="*/ 1307638 w 1311338"/>
                    <a:gd name="connsiteY0-26" fmla="*/ 0 h 1543050"/>
                    <a:gd name="connsiteX1-27" fmla="*/ 0 w 1311338"/>
                    <a:gd name="connsiteY1-28" fmla="*/ 1543050 h 1543050"/>
                    <a:gd name="connsiteX2-29" fmla="*/ 1311209 w 1311338"/>
                    <a:gd name="connsiteY2-30" fmla="*/ 355469 h 1543050"/>
                    <a:gd name="connsiteX3-31" fmla="*/ 1307638 w 1311338"/>
                    <a:gd name="connsiteY3-32" fmla="*/ 0 h 15430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11338" h="1543050">
                      <a:moveTo>
                        <a:pt x="1307638" y="0"/>
                      </a:moveTo>
                      <a:lnTo>
                        <a:pt x="0" y="1543050"/>
                      </a:lnTo>
                      <a:lnTo>
                        <a:pt x="1311209" y="355469"/>
                      </a:lnTo>
                      <a:cubicBezTo>
                        <a:pt x="1312257" y="236979"/>
                        <a:pt x="1306590" y="118490"/>
                        <a:pt x="13076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10"/>
                <p:cNvSpPr/>
                <p:nvPr/>
              </p:nvSpPr>
              <p:spPr>
                <a:xfrm>
                  <a:off x="4562475" y="2581275"/>
                  <a:ext cx="1314450" cy="1123950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-1" fmla="*/ 1304925 w 1314450"/>
                    <a:gd name="connsiteY0-2" fmla="*/ 0 h 1123950"/>
                    <a:gd name="connsiteX1-3" fmla="*/ 0 w 1314450"/>
                    <a:gd name="connsiteY1-4" fmla="*/ 1123950 h 1123950"/>
                    <a:gd name="connsiteX2-5" fmla="*/ 1314450 w 1314450"/>
                    <a:gd name="connsiteY2-6" fmla="*/ 358709 h 1123950"/>
                    <a:gd name="connsiteX3-7" fmla="*/ 1304925 w 1314450"/>
                    <a:gd name="connsiteY3-8" fmla="*/ 0 h 11239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14450" h="1123950">
                      <a:moveTo>
                        <a:pt x="1304925" y="0"/>
                      </a:moveTo>
                      <a:lnTo>
                        <a:pt x="0" y="1123950"/>
                      </a:lnTo>
                      <a:lnTo>
                        <a:pt x="1314450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11"/>
                <p:cNvSpPr/>
                <p:nvPr/>
              </p:nvSpPr>
              <p:spPr>
                <a:xfrm>
                  <a:off x="4562475" y="3013044"/>
                  <a:ext cx="1314547" cy="692182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-1" fmla="*/ 1314450 w 1323975"/>
                    <a:gd name="connsiteY0-2" fmla="*/ 0 h 695325"/>
                    <a:gd name="connsiteX1-3" fmla="*/ 0 w 1323975"/>
                    <a:gd name="connsiteY1-4" fmla="*/ 695325 h 695325"/>
                    <a:gd name="connsiteX2-5" fmla="*/ 1323975 w 1323975"/>
                    <a:gd name="connsiteY2-6" fmla="*/ 371475 h 695325"/>
                    <a:gd name="connsiteX3-7" fmla="*/ 1314450 w 1323975"/>
                    <a:gd name="connsiteY3-8" fmla="*/ 0 h 695325"/>
                    <a:gd name="connsiteX0-9" fmla="*/ 1314450 w 1323975"/>
                    <a:gd name="connsiteY0-10" fmla="*/ 0 h 695325"/>
                    <a:gd name="connsiteX1-11" fmla="*/ 0 w 1323975"/>
                    <a:gd name="connsiteY1-12" fmla="*/ 695325 h 695325"/>
                    <a:gd name="connsiteX2-13" fmla="*/ 1323975 w 1323975"/>
                    <a:gd name="connsiteY2-14" fmla="*/ 304800 h 695325"/>
                    <a:gd name="connsiteX3-15" fmla="*/ 1314450 w 1323975"/>
                    <a:gd name="connsiteY3-16" fmla="*/ 0 h 695325"/>
                    <a:gd name="connsiteX0-17" fmla="*/ 1314450 w 1323975"/>
                    <a:gd name="connsiteY0-18" fmla="*/ 0 h 695325"/>
                    <a:gd name="connsiteX1-19" fmla="*/ 0 w 1323975"/>
                    <a:gd name="connsiteY1-20" fmla="*/ 695325 h 695325"/>
                    <a:gd name="connsiteX2-21" fmla="*/ 1323975 w 1323975"/>
                    <a:gd name="connsiteY2-22" fmla="*/ 352425 h 695325"/>
                    <a:gd name="connsiteX3-23" fmla="*/ 1314450 w 1323975"/>
                    <a:gd name="connsiteY3-24" fmla="*/ 0 h 695325"/>
                    <a:gd name="connsiteX0-25" fmla="*/ 1314450 w 1323975"/>
                    <a:gd name="connsiteY0-26" fmla="*/ 0 h 695325"/>
                    <a:gd name="connsiteX1-27" fmla="*/ 0 w 1323975"/>
                    <a:gd name="connsiteY1-28" fmla="*/ 695325 h 695325"/>
                    <a:gd name="connsiteX2-29" fmla="*/ 1323975 w 1323975"/>
                    <a:gd name="connsiteY2-30" fmla="*/ 361852 h 695325"/>
                    <a:gd name="connsiteX3-31" fmla="*/ 1314450 w 1323975"/>
                    <a:gd name="connsiteY3-32" fmla="*/ 0 h 695325"/>
                    <a:gd name="connsiteX0-33" fmla="*/ 1314450 w 1323975"/>
                    <a:gd name="connsiteY0-34" fmla="*/ 0 h 689040"/>
                    <a:gd name="connsiteX1-35" fmla="*/ 0 w 1323975"/>
                    <a:gd name="connsiteY1-36" fmla="*/ 689040 h 689040"/>
                    <a:gd name="connsiteX2-37" fmla="*/ 1323975 w 1323975"/>
                    <a:gd name="connsiteY2-38" fmla="*/ 355567 h 689040"/>
                    <a:gd name="connsiteX3-39" fmla="*/ 1314450 w 1323975"/>
                    <a:gd name="connsiteY3-40" fmla="*/ 0 h 689040"/>
                    <a:gd name="connsiteX0-41" fmla="*/ 1317592 w 1323975"/>
                    <a:gd name="connsiteY0-42" fmla="*/ 0 h 685898"/>
                    <a:gd name="connsiteX1-43" fmla="*/ 0 w 1323975"/>
                    <a:gd name="connsiteY1-44" fmla="*/ 685898 h 685898"/>
                    <a:gd name="connsiteX2-45" fmla="*/ 1323975 w 1323975"/>
                    <a:gd name="connsiteY2-46" fmla="*/ 352425 h 685898"/>
                    <a:gd name="connsiteX3-47" fmla="*/ 1317592 w 1323975"/>
                    <a:gd name="connsiteY3-48" fmla="*/ 0 h 685898"/>
                    <a:gd name="connsiteX0-49" fmla="*/ 1317592 w 1330259"/>
                    <a:gd name="connsiteY0-50" fmla="*/ 0 h 685898"/>
                    <a:gd name="connsiteX1-51" fmla="*/ 0 w 1330259"/>
                    <a:gd name="connsiteY1-52" fmla="*/ 685898 h 685898"/>
                    <a:gd name="connsiteX2-53" fmla="*/ 1330259 w 1330259"/>
                    <a:gd name="connsiteY2-54" fmla="*/ 346141 h 685898"/>
                    <a:gd name="connsiteX3-55" fmla="*/ 1317592 w 1330259"/>
                    <a:gd name="connsiteY3-56" fmla="*/ 0 h 685898"/>
                    <a:gd name="connsiteX0-57" fmla="*/ 1323877 w 1330259"/>
                    <a:gd name="connsiteY0-58" fmla="*/ 0 h 695325"/>
                    <a:gd name="connsiteX1-59" fmla="*/ 0 w 1330259"/>
                    <a:gd name="connsiteY1-60" fmla="*/ 695325 h 695325"/>
                    <a:gd name="connsiteX2-61" fmla="*/ 1330259 w 1330259"/>
                    <a:gd name="connsiteY2-62" fmla="*/ 355568 h 695325"/>
                    <a:gd name="connsiteX3-63" fmla="*/ 1323877 w 1330259"/>
                    <a:gd name="connsiteY3-64" fmla="*/ 0 h 695325"/>
                    <a:gd name="connsiteX0-65" fmla="*/ 1305023 w 1330259"/>
                    <a:gd name="connsiteY0-66" fmla="*/ 0 h 692182"/>
                    <a:gd name="connsiteX1-67" fmla="*/ 0 w 1330259"/>
                    <a:gd name="connsiteY1-68" fmla="*/ 692182 h 692182"/>
                    <a:gd name="connsiteX2-69" fmla="*/ 1330259 w 1330259"/>
                    <a:gd name="connsiteY2-70" fmla="*/ 352425 h 692182"/>
                    <a:gd name="connsiteX3-71" fmla="*/ 1305023 w 1330259"/>
                    <a:gd name="connsiteY3-72" fmla="*/ 0 h 692182"/>
                    <a:gd name="connsiteX0-73" fmla="*/ 1305023 w 1305023"/>
                    <a:gd name="connsiteY0-74" fmla="*/ 0 h 692182"/>
                    <a:gd name="connsiteX1-75" fmla="*/ 0 w 1305023"/>
                    <a:gd name="connsiteY1-76" fmla="*/ 692182 h 692182"/>
                    <a:gd name="connsiteX2-77" fmla="*/ 1301978 w 1305023"/>
                    <a:gd name="connsiteY2-78" fmla="*/ 355567 h 692182"/>
                    <a:gd name="connsiteX3-79" fmla="*/ 1305023 w 1305023"/>
                    <a:gd name="connsiteY3-80" fmla="*/ 0 h 692182"/>
                    <a:gd name="connsiteX0-81" fmla="*/ 1305023 w 1314547"/>
                    <a:gd name="connsiteY0-82" fmla="*/ 0 h 692182"/>
                    <a:gd name="connsiteX1-83" fmla="*/ 0 w 1314547"/>
                    <a:gd name="connsiteY1-84" fmla="*/ 692182 h 692182"/>
                    <a:gd name="connsiteX2-85" fmla="*/ 1314547 w 1314547"/>
                    <a:gd name="connsiteY2-86" fmla="*/ 355567 h 692182"/>
                    <a:gd name="connsiteX3-87" fmla="*/ 1305023 w 1314547"/>
                    <a:gd name="connsiteY3-88" fmla="*/ 0 h 69218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14547" h="692182">
                      <a:moveTo>
                        <a:pt x="1305023" y="0"/>
                      </a:moveTo>
                      <a:lnTo>
                        <a:pt x="0" y="692182"/>
                      </a:lnTo>
                      <a:lnTo>
                        <a:pt x="1314547" y="355567"/>
                      </a:lnTo>
                      <a:lnTo>
                        <a:pt x="13050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13"/>
              <p:cNvGrpSpPr/>
              <p:nvPr/>
            </p:nvGrpSpPr>
            <p:grpSpPr>
              <a:xfrm rot="10800000">
                <a:off x="-621670" y="3705224"/>
                <a:ext cx="5193670" cy="1124599"/>
                <a:chOff x="4562475" y="2580626"/>
                <a:chExt cx="5193670" cy="1124599"/>
              </a:xfrm>
              <a:solidFill>
                <a:srgbClr val="F6BF4A"/>
              </a:solidFill>
            </p:grpSpPr>
            <p:sp>
              <p:nvSpPr>
                <p:cNvPr id="43" name="Rectangle 16"/>
                <p:cNvSpPr/>
                <p:nvPr/>
              </p:nvSpPr>
              <p:spPr>
                <a:xfrm>
                  <a:off x="5868145" y="2580903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17"/>
                <p:cNvSpPr/>
                <p:nvPr/>
              </p:nvSpPr>
              <p:spPr>
                <a:xfrm>
                  <a:off x="5868145" y="3012951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Freeform 20"/>
                <p:cNvSpPr/>
                <p:nvPr/>
              </p:nvSpPr>
              <p:spPr>
                <a:xfrm>
                  <a:off x="4562476" y="2580626"/>
                  <a:ext cx="1314449" cy="1124599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-1" fmla="*/ 1304925 w 1308292"/>
                    <a:gd name="connsiteY0-2" fmla="*/ 0 h 1123950"/>
                    <a:gd name="connsiteX1-3" fmla="*/ 0 w 1308292"/>
                    <a:gd name="connsiteY1-4" fmla="*/ 1123950 h 1123950"/>
                    <a:gd name="connsiteX2-5" fmla="*/ 1308292 w 1308292"/>
                    <a:gd name="connsiteY2-6" fmla="*/ 358582 h 1123950"/>
                    <a:gd name="connsiteX3-7" fmla="*/ 1304925 w 1308292"/>
                    <a:gd name="connsiteY3-8" fmla="*/ 0 h 1123950"/>
                    <a:gd name="connsiteX0-9" fmla="*/ 1298767 w 1308292"/>
                    <a:gd name="connsiteY0-10" fmla="*/ 0 h 1123950"/>
                    <a:gd name="connsiteX1-11" fmla="*/ 0 w 1308292"/>
                    <a:gd name="connsiteY1-12" fmla="*/ 1123950 h 1123950"/>
                    <a:gd name="connsiteX2-13" fmla="*/ 1308292 w 1308292"/>
                    <a:gd name="connsiteY2-14" fmla="*/ 358582 h 1123950"/>
                    <a:gd name="connsiteX3-15" fmla="*/ 1298767 w 1308292"/>
                    <a:gd name="connsiteY3-16" fmla="*/ 0 h 1123950"/>
                    <a:gd name="connsiteX0-17" fmla="*/ 1301846 w 1308292"/>
                    <a:gd name="connsiteY0-18" fmla="*/ 0 h 1127029"/>
                    <a:gd name="connsiteX1-19" fmla="*/ 0 w 1308292"/>
                    <a:gd name="connsiteY1-20" fmla="*/ 1127029 h 1127029"/>
                    <a:gd name="connsiteX2-21" fmla="*/ 1308292 w 1308292"/>
                    <a:gd name="connsiteY2-22" fmla="*/ 361661 h 1127029"/>
                    <a:gd name="connsiteX3-23" fmla="*/ 1301846 w 1308292"/>
                    <a:gd name="connsiteY3-24" fmla="*/ 0 h 1127029"/>
                    <a:gd name="connsiteX0-25" fmla="*/ 1308004 w 1308365"/>
                    <a:gd name="connsiteY0-26" fmla="*/ 0 h 1130108"/>
                    <a:gd name="connsiteX1-27" fmla="*/ 0 w 1308365"/>
                    <a:gd name="connsiteY1-28" fmla="*/ 1130108 h 1130108"/>
                    <a:gd name="connsiteX2-29" fmla="*/ 1308292 w 1308365"/>
                    <a:gd name="connsiteY2-30" fmla="*/ 364740 h 1130108"/>
                    <a:gd name="connsiteX3-31" fmla="*/ 1308004 w 1308365"/>
                    <a:gd name="connsiteY3-32" fmla="*/ 0 h 1130108"/>
                    <a:gd name="connsiteX0-33" fmla="*/ 1308004 w 1314449"/>
                    <a:gd name="connsiteY0-34" fmla="*/ 0 h 1130108"/>
                    <a:gd name="connsiteX1-35" fmla="*/ 0 w 1314449"/>
                    <a:gd name="connsiteY1-36" fmla="*/ 1130108 h 1130108"/>
                    <a:gd name="connsiteX2-37" fmla="*/ 1314449 w 1314449"/>
                    <a:gd name="connsiteY2-38" fmla="*/ 361661 h 1130108"/>
                    <a:gd name="connsiteX3-39" fmla="*/ 1308004 w 1314449"/>
                    <a:gd name="connsiteY3-40" fmla="*/ 0 h 1130108"/>
                    <a:gd name="connsiteX0-41" fmla="*/ 1310758 w 1314449"/>
                    <a:gd name="connsiteY0-42" fmla="*/ 0 h 1121845"/>
                    <a:gd name="connsiteX1-43" fmla="*/ 0 w 1314449"/>
                    <a:gd name="connsiteY1-44" fmla="*/ 1121845 h 1121845"/>
                    <a:gd name="connsiteX2-45" fmla="*/ 1314449 w 1314449"/>
                    <a:gd name="connsiteY2-46" fmla="*/ 353398 h 1121845"/>
                    <a:gd name="connsiteX3-47" fmla="*/ 1310758 w 1314449"/>
                    <a:gd name="connsiteY3-48" fmla="*/ 0 h 1121845"/>
                    <a:gd name="connsiteX0-49" fmla="*/ 1310758 w 1314449"/>
                    <a:gd name="connsiteY0-50" fmla="*/ 0 h 1124599"/>
                    <a:gd name="connsiteX1-51" fmla="*/ 0 w 1314449"/>
                    <a:gd name="connsiteY1-52" fmla="*/ 1124599 h 1124599"/>
                    <a:gd name="connsiteX2-53" fmla="*/ 1314449 w 1314449"/>
                    <a:gd name="connsiteY2-54" fmla="*/ 356152 h 1124599"/>
                    <a:gd name="connsiteX3-55" fmla="*/ 1310758 w 1314449"/>
                    <a:gd name="connsiteY3-56" fmla="*/ 0 h 11245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14449" h="1124599">
                      <a:moveTo>
                        <a:pt x="1310758" y="0"/>
                      </a:moveTo>
                      <a:lnTo>
                        <a:pt x="0" y="1124599"/>
                      </a:lnTo>
                      <a:lnTo>
                        <a:pt x="1314449" y="356152"/>
                      </a:lnTo>
                      <a:cubicBezTo>
                        <a:pt x="1313327" y="236625"/>
                        <a:pt x="1311880" y="119527"/>
                        <a:pt x="13107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21"/>
                <p:cNvSpPr/>
                <p:nvPr/>
              </p:nvSpPr>
              <p:spPr>
                <a:xfrm>
                  <a:off x="4562475" y="3012654"/>
                  <a:ext cx="1327054" cy="692571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-1" fmla="*/ 1314450 w 1323975"/>
                    <a:gd name="connsiteY0-2" fmla="*/ 0 h 695325"/>
                    <a:gd name="connsiteX1-3" fmla="*/ 0 w 1323975"/>
                    <a:gd name="connsiteY1-4" fmla="*/ 695325 h 695325"/>
                    <a:gd name="connsiteX2-5" fmla="*/ 1323975 w 1323975"/>
                    <a:gd name="connsiteY2-6" fmla="*/ 371475 h 695325"/>
                    <a:gd name="connsiteX3-7" fmla="*/ 1314450 w 1323975"/>
                    <a:gd name="connsiteY3-8" fmla="*/ 0 h 695325"/>
                    <a:gd name="connsiteX0-9" fmla="*/ 1314450 w 1323975"/>
                    <a:gd name="connsiteY0-10" fmla="*/ 0 h 695325"/>
                    <a:gd name="connsiteX1-11" fmla="*/ 0 w 1323975"/>
                    <a:gd name="connsiteY1-12" fmla="*/ 695325 h 695325"/>
                    <a:gd name="connsiteX2-13" fmla="*/ 1323975 w 1323975"/>
                    <a:gd name="connsiteY2-14" fmla="*/ 304800 h 695325"/>
                    <a:gd name="connsiteX3-15" fmla="*/ 1314450 w 1323975"/>
                    <a:gd name="connsiteY3-16" fmla="*/ 0 h 695325"/>
                    <a:gd name="connsiteX0-17" fmla="*/ 1314450 w 1323975"/>
                    <a:gd name="connsiteY0-18" fmla="*/ 0 h 695325"/>
                    <a:gd name="connsiteX1-19" fmla="*/ 0 w 1323975"/>
                    <a:gd name="connsiteY1-20" fmla="*/ 695325 h 695325"/>
                    <a:gd name="connsiteX2-21" fmla="*/ 1323975 w 1323975"/>
                    <a:gd name="connsiteY2-22" fmla="*/ 352425 h 695325"/>
                    <a:gd name="connsiteX3-23" fmla="*/ 1314450 w 1323975"/>
                    <a:gd name="connsiteY3-24" fmla="*/ 0 h 695325"/>
                    <a:gd name="connsiteX0-25" fmla="*/ 1314450 w 1323975"/>
                    <a:gd name="connsiteY0-26" fmla="*/ 0 h 695325"/>
                    <a:gd name="connsiteX1-27" fmla="*/ 0 w 1323975"/>
                    <a:gd name="connsiteY1-28" fmla="*/ 695325 h 695325"/>
                    <a:gd name="connsiteX2-29" fmla="*/ 1323975 w 1323975"/>
                    <a:gd name="connsiteY2-30" fmla="*/ 355504 h 695325"/>
                    <a:gd name="connsiteX3-31" fmla="*/ 1314450 w 1323975"/>
                    <a:gd name="connsiteY3-32" fmla="*/ 0 h 695325"/>
                    <a:gd name="connsiteX0-33" fmla="*/ 1311372 w 1323975"/>
                    <a:gd name="connsiteY0-34" fmla="*/ 0 h 695325"/>
                    <a:gd name="connsiteX1-35" fmla="*/ 0 w 1323975"/>
                    <a:gd name="connsiteY1-36" fmla="*/ 695325 h 695325"/>
                    <a:gd name="connsiteX2-37" fmla="*/ 1323975 w 1323975"/>
                    <a:gd name="connsiteY2-38" fmla="*/ 355504 h 695325"/>
                    <a:gd name="connsiteX3-39" fmla="*/ 1311372 w 1323975"/>
                    <a:gd name="connsiteY3-40" fmla="*/ 0 h 695325"/>
                    <a:gd name="connsiteX0-41" fmla="*/ 1311372 w 1327054"/>
                    <a:gd name="connsiteY0-42" fmla="*/ 0 h 695325"/>
                    <a:gd name="connsiteX1-43" fmla="*/ 0 w 1327054"/>
                    <a:gd name="connsiteY1-44" fmla="*/ 695325 h 695325"/>
                    <a:gd name="connsiteX2-45" fmla="*/ 1327054 w 1327054"/>
                    <a:gd name="connsiteY2-46" fmla="*/ 358582 h 695325"/>
                    <a:gd name="connsiteX3-47" fmla="*/ 1311372 w 1327054"/>
                    <a:gd name="connsiteY3-48" fmla="*/ 0 h 695325"/>
                    <a:gd name="connsiteX0-49" fmla="*/ 1311372 w 1327054"/>
                    <a:gd name="connsiteY0-50" fmla="*/ 0 h 692571"/>
                    <a:gd name="connsiteX1-51" fmla="*/ 0 w 1327054"/>
                    <a:gd name="connsiteY1-52" fmla="*/ 692571 h 692571"/>
                    <a:gd name="connsiteX2-53" fmla="*/ 1327054 w 1327054"/>
                    <a:gd name="connsiteY2-54" fmla="*/ 355828 h 692571"/>
                    <a:gd name="connsiteX3-55" fmla="*/ 1311372 w 1327054"/>
                    <a:gd name="connsiteY3-56" fmla="*/ 0 h 6925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27054" h="692571">
                      <a:moveTo>
                        <a:pt x="1311372" y="0"/>
                      </a:moveTo>
                      <a:lnTo>
                        <a:pt x="0" y="692571"/>
                      </a:lnTo>
                      <a:lnTo>
                        <a:pt x="1327054" y="355828"/>
                      </a:lnTo>
                      <a:lnTo>
                        <a:pt x="13113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Oval 3"/>
              <p:cNvSpPr/>
              <p:nvPr/>
            </p:nvSpPr>
            <p:spPr>
              <a:xfrm>
                <a:off x="3813820" y="2953519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 w="155575">
                <a:gradFill>
                  <a:gsLst>
                    <a:gs pos="41000">
                      <a:schemeClr val="accent2"/>
                    </a:gs>
                    <a:gs pos="60000">
                      <a:schemeClr val="accent3"/>
                    </a:gs>
                  </a:gsLst>
                  <a:lin ang="7800000" scaled="0"/>
                </a:gradFill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297285" y="5254582"/>
                <a:ext cx="3251889" cy="27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600" b="1" dirty="0"/>
              </a:p>
            </p:txBody>
          </p:sp>
        </p:grpSp>
        <p:sp>
          <p:nvSpPr>
            <p:cNvPr id="28" name="Arc 35"/>
            <p:cNvSpPr/>
            <p:nvPr/>
          </p:nvSpPr>
          <p:spPr>
            <a:xfrm rot="13443396">
              <a:off x="3549994" y="2654992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36"/>
            <p:cNvSpPr/>
            <p:nvPr/>
          </p:nvSpPr>
          <p:spPr>
            <a:xfrm rot="2668890">
              <a:off x="3505590" y="2699438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358242" y="2315198"/>
            <a:ext cx="547551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Assessment</a:t>
            </a:r>
          </a:p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(Lize,2003)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37534" y="3910075"/>
            <a:ext cx="315652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Qualitative Evaluation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79"/>
          <p:cNvSpPr txBox="1"/>
          <p:nvPr/>
        </p:nvSpPr>
        <p:spPr>
          <a:xfrm>
            <a:off x="4382215" y="4433840"/>
            <a:ext cx="3384714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TSCA</a:t>
            </a:r>
          </a:p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(Wen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Qiufang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2016)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9"/>
          <p:cNvSpPr txBox="1"/>
          <p:nvPr/>
        </p:nvSpPr>
        <p:spPr>
          <a:xfrm>
            <a:off x="5573525" y="3831037"/>
            <a:ext cx="156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36"/>
          <p:cNvSpPr txBox="1"/>
          <p:nvPr/>
        </p:nvSpPr>
        <p:spPr>
          <a:xfrm>
            <a:off x="1188579" y="5211960"/>
            <a:ext cx="36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Production Output 2: Speaking</a:t>
            </a:r>
            <a:endParaRPr lang="ko-KR" altLang="en-US" b="1" dirty="0"/>
          </a:p>
        </p:txBody>
      </p:sp>
      <p:sp>
        <p:nvSpPr>
          <p:cNvPr id="10" name="TextBox 81"/>
          <p:cNvSpPr txBox="1"/>
          <p:nvPr/>
        </p:nvSpPr>
        <p:spPr>
          <a:xfrm>
            <a:off x="7159919" y="4106701"/>
            <a:ext cx="395768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Quantitative Evaluation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7788816" y="2336560"/>
            <a:ext cx="282685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Class Performance</a:t>
            </a:r>
            <a:endParaRPr lang="ko-KR" altLang="en-US" sz="1600" b="1" dirty="0"/>
          </a:p>
        </p:txBody>
      </p:sp>
      <p:sp>
        <p:nvSpPr>
          <p:cNvPr id="13" name="TextBox 32"/>
          <p:cNvSpPr txBox="1"/>
          <p:nvPr/>
        </p:nvSpPr>
        <p:spPr>
          <a:xfrm>
            <a:off x="7763399" y="2874812"/>
            <a:ext cx="282685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Assignment Completion</a:t>
            </a:r>
            <a:endParaRPr lang="ko-KR" altLang="en-US" sz="1600" b="1" dirty="0"/>
          </a:p>
        </p:txBody>
      </p:sp>
      <p:sp>
        <p:nvSpPr>
          <p:cNvPr id="14" name="TextBox 32"/>
          <p:cNvSpPr txBox="1"/>
          <p:nvPr/>
        </p:nvSpPr>
        <p:spPr>
          <a:xfrm>
            <a:off x="7788816" y="3395586"/>
            <a:ext cx="282685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Unit Test</a:t>
            </a:r>
            <a:endParaRPr lang="ko-KR" altLang="en-US" sz="1600" b="1" dirty="0"/>
          </a:p>
        </p:txBody>
      </p:sp>
      <p:sp>
        <p:nvSpPr>
          <p:cNvPr id="35" name="TextBox 31"/>
          <p:cNvSpPr txBox="1"/>
          <p:nvPr/>
        </p:nvSpPr>
        <p:spPr>
          <a:xfrm>
            <a:off x="9221942" y="217820"/>
            <a:ext cx="288128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1"/>
          <p:cNvSpPr txBox="1"/>
          <p:nvPr/>
        </p:nvSpPr>
        <p:spPr>
          <a:xfrm>
            <a:off x="3024159" y="203931"/>
            <a:ext cx="308913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3826" y="177624"/>
            <a:ext cx="27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0" name="TextBox 31"/>
          <p:cNvSpPr txBox="1"/>
          <p:nvPr/>
        </p:nvSpPr>
        <p:spPr>
          <a:xfrm>
            <a:off x="6292475" y="197195"/>
            <a:ext cx="289891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8579" y="4705082"/>
            <a:ext cx="341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Production Output 1: Writing</a:t>
            </a:r>
            <a:endParaRPr lang="ko-KR" altLang="en-US" b="1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84661" y="1828800"/>
            <a:ext cx="2542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Attendance</a:t>
            </a:r>
            <a:endParaRPr lang="zh-CN" altLang="en-US" sz="1600" b="1" dirty="0"/>
          </a:p>
        </p:txBody>
      </p:sp>
      <p:sp>
        <p:nvSpPr>
          <p:cNvPr id="2" name="矩形 1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9" name="矩形 18"/>
          <p:cNvSpPr/>
          <p:nvPr/>
        </p:nvSpPr>
        <p:spPr>
          <a:xfrm>
            <a:off x="-2414604" y="5731"/>
            <a:ext cx="2414604" cy="723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31"/>
          <p:cNvSpPr txBox="1"/>
          <p:nvPr/>
        </p:nvSpPr>
        <p:spPr>
          <a:xfrm>
            <a:off x="9791399" y="7577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7030A0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" y="928133"/>
            <a:ext cx="5785491" cy="47051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14" y="755282"/>
            <a:ext cx="6181889" cy="607695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9" y="1707074"/>
            <a:ext cx="6432252" cy="479755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" y="2629605"/>
            <a:ext cx="5783802" cy="418288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781" y="708385"/>
            <a:ext cx="12191999" cy="60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1 -0.004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2" grpId="0" animBg="1"/>
      <p:bldP spid="7" grpId="0" animBg="1"/>
      <p:bldP spid="7" grpId="1" animBg="1"/>
      <p:bldP spid="8" grpId="0"/>
      <p:bldP spid="9" grpId="0"/>
      <p:bldP spid="10" grpId="0" animBg="1"/>
      <p:bldP spid="12" grpId="0"/>
      <p:bldP spid="13" grpId="0"/>
      <p:bldP spid="14" grpId="0"/>
      <p:bldP spid="3" grpId="0"/>
      <p:bldP spid="4" grpId="0"/>
      <p:bldP spid="19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0"/>
          <p:cNvSpPr/>
          <p:nvPr/>
        </p:nvSpPr>
        <p:spPr>
          <a:xfrm>
            <a:off x="2156674" y="183832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8" name="Rounded Rectangle 30"/>
          <p:cNvSpPr/>
          <p:nvPr/>
        </p:nvSpPr>
        <p:spPr>
          <a:xfrm>
            <a:off x="6913229" y="1751259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aphicFrame>
        <p:nvGraphicFramePr>
          <p:cNvPr id="3" name="Table 8"/>
          <p:cNvGraphicFramePr>
            <a:graphicFrameLocks noGrp="1"/>
          </p:cNvGraphicFramePr>
          <p:nvPr/>
        </p:nvGraphicFramePr>
        <p:xfrm>
          <a:off x="6855747" y="1731475"/>
          <a:ext cx="2795089" cy="4161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</a:t>
                      </a:r>
                      <a:endParaRPr lang="ko-KR" alt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14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POA 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Diversified Assessment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Blended teaching &amp; learning mode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Various teaching activities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1338" y="1818540"/>
          <a:ext cx="2795090" cy="3592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Advanced</a:t>
                      </a:r>
                      <a:endParaRPr lang="ko-KR" altLang="en-US" sz="2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Comprehensive competencies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Critical thinking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&amp; Humanity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그룹 30"/>
          <p:cNvGrpSpPr>
            <a:grpSpLocks noChangeAspect="1"/>
          </p:cNvGrpSpPr>
          <p:nvPr/>
        </p:nvGrpSpPr>
        <p:grpSpPr>
          <a:xfrm rot="1801412">
            <a:off x="4535650" y="1359708"/>
            <a:ext cx="639630" cy="336045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32" name="자유형: 도형 31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>
            <a:grpSpLocks noChangeAspect="1"/>
          </p:cNvGrpSpPr>
          <p:nvPr/>
        </p:nvGrpSpPr>
        <p:grpSpPr>
          <a:xfrm rot="1800000">
            <a:off x="9283542" y="1272565"/>
            <a:ext cx="639631" cy="33604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35" name="자유형: 도형 34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 Placeholder 1"/>
          <p:cNvSpPr txBox="1"/>
          <p:nvPr/>
        </p:nvSpPr>
        <p:spPr>
          <a:xfrm>
            <a:off x="4396900" y="7408"/>
            <a:ext cx="3694589" cy="7242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Highlights</a:t>
            </a:r>
            <a:endParaRPr lang="en-US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4367572" y="25446"/>
            <a:ext cx="4377348" cy="688169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83461" y="-3402"/>
            <a:ext cx="3694589" cy="724247"/>
          </a:xfrm>
        </p:spPr>
        <p:txBody>
          <a:bodyPr/>
          <a:lstStyle/>
          <a:p>
            <a:r>
              <a:rPr lang="en-US" altLang="zh-CN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Highlights</a:t>
            </a:r>
            <a:endParaRPr lang="en-US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67865 -0.00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32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7" grpId="0" animBg="1"/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18293" y="3271267"/>
            <a:ext cx="7487782" cy="677416"/>
          </a:xfrm>
        </p:spPr>
        <p:txBody>
          <a:bodyPr/>
          <a:lstStyle/>
          <a:p>
            <a:r>
              <a:rPr lang="en-US" dirty="0"/>
              <a:t>Part II: Demo Class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8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9859" y="801957"/>
            <a:ext cx="79921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CONTENTS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98508" y="2503743"/>
            <a:ext cx="5837650" cy="780795"/>
            <a:chOff x="4745820" y="1491808"/>
            <a:chExt cx="5837650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6075778" y="1554020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3600" b="1" dirty="0">
                  <a:cs typeface="Arial" panose="020B0604020202020204" pitchFamily="34" charset="0"/>
                </a:rPr>
                <a:t>Introduction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anose="020B0604020202020204" pitchFamily="34" charset="0"/>
                  </a:rPr>
                  <a:t>01</a:t>
                </a:r>
                <a:endParaRPr lang="ko-KR" altLang="en-US" sz="3600" b="1" dirty="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834361" y="3844293"/>
            <a:ext cx="5769331" cy="780795"/>
            <a:chOff x="4745820" y="1491808"/>
            <a:chExt cx="5769331" cy="780795"/>
          </a:xfrm>
        </p:grpSpPr>
        <p:sp>
          <p:nvSpPr>
            <p:cNvPr id="32" name="TextBox 31"/>
            <p:cNvSpPr txBox="1"/>
            <p:nvPr/>
          </p:nvSpPr>
          <p:spPr>
            <a:xfrm>
              <a:off x="6007459" y="1559039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600" b="1" dirty="0">
                  <a:cs typeface="Arial" panose="020B0604020202020204" pitchFamily="34" charset="0"/>
                </a:rPr>
                <a:t>Demonstration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anose="020B0604020202020204" pitchFamily="34" charset="0"/>
                  </a:rPr>
                  <a:t>02</a:t>
                </a:r>
                <a:endParaRPr lang="ko-KR" altLang="en-US" sz="3600" b="1" dirty="0"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그룹 96"/>
          <p:cNvGrpSpPr/>
          <p:nvPr/>
        </p:nvGrpSpPr>
        <p:grpSpPr>
          <a:xfrm>
            <a:off x="7215127" y="3045190"/>
            <a:ext cx="1271173" cy="2017336"/>
            <a:chOff x="7311137" y="4104801"/>
            <a:chExt cx="1360941" cy="2159797"/>
          </a:xfrm>
        </p:grpSpPr>
        <p:grpSp>
          <p:nvGrpSpPr>
            <p:cNvPr id="53" name="그룹 52"/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35" name="Group 7"/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50" name="Trapezoid 1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-1" fmla="*/ 0 w 1584176"/>
                    <a:gd name="connsiteY0-2" fmla="*/ 1235792 h 1235792"/>
                    <a:gd name="connsiteX1-3" fmla="*/ 304038 w 1584176"/>
                    <a:gd name="connsiteY1-4" fmla="*/ 19640 h 1235792"/>
                    <a:gd name="connsiteX2-5" fmla="*/ 1280138 w 1584176"/>
                    <a:gd name="connsiteY2-6" fmla="*/ 19640 h 1235792"/>
                    <a:gd name="connsiteX3-7" fmla="*/ 1584176 w 1584176"/>
                    <a:gd name="connsiteY3-8" fmla="*/ 1235792 h 1235792"/>
                    <a:gd name="connsiteX4-9" fmla="*/ 0 w 1584176"/>
                    <a:gd name="connsiteY4-10" fmla="*/ 1235792 h 1235792"/>
                    <a:gd name="connsiteX0-11" fmla="*/ 0 w 1584176"/>
                    <a:gd name="connsiteY0-12" fmla="*/ 1243290 h 1243290"/>
                    <a:gd name="connsiteX1-13" fmla="*/ 304038 w 1584176"/>
                    <a:gd name="connsiteY1-14" fmla="*/ 27138 h 1243290"/>
                    <a:gd name="connsiteX2-15" fmla="*/ 1280138 w 1584176"/>
                    <a:gd name="connsiteY2-16" fmla="*/ 27138 h 1243290"/>
                    <a:gd name="connsiteX3-17" fmla="*/ 1584176 w 1584176"/>
                    <a:gd name="connsiteY3-18" fmla="*/ 1243290 h 1243290"/>
                    <a:gd name="connsiteX4-19" fmla="*/ 0 w 1584176"/>
                    <a:gd name="connsiteY4-20" fmla="*/ 1243290 h 12432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Trapezoid 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-1" fmla="*/ 0 w 2016224"/>
                    <a:gd name="connsiteY0-2" fmla="*/ 431046 h 431046"/>
                    <a:gd name="connsiteX1-3" fmla="*/ 128109 w 2016224"/>
                    <a:gd name="connsiteY1-4" fmla="*/ 71006 h 431046"/>
                    <a:gd name="connsiteX2-5" fmla="*/ 1888115 w 2016224"/>
                    <a:gd name="connsiteY2-6" fmla="*/ 71006 h 431046"/>
                    <a:gd name="connsiteX3-7" fmla="*/ 2016224 w 2016224"/>
                    <a:gd name="connsiteY3-8" fmla="*/ 431046 h 431046"/>
                    <a:gd name="connsiteX4-9" fmla="*/ 0 w 2016224"/>
                    <a:gd name="connsiteY4-10" fmla="*/ 431046 h 431046"/>
                    <a:gd name="connsiteX0-11" fmla="*/ 0 w 2016224"/>
                    <a:gd name="connsiteY0-12" fmla="*/ 458241 h 458241"/>
                    <a:gd name="connsiteX1-13" fmla="*/ 128109 w 2016224"/>
                    <a:gd name="connsiteY1-14" fmla="*/ 98201 h 458241"/>
                    <a:gd name="connsiteX2-15" fmla="*/ 1888115 w 2016224"/>
                    <a:gd name="connsiteY2-16" fmla="*/ 98201 h 458241"/>
                    <a:gd name="connsiteX3-17" fmla="*/ 2016224 w 2016224"/>
                    <a:gd name="connsiteY3-18" fmla="*/ 458241 h 458241"/>
                    <a:gd name="connsiteX4-19" fmla="*/ 0 w 2016224"/>
                    <a:gd name="connsiteY4-20" fmla="*/ 458241 h 458241"/>
                    <a:gd name="connsiteX0-21" fmla="*/ 0 w 2016224"/>
                    <a:gd name="connsiteY0-22" fmla="*/ 465296 h 465296"/>
                    <a:gd name="connsiteX1-23" fmla="*/ 128109 w 2016224"/>
                    <a:gd name="connsiteY1-24" fmla="*/ 105256 h 465296"/>
                    <a:gd name="connsiteX2-25" fmla="*/ 1888115 w 2016224"/>
                    <a:gd name="connsiteY2-26" fmla="*/ 105256 h 465296"/>
                    <a:gd name="connsiteX3-27" fmla="*/ 2016224 w 2016224"/>
                    <a:gd name="connsiteY3-28" fmla="*/ 465296 h 465296"/>
                    <a:gd name="connsiteX4-29" fmla="*/ 0 w 2016224"/>
                    <a:gd name="connsiteY4-30" fmla="*/ 465296 h 465296"/>
                    <a:gd name="connsiteX0-31" fmla="*/ 0 w 2016224"/>
                    <a:gd name="connsiteY0-32" fmla="*/ 471979 h 471979"/>
                    <a:gd name="connsiteX1-33" fmla="*/ 128109 w 2016224"/>
                    <a:gd name="connsiteY1-34" fmla="*/ 111939 h 471979"/>
                    <a:gd name="connsiteX2-35" fmla="*/ 1888115 w 2016224"/>
                    <a:gd name="connsiteY2-36" fmla="*/ 111939 h 471979"/>
                    <a:gd name="connsiteX3-37" fmla="*/ 2016224 w 2016224"/>
                    <a:gd name="connsiteY3-38" fmla="*/ 471979 h 471979"/>
                    <a:gd name="connsiteX4-39" fmla="*/ 0 w 2016224"/>
                    <a:gd name="connsiteY4-40" fmla="*/ 471979 h 47197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Oval 5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Chord 23"/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-1" fmla="*/ 0 w 723591"/>
                  <a:gd name="connsiteY0-2" fmla="*/ 177315 h 177532"/>
                  <a:gd name="connsiteX1-3" fmla="*/ 380228 w 723591"/>
                  <a:gd name="connsiteY1-4" fmla="*/ 21 h 177532"/>
                  <a:gd name="connsiteX2-5" fmla="*/ 723591 w 723591"/>
                  <a:gd name="connsiteY2-6" fmla="*/ 161237 h 177532"/>
                  <a:gd name="connsiteX3-7" fmla="*/ 0 w 723591"/>
                  <a:gd name="connsiteY3-8" fmla="*/ 177315 h 177532"/>
                  <a:gd name="connsiteX0-9" fmla="*/ 0 w 759310"/>
                  <a:gd name="connsiteY0-10" fmla="*/ 177315 h 185049"/>
                  <a:gd name="connsiteX1-11" fmla="*/ 380228 w 759310"/>
                  <a:gd name="connsiteY1-12" fmla="*/ 21 h 185049"/>
                  <a:gd name="connsiteX2-13" fmla="*/ 759310 w 759310"/>
                  <a:gd name="connsiteY2-14" fmla="*/ 185049 h 185049"/>
                  <a:gd name="connsiteX3-15" fmla="*/ 0 w 759310"/>
                  <a:gd name="connsiteY3-16" fmla="*/ 177315 h 185049"/>
                  <a:gd name="connsiteX0-17" fmla="*/ 0 w 759310"/>
                  <a:gd name="connsiteY0-18" fmla="*/ 177315 h 188144"/>
                  <a:gd name="connsiteX1-19" fmla="*/ 380228 w 759310"/>
                  <a:gd name="connsiteY1-20" fmla="*/ 21 h 188144"/>
                  <a:gd name="connsiteX2-21" fmla="*/ 759310 w 759310"/>
                  <a:gd name="connsiteY2-22" fmla="*/ 185049 h 188144"/>
                  <a:gd name="connsiteX3-23" fmla="*/ 0 w 759310"/>
                  <a:gd name="connsiteY3-24" fmla="*/ 177315 h 188144"/>
                  <a:gd name="connsiteX0-25" fmla="*/ 0 w 759310"/>
                  <a:gd name="connsiteY0-26" fmla="*/ 177315 h 191233"/>
                  <a:gd name="connsiteX1-27" fmla="*/ 380228 w 759310"/>
                  <a:gd name="connsiteY1-28" fmla="*/ 21 h 191233"/>
                  <a:gd name="connsiteX2-29" fmla="*/ 759310 w 759310"/>
                  <a:gd name="connsiteY2-30" fmla="*/ 185049 h 191233"/>
                  <a:gd name="connsiteX3-31" fmla="*/ 0 w 759310"/>
                  <a:gd name="connsiteY3-32" fmla="*/ 177315 h 191233"/>
                  <a:gd name="connsiteX0-33" fmla="*/ 0 w 759310"/>
                  <a:gd name="connsiteY0-34" fmla="*/ 177315 h 187572"/>
                  <a:gd name="connsiteX1-35" fmla="*/ 380228 w 759310"/>
                  <a:gd name="connsiteY1-36" fmla="*/ 21 h 187572"/>
                  <a:gd name="connsiteX2-37" fmla="*/ 759310 w 759310"/>
                  <a:gd name="connsiteY2-38" fmla="*/ 177905 h 187572"/>
                  <a:gd name="connsiteX3-39" fmla="*/ 0 w 759310"/>
                  <a:gd name="connsiteY3-40" fmla="*/ 177315 h 187572"/>
                  <a:gd name="connsiteX0-41" fmla="*/ 0 w 768835"/>
                  <a:gd name="connsiteY0-42" fmla="*/ 177315 h 188632"/>
                  <a:gd name="connsiteX1-43" fmla="*/ 380228 w 768835"/>
                  <a:gd name="connsiteY1-44" fmla="*/ 21 h 188632"/>
                  <a:gd name="connsiteX2-45" fmla="*/ 768835 w 768835"/>
                  <a:gd name="connsiteY2-46" fmla="*/ 180287 h 188632"/>
                  <a:gd name="connsiteX3-47" fmla="*/ 0 w 768835"/>
                  <a:gd name="connsiteY3-48" fmla="*/ 177315 h 1886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7311137" y="4104801"/>
              <a:ext cx="1360941" cy="1233787"/>
              <a:chOff x="7311137" y="4104801"/>
              <a:chExt cx="1360941" cy="1233787"/>
            </a:xfrm>
          </p:grpSpPr>
          <p:sp>
            <p:nvSpPr>
              <p:cNvPr id="59" name="Freeform 9"/>
              <p:cNvSpPr/>
              <p:nvPr/>
            </p:nvSpPr>
            <p:spPr>
              <a:xfrm>
                <a:off x="7967244" y="4411127"/>
                <a:ext cx="165150" cy="927461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-1" fmla="*/ 167117 w 323850"/>
                  <a:gd name="connsiteY0-2" fmla="*/ 2573 h 2152650"/>
                  <a:gd name="connsiteX1-3" fmla="*/ 152400 w 323850"/>
                  <a:gd name="connsiteY1-4" fmla="*/ 647700 h 2152650"/>
                  <a:gd name="connsiteX2-5" fmla="*/ 0 w 323850"/>
                  <a:gd name="connsiteY2-6" fmla="*/ 1457325 h 2152650"/>
                  <a:gd name="connsiteX3-7" fmla="*/ 180975 w 323850"/>
                  <a:gd name="connsiteY3-8" fmla="*/ 2152650 h 2152650"/>
                  <a:gd name="connsiteX4-9" fmla="*/ 323850 w 323850"/>
                  <a:gd name="connsiteY4-10" fmla="*/ 2066925 h 2152650"/>
                  <a:gd name="connsiteX5-11" fmla="*/ 161925 w 323850"/>
                  <a:gd name="connsiteY5-12" fmla="*/ 1419225 h 2152650"/>
                  <a:gd name="connsiteX6-13" fmla="*/ 295275 w 323850"/>
                  <a:gd name="connsiteY6-14" fmla="*/ 628650 h 2152650"/>
                  <a:gd name="connsiteX7-15" fmla="*/ 285750 w 323850"/>
                  <a:gd name="connsiteY7-16" fmla="*/ 542925 h 2152650"/>
                  <a:gd name="connsiteX8-17" fmla="*/ 276225 w 323850"/>
                  <a:gd name="connsiteY8-18" fmla="*/ 0 h 2152650"/>
                  <a:gd name="connsiteX9-19" fmla="*/ 167117 w 323850"/>
                  <a:gd name="connsiteY9-20" fmla="*/ 2573 h 2152650"/>
                  <a:gd name="connsiteX0-21" fmla="*/ 167117 w 323850"/>
                  <a:gd name="connsiteY0-22" fmla="*/ 2573 h 2152650"/>
                  <a:gd name="connsiteX1-23" fmla="*/ 152400 w 323850"/>
                  <a:gd name="connsiteY1-24" fmla="*/ 647700 h 2152650"/>
                  <a:gd name="connsiteX2-25" fmla="*/ 0 w 323850"/>
                  <a:gd name="connsiteY2-26" fmla="*/ 1457325 h 2152650"/>
                  <a:gd name="connsiteX3-27" fmla="*/ 180975 w 323850"/>
                  <a:gd name="connsiteY3-28" fmla="*/ 2152650 h 2152650"/>
                  <a:gd name="connsiteX4-29" fmla="*/ 323850 w 323850"/>
                  <a:gd name="connsiteY4-30" fmla="*/ 2066925 h 2152650"/>
                  <a:gd name="connsiteX5-31" fmla="*/ 161925 w 323850"/>
                  <a:gd name="connsiteY5-32" fmla="*/ 1419225 h 2152650"/>
                  <a:gd name="connsiteX6-33" fmla="*/ 295275 w 323850"/>
                  <a:gd name="connsiteY6-34" fmla="*/ 628650 h 2152650"/>
                  <a:gd name="connsiteX7-35" fmla="*/ 285750 w 323850"/>
                  <a:gd name="connsiteY7-36" fmla="*/ 542925 h 2152650"/>
                  <a:gd name="connsiteX8-37" fmla="*/ 276225 w 323850"/>
                  <a:gd name="connsiteY8-38" fmla="*/ 0 h 2152650"/>
                  <a:gd name="connsiteX9-39" fmla="*/ 167117 w 323850"/>
                  <a:gd name="connsiteY9-40" fmla="*/ 2573 h 2152650"/>
                  <a:gd name="connsiteX0-41" fmla="*/ 167117 w 323850"/>
                  <a:gd name="connsiteY0-42" fmla="*/ 2573 h 2152650"/>
                  <a:gd name="connsiteX1-43" fmla="*/ 152400 w 323850"/>
                  <a:gd name="connsiteY1-44" fmla="*/ 647700 h 2152650"/>
                  <a:gd name="connsiteX2-45" fmla="*/ 0 w 323850"/>
                  <a:gd name="connsiteY2-46" fmla="*/ 1457325 h 2152650"/>
                  <a:gd name="connsiteX3-47" fmla="*/ 180975 w 323850"/>
                  <a:gd name="connsiteY3-48" fmla="*/ 2152650 h 2152650"/>
                  <a:gd name="connsiteX4-49" fmla="*/ 323850 w 323850"/>
                  <a:gd name="connsiteY4-50" fmla="*/ 2066925 h 2152650"/>
                  <a:gd name="connsiteX5-51" fmla="*/ 161925 w 323850"/>
                  <a:gd name="connsiteY5-52" fmla="*/ 1419225 h 2152650"/>
                  <a:gd name="connsiteX6-53" fmla="*/ 295275 w 323850"/>
                  <a:gd name="connsiteY6-54" fmla="*/ 628650 h 2152650"/>
                  <a:gd name="connsiteX7-55" fmla="*/ 285750 w 323850"/>
                  <a:gd name="connsiteY7-56" fmla="*/ 542925 h 2152650"/>
                  <a:gd name="connsiteX8-57" fmla="*/ 276225 w 323850"/>
                  <a:gd name="connsiteY8-58" fmla="*/ 0 h 2152650"/>
                  <a:gd name="connsiteX9-59" fmla="*/ 167117 w 323850"/>
                  <a:gd name="connsiteY9-60" fmla="*/ 2573 h 2152650"/>
                  <a:gd name="connsiteX0-61" fmla="*/ 167117 w 323850"/>
                  <a:gd name="connsiteY0-62" fmla="*/ 2573 h 2152650"/>
                  <a:gd name="connsiteX1-63" fmla="*/ 152400 w 323850"/>
                  <a:gd name="connsiteY1-64" fmla="*/ 647700 h 2152650"/>
                  <a:gd name="connsiteX2-65" fmla="*/ 0 w 323850"/>
                  <a:gd name="connsiteY2-66" fmla="*/ 1457325 h 2152650"/>
                  <a:gd name="connsiteX3-67" fmla="*/ 180975 w 323850"/>
                  <a:gd name="connsiteY3-68" fmla="*/ 2152650 h 2152650"/>
                  <a:gd name="connsiteX4-69" fmla="*/ 323850 w 323850"/>
                  <a:gd name="connsiteY4-70" fmla="*/ 2066925 h 2152650"/>
                  <a:gd name="connsiteX5-71" fmla="*/ 161925 w 323850"/>
                  <a:gd name="connsiteY5-72" fmla="*/ 1419225 h 2152650"/>
                  <a:gd name="connsiteX6-73" fmla="*/ 295275 w 323850"/>
                  <a:gd name="connsiteY6-74" fmla="*/ 628650 h 2152650"/>
                  <a:gd name="connsiteX7-75" fmla="*/ 285750 w 323850"/>
                  <a:gd name="connsiteY7-76" fmla="*/ 542925 h 2152650"/>
                  <a:gd name="connsiteX8-77" fmla="*/ 276225 w 323850"/>
                  <a:gd name="connsiteY8-78" fmla="*/ 0 h 2152650"/>
                  <a:gd name="connsiteX9-79" fmla="*/ 167117 w 323850"/>
                  <a:gd name="connsiteY9-80" fmla="*/ 2573 h 2152650"/>
                  <a:gd name="connsiteX0-81" fmla="*/ 167117 w 323850"/>
                  <a:gd name="connsiteY0-82" fmla="*/ 2573 h 2152650"/>
                  <a:gd name="connsiteX1-83" fmla="*/ 152400 w 323850"/>
                  <a:gd name="connsiteY1-84" fmla="*/ 647700 h 2152650"/>
                  <a:gd name="connsiteX2-85" fmla="*/ 0 w 323850"/>
                  <a:gd name="connsiteY2-86" fmla="*/ 1457325 h 2152650"/>
                  <a:gd name="connsiteX3-87" fmla="*/ 180975 w 323850"/>
                  <a:gd name="connsiteY3-88" fmla="*/ 2152650 h 2152650"/>
                  <a:gd name="connsiteX4-89" fmla="*/ 323850 w 323850"/>
                  <a:gd name="connsiteY4-90" fmla="*/ 2066925 h 2152650"/>
                  <a:gd name="connsiteX5-91" fmla="*/ 161925 w 323850"/>
                  <a:gd name="connsiteY5-92" fmla="*/ 1419225 h 2152650"/>
                  <a:gd name="connsiteX6-93" fmla="*/ 295275 w 323850"/>
                  <a:gd name="connsiteY6-94" fmla="*/ 628650 h 2152650"/>
                  <a:gd name="connsiteX7-95" fmla="*/ 276225 w 323850"/>
                  <a:gd name="connsiteY7-96" fmla="*/ 0 h 2152650"/>
                  <a:gd name="connsiteX8-97" fmla="*/ 167117 w 323850"/>
                  <a:gd name="connsiteY8-98" fmla="*/ 2573 h 2152650"/>
                  <a:gd name="connsiteX0-99" fmla="*/ 167117 w 327783"/>
                  <a:gd name="connsiteY0-100" fmla="*/ 2573 h 2152650"/>
                  <a:gd name="connsiteX1-101" fmla="*/ 152400 w 327783"/>
                  <a:gd name="connsiteY1-102" fmla="*/ 647700 h 2152650"/>
                  <a:gd name="connsiteX2-103" fmla="*/ 0 w 327783"/>
                  <a:gd name="connsiteY2-104" fmla="*/ 1457325 h 2152650"/>
                  <a:gd name="connsiteX3-105" fmla="*/ 180975 w 327783"/>
                  <a:gd name="connsiteY3-106" fmla="*/ 2152650 h 2152650"/>
                  <a:gd name="connsiteX4-107" fmla="*/ 323850 w 327783"/>
                  <a:gd name="connsiteY4-108" fmla="*/ 2066925 h 2152650"/>
                  <a:gd name="connsiteX5-109" fmla="*/ 161925 w 327783"/>
                  <a:gd name="connsiteY5-110" fmla="*/ 1419225 h 2152650"/>
                  <a:gd name="connsiteX6-111" fmla="*/ 295275 w 327783"/>
                  <a:gd name="connsiteY6-112" fmla="*/ 628650 h 2152650"/>
                  <a:gd name="connsiteX7-113" fmla="*/ 276225 w 327783"/>
                  <a:gd name="connsiteY7-114" fmla="*/ 0 h 2152650"/>
                  <a:gd name="connsiteX8-115" fmla="*/ 167117 w 327783"/>
                  <a:gd name="connsiteY8-116" fmla="*/ 2573 h 2152650"/>
                  <a:gd name="connsiteX0-117" fmla="*/ 167117 w 349517"/>
                  <a:gd name="connsiteY0-118" fmla="*/ 2573 h 2152650"/>
                  <a:gd name="connsiteX1-119" fmla="*/ 152400 w 349517"/>
                  <a:gd name="connsiteY1-120" fmla="*/ 647700 h 2152650"/>
                  <a:gd name="connsiteX2-121" fmla="*/ 0 w 349517"/>
                  <a:gd name="connsiteY2-122" fmla="*/ 1457325 h 2152650"/>
                  <a:gd name="connsiteX3-123" fmla="*/ 180975 w 349517"/>
                  <a:gd name="connsiteY3-124" fmla="*/ 2152650 h 2152650"/>
                  <a:gd name="connsiteX4-125" fmla="*/ 323850 w 349517"/>
                  <a:gd name="connsiteY4-126" fmla="*/ 2066925 h 2152650"/>
                  <a:gd name="connsiteX5-127" fmla="*/ 161925 w 349517"/>
                  <a:gd name="connsiteY5-128" fmla="*/ 1419225 h 2152650"/>
                  <a:gd name="connsiteX6-129" fmla="*/ 295275 w 349517"/>
                  <a:gd name="connsiteY6-130" fmla="*/ 628650 h 2152650"/>
                  <a:gd name="connsiteX7-131" fmla="*/ 349310 w 349517"/>
                  <a:gd name="connsiteY7-132" fmla="*/ 216050 h 2152650"/>
                  <a:gd name="connsiteX8-133" fmla="*/ 276225 w 349517"/>
                  <a:gd name="connsiteY8-134" fmla="*/ 0 h 2152650"/>
                  <a:gd name="connsiteX9-135" fmla="*/ 167117 w 349517"/>
                  <a:gd name="connsiteY9-136" fmla="*/ 2573 h 2152650"/>
                  <a:gd name="connsiteX0-137" fmla="*/ 167117 w 349517"/>
                  <a:gd name="connsiteY0-138" fmla="*/ 2573 h 2152650"/>
                  <a:gd name="connsiteX1-139" fmla="*/ 152400 w 349517"/>
                  <a:gd name="connsiteY1-140" fmla="*/ 647700 h 2152650"/>
                  <a:gd name="connsiteX2-141" fmla="*/ 0 w 349517"/>
                  <a:gd name="connsiteY2-142" fmla="*/ 1457325 h 2152650"/>
                  <a:gd name="connsiteX3-143" fmla="*/ 180975 w 349517"/>
                  <a:gd name="connsiteY3-144" fmla="*/ 2152650 h 2152650"/>
                  <a:gd name="connsiteX4-145" fmla="*/ 323850 w 349517"/>
                  <a:gd name="connsiteY4-146" fmla="*/ 2066925 h 2152650"/>
                  <a:gd name="connsiteX5-147" fmla="*/ 161925 w 349517"/>
                  <a:gd name="connsiteY5-148" fmla="*/ 1419225 h 2152650"/>
                  <a:gd name="connsiteX6-149" fmla="*/ 295275 w 349517"/>
                  <a:gd name="connsiteY6-150" fmla="*/ 628650 h 2152650"/>
                  <a:gd name="connsiteX7-151" fmla="*/ 349310 w 349517"/>
                  <a:gd name="connsiteY7-152" fmla="*/ 216050 h 2152650"/>
                  <a:gd name="connsiteX8-153" fmla="*/ 276225 w 349517"/>
                  <a:gd name="connsiteY8-154" fmla="*/ 0 h 2152650"/>
                  <a:gd name="connsiteX9-155" fmla="*/ 167117 w 349517"/>
                  <a:gd name="connsiteY9-156" fmla="*/ 2573 h 2152650"/>
                  <a:gd name="connsiteX0-157" fmla="*/ 167117 w 349517"/>
                  <a:gd name="connsiteY0-158" fmla="*/ 2573 h 2152650"/>
                  <a:gd name="connsiteX1-159" fmla="*/ 152400 w 349517"/>
                  <a:gd name="connsiteY1-160" fmla="*/ 647700 h 2152650"/>
                  <a:gd name="connsiteX2-161" fmla="*/ 0 w 349517"/>
                  <a:gd name="connsiteY2-162" fmla="*/ 1457325 h 2152650"/>
                  <a:gd name="connsiteX3-163" fmla="*/ 180975 w 349517"/>
                  <a:gd name="connsiteY3-164" fmla="*/ 2152650 h 2152650"/>
                  <a:gd name="connsiteX4-165" fmla="*/ 323850 w 349517"/>
                  <a:gd name="connsiteY4-166" fmla="*/ 2066925 h 2152650"/>
                  <a:gd name="connsiteX5-167" fmla="*/ 161925 w 349517"/>
                  <a:gd name="connsiteY5-168" fmla="*/ 1419225 h 2152650"/>
                  <a:gd name="connsiteX6-169" fmla="*/ 295275 w 349517"/>
                  <a:gd name="connsiteY6-170" fmla="*/ 628650 h 2152650"/>
                  <a:gd name="connsiteX7-171" fmla="*/ 349310 w 349517"/>
                  <a:gd name="connsiteY7-172" fmla="*/ 216050 h 2152650"/>
                  <a:gd name="connsiteX8-173" fmla="*/ 276225 w 349517"/>
                  <a:gd name="connsiteY8-174" fmla="*/ 0 h 2152650"/>
                  <a:gd name="connsiteX9-175" fmla="*/ 167117 w 349517"/>
                  <a:gd name="connsiteY9-176" fmla="*/ 2573 h 2152650"/>
                  <a:gd name="connsiteX0-177" fmla="*/ 167117 w 349782"/>
                  <a:gd name="connsiteY0-178" fmla="*/ 2573 h 2152650"/>
                  <a:gd name="connsiteX1-179" fmla="*/ 152400 w 349782"/>
                  <a:gd name="connsiteY1-180" fmla="*/ 647700 h 2152650"/>
                  <a:gd name="connsiteX2-181" fmla="*/ 0 w 349782"/>
                  <a:gd name="connsiteY2-182" fmla="*/ 1457325 h 2152650"/>
                  <a:gd name="connsiteX3-183" fmla="*/ 180975 w 349782"/>
                  <a:gd name="connsiteY3-184" fmla="*/ 2152650 h 2152650"/>
                  <a:gd name="connsiteX4-185" fmla="*/ 323850 w 349782"/>
                  <a:gd name="connsiteY4-186" fmla="*/ 2066925 h 2152650"/>
                  <a:gd name="connsiteX5-187" fmla="*/ 161925 w 349782"/>
                  <a:gd name="connsiteY5-188" fmla="*/ 1419225 h 2152650"/>
                  <a:gd name="connsiteX6-189" fmla="*/ 295275 w 349782"/>
                  <a:gd name="connsiteY6-190" fmla="*/ 628650 h 2152650"/>
                  <a:gd name="connsiteX7-191" fmla="*/ 349310 w 349782"/>
                  <a:gd name="connsiteY7-192" fmla="*/ 216050 h 2152650"/>
                  <a:gd name="connsiteX8-193" fmla="*/ 276225 w 349782"/>
                  <a:gd name="connsiteY8-194" fmla="*/ 0 h 2152650"/>
                  <a:gd name="connsiteX9-195" fmla="*/ 167117 w 349782"/>
                  <a:gd name="connsiteY9-196" fmla="*/ 2573 h 2152650"/>
                  <a:gd name="connsiteX0-197" fmla="*/ 167117 w 349782"/>
                  <a:gd name="connsiteY0-198" fmla="*/ 2573 h 2152650"/>
                  <a:gd name="connsiteX1-199" fmla="*/ 152400 w 349782"/>
                  <a:gd name="connsiteY1-200" fmla="*/ 647700 h 2152650"/>
                  <a:gd name="connsiteX2-201" fmla="*/ 0 w 349782"/>
                  <a:gd name="connsiteY2-202" fmla="*/ 1457325 h 2152650"/>
                  <a:gd name="connsiteX3-203" fmla="*/ 180975 w 349782"/>
                  <a:gd name="connsiteY3-204" fmla="*/ 2152650 h 2152650"/>
                  <a:gd name="connsiteX4-205" fmla="*/ 323850 w 349782"/>
                  <a:gd name="connsiteY4-206" fmla="*/ 2066925 h 2152650"/>
                  <a:gd name="connsiteX5-207" fmla="*/ 161925 w 349782"/>
                  <a:gd name="connsiteY5-208" fmla="*/ 1419225 h 2152650"/>
                  <a:gd name="connsiteX6-209" fmla="*/ 295275 w 349782"/>
                  <a:gd name="connsiteY6-210" fmla="*/ 628650 h 2152650"/>
                  <a:gd name="connsiteX7-211" fmla="*/ 349310 w 349782"/>
                  <a:gd name="connsiteY7-212" fmla="*/ 216050 h 2152650"/>
                  <a:gd name="connsiteX8-213" fmla="*/ 276225 w 349782"/>
                  <a:gd name="connsiteY8-214" fmla="*/ 0 h 2152650"/>
                  <a:gd name="connsiteX9-215" fmla="*/ 167117 w 349782"/>
                  <a:gd name="connsiteY9-216" fmla="*/ 2573 h 2152650"/>
                  <a:gd name="connsiteX0-217" fmla="*/ 167117 w 349782"/>
                  <a:gd name="connsiteY0-218" fmla="*/ 2573 h 2152650"/>
                  <a:gd name="connsiteX1-219" fmla="*/ 152400 w 349782"/>
                  <a:gd name="connsiteY1-220" fmla="*/ 647700 h 2152650"/>
                  <a:gd name="connsiteX2-221" fmla="*/ 0 w 349782"/>
                  <a:gd name="connsiteY2-222" fmla="*/ 1457325 h 2152650"/>
                  <a:gd name="connsiteX3-223" fmla="*/ 180975 w 349782"/>
                  <a:gd name="connsiteY3-224" fmla="*/ 2152650 h 2152650"/>
                  <a:gd name="connsiteX4-225" fmla="*/ 323850 w 349782"/>
                  <a:gd name="connsiteY4-226" fmla="*/ 2066925 h 2152650"/>
                  <a:gd name="connsiteX5-227" fmla="*/ 161925 w 349782"/>
                  <a:gd name="connsiteY5-228" fmla="*/ 1419225 h 2152650"/>
                  <a:gd name="connsiteX6-229" fmla="*/ 295275 w 349782"/>
                  <a:gd name="connsiteY6-230" fmla="*/ 628650 h 2152650"/>
                  <a:gd name="connsiteX7-231" fmla="*/ 349310 w 349782"/>
                  <a:gd name="connsiteY7-232" fmla="*/ 216050 h 2152650"/>
                  <a:gd name="connsiteX8-233" fmla="*/ 276225 w 349782"/>
                  <a:gd name="connsiteY8-234" fmla="*/ 0 h 2152650"/>
                  <a:gd name="connsiteX9-235" fmla="*/ 167117 w 349782"/>
                  <a:gd name="connsiteY9-236" fmla="*/ 2573 h 2152650"/>
                  <a:gd name="connsiteX0-237" fmla="*/ 167117 w 349782"/>
                  <a:gd name="connsiteY0-238" fmla="*/ 2573 h 2152650"/>
                  <a:gd name="connsiteX1-239" fmla="*/ 152400 w 349782"/>
                  <a:gd name="connsiteY1-240" fmla="*/ 647700 h 2152650"/>
                  <a:gd name="connsiteX2-241" fmla="*/ 0 w 349782"/>
                  <a:gd name="connsiteY2-242" fmla="*/ 1457325 h 2152650"/>
                  <a:gd name="connsiteX3-243" fmla="*/ 180975 w 349782"/>
                  <a:gd name="connsiteY3-244" fmla="*/ 2152650 h 2152650"/>
                  <a:gd name="connsiteX4-245" fmla="*/ 323850 w 349782"/>
                  <a:gd name="connsiteY4-246" fmla="*/ 2066925 h 2152650"/>
                  <a:gd name="connsiteX5-247" fmla="*/ 161925 w 349782"/>
                  <a:gd name="connsiteY5-248" fmla="*/ 1419225 h 2152650"/>
                  <a:gd name="connsiteX6-249" fmla="*/ 295275 w 349782"/>
                  <a:gd name="connsiteY6-250" fmla="*/ 628650 h 2152650"/>
                  <a:gd name="connsiteX7-251" fmla="*/ 349310 w 349782"/>
                  <a:gd name="connsiteY7-252" fmla="*/ 216050 h 2152650"/>
                  <a:gd name="connsiteX8-253" fmla="*/ 276225 w 349782"/>
                  <a:gd name="connsiteY8-254" fmla="*/ 0 h 2152650"/>
                  <a:gd name="connsiteX9-255" fmla="*/ 167117 w 349782"/>
                  <a:gd name="connsiteY9-256" fmla="*/ 2573 h 2152650"/>
                  <a:gd name="connsiteX0-257" fmla="*/ 178793 w 361458"/>
                  <a:gd name="connsiteY0-258" fmla="*/ 2573 h 2152650"/>
                  <a:gd name="connsiteX1-259" fmla="*/ 164076 w 361458"/>
                  <a:gd name="connsiteY1-260" fmla="*/ 647700 h 2152650"/>
                  <a:gd name="connsiteX2-261" fmla="*/ 11676 w 361458"/>
                  <a:gd name="connsiteY2-262" fmla="*/ 1457325 h 2152650"/>
                  <a:gd name="connsiteX3-263" fmla="*/ 192651 w 361458"/>
                  <a:gd name="connsiteY3-264" fmla="*/ 2152650 h 2152650"/>
                  <a:gd name="connsiteX4-265" fmla="*/ 335526 w 361458"/>
                  <a:gd name="connsiteY4-266" fmla="*/ 2066925 h 2152650"/>
                  <a:gd name="connsiteX5-267" fmla="*/ 173601 w 361458"/>
                  <a:gd name="connsiteY5-268" fmla="*/ 1419225 h 2152650"/>
                  <a:gd name="connsiteX6-269" fmla="*/ 306951 w 361458"/>
                  <a:gd name="connsiteY6-270" fmla="*/ 628650 h 2152650"/>
                  <a:gd name="connsiteX7-271" fmla="*/ 360986 w 361458"/>
                  <a:gd name="connsiteY7-272" fmla="*/ 216050 h 2152650"/>
                  <a:gd name="connsiteX8-273" fmla="*/ 287901 w 361458"/>
                  <a:gd name="connsiteY8-274" fmla="*/ 0 h 2152650"/>
                  <a:gd name="connsiteX9-275" fmla="*/ 178793 w 361458"/>
                  <a:gd name="connsiteY9-276" fmla="*/ 2573 h 2152650"/>
                  <a:gd name="connsiteX0-277" fmla="*/ 178793 w 361849"/>
                  <a:gd name="connsiteY0-278" fmla="*/ 2573 h 2152650"/>
                  <a:gd name="connsiteX1-279" fmla="*/ 164076 w 361849"/>
                  <a:gd name="connsiteY1-280" fmla="*/ 647700 h 2152650"/>
                  <a:gd name="connsiteX2-281" fmla="*/ 11676 w 361849"/>
                  <a:gd name="connsiteY2-282" fmla="*/ 1457325 h 2152650"/>
                  <a:gd name="connsiteX3-283" fmla="*/ 192651 w 361849"/>
                  <a:gd name="connsiteY3-284" fmla="*/ 2152650 h 2152650"/>
                  <a:gd name="connsiteX4-285" fmla="*/ 335526 w 361849"/>
                  <a:gd name="connsiteY4-286" fmla="*/ 2066925 h 2152650"/>
                  <a:gd name="connsiteX5-287" fmla="*/ 173601 w 361849"/>
                  <a:gd name="connsiteY5-288" fmla="*/ 1419225 h 2152650"/>
                  <a:gd name="connsiteX6-289" fmla="*/ 315618 w 361849"/>
                  <a:gd name="connsiteY6-290" fmla="*/ 654652 h 2152650"/>
                  <a:gd name="connsiteX7-291" fmla="*/ 360986 w 361849"/>
                  <a:gd name="connsiteY7-292" fmla="*/ 216050 h 2152650"/>
                  <a:gd name="connsiteX8-293" fmla="*/ 287901 w 361849"/>
                  <a:gd name="connsiteY8-294" fmla="*/ 0 h 2152650"/>
                  <a:gd name="connsiteX9-295" fmla="*/ 178793 w 361849"/>
                  <a:gd name="connsiteY9-296" fmla="*/ 2573 h 2152650"/>
                  <a:gd name="connsiteX0-297" fmla="*/ 178793 w 361849"/>
                  <a:gd name="connsiteY0-298" fmla="*/ 2573 h 2152650"/>
                  <a:gd name="connsiteX1-299" fmla="*/ 164076 w 361849"/>
                  <a:gd name="connsiteY1-300" fmla="*/ 647700 h 2152650"/>
                  <a:gd name="connsiteX2-301" fmla="*/ 11676 w 361849"/>
                  <a:gd name="connsiteY2-302" fmla="*/ 1457325 h 2152650"/>
                  <a:gd name="connsiteX3-303" fmla="*/ 192651 w 361849"/>
                  <a:gd name="connsiteY3-304" fmla="*/ 2152650 h 2152650"/>
                  <a:gd name="connsiteX4-305" fmla="*/ 361528 w 361849"/>
                  <a:gd name="connsiteY4-306" fmla="*/ 2131929 h 2152650"/>
                  <a:gd name="connsiteX5-307" fmla="*/ 173601 w 361849"/>
                  <a:gd name="connsiteY5-308" fmla="*/ 1419225 h 2152650"/>
                  <a:gd name="connsiteX6-309" fmla="*/ 315618 w 361849"/>
                  <a:gd name="connsiteY6-310" fmla="*/ 654652 h 2152650"/>
                  <a:gd name="connsiteX7-311" fmla="*/ 360986 w 361849"/>
                  <a:gd name="connsiteY7-312" fmla="*/ 216050 h 2152650"/>
                  <a:gd name="connsiteX8-313" fmla="*/ 287901 w 361849"/>
                  <a:gd name="connsiteY8-314" fmla="*/ 0 h 2152650"/>
                  <a:gd name="connsiteX9-315" fmla="*/ 178793 w 361849"/>
                  <a:gd name="connsiteY9-316" fmla="*/ 2573 h 2152650"/>
                  <a:gd name="connsiteX0-317" fmla="*/ 178793 w 361528"/>
                  <a:gd name="connsiteY0-318" fmla="*/ 2573 h 2152650"/>
                  <a:gd name="connsiteX1-319" fmla="*/ 164076 w 361528"/>
                  <a:gd name="connsiteY1-320" fmla="*/ 647700 h 2152650"/>
                  <a:gd name="connsiteX2-321" fmla="*/ 11676 w 361528"/>
                  <a:gd name="connsiteY2-322" fmla="*/ 1457325 h 2152650"/>
                  <a:gd name="connsiteX3-323" fmla="*/ 192651 w 361528"/>
                  <a:gd name="connsiteY3-324" fmla="*/ 2152650 h 2152650"/>
                  <a:gd name="connsiteX4-325" fmla="*/ 361528 w 361528"/>
                  <a:gd name="connsiteY4-326" fmla="*/ 2131929 h 2152650"/>
                  <a:gd name="connsiteX5-327" fmla="*/ 173601 w 361528"/>
                  <a:gd name="connsiteY5-328" fmla="*/ 1419225 h 2152650"/>
                  <a:gd name="connsiteX6-329" fmla="*/ 315618 w 361528"/>
                  <a:gd name="connsiteY6-330" fmla="*/ 654652 h 2152650"/>
                  <a:gd name="connsiteX7-331" fmla="*/ 287901 w 361528"/>
                  <a:gd name="connsiteY7-332" fmla="*/ 0 h 2152650"/>
                  <a:gd name="connsiteX8-333" fmla="*/ 178793 w 361528"/>
                  <a:gd name="connsiteY8-334" fmla="*/ 2573 h 2152650"/>
                  <a:gd name="connsiteX0-335" fmla="*/ 178793 w 374776"/>
                  <a:gd name="connsiteY0-336" fmla="*/ 2573 h 2152650"/>
                  <a:gd name="connsiteX1-337" fmla="*/ 164076 w 374776"/>
                  <a:gd name="connsiteY1-338" fmla="*/ 647700 h 2152650"/>
                  <a:gd name="connsiteX2-339" fmla="*/ 11676 w 374776"/>
                  <a:gd name="connsiteY2-340" fmla="*/ 1457325 h 2152650"/>
                  <a:gd name="connsiteX3-341" fmla="*/ 192651 w 374776"/>
                  <a:gd name="connsiteY3-342" fmla="*/ 2152650 h 2152650"/>
                  <a:gd name="connsiteX4-343" fmla="*/ 361528 w 374776"/>
                  <a:gd name="connsiteY4-344" fmla="*/ 2131929 h 2152650"/>
                  <a:gd name="connsiteX5-345" fmla="*/ 173601 w 374776"/>
                  <a:gd name="connsiteY5-346" fmla="*/ 1419225 h 2152650"/>
                  <a:gd name="connsiteX6-347" fmla="*/ 315618 w 374776"/>
                  <a:gd name="connsiteY6-348" fmla="*/ 654652 h 2152650"/>
                  <a:gd name="connsiteX7-349" fmla="*/ 287901 w 374776"/>
                  <a:gd name="connsiteY7-350" fmla="*/ 0 h 2152650"/>
                  <a:gd name="connsiteX8-351" fmla="*/ 178793 w 374776"/>
                  <a:gd name="connsiteY8-352" fmla="*/ 2573 h 2152650"/>
                  <a:gd name="connsiteX0-353" fmla="*/ 178793 w 391181"/>
                  <a:gd name="connsiteY0-354" fmla="*/ 2573 h 2152650"/>
                  <a:gd name="connsiteX1-355" fmla="*/ 164076 w 391181"/>
                  <a:gd name="connsiteY1-356" fmla="*/ 647700 h 2152650"/>
                  <a:gd name="connsiteX2-357" fmla="*/ 11676 w 391181"/>
                  <a:gd name="connsiteY2-358" fmla="*/ 1457325 h 2152650"/>
                  <a:gd name="connsiteX3-359" fmla="*/ 192651 w 391181"/>
                  <a:gd name="connsiteY3-360" fmla="*/ 2152650 h 2152650"/>
                  <a:gd name="connsiteX4-361" fmla="*/ 361528 w 391181"/>
                  <a:gd name="connsiteY4-362" fmla="*/ 2131929 h 2152650"/>
                  <a:gd name="connsiteX5-363" fmla="*/ 173601 w 391181"/>
                  <a:gd name="connsiteY5-364" fmla="*/ 1419225 h 2152650"/>
                  <a:gd name="connsiteX6-365" fmla="*/ 315618 w 391181"/>
                  <a:gd name="connsiteY6-366" fmla="*/ 654652 h 2152650"/>
                  <a:gd name="connsiteX7-367" fmla="*/ 287901 w 391181"/>
                  <a:gd name="connsiteY7-368" fmla="*/ 0 h 2152650"/>
                  <a:gd name="connsiteX8-369" fmla="*/ 178793 w 391181"/>
                  <a:gd name="connsiteY8-370" fmla="*/ 2573 h 2152650"/>
                  <a:gd name="connsiteX0-371" fmla="*/ 148458 w 391181"/>
                  <a:gd name="connsiteY0-372" fmla="*/ 15574 h 2152650"/>
                  <a:gd name="connsiteX1-373" fmla="*/ 164076 w 391181"/>
                  <a:gd name="connsiteY1-374" fmla="*/ 647700 h 2152650"/>
                  <a:gd name="connsiteX2-375" fmla="*/ 11676 w 391181"/>
                  <a:gd name="connsiteY2-376" fmla="*/ 1457325 h 2152650"/>
                  <a:gd name="connsiteX3-377" fmla="*/ 192651 w 391181"/>
                  <a:gd name="connsiteY3-378" fmla="*/ 2152650 h 2152650"/>
                  <a:gd name="connsiteX4-379" fmla="*/ 361528 w 391181"/>
                  <a:gd name="connsiteY4-380" fmla="*/ 2131929 h 2152650"/>
                  <a:gd name="connsiteX5-381" fmla="*/ 173601 w 391181"/>
                  <a:gd name="connsiteY5-382" fmla="*/ 1419225 h 2152650"/>
                  <a:gd name="connsiteX6-383" fmla="*/ 315618 w 391181"/>
                  <a:gd name="connsiteY6-384" fmla="*/ 654652 h 2152650"/>
                  <a:gd name="connsiteX7-385" fmla="*/ 287901 w 391181"/>
                  <a:gd name="connsiteY7-386" fmla="*/ 0 h 2152650"/>
                  <a:gd name="connsiteX8-387" fmla="*/ 148458 w 391181"/>
                  <a:gd name="connsiteY8-388" fmla="*/ 15574 h 2152650"/>
                  <a:gd name="connsiteX0-389" fmla="*/ 148458 w 391181"/>
                  <a:gd name="connsiteY0-390" fmla="*/ 15574 h 2152650"/>
                  <a:gd name="connsiteX1-391" fmla="*/ 164076 w 391181"/>
                  <a:gd name="connsiteY1-392" fmla="*/ 647700 h 2152650"/>
                  <a:gd name="connsiteX2-393" fmla="*/ 11676 w 391181"/>
                  <a:gd name="connsiteY2-394" fmla="*/ 1457325 h 2152650"/>
                  <a:gd name="connsiteX3-395" fmla="*/ 192651 w 391181"/>
                  <a:gd name="connsiteY3-396" fmla="*/ 2152650 h 2152650"/>
                  <a:gd name="connsiteX4-397" fmla="*/ 361528 w 391181"/>
                  <a:gd name="connsiteY4-398" fmla="*/ 2131929 h 2152650"/>
                  <a:gd name="connsiteX5-399" fmla="*/ 173601 w 391181"/>
                  <a:gd name="connsiteY5-400" fmla="*/ 1419225 h 2152650"/>
                  <a:gd name="connsiteX6-401" fmla="*/ 315618 w 391181"/>
                  <a:gd name="connsiteY6-402" fmla="*/ 654652 h 2152650"/>
                  <a:gd name="connsiteX7-403" fmla="*/ 287901 w 391181"/>
                  <a:gd name="connsiteY7-404" fmla="*/ 0 h 2152650"/>
                  <a:gd name="connsiteX8-405" fmla="*/ 148458 w 391181"/>
                  <a:gd name="connsiteY8-406" fmla="*/ 15574 h 2152650"/>
                  <a:gd name="connsiteX0-407" fmla="*/ 148458 w 391181"/>
                  <a:gd name="connsiteY0-408" fmla="*/ 15574 h 2152650"/>
                  <a:gd name="connsiteX1-409" fmla="*/ 164076 w 391181"/>
                  <a:gd name="connsiteY1-410" fmla="*/ 647700 h 2152650"/>
                  <a:gd name="connsiteX2-411" fmla="*/ 11676 w 391181"/>
                  <a:gd name="connsiteY2-412" fmla="*/ 1457325 h 2152650"/>
                  <a:gd name="connsiteX3-413" fmla="*/ 192651 w 391181"/>
                  <a:gd name="connsiteY3-414" fmla="*/ 2152650 h 2152650"/>
                  <a:gd name="connsiteX4-415" fmla="*/ 361528 w 391181"/>
                  <a:gd name="connsiteY4-416" fmla="*/ 2131929 h 2152650"/>
                  <a:gd name="connsiteX5-417" fmla="*/ 173601 w 391181"/>
                  <a:gd name="connsiteY5-418" fmla="*/ 1419225 h 2152650"/>
                  <a:gd name="connsiteX6-419" fmla="*/ 315618 w 391181"/>
                  <a:gd name="connsiteY6-420" fmla="*/ 654652 h 2152650"/>
                  <a:gd name="connsiteX7-421" fmla="*/ 287901 w 391181"/>
                  <a:gd name="connsiteY7-422" fmla="*/ 0 h 2152650"/>
                  <a:gd name="connsiteX8-423" fmla="*/ 148458 w 391181"/>
                  <a:gd name="connsiteY8-424" fmla="*/ 15574 h 2152650"/>
                  <a:gd name="connsiteX0-425" fmla="*/ 150132 w 392855"/>
                  <a:gd name="connsiteY0-426" fmla="*/ 15574 h 2152650"/>
                  <a:gd name="connsiteX1-427" fmla="*/ 148416 w 392855"/>
                  <a:gd name="connsiteY1-428" fmla="*/ 647700 h 2152650"/>
                  <a:gd name="connsiteX2-429" fmla="*/ 13350 w 392855"/>
                  <a:gd name="connsiteY2-430" fmla="*/ 1457325 h 2152650"/>
                  <a:gd name="connsiteX3-431" fmla="*/ 194325 w 392855"/>
                  <a:gd name="connsiteY3-432" fmla="*/ 2152650 h 2152650"/>
                  <a:gd name="connsiteX4-433" fmla="*/ 363202 w 392855"/>
                  <a:gd name="connsiteY4-434" fmla="*/ 2131929 h 2152650"/>
                  <a:gd name="connsiteX5-435" fmla="*/ 175275 w 392855"/>
                  <a:gd name="connsiteY5-436" fmla="*/ 1419225 h 2152650"/>
                  <a:gd name="connsiteX6-437" fmla="*/ 317292 w 392855"/>
                  <a:gd name="connsiteY6-438" fmla="*/ 654652 h 2152650"/>
                  <a:gd name="connsiteX7-439" fmla="*/ 289575 w 392855"/>
                  <a:gd name="connsiteY7-440" fmla="*/ 0 h 2152650"/>
                  <a:gd name="connsiteX8-441" fmla="*/ 150132 w 392855"/>
                  <a:gd name="connsiteY8-442" fmla="*/ 15574 h 2152650"/>
                  <a:gd name="connsiteX0-443" fmla="*/ 132798 w 392855"/>
                  <a:gd name="connsiteY0-444" fmla="*/ 11240 h 2152650"/>
                  <a:gd name="connsiteX1-445" fmla="*/ 148416 w 392855"/>
                  <a:gd name="connsiteY1-446" fmla="*/ 647700 h 2152650"/>
                  <a:gd name="connsiteX2-447" fmla="*/ 13350 w 392855"/>
                  <a:gd name="connsiteY2-448" fmla="*/ 1457325 h 2152650"/>
                  <a:gd name="connsiteX3-449" fmla="*/ 194325 w 392855"/>
                  <a:gd name="connsiteY3-450" fmla="*/ 2152650 h 2152650"/>
                  <a:gd name="connsiteX4-451" fmla="*/ 363202 w 392855"/>
                  <a:gd name="connsiteY4-452" fmla="*/ 2131929 h 2152650"/>
                  <a:gd name="connsiteX5-453" fmla="*/ 175275 w 392855"/>
                  <a:gd name="connsiteY5-454" fmla="*/ 1419225 h 2152650"/>
                  <a:gd name="connsiteX6-455" fmla="*/ 317292 w 392855"/>
                  <a:gd name="connsiteY6-456" fmla="*/ 654652 h 2152650"/>
                  <a:gd name="connsiteX7-457" fmla="*/ 289575 w 392855"/>
                  <a:gd name="connsiteY7-458" fmla="*/ 0 h 2152650"/>
                  <a:gd name="connsiteX8-459" fmla="*/ 132798 w 392855"/>
                  <a:gd name="connsiteY8-460" fmla="*/ 11240 h 2152650"/>
                  <a:gd name="connsiteX0-461" fmla="*/ 115464 w 392855"/>
                  <a:gd name="connsiteY0-462" fmla="*/ 0 h 2158745"/>
                  <a:gd name="connsiteX1-463" fmla="*/ 148416 w 392855"/>
                  <a:gd name="connsiteY1-464" fmla="*/ 653795 h 2158745"/>
                  <a:gd name="connsiteX2-465" fmla="*/ 13350 w 392855"/>
                  <a:gd name="connsiteY2-466" fmla="*/ 1463420 h 2158745"/>
                  <a:gd name="connsiteX3-467" fmla="*/ 194325 w 392855"/>
                  <a:gd name="connsiteY3-468" fmla="*/ 2158745 h 2158745"/>
                  <a:gd name="connsiteX4-469" fmla="*/ 363202 w 392855"/>
                  <a:gd name="connsiteY4-470" fmla="*/ 2138024 h 2158745"/>
                  <a:gd name="connsiteX5-471" fmla="*/ 175275 w 392855"/>
                  <a:gd name="connsiteY5-472" fmla="*/ 1425320 h 2158745"/>
                  <a:gd name="connsiteX6-473" fmla="*/ 317292 w 392855"/>
                  <a:gd name="connsiteY6-474" fmla="*/ 660747 h 2158745"/>
                  <a:gd name="connsiteX7-475" fmla="*/ 289575 w 392855"/>
                  <a:gd name="connsiteY7-476" fmla="*/ 6095 h 2158745"/>
                  <a:gd name="connsiteX8-477" fmla="*/ 115464 w 392855"/>
                  <a:gd name="connsiteY8-478" fmla="*/ 0 h 2158745"/>
                  <a:gd name="connsiteX0-479" fmla="*/ 115464 w 392855"/>
                  <a:gd name="connsiteY0-480" fmla="*/ 0 h 2158745"/>
                  <a:gd name="connsiteX1-481" fmla="*/ 148416 w 392855"/>
                  <a:gd name="connsiteY1-482" fmla="*/ 653795 h 2158745"/>
                  <a:gd name="connsiteX2-483" fmla="*/ 13350 w 392855"/>
                  <a:gd name="connsiteY2-484" fmla="*/ 1463420 h 2158745"/>
                  <a:gd name="connsiteX3-485" fmla="*/ 194325 w 392855"/>
                  <a:gd name="connsiteY3-486" fmla="*/ 2158745 h 2158745"/>
                  <a:gd name="connsiteX4-487" fmla="*/ 363202 w 392855"/>
                  <a:gd name="connsiteY4-488" fmla="*/ 2138024 h 2158745"/>
                  <a:gd name="connsiteX5-489" fmla="*/ 175275 w 392855"/>
                  <a:gd name="connsiteY5-490" fmla="*/ 1425320 h 2158745"/>
                  <a:gd name="connsiteX6-491" fmla="*/ 317292 w 392855"/>
                  <a:gd name="connsiteY6-492" fmla="*/ 660747 h 2158745"/>
                  <a:gd name="connsiteX7-493" fmla="*/ 289575 w 392855"/>
                  <a:gd name="connsiteY7-494" fmla="*/ 6095 h 2158745"/>
                  <a:gd name="connsiteX8-495" fmla="*/ 115464 w 392855"/>
                  <a:gd name="connsiteY8-496" fmla="*/ 0 h 2158745"/>
                  <a:gd name="connsiteX0-497" fmla="*/ 115464 w 387669"/>
                  <a:gd name="connsiteY0-498" fmla="*/ 0 h 2158745"/>
                  <a:gd name="connsiteX1-499" fmla="*/ 148416 w 387669"/>
                  <a:gd name="connsiteY1-500" fmla="*/ 653795 h 2158745"/>
                  <a:gd name="connsiteX2-501" fmla="*/ 13350 w 387669"/>
                  <a:gd name="connsiteY2-502" fmla="*/ 1463420 h 2158745"/>
                  <a:gd name="connsiteX3-503" fmla="*/ 194325 w 387669"/>
                  <a:gd name="connsiteY3-504" fmla="*/ 2158745 h 2158745"/>
                  <a:gd name="connsiteX4-505" fmla="*/ 363202 w 387669"/>
                  <a:gd name="connsiteY4-506" fmla="*/ 2138024 h 2158745"/>
                  <a:gd name="connsiteX5-507" fmla="*/ 175275 w 387669"/>
                  <a:gd name="connsiteY5-508" fmla="*/ 1425320 h 2158745"/>
                  <a:gd name="connsiteX6-509" fmla="*/ 317292 w 387669"/>
                  <a:gd name="connsiteY6-510" fmla="*/ 660747 h 2158745"/>
                  <a:gd name="connsiteX7-511" fmla="*/ 289575 w 387669"/>
                  <a:gd name="connsiteY7-512" fmla="*/ 6095 h 2158745"/>
                  <a:gd name="connsiteX8-513" fmla="*/ 115464 w 387669"/>
                  <a:gd name="connsiteY8-514" fmla="*/ 0 h 2158745"/>
                  <a:gd name="connsiteX0-515" fmla="*/ 115464 w 387669"/>
                  <a:gd name="connsiteY0-516" fmla="*/ 0 h 2158745"/>
                  <a:gd name="connsiteX1-517" fmla="*/ 148416 w 387669"/>
                  <a:gd name="connsiteY1-518" fmla="*/ 653795 h 2158745"/>
                  <a:gd name="connsiteX2-519" fmla="*/ 13350 w 387669"/>
                  <a:gd name="connsiteY2-520" fmla="*/ 1463420 h 2158745"/>
                  <a:gd name="connsiteX3-521" fmla="*/ 194325 w 387669"/>
                  <a:gd name="connsiteY3-522" fmla="*/ 2158745 h 2158745"/>
                  <a:gd name="connsiteX4-523" fmla="*/ 363202 w 387669"/>
                  <a:gd name="connsiteY4-524" fmla="*/ 2138024 h 2158745"/>
                  <a:gd name="connsiteX5-525" fmla="*/ 175275 w 387669"/>
                  <a:gd name="connsiteY5-526" fmla="*/ 1425320 h 2158745"/>
                  <a:gd name="connsiteX6-527" fmla="*/ 317292 w 387669"/>
                  <a:gd name="connsiteY6-528" fmla="*/ 660747 h 2158745"/>
                  <a:gd name="connsiteX7-529" fmla="*/ 289575 w 387669"/>
                  <a:gd name="connsiteY7-530" fmla="*/ 6095 h 2158745"/>
                  <a:gd name="connsiteX8-531" fmla="*/ 115464 w 387669"/>
                  <a:gd name="connsiteY8-532" fmla="*/ 0 h 2158745"/>
                  <a:gd name="connsiteX0-533" fmla="*/ 115464 w 387669"/>
                  <a:gd name="connsiteY0-534" fmla="*/ 0 h 2158745"/>
                  <a:gd name="connsiteX1-535" fmla="*/ 148416 w 387669"/>
                  <a:gd name="connsiteY1-536" fmla="*/ 653795 h 2158745"/>
                  <a:gd name="connsiteX2-537" fmla="*/ 13350 w 387669"/>
                  <a:gd name="connsiteY2-538" fmla="*/ 1463420 h 2158745"/>
                  <a:gd name="connsiteX3-539" fmla="*/ 194325 w 387669"/>
                  <a:gd name="connsiteY3-540" fmla="*/ 2158745 h 2158745"/>
                  <a:gd name="connsiteX4-541" fmla="*/ 363202 w 387669"/>
                  <a:gd name="connsiteY4-542" fmla="*/ 2138024 h 2158745"/>
                  <a:gd name="connsiteX5-543" fmla="*/ 175275 w 387669"/>
                  <a:gd name="connsiteY5-544" fmla="*/ 1425320 h 2158745"/>
                  <a:gd name="connsiteX6-545" fmla="*/ 317292 w 387669"/>
                  <a:gd name="connsiteY6-546" fmla="*/ 660747 h 2158745"/>
                  <a:gd name="connsiteX7-547" fmla="*/ 289575 w 387669"/>
                  <a:gd name="connsiteY7-548" fmla="*/ 6095 h 2158745"/>
                  <a:gd name="connsiteX8-549" fmla="*/ 115464 w 387669"/>
                  <a:gd name="connsiteY8-550" fmla="*/ 0 h 2158745"/>
                  <a:gd name="connsiteX0-551" fmla="*/ 127719 w 399924"/>
                  <a:gd name="connsiteY0-552" fmla="*/ 0 h 2158745"/>
                  <a:gd name="connsiteX1-553" fmla="*/ 160671 w 399924"/>
                  <a:gd name="connsiteY1-554" fmla="*/ 653795 h 2158745"/>
                  <a:gd name="connsiteX2-555" fmla="*/ 25605 w 399924"/>
                  <a:gd name="connsiteY2-556" fmla="*/ 1463420 h 2158745"/>
                  <a:gd name="connsiteX3-557" fmla="*/ 206580 w 399924"/>
                  <a:gd name="connsiteY3-558" fmla="*/ 2158745 h 2158745"/>
                  <a:gd name="connsiteX4-559" fmla="*/ 375457 w 399924"/>
                  <a:gd name="connsiteY4-560" fmla="*/ 2138024 h 2158745"/>
                  <a:gd name="connsiteX5-561" fmla="*/ 187530 w 399924"/>
                  <a:gd name="connsiteY5-562" fmla="*/ 1425320 h 2158745"/>
                  <a:gd name="connsiteX6-563" fmla="*/ 329547 w 399924"/>
                  <a:gd name="connsiteY6-564" fmla="*/ 660747 h 2158745"/>
                  <a:gd name="connsiteX7-565" fmla="*/ 301830 w 399924"/>
                  <a:gd name="connsiteY7-566" fmla="*/ 6095 h 2158745"/>
                  <a:gd name="connsiteX8-567" fmla="*/ 127719 w 399924"/>
                  <a:gd name="connsiteY8-568" fmla="*/ 0 h 2158745"/>
                  <a:gd name="connsiteX0-569" fmla="*/ 127719 w 399924"/>
                  <a:gd name="connsiteY0-570" fmla="*/ 0 h 2158745"/>
                  <a:gd name="connsiteX1-571" fmla="*/ 160671 w 399924"/>
                  <a:gd name="connsiteY1-572" fmla="*/ 653795 h 2158745"/>
                  <a:gd name="connsiteX2-573" fmla="*/ 25605 w 399924"/>
                  <a:gd name="connsiteY2-574" fmla="*/ 1463420 h 2158745"/>
                  <a:gd name="connsiteX3-575" fmla="*/ 206580 w 399924"/>
                  <a:gd name="connsiteY3-576" fmla="*/ 2158745 h 2158745"/>
                  <a:gd name="connsiteX4-577" fmla="*/ 375457 w 399924"/>
                  <a:gd name="connsiteY4-578" fmla="*/ 2138024 h 2158745"/>
                  <a:gd name="connsiteX5-579" fmla="*/ 187530 w 399924"/>
                  <a:gd name="connsiteY5-580" fmla="*/ 1425320 h 2158745"/>
                  <a:gd name="connsiteX6-581" fmla="*/ 329547 w 399924"/>
                  <a:gd name="connsiteY6-582" fmla="*/ 660747 h 2158745"/>
                  <a:gd name="connsiteX7-583" fmla="*/ 301830 w 399924"/>
                  <a:gd name="connsiteY7-584" fmla="*/ 6095 h 2158745"/>
                  <a:gd name="connsiteX8-585" fmla="*/ 127719 w 399924"/>
                  <a:gd name="connsiteY8-586" fmla="*/ 0 h 2158745"/>
                  <a:gd name="connsiteX0-587" fmla="*/ 127719 w 399924"/>
                  <a:gd name="connsiteY0-588" fmla="*/ 0 h 2158745"/>
                  <a:gd name="connsiteX1-589" fmla="*/ 160671 w 399924"/>
                  <a:gd name="connsiteY1-590" fmla="*/ 653795 h 2158745"/>
                  <a:gd name="connsiteX2-591" fmla="*/ 25605 w 399924"/>
                  <a:gd name="connsiteY2-592" fmla="*/ 1463420 h 2158745"/>
                  <a:gd name="connsiteX3-593" fmla="*/ 206580 w 399924"/>
                  <a:gd name="connsiteY3-594" fmla="*/ 2158745 h 2158745"/>
                  <a:gd name="connsiteX4-595" fmla="*/ 375457 w 399924"/>
                  <a:gd name="connsiteY4-596" fmla="*/ 2138024 h 2158745"/>
                  <a:gd name="connsiteX5-597" fmla="*/ 187530 w 399924"/>
                  <a:gd name="connsiteY5-598" fmla="*/ 1425320 h 2158745"/>
                  <a:gd name="connsiteX6-599" fmla="*/ 329547 w 399924"/>
                  <a:gd name="connsiteY6-600" fmla="*/ 660747 h 2158745"/>
                  <a:gd name="connsiteX7-601" fmla="*/ 301830 w 399924"/>
                  <a:gd name="connsiteY7-602" fmla="*/ 6095 h 2158745"/>
                  <a:gd name="connsiteX8-603" fmla="*/ 127719 w 399924"/>
                  <a:gd name="connsiteY8-604" fmla="*/ 0 h 2158745"/>
                  <a:gd name="connsiteX0-605" fmla="*/ 146589 w 418794"/>
                  <a:gd name="connsiteY0-606" fmla="*/ 0 h 2158745"/>
                  <a:gd name="connsiteX1-607" fmla="*/ 179541 w 418794"/>
                  <a:gd name="connsiteY1-608" fmla="*/ 653795 h 2158745"/>
                  <a:gd name="connsiteX2-609" fmla="*/ 22807 w 418794"/>
                  <a:gd name="connsiteY2-610" fmla="*/ 1463420 h 2158745"/>
                  <a:gd name="connsiteX3-611" fmla="*/ 225450 w 418794"/>
                  <a:gd name="connsiteY3-612" fmla="*/ 2158745 h 2158745"/>
                  <a:gd name="connsiteX4-613" fmla="*/ 394327 w 418794"/>
                  <a:gd name="connsiteY4-614" fmla="*/ 2138024 h 2158745"/>
                  <a:gd name="connsiteX5-615" fmla="*/ 206400 w 418794"/>
                  <a:gd name="connsiteY5-616" fmla="*/ 1425320 h 2158745"/>
                  <a:gd name="connsiteX6-617" fmla="*/ 348417 w 418794"/>
                  <a:gd name="connsiteY6-618" fmla="*/ 660747 h 2158745"/>
                  <a:gd name="connsiteX7-619" fmla="*/ 320700 w 418794"/>
                  <a:gd name="connsiteY7-620" fmla="*/ 6095 h 2158745"/>
                  <a:gd name="connsiteX8-621" fmla="*/ 146589 w 418794"/>
                  <a:gd name="connsiteY8-622" fmla="*/ 0 h 2158745"/>
                  <a:gd name="connsiteX0-623" fmla="*/ 136662 w 408867"/>
                  <a:gd name="connsiteY0-624" fmla="*/ 0 h 2158745"/>
                  <a:gd name="connsiteX1-625" fmla="*/ 169614 w 408867"/>
                  <a:gd name="connsiteY1-626" fmla="*/ 653795 h 2158745"/>
                  <a:gd name="connsiteX2-627" fmla="*/ 12880 w 408867"/>
                  <a:gd name="connsiteY2-628" fmla="*/ 1463420 h 2158745"/>
                  <a:gd name="connsiteX3-629" fmla="*/ 215523 w 408867"/>
                  <a:gd name="connsiteY3-630" fmla="*/ 2158745 h 2158745"/>
                  <a:gd name="connsiteX4-631" fmla="*/ 384400 w 408867"/>
                  <a:gd name="connsiteY4-632" fmla="*/ 2138024 h 2158745"/>
                  <a:gd name="connsiteX5-633" fmla="*/ 196473 w 408867"/>
                  <a:gd name="connsiteY5-634" fmla="*/ 1425320 h 2158745"/>
                  <a:gd name="connsiteX6-635" fmla="*/ 338490 w 408867"/>
                  <a:gd name="connsiteY6-636" fmla="*/ 660747 h 2158745"/>
                  <a:gd name="connsiteX7-637" fmla="*/ 310773 w 408867"/>
                  <a:gd name="connsiteY7-638" fmla="*/ 6095 h 2158745"/>
                  <a:gd name="connsiteX8-639" fmla="*/ 136662 w 408867"/>
                  <a:gd name="connsiteY8-640" fmla="*/ 0 h 2158745"/>
                  <a:gd name="connsiteX0-641" fmla="*/ 136662 w 408867"/>
                  <a:gd name="connsiteY0-642" fmla="*/ 0 h 2158745"/>
                  <a:gd name="connsiteX1-643" fmla="*/ 169614 w 408867"/>
                  <a:gd name="connsiteY1-644" fmla="*/ 653795 h 2158745"/>
                  <a:gd name="connsiteX2-645" fmla="*/ 12880 w 408867"/>
                  <a:gd name="connsiteY2-646" fmla="*/ 1463420 h 2158745"/>
                  <a:gd name="connsiteX3-647" fmla="*/ 215523 w 408867"/>
                  <a:gd name="connsiteY3-648" fmla="*/ 2158745 h 2158745"/>
                  <a:gd name="connsiteX4-649" fmla="*/ 384400 w 408867"/>
                  <a:gd name="connsiteY4-650" fmla="*/ 2138024 h 2158745"/>
                  <a:gd name="connsiteX5-651" fmla="*/ 196473 w 408867"/>
                  <a:gd name="connsiteY5-652" fmla="*/ 1425320 h 2158745"/>
                  <a:gd name="connsiteX6-653" fmla="*/ 338490 w 408867"/>
                  <a:gd name="connsiteY6-654" fmla="*/ 660747 h 2158745"/>
                  <a:gd name="connsiteX7-655" fmla="*/ 310773 w 408867"/>
                  <a:gd name="connsiteY7-656" fmla="*/ 6095 h 2158745"/>
                  <a:gd name="connsiteX8-657" fmla="*/ 136662 w 408867"/>
                  <a:gd name="connsiteY8-658" fmla="*/ 0 h 2158745"/>
                  <a:gd name="connsiteX0-659" fmla="*/ 136662 w 408867"/>
                  <a:gd name="connsiteY0-660" fmla="*/ 0 h 2158745"/>
                  <a:gd name="connsiteX1-661" fmla="*/ 169614 w 408867"/>
                  <a:gd name="connsiteY1-662" fmla="*/ 653795 h 2158745"/>
                  <a:gd name="connsiteX2-663" fmla="*/ 12880 w 408867"/>
                  <a:gd name="connsiteY2-664" fmla="*/ 1463420 h 2158745"/>
                  <a:gd name="connsiteX3-665" fmla="*/ 215523 w 408867"/>
                  <a:gd name="connsiteY3-666" fmla="*/ 2158745 h 2158745"/>
                  <a:gd name="connsiteX4-667" fmla="*/ 384400 w 408867"/>
                  <a:gd name="connsiteY4-668" fmla="*/ 2138024 h 2158745"/>
                  <a:gd name="connsiteX5-669" fmla="*/ 196473 w 408867"/>
                  <a:gd name="connsiteY5-670" fmla="*/ 1425320 h 2158745"/>
                  <a:gd name="connsiteX6-671" fmla="*/ 338490 w 408867"/>
                  <a:gd name="connsiteY6-672" fmla="*/ 660747 h 2158745"/>
                  <a:gd name="connsiteX7-673" fmla="*/ 310773 w 408867"/>
                  <a:gd name="connsiteY7-674" fmla="*/ 6095 h 2158745"/>
                  <a:gd name="connsiteX8-675" fmla="*/ 136662 w 408867"/>
                  <a:gd name="connsiteY8-676" fmla="*/ 0 h 2158745"/>
                  <a:gd name="connsiteX0-677" fmla="*/ 136662 w 408867"/>
                  <a:gd name="connsiteY0-678" fmla="*/ 0 h 2158745"/>
                  <a:gd name="connsiteX1-679" fmla="*/ 169614 w 408867"/>
                  <a:gd name="connsiteY1-680" fmla="*/ 653795 h 2158745"/>
                  <a:gd name="connsiteX2-681" fmla="*/ 12880 w 408867"/>
                  <a:gd name="connsiteY2-682" fmla="*/ 1463420 h 2158745"/>
                  <a:gd name="connsiteX3-683" fmla="*/ 215523 w 408867"/>
                  <a:gd name="connsiteY3-684" fmla="*/ 2158745 h 2158745"/>
                  <a:gd name="connsiteX4-685" fmla="*/ 384400 w 408867"/>
                  <a:gd name="connsiteY4-686" fmla="*/ 2138024 h 2158745"/>
                  <a:gd name="connsiteX5-687" fmla="*/ 192139 w 408867"/>
                  <a:gd name="connsiteY5-688" fmla="*/ 1442655 h 2158745"/>
                  <a:gd name="connsiteX6-689" fmla="*/ 338490 w 408867"/>
                  <a:gd name="connsiteY6-690" fmla="*/ 660747 h 2158745"/>
                  <a:gd name="connsiteX7-691" fmla="*/ 310773 w 408867"/>
                  <a:gd name="connsiteY7-692" fmla="*/ 6095 h 2158745"/>
                  <a:gd name="connsiteX8-693" fmla="*/ 136662 w 408867"/>
                  <a:gd name="connsiteY8-694" fmla="*/ 0 h 2158745"/>
                  <a:gd name="connsiteX0-695" fmla="*/ 136662 w 408867"/>
                  <a:gd name="connsiteY0-696" fmla="*/ 0 h 2158745"/>
                  <a:gd name="connsiteX1-697" fmla="*/ 169614 w 408867"/>
                  <a:gd name="connsiteY1-698" fmla="*/ 653795 h 2158745"/>
                  <a:gd name="connsiteX2-699" fmla="*/ 12880 w 408867"/>
                  <a:gd name="connsiteY2-700" fmla="*/ 1463420 h 2158745"/>
                  <a:gd name="connsiteX3-701" fmla="*/ 215523 w 408867"/>
                  <a:gd name="connsiteY3-702" fmla="*/ 2158745 h 2158745"/>
                  <a:gd name="connsiteX4-703" fmla="*/ 384400 w 408867"/>
                  <a:gd name="connsiteY4-704" fmla="*/ 2138024 h 2158745"/>
                  <a:gd name="connsiteX5-705" fmla="*/ 183472 w 408867"/>
                  <a:gd name="connsiteY5-706" fmla="*/ 1464323 h 2158745"/>
                  <a:gd name="connsiteX6-707" fmla="*/ 338490 w 408867"/>
                  <a:gd name="connsiteY6-708" fmla="*/ 660747 h 2158745"/>
                  <a:gd name="connsiteX7-709" fmla="*/ 310773 w 408867"/>
                  <a:gd name="connsiteY7-710" fmla="*/ 6095 h 2158745"/>
                  <a:gd name="connsiteX8-711" fmla="*/ 136662 w 408867"/>
                  <a:gd name="connsiteY8-712" fmla="*/ 0 h 2158745"/>
                  <a:gd name="connsiteX0-713" fmla="*/ 136662 w 408867"/>
                  <a:gd name="connsiteY0-714" fmla="*/ 0 h 2158745"/>
                  <a:gd name="connsiteX1-715" fmla="*/ 169614 w 408867"/>
                  <a:gd name="connsiteY1-716" fmla="*/ 653795 h 2158745"/>
                  <a:gd name="connsiteX2-717" fmla="*/ 12880 w 408867"/>
                  <a:gd name="connsiteY2-718" fmla="*/ 1463420 h 2158745"/>
                  <a:gd name="connsiteX3-719" fmla="*/ 215523 w 408867"/>
                  <a:gd name="connsiteY3-720" fmla="*/ 2158745 h 2158745"/>
                  <a:gd name="connsiteX4-721" fmla="*/ 384400 w 408867"/>
                  <a:gd name="connsiteY4-722" fmla="*/ 2138024 h 2158745"/>
                  <a:gd name="connsiteX5-723" fmla="*/ 183472 w 408867"/>
                  <a:gd name="connsiteY5-724" fmla="*/ 1464323 h 2158745"/>
                  <a:gd name="connsiteX6-725" fmla="*/ 338490 w 408867"/>
                  <a:gd name="connsiteY6-726" fmla="*/ 660747 h 2158745"/>
                  <a:gd name="connsiteX7-727" fmla="*/ 310773 w 408867"/>
                  <a:gd name="connsiteY7-728" fmla="*/ 6095 h 2158745"/>
                  <a:gd name="connsiteX8-729" fmla="*/ 136662 w 408867"/>
                  <a:gd name="connsiteY8-730" fmla="*/ 0 h 2158745"/>
                  <a:gd name="connsiteX0-731" fmla="*/ 136662 w 388246"/>
                  <a:gd name="connsiteY0-732" fmla="*/ 0 h 2158745"/>
                  <a:gd name="connsiteX1-733" fmla="*/ 169614 w 388246"/>
                  <a:gd name="connsiteY1-734" fmla="*/ 653795 h 2158745"/>
                  <a:gd name="connsiteX2-735" fmla="*/ 12880 w 388246"/>
                  <a:gd name="connsiteY2-736" fmla="*/ 1463420 h 2158745"/>
                  <a:gd name="connsiteX3-737" fmla="*/ 215523 w 388246"/>
                  <a:gd name="connsiteY3-738" fmla="*/ 2158745 h 2158745"/>
                  <a:gd name="connsiteX4-739" fmla="*/ 384400 w 388246"/>
                  <a:gd name="connsiteY4-740" fmla="*/ 2138024 h 2158745"/>
                  <a:gd name="connsiteX5-741" fmla="*/ 183472 w 388246"/>
                  <a:gd name="connsiteY5-742" fmla="*/ 1464323 h 2158745"/>
                  <a:gd name="connsiteX6-743" fmla="*/ 338490 w 388246"/>
                  <a:gd name="connsiteY6-744" fmla="*/ 660747 h 2158745"/>
                  <a:gd name="connsiteX7-745" fmla="*/ 266867 w 388246"/>
                  <a:gd name="connsiteY7-746" fmla="*/ 6095 h 2158745"/>
                  <a:gd name="connsiteX8-747" fmla="*/ 136662 w 388246"/>
                  <a:gd name="connsiteY8-748" fmla="*/ 0 h 2158745"/>
                  <a:gd name="connsiteX0-749" fmla="*/ 136662 w 384400"/>
                  <a:gd name="connsiteY0-750" fmla="*/ 0 h 2158745"/>
                  <a:gd name="connsiteX1-751" fmla="*/ 169614 w 384400"/>
                  <a:gd name="connsiteY1-752" fmla="*/ 653795 h 2158745"/>
                  <a:gd name="connsiteX2-753" fmla="*/ 12880 w 384400"/>
                  <a:gd name="connsiteY2-754" fmla="*/ 1463420 h 2158745"/>
                  <a:gd name="connsiteX3-755" fmla="*/ 215523 w 384400"/>
                  <a:gd name="connsiteY3-756" fmla="*/ 2158745 h 2158745"/>
                  <a:gd name="connsiteX4-757" fmla="*/ 384400 w 384400"/>
                  <a:gd name="connsiteY4-758" fmla="*/ 2138024 h 2158745"/>
                  <a:gd name="connsiteX5-759" fmla="*/ 183472 w 384400"/>
                  <a:gd name="connsiteY5-760" fmla="*/ 1464323 h 2158745"/>
                  <a:gd name="connsiteX6-761" fmla="*/ 309219 w 384400"/>
                  <a:gd name="connsiteY6-762" fmla="*/ 631477 h 2158745"/>
                  <a:gd name="connsiteX7-763" fmla="*/ 266867 w 384400"/>
                  <a:gd name="connsiteY7-764" fmla="*/ 6095 h 2158745"/>
                  <a:gd name="connsiteX8-765" fmla="*/ 136662 w 384400"/>
                  <a:gd name="connsiteY8-766" fmla="*/ 0 h 2158745"/>
                  <a:gd name="connsiteX0-767" fmla="*/ 136662 w 384400"/>
                  <a:gd name="connsiteY0-768" fmla="*/ 0 h 2158745"/>
                  <a:gd name="connsiteX1-769" fmla="*/ 169614 w 384400"/>
                  <a:gd name="connsiteY1-770" fmla="*/ 653795 h 2158745"/>
                  <a:gd name="connsiteX2-771" fmla="*/ 12880 w 384400"/>
                  <a:gd name="connsiteY2-772" fmla="*/ 1463420 h 2158745"/>
                  <a:gd name="connsiteX3-773" fmla="*/ 215523 w 384400"/>
                  <a:gd name="connsiteY3-774" fmla="*/ 2158745 h 2158745"/>
                  <a:gd name="connsiteX4-775" fmla="*/ 384400 w 384400"/>
                  <a:gd name="connsiteY4-776" fmla="*/ 2138024 h 2158745"/>
                  <a:gd name="connsiteX5-777" fmla="*/ 139567 w 384400"/>
                  <a:gd name="connsiteY5-778" fmla="*/ 1464322 h 2158745"/>
                  <a:gd name="connsiteX6-779" fmla="*/ 309219 w 384400"/>
                  <a:gd name="connsiteY6-780" fmla="*/ 631477 h 2158745"/>
                  <a:gd name="connsiteX7-781" fmla="*/ 266867 w 384400"/>
                  <a:gd name="connsiteY7-782" fmla="*/ 6095 h 2158745"/>
                  <a:gd name="connsiteX8-783" fmla="*/ 136662 w 384400"/>
                  <a:gd name="connsiteY8-784" fmla="*/ 0 h 21587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84400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02209" y="1701890"/>
                      <a:pt x="139567" y="1464322"/>
                    </a:cubicBezTo>
                    <a:cubicBezTo>
                      <a:pt x="80011" y="1200797"/>
                      <a:pt x="191096" y="899335"/>
                      <a:pt x="309219" y="631477"/>
                    </a:cubicBezTo>
                    <a:cubicBezTo>
                      <a:pt x="380273" y="429608"/>
                      <a:pt x="419680" y="335791"/>
                      <a:pt x="266867" y="6095"/>
                    </a:cubicBezTo>
                    <a:cubicBezTo>
                      <a:pt x="208830" y="4063"/>
                      <a:pt x="194699" y="2032"/>
                      <a:pt x="136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Freeform 13"/>
              <p:cNvSpPr/>
              <p:nvPr/>
            </p:nvSpPr>
            <p:spPr>
              <a:xfrm rot="4407011">
                <a:off x="8237652" y="4255565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-1" fmla="*/ 550099 w 552481"/>
                  <a:gd name="connsiteY0-2" fmla="*/ 0 h 1585520"/>
                  <a:gd name="connsiteX1-3" fmla="*/ 550454 w 552481"/>
                  <a:gd name="connsiteY1-4" fmla="*/ 236086 h 1585520"/>
                  <a:gd name="connsiteX2-5" fmla="*/ 488816 w 552481"/>
                  <a:gd name="connsiteY2-6" fmla="*/ 193543 h 1585520"/>
                  <a:gd name="connsiteX3-7" fmla="*/ 550466 w 552481"/>
                  <a:gd name="connsiteY3-8" fmla="*/ 244157 h 1585520"/>
                  <a:gd name="connsiteX4-9" fmla="*/ 550735 w 552481"/>
                  <a:gd name="connsiteY4-10" fmla="*/ 423083 h 1585520"/>
                  <a:gd name="connsiteX5-11" fmla="*/ 440807 w 552481"/>
                  <a:gd name="connsiteY5-12" fmla="*/ 347209 h 1585520"/>
                  <a:gd name="connsiteX6-13" fmla="*/ 550756 w 552481"/>
                  <a:gd name="connsiteY6-14" fmla="*/ 437477 h 1585520"/>
                  <a:gd name="connsiteX7-15" fmla="*/ 551026 w 552481"/>
                  <a:gd name="connsiteY7-16" fmla="*/ 616991 h 1585520"/>
                  <a:gd name="connsiteX8-17" fmla="*/ 372197 w 552481"/>
                  <a:gd name="connsiteY8-18" fmla="*/ 491984 h 1585520"/>
                  <a:gd name="connsiteX9-19" fmla="*/ 551056 w 552481"/>
                  <a:gd name="connsiteY9-20" fmla="*/ 637056 h 1585520"/>
                  <a:gd name="connsiteX10-21" fmla="*/ 551331 w 552481"/>
                  <a:gd name="connsiteY10-22" fmla="*/ 819782 h 1585520"/>
                  <a:gd name="connsiteX11-23" fmla="*/ 270832 w 552481"/>
                  <a:gd name="connsiteY11-24" fmla="*/ 619203 h 1585520"/>
                  <a:gd name="connsiteX12-25" fmla="*/ 551364 w 552481"/>
                  <a:gd name="connsiteY12-26" fmla="*/ 841805 h 1585520"/>
                  <a:gd name="connsiteX13-27" fmla="*/ 551613 w 552481"/>
                  <a:gd name="connsiteY13-28" fmla="*/ 1007603 h 1585520"/>
                  <a:gd name="connsiteX14-29" fmla="*/ 184579 w 552481"/>
                  <a:gd name="connsiteY14-30" fmla="*/ 741931 h 1585520"/>
                  <a:gd name="connsiteX15-31" fmla="*/ 551646 w 552481"/>
                  <a:gd name="connsiteY15-32" fmla="*/ 1029766 h 1585520"/>
                  <a:gd name="connsiteX16-33" fmla="*/ 551910 w 552481"/>
                  <a:gd name="connsiteY16-34" fmla="*/ 1205103 h 1585520"/>
                  <a:gd name="connsiteX17-35" fmla="*/ 119129 w 552481"/>
                  <a:gd name="connsiteY17-36" fmla="*/ 889458 h 1585520"/>
                  <a:gd name="connsiteX18-37" fmla="*/ 551942 w 552481"/>
                  <a:gd name="connsiteY18-38" fmla="*/ 1226335 h 1585520"/>
                  <a:gd name="connsiteX19-39" fmla="*/ 552201 w 552481"/>
                  <a:gd name="connsiteY19-40" fmla="*/ 1398749 h 1585520"/>
                  <a:gd name="connsiteX20-41" fmla="*/ 184579 w 552481"/>
                  <a:gd name="connsiteY20-42" fmla="*/ 1132651 h 1585520"/>
                  <a:gd name="connsiteX21-43" fmla="*/ 509865 w 552481"/>
                  <a:gd name="connsiteY21-44" fmla="*/ 1387661 h 1585520"/>
                  <a:gd name="connsiteX22-45" fmla="*/ 552481 w 552481"/>
                  <a:gd name="connsiteY22-46" fmla="*/ 1585328 h 1585520"/>
                  <a:gd name="connsiteX23-47" fmla="*/ 103908 w 552481"/>
                  <a:gd name="connsiteY23-48" fmla="*/ 1357263 h 1585520"/>
                  <a:gd name="connsiteX24-49" fmla="*/ 550099 w 552481"/>
                  <a:gd name="connsiteY24-50" fmla="*/ 0 h 1585520"/>
                  <a:gd name="connsiteX0-51" fmla="*/ 550099 w 552481"/>
                  <a:gd name="connsiteY0-52" fmla="*/ 0 h 1585520"/>
                  <a:gd name="connsiteX1-53" fmla="*/ 550454 w 552481"/>
                  <a:gd name="connsiteY1-54" fmla="*/ 236086 h 1585520"/>
                  <a:gd name="connsiteX2-55" fmla="*/ 488816 w 552481"/>
                  <a:gd name="connsiteY2-56" fmla="*/ 193543 h 1585520"/>
                  <a:gd name="connsiteX3-57" fmla="*/ 550466 w 552481"/>
                  <a:gd name="connsiteY3-58" fmla="*/ 244157 h 1585520"/>
                  <a:gd name="connsiteX4-59" fmla="*/ 550735 w 552481"/>
                  <a:gd name="connsiteY4-60" fmla="*/ 423083 h 1585520"/>
                  <a:gd name="connsiteX5-61" fmla="*/ 440807 w 552481"/>
                  <a:gd name="connsiteY5-62" fmla="*/ 347209 h 1585520"/>
                  <a:gd name="connsiteX6-63" fmla="*/ 550756 w 552481"/>
                  <a:gd name="connsiteY6-64" fmla="*/ 437477 h 1585520"/>
                  <a:gd name="connsiteX7-65" fmla="*/ 551026 w 552481"/>
                  <a:gd name="connsiteY7-66" fmla="*/ 616991 h 1585520"/>
                  <a:gd name="connsiteX8-67" fmla="*/ 372197 w 552481"/>
                  <a:gd name="connsiteY8-68" fmla="*/ 491984 h 1585520"/>
                  <a:gd name="connsiteX9-69" fmla="*/ 551056 w 552481"/>
                  <a:gd name="connsiteY9-70" fmla="*/ 637056 h 1585520"/>
                  <a:gd name="connsiteX10-71" fmla="*/ 551331 w 552481"/>
                  <a:gd name="connsiteY10-72" fmla="*/ 819782 h 1585520"/>
                  <a:gd name="connsiteX11-73" fmla="*/ 270832 w 552481"/>
                  <a:gd name="connsiteY11-74" fmla="*/ 619203 h 1585520"/>
                  <a:gd name="connsiteX12-75" fmla="*/ 551364 w 552481"/>
                  <a:gd name="connsiteY12-76" fmla="*/ 841805 h 1585520"/>
                  <a:gd name="connsiteX13-77" fmla="*/ 551613 w 552481"/>
                  <a:gd name="connsiteY13-78" fmla="*/ 1007603 h 1585520"/>
                  <a:gd name="connsiteX14-79" fmla="*/ 184579 w 552481"/>
                  <a:gd name="connsiteY14-80" fmla="*/ 741931 h 1585520"/>
                  <a:gd name="connsiteX15-81" fmla="*/ 551646 w 552481"/>
                  <a:gd name="connsiteY15-82" fmla="*/ 1029766 h 1585520"/>
                  <a:gd name="connsiteX16-83" fmla="*/ 551910 w 552481"/>
                  <a:gd name="connsiteY16-84" fmla="*/ 1205103 h 1585520"/>
                  <a:gd name="connsiteX17-85" fmla="*/ 119129 w 552481"/>
                  <a:gd name="connsiteY17-86" fmla="*/ 889458 h 1585520"/>
                  <a:gd name="connsiteX18-87" fmla="*/ 551942 w 552481"/>
                  <a:gd name="connsiteY18-88" fmla="*/ 1226335 h 1585520"/>
                  <a:gd name="connsiteX19-89" fmla="*/ 519836 w 552481"/>
                  <a:gd name="connsiteY19-90" fmla="*/ 1370630 h 1585520"/>
                  <a:gd name="connsiteX20-91" fmla="*/ 184579 w 552481"/>
                  <a:gd name="connsiteY20-92" fmla="*/ 1132651 h 1585520"/>
                  <a:gd name="connsiteX21-93" fmla="*/ 509865 w 552481"/>
                  <a:gd name="connsiteY21-94" fmla="*/ 1387661 h 1585520"/>
                  <a:gd name="connsiteX22-95" fmla="*/ 552481 w 552481"/>
                  <a:gd name="connsiteY22-96" fmla="*/ 1585328 h 1585520"/>
                  <a:gd name="connsiteX23-97" fmla="*/ 103908 w 552481"/>
                  <a:gd name="connsiteY23-98" fmla="*/ 1357263 h 1585520"/>
                  <a:gd name="connsiteX24-99" fmla="*/ 550099 w 552481"/>
                  <a:gd name="connsiteY24-100" fmla="*/ 0 h 1585520"/>
                  <a:gd name="connsiteX0-101" fmla="*/ 550099 w 552481"/>
                  <a:gd name="connsiteY0-102" fmla="*/ 0 h 1585520"/>
                  <a:gd name="connsiteX1-103" fmla="*/ 550454 w 552481"/>
                  <a:gd name="connsiteY1-104" fmla="*/ 236086 h 1585520"/>
                  <a:gd name="connsiteX2-105" fmla="*/ 488816 w 552481"/>
                  <a:gd name="connsiteY2-106" fmla="*/ 193543 h 1585520"/>
                  <a:gd name="connsiteX3-107" fmla="*/ 550466 w 552481"/>
                  <a:gd name="connsiteY3-108" fmla="*/ 244157 h 1585520"/>
                  <a:gd name="connsiteX4-109" fmla="*/ 550735 w 552481"/>
                  <a:gd name="connsiteY4-110" fmla="*/ 423083 h 1585520"/>
                  <a:gd name="connsiteX5-111" fmla="*/ 440807 w 552481"/>
                  <a:gd name="connsiteY5-112" fmla="*/ 347209 h 1585520"/>
                  <a:gd name="connsiteX6-113" fmla="*/ 550756 w 552481"/>
                  <a:gd name="connsiteY6-114" fmla="*/ 437477 h 1585520"/>
                  <a:gd name="connsiteX7-115" fmla="*/ 551026 w 552481"/>
                  <a:gd name="connsiteY7-116" fmla="*/ 616991 h 1585520"/>
                  <a:gd name="connsiteX8-117" fmla="*/ 372197 w 552481"/>
                  <a:gd name="connsiteY8-118" fmla="*/ 491984 h 1585520"/>
                  <a:gd name="connsiteX9-119" fmla="*/ 551056 w 552481"/>
                  <a:gd name="connsiteY9-120" fmla="*/ 637056 h 1585520"/>
                  <a:gd name="connsiteX10-121" fmla="*/ 551331 w 552481"/>
                  <a:gd name="connsiteY10-122" fmla="*/ 819782 h 1585520"/>
                  <a:gd name="connsiteX11-123" fmla="*/ 270832 w 552481"/>
                  <a:gd name="connsiteY11-124" fmla="*/ 619203 h 1585520"/>
                  <a:gd name="connsiteX12-125" fmla="*/ 551364 w 552481"/>
                  <a:gd name="connsiteY12-126" fmla="*/ 841805 h 1585520"/>
                  <a:gd name="connsiteX13-127" fmla="*/ 551613 w 552481"/>
                  <a:gd name="connsiteY13-128" fmla="*/ 1007603 h 1585520"/>
                  <a:gd name="connsiteX14-129" fmla="*/ 184579 w 552481"/>
                  <a:gd name="connsiteY14-130" fmla="*/ 741931 h 1585520"/>
                  <a:gd name="connsiteX15-131" fmla="*/ 551646 w 552481"/>
                  <a:gd name="connsiteY15-132" fmla="*/ 1029766 h 1585520"/>
                  <a:gd name="connsiteX16-133" fmla="*/ 551910 w 552481"/>
                  <a:gd name="connsiteY16-134" fmla="*/ 1205103 h 1585520"/>
                  <a:gd name="connsiteX17-135" fmla="*/ 119129 w 552481"/>
                  <a:gd name="connsiteY17-136" fmla="*/ 889458 h 1585520"/>
                  <a:gd name="connsiteX18-137" fmla="*/ 504472 w 552481"/>
                  <a:gd name="connsiteY18-138" fmla="*/ 1198018 h 1585520"/>
                  <a:gd name="connsiteX19-139" fmla="*/ 519836 w 552481"/>
                  <a:gd name="connsiteY19-140" fmla="*/ 1370630 h 1585520"/>
                  <a:gd name="connsiteX20-141" fmla="*/ 184579 w 552481"/>
                  <a:gd name="connsiteY20-142" fmla="*/ 1132651 h 1585520"/>
                  <a:gd name="connsiteX21-143" fmla="*/ 509865 w 552481"/>
                  <a:gd name="connsiteY21-144" fmla="*/ 1387661 h 1585520"/>
                  <a:gd name="connsiteX22-145" fmla="*/ 552481 w 552481"/>
                  <a:gd name="connsiteY22-146" fmla="*/ 1585328 h 1585520"/>
                  <a:gd name="connsiteX23-147" fmla="*/ 103908 w 552481"/>
                  <a:gd name="connsiteY23-148" fmla="*/ 1357263 h 1585520"/>
                  <a:gd name="connsiteX24-149" fmla="*/ 550099 w 552481"/>
                  <a:gd name="connsiteY24-150" fmla="*/ 0 h 1585520"/>
                  <a:gd name="connsiteX0-151" fmla="*/ 550099 w 552481"/>
                  <a:gd name="connsiteY0-152" fmla="*/ 0 h 1585520"/>
                  <a:gd name="connsiteX1-153" fmla="*/ 550454 w 552481"/>
                  <a:gd name="connsiteY1-154" fmla="*/ 236086 h 1585520"/>
                  <a:gd name="connsiteX2-155" fmla="*/ 488816 w 552481"/>
                  <a:gd name="connsiteY2-156" fmla="*/ 193543 h 1585520"/>
                  <a:gd name="connsiteX3-157" fmla="*/ 550466 w 552481"/>
                  <a:gd name="connsiteY3-158" fmla="*/ 244157 h 1585520"/>
                  <a:gd name="connsiteX4-159" fmla="*/ 550735 w 552481"/>
                  <a:gd name="connsiteY4-160" fmla="*/ 423083 h 1585520"/>
                  <a:gd name="connsiteX5-161" fmla="*/ 440807 w 552481"/>
                  <a:gd name="connsiteY5-162" fmla="*/ 347209 h 1585520"/>
                  <a:gd name="connsiteX6-163" fmla="*/ 550756 w 552481"/>
                  <a:gd name="connsiteY6-164" fmla="*/ 437477 h 1585520"/>
                  <a:gd name="connsiteX7-165" fmla="*/ 551026 w 552481"/>
                  <a:gd name="connsiteY7-166" fmla="*/ 616991 h 1585520"/>
                  <a:gd name="connsiteX8-167" fmla="*/ 372197 w 552481"/>
                  <a:gd name="connsiteY8-168" fmla="*/ 491984 h 1585520"/>
                  <a:gd name="connsiteX9-169" fmla="*/ 551056 w 552481"/>
                  <a:gd name="connsiteY9-170" fmla="*/ 637056 h 1585520"/>
                  <a:gd name="connsiteX10-171" fmla="*/ 551331 w 552481"/>
                  <a:gd name="connsiteY10-172" fmla="*/ 819782 h 1585520"/>
                  <a:gd name="connsiteX11-173" fmla="*/ 270832 w 552481"/>
                  <a:gd name="connsiteY11-174" fmla="*/ 619203 h 1585520"/>
                  <a:gd name="connsiteX12-175" fmla="*/ 551364 w 552481"/>
                  <a:gd name="connsiteY12-176" fmla="*/ 841805 h 1585520"/>
                  <a:gd name="connsiteX13-177" fmla="*/ 551613 w 552481"/>
                  <a:gd name="connsiteY13-178" fmla="*/ 1007603 h 1585520"/>
                  <a:gd name="connsiteX14-179" fmla="*/ 184579 w 552481"/>
                  <a:gd name="connsiteY14-180" fmla="*/ 741931 h 1585520"/>
                  <a:gd name="connsiteX15-181" fmla="*/ 551646 w 552481"/>
                  <a:gd name="connsiteY15-182" fmla="*/ 1029766 h 1585520"/>
                  <a:gd name="connsiteX16-183" fmla="*/ 507056 w 552481"/>
                  <a:gd name="connsiteY16-184" fmla="*/ 1169267 h 1585520"/>
                  <a:gd name="connsiteX17-185" fmla="*/ 119129 w 552481"/>
                  <a:gd name="connsiteY17-186" fmla="*/ 889458 h 1585520"/>
                  <a:gd name="connsiteX18-187" fmla="*/ 504472 w 552481"/>
                  <a:gd name="connsiteY18-188" fmla="*/ 1198018 h 1585520"/>
                  <a:gd name="connsiteX19-189" fmla="*/ 519836 w 552481"/>
                  <a:gd name="connsiteY19-190" fmla="*/ 1370630 h 1585520"/>
                  <a:gd name="connsiteX20-191" fmla="*/ 184579 w 552481"/>
                  <a:gd name="connsiteY20-192" fmla="*/ 1132651 h 1585520"/>
                  <a:gd name="connsiteX21-193" fmla="*/ 509865 w 552481"/>
                  <a:gd name="connsiteY21-194" fmla="*/ 1387661 h 1585520"/>
                  <a:gd name="connsiteX22-195" fmla="*/ 552481 w 552481"/>
                  <a:gd name="connsiteY22-196" fmla="*/ 1585328 h 1585520"/>
                  <a:gd name="connsiteX23-197" fmla="*/ 103908 w 552481"/>
                  <a:gd name="connsiteY23-198" fmla="*/ 1357263 h 1585520"/>
                  <a:gd name="connsiteX24-199" fmla="*/ 550099 w 552481"/>
                  <a:gd name="connsiteY24-200" fmla="*/ 0 h 1585520"/>
                  <a:gd name="connsiteX0-201" fmla="*/ 550099 w 552481"/>
                  <a:gd name="connsiteY0-202" fmla="*/ 0 h 1585520"/>
                  <a:gd name="connsiteX1-203" fmla="*/ 550454 w 552481"/>
                  <a:gd name="connsiteY1-204" fmla="*/ 236086 h 1585520"/>
                  <a:gd name="connsiteX2-205" fmla="*/ 488816 w 552481"/>
                  <a:gd name="connsiteY2-206" fmla="*/ 193543 h 1585520"/>
                  <a:gd name="connsiteX3-207" fmla="*/ 550466 w 552481"/>
                  <a:gd name="connsiteY3-208" fmla="*/ 244157 h 1585520"/>
                  <a:gd name="connsiteX4-209" fmla="*/ 550735 w 552481"/>
                  <a:gd name="connsiteY4-210" fmla="*/ 423083 h 1585520"/>
                  <a:gd name="connsiteX5-211" fmla="*/ 440807 w 552481"/>
                  <a:gd name="connsiteY5-212" fmla="*/ 347209 h 1585520"/>
                  <a:gd name="connsiteX6-213" fmla="*/ 550756 w 552481"/>
                  <a:gd name="connsiteY6-214" fmla="*/ 437477 h 1585520"/>
                  <a:gd name="connsiteX7-215" fmla="*/ 551026 w 552481"/>
                  <a:gd name="connsiteY7-216" fmla="*/ 616991 h 1585520"/>
                  <a:gd name="connsiteX8-217" fmla="*/ 372197 w 552481"/>
                  <a:gd name="connsiteY8-218" fmla="*/ 491984 h 1585520"/>
                  <a:gd name="connsiteX9-219" fmla="*/ 551056 w 552481"/>
                  <a:gd name="connsiteY9-220" fmla="*/ 637056 h 1585520"/>
                  <a:gd name="connsiteX10-221" fmla="*/ 551331 w 552481"/>
                  <a:gd name="connsiteY10-222" fmla="*/ 819782 h 1585520"/>
                  <a:gd name="connsiteX11-223" fmla="*/ 270832 w 552481"/>
                  <a:gd name="connsiteY11-224" fmla="*/ 619203 h 1585520"/>
                  <a:gd name="connsiteX12-225" fmla="*/ 551364 w 552481"/>
                  <a:gd name="connsiteY12-226" fmla="*/ 841805 h 1585520"/>
                  <a:gd name="connsiteX13-227" fmla="*/ 551613 w 552481"/>
                  <a:gd name="connsiteY13-228" fmla="*/ 1007603 h 1585520"/>
                  <a:gd name="connsiteX14-229" fmla="*/ 184579 w 552481"/>
                  <a:gd name="connsiteY14-230" fmla="*/ 741931 h 1585520"/>
                  <a:gd name="connsiteX15-231" fmla="*/ 521700 w 552481"/>
                  <a:gd name="connsiteY15-232" fmla="*/ 1009232 h 1585520"/>
                  <a:gd name="connsiteX16-233" fmla="*/ 507056 w 552481"/>
                  <a:gd name="connsiteY16-234" fmla="*/ 1169267 h 1585520"/>
                  <a:gd name="connsiteX17-235" fmla="*/ 119129 w 552481"/>
                  <a:gd name="connsiteY17-236" fmla="*/ 889458 h 1585520"/>
                  <a:gd name="connsiteX18-237" fmla="*/ 504472 w 552481"/>
                  <a:gd name="connsiteY18-238" fmla="*/ 1198018 h 1585520"/>
                  <a:gd name="connsiteX19-239" fmla="*/ 519836 w 552481"/>
                  <a:gd name="connsiteY19-240" fmla="*/ 1370630 h 1585520"/>
                  <a:gd name="connsiteX20-241" fmla="*/ 184579 w 552481"/>
                  <a:gd name="connsiteY20-242" fmla="*/ 1132651 h 1585520"/>
                  <a:gd name="connsiteX21-243" fmla="*/ 509865 w 552481"/>
                  <a:gd name="connsiteY21-244" fmla="*/ 1387661 h 1585520"/>
                  <a:gd name="connsiteX22-245" fmla="*/ 552481 w 552481"/>
                  <a:gd name="connsiteY22-246" fmla="*/ 1585328 h 1585520"/>
                  <a:gd name="connsiteX23-247" fmla="*/ 103908 w 552481"/>
                  <a:gd name="connsiteY23-248" fmla="*/ 1357263 h 1585520"/>
                  <a:gd name="connsiteX24-249" fmla="*/ 550099 w 552481"/>
                  <a:gd name="connsiteY24-250" fmla="*/ 0 h 1585520"/>
                  <a:gd name="connsiteX0-251" fmla="*/ 550099 w 552481"/>
                  <a:gd name="connsiteY0-252" fmla="*/ 0 h 1585520"/>
                  <a:gd name="connsiteX1-253" fmla="*/ 550454 w 552481"/>
                  <a:gd name="connsiteY1-254" fmla="*/ 236086 h 1585520"/>
                  <a:gd name="connsiteX2-255" fmla="*/ 488816 w 552481"/>
                  <a:gd name="connsiteY2-256" fmla="*/ 193543 h 1585520"/>
                  <a:gd name="connsiteX3-257" fmla="*/ 550466 w 552481"/>
                  <a:gd name="connsiteY3-258" fmla="*/ 244157 h 1585520"/>
                  <a:gd name="connsiteX4-259" fmla="*/ 550735 w 552481"/>
                  <a:gd name="connsiteY4-260" fmla="*/ 423083 h 1585520"/>
                  <a:gd name="connsiteX5-261" fmla="*/ 440807 w 552481"/>
                  <a:gd name="connsiteY5-262" fmla="*/ 347209 h 1585520"/>
                  <a:gd name="connsiteX6-263" fmla="*/ 550756 w 552481"/>
                  <a:gd name="connsiteY6-264" fmla="*/ 437477 h 1585520"/>
                  <a:gd name="connsiteX7-265" fmla="*/ 551026 w 552481"/>
                  <a:gd name="connsiteY7-266" fmla="*/ 616991 h 1585520"/>
                  <a:gd name="connsiteX8-267" fmla="*/ 372197 w 552481"/>
                  <a:gd name="connsiteY8-268" fmla="*/ 491984 h 1585520"/>
                  <a:gd name="connsiteX9-269" fmla="*/ 551056 w 552481"/>
                  <a:gd name="connsiteY9-270" fmla="*/ 637056 h 1585520"/>
                  <a:gd name="connsiteX10-271" fmla="*/ 551331 w 552481"/>
                  <a:gd name="connsiteY10-272" fmla="*/ 819782 h 1585520"/>
                  <a:gd name="connsiteX11-273" fmla="*/ 270832 w 552481"/>
                  <a:gd name="connsiteY11-274" fmla="*/ 619203 h 1585520"/>
                  <a:gd name="connsiteX12-275" fmla="*/ 551364 w 552481"/>
                  <a:gd name="connsiteY12-276" fmla="*/ 841805 h 1585520"/>
                  <a:gd name="connsiteX13-277" fmla="*/ 534221 w 552481"/>
                  <a:gd name="connsiteY13-278" fmla="*/ 989751 h 1585520"/>
                  <a:gd name="connsiteX14-279" fmla="*/ 184579 w 552481"/>
                  <a:gd name="connsiteY14-280" fmla="*/ 741931 h 1585520"/>
                  <a:gd name="connsiteX15-281" fmla="*/ 521700 w 552481"/>
                  <a:gd name="connsiteY15-282" fmla="*/ 1009232 h 1585520"/>
                  <a:gd name="connsiteX16-283" fmla="*/ 507056 w 552481"/>
                  <a:gd name="connsiteY16-284" fmla="*/ 1169267 h 1585520"/>
                  <a:gd name="connsiteX17-285" fmla="*/ 119129 w 552481"/>
                  <a:gd name="connsiteY17-286" fmla="*/ 889458 h 1585520"/>
                  <a:gd name="connsiteX18-287" fmla="*/ 504472 w 552481"/>
                  <a:gd name="connsiteY18-288" fmla="*/ 1198018 h 1585520"/>
                  <a:gd name="connsiteX19-289" fmla="*/ 519836 w 552481"/>
                  <a:gd name="connsiteY19-290" fmla="*/ 1370630 h 1585520"/>
                  <a:gd name="connsiteX20-291" fmla="*/ 184579 w 552481"/>
                  <a:gd name="connsiteY20-292" fmla="*/ 1132651 h 1585520"/>
                  <a:gd name="connsiteX21-293" fmla="*/ 509865 w 552481"/>
                  <a:gd name="connsiteY21-294" fmla="*/ 1387661 h 1585520"/>
                  <a:gd name="connsiteX22-295" fmla="*/ 552481 w 552481"/>
                  <a:gd name="connsiteY22-296" fmla="*/ 1585328 h 1585520"/>
                  <a:gd name="connsiteX23-297" fmla="*/ 103908 w 552481"/>
                  <a:gd name="connsiteY23-298" fmla="*/ 1357263 h 1585520"/>
                  <a:gd name="connsiteX24-299" fmla="*/ 550099 w 552481"/>
                  <a:gd name="connsiteY24-300" fmla="*/ 0 h 1585520"/>
                  <a:gd name="connsiteX0-301" fmla="*/ 550099 w 552481"/>
                  <a:gd name="connsiteY0-302" fmla="*/ 0 h 1585520"/>
                  <a:gd name="connsiteX1-303" fmla="*/ 550454 w 552481"/>
                  <a:gd name="connsiteY1-304" fmla="*/ 236086 h 1585520"/>
                  <a:gd name="connsiteX2-305" fmla="*/ 488816 w 552481"/>
                  <a:gd name="connsiteY2-306" fmla="*/ 193543 h 1585520"/>
                  <a:gd name="connsiteX3-307" fmla="*/ 550466 w 552481"/>
                  <a:gd name="connsiteY3-308" fmla="*/ 244157 h 1585520"/>
                  <a:gd name="connsiteX4-309" fmla="*/ 550735 w 552481"/>
                  <a:gd name="connsiteY4-310" fmla="*/ 423083 h 1585520"/>
                  <a:gd name="connsiteX5-311" fmla="*/ 440807 w 552481"/>
                  <a:gd name="connsiteY5-312" fmla="*/ 347209 h 1585520"/>
                  <a:gd name="connsiteX6-313" fmla="*/ 550756 w 552481"/>
                  <a:gd name="connsiteY6-314" fmla="*/ 437477 h 1585520"/>
                  <a:gd name="connsiteX7-315" fmla="*/ 551026 w 552481"/>
                  <a:gd name="connsiteY7-316" fmla="*/ 616991 h 1585520"/>
                  <a:gd name="connsiteX8-317" fmla="*/ 372197 w 552481"/>
                  <a:gd name="connsiteY8-318" fmla="*/ 491984 h 1585520"/>
                  <a:gd name="connsiteX9-319" fmla="*/ 551056 w 552481"/>
                  <a:gd name="connsiteY9-320" fmla="*/ 637056 h 1585520"/>
                  <a:gd name="connsiteX10-321" fmla="*/ 551331 w 552481"/>
                  <a:gd name="connsiteY10-322" fmla="*/ 819782 h 1585520"/>
                  <a:gd name="connsiteX11-323" fmla="*/ 270832 w 552481"/>
                  <a:gd name="connsiteY11-324" fmla="*/ 619203 h 1585520"/>
                  <a:gd name="connsiteX12-325" fmla="*/ 501344 w 552481"/>
                  <a:gd name="connsiteY12-326" fmla="*/ 815973 h 1585520"/>
                  <a:gd name="connsiteX13-327" fmla="*/ 534221 w 552481"/>
                  <a:gd name="connsiteY13-328" fmla="*/ 989751 h 1585520"/>
                  <a:gd name="connsiteX14-329" fmla="*/ 184579 w 552481"/>
                  <a:gd name="connsiteY14-330" fmla="*/ 741931 h 1585520"/>
                  <a:gd name="connsiteX15-331" fmla="*/ 521700 w 552481"/>
                  <a:gd name="connsiteY15-332" fmla="*/ 1009232 h 1585520"/>
                  <a:gd name="connsiteX16-333" fmla="*/ 507056 w 552481"/>
                  <a:gd name="connsiteY16-334" fmla="*/ 1169267 h 1585520"/>
                  <a:gd name="connsiteX17-335" fmla="*/ 119129 w 552481"/>
                  <a:gd name="connsiteY17-336" fmla="*/ 889458 h 1585520"/>
                  <a:gd name="connsiteX18-337" fmla="*/ 504472 w 552481"/>
                  <a:gd name="connsiteY18-338" fmla="*/ 1198018 h 1585520"/>
                  <a:gd name="connsiteX19-339" fmla="*/ 519836 w 552481"/>
                  <a:gd name="connsiteY19-340" fmla="*/ 1370630 h 1585520"/>
                  <a:gd name="connsiteX20-341" fmla="*/ 184579 w 552481"/>
                  <a:gd name="connsiteY20-342" fmla="*/ 1132651 h 1585520"/>
                  <a:gd name="connsiteX21-343" fmla="*/ 509865 w 552481"/>
                  <a:gd name="connsiteY21-344" fmla="*/ 1387661 h 1585520"/>
                  <a:gd name="connsiteX22-345" fmla="*/ 552481 w 552481"/>
                  <a:gd name="connsiteY22-346" fmla="*/ 1585328 h 1585520"/>
                  <a:gd name="connsiteX23-347" fmla="*/ 103908 w 552481"/>
                  <a:gd name="connsiteY23-348" fmla="*/ 1357263 h 1585520"/>
                  <a:gd name="connsiteX24-349" fmla="*/ 550099 w 552481"/>
                  <a:gd name="connsiteY24-350" fmla="*/ 0 h 1585520"/>
                  <a:gd name="connsiteX0-351" fmla="*/ 550099 w 552481"/>
                  <a:gd name="connsiteY0-352" fmla="*/ 0 h 1585520"/>
                  <a:gd name="connsiteX1-353" fmla="*/ 550454 w 552481"/>
                  <a:gd name="connsiteY1-354" fmla="*/ 236086 h 1585520"/>
                  <a:gd name="connsiteX2-355" fmla="*/ 488816 w 552481"/>
                  <a:gd name="connsiteY2-356" fmla="*/ 193543 h 1585520"/>
                  <a:gd name="connsiteX3-357" fmla="*/ 550466 w 552481"/>
                  <a:gd name="connsiteY3-358" fmla="*/ 244157 h 1585520"/>
                  <a:gd name="connsiteX4-359" fmla="*/ 550735 w 552481"/>
                  <a:gd name="connsiteY4-360" fmla="*/ 423083 h 1585520"/>
                  <a:gd name="connsiteX5-361" fmla="*/ 440807 w 552481"/>
                  <a:gd name="connsiteY5-362" fmla="*/ 347209 h 1585520"/>
                  <a:gd name="connsiteX6-363" fmla="*/ 550756 w 552481"/>
                  <a:gd name="connsiteY6-364" fmla="*/ 437477 h 1585520"/>
                  <a:gd name="connsiteX7-365" fmla="*/ 551026 w 552481"/>
                  <a:gd name="connsiteY7-366" fmla="*/ 616991 h 1585520"/>
                  <a:gd name="connsiteX8-367" fmla="*/ 372197 w 552481"/>
                  <a:gd name="connsiteY8-368" fmla="*/ 491984 h 1585520"/>
                  <a:gd name="connsiteX9-369" fmla="*/ 551056 w 552481"/>
                  <a:gd name="connsiteY9-370" fmla="*/ 637056 h 1585520"/>
                  <a:gd name="connsiteX10-371" fmla="*/ 508896 w 552481"/>
                  <a:gd name="connsiteY10-372" fmla="*/ 791532 h 1585520"/>
                  <a:gd name="connsiteX11-373" fmla="*/ 270832 w 552481"/>
                  <a:gd name="connsiteY11-374" fmla="*/ 619203 h 1585520"/>
                  <a:gd name="connsiteX12-375" fmla="*/ 501344 w 552481"/>
                  <a:gd name="connsiteY12-376" fmla="*/ 815973 h 1585520"/>
                  <a:gd name="connsiteX13-377" fmla="*/ 534221 w 552481"/>
                  <a:gd name="connsiteY13-378" fmla="*/ 989751 h 1585520"/>
                  <a:gd name="connsiteX14-379" fmla="*/ 184579 w 552481"/>
                  <a:gd name="connsiteY14-380" fmla="*/ 741931 h 1585520"/>
                  <a:gd name="connsiteX15-381" fmla="*/ 521700 w 552481"/>
                  <a:gd name="connsiteY15-382" fmla="*/ 1009232 h 1585520"/>
                  <a:gd name="connsiteX16-383" fmla="*/ 507056 w 552481"/>
                  <a:gd name="connsiteY16-384" fmla="*/ 1169267 h 1585520"/>
                  <a:gd name="connsiteX17-385" fmla="*/ 119129 w 552481"/>
                  <a:gd name="connsiteY17-386" fmla="*/ 889458 h 1585520"/>
                  <a:gd name="connsiteX18-387" fmla="*/ 504472 w 552481"/>
                  <a:gd name="connsiteY18-388" fmla="*/ 1198018 h 1585520"/>
                  <a:gd name="connsiteX19-389" fmla="*/ 519836 w 552481"/>
                  <a:gd name="connsiteY19-390" fmla="*/ 1370630 h 1585520"/>
                  <a:gd name="connsiteX20-391" fmla="*/ 184579 w 552481"/>
                  <a:gd name="connsiteY20-392" fmla="*/ 1132651 h 1585520"/>
                  <a:gd name="connsiteX21-393" fmla="*/ 509865 w 552481"/>
                  <a:gd name="connsiteY21-394" fmla="*/ 1387661 h 1585520"/>
                  <a:gd name="connsiteX22-395" fmla="*/ 552481 w 552481"/>
                  <a:gd name="connsiteY22-396" fmla="*/ 1585328 h 1585520"/>
                  <a:gd name="connsiteX23-397" fmla="*/ 103908 w 552481"/>
                  <a:gd name="connsiteY23-398" fmla="*/ 1357263 h 1585520"/>
                  <a:gd name="connsiteX24-399" fmla="*/ 550099 w 552481"/>
                  <a:gd name="connsiteY24-400" fmla="*/ 0 h 1585520"/>
                  <a:gd name="connsiteX0-401" fmla="*/ 550099 w 552481"/>
                  <a:gd name="connsiteY0-402" fmla="*/ 0 h 1585520"/>
                  <a:gd name="connsiteX1-403" fmla="*/ 550454 w 552481"/>
                  <a:gd name="connsiteY1-404" fmla="*/ 236086 h 1585520"/>
                  <a:gd name="connsiteX2-405" fmla="*/ 488816 w 552481"/>
                  <a:gd name="connsiteY2-406" fmla="*/ 193543 h 1585520"/>
                  <a:gd name="connsiteX3-407" fmla="*/ 550466 w 552481"/>
                  <a:gd name="connsiteY3-408" fmla="*/ 244157 h 1585520"/>
                  <a:gd name="connsiteX4-409" fmla="*/ 550735 w 552481"/>
                  <a:gd name="connsiteY4-410" fmla="*/ 423083 h 1585520"/>
                  <a:gd name="connsiteX5-411" fmla="*/ 440807 w 552481"/>
                  <a:gd name="connsiteY5-412" fmla="*/ 347209 h 1585520"/>
                  <a:gd name="connsiteX6-413" fmla="*/ 550756 w 552481"/>
                  <a:gd name="connsiteY6-414" fmla="*/ 437477 h 1585520"/>
                  <a:gd name="connsiteX7-415" fmla="*/ 551026 w 552481"/>
                  <a:gd name="connsiteY7-416" fmla="*/ 616991 h 1585520"/>
                  <a:gd name="connsiteX8-417" fmla="*/ 372197 w 552481"/>
                  <a:gd name="connsiteY8-418" fmla="*/ 491984 h 1585520"/>
                  <a:gd name="connsiteX9-419" fmla="*/ 521176 w 552481"/>
                  <a:gd name="connsiteY9-420" fmla="*/ 611487 h 1585520"/>
                  <a:gd name="connsiteX10-421" fmla="*/ 508896 w 552481"/>
                  <a:gd name="connsiteY10-422" fmla="*/ 791532 h 1585520"/>
                  <a:gd name="connsiteX11-423" fmla="*/ 270832 w 552481"/>
                  <a:gd name="connsiteY11-424" fmla="*/ 619203 h 1585520"/>
                  <a:gd name="connsiteX12-425" fmla="*/ 501344 w 552481"/>
                  <a:gd name="connsiteY12-426" fmla="*/ 815973 h 1585520"/>
                  <a:gd name="connsiteX13-427" fmla="*/ 534221 w 552481"/>
                  <a:gd name="connsiteY13-428" fmla="*/ 989751 h 1585520"/>
                  <a:gd name="connsiteX14-429" fmla="*/ 184579 w 552481"/>
                  <a:gd name="connsiteY14-430" fmla="*/ 741931 h 1585520"/>
                  <a:gd name="connsiteX15-431" fmla="*/ 521700 w 552481"/>
                  <a:gd name="connsiteY15-432" fmla="*/ 1009232 h 1585520"/>
                  <a:gd name="connsiteX16-433" fmla="*/ 507056 w 552481"/>
                  <a:gd name="connsiteY16-434" fmla="*/ 1169267 h 1585520"/>
                  <a:gd name="connsiteX17-435" fmla="*/ 119129 w 552481"/>
                  <a:gd name="connsiteY17-436" fmla="*/ 889458 h 1585520"/>
                  <a:gd name="connsiteX18-437" fmla="*/ 504472 w 552481"/>
                  <a:gd name="connsiteY18-438" fmla="*/ 1198018 h 1585520"/>
                  <a:gd name="connsiteX19-439" fmla="*/ 519836 w 552481"/>
                  <a:gd name="connsiteY19-440" fmla="*/ 1370630 h 1585520"/>
                  <a:gd name="connsiteX20-441" fmla="*/ 184579 w 552481"/>
                  <a:gd name="connsiteY20-442" fmla="*/ 1132651 h 1585520"/>
                  <a:gd name="connsiteX21-443" fmla="*/ 509865 w 552481"/>
                  <a:gd name="connsiteY21-444" fmla="*/ 1387661 h 1585520"/>
                  <a:gd name="connsiteX22-445" fmla="*/ 552481 w 552481"/>
                  <a:gd name="connsiteY22-446" fmla="*/ 1585328 h 1585520"/>
                  <a:gd name="connsiteX23-447" fmla="*/ 103908 w 552481"/>
                  <a:gd name="connsiteY23-448" fmla="*/ 1357263 h 1585520"/>
                  <a:gd name="connsiteX24-449" fmla="*/ 550099 w 552481"/>
                  <a:gd name="connsiteY24-450" fmla="*/ 0 h 1585520"/>
                  <a:gd name="connsiteX0-451" fmla="*/ 550099 w 552481"/>
                  <a:gd name="connsiteY0-452" fmla="*/ 0 h 1585520"/>
                  <a:gd name="connsiteX1-453" fmla="*/ 550454 w 552481"/>
                  <a:gd name="connsiteY1-454" fmla="*/ 236086 h 1585520"/>
                  <a:gd name="connsiteX2-455" fmla="*/ 488816 w 552481"/>
                  <a:gd name="connsiteY2-456" fmla="*/ 193543 h 1585520"/>
                  <a:gd name="connsiteX3-457" fmla="*/ 550466 w 552481"/>
                  <a:gd name="connsiteY3-458" fmla="*/ 244157 h 1585520"/>
                  <a:gd name="connsiteX4-459" fmla="*/ 550735 w 552481"/>
                  <a:gd name="connsiteY4-460" fmla="*/ 423083 h 1585520"/>
                  <a:gd name="connsiteX5-461" fmla="*/ 440807 w 552481"/>
                  <a:gd name="connsiteY5-462" fmla="*/ 347209 h 1585520"/>
                  <a:gd name="connsiteX6-463" fmla="*/ 550756 w 552481"/>
                  <a:gd name="connsiteY6-464" fmla="*/ 437477 h 1585520"/>
                  <a:gd name="connsiteX7-465" fmla="*/ 523630 w 552481"/>
                  <a:gd name="connsiteY7-466" fmla="*/ 593972 h 1585520"/>
                  <a:gd name="connsiteX8-467" fmla="*/ 372197 w 552481"/>
                  <a:gd name="connsiteY8-468" fmla="*/ 491984 h 1585520"/>
                  <a:gd name="connsiteX9-469" fmla="*/ 521176 w 552481"/>
                  <a:gd name="connsiteY9-470" fmla="*/ 611487 h 1585520"/>
                  <a:gd name="connsiteX10-471" fmla="*/ 508896 w 552481"/>
                  <a:gd name="connsiteY10-472" fmla="*/ 791532 h 1585520"/>
                  <a:gd name="connsiteX11-473" fmla="*/ 270832 w 552481"/>
                  <a:gd name="connsiteY11-474" fmla="*/ 619203 h 1585520"/>
                  <a:gd name="connsiteX12-475" fmla="*/ 501344 w 552481"/>
                  <a:gd name="connsiteY12-476" fmla="*/ 815973 h 1585520"/>
                  <a:gd name="connsiteX13-477" fmla="*/ 534221 w 552481"/>
                  <a:gd name="connsiteY13-478" fmla="*/ 989751 h 1585520"/>
                  <a:gd name="connsiteX14-479" fmla="*/ 184579 w 552481"/>
                  <a:gd name="connsiteY14-480" fmla="*/ 741931 h 1585520"/>
                  <a:gd name="connsiteX15-481" fmla="*/ 521700 w 552481"/>
                  <a:gd name="connsiteY15-482" fmla="*/ 1009232 h 1585520"/>
                  <a:gd name="connsiteX16-483" fmla="*/ 507056 w 552481"/>
                  <a:gd name="connsiteY16-484" fmla="*/ 1169267 h 1585520"/>
                  <a:gd name="connsiteX17-485" fmla="*/ 119129 w 552481"/>
                  <a:gd name="connsiteY17-486" fmla="*/ 889458 h 1585520"/>
                  <a:gd name="connsiteX18-487" fmla="*/ 504472 w 552481"/>
                  <a:gd name="connsiteY18-488" fmla="*/ 1198018 h 1585520"/>
                  <a:gd name="connsiteX19-489" fmla="*/ 519836 w 552481"/>
                  <a:gd name="connsiteY19-490" fmla="*/ 1370630 h 1585520"/>
                  <a:gd name="connsiteX20-491" fmla="*/ 184579 w 552481"/>
                  <a:gd name="connsiteY20-492" fmla="*/ 1132651 h 1585520"/>
                  <a:gd name="connsiteX21-493" fmla="*/ 509865 w 552481"/>
                  <a:gd name="connsiteY21-494" fmla="*/ 1387661 h 1585520"/>
                  <a:gd name="connsiteX22-495" fmla="*/ 552481 w 552481"/>
                  <a:gd name="connsiteY22-496" fmla="*/ 1585328 h 1585520"/>
                  <a:gd name="connsiteX23-497" fmla="*/ 103908 w 552481"/>
                  <a:gd name="connsiteY23-498" fmla="*/ 1357263 h 1585520"/>
                  <a:gd name="connsiteX24-499" fmla="*/ 550099 w 552481"/>
                  <a:gd name="connsiteY24-500" fmla="*/ 0 h 1585520"/>
                  <a:gd name="connsiteX0-501" fmla="*/ 550099 w 552481"/>
                  <a:gd name="connsiteY0-502" fmla="*/ 0 h 1585520"/>
                  <a:gd name="connsiteX1-503" fmla="*/ 550454 w 552481"/>
                  <a:gd name="connsiteY1-504" fmla="*/ 236086 h 1585520"/>
                  <a:gd name="connsiteX2-505" fmla="*/ 488816 w 552481"/>
                  <a:gd name="connsiteY2-506" fmla="*/ 193543 h 1585520"/>
                  <a:gd name="connsiteX3-507" fmla="*/ 550466 w 552481"/>
                  <a:gd name="connsiteY3-508" fmla="*/ 244157 h 1585520"/>
                  <a:gd name="connsiteX4-509" fmla="*/ 550735 w 552481"/>
                  <a:gd name="connsiteY4-510" fmla="*/ 423083 h 1585520"/>
                  <a:gd name="connsiteX5-511" fmla="*/ 440807 w 552481"/>
                  <a:gd name="connsiteY5-512" fmla="*/ 347209 h 1585520"/>
                  <a:gd name="connsiteX6-513" fmla="*/ 530748 w 552481"/>
                  <a:gd name="connsiteY6-514" fmla="*/ 427144 h 1585520"/>
                  <a:gd name="connsiteX7-515" fmla="*/ 523630 w 552481"/>
                  <a:gd name="connsiteY7-516" fmla="*/ 593972 h 1585520"/>
                  <a:gd name="connsiteX8-517" fmla="*/ 372197 w 552481"/>
                  <a:gd name="connsiteY8-518" fmla="*/ 491984 h 1585520"/>
                  <a:gd name="connsiteX9-519" fmla="*/ 521176 w 552481"/>
                  <a:gd name="connsiteY9-520" fmla="*/ 611487 h 1585520"/>
                  <a:gd name="connsiteX10-521" fmla="*/ 508896 w 552481"/>
                  <a:gd name="connsiteY10-522" fmla="*/ 791532 h 1585520"/>
                  <a:gd name="connsiteX11-523" fmla="*/ 270832 w 552481"/>
                  <a:gd name="connsiteY11-524" fmla="*/ 619203 h 1585520"/>
                  <a:gd name="connsiteX12-525" fmla="*/ 501344 w 552481"/>
                  <a:gd name="connsiteY12-526" fmla="*/ 815973 h 1585520"/>
                  <a:gd name="connsiteX13-527" fmla="*/ 534221 w 552481"/>
                  <a:gd name="connsiteY13-528" fmla="*/ 989751 h 1585520"/>
                  <a:gd name="connsiteX14-529" fmla="*/ 184579 w 552481"/>
                  <a:gd name="connsiteY14-530" fmla="*/ 741931 h 1585520"/>
                  <a:gd name="connsiteX15-531" fmla="*/ 521700 w 552481"/>
                  <a:gd name="connsiteY15-532" fmla="*/ 1009232 h 1585520"/>
                  <a:gd name="connsiteX16-533" fmla="*/ 507056 w 552481"/>
                  <a:gd name="connsiteY16-534" fmla="*/ 1169267 h 1585520"/>
                  <a:gd name="connsiteX17-535" fmla="*/ 119129 w 552481"/>
                  <a:gd name="connsiteY17-536" fmla="*/ 889458 h 1585520"/>
                  <a:gd name="connsiteX18-537" fmla="*/ 504472 w 552481"/>
                  <a:gd name="connsiteY18-538" fmla="*/ 1198018 h 1585520"/>
                  <a:gd name="connsiteX19-539" fmla="*/ 519836 w 552481"/>
                  <a:gd name="connsiteY19-540" fmla="*/ 1370630 h 1585520"/>
                  <a:gd name="connsiteX20-541" fmla="*/ 184579 w 552481"/>
                  <a:gd name="connsiteY20-542" fmla="*/ 1132651 h 1585520"/>
                  <a:gd name="connsiteX21-543" fmla="*/ 509865 w 552481"/>
                  <a:gd name="connsiteY21-544" fmla="*/ 1387661 h 1585520"/>
                  <a:gd name="connsiteX22-545" fmla="*/ 552481 w 552481"/>
                  <a:gd name="connsiteY22-546" fmla="*/ 1585328 h 1585520"/>
                  <a:gd name="connsiteX23-547" fmla="*/ 103908 w 552481"/>
                  <a:gd name="connsiteY23-548" fmla="*/ 1357263 h 1585520"/>
                  <a:gd name="connsiteX24-549" fmla="*/ 550099 w 552481"/>
                  <a:gd name="connsiteY24-550" fmla="*/ 0 h 1585520"/>
                  <a:gd name="connsiteX0-551" fmla="*/ 550099 w 552481"/>
                  <a:gd name="connsiteY0-552" fmla="*/ 0 h 1585520"/>
                  <a:gd name="connsiteX1-553" fmla="*/ 550454 w 552481"/>
                  <a:gd name="connsiteY1-554" fmla="*/ 236086 h 1585520"/>
                  <a:gd name="connsiteX2-555" fmla="*/ 488816 w 552481"/>
                  <a:gd name="connsiteY2-556" fmla="*/ 193543 h 1585520"/>
                  <a:gd name="connsiteX3-557" fmla="*/ 550466 w 552481"/>
                  <a:gd name="connsiteY3-558" fmla="*/ 244157 h 1585520"/>
                  <a:gd name="connsiteX4-559" fmla="*/ 528440 w 552481"/>
                  <a:gd name="connsiteY4-560" fmla="*/ 395095 h 1585520"/>
                  <a:gd name="connsiteX5-561" fmla="*/ 440807 w 552481"/>
                  <a:gd name="connsiteY5-562" fmla="*/ 347209 h 1585520"/>
                  <a:gd name="connsiteX6-563" fmla="*/ 530748 w 552481"/>
                  <a:gd name="connsiteY6-564" fmla="*/ 427144 h 1585520"/>
                  <a:gd name="connsiteX7-565" fmla="*/ 523630 w 552481"/>
                  <a:gd name="connsiteY7-566" fmla="*/ 593972 h 1585520"/>
                  <a:gd name="connsiteX8-567" fmla="*/ 372197 w 552481"/>
                  <a:gd name="connsiteY8-568" fmla="*/ 491984 h 1585520"/>
                  <a:gd name="connsiteX9-569" fmla="*/ 521176 w 552481"/>
                  <a:gd name="connsiteY9-570" fmla="*/ 611487 h 1585520"/>
                  <a:gd name="connsiteX10-571" fmla="*/ 508896 w 552481"/>
                  <a:gd name="connsiteY10-572" fmla="*/ 791532 h 1585520"/>
                  <a:gd name="connsiteX11-573" fmla="*/ 270832 w 552481"/>
                  <a:gd name="connsiteY11-574" fmla="*/ 619203 h 1585520"/>
                  <a:gd name="connsiteX12-575" fmla="*/ 501344 w 552481"/>
                  <a:gd name="connsiteY12-576" fmla="*/ 815973 h 1585520"/>
                  <a:gd name="connsiteX13-577" fmla="*/ 534221 w 552481"/>
                  <a:gd name="connsiteY13-578" fmla="*/ 989751 h 1585520"/>
                  <a:gd name="connsiteX14-579" fmla="*/ 184579 w 552481"/>
                  <a:gd name="connsiteY14-580" fmla="*/ 741931 h 1585520"/>
                  <a:gd name="connsiteX15-581" fmla="*/ 521700 w 552481"/>
                  <a:gd name="connsiteY15-582" fmla="*/ 1009232 h 1585520"/>
                  <a:gd name="connsiteX16-583" fmla="*/ 507056 w 552481"/>
                  <a:gd name="connsiteY16-584" fmla="*/ 1169267 h 1585520"/>
                  <a:gd name="connsiteX17-585" fmla="*/ 119129 w 552481"/>
                  <a:gd name="connsiteY17-586" fmla="*/ 889458 h 1585520"/>
                  <a:gd name="connsiteX18-587" fmla="*/ 504472 w 552481"/>
                  <a:gd name="connsiteY18-588" fmla="*/ 1198018 h 1585520"/>
                  <a:gd name="connsiteX19-589" fmla="*/ 519836 w 552481"/>
                  <a:gd name="connsiteY19-590" fmla="*/ 1370630 h 1585520"/>
                  <a:gd name="connsiteX20-591" fmla="*/ 184579 w 552481"/>
                  <a:gd name="connsiteY20-592" fmla="*/ 1132651 h 1585520"/>
                  <a:gd name="connsiteX21-593" fmla="*/ 509865 w 552481"/>
                  <a:gd name="connsiteY21-594" fmla="*/ 1387661 h 1585520"/>
                  <a:gd name="connsiteX22-595" fmla="*/ 552481 w 552481"/>
                  <a:gd name="connsiteY22-596" fmla="*/ 1585328 h 1585520"/>
                  <a:gd name="connsiteX23-597" fmla="*/ 103908 w 552481"/>
                  <a:gd name="connsiteY23-598" fmla="*/ 1357263 h 1585520"/>
                  <a:gd name="connsiteX24-599" fmla="*/ 550099 w 552481"/>
                  <a:gd name="connsiteY24-600" fmla="*/ 0 h 1585520"/>
                  <a:gd name="connsiteX0-601" fmla="*/ 550099 w 552481"/>
                  <a:gd name="connsiteY0-602" fmla="*/ 0 h 1585520"/>
                  <a:gd name="connsiteX1-603" fmla="*/ 550454 w 552481"/>
                  <a:gd name="connsiteY1-604" fmla="*/ 236086 h 1585520"/>
                  <a:gd name="connsiteX2-605" fmla="*/ 488816 w 552481"/>
                  <a:gd name="connsiteY2-606" fmla="*/ 193543 h 1585520"/>
                  <a:gd name="connsiteX3-607" fmla="*/ 532877 w 552481"/>
                  <a:gd name="connsiteY3-608" fmla="*/ 241409 h 1585520"/>
                  <a:gd name="connsiteX4-609" fmla="*/ 528440 w 552481"/>
                  <a:gd name="connsiteY4-610" fmla="*/ 395095 h 1585520"/>
                  <a:gd name="connsiteX5-611" fmla="*/ 440807 w 552481"/>
                  <a:gd name="connsiteY5-612" fmla="*/ 347209 h 1585520"/>
                  <a:gd name="connsiteX6-613" fmla="*/ 530748 w 552481"/>
                  <a:gd name="connsiteY6-614" fmla="*/ 427144 h 1585520"/>
                  <a:gd name="connsiteX7-615" fmla="*/ 523630 w 552481"/>
                  <a:gd name="connsiteY7-616" fmla="*/ 593972 h 1585520"/>
                  <a:gd name="connsiteX8-617" fmla="*/ 372197 w 552481"/>
                  <a:gd name="connsiteY8-618" fmla="*/ 491984 h 1585520"/>
                  <a:gd name="connsiteX9-619" fmla="*/ 521176 w 552481"/>
                  <a:gd name="connsiteY9-620" fmla="*/ 611487 h 1585520"/>
                  <a:gd name="connsiteX10-621" fmla="*/ 508896 w 552481"/>
                  <a:gd name="connsiteY10-622" fmla="*/ 791532 h 1585520"/>
                  <a:gd name="connsiteX11-623" fmla="*/ 270832 w 552481"/>
                  <a:gd name="connsiteY11-624" fmla="*/ 619203 h 1585520"/>
                  <a:gd name="connsiteX12-625" fmla="*/ 501344 w 552481"/>
                  <a:gd name="connsiteY12-626" fmla="*/ 815973 h 1585520"/>
                  <a:gd name="connsiteX13-627" fmla="*/ 534221 w 552481"/>
                  <a:gd name="connsiteY13-628" fmla="*/ 989751 h 1585520"/>
                  <a:gd name="connsiteX14-629" fmla="*/ 184579 w 552481"/>
                  <a:gd name="connsiteY14-630" fmla="*/ 741931 h 1585520"/>
                  <a:gd name="connsiteX15-631" fmla="*/ 521700 w 552481"/>
                  <a:gd name="connsiteY15-632" fmla="*/ 1009232 h 1585520"/>
                  <a:gd name="connsiteX16-633" fmla="*/ 507056 w 552481"/>
                  <a:gd name="connsiteY16-634" fmla="*/ 1169267 h 1585520"/>
                  <a:gd name="connsiteX17-635" fmla="*/ 119129 w 552481"/>
                  <a:gd name="connsiteY17-636" fmla="*/ 889458 h 1585520"/>
                  <a:gd name="connsiteX18-637" fmla="*/ 504472 w 552481"/>
                  <a:gd name="connsiteY18-638" fmla="*/ 1198018 h 1585520"/>
                  <a:gd name="connsiteX19-639" fmla="*/ 519836 w 552481"/>
                  <a:gd name="connsiteY19-640" fmla="*/ 1370630 h 1585520"/>
                  <a:gd name="connsiteX20-641" fmla="*/ 184579 w 552481"/>
                  <a:gd name="connsiteY20-642" fmla="*/ 1132651 h 1585520"/>
                  <a:gd name="connsiteX21-643" fmla="*/ 509865 w 552481"/>
                  <a:gd name="connsiteY21-644" fmla="*/ 1387661 h 1585520"/>
                  <a:gd name="connsiteX22-645" fmla="*/ 552481 w 552481"/>
                  <a:gd name="connsiteY22-646" fmla="*/ 1585328 h 1585520"/>
                  <a:gd name="connsiteX23-647" fmla="*/ 103908 w 552481"/>
                  <a:gd name="connsiteY23-648" fmla="*/ 1357263 h 1585520"/>
                  <a:gd name="connsiteX24-649" fmla="*/ 550099 w 552481"/>
                  <a:gd name="connsiteY24-650" fmla="*/ 0 h 1585520"/>
                  <a:gd name="connsiteX0-651" fmla="*/ 550099 w 580141"/>
                  <a:gd name="connsiteY0-652" fmla="*/ 54739 h 1640259"/>
                  <a:gd name="connsiteX1-653" fmla="*/ 536842 w 580141"/>
                  <a:gd name="connsiteY1-654" fmla="*/ 262901 h 1640259"/>
                  <a:gd name="connsiteX2-655" fmla="*/ 550454 w 580141"/>
                  <a:gd name="connsiteY2-656" fmla="*/ 290825 h 1640259"/>
                  <a:gd name="connsiteX3-657" fmla="*/ 488816 w 580141"/>
                  <a:gd name="connsiteY3-658" fmla="*/ 248282 h 1640259"/>
                  <a:gd name="connsiteX4-659" fmla="*/ 532877 w 580141"/>
                  <a:gd name="connsiteY4-660" fmla="*/ 296148 h 1640259"/>
                  <a:gd name="connsiteX5-661" fmla="*/ 528440 w 580141"/>
                  <a:gd name="connsiteY5-662" fmla="*/ 449834 h 1640259"/>
                  <a:gd name="connsiteX6-663" fmla="*/ 440807 w 580141"/>
                  <a:gd name="connsiteY6-664" fmla="*/ 401948 h 1640259"/>
                  <a:gd name="connsiteX7-665" fmla="*/ 530748 w 580141"/>
                  <a:gd name="connsiteY7-666" fmla="*/ 481883 h 1640259"/>
                  <a:gd name="connsiteX8-667" fmla="*/ 523630 w 580141"/>
                  <a:gd name="connsiteY8-668" fmla="*/ 648711 h 1640259"/>
                  <a:gd name="connsiteX9-669" fmla="*/ 372197 w 580141"/>
                  <a:gd name="connsiteY9-670" fmla="*/ 546723 h 1640259"/>
                  <a:gd name="connsiteX10-671" fmla="*/ 521176 w 580141"/>
                  <a:gd name="connsiteY10-672" fmla="*/ 666226 h 1640259"/>
                  <a:gd name="connsiteX11-673" fmla="*/ 508896 w 580141"/>
                  <a:gd name="connsiteY11-674" fmla="*/ 846271 h 1640259"/>
                  <a:gd name="connsiteX12-675" fmla="*/ 270832 w 580141"/>
                  <a:gd name="connsiteY12-676" fmla="*/ 673942 h 1640259"/>
                  <a:gd name="connsiteX13-677" fmla="*/ 501344 w 580141"/>
                  <a:gd name="connsiteY13-678" fmla="*/ 870712 h 1640259"/>
                  <a:gd name="connsiteX14-679" fmla="*/ 534221 w 580141"/>
                  <a:gd name="connsiteY14-680" fmla="*/ 1044490 h 1640259"/>
                  <a:gd name="connsiteX15-681" fmla="*/ 184579 w 580141"/>
                  <a:gd name="connsiteY15-682" fmla="*/ 796670 h 1640259"/>
                  <a:gd name="connsiteX16-683" fmla="*/ 521700 w 580141"/>
                  <a:gd name="connsiteY16-684" fmla="*/ 1063971 h 1640259"/>
                  <a:gd name="connsiteX17-685" fmla="*/ 507056 w 580141"/>
                  <a:gd name="connsiteY17-686" fmla="*/ 1224006 h 1640259"/>
                  <a:gd name="connsiteX18-687" fmla="*/ 119129 w 580141"/>
                  <a:gd name="connsiteY18-688" fmla="*/ 944197 h 1640259"/>
                  <a:gd name="connsiteX19-689" fmla="*/ 504472 w 580141"/>
                  <a:gd name="connsiteY19-690" fmla="*/ 1252757 h 1640259"/>
                  <a:gd name="connsiteX20-691" fmla="*/ 519836 w 580141"/>
                  <a:gd name="connsiteY20-692" fmla="*/ 1425369 h 1640259"/>
                  <a:gd name="connsiteX21-693" fmla="*/ 184579 w 580141"/>
                  <a:gd name="connsiteY21-694" fmla="*/ 1187390 h 1640259"/>
                  <a:gd name="connsiteX22-695" fmla="*/ 509865 w 580141"/>
                  <a:gd name="connsiteY22-696" fmla="*/ 1442400 h 1640259"/>
                  <a:gd name="connsiteX23-697" fmla="*/ 552481 w 580141"/>
                  <a:gd name="connsiteY23-698" fmla="*/ 1640067 h 1640259"/>
                  <a:gd name="connsiteX24-699" fmla="*/ 103908 w 580141"/>
                  <a:gd name="connsiteY24-700" fmla="*/ 1412002 h 1640259"/>
                  <a:gd name="connsiteX25" fmla="*/ 550099 w 580141"/>
                  <a:gd name="connsiteY25" fmla="*/ 54739 h 1640259"/>
                  <a:gd name="connsiteX0-701" fmla="*/ 550099 w 580141"/>
                  <a:gd name="connsiteY0-702" fmla="*/ 54739 h 1640259"/>
                  <a:gd name="connsiteX1-703" fmla="*/ 536842 w 580141"/>
                  <a:gd name="connsiteY1-704" fmla="*/ 262901 h 1640259"/>
                  <a:gd name="connsiteX2-705" fmla="*/ 550454 w 580141"/>
                  <a:gd name="connsiteY2-706" fmla="*/ 290825 h 1640259"/>
                  <a:gd name="connsiteX3-707" fmla="*/ 488816 w 580141"/>
                  <a:gd name="connsiteY3-708" fmla="*/ 248282 h 1640259"/>
                  <a:gd name="connsiteX4-709" fmla="*/ 532877 w 580141"/>
                  <a:gd name="connsiteY4-710" fmla="*/ 296148 h 1640259"/>
                  <a:gd name="connsiteX5-711" fmla="*/ 528440 w 580141"/>
                  <a:gd name="connsiteY5-712" fmla="*/ 449834 h 1640259"/>
                  <a:gd name="connsiteX6-713" fmla="*/ 440807 w 580141"/>
                  <a:gd name="connsiteY6-714" fmla="*/ 401948 h 1640259"/>
                  <a:gd name="connsiteX7-715" fmla="*/ 530748 w 580141"/>
                  <a:gd name="connsiteY7-716" fmla="*/ 481883 h 1640259"/>
                  <a:gd name="connsiteX8-717" fmla="*/ 523630 w 580141"/>
                  <a:gd name="connsiteY8-718" fmla="*/ 648711 h 1640259"/>
                  <a:gd name="connsiteX9-719" fmla="*/ 372197 w 580141"/>
                  <a:gd name="connsiteY9-720" fmla="*/ 546723 h 1640259"/>
                  <a:gd name="connsiteX10-721" fmla="*/ 521176 w 580141"/>
                  <a:gd name="connsiteY10-722" fmla="*/ 666226 h 1640259"/>
                  <a:gd name="connsiteX11-723" fmla="*/ 508896 w 580141"/>
                  <a:gd name="connsiteY11-724" fmla="*/ 846271 h 1640259"/>
                  <a:gd name="connsiteX12-725" fmla="*/ 270832 w 580141"/>
                  <a:gd name="connsiteY12-726" fmla="*/ 673942 h 1640259"/>
                  <a:gd name="connsiteX13-727" fmla="*/ 501344 w 580141"/>
                  <a:gd name="connsiteY13-728" fmla="*/ 870712 h 1640259"/>
                  <a:gd name="connsiteX14-729" fmla="*/ 484201 w 580141"/>
                  <a:gd name="connsiteY14-730" fmla="*/ 1018658 h 1640259"/>
                  <a:gd name="connsiteX15-731" fmla="*/ 184579 w 580141"/>
                  <a:gd name="connsiteY15-732" fmla="*/ 796670 h 1640259"/>
                  <a:gd name="connsiteX16-733" fmla="*/ 521700 w 580141"/>
                  <a:gd name="connsiteY16-734" fmla="*/ 1063971 h 1640259"/>
                  <a:gd name="connsiteX17-735" fmla="*/ 507056 w 580141"/>
                  <a:gd name="connsiteY17-736" fmla="*/ 1224006 h 1640259"/>
                  <a:gd name="connsiteX18-737" fmla="*/ 119129 w 580141"/>
                  <a:gd name="connsiteY18-738" fmla="*/ 944197 h 1640259"/>
                  <a:gd name="connsiteX19-739" fmla="*/ 504472 w 580141"/>
                  <a:gd name="connsiteY19-740" fmla="*/ 1252757 h 1640259"/>
                  <a:gd name="connsiteX20-741" fmla="*/ 519836 w 580141"/>
                  <a:gd name="connsiteY20-742" fmla="*/ 1425369 h 1640259"/>
                  <a:gd name="connsiteX21-743" fmla="*/ 184579 w 580141"/>
                  <a:gd name="connsiteY21-744" fmla="*/ 1187390 h 1640259"/>
                  <a:gd name="connsiteX22-745" fmla="*/ 509865 w 580141"/>
                  <a:gd name="connsiteY22-746" fmla="*/ 1442400 h 1640259"/>
                  <a:gd name="connsiteX23-747" fmla="*/ 552481 w 580141"/>
                  <a:gd name="connsiteY23-748" fmla="*/ 1640067 h 1640259"/>
                  <a:gd name="connsiteX24-749" fmla="*/ 103908 w 580141"/>
                  <a:gd name="connsiteY24-750" fmla="*/ 1412002 h 1640259"/>
                  <a:gd name="connsiteX25-751" fmla="*/ 550099 w 580141"/>
                  <a:gd name="connsiteY25-752" fmla="*/ 54739 h 1640259"/>
                  <a:gd name="connsiteX0-753" fmla="*/ 550099 w 580141"/>
                  <a:gd name="connsiteY0-754" fmla="*/ 54739 h 1640259"/>
                  <a:gd name="connsiteX1-755" fmla="*/ 536842 w 580141"/>
                  <a:gd name="connsiteY1-756" fmla="*/ 262901 h 1640259"/>
                  <a:gd name="connsiteX2-757" fmla="*/ 550454 w 580141"/>
                  <a:gd name="connsiteY2-758" fmla="*/ 290825 h 1640259"/>
                  <a:gd name="connsiteX3-759" fmla="*/ 488816 w 580141"/>
                  <a:gd name="connsiteY3-760" fmla="*/ 248282 h 1640259"/>
                  <a:gd name="connsiteX4-761" fmla="*/ 532877 w 580141"/>
                  <a:gd name="connsiteY4-762" fmla="*/ 296148 h 1640259"/>
                  <a:gd name="connsiteX5-763" fmla="*/ 528440 w 580141"/>
                  <a:gd name="connsiteY5-764" fmla="*/ 449834 h 1640259"/>
                  <a:gd name="connsiteX6-765" fmla="*/ 440807 w 580141"/>
                  <a:gd name="connsiteY6-766" fmla="*/ 401948 h 1640259"/>
                  <a:gd name="connsiteX7-767" fmla="*/ 530748 w 580141"/>
                  <a:gd name="connsiteY7-768" fmla="*/ 481883 h 1640259"/>
                  <a:gd name="connsiteX8-769" fmla="*/ 523630 w 580141"/>
                  <a:gd name="connsiteY8-770" fmla="*/ 648711 h 1640259"/>
                  <a:gd name="connsiteX9-771" fmla="*/ 372197 w 580141"/>
                  <a:gd name="connsiteY9-772" fmla="*/ 546723 h 1640259"/>
                  <a:gd name="connsiteX10-773" fmla="*/ 521176 w 580141"/>
                  <a:gd name="connsiteY10-774" fmla="*/ 666226 h 1640259"/>
                  <a:gd name="connsiteX11-775" fmla="*/ 508896 w 580141"/>
                  <a:gd name="connsiteY11-776" fmla="*/ 846271 h 1640259"/>
                  <a:gd name="connsiteX12-777" fmla="*/ 270832 w 580141"/>
                  <a:gd name="connsiteY12-778" fmla="*/ 673942 h 1640259"/>
                  <a:gd name="connsiteX13-779" fmla="*/ 501344 w 580141"/>
                  <a:gd name="connsiteY13-780" fmla="*/ 870712 h 1640259"/>
                  <a:gd name="connsiteX14-781" fmla="*/ 484201 w 580141"/>
                  <a:gd name="connsiteY14-782" fmla="*/ 1018658 h 1640259"/>
                  <a:gd name="connsiteX15-783" fmla="*/ 184579 w 580141"/>
                  <a:gd name="connsiteY15-784" fmla="*/ 796670 h 1640259"/>
                  <a:gd name="connsiteX16-785" fmla="*/ 479002 w 580141"/>
                  <a:gd name="connsiteY16-786" fmla="*/ 1055860 h 1640259"/>
                  <a:gd name="connsiteX17-787" fmla="*/ 507056 w 580141"/>
                  <a:gd name="connsiteY17-788" fmla="*/ 1224006 h 1640259"/>
                  <a:gd name="connsiteX18-789" fmla="*/ 119129 w 580141"/>
                  <a:gd name="connsiteY18-790" fmla="*/ 944197 h 1640259"/>
                  <a:gd name="connsiteX19-791" fmla="*/ 504472 w 580141"/>
                  <a:gd name="connsiteY19-792" fmla="*/ 1252757 h 1640259"/>
                  <a:gd name="connsiteX20-793" fmla="*/ 519836 w 580141"/>
                  <a:gd name="connsiteY20-794" fmla="*/ 1425369 h 1640259"/>
                  <a:gd name="connsiteX21-795" fmla="*/ 184579 w 580141"/>
                  <a:gd name="connsiteY21-796" fmla="*/ 1187390 h 1640259"/>
                  <a:gd name="connsiteX22-797" fmla="*/ 509865 w 580141"/>
                  <a:gd name="connsiteY22-798" fmla="*/ 1442400 h 1640259"/>
                  <a:gd name="connsiteX23-799" fmla="*/ 552481 w 580141"/>
                  <a:gd name="connsiteY23-800" fmla="*/ 1640067 h 1640259"/>
                  <a:gd name="connsiteX24-801" fmla="*/ 103908 w 580141"/>
                  <a:gd name="connsiteY24-802" fmla="*/ 1412002 h 1640259"/>
                  <a:gd name="connsiteX25-803" fmla="*/ 550099 w 580141"/>
                  <a:gd name="connsiteY25-804" fmla="*/ 54739 h 1640259"/>
                  <a:gd name="connsiteX0-805" fmla="*/ 550099 w 580141"/>
                  <a:gd name="connsiteY0-806" fmla="*/ 54739 h 1640259"/>
                  <a:gd name="connsiteX1-807" fmla="*/ 536842 w 580141"/>
                  <a:gd name="connsiteY1-808" fmla="*/ 262901 h 1640259"/>
                  <a:gd name="connsiteX2-809" fmla="*/ 550454 w 580141"/>
                  <a:gd name="connsiteY2-810" fmla="*/ 290825 h 1640259"/>
                  <a:gd name="connsiteX3-811" fmla="*/ 488816 w 580141"/>
                  <a:gd name="connsiteY3-812" fmla="*/ 248282 h 1640259"/>
                  <a:gd name="connsiteX4-813" fmla="*/ 532877 w 580141"/>
                  <a:gd name="connsiteY4-814" fmla="*/ 296148 h 1640259"/>
                  <a:gd name="connsiteX5-815" fmla="*/ 528440 w 580141"/>
                  <a:gd name="connsiteY5-816" fmla="*/ 449834 h 1640259"/>
                  <a:gd name="connsiteX6-817" fmla="*/ 440807 w 580141"/>
                  <a:gd name="connsiteY6-818" fmla="*/ 401948 h 1640259"/>
                  <a:gd name="connsiteX7-819" fmla="*/ 530748 w 580141"/>
                  <a:gd name="connsiteY7-820" fmla="*/ 481883 h 1640259"/>
                  <a:gd name="connsiteX8-821" fmla="*/ 523630 w 580141"/>
                  <a:gd name="connsiteY8-822" fmla="*/ 648711 h 1640259"/>
                  <a:gd name="connsiteX9-823" fmla="*/ 372197 w 580141"/>
                  <a:gd name="connsiteY9-824" fmla="*/ 546723 h 1640259"/>
                  <a:gd name="connsiteX10-825" fmla="*/ 521176 w 580141"/>
                  <a:gd name="connsiteY10-826" fmla="*/ 666226 h 1640259"/>
                  <a:gd name="connsiteX11-827" fmla="*/ 508896 w 580141"/>
                  <a:gd name="connsiteY11-828" fmla="*/ 846271 h 1640259"/>
                  <a:gd name="connsiteX12-829" fmla="*/ 270832 w 580141"/>
                  <a:gd name="connsiteY12-830" fmla="*/ 673942 h 1640259"/>
                  <a:gd name="connsiteX13-831" fmla="*/ 501344 w 580141"/>
                  <a:gd name="connsiteY13-832" fmla="*/ 870712 h 1640259"/>
                  <a:gd name="connsiteX14-833" fmla="*/ 484201 w 580141"/>
                  <a:gd name="connsiteY14-834" fmla="*/ 1018658 h 1640259"/>
                  <a:gd name="connsiteX15-835" fmla="*/ 184579 w 580141"/>
                  <a:gd name="connsiteY15-836" fmla="*/ 796670 h 1640259"/>
                  <a:gd name="connsiteX16-837" fmla="*/ 479002 w 580141"/>
                  <a:gd name="connsiteY16-838" fmla="*/ 1055860 h 1640259"/>
                  <a:gd name="connsiteX17-839" fmla="*/ 474625 w 580141"/>
                  <a:gd name="connsiteY17-840" fmla="*/ 1200922 h 1640259"/>
                  <a:gd name="connsiteX18-841" fmla="*/ 119129 w 580141"/>
                  <a:gd name="connsiteY18-842" fmla="*/ 944197 h 1640259"/>
                  <a:gd name="connsiteX19-843" fmla="*/ 504472 w 580141"/>
                  <a:gd name="connsiteY19-844" fmla="*/ 1252757 h 1640259"/>
                  <a:gd name="connsiteX20-845" fmla="*/ 519836 w 580141"/>
                  <a:gd name="connsiteY20-846" fmla="*/ 1425369 h 1640259"/>
                  <a:gd name="connsiteX21-847" fmla="*/ 184579 w 580141"/>
                  <a:gd name="connsiteY21-848" fmla="*/ 1187390 h 1640259"/>
                  <a:gd name="connsiteX22-849" fmla="*/ 509865 w 580141"/>
                  <a:gd name="connsiteY22-850" fmla="*/ 1442400 h 1640259"/>
                  <a:gd name="connsiteX23-851" fmla="*/ 552481 w 580141"/>
                  <a:gd name="connsiteY23-852" fmla="*/ 1640067 h 1640259"/>
                  <a:gd name="connsiteX24-853" fmla="*/ 103908 w 580141"/>
                  <a:gd name="connsiteY24-854" fmla="*/ 1412002 h 1640259"/>
                  <a:gd name="connsiteX25-855" fmla="*/ 550099 w 580141"/>
                  <a:gd name="connsiteY25-856" fmla="*/ 54739 h 1640259"/>
                  <a:gd name="connsiteX0-857" fmla="*/ 550099 w 580141"/>
                  <a:gd name="connsiteY0-858" fmla="*/ 54739 h 1640259"/>
                  <a:gd name="connsiteX1-859" fmla="*/ 536842 w 580141"/>
                  <a:gd name="connsiteY1-860" fmla="*/ 262901 h 1640259"/>
                  <a:gd name="connsiteX2-861" fmla="*/ 550454 w 580141"/>
                  <a:gd name="connsiteY2-862" fmla="*/ 290825 h 1640259"/>
                  <a:gd name="connsiteX3-863" fmla="*/ 488816 w 580141"/>
                  <a:gd name="connsiteY3-864" fmla="*/ 248282 h 1640259"/>
                  <a:gd name="connsiteX4-865" fmla="*/ 532877 w 580141"/>
                  <a:gd name="connsiteY4-866" fmla="*/ 296148 h 1640259"/>
                  <a:gd name="connsiteX5-867" fmla="*/ 528440 w 580141"/>
                  <a:gd name="connsiteY5-868" fmla="*/ 449834 h 1640259"/>
                  <a:gd name="connsiteX6-869" fmla="*/ 440807 w 580141"/>
                  <a:gd name="connsiteY6-870" fmla="*/ 401948 h 1640259"/>
                  <a:gd name="connsiteX7-871" fmla="*/ 530748 w 580141"/>
                  <a:gd name="connsiteY7-872" fmla="*/ 481883 h 1640259"/>
                  <a:gd name="connsiteX8-873" fmla="*/ 523630 w 580141"/>
                  <a:gd name="connsiteY8-874" fmla="*/ 648711 h 1640259"/>
                  <a:gd name="connsiteX9-875" fmla="*/ 372197 w 580141"/>
                  <a:gd name="connsiteY9-876" fmla="*/ 546723 h 1640259"/>
                  <a:gd name="connsiteX10-877" fmla="*/ 521176 w 580141"/>
                  <a:gd name="connsiteY10-878" fmla="*/ 666226 h 1640259"/>
                  <a:gd name="connsiteX11-879" fmla="*/ 508896 w 580141"/>
                  <a:gd name="connsiteY11-880" fmla="*/ 846271 h 1640259"/>
                  <a:gd name="connsiteX12-881" fmla="*/ 270832 w 580141"/>
                  <a:gd name="connsiteY12-882" fmla="*/ 673942 h 1640259"/>
                  <a:gd name="connsiteX13-883" fmla="*/ 501344 w 580141"/>
                  <a:gd name="connsiteY13-884" fmla="*/ 870712 h 1640259"/>
                  <a:gd name="connsiteX14-885" fmla="*/ 484201 w 580141"/>
                  <a:gd name="connsiteY14-886" fmla="*/ 1018658 h 1640259"/>
                  <a:gd name="connsiteX15-887" fmla="*/ 184579 w 580141"/>
                  <a:gd name="connsiteY15-888" fmla="*/ 796670 h 1640259"/>
                  <a:gd name="connsiteX16-889" fmla="*/ 479002 w 580141"/>
                  <a:gd name="connsiteY16-890" fmla="*/ 1055860 h 1640259"/>
                  <a:gd name="connsiteX17-891" fmla="*/ 474625 w 580141"/>
                  <a:gd name="connsiteY17-892" fmla="*/ 1200922 h 1640259"/>
                  <a:gd name="connsiteX18-893" fmla="*/ 119129 w 580141"/>
                  <a:gd name="connsiteY18-894" fmla="*/ 944197 h 1640259"/>
                  <a:gd name="connsiteX19-895" fmla="*/ 467006 w 580141"/>
                  <a:gd name="connsiteY19-896" fmla="*/ 1229607 h 1640259"/>
                  <a:gd name="connsiteX20-897" fmla="*/ 519836 w 580141"/>
                  <a:gd name="connsiteY20-898" fmla="*/ 1425369 h 1640259"/>
                  <a:gd name="connsiteX21-899" fmla="*/ 184579 w 580141"/>
                  <a:gd name="connsiteY21-900" fmla="*/ 1187390 h 1640259"/>
                  <a:gd name="connsiteX22-901" fmla="*/ 509865 w 580141"/>
                  <a:gd name="connsiteY22-902" fmla="*/ 1442400 h 1640259"/>
                  <a:gd name="connsiteX23-903" fmla="*/ 552481 w 580141"/>
                  <a:gd name="connsiteY23-904" fmla="*/ 1640067 h 1640259"/>
                  <a:gd name="connsiteX24-905" fmla="*/ 103908 w 580141"/>
                  <a:gd name="connsiteY24-906" fmla="*/ 1412002 h 1640259"/>
                  <a:gd name="connsiteX25-907" fmla="*/ 550099 w 580141"/>
                  <a:gd name="connsiteY25-908" fmla="*/ 54739 h 1640259"/>
                  <a:gd name="connsiteX0-909" fmla="*/ 550099 w 580141"/>
                  <a:gd name="connsiteY0-910" fmla="*/ 54739 h 1640259"/>
                  <a:gd name="connsiteX1-911" fmla="*/ 536842 w 580141"/>
                  <a:gd name="connsiteY1-912" fmla="*/ 262901 h 1640259"/>
                  <a:gd name="connsiteX2-913" fmla="*/ 550454 w 580141"/>
                  <a:gd name="connsiteY2-914" fmla="*/ 290825 h 1640259"/>
                  <a:gd name="connsiteX3-915" fmla="*/ 488816 w 580141"/>
                  <a:gd name="connsiteY3-916" fmla="*/ 248282 h 1640259"/>
                  <a:gd name="connsiteX4-917" fmla="*/ 532877 w 580141"/>
                  <a:gd name="connsiteY4-918" fmla="*/ 296148 h 1640259"/>
                  <a:gd name="connsiteX5-919" fmla="*/ 528440 w 580141"/>
                  <a:gd name="connsiteY5-920" fmla="*/ 449834 h 1640259"/>
                  <a:gd name="connsiteX6-921" fmla="*/ 440807 w 580141"/>
                  <a:gd name="connsiteY6-922" fmla="*/ 401948 h 1640259"/>
                  <a:gd name="connsiteX7-923" fmla="*/ 530748 w 580141"/>
                  <a:gd name="connsiteY7-924" fmla="*/ 481883 h 1640259"/>
                  <a:gd name="connsiteX8-925" fmla="*/ 523630 w 580141"/>
                  <a:gd name="connsiteY8-926" fmla="*/ 648711 h 1640259"/>
                  <a:gd name="connsiteX9-927" fmla="*/ 372197 w 580141"/>
                  <a:gd name="connsiteY9-928" fmla="*/ 546723 h 1640259"/>
                  <a:gd name="connsiteX10-929" fmla="*/ 521176 w 580141"/>
                  <a:gd name="connsiteY10-930" fmla="*/ 666226 h 1640259"/>
                  <a:gd name="connsiteX11-931" fmla="*/ 508896 w 580141"/>
                  <a:gd name="connsiteY11-932" fmla="*/ 846271 h 1640259"/>
                  <a:gd name="connsiteX12-933" fmla="*/ 270832 w 580141"/>
                  <a:gd name="connsiteY12-934" fmla="*/ 673942 h 1640259"/>
                  <a:gd name="connsiteX13-935" fmla="*/ 501344 w 580141"/>
                  <a:gd name="connsiteY13-936" fmla="*/ 870712 h 1640259"/>
                  <a:gd name="connsiteX14-937" fmla="*/ 484201 w 580141"/>
                  <a:gd name="connsiteY14-938" fmla="*/ 1018658 h 1640259"/>
                  <a:gd name="connsiteX15-939" fmla="*/ 184579 w 580141"/>
                  <a:gd name="connsiteY15-940" fmla="*/ 796670 h 1640259"/>
                  <a:gd name="connsiteX16-941" fmla="*/ 479002 w 580141"/>
                  <a:gd name="connsiteY16-942" fmla="*/ 1055860 h 1640259"/>
                  <a:gd name="connsiteX17-943" fmla="*/ 474625 w 580141"/>
                  <a:gd name="connsiteY17-944" fmla="*/ 1200922 h 1640259"/>
                  <a:gd name="connsiteX18-945" fmla="*/ 119129 w 580141"/>
                  <a:gd name="connsiteY18-946" fmla="*/ 944197 h 1640259"/>
                  <a:gd name="connsiteX19-947" fmla="*/ 467006 w 580141"/>
                  <a:gd name="connsiteY19-948" fmla="*/ 1229607 h 1640259"/>
                  <a:gd name="connsiteX20-949" fmla="*/ 519836 w 580141"/>
                  <a:gd name="connsiteY20-950" fmla="*/ 1425369 h 1640259"/>
                  <a:gd name="connsiteX21-951" fmla="*/ 184579 w 580141"/>
                  <a:gd name="connsiteY21-952" fmla="*/ 1187390 h 1640259"/>
                  <a:gd name="connsiteX22-953" fmla="*/ 480050 w 580141"/>
                  <a:gd name="connsiteY22-954" fmla="*/ 1411796 h 1640259"/>
                  <a:gd name="connsiteX23-955" fmla="*/ 552481 w 580141"/>
                  <a:gd name="connsiteY23-956" fmla="*/ 1640067 h 1640259"/>
                  <a:gd name="connsiteX24-957" fmla="*/ 103908 w 580141"/>
                  <a:gd name="connsiteY24-958" fmla="*/ 1412002 h 1640259"/>
                  <a:gd name="connsiteX25-959" fmla="*/ 550099 w 580141"/>
                  <a:gd name="connsiteY25-960" fmla="*/ 54739 h 1640259"/>
                  <a:gd name="connsiteX0-961" fmla="*/ 550099 w 580141"/>
                  <a:gd name="connsiteY0-962" fmla="*/ 54739 h 1640259"/>
                  <a:gd name="connsiteX1-963" fmla="*/ 536842 w 580141"/>
                  <a:gd name="connsiteY1-964" fmla="*/ 262901 h 1640259"/>
                  <a:gd name="connsiteX2-965" fmla="*/ 550454 w 580141"/>
                  <a:gd name="connsiteY2-966" fmla="*/ 290825 h 1640259"/>
                  <a:gd name="connsiteX3-967" fmla="*/ 488816 w 580141"/>
                  <a:gd name="connsiteY3-968" fmla="*/ 248282 h 1640259"/>
                  <a:gd name="connsiteX4-969" fmla="*/ 532877 w 580141"/>
                  <a:gd name="connsiteY4-970" fmla="*/ 296148 h 1640259"/>
                  <a:gd name="connsiteX5-971" fmla="*/ 528440 w 580141"/>
                  <a:gd name="connsiteY5-972" fmla="*/ 449834 h 1640259"/>
                  <a:gd name="connsiteX6-973" fmla="*/ 440807 w 580141"/>
                  <a:gd name="connsiteY6-974" fmla="*/ 401948 h 1640259"/>
                  <a:gd name="connsiteX7-975" fmla="*/ 530748 w 580141"/>
                  <a:gd name="connsiteY7-976" fmla="*/ 481883 h 1640259"/>
                  <a:gd name="connsiteX8-977" fmla="*/ 523630 w 580141"/>
                  <a:gd name="connsiteY8-978" fmla="*/ 648711 h 1640259"/>
                  <a:gd name="connsiteX9-979" fmla="*/ 372197 w 580141"/>
                  <a:gd name="connsiteY9-980" fmla="*/ 546723 h 1640259"/>
                  <a:gd name="connsiteX10-981" fmla="*/ 521176 w 580141"/>
                  <a:gd name="connsiteY10-982" fmla="*/ 666226 h 1640259"/>
                  <a:gd name="connsiteX11-983" fmla="*/ 508896 w 580141"/>
                  <a:gd name="connsiteY11-984" fmla="*/ 846271 h 1640259"/>
                  <a:gd name="connsiteX12-985" fmla="*/ 270832 w 580141"/>
                  <a:gd name="connsiteY12-986" fmla="*/ 673942 h 1640259"/>
                  <a:gd name="connsiteX13-987" fmla="*/ 501344 w 580141"/>
                  <a:gd name="connsiteY13-988" fmla="*/ 870712 h 1640259"/>
                  <a:gd name="connsiteX14-989" fmla="*/ 484201 w 580141"/>
                  <a:gd name="connsiteY14-990" fmla="*/ 1018658 h 1640259"/>
                  <a:gd name="connsiteX15-991" fmla="*/ 184579 w 580141"/>
                  <a:gd name="connsiteY15-992" fmla="*/ 796670 h 1640259"/>
                  <a:gd name="connsiteX16-993" fmla="*/ 479002 w 580141"/>
                  <a:gd name="connsiteY16-994" fmla="*/ 1055860 h 1640259"/>
                  <a:gd name="connsiteX17-995" fmla="*/ 474625 w 580141"/>
                  <a:gd name="connsiteY17-996" fmla="*/ 1200922 h 1640259"/>
                  <a:gd name="connsiteX18-997" fmla="*/ 119129 w 580141"/>
                  <a:gd name="connsiteY18-998" fmla="*/ 944197 h 1640259"/>
                  <a:gd name="connsiteX19-999" fmla="*/ 467006 w 580141"/>
                  <a:gd name="connsiteY19-1000" fmla="*/ 1229607 h 1640259"/>
                  <a:gd name="connsiteX20-1001" fmla="*/ 487405 w 580141"/>
                  <a:gd name="connsiteY20-1002" fmla="*/ 1402284 h 1640259"/>
                  <a:gd name="connsiteX21-1003" fmla="*/ 184579 w 580141"/>
                  <a:gd name="connsiteY21-1004" fmla="*/ 1187390 h 1640259"/>
                  <a:gd name="connsiteX22-1005" fmla="*/ 480050 w 580141"/>
                  <a:gd name="connsiteY22-1006" fmla="*/ 1411796 h 1640259"/>
                  <a:gd name="connsiteX23-1007" fmla="*/ 552481 w 580141"/>
                  <a:gd name="connsiteY23-1008" fmla="*/ 1640067 h 1640259"/>
                  <a:gd name="connsiteX24-1009" fmla="*/ 103908 w 580141"/>
                  <a:gd name="connsiteY24-1010" fmla="*/ 1412002 h 1640259"/>
                  <a:gd name="connsiteX25-1011" fmla="*/ 550099 w 580141"/>
                  <a:gd name="connsiteY25-1012" fmla="*/ 54739 h 1640259"/>
                  <a:gd name="connsiteX0-1013" fmla="*/ 550099 w 580141"/>
                  <a:gd name="connsiteY0-1014" fmla="*/ 54739 h 1640259"/>
                  <a:gd name="connsiteX1-1015" fmla="*/ 536842 w 580141"/>
                  <a:gd name="connsiteY1-1016" fmla="*/ 262901 h 1640259"/>
                  <a:gd name="connsiteX2-1017" fmla="*/ 550454 w 580141"/>
                  <a:gd name="connsiteY2-1018" fmla="*/ 290825 h 1640259"/>
                  <a:gd name="connsiteX3-1019" fmla="*/ 488816 w 580141"/>
                  <a:gd name="connsiteY3-1020" fmla="*/ 248282 h 1640259"/>
                  <a:gd name="connsiteX4-1021" fmla="*/ 532877 w 580141"/>
                  <a:gd name="connsiteY4-1022" fmla="*/ 296148 h 1640259"/>
                  <a:gd name="connsiteX5-1023" fmla="*/ 528440 w 580141"/>
                  <a:gd name="connsiteY5-1024" fmla="*/ 449834 h 1640259"/>
                  <a:gd name="connsiteX6-1025" fmla="*/ 440807 w 580141"/>
                  <a:gd name="connsiteY6-1026" fmla="*/ 401948 h 1640259"/>
                  <a:gd name="connsiteX7-1027" fmla="*/ 530748 w 580141"/>
                  <a:gd name="connsiteY7-1028" fmla="*/ 481883 h 1640259"/>
                  <a:gd name="connsiteX8-1029" fmla="*/ 523630 w 580141"/>
                  <a:gd name="connsiteY8-1030" fmla="*/ 648711 h 1640259"/>
                  <a:gd name="connsiteX9-1031" fmla="*/ 372197 w 580141"/>
                  <a:gd name="connsiteY9-1032" fmla="*/ 546723 h 1640259"/>
                  <a:gd name="connsiteX10-1033" fmla="*/ 521176 w 580141"/>
                  <a:gd name="connsiteY10-1034" fmla="*/ 666226 h 1640259"/>
                  <a:gd name="connsiteX11-1035" fmla="*/ 508896 w 580141"/>
                  <a:gd name="connsiteY11-1036" fmla="*/ 846271 h 1640259"/>
                  <a:gd name="connsiteX12-1037" fmla="*/ 270832 w 580141"/>
                  <a:gd name="connsiteY12-1038" fmla="*/ 673942 h 1640259"/>
                  <a:gd name="connsiteX13-1039" fmla="*/ 501344 w 580141"/>
                  <a:gd name="connsiteY13-1040" fmla="*/ 870712 h 1640259"/>
                  <a:gd name="connsiteX14-1041" fmla="*/ 484201 w 580141"/>
                  <a:gd name="connsiteY14-1042" fmla="*/ 1018658 h 1640259"/>
                  <a:gd name="connsiteX15-1043" fmla="*/ 184579 w 580141"/>
                  <a:gd name="connsiteY15-1044" fmla="*/ 796670 h 1640259"/>
                  <a:gd name="connsiteX16-1045" fmla="*/ 479002 w 580141"/>
                  <a:gd name="connsiteY16-1046" fmla="*/ 1055860 h 1640259"/>
                  <a:gd name="connsiteX17-1047" fmla="*/ 474625 w 580141"/>
                  <a:gd name="connsiteY17-1048" fmla="*/ 1200922 h 1640259"/>
                  <a:gd name="connsiteX18-1049" fmla="*/ 119129 w 580141"/>
                  <a:gd name="connsiteY18-1050" fmla="*/ 944197 h 1640259"/>
                  <a:gd name="connsiteX19-1051" fmla="*/ 467006 w 580141"/>
                  <a:gd name="connsiteY19-1052" fmla="*/ 1229607 h 1640259"/>
                  <a:gd name="connsiteX20-1053" fmla="*/ 480083 w 580141"/>
                  <a:gd name="connsiteY20-1054" fmla="*/ 1384563 h 1640259"/>
                  <a:gd name="connsiteX21-1055" fmla="*/ 184579 w 580141"/>
                  <a:gd name="connsiteY21-1056" fmla="*/ 1187390 h 1640259"/>
                  <a:gd name="connsiteX22-1057" fmla="*/ 480050 w 580141"/>
                  <a:gd name="connsiteY22-1058" fmla="*/ 1411796 h 1640259"/>
                  <a:gd name="connsiteX23-1059" fmla="*/ 552481 w 580141"/>
                  <a:gd name="connsiteY23-1060" fmla="*/ 1640067 h 1640259"/>
                  <a:gd name="connsiteX24-1061" fmla="*/ 103908 w 580141"/>
                  <a:gd name="connsiteY24-1062" fmla="*/ 1412002 h 1640259"/>
                  <a:gd name="connsiteX25-1063" fmla="*/ 550099 w 580141"/>
                  <a:gd name="connsiteY25-1064" fmla="*/ 54739 h 1640259"/>
                  <a:gd name="connsiteX0-1065" fmla="*/ 550099 w 580141"/>
                  <a:gd name="connsiteY0-1066" fmla="*/ 54739 h 1640259"/>
                  <a:gd name="connsiteX1-1067" fmla="*/ 536842 w 580141"/>
                  <a:gd name="connsiteY1-1068" fmla="*/ 262901 h 1640259"/>
                  <a:gd name="connsiteX2-1069" fmla="*/ 550454 w 580141"/>
                  <a:gd name="connsiteY2-1070" fmla="*/ 290825 h 1640259"/>
                  <a:gd name="connsiteX3-1071" fmla="*/ 488816 w 580141"/>
                  <a:gd name="connsiteY3-1072" fmla="*/ 248282 h 1640259"/>
                  <a:gd name="connsiteX4-1073" fmla="*/ 532877 w 580141"/>
                  <a:gd name="connsiteY4-1074" fmla="*/ 296148 h 1640259"/>
                  <a:gd name="connsiteX5-1075" fmla="*/ 528440 w 580141"/>
                  <a:gd name="connsiteY5-1076" fmla="*/ 449834 h 1640259"/>
                  <a:gd name="connsiteX6-1077" fmla="*/ 440807 w 580141"/>
                  <a:gd name="connsiteY6-1078" fmla="*/ 401948 h 1640259"/>
                  <a:gd name="connsiteX7-1079" fmla="*/ 530748 w 580141"/>
                  <a:gd name="connsiteY7-1080" fmla="*/ 481883 h 1640259"/>
                  <a:gd name="connsiteX8-1081" fmla="*/ 523630 w 580141"/>
                  <a:gd name="connsiteY8-1082" fmla="*/ 648711 h 1640259"/>
                  <a:gd name="connsiteX9-1083" fmla="*/ 372197 w 580141"/>
                  <a:gd name="connsiteY9-1084" fmla="*/ 546723 h 1640259"/>
                  <a:gd name="connsiteX10-1085" fmla="*/ 498617 w 580141"/>
                  <a:gd name="connsiteY10-1086" fmla="*/ 658378 h 1640259"/>
                  <a:gd name="connsiteX11-1087" fmla="*/ 508896 w 580141"/>
                  <a:gd name="connsiteY11-1088" fmla="*/ 846271 h 1640259"/>
                  <a:gd name="connsiteX12-1089" fmla="*/ 270832 w 580141"/>
                  <a:gd name="connsiteY12-1090" fmla="*/ 673942 h 1640259"/>
                  <a:gd name="connsiteX13-1091" fmla="*/ 501344 w 580141"/>
                  <a:gd name="connsiteY13-1092" fmla="*/ 870712 h 1640259"/>
                  <a:gd name="connsiteX14-1093" fmla="*/ 484201 w 580141"/>
                  <a:gd name="connsiteY14-1094" fmla="*/ 1018658 h 1640259"/>
                  <a:gd name="connsiteX15-1095" fmla="*/ 184579 w 580141"/>
                  <a:gd name="connsiteY15-1096" fmla="*/ 796670 h 1640259"/>
                  <a:gd name="connsiteX16-1097" fmla="*/ 479002 w 580141"/>
                  <a:gd name="connsiteY16-1098" fmla="*/ 1055860 h 1640259"/>
                  <a:gd name="connsiteX17-1099" fmla="*/ 474625 w 580141"/>
                  <a:gd name="connsiteY17-1100" fmla="*/ 1200922 h 1640259"/>
                  <a:gd name="connsiteX18-1101" fmla="*/ 119129 w 580141"/>
                  <a:gd name="connsiteY18-1102" fmla="*/ 944197 h 1640259"/>
                  <a:gd name="connsiteX19-1103" fmla="*/ 467006 w 580141"/>
                  <a:gd name="connsiteY19-1104" fmla="*/ 1229607 h 1640259"/>
                  <a:gd name="connsiteX20-1105" fmla="*/ 480083 w 580141"/>
                  <a:gd name="connsiteY20-1106" fmla="*/ 1384563 h 1640259"/>
                  <a:gd name="connsiteX21-1107" fmla="*/ 184579 w 580141"/>
                  <a:gd name="connsiteY21-1108" fmla="*/ 1187390 h 1640259"/>
                  <a:gd name="connsiteX22-1109" fmla="*/ 480050 w 580141"/>
                  <a:gd name="connsiteY22-1110" fmla="*/ 1411796 h 1640259"/>
                  <a:gd name="connsiteX23-1111" fmla="*/ 552481 w 580141"/>
                  <a:gd name="connsiteY23-1112" fmla="*/ 1640067 h 1640259"/>
                  <a:gd name="connsiteX24-1113" fmla="*/ 103908 w 580141"/>
                  <a:gd name="connsiteY24-1114" fmla="*/ 1412002 h 1640259"/>
                  <a:gd name="connsiteX25-1115" fmla="*/ 550099 w 580141"/>
                  <a:gd name="connsiteY25-1116" fmla="*/ 54739 h 1640259"/>
                  <a:gd name="connsiteX0-1117" fmla="*/ 550099 w 580141"/>
                  <a:gd name="connsiteY0-1118" fmla="*/ 54739 h 1640259"/>
                  <a:gd name="connsiteX1-1119" fmla="*/ 536842 w 580141"/>
                  <a:gd name="connsiteY1-1120" fmla="*/ 262901 h 1640259"/>
                  <a:gd name="connsiteX2-1121" fmla="*/ 550454 w 580141"/>
                  <a:gd name="connsiteY2-1122" fmla="*/ 290825 h 1640259"/>
                  <a:gd name="connsiteX3-1123" fmla="*/ 488816 w 580141"/>
                  <a:gd name="connsiteY3-1124" fmla="*/ 248282 h 1640259"/>
                  <a:gd name="connsiteX4-1125" fmla="*/ 532877 w 580141"/>
                  <a:gd name="connsiteY4-1126" fmla="*/ 296148 h 1640259"/>
                  <a:gd name="connsiteX5-1127" fmla="*/ 528440 w 580141"/>
                  <a:gd name="connsiteY5-1128" fmla="*/ 449834 h 1640259"/>
                  <a:gd name="connsiteX6-1129" fmla="*/ 440807 w 580141"/>
                  <a:gd name="connsiteY6-1130" fmla="*/ 401948 h 1640259"/>
                  <a:gd name="connsiteX7-1131" fmla="*/ 530748 w 580141"/>
                  <a:gd name="connsiteY7-1132" fmla="*/ 481883 h 1640259"/>
                  <a:gd name="connsiteX8-1133" fmla="*/ 498587 w 580141"/>
                  <a:gd name="connsiteY8-1134" fmla="*/ 638313 h 1640259"/>
                  <a:gd name="connsiteX9-1135" fmla="*/ 372197 w 580141"/>
                  <a:gd name="connsiteY9-1136" fmla="*/ 546723 h 1640259"/>
                  <a:gd name="connsiteX10-1137" fmla="*/ 498617 w 580141"/>
                  <a:gd name="connsiteY10-1138" fmla="*/ 658378 h 1640259"/>
                  <a:gd name="connsiteX11-1139" fmla="*/ 508896 w 580141"/>
                  <a:gd name="connsiteY11-1140" fmla="*/ 846271 h 1640259"/>
                  <a:gd name="connsiteX12-1141" fmla="*/ 270832 w 580141"/>
                  <a:gd name="connsiteY12-1142" fmla="*/ 673942 h 1640259"/>
                  <a:gd name="connsiteX13-1143" fmla="*/ 501344 w 580141"/>
                  <a:gd name="connsiteY13-1144" fmla="*/ 870712 h 1640259"/>
                  <a:gd name="connsiteX14-1145" fmla="*/ 484201 w 580141"/>
                  <a:gd name="connsiteY14-1146" fmla="*/ 1018658 h 1640259"/>
                  <a:gd name="connsiteX15-1147" fmla="*/ 184579 w 580141"/>
                  <a:gd name="connsiteY15-1148" fmla="*/ 796670 h 1640259"/>
                  <a:gd name="connsiteX16-1149" fmla="*/ 479002 w 580141"/>
                  <a:gd name="connsiteY16-1150" fmla="*/ 1055860 h 1640259"/>
                  <a:gd name="connsiteX17-1151" fmla="*/ 474625 w 580141"/>
                  <a:gd name="connsiteY17-1152" fmla="*/ 1200922 h 1640259"/>
                  <a:gd name="connsiteX18-1153" fmla="*/ 119129 w 580141"/>
                  <a:gd name="connsiteY18-1154" fmla="*/ 944197 h 1640259"/>
                  <a:gd name="connsiteX19-1155" fmla="*/ 467006 w 580141"/>
                  <a:gd name="connsiteY19-1156" fmla="*/ 1229607 h 1640259"/>
                  <a:gd name="connsiteX20-1157" fmla="*/ 480083 w 580141"/>
                  <a:gd name="connsiteY20-1158" fmla="*/ 1384563 h 1640259"/>
                  <a:gd name="connsiteX21-1159" fmla="*/ 184579 w 580141"/>
                  <a:gd name="connsiteY21-1160" fmla="*/ 1187390 h 1640259"/>
                  <a:gd name="connsiteX22-1161" fmla="*/ 480050 w 580141"/>
                  <a:gd name="connsiteY22-1162" fmla="*/ 1411796 h 1640259"/>
                  <a:gd name="connsiteX23-1163" fmla="*/ 552481 w 580141"/>
                  <a:gd name="connsiteY23-1164" fmla="*/ 1640067 h 1640259"/>
                  <a:gd name="connsiteX24-1165" fmla="*/ 103908 w 580141"/>
                  <a:gd name="connsiteY24-1166" fmla="*/ 1412002 h 1640259"/>
                  <a:gd name="connsiteX25-1167" fmla="*/ 550099 w 580141"/>
                  <a:gd name="connsiteY25-1168" fmla="*/ 54739 h 1640259"/>
                  <a:gd name="connsiteX0-1169" fmla="*/ 550099 w 580141"/>
                  <a:gd name="connsiteY0-1170" fmla="*/ 54739 h 1640259"/>
                  <a:gd name="connsiteX1-1171" fmla="*/ 536842 w 580141"/>
                  <a:gd name="connsiteY1-1172" fmla="*/ 262901 h 1640259"/>
                  <a:gd name="connsiteX2-1173" fmla="*/ 550454 w 580141"/>
                  <a:gd name="connsiteY2-1174" fmla="*/ 290825 h 1640259"/>
                  <a:gd name="connsiteX3-1175" fmla="*/ 488816 w 580141"/>
                  <a:gd name="connsiteY3-1176" fmla="*/ 248282 h 1640259"/>
                  <a:gd name="connsiteX4-1177" fmla="*/ 532877 w 580141"/>
                  <a:gd name="connsiteY4-1178" fmla="*/ 296148 h 1640259"/>
                  <a:gd name="connsiteX5-1179" fmla="*/ 528440 w 580141"/>
                  <a:gd name="connsiteY5-1180" fmla="*/ 449834 h 1640259"/>
                  <a:gd name="connsiteX6-1181" fmla="*/ 440807 w 580141"/>
                  <a:gd name="connsiteY6-1182" fmla="*/ 401948 h 1640259"/>
                  <a:gd name="connsiteX7-1183" fmla="*/ 518260 w 580141"/>
                  <a:gd name="connsiteY7-1184" fmla="*/ 474167 h 1640259"/>
                  <a:gd name="connsiteX8-1185" fmla="*/ 498587 w 580141"/>
                  <a:gd name="connsiteY8-1186" fmla="*/ 638313 h 1640259"/>
                  <a:gd name="connsiteX9-1187" fmla="*/ 372197 w 580141"/>
                  <a:gd name="connsiteY9-1188" fmla="*/ 546723 h 1640259"/>
                  <a:gd name="connsiteX10-1189" fmla="*/ 498617 w 580141"/>
                  <a:gd name="connsiteY10-1190" fmla="*/ 658378 h 1640259"/>
                  <a:gd name="connsiteX11-1191" fmla="*/ 508896 w 580141"/>
                  <a:gd name="connsiteY11-1192" fmla="*/ 846271 h 1640259"/>
                  <a:gd name="connsiteX12-1193" fmla="*/ 270832 w 580141"/>
                  <a:gd name="connsiteY12-1194" fmla="*/ 673942 h 1640259"/>
                  <a:gd name="connsiteX13-1195" fmla="*/ 501344 w 580141"/>
                  <a:gd name="connsiteY13-1196" fmla="*/ 870712 h 1640259"/>
                  <a:gd name="connsiteX14-1197" fmla="*/ 484201 w 580141"/>
                  <a:gd name="connsiteY14-1198" fmla="*/ 1018658 h 1640259"/>
                  <a:gd name="connsiteX15-1199" fmla="*/ 184579 w 580141"/>
                  <a:gd name="connsiteY15-1200" fmla="*/ 796670 h 1640259"/>
                  <a:gd name="connsiteX16-1201" fmla="*/ 479002 w 580141"/>
                  <a:gd name="connsiteY16-1202" fmla="*/ 1055860 h 1640259"/>
                  <a:gd name="connsiteX17-1203" fmla="*/ 474625 w 580141"/>
                  <a:gd name="connsiteY17-1204" fmla="*/ 1200922 h 1640259"/>
                  <a:gd name="connsiteX18-1205" fmla="*/ 119129 w 580141"/>
                  <a:gd name="connsiteY18-1206" fmla="*/ 944197 h 1640259"/>
                  <a:gd name="connsiteX19-1207" fmla="*/ 467006 w 580141"/>
                  <a:gd name="connsiteY19-1208" fmla="*/ 1229607 h 1640259"/>
                  <a:gd name="connsiteX20-1209" fmla="*/ 480083 w 580141"/>
                  <a:gd name="connsiteY20-1210" fmla="*/ 1384563 h 1640259"/>
                  <a:gd name="connsiteX21-1211" fmla="*/ 184579 w 580141"/>
                  <a:gd name="connsiteY21-1212" fmla="*/ 1187390 h 1640259"/>
                  <a:gd name="connsiteX22-1213" fmla="*/ 480050 w 580141"/>
                  <a:gd name="connsiteY22-1214" fmla="*/ 1411796 h 1640259"/>
                  <a:gd name="connsiteX23-1215" fmla="*/ 552481 w 580141"/>
                  <a:gd name="connsiteY23-1216" fmla="*/ 1640067 h 1640259"/>
                  <a:gd name="connsiteX24-1217" fmla="*/ 103908 w 580141"/>
                  <a:gd name="connsiteY24-1218" fmla="*/ 1412002 h 1640259"/>
                  <a:gd name="connsiteX25-1219" fmla="*/ 550099 w 580141"/>
                  <a:gd name="connsiteY25-1220" fmla="*/ 54739 h 1640259"/>
                  <a:gd name="connsiteX0-1221" fmla="*/ 550099 w 580141"/>
                  <a:gd name="connsiteY0-1222" fmla="*/ 54739 h 1640259"/>
                  <a:gd name="connsiteX1-1223" fmla="*/ 536842 w 580141"/>
                  <a:gd name="connsiteY1-1224" fmla="*/ 262901 h 1640259"/>
                  <a:gd name="connsiteX2-1225" fmla="*/ 550454 w 580141"/>
                  <a:gd name="connsiteY2-1226" fmla="*/ 290825 h 1640259"/>
                  <a:gd name="connsiteX3-1227" fmla="*/ 488816 w 580141"/>
                  <a:gd name="connsiteY3-1228" fmla="*/ 248282 h 1640259"/>
                  <a:gd name="connsiteX4-1229" fmla="*/ 532877 w 580141"/>
                  <a:gd name="connsiteY4-1230" fmla="*/ 296148 h 1640259"/>
                  <a:gd name="connsiteX5-1231" fmla="*/ 528440 w 580141"/>
                  <a:gd name="connsiteY5-1232" fmla="*/ 449834 h 1640259"/>
                  <a:gd name="connsiteX6-1233" fmla="*/ 440807 w 580141"/>
                  <a:gd name="connsiteY6-1234" fmla="*/ 401948 h 1640259"/>
                  <a:gd name="connsiteX7-1235" fmla="*/ 518260 w 580141"/>
                  <a:gd name="connsiteY7-1236" fmla="*/ 474167 h 1640259"/>
                  <a:gd name="connsiteX8-1237" fmla="*/ 498587 w 580141"/>
                  <a:gd name="connsiteY8-1238" fmla="*/ 638313 h 1640259"/>
                  <a:gd name="connsiteX9-1239" fmla="*/ 372197 w 580141"/>
                  <a:gd name="connsiteY9-1240" fmla="*/ 546723 h 1640259"/>
                  <a:gd name="connsiteX10-1241" fmla="*/ 498617 w 580141"/>
                  <a:gd name="connsiteY10-1242" fmla="*/ 658378 h 1640259"/>
                  <a:gd name="connsiteX11-1243" fmla="*/ 484050 w 580141"/>
                  <a:gd name="connsiteY11-1244" fmla="*/ 820768 h 1640259"/>
                  <a:gd name="connsiteX12-1245" fmla="*/ 270832 w 580141"/>
                  <a:gd name="connsiteY12-1246" fmla="*/ 673942 h 1640259"/>
                  <a:gd name="connsiteX13-1247" fmla="*/ 501344 w 580141"/>
                  <a:gd name="connsiteY13-1248" fmla="*/ 870712 h 1640259"/>
                  <a:gd name="connsiteX14-1249" fmla="*/ 484201 w 580141"/>
                  <a:gd name="connsiteY14-1250" fmla="*/ 1018658 h 1640259"/>
                  <a:gd name="connsiteX15-1251" fmla="*/ 184579 w 580141"/>
                  <a:gd name="connsiteY15-1252" fmla="*/ 796670 h 1640259"/>
                  <a:gd name="connsiteX16-1253" fmla="*/ 479002 w 580141"/>
                  <a:gd name="connsiteY16-1254" fmla="*/ 1055860 h 1640259"/>
                  <a:gd name="connsiteX17-1255" fmla="*/ 474625 w 580141"/>
                  <a:gd name="connsiteY17-1256" fmla="*/ 1200922 h 1640259"/>
                  <a:gd name="connsiteX18-1257" fmla="*/ 119129 w 580141"/>
                  <a:gd name="connsiteY18-1258" fmla="*/ 944197 h 1640259"/>
                  <a:gd name="connsiteX19-1259" fmla="*/ 467006 w 580141"/>
                  <a:gd name="connsiteY19-1260" fmla="*/ 1229607 h 1640259"/>
                  <a:gd name="connsiteX20-1261" fmla="*/ 480083 w 580141"/>
                  <a:gd name="connsiteY20-1262" fmla="*/ 1384563 h 1640259"/>
                  <a:gd name="connsiteX21-1263" fmla="*/ 184579 w 580141"/>
                  <a:gd name="connsiteY21-1264" fmla="*/ 1187390 h 1640259"/>
                  <a:gd name="connsiteX22-1265" fmla="*/ 480050 w 580141"/>
                  <a:gd name="connsiteY22-1266" fmla="*/ 1411796 h 1640259"/>
                  <a:gd name="connsiteX23-1267" fmla="*/ 552481 w 580141"/>
                  <a:gd name="connsiteY23-1268" fmla="*/ 1640067 h 1640259"/>
                  <a:gd name="connsiteX24-1269" fmla="*/ 103908 w 580141"/>
                  <a:gd name="connsiteY24-1270" fmla="*/ 1412002 h 1640259"/>
                  <a:gd name="connsiteX25-1271" fmla="*/ 550099 w 580141"/>
                  <a:gd name="connsiteY25-1272" fmla="*/ 54739 h 1640259"/>
                  <a:gd name="connsiteX0-1273" fmla="*/ 550099 w 580141"/>
                  <a:gd name="connsiteY0-1274" fmla="*/ 54739 h 1640259"/>
                  <a:gd name="connsiteX1-1275" fmla="*/ 536842 w 580141"/>
                  <a:gd name="connsiteY1-1276" fmla="*/ 262901 h 1640259"/>
                  <a:gd name="connsiteX2-1277" fmla="*/ 550454 w 580141"/>
                  <a:gd name="connsiteY2-1278" fmla="*/ 290825 h 1640259"/>
                  <a:gd name="connsiteX3-1279" fmla="*/ 488816 w 580141"/>
                  <a:gd name="connsiteY3-1280" fmla="*/ 248282 h 1640259"/>
                  <a:gd name="connsiteX4-1281" fmla="*/ 532877 w 580141"/>
                  <a:gd name="connsiteY4-1282" fmla="*/ 296148 h 1640259"/>
                  <a:gd name="connsiteX5-1283" fmla="*/ 528440 w 580141"/>
                  <a:gd name="connsiteY5-1284" fmla="*/ 449834 h 1640259"/>
                  <a:gd name="connsiteX6-1285" fmla="*/ 440807 w 580141"/>
                  <a:gd name="connsiteY6-1286" fmla="*/ 401948 h 1640259"/>
                  <a:gd name="connsiteX7-1287" fmla="*/ 518260 w 580141"/>
                  <a:gd name="connsiteY7-1288" fmla="*/ 474167 h 1640259"/>
                  <a:gd name="connsiteX8-1289" fmla="*/ 498587 w 580141"/>
                  <a:gd name="connsiteY8-1290" fmla="*/ 638313 h 1640259"/>
                  <a:gd name="connsiteX9-1291" fmla="*/ 372197 w 580141"/>
                  <a:gd name="connsiteY9-1292" fmla="*/ 546723 h 1640259"/>
                  <a:gd name="connsiteX10-1293" fmla="*/ 498617 w 580141"/>
                  <a:gd name="connsiteY10-1294" fmla="*/ 658378 h 1640259"/>
                  <a:gd name="connsiteX11-1295" fmla="*/ 484050 w 580141"/>
                  <a:gd name="connsiteY11-1296" fmla="*/ 820768 h 1640259"/>
                  <a:gd name="connsiteX12-1297" fmla="*/ 270832 w 580141"/>
                  <a:gd name="connsiteY12-1298" fmla="*/ 673942 h 1640259"/>
                  <a:gd name="connsiteX13-1299" fmla="*/ 478917 w 580141"/>
                  <a:gd name="connsiteY13-1300" fmla="*/ 852794 h 1640259"/>
                  <a:gd name="connsiteX14-1301" fmla="*/ 484201 w 580141"/>
                  <a:gd name="connsiteY14-1302" fmla="*/ 1018658 h 1640259"/>
                  <a:gd name="connsiteX15-1303" fmla="*/ 184579 w 580141"/>
                  <a:gd name="connsiteY15-1304" fmla="*/ 796670 h 1640259"/>
                  <a:gd name="connsiteX16-1305" fmla="*/ 479002 w 580141"/>
                  <a:gd name="connsiteY16-1306" fmla="*/ 1055860 h 1640259"/>
                  <a:gd name="connsiteX17-1307" fmla="*/ 474625 w 580141"/>
                  <a:gd name="connsiteY17-1308" fmla="*/ 1200922 h 1640259"/>
                  <a:gd name="connsiteX18-1309" fmla="*/ 119129 w 580141"/>
                  <a:gd name="connsiteY18-1310" fmla="*/ 944197 h 1640259"/>
                  <a:gd name="connsiteX19-1311" fmla="*/ 467006 w 580141"/>
                  <a:gd name="connsiteY19-1312" fmla="*/ 1229607 h 1640259"/>
                  <a:gd name="connsiteX20-1313" fmla="*/ 480083 w 580141"/>
                  <a:gd name="connsiteY20-1314" fmla="*/ 1384563 h 1640259"/>
                  <a:gd name="connsiteX21-1315" fmla="*/ 184579 w 580141"/>
                  <a:gd name="connsiteY21-1316" fmla="*/ 1187390 h 1640259"/>
                  <a:gd name="connsiteX22-1317" fmla="*/ 480050 w 580141"/>
                  <a:gd name="connsiteY22-1318" fmla="*/ 1411796 h 1640259"/>
                  <a:gd name="connsiteX23-1319" fmla="*/ 552481 w 580141"/>
                  <a:gd name="connsiteY23-1320" fmla="*/ 1640067 h 1640259"/>
                  <a:gd name="connsiteX24-1321" fmla="*/ 103908 w 580141"/>
                  <a:gd name="connsiteY24-1322" fmla="*/ 1412002 h 1640259"/>
                  <a:gd name="connsiteX25-1323" fmla="*/ 550099 w 580141"/>
                  <a:gd name="connsiteY25-1324" fmla="*/ 54739 h 1640259"/>
                  <a:gd name="connsiteX0-1325" fmla="*/ 550099 w 580141"/>
                  <a:gd name="connsiteY0-1326" fmla="*/ 54739 h 1640259"/>
                  <a:gd name="connsiteX1-1327" fmla="*/ 536842 w 580141"/>
                  <a:gd name="connsiteY1-1328" fmla="*/ 262901 h 1640259"/>
                  <a:gd name="connsiteX2-1329" fmla="*/ 550454 w 580141"/>
                  <a:gd name="connsiteY2-1330" fmla="*/ 290825 h 1640259"/>
                  <a:gd name="connsiteX3-1331" fmla="*/ 488816 w 580141"/>
                  <a:gd name="connsiteY3-1332" fmla="*/ 248282 h 1640259"/>
                  <a:gd name="connsiteX4-1333" fmla="*/ 532877 w 580141"/>
                  <a:gd name="connsiteY4-1334" fmla="*/ 296148 h 1640259"/>
                  <a:gd name="connsiteX5-1335" fmla="*/ 528440 w 580141"/>
                  <a:gd name="connsiteY5-1336" fmla="*/ 449834 h 1640259"/>
                  <a:gd name="connsiteX6-1337" fmla="*/ 440807 w 580141"/>
                  <a:gd name="connsiteY6-1338" fmla="*/ 401948 h 1640259"/>
                  <a:gd name="connsiteX7-1339" fmla="*/ 518260 w 580141"/>
                  <a:gd name="connsiteY7-1340" fmla="*/ 474167 h 1640259"/>
                  <a:gd name="connsiteX8-1341" fmla="*/ 498587 w 580141"/>
                  <a:gd name="connsiteY8-1342" fmla="*/ 638313 h 1640259"/>
                  <a:gd name="connsiteX9-1343" fmla="*/ 372197 w 580141"/>
                  <a:gd name="connsiteY9-1344" fmla="*/ 546723 h 1640259"/>
                  <a:gd name="connsiteX10-1345" fmla="*/ 498617 w 580141"/>
                  <a:gd name="connsiteY10-1346" fmla="*/ 658378 h 1640259"/>
                  <a:gd name="connsiteX11-1347" fmla="*/ 484050 w 580141"/>
                  <a:gd name="connsiteY11-1348" fmla="*/ 820768 h 1640259"/>
                  <a:gd name="connsiteX12-1349" fmla="*/ 270832 w 580141"/>
                  <a:gd name="connsiteY12-1350" fmla="*/ 673942 h 1640259"/>
                  <a:gd name="connsiteX13-1351" fmla="*/ 478917 w 580141"/>
                  <a:gd name="connsiteY13-1352" fmla="*/ 852794 h 1640259"/>
                  <a:gd name="connsiteX14-1353" fmla="*/ 484201 w 580141"/>
                  <a:gd name="connsiteY14-1354" fmla="*/ 1018658 h 1640259"/>
                  <a:gd name="connsiteX15-1355" fmla="*/ 184579 w 580141"/>
                  <a:gd name="connsiteY15-1356" fmla="*/ 796670 h 1640259"/>
                  <a:gd name="connsiteX16-1357" fmla="*/ 479002 w 580141"/>
                  <a:gd name="connsiteY16-1358" fmla="*/ 1055860 h 1640259"/>
                  <a:gd name="connsiteX17-1359" fmla="*/ 459783 w 580141"/>
                  <a:gd name="connsiteY17-1360" fmla="*/ 1180585 h 1640259"/>
                  <a:gd name="connsiteX18-1361" fmla="*/ 119129 w 580141"/>
                  <a:gd name="connsiteY18-1362" fmla="*/ 944197 h 1640259"/>
                  <a:gd name="connsiteX19-1363" fmla="*/ 467006 w 580141"/>
                  <a:gd name="connsiteY19-1364" fmla="*/ 1229607 h 1640259"/>
                  <a:gd name="connsiteX20-1365" fmla="*/ 480083 w 580141"/>
                  <a:gd name="connsiteY20-1366" fmla="*/ 1384563 h 1640259"/>
                  <a:gd name="connsiteX21-1367" fmla="*/ 184579 w 580141"/>
                  <a:gd name="connsiteY21-1368" fmla="*/ 1187390 h 1640259"/>
                  <a:gd name="connsiteX22-1369" fmla="*/ 480050 w 580141"/>
                  <a:gd name="connsiteY22-1370" fmla="*/ 1411796 h 1640259"/>
                  <a:gd name="connsiteX23-1371" fmla="*/ 552481 w 580141"/>
                  <a:gd name="connsiteY23-1372" fmla="*/ 1640067 h 1640259"/>
                  <a:gd name="connsiteX24-1373" fmla="*/ 103908 w 580141"/>
                  <a:gd name="connsiteY24-1374" fmla="*/ 1412002 h 1640259"/>
                  <a:gd name="connsiteX25-1375" fmla="*/ 550099 w 580141"/>
                  <a:gd name="connsiteY25-1376" fmla="*/ 54739 h 1640259"/>
                  <a:gd name="connsiteX0-1377" fmla="*/ 550099 w 580141"/>
                  <a:gd name="connsiteY0-1378" fmla="*/ 54739 h 1640259"/>
                  <a:gd name="connsiteX1-1379" fmla="*/ 536842 w 580141"/>
                  <a:gd name="connsiteY1-1380" fmla="*/ 262901 h 1640259"/>
                  <a:gd name="connsiteX2-1381" fmla="*/ 550454 w 580141"/>
                  <a:gd name="connsiteY2-1382" fmla="*/ 290825 h 1640259"/>
                  <a:gd name="connsiteX3-1383" fmla="*/ 488816 w 580141"/>
                  <a:gd name="connsiteY3-1384" fmla="*/ 248282 h 1640259"/>
                  <a:gd name="connsiteX4-1385" fmla="*/ 532877 w 580141"/>
                  <a:gd name="connsiteY4-1386" fmla="*/ 296148 h 1640259"/>
                  <a:gd name="connsiteX5-1387" fmla="*/ 528440 w 580141"/>
                  <a:gd name="connsiteY5-1388" fmla="*/ 449834 h 1640259"/>
                  <a:gd name="connsiteX6-1389" fmla="*/ 440807 w 580141"/>
                  <a:gd name="connsiteY6-1390" fmla="*/ 401948 h 1640259"/>
                  <a:gd name="connsiteX7-1391" fmla="*/ 518260 w 580141"/>
                  <a:gd name="connsiteY7-1392" fmla="*/ 474167 h 1640259"/>
                  <a:gd name="connsiteX8-1393" fmla="*/ 498587 w 580141"/>
                  <a:gd name="connsiteY8-1394" fmla="*/ 638313 h 1640259"/>
                  <a:gd name="connsiteX9-1395" fmla="*/ 372197 w 580141"/>
                  <a:gd name="connsiteY9-1396" fmla="*/ 546723 h 1640259"/>
                  <a:gd name="connsiteX10-1397" fmla="*/ 498617 w 580141"/>
                  <a:gd name="connsiteY10-1398" fmla="*/ 658378 h 1640259"/>
                  <a:gd name="connsiteX11-1399" fmla="*/ 484050 w 580141"/>
                  <a:gd name="connsiteY11-1400" fmla="*/ 820768 h 1640259"/>
                  <a:gd name="connsiteX12-1401" fmla="*/ 270832 w 580141"/>
                  <a:gd name="connsiteY12-1402" fmla="*/ 673942 h 1640259"/>
                  <a:gd name="connsiteX13-1403" fmla="*/ 478917 w 580141"/>
                  <a:gd name="connsiteY13-1404" fmla="*/ 852794 h 1640259"/>
                  <a:gd name="connsiteX14-1405" fmla="*/ 484201 w 580141"/>
                  <a:gd name="connsiteY14-1406" fmla="*/ 1018658 h 1640259"/>
                  <a:gd name="connsiteX15-1407" fmla="*/ 184579 w 580141"/>
                  <a:gd name="connsiteY15-1408" fmla="*/ 796670 h 1640259"/>
                  <a:gd name="connsiteX16-1409" fmla="*/ 466579 w 580141"/>
                  <a:gd name="connsiteY16-1410" fmla="*/ 1043108 h 1640259"/>
                  <a:gd name="connsiteX17-1411" fmla="*/ 459783 w 580141"/>
                  <a:gd name="connsiteY17-1412" fmla="*/ 1180585 h 1640259"/>
                  <a:gd name="connsiteX18-1413" fmla="*/ 119129 w 580141"/>
                  <a:gd name="connsiteY18-1414" fmla="*/ 944197 h 1640259"/>
                  <a:gd name="connsiteX19-1415" fmla="*/ 467006 w 580141"/>
                  <a:gd name="connsiteY19-1416" fmla="*/ 1229607 h 1640259"/>
                  <a:gd name="connsiteX20-1417" fmla="*/ 480083 w 580141"/>
                  <a:gd name="connsiteY20-1418" fmla="*/ 1384563 h 1640259"/>
                  <a:gd name="connsiteX21-1419" fmla="*/ 184579 w 580141"/>
                  <a:gd name="connsiteY21-1420" fmla="*/ 1187390 h 1640259"/>
                  <a:gd name="connsiteX22-1421" fmla="*/ 480050 w 580141"/>
                  <a:gd name="connsiteY22-1422" fmla="*/ 1411796 h 1640259"/>
                  <a:gd name="connsiteX23-1423" fmla="*/ 552481 w 580141"/>
                  <a:gd name="connsiteY23-1424" fmla="*/ 1640067 h 1640259"/>
                  <a:gd name="connsiteX24-1425" fmla="*/ 103908 w 580141"/>
                  <a:gd name="connsiteY24-1426" fmla="*/ 1412002 h 1640259"/>
                  <a:gd name="connsiteX25-1427" fmla="*/ 550099 w 580141"/>
                  <a:gd name="connsiteY25-1428" fmla="*/ 54739 h 1640259"/>
                  <a:gd name="connsiteX0-1429" fmla="*/ 550099 w 580141"/>
                  <a:gd name="connsiteY0-1430" fmla="*/ 54739 h 1640259"/>
                  <a:gd name="connsiteX1-1431" fmla="*/ 536842 w 580141"/>
                  <a:gd name="connsiteY1-1432" fmla="*/ 262901 h 1640259"/>
                  <a:gd name="connsiteX2-1433" fmla="*/ 550454 w 580141"/>
                  <a:gd name="connsiteY2-1434" fmla="*/ 290825 h 1640259"/>
                  <a:gd name="connsiteX3-1435" fmla="*/ 488816 w 580141"/>
                  <a:gd name="connsiteY3-1436" fmla="*/ 248282 h 1640259"/>
                  <a:gd name="connsiteX4-1437" fmla="*/ 532877 w 580141"/>
                  <a:gd name="connsiteY4-1438" fmla="*/ 296148 h 1640259"/>
                  <a:gd name="connsiteX5-1439" fmla="*/ 528440 w 580141"/>
                  <a:gd name="connsiteY5-1440" fmla="*/ 449834 h 1640259"/>
                  <a:gd name="connsiteX6-1441" fmla="*/ 440807 w 580141"/>
                  <a:gd name="connsiteY6-1442" fmla="*/ 401948 h 1640259"/>
                  <a:gd name="connsiteX7-1443" fmla="*/ 518260 w 580141"/>
                  <a:gd name="connsiteY7-1444" fmla="*/ 474167 h 1640259"/>
                  <a:gd name="connsiteX8-1445" fmla="*/ 498587 w 580141"/>
                  <a:gd name="connsiteY8-1446" fmla="*/ 638313 h 1640259"/>
                  <a:gd name="connsiteX9-1447" fmla="*/ 372197 w 580141"/>
                  <a:gd name="connsiteY9-1448" fmla="*/ 546723 h 1640259"/>
                  <a:gd name="connsiteX10-1449" fmla="*/ 498617 w 580141"/>
                  <a:gd name="connsiteY10-1450" fmla="*/ 658378 h 1640259"/>
                  <a:gd name="connsiteX11-1451" fmla="*/ 484050 w 580141"/>
                  <a:gd name="connsiteY11-1452" fmla="*/ 820768 h 1640259"/>
                  <a:gd name="connsiteX12-1453" fmla="*/ 270832 w 580141"/>
                  <a:gd name="connsiteY12-1454" fmla="*/ 673942 h 1640259"/>
                  <a:gd name="connsiteX13-1455" fmla="*/ 478917 w 580141"/>
                  <a:gd name="connsiteY13-1456" fmla="*/ 852794 h 1640259"/>
                  <a:gd name="connsiteX14-1457" fmla="*/ 469294 w 580141"/>
                  <a:gd name="connsiteY14-1458" fmla="*/ 1003356 h 1640259"/>
                  <a:gd name="connsiteX15-1459" fmla="*/ 184579 w 580141"/>
                  <a:gd name="connsiteY15-1460" fmla="*/ 796670 h 1640259"/>
                  <a:gd name="connsiteX16-1461" fmla="*/ 466579 w 580141"/>
                  <a:gd name="connsiteY16-1462" fmla="*/ 1043108 h 1640259"/>
                  <a:gd name="connsiteX17-1463" fmla="*/ 459783 w 580141"/>
                  <a:gd name="connsiteY17-1464" fmla="*/ 1180585 h 1640259"/>
                  <a:gd name="connsiteX18-1465" fmla="*/ 119129 w 580141"/>
                  <a:gd name="connsiteY18-1466" fmla="*/ 944197 h 1640259"/>
                  <a:gd name="connsiteX19-1467" fmla="*/ 467006 w 580141"/>
                  <a:gd name="connsiteY19-1468" fmla="*/ 1229607 h 1640259"/>
                  <a:gd name="connsiteX20-1469" fmla="*/ 480083 w 580141"/>
                  <a:gd name="connsiteY20-1470" fmla="*/ 1384563 h 1640259"/>
                  <a:gd name="connsiteX21-1471" fmla="*/ 184579 w 580141"/>
                  <a:gd name="connsiteY21-1472" fmla="*/ 1187390 h 1640259"/>
                  <a:gd name="connsiteX22-1473" fmla="*/ 480050 w 580141"/>
                  <a:gd name="connsiteY22-1474" fmla="*/ 1411796 h 1640259"/>
                  <a:gd name="connsiteX23-1475" fmla="*/ 552481 w 580141"/>
                  <a:gd name="connsiteY23-1476" fmla="*/ 1640067 h 1640259"/>
                  <a:gd name="connsiteX24-1477" fmla="*/ 103908 w 580141"/>
                  <a:gd name="connsiteY24-1478" fmla="*/ 1412002 h 1640259"/>
                  <a:gd name="connsiteX25-1479" fmla="*/ 550099 w 580141"/>
                  <a:gd name="connsiteY25-1480" fmla="*/ 54739 h 1640259"/>
                  <a:gd name="connsiteX0-1481" fmla="*/ 550099 w 580141"/>
                  <a:gd name="connsiteY0-1482" fmla="*/ 54739 h 1640259"/>
                  <a:gd name="connsiteX1-1483" fmla="*/ 536842 w 580141"/>
                  <a:gd name="connsiteY1-1484" fmla="*/ 262901 h 1640259"/>
                  <a:gd name="connsiteX2-1485" fmla="*/ 550454 w 580141"/>
                  <a:gd name="connsiteY2-1486" fmla="*/ 290825 h 1640259"/>
                  <a:gd name="connsiteX3-1487" fmla="*/ 488816 w 580141"/>
                  <a:gd name="connsiteY3-1488" fmla="*/ 248282 h 1640259"/>
                  <a:gd name="connsiteX4-1489" fmla="*/ 532877 w 580141"/>
                  <a:gd name="connsiteY4-1490" fmla="*/ 296148 h 1640259"/>
                  <a:gd name="connsiteX5-1491" fmla="*/ 511048 w 580141"/>
                  <a:gd name="connsiteY5-1492" fmla="*/ 431982 h 1640259"/>
                  <a:gd name="connsiteX6-1493" fmla="*/ 440807 w 580141"/>
                  <a:gd name="connsiteY6-1494" fmla="*/ 401948 h 1640259"/>
                  <a:gd name="connsiteX7-1495" fmla="*/ 518260 w 580141"/>
                  <a:gd name="connsiteY7-1496" fmla="*/ 474167 h 1640259"/>
                  <a:gd name="connsiteX8-1497" fmla="*/ 498587 w 580141"/>
                  <a:gd name="connsiteY8-1498" fmla="*/ 638313 h 1640259"/>
                  <a:gd name="connsiteX9-1499" fmla="*/ 372197 w 580141"/>
                  <a:gd name="connsiteY9-1500" fmla="*/ 546723 h 1640259"/>
                  <a:gd name="connsiteX10-1501" fmla="*/ 498617 w 580141"/>
                  <a:gd name="connsiteY10-1502" fmla="*/ 658378 h 1640259"/>
                  <a:gd name="connsiteX11-1503" fmla="*/ 484050 w 580141"/>
                  <a:gd name="connsiteY11-1504" fmla="*/ 820768 h 1640259"/>
                  <a:gd name="connsiteX12-1505" fmla="*/ 270832 w 580141"/>
                  <a:gd name="connsiteY12-1506" fmla="*/ 673942 h 1640259"/>
                  <a:gd name="connsiteX13-1507" fmla="*/ 478917 w 580141"/>
                  <a:gd name="connsiteY13-1508" fmla="*/ 852794 h 1640259"/>
                  <a:gd name="connsiteX14-1509" fmla="*/ 469294 w 580141"/>
                  <a:gd name="connsiteY14-1510" fmla="*/ 1003356 h 1640259"/>
                  <a:gd name="connsiteX15-1511" fmla="*/ 184579 w 580141"/>
                  <a:gd name="connsiteY15-1512" fmla="*/ 796670 h 1640259"/>
                  <a:gd name="connsiteX16-1513" fmla="*/ 466579 w 580141"/>
                  <a:gd name="connsiteY16-1514" fmla="*/ 1043108 h 1640259"/>
                  <a:gd name="connsiteX17-1515" fmla="*/ 459783 w 580141"/>
                  <a:gd name="connsiteY17-1516" fmla="*/ 1180585 h 1640259"/>
                  <a:gd name="connsiteX18-1517" fmla="*/ 119129 w 580141"/>
                  <a:gd name="connsiteY18-1518" fmla="*/ 944197 h 1640259"/>
                  <a:gd name="connsiteX19-1519" fmla="*/ 467006 w 580141"/>
                  <a:gd name="connsiteY19-1520" fmla="*/ 1229607 h 1640259"/>
                  <a:gd name="connsiteX20-1521" fmla="*/ 480083 w 580141"/>
                  <a:gd name="connsiteY20-1522" fmla="*/ 1384563 h 1640259"/>
                  <a:gd name="connsiteX21-1523" fmla="*/ 184579 w 580141"/>
                  <a:gd name="connsiteY21-1524" fmla="*/ 1187390 h 1640259"/>
                  <a:gd name="connsiteX22-1525" fmla="*/ 480050 w 580141"/>
                  <a:gd name="connsiteY22-1526" fmla="*/ 1411796 h 1640259"/>
                  <a:gd name="connsiteX23-1527" fmla="*/ 552481 w 580141"/>
                  <a:gd name="connsiteY23-1528" fmla="*/ 1640067 h 1640259"/>
                  <a:gd name="connsiteX24-1529" fmla="*/ 103908 w 580141"/>
                  <a:gd name="connsiteY24-1530" fmla="*/ 1412002 h 1640259"/>
                  <a:gd name="connsiteX25-1531" fmla="*/ 550099 w 580141"/>
                  <a:gd name="connsiteY25-1532" fmla="*/ 54739 h 1640259"/>
                  <a:gd name="connsiteX0-1533" fmla="*/ 550099 w 582162"/>
                  <a:gd name="connsiteY0-1534" fmla="*/ 54028 h 1639548"/>
                  <a:gd name="connsiteX1-1535" fmla="*/ 536842 w 582162"/>
                  <a:gd name="connsiteY1-1536" fmla="*/ 262190 h 1639548"/>
                  <a:gd name="connsiteX2-1537" fmla="*/ 488816 w 582162"/>
                  <a:gd name="connsiteY2-1538" fmla="*/ 247571 h 1639548"/>
                  <a:gd name="connsiteX3-1539" fmla="*/ 532877 w 582162"/>
                  <a:gd name="connsiteY3-1540" fmla="*/ 295437 h 1639548"/>
                  <a:gd name="connsiteX4-1541" fmla="*/ 511048 w 582162"/>
                  <a:gd name="connsiteY4-1542" fmla="*/ 431271 h 1639548"/>
                  <a:gd name="connsiteX5-1543" fmla="*/ 440807 w 582162"/>
                  <a:gd name="connsiteY5-1544" fmla="*/ 401237 h 1639548"/>
                  <a:gd name="connsiteX6-1545" fmla="*/ 518260 w 582162"/>
                  <a:gd name="connsiteY6-1546" fmla="*/ 473456 h 1639548"/>
                  <a:gd name="connsiteX7-1547" fmla="*/ 498587 w 582162"/>
                  <a:gd name="connsiteY7-1548" fmla="*/ 637602 h 1639548"/>
                  <a:gd name="connsiteX8-1549" fmla="*/ 372197 w 582162"/>
                  <a:gd name="connsiteY8-1550" fmla="*/ 546012 h 1639548"/>
                  <a:gd name="connsiteX9-1551" fmla="*/ 498617 w 582162"/>
                  <a:gd name="connsiteY9-1552" fmla="*/ 657667 h 1639548"/>
                  <a:gd name="connsiteX10-1553" fmla="*/ 484050 w 582162"/>
                  <a:gd name="connsiteY10-1554" fmla="*/ 820057 h 1639548"/>
                  <a:gd name="connsiteX11-1555" fmla="*/ 270832 w 582162"/>
                  <a:gd name="connsiteY11-1556" fmla="*/ 673231 h 1639548"/>
                  <a:gd name="connsiteX12-1557" fmla="*/ 478917 w 582162"/>
                  <a:gd name="connsiteY12-1558" fmla="*/ 852083 h 1639548"/>
                  <a:gd name="connsiteX13-1559" fmla="*/ 469294 w 582162"/>
                  <a:gd name="connsiteY13-1560" fmla="*/ 1002645 h 1639548"/>
                  <a:gd name="connsiteX14-1561" fmla="*/ 184579 w 582162"/>
                  <a:gd name="connsiteY14-1562" fmla="*/ 795959 h 1639548"/>
                  <a:gd name="connsiteX15-1563" fmla="*/ 466579 w 582162"/>
                  <a:gd name="connsiteY15-1564" fmla="*/ 1042397 h 1639548"/>
                  <a:gd name="connsiteX16-1565" fmla="*/ 459783 w 582162"/>
                  <a:gd name="connsiteY16-1566" fmla="*/ 1179874 h 1639548"/>
                  <a:gd name="connsiteX17-1567" fmla="*/ 119129 w 582162"/>
                  <a:gd name="connsiteY17-1568" fmla="*/ 943486 h 1639548"/>
                  <a:gd name="connsiteX18-1569" fmla="*/ 467006 w 582162"/>
                  <a:gd name="connsiteY18-1570" fmla="*/ 1228896 h 1639548"/>
                  <a:gd name="connsiteX19-1571" fmla="*/ 480083 w 582162"/>
                  <a:gd name="connsiteY19-1572" fmla="*/ 1383852 h 1639548"/>
                  <a:gd name="connsiteX20-1573" fmla="*/ 184579 w 582162"/>
                  <a:gd name="connsiteY20-1574" fmla="*/ 1186679 h 1639548"/>
                  <a:gd name="connsiteX21-1575" fmla="*/ 480050 w 582162"/>
                  <a:gd name="connsiteY21-1576" fmla="*/ 1411085 h 1639548"/>
                  <a:gd name="connsiteX22-1577" fmla="*/ 552481 w 582162"/>
                  <a:gd name="connsiteY22-1578" fmla="*/ 1639356 h 1639548"/>
                  <a:gd name="connsiteX23-1579" fmla="*/ 103908 w 582162"/>
                  <a:gd name="connsiteY23-1580" fmla="*/ 1411291 h 1639548"/>
                  <a:gd name="connsiteX24-1581" fmla="*/ 550099 w 582162"/>
                  <a:gd name="connsiteY24-1582" fmla="*/ 54028 h 1639548"/>
                  <a:gd name="connsiteX0-1583" fmla="*/ 550099 w 582162"/>
                  <a:gd name="connsiteY0-1584" fmla="*/ 54028 h 1639548"/>
                  <a:gd name="connsiteX1-1585" fmla="*/ 536842 w 582162"/>
                  <a:gd name="connsiteY1-1586" fmla="*/ 262190 h 1639548"/>
                  <a:gd name="connsiteX2-1587" fmla="*/ 488816 w 582162"/>
                  <a:gd name="connsiteY2-1588" fmla="*/ 247571 h 1639548"/>
                  <a:gd name="connsiteX3-1589" fmla="*/ 532877 w 582162"/>
                  <a:gd name="connsiteY3-1590" fmla="*/ 295437 h 1639548"/>
                  <a:gd name="connsiteX4-1591" fmla="*/ 526021 w 582162"/>
                  <a:gd name="connsiteY4-1592" fmla="*/ 441538 h 1639548"/>
                  <a:gd name="connsiteX5-1593" fmla="*/ 440807 w 582162"/>
                  <a:gd name="connsiteY5-1594" fmla="*/ 401237 h 1639548"/>
                  <a:gd name="connsiteX6-1595" fmla="*/ 518260 w 582162"/>
                  <a:gd name="connsiteY6-1596" fmla="*/ 473456 h 1639548"/>
                  <a:gd name="connsiteX7-1597" fmla="*/ 498587 w 582162"/>
                  <a:gd name="connsiteY7-1598" fmla="*/ 637602 h 1639548"/>
                  <a:gd name="connsiteX8-1599" fmla="*/ 372197 w 582162"/>
                  <a:gd name="connsiteY8-1600" fmla="*/ 546012 h 1639548"/>
                  <a:gd name="connsiteX9-1601" fmla="*/ 498617 w 582162"/>
                  <a:gd name="connsiteY9-1602" fmla="*/ 657667 h 1639548"/>
                  <a:gd name="connsiteX10-1603" fmla="*/ 484050 w 582162"/>
                  <a:gd name="connsiteY10-1604" fmla="*/ 820057 h 1639548"/>
                  <a:gd name="connsiteX11-1605" fmla="*/ 270832 w 582162"/>
                  <a:gd name="connsiteY11-1606" fmla="*/ 673231 h 1639548"/>
                  <a:gd name="connsiteX12-1607" fmla="*/ 478917 w 582162"/>
                  <a:gd name="connsiteY12-1608" fmla="*/ 852083 h 1639548"/>
                  <a:gd name="connsiteX13-1609" fmla="*/ 469294 w 582162"/>
                  <a:gd name="connsiteY13-1610" fmla="*/ 1002645 h 1639548"/>
                  <a:gd name="connsiteX14-1611" fmla="*/ 184579 w 582162"/>
                  <a:gd name="connsiteY14-1612" fmla="*/ 795959 h 1639548"/>
                  <a:gd name="connsiteX15-1613" fmla="*/ 466579 w 582162"/>
                  <a:gd name="connsiteY15-1614" fmla="*/ 1042397 h 1639548"/>
                  <a:gd name="connsiteX16-1615" fmla="*/ 459783 w 582162"/>
                  <a:gd name="connsiteY16-1616" fmla="*/ 1179874 h 1639548"/>
                  <a:gd name="connsiteX17-1617" fmla="*/ 119129 w 582162"/>
                  <a:gd name="connsiteY17-1618" fmla="*/ 943486 h 1639548"/>
                  <a:gd name="connsiteX18-1619" fmla="*/ 467006 w 582162"/>
                  <a:gd name="connsiteY18-1620" fmla="*/ 1228896 h 1639548"/>
                  <a:gd name="connsiteX19-1621" fmla="*/ 480083 w 582162"/>
                  <a:gd name="connsiteY19-1622" fmla="*/ 1383852 h 1639548"/>
                  <a:gd name="connsiteX20-1623" fmla="*/ 184579 w 582162"/>
                  <a:gd name="connsiteY20-1624" fmla="*/ 1186679 h 1639548"/>
                  <a:gd name="connsiteX21-1625" fmla="*/ 480050 w 582162"/>
                  <a:gd name="connsiteY21-1626" fmla="*/ 1411085 h 1639548"/>
                  <a:gd name="connsiteX22-1627" fmla="*/ 552481 w 582162"/>
                  <a:gd name="connsiteY22-1628" fmla="*/ 1639356 h 1639548"/>
                  <a:gd name="connsiteX23-1629" fmla="*/ 103908 w 582162"/>
                  <a:gd name="connsiteY23-1630" fmla="*/ 1411291 h 1639548"/>
                  <a:gd name="connsiteX24-1631" fmla="*/ 550099 w 582162"/>
                  <a:gd name="connsiteY24-1632" fmla="*/ 54028 h 16395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19"/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-1" fmla="*/ 550099 w 552481"/>
                  <a:gd name="connsiteY0-2" fmla="*/ 0 h 1585520"/>
                  <a:gd name="connsiteX1-3" fmla="*/ 550454 w 552481"/>
                  <a:gd name="connsiteY1-4" fmla="*/ 236086 h 1585520"/>
                  <a:gd name="connsiteX2-5" fmla="*/ 488816 w 552481"/>
                  <a:gd name="connsiteY2-6" fmla="*/ 193543 h 1585520"/>
                  <a:gd name="connsiteX3-7" fmla="*/ 550466 w 552481"/>
                  <a:gd name="connsiteY3-8" fmla="*/ 244157 h 1585520"/>
                  <a:gd name="connsiteX4-9" fmla="*/ 550735 w 552481"/>
                  <a:gd name="connsiteY4-10" fmla="*/ 423083 h 1585520"/>
                  <a:gd name="connsiteX5-11" fmla="*/ 440807 w 552481"/>
                  <a:gd name="connsiteY5-12" fmla="*/ 347209 h 1585520"/>
                  <a:gd name="connsiteX6-13" fmla="*/ 550756 w 552481"/>
                  <a:gd name="connsiteY6-14" fmla="*/ 437477 h 1585520"/>
                  <a:gd name="connsiteX7-15" fmla="*/ 551026 w 552481"/>
                  <a:gd name="connsiteY7-16" fmla="*/ 616991 h 1585520"/>
                  <a:gd name="connsiteX8-17" fmla="*/ 372197 w 552481"/>
                  <a:gd name="connsiteY8-18" fmla="*/ 491984 h 1585520"/>
                  <a:gd name="connsiteX9-19" fmla="*/ 551056 w 552481"/>
                  <a:gd name="connsiteY9-20" fmla="*/ 637056 h 1585520"/>
                  <a:gd name="connsiteX10-21" fmla="*/ 551331 w 552481"/>
                  <a:gd name="connsiteY10-22" fmla="*/ 819782 h 1585520"/>
                  <a:gd name="connsiteX11-23" fmla="*/ 270832 w 552481"/>
                  <a:gd name="connsiteY11-24" fmla="*/ 619203 h 1585520"/>
                  <a:gd name="connsiteX12-25" fmla="*/ 551364 w 552481"/>
                  <a:gd name="connsiteY12-26" fmla="*/ 841805 h 1585520"/>
                  <a:gd name="connsiteX13-27" fmla="*/ 551613 w 552481"/>
                  <a:gd name="connsiteY13-28" fmla="*/ 1007603 h 1585520"/>
                  <a:gd name="connsiteX14-29" fmla="*/ 184579 w 552481"/>
                  <a:gd name="connsiteY14-30" fmla="*/ 741931 h 1585520"/>
                  <a:gd name="connsiteX15-31" fmla="*/ 551646 w 552481"/>
                  <a:gd name="connsiteY15-32" fmla="*/ 1029766 h 1585520"/>
                  <a:gd name="connsiteX16-33" fmla="*/ 551910 w 552481"/>
                  <a:gd name="connsiteY16-34" fmla="*/ 1205103 h 1585520"/>
                  <a:gd name="connsiteX17-35" fmla="*/ 119129 w 552481"/>
                  <a:gd name="connsiteY17-36" fmla="*/ 889458 h 1585520"/>
                  <a:gd name="connsiteX18-37" fmla="*/ 551942 w 552481"/>
                  <a:gd name="connsiteY18-38" fmla="*/ 1226335 h 1585520"/>
                  <a:gd name="connsiteX19-39" fmla="*/ 552201 w 552481"/>
                  <a:gd name="connsiteY19-40" fmla="*/ 1398749 h 1585520"/>
                  <a:gd name="connsiteX20-41" fmla="*/ 184579 w 552481"/>
                  <a:gd name="connsiteY20-42" fmla="*/ 1132651 h 1585520"/>
                  <a:gd name="connsiteX21-43" fmla="*/ 509865 w 552481"/>
                  <a:gd name="connsiteY21-44" fmla="*/ 1387661 h 1585520"/>
                  <a:gd name="connsiteX22-45" fmla="*/ 552481 w 552481"/>
                  <a:gd name="connsiteY22-46" fmla="*/ 1585328 h 1585520"/>
                  <a:gd name="connsiteX23-47" fmla="*/ 103908 w 552481"/>
                  <a:gd name="connsiteY23-48" fmla="*/ 1357263 h 1585520"/>
                  <a:gd name="connsiteX24-49" fmla="*/ 550099 w 552481"/>
                  <a:gd name="connsiteY24-50" fmla="*/ 0 h 1585520"/>
                  <a:gd name="connsiteX0-51" fmla="*/ 550099 w 552481"/>
                  <a:gd name="connsiteY0-52" fmla="*/ 0 h 1585520"/>
                  <a:gd name="connsiteX1-53" fmla="*/ 550454 w 552481"/>
                  <a:gd name="connsiteY1-54" fmla="*/ 236086 h 1585520"/>
                  <a:gd name="connsiteX2-55" fmla="*/ 488816 w 552481"/>
                  <a:gd name="connsiteY2-56" fmla="*/ 193543 h 1585520"/>
                  <a:gd name="connsiteX3-57" fmla="*/ 550466 w 552481"/>
                  <a:gd name="connsiteY3-58" fmla="*/ 244157 h 1585520"/>
                  <a:gd name="connsiteX4-59" fmla="*/ 550735 w 552481"/>
                  <a:gd name="connsiteY4-60" fmla="*/ 423083 h 1585520"/>
                  <a:gd name="connsiteX5-61" fmla="*/ 440807 w 552481"/>
                  <a:gd name="connsiteY5-62" fmla="*/ 347209 h 1585520"/>
                  <a:gd name="connsiteX6-63" fmla="*/ 550756 w 552481"/>
                  <a:gd name="connsiteY6-64" fmla="*/ 437477 h 1585520"/>
                  <a:gd name="connsiteX7-65" fmla="*/ 551026 w 552481"/>
                  <a:gd name="connsiteY7-66" fmla="*/ 616991 h 1585520"/>
                  <a:gd name="connsiteX8-67" fmla="*/ 372197 w 552481"/>
                  <a:gd name="connsiteY8-68" fmla="*/ 491984 h 1585520"/>
                  <a:gd name="connsiteX9-69" fmla="*/ 551056 w 552481"/>
                  <a:gd name="connsiteY9-70" fmla="*/ 637056 h 1585520"/>
                  <a:gd name="connsiteX10-71" fmla="*/ 551331 w 552481"/>
                  <a:gd name="connsiteY10-72" fmla="*/ 819782 h 1585520"/>
                  <a:gd name="connsiteX11-73" fmla="*/ 270832 w 552481"/>
                  <a:gd name="connsiteY11-74" fmla="*/ 619203 h 1585520"/>
                  <a:gd name="connsiteX12-75" fmla="*/ 551364 w 552481"/>
                  <a:gd name="connsiteY12-76" fmla="*/ 841805 h 1585520"/>
                  <a:gd name="connsiteX13-77" fmla="*/ 551613 w 552481"/>
                  <a:gd name="connsiteY13-78" fmla="*/ 1007603 h 1585520"/>
                  <a:gd name="connsiteX14-79" fmla="*/ 184579 w 552481"/>
                  <a:gd name="connsiteY14-80" fmla="*/ 741931 h 1585520"/>
                  <a:gd name="connsiteX15-81" fmla="*/ 551646 w 552481"/>
                  <a:gd name="connsiteY15-82" fmla="*/ 1029766 h 1585520"/>
                  <a:gd name="connsiteX16-83" fmla="*/ 551910 w 552481"/>
                  <a:gd name="connsiteY16-84" fmla="*/ 1205103 h 1585520"/>
                  <a:gd name="connsiteX17-85" fmla="*/ 119129 w 552481"/>
                  <a:gd name="connsiteY17-86" fmla="*/ 889458 h 1585520"/>
                  <a:gd name="connsiteX18-87" fmla="*/ 551942 w 552481"/>
                  <a:gd name="connsiteY18-88" fmla="*/ 1226335 h 1585520"/>
                  <a:gd name="connsiteX19-89" fmla="*/ 519836 w 552481"/>
                  <a:gd name="connsiteY19-90" fmla="*/ 1370630 h 1585520"/>
                  <a:gd name="connsiteX20-91" fmla="*/ 184579 w 552481"/>
                  <a:gd name="connsiteY20-92" fmla="*/ 1132651 h 1585520"/>
                  <a:gd name="connsiteX21-93" fmla="*/ 509865 w 552481"/>
                  <a:gd name="connsiteY21-94" fmla="*/ 1387661 h 1585520"/>
                  <a:gd name="connsiteX22-95" fmla="*/ 552481 w 552481"/>
                  <a:gd name="connsiteY22-96" fmla="*/ 1585328 h 1585520"/>
                  <a:gd name="connsiteX23-97" fmla="*/ 103908 w 552481"/>
                  <a:gd name="connsiteY23-98" fmla="*/ 1357263 h 1585520"/>
                  <a:gd name="connsiteX24-99" fmla="*/ 550099 w 552481"/>
                  <a:gd name="connsiteY24-100" fmla="*/ 0 h 1585520"/>
                  <a:gd name="connsiteX0-101" fmla="*/ 550099 w 552481"/>
                  <a:gd name="connsiteY0-102" fmla="*/ 0 h 1585520"/>
                  <a:gd name="connsiteX1-103" fmla="*/ 550454 w 552481"/>
                  <a:gd name="connsiteY1-104" fmla="*/ 236086 h 1585520"/>
                  <a:gd name="connsiteX2-105" fmla="*/ 488816 w 552481"/>
                  <a:gd name="connsiteY2-106" fmla="*/ 193543 h 1585520"/>
                  <a:gd name="connsiteX3-107" fmla="*/ 550466 w 552481"/>
                  <a:gd name="connsiteY3-108" fmla="*/ 244157 h 1585520"/>
                  <a:gd name="connsiteX4-109" fmla="*/ 550735 w 552481"/>
                  <a:gd name="connsiteY4-110" fmla="*/ 423083 h 1585520"/>
                  <a:gd name="connsiteX5-111" fmla="*/ 440807 w 552481"/>
                  <a:gd name="connsiteY5-112" fmla="*/ 347209 h 1585520"/>
                  <a:gd name="connsiteX6-113" fmla="*/ 550756 w 552481"/>
                  <a:gd name="connsiteY6-114" fmla="*/ 437477 h 1585520"/>
                  <a:gd name="connsiteX7-115" fmla="*/ 551026 w 552481"/>
                  <a:gd name="connsiteY7-116" fmla="*/ 616991 h 1585520"/>
                  <a:gd name="connsiteX8-117" fmla="*/ 372197 w 552481"/>
                  <a:gd name="connsiteY8-118" fmla="*/ 491984 h 1585520"/>
                  <a:gd name="connsiteX9-119" fmla="*/ 551056 w 552481"/>
                  <a:gd name="connsiteY9-120" fmla="*/ 637056 h 1585520"/>
                  <a:gd name="connsiteX10-121" fmla="*/ 551331 w 552481"/>
                  <a:gd name="connsiteY10-122" fmla="*/ 819782 h 1585520"/>
                  <a:gd name="connsiteX11-123" fmla="*/ 270832 w 552481"/>
                  <a:gd name="connsiteY11-124" fmla="*/ 619203 h 1585520"/>
                  <a:gd name="connsiteX12-125" fmla="*/ 551364 w 552481"/>
                  <a:gd name="connsiteY12-126" fmla="*/ 841805 h 1585520"/>
                  <a:gd name="connsiteX13-127" fmla="*/ 551613 w 552481"/>
                  <a:gd name="connsiteY13-128" fmla="*/ 1007603 h 1585520"/>
                  <a:gd name="connsiteX14-129" fmla="*/ 184579 w 552481"/>
                  <a:gd name="connsiteY14-130" fmla="*/ 741931 h 1585520"/>
                  <a:gd name="connsiteX15-131" fmla="*/ 551646 w 552481"/>
                  <a:gd name="connsiteY15-132" fmla="*/ 1029766 h 1585520"/>
                  <a:gd name="connsiteX16-133" fmla="*/ 551910 w 552481"/>
                  <a:gd name="connsiteY16-134" fmla="*/ 1205103 h 1585520"/>
                  <a:gd name="connsiteX17-135" fmla="*/ 119129 w 552481"/>
                  <a:gd name="connsiteY17-136" fmla="*/ 889458 h 1585520"/>
                  <a:gd name="connsiteX18-137" fmla="*/ 504472 w 552481"/>
                  <a:gd name="connsiteY18-138" fmla="*/ 1198018 h 1585520"/>
                  <a:gd name="connsiteX19-139" fmla="*/ 519836 w 552481"/>
                  <a:gd name="connsiteY19-140" fmla="*/ 1370630 h 1585520"/>
                  <a:gd name="connsiteX20-141" fmla="*/ 184579 w 552481"/>
                  <a:gd name="connsiteY20-142" fmla="*/ 1132651 h 1585520"/>
                  <a:gd name="connsiteX21-143" fmla="*/ 509865 w 552481"/>
                  <a:gd name="connsiteY21-144" fmla="*/ 1387661 h 1585520"/>
                  <a:gd name="connsiteX22-145" fmla="*/ 552481 w 552481"/>
                  <a:gd name="connsiteY22-146" fmla="*/ 1585328 h 1585520"/>
                  <a:gd name="connsiteX23-147" fmla="*/ 103908 w 552481"/>
                  <a:gd name="connsiteY23-148" fmla="*/ 1357263 h 1585520"/>
                  <a:gd name="connsiteX24-149" fmla="*/ 550099 w 552481"/>
                  <a:gd name="connsiteY24-150" fmla="*/ 0 h 1585520"/>
                  <a:gd name="connsiteX0-151" fmla="*/ 550099 w 552481"/>
                  <a:gd name="connsiteY0-152" fmla="*/ 0 h 1585520"/>
                  <a:gd name="connsiteX1-153" fmla="*/ 550454 w 552481"/>
                  <a:gd name="connsiteY1-154" fmla="*/ 236086 h 1585520"/>
                  <a:gd name="connsiteX2-155" fmla="*/ 488816 w 552481"/>
                  <a:gd name="connsiteY2-156" fmla="*/ 193543 h 1585520"/>
                  <a:gd name="connsiteX3-157" fmla="*/ 550466 w 552481"/>
                  <a:gd name="connsiteY3-158" fmla="*/ 244157 h 1585520"/>
                  <a:gd name="connsiteX4-159" fmla="*/ 550735 w 552481"/>
                  <a:gd name="connsiteY4-160" fmla="*/ 423083 h 1585520"/>
                  <a:gd name="connsiteX5-161" fmla="*/ 440807 w 552481"/>
                  <a:gd name="connsiteY5-162" fmla="*/ 347209 h 1585520"/>
                  <a:gd name="connsiteX6-163" fmla="*/ 550756 w 552481"/>
                  <a:gd name="connsiteY6-164" fmla="*/ 437477 h 1585520"/>
                  <a:gd name="connsiteX7-165" fmla="*/ 551026 w 552481"/>
                  <a:gd name="connsiteY7-166" fmla="*/ 616991 h 1585520"/>
                  <a:gd name="connsiteX8-167" fmla="*/ 372197 w 552481"/>
                  <a:gd name="connsiteY8-168" fmla="*/ 491984 h 1585520"/>
                  <a:gd name="connsiteX9-169" fmla="*/ 551056 w 552481"/>
                  <a:gd name="connsiteY9-170" fmla="*/ 637056 h 1585520"/>
                  <a:gd name="connsiteX10-171" fmla="*/ 551331 w 552481"/>
                  <a:gd name="connsiteY10-172" fmla="*/ 819782 h 1585520"/>
                  <a:gd name="connsiteX11-173" fmla="*/ 270832 w 552481"/>
                  <a:gd name="connsiteY11-174" fmla="*/ 619203 h 1585520"/>
                  <a:gd name="connsiteX12-175" fmla="*/ 551364 w 552481"/>
                  <a:gd name="connsiteY12-176" fmla="*/ 841805 h 1585520"/>
                  <a:gd name="connsiteX13-177" fmla="*/ 551613 w 552481"/>
                  <a:gd name="connsiteY13-178" fmla="*/ 1007603 h 1585520"/>
                  <a:gd name="connsiteX14-179" fmla="*/ 184579 w 552481"/>
                  <a:gd name="connsiteY14-180" fmla="*/ 741931 h 1585520"/>
                  <a:gd name="connsiteX15-181" fmla="*/ 551646 w 552481"/>
                  <a:gd name="connsiteY15-182" fmla="*/ 1029766 h 1585520"/>
                  <a:gd name="connsiteX16-183" fmla="*/ 507056 w 552481"/>
                  <a:gd name="connsiteY16-184" fmla="*/ 1169267 h 1585520"/>
                  <a:gd name="connsiteX17-185" fmla="*/ 119129 w 552481"/>
                  <a:gd name="connsiteY17-186" fmla="*/ 889458 h 1585520"/>
                  <a:gd name="connsiteX18-187" fmla="*/ 504472 w 552481"/>
                  <a:gd name="connsiteY18-188" fmla="*/ 1198018 h 1585520"/>
                  <a:gd name="connsiteX19-189" fmla="*/ 519836 w 552481"/>
                  <a:gd name="connsiteY19-190" fmla="*/ 1370630 h 1585520"/>
                  <a:gd name="connsiteX20-191" fmla="*/ 184579 w 552481"/>
                  <a:gd name="connsiteY20-192" fmla="*/ 1132651 h 1585520"/>
                  <a:gd name="connsiteX21-193" fmla="*/ 509865 w 552481"/>
                  <a:gd name="connsiteY21-194" fmla="*/ 1387661 h 1585520"/>
                  <a:gd name="connsiteX22-195" fmla="*/ 552481 w 552481"/>
                  <a:gd name="connsiteY22-196" fmla="*/ 1585328 h 1585520"/>
                  <a:gd name="connsiteX23-197" fmla="*/ 103908 w 552481"/>
                  <a:gd name="connsiteY23-198" fmla="*/ 1357263 h 1585520"/>
                  <a:gd name="connsiteX24-199" fmla="*/ 550099 w 552481"/>
                  <a:gd name="connsiteY24-200" fmla="*/ 0 h 1585520"/>
                  <a:gd name="connsiteX0-201" fmla="*/ 550099 w 552481"/>
                  <a:gd name="connsiteY0-202" fmla="*/ 0 h 1585520"/>
                  <a:gd name="connsiteX1-203" fmla="*/ 550454 w 552481"/>
                  <a:gd name="connsiteY1-204" fmla="*/ 236086 h 1585520"/>
                  <a:gd name="connsiteX2-205" fmla="*/ 488816 w 552481"/>
                  <a:gd name="connsiteY2-206" fmla="*/ 193543 h 1585520"/>
                  <a:gd name="connsiteX3-207" fmla="*/ 550466 w 552481"/>
                  <a:gd name="connsiteY3-208" fmla="*/ 244157 h 1585520"/>
                  <a:gd name="connsiteX4-209" fmla="*/ 550735 w 552481"/>
                  <a:gd name="connsiteY4-210" fmla="*/ 423083 h 1585520"/>
                  <a:gd name="connsiteX5-211" fmla="*/ 440807 w 552481"/>
                  <a:gd name="connsiteY5-212" fmla="*/ 347209 h 1585520"/>
                  <a:gd name="connsiteX6-213" fmla="*/ 550756 w 552481"/>
                  <a:gd name="connsiteY6-214" fmla="*/ 437477 h 1585520"/>
                  <a:gd name="connsiteX7-215" fmla="*/ 551026 w 552481"/>
                  <a:gd name="connsiteY7-216" fmla="*/ 616991 h 1585520"/>
                  <a:gd name="connsiteX8-217" fmla="*/ 372197 w 552481"/>
                  <a:gd name="connsiteY8-218" fmla="*/ 491984 h 1585520"/>
                  <a:gd name="connsiteX9-219" fmla="*/ 551056 w 552481"/>
                  <a:gd name="connsiteY9-220" fmla="*/ 637056 h 1585520"/>
                  <a:gd name="connsiteX10-221" fmla="*/ 551331 w 552481"/>
                  <a:gd name="connsiteY10-222" fmla="*/ 819782 h 1585520"/>
                  <a:gd name="connsiteX11-223" fmla="*/ 270832 w 552481"/>
                  <a:gd name="connsiteY11-224" fmla="*/ 619203 h 1585520"/>
                  <a:gd name="connsiteX12-225" fmla="*/ 551364 w 552481"/>
                  <a:gd name="connsiteY12-226" fmla="*/ 841805 h 1585520"/>
                  <a:gd name="connsiteX13-227" fmla="*/ 551613 w 552481"/>
                  <a:gd name="connsiteY13-228" fmla="*/ 1007603 h 1585520"/>
                  <a:gd name="connsiteX14-229" fmla="*/ 184579 w 552481"/>
                  <a:gd name="connsiteY14-230" fmla="*/ 741931 h 1585520"/>
                  <a:gd name="connsiteX15-231" fmla="*/ 521700 w 552481"/>
                  <a:gd name="connsiteY15-232" fmla="*/ 1009232 h 1585520"/>
                  <a:gd name="connsiteX16-233" fmla="*/ 507056 w 552481"/>
                  <a:gd name="connsiteY16-234" fmla="*/ 1169267 h 1585520"/>
                  <a:gd name="connsiteX17-235" fmla="*/ 119129 w 552481"/>
                  <a:gd name="connsiteY17-236" fmla="*/ 889458 h 1585520"/>
                  <a:gd name="connsiteX18-237" fmla="*/ 504472 w 552481"/>
                  <a:gd name="connsiteY18-238" fmla="*/ 1198018 h 1585520"/>
                  <a:gd name="connsiteX19-239" fmla="*/ 519836 w 552481"/>
                  <a:gd name="connsiteY19-240" fmla="*/ 1370630 h 1585520"/>
                  <a:gd name="connsiteX20-241" fmla="*/ 184579 w 552481"/>
                  <a:gd name="connsiteY20-242" fmla="*/ 1132651 h 1585520"/>
                  <a:gd name="connsiteX21-243" fmla="*/ 509865 w 552481"/>
                  <a:gd name="connsiteY21-244" fmla="*/ 1387661 h 1585520"/>
                  <a:gd name="connsiteX22-245" fmla="*/ 552481 w 552481"/>
                  <a:gd name="connsiteY22-246" fmla="*/ 1585328 h 1585520"/>
                  <a:gd name="connsiteX23-247" fmla="*/ 103908 w 552481"/>
                  <a:gd name="connsiteY23-248" fmla="*/ 1357263 h 1585520"/>
                  <a:gd name="connsiteX24-249" fmla="*/ 550099 w 552481"/>
                  <a:gd name="connsiteY24-250" fmla="*/ 0 h 1585520"/>
                  <a:gd name="connsiteX0-251" fmla="*/ 550099 w 552481"/>
                  <a:gd name="connsiteY0-252" fmla="*/ 0 h 1585520"/>
                  <a:gd name="connsiteX1-253" fmla="*/ 550454 w 552481"/>
                  <a:gd name="connsiteY1-254" fmla="*/ 236086 h 1585520"/>
                  <a:gd name="connsiteX2-255" fmla="*/ 488816 w 552481"/>
                  <a:gd name="connsiteY2-256" fmla="*/ 193543 h 1585520"/>
                  <a:gd name="connsiteX3-257" fmla="*/ 550466 w 552481"/>
                  <a:gd name="connsiteY3-258" fmla="*/ 244157 h 1585520"/>
                  <a:gd name="connsiteX4-259" fmla="*/ 550735 w 552481"/>
                  <a:gd name="connsiteY4-260" fmla="*/ 423083 h 1585520"/>
                  <a:gd name="connsiteX5-261" fmla="*/ 440807 w 552481"/>
                  <a:gd name="connsiteY5-262" fmla="*/ 347209 h 1585520"/>
                  <a:gd name="connsiteX6-263" fmla="*/ 550756 w 552481"/>
                  <a:gd name="connsiteY6-264" fmla="*/ 437477 h 1585520"/>
                  <a:gd name="connsiteX7-265" fmla="*/ 551026 w 552481"/>
                  <a:gd name="connsiteY7-266" fmla="*/ 616991 h 1585520"/>
                  <a:gd name="connsiteX8-267" fmla="*/ 372197 w 552481"/>
                  <a:gd name="connsiteY8-268" fmla="*/ 491984 h 1585520"/>
                  <a:gd name="connsiteX9-269" fmla="*/ 551056 w 552481"/>
                  <a:gd name="connsiteY9-270" fmla="*/ 637056 h 1585520"/>
                  <a:gd name="connsiteX10-271" fmla="*/ 551331 w 552481"/>
                  <a:gd name="connsiteY10-272" fmla="*/ 819782 h 1585520"/>
                  <a:gd name="connsiteX11-273" fmla="*/ 270832 w 552481"/>
                  <a:gd name="connsiteY11-274" fmla="*/ 619203 h 1585520"/>
                  <a:gd name="connsiteX12-275" fmla="*/ 551364 w 552481"/>
                  <a:gd name="connsiteY12-276" fmla="*/ 841805 h 1585520"/>
                  <a:gd name="connsiteX13-277" fmla="*/ 534221 w 552481"/>
                  <a:gd name="connsiteY13-278" fmla="*/ 989751 h 1585520"/>
                  <a:gd name="connsiteX14-279" fmla="*/ 184579 w 552481"/>
                  <a:gd name="connsiteY14-280" fmla="*/ 741931 h 1585520"/>
                  <a:gd name="connsiteX15-281" fmla="*/ 521700 w 552481"/>
                  <a:gd name="connsiteY15-282" fmla="*/ 1009232 h 1585520"/>
                  <a:gd name="connsiteX16-283" fmla="*/ 507056 w 552481"/>
                  <a:gd name="connsiteY16-284" fmla="*/ 1169267 h 1585520"/>
                  <a:gd name="connsiteX17-285" fmla="*/ 119129 w 552481"/>
                  <a:gd name="connsiteY17-286" fmla="*/ 889458 h 1585520"/>
                  <a:gd name="connsiteX18-287" fmla="*/ 504472 w 552481"/>
                  <a:gd name="connsiteY18-288" fmla="*/ 1198018 h 1585520"/>
                  <a:gd name="connsiteX19-289" fmla="*/ 519836 w 552481"/>
                  <a:gd name="connsiteY19-290" fmla="*/ 1370630 h 1585520"/>
                  <a:gd name="connsiteX20-291" fmla="*/ 184579 w 552481"/>
                  <a:gd name="connsiteY20-292" fmla="*/ 1132651 h 1585520"/>
                  <a:gd name="connsiteX21-293" fmla="*/ 509865 w 552481"/>
                  <a:gd name="connsiteY21-294" fmla="*/ 1387661 h 1585520"/>
                  <a:gd name="connsiteX22-295" fmla="*/ 552481 w 552481"/>
                  <a:gd name="connsiteY22-296" fmla="*/ 1585328 h 1585520"/>
                  <a:gd name="connsiteX23-297" fmla="*/ 103908 w 552481"/>
                  <a:gd name="connsiteY23-298" fmla="*/ 1357263 h 1585520"/>
                  <a:gd name="connsiteX24-299" fmla="*/ 550099 w 552481"/>
                  <a:gd name="connsiteY24-300" fmla="*/ 0 h 1585520"/>
                  <a:gd name="connsiteX0-301" fmla="*/ 550099 w 552481"/>
                  <a:gd name="connsiteY0-302" fmla="*/ 0 h 1585520"/>
                  <a:gd name="connsiteX1-303" fmla="*/ 550454 w 552481"/>
                  <a:gd name="connsiteY1-304" fmla="*/ 236086 h 1585520"/>
                  <a:gd name="connsiteX2-305" fmla="*/ 488816 w 552481"/>
                  <a:gd name="connsiteY2-306" fmla="*/ 193543 h 1585520"/>
                  <a:gd name="connsiteX3-307" fmla="*/ 550466 w 552481"/>
                  <a:gd name="connsiteY3-308" fmla="*/ 244157 h 1585520"/>
                  <a:gd name="connsiteX4-309" fmla="*/ 550735 w 552481"/>
                  <a:gd name="connsiteY4-310" fmla="*/ 423083 h 1585520"/>
                  <a:gd name="connsiteX5-311" fmla="*/ 440807 w 552481"/>
                  <a:gd name="connsiteY5-312" fmla="*/ 347209 h 1585520"/>
                  <a:gd name="connsiteX6-313" fmla="*/ 550756 w 552481"/>
                  <a:gd name="connsiteY6-314" fmla="*/ 437477 h 1585520"/>
                  <a:gd name="connsiteX7-315" fmla="*/ 551026 w 552481"/>
                  <a:gd name="connsiteY7-316" fmla="*/ 616991 h 1585520"/>
                  <a:gd name="connsiteX8-317" fmla="*/ 372197 w 552481"/>
                  <a:gd name="connsiteY8-318" fmla="*/ 491984 h 1585520"/>
                  <a:gd name="connsiteX9-319" fmla="*/ 551056 w 552481"/>
                  <a:gd name="connsiteY9-320" fmla="*/ 637056 h 1585520"/>
                  <a:gd name="connsiteX10-321" fmla="*/ 551331 w 552481"/>
                  <a:gd name="connsiteY10-322" fmla="*/ 819782 h 1585520"/>
                  <a:gd name="connsiteX11-323" fmla="*/ 270832 w 552481"/>
                  <a:gd name="connsiteY11-324" fmla="*/ 619203 h 1585520"/>
                  <a:gd name="connsiteX12-325" fmla="*/ 501344 w 552481"/>
                  <a:gd name="connsiteY12-326" fmla="*/ 815973 h 1585520"/>
                  <a:gd name="connsiteX13-327" fmla="*/ 534221 w 552481"/>
                  <a:gd name="connsiteY13-328" fmla="*/ 989751 h 1585520"/>
                  <a:gd name="connsiteX14-329" fmla="*/ 184579 w 552481"/>
                  <a:gd name="connsiteY14-330" fmla="*/ 741931 h 1585520"/>
                  <a:gd name="connsiteX15-331" fmla="*/ 521700 w 552481"/>
                  <a:gd name="connsiteY15-332" fmla="*/ 1009232 h 1585520"/>
                  <a:gd name="connsiteX16-333" fmla="*/ 507056 w 552481"/>
                  <a:gd name="connsiteY16-334" fmla="*/ 1169267 h 1585520"/>
                  <a:gd name="connsiteX17-335" fmla="*/ 119129 w 552481"/>
                  <a:gd name="connsiteY17-336" fmla="*/ 889458 h 1585520"/>
                  <a:gd name="connsiteX18-337" fmla="*/ 504472 w 552481"/>
                  <a:gd name="connsiteY18-338" fmla="*/ 1198018 h 1585520"/>
                  <a:gd name="connsiteX19-339" fmla="*/ 519836 w 552481"/>
                  <a:gd name="connsiteY19-340" fmla="*/ 1370630 h 1585520"/>
                  <a:gd name="connsiteX20-341" fmla="*/ 184579 w 552481"/>
                  <a:gd name="connsiteY20-342" fmla="*/ 1132651 h 1585520"/>
                  <a:gd name="connsiteX21-343" fmla="*/ 509865 w 552481"/>
                  <a:gd name="connsiteY21-344" fmla="*/ 1387661 h 1585520"/>
                  <a:gd name="connsiteX22-345" fmla="*/ 552481 w 552481"/>
                  <a:gd name="connsiteY22-346" fmla="*/ 1585328 h 1585520"/>
                  <a:gd name="connsiteX23-347" fmla="*/ 103908 w 552481"/>
                  <a:gd name="connsiteY23-348" fmla="*/ 1357263 h 1585520"/>
                  <a:gd name="connsiteX24-349" fmla="*/ 550099 w 552481"/>
                  <a:gd name="connsiteY24-350" fmla="*/ 0 h 1585520"/>
                  <a:gd name="connsiteX0-351" fmla="*/ 550099 w 552481"/>
                  <a:gd name="connsiteY0-352" fmla="*/ 0 h 1585520"/>
                  <a:gd name="connsiteX1-353" fmla="*/ 550454 w 552481"/>
                  <a:gd name="connsiteY1-354" fmla="*/ 236086 h 1585520"/>
                  <a:gd name="connsiteX2-355" fmla="*/ 488816 w 552481"/>
                  <a:gd name="connsiteY2-356" fmla="*/ 193543 h 1585520"/>
                  <a:gd name="connsiteX3-357" fmla="*/ 550466 w 552481"/>
                  <a:gd name="connsiteY3-358" fmla="*/ 244157 h 1585520"/>
                  <a:gd name="connsiteX4-359" fmla="*/ 550735 w 552481"/>
                  <a:gd name="connsiteY4-360" fmla="*/ 423083 h 1585520"/>
                  <a:gd name="connsiteX5-361" fmla="*/ 440807 w 552481"/>
                  <a:gd name="connsiteY5-362" fmla="*/ 347209 h 1585520"/>
                  <a:gd name="connsiteX6-363" fmla="*/ 550756 w 552481"/>
                  <a:gd name="connsiteY6-364" fmla="*/ 437477 h 1585520"/>
                  <a:gd name="connsiteX7-365" fmla="*/ 551026 w 552481"/>
                  <a:gd name="connsiteY7-366" fmla="*/ 616991 h 1585520"/>
                  <a:gd name="connsiteX8-367" fmla="*/ 372197 w 552481"/>
                  <a:gd name="connsiteY8-368" fmla="*/ 491984 h 1585520"/>
                  <a:gd name="connsiteX9-369" fmla="*/ 551056 w 552481"/>
                  <a:gd name="connsiteY9-370" fmla="*/ 637056 h 1585520"/>
                  <a:gd name="connsiteX10-371" fmla="*/ 508896 w 552481"/>
                  <a:gd name="connsiteY10-372" fmla="*/ 791532 h 1585520"/>
                  <a:gd name="connsiteX11-373" fmla="*/ 270832 w 552481"/>
                  <a:gd name="connsiteY11-374" fmla="*/ 619203 h 1585520"/>
                  <a:gd name="connsiteX12-375" fmla="*/ 501344 w 552481"/>
                  <a:gd name="connsiteY12-376" fmla="*/ 815973 h 1585520"/>
                  <a:gd name="connsiteX13-377" fmla="*/ 534221 w 552481"/>
                  <a:gd name="connsiteY13-378" fmla="*/ 989751 h 1585520"/>
                  <a:gd name="connsiteX14-379" fmla="*/ 184579 w 552481"/>
                  <a:gd name="connsiteY14-380" fmla="*/ 741931 h 1585520"/>
                  <a:gd name="connsiteX15-381" fmla="*/ 521700 w 552481"/>
                  <a:gd name="connsiteY15-382" fmla="*/ 1009232 h 1585520"/>
                  <a:gd name="connsiteX16-383" fmla="*/ 507056 w 552481"/>
                  <a:gd name="connsiteY16-384" fmla="*/ 1169267 h 1585520"/>
                  <a:gd name="connsiteX17-385" fmla="*/ 119129 w 552481"/>
                  <a:gd name="connsiteY17-386" fmla="*/ 889458 h 1585520"/>
                  <a:gd name="connsiteX18-387" fmla="*/ 504472 w 552481"/>
                  <a:gd name="connsiteY18-388" fmla="*/ 1198018 h 1585520"/>
                  <a:gd name="connsiteX19-389" fmla="*/ 519836 w 552481"/>
                  <a:gd name="connsiteY19-390" fmla="*/ 1370630 h 1585520"/>
                  <a:gd name="connsiteX20-391" fmla="*/ 184579 w 552481"/>
                  <a:gd name="connsiteY20-392" fmla="*/ 1132651 h 1585520"/>
                  <a:gd name="connsiteX21-393" fmla="*/ 509865 w 552481"/>
                  <a:gd name="connsiteY21-394" fmla="*/ 1387661 h 1585520"/>
                  <a:gd name="connsiteX22-395" fmla="*/ 552481 w 552481"/>
                  <a:gd name="connsiteY22-396" fmla="*/ 1585328 h 1585520"/>
                  <a:gd name="connsiteX23-397" fmla="*/ 103908 w 552481"/>
                  <a:gd name="connsiteY23-398" fmla="*/ 1357263 h 1585520"/>
                  <a:gd name="connsiteX24-399" fmla="*/ 550099 w 552481"/>
                  <a:gd name="connsiteY24-400" fmla="*/ 0 h 1585520"/>
                  <a:gd name="connsiteX0-401" fmla="*/ 550099 w 552481"/>
                  <a:gd name="connsiteY0-402" fmla="*/ 0 h 1585520"/>
                  <a:gd name="connsiteX1-403" fmla="*/ 550454 w 552481"/>
                  <a:gd name="connsiteY1-404" fmla="*/ 236086 h 1585520"/>
                  <a:gd name="connsiteX2-405" fmla="*/ 488816 w 552481"/>
                  <a:gd name="connsiteY2-406" fmla="*/ 193543 h 1585520"/>
                  <a:gd name="connsiteX3-407" fmla="*/ 550466 w 552481"/>
                  <a:gd name="connsiteY3-408" fmla="*/ 244157 h 1585520"/>
                  <a:gd name="connsiteX4-409" fmla="*/ 550735 w 552481"/>
                  <a:gd name="connsiteY4-410" fmla="*/ 423083 h 1585520"/>
                  <a:gd name="connsiteX5-411" fmla="*/ 440807 w 552481"/>
                  <a:gd name="connsiteY5-412" fmla="*/ 347209 h 1585520"/>
                  <a:gd name="connsiteX6-413" fmla="*/ 550756 w 552481"/>
                  <a:gd name="connsiteY6-414" fmla="*/ 437477 h 1585520"/>
                  <a:gd name="connsiteX7-415" fmla="*/ 551026 w 552481"/>
                  <a:gd name="connsiteY7-416" fmla="*/ 616991 h 1585520"/>
                  <a:gd name="connsiteX8-417" fmla="*/ 372197 w 552481"/>
                  <a:gd name="connsiteY8-418" fmla="*/ 491984 h 1585520"/>
                  <a:gd name="connsiteX9-419" fmla="*/ 521176 w 552481"/>
                  <a:gd name="connsiteY9-420" fmla="*/ 611487 h 1585520"/>
                  <a:gd name="connsiteX10-421" fmla="*/ 508896 w 552481"/>
                  <a:gd name="connsiteY10-422" fmla="*/ 791532 h 1585520"/>
                  <a:gd name="connsiteX11-423" fmla="*/ 270832 w 552481"/>
                  <a:gd name="connsiteY11-424" fmla="*/ 619203 h 1585520"/>
                  <a:gd name="connsiteX12-425" fmla="*/ 501344 w 552481"/>
                  <a:gd name="connsiteY12-426" fmla="*/ 815973 h 1585520"/>
                  <a:gd name="connsiteX13-427" fmla="*/ 534221 w 552481"/>
                  <a:gd name="connsiteY13-428" fmla="*/ 989751 h 1585520"/>
                  <a:gd name="connsiteX14-429" fmla="*/ 184579 w 552481"/>
                  <a:gd name="connsiteY14-430" fmla="*/ 741931 h 1585520"/>
                  <a:gd name="connsiteX15-431" fmla="*/ 521700 w 552481"/>
                  <a:gd name="connsiteY15-432" fmla="*/ 1009232 h 1585520"/>
                  <a:gd name="connsiteX16-433" fmla="*/ 507056 w 552481"/>
                  <a:gd name="connsiteY16-434" fmla="*/ 1169267 h 1585520"/>
                  <a:gd name="connsiteX17-435" fmla="*/ 119129 w 552481"/>
                  <a:gd name="connsiteY17-436" fmla="*/ 889458 h 1585520"/>
                  <a:gd name="connsiteX18-437" fmla="*/ 504472 w 552481"/>
                  <a:gd name="connsiteY18-438" fmla="*/ 1198018 h 1585520"/>
                  <a:gd name="connsiteX19-439" fmla="*/ 519836 w 552481"/>
                  <a:gd name="connsiteY19-440" fmla="*/ 1370630 h 1585520"/>
                  <a:gd name="connsiteX20-441" fmla="*/ 184579 w 552481"/>
                  <a:gd name="connsiteY20-442" fmla="*/ 1132651 h 1585520"/>
                  <a:gd name="connsiteX21-443" fmla="*/ 509865 w 552481"/>
                  <a:gd name="connsiteY21-444" fmla="*/ 1387661 h 1585520"/>
                  <a:gd name="connsiteX22-445" fmla="*/ 552481 w 552481"/>
                  <a:gd name="connsiteY22-446" fmla="*/ 1585328 h 1585520"/>
                  <a:gd name="connsiteX23-447" fmla="*/ 103908 w 552481"/>
                  <a:gd name="connsiteY23-448" fmla="*/ 1357263 h 1585520"/>
                  <a:gd name="connsiteX24-449" fmla="*/ 550099 w 552481"/>
                  <a:gd name="connsiteY24-450" fmla="*/ 0 h 1585520"/>
                  <a:gd name="connsiteX0-451" fmla="*/ 550099 w 552481"/>
                  <a:gd name="connsiteY0-452" fmla="*/ 0 h 1585520"/>
                  <a:gd name="connsiteX1-453" fmla="*/ 550454 w 552481"/>
                  <a:gd name="connsiteY1-454" fmla="*/ 236086 h 1585520"/>
                  <a:gd name="connsiteX2-455" fmla="*/ 488816 w 552481"/>
                  <a:gd name="connsiteY2-456" fmla="*/ 193543 h 1585520"/>
                  <a:gd name="connsiteX3-457" fmla="*/ 550466 w 552481"/>
                  <a:gd name="connsiteY3-458" fmla="*/ 244157 h 1585520"/>
                  <a:gd name="connsiteX4-459" fmla="*/ 550735 w 552481"/>
                  <a:gd name="connsiteY4-460" fmla="*/ 423083 h 1585520"/>
                  <a:gd name="connsiteX5-461" fmla="*/ 440807 w 552481"/>
                  <a:gd name="connsiteY5-462" fmla="*/ 347209 h 1585520"/>
                  <a:gd name="connsiteX6-463" fmla="*/ 550756 w 552481"/>
                  <a:gd name="connsiteY6-464" fmla="*/ 437477 h 1585520"/>
                  <a:gd name="connsiteX7-465" fmla="*/ 523630 w 552481"/>
                  <a:gd name="connsiteY7-466" fmla="*/ 593972 h 1585520"/>
                  <a:gd name="connsiteX8-467" fmla="*/ 372197 w 552481"/>
                  <a:gd name="connsiteY8-468" fmla="*/ 491984 h 1585520"/>
                  <a:gd name="connsiteX9-469" fmla="*/ 521176 w 552481"/>
                  <a:gd name="connsiteY9-470" fmla="*/ 611487 h 1585520"/>
                  <a:gd name="connsiteX10-471" fmla="*/ 508896 w 552481"/>
                  <a:gd name="connsiteY10-472" fmla="*/ 791532 h 1585520"/>
                  <a:gd name="connsiteX11-473" fmla="*/ 270832 w 552481"/>
                  <a:gd name="connsiteY11-474" fmla="*/ 619203 h 1585520"/>
                  <a:gd name="connsiteX12-475" fmla="*/ 501344 w 552481"/>
                  <a:gd name="connsiteY12-476" fmla="*/ 815973 h 1585520"/>
                  <a:gd name="connsiteX13-477" fmla="*/ 534221 w 552481"/>
                  <a:gd name="connsiteY13-478" fmla="*/ 989751 h 1585520"/>
                  <a:gd name="connsiteX14-479" fmla="*/ 184579 w 552481"/>
                  <a:gd name="connsiteY14-480" fmla="*/ 741931 h 1585520"/>
                  <a:gd name="connsiteX15-481" fmla="*/ 521700 w 552481"/>
                  <a:gd name="connsiteY15-482" fmla="*/ 1009232 h 1585520"/>
                  <a:gd name="connsiteX16-483" fmla="*/ 507056 w 552481"/>
                  <a:gd name="connsiteY16-484" fmla="*/ 1169267 h 1585520"/>
                  <a:gd name="connsiteX17-485" fmla="*/ 119129 w 552481"/>
                  <a:gd name="connsiteY17-486" fmla="*/ 889458 h 1585520"/>
                  <a:gd name="connsiteX18-487" fmla="*/ 504472 w 552481"/>
                  <a:gd name="connsiteY18-488" fmla="*/ 1198018 h 1585520"/>
                  <a:gd name="connsiteX19-489" fmla="*/ 519836 w 552481"/>
                  <a:gd name="connsiteY19-490" fmla="*/ 1370630 h 1585520"/>
                  <a:gd name="connsiteX20-491" fmla="*/ 184579 w 552481"/>
                  <a:gd name="connsiteY20-492" fmla="*/ 1132651 h 1585520"/>
                  <a:gd name="connsiteX21-493" fmla="*/ 509865 w 552481"/>
                  <a:gd name="connsiteY21-494" fmla="*/ 1387661 h 1585520"/>
                  <a:gd name="connsiteX22-495" fmla="*/ 552481 w 552481"/>
                  <a:gd name="connsiteY22-496" fmla="*/ 1585328 h 1585520"/>
                  <a:gd name="connsiteX23-497" fmla="*/ 103908 w 552481"/>
                  <a:gd name="connsiteY23-498" fmla="*/ 1357263 h 1585520"/>
                  <a:gd name="connsiteX24-499" fmla="*/ 550099 w 552481"/>
                  <a:gd name="connsiteY24-500" fmla="*/ 0 h 1585520"/>
                  <a:gd name="connsiteX0-501" fmla="*/ 550099 w 552481"/>
                  <a:gd name="connsiteY0-502" fmla="*/ 0 h 1585520"/>
                  <a:gd name="connsiteX1-503" fmla="*/ 550454 w 552481"/>
                  <a:gd name="connsiteY1-504" fmla="*/ 236086 h 1585520"/>
                  <a:gd name="connsiteX2-505" fmla="*/ 488816 w 552481"/>
                  <a:gd name="connsiteY2-506" fmla="*/ 193543 h 1585520"/>
                  <a:gd name="connsiteX3-507" fmla="*/ 550466 w 552481"/>
                  <a:gd name="connsiteY3-508" fmla="*/ 244157 h 1585520"/>
                  <a:gd name="connsiteX4-509" fmla="*/ 550735 w 552481"/>
                  <a:gd name="connsiteY4-510" fmla="*/ 423083 h 1585520"/>
                  <a:gd name="connsiteX5-511" fmla="*/ 440807 w 552481"/>
                  <a:gd name="connsiteY5-512" fmla="*/ 347209 h 1585520"/>
                  <a:gd name="connsiteX6-513" fmla="*/ 530748 w 552481"/>
                  <a:gd name="connsiteY6-514" fmla="*/ 427144 h 1585520"/>
                  <a:gd name="connsiteX7-515" fmla="*/ 523630 w 552481"/>
                  <a:gd name="connsiteY7-516" fmla="*/ 593972 h 1585520"/>
                  <a:gd name="connsiteX8-517" fmla="*/ 372197 w 552481"/>
                  <a:gd name="connsiteY8-518" fmla="*/ 491984 h 1585520"/>
                  <a:gd name="connsiteX9-519" fmla="*/ 521176 w 552481"/>
                  <a:gd name="connsiteY9-520" fmla="*/ 611487 h 1585520"/>
                  <a:gd name="connsiteX10-521" fmla="*/ 508896 w 552481"/>
                  <a:gd name="connsiteY10-522" fmla="*/ 791532 h 1585520"/>
                  <a:gd name="connsiteX11-523" fmla="*/ 270832 w 552481"/>
                  <a:gd name="connsiteY11-524" fmla="*/ 619203 h 1585520"/>
                  <a:gd name="connsiteX12-525" fmla="*/ 501344 w 552481"/>
                  <a:gd name="connsiteY12-526" fmla="*/ 815973 h 1585520"/>
                  <a:gd name="connsiteX13-527" fmla="*/ 534221 w 552481"/>
                  <a:gd name="connsiteY13-528" fmla="*/ 989751 h 1585520"/>
                  <a:gd name="connsiteX14-529" fmla="*/ 184579 w 552481"/>
                  <a:gd name="connsiteY14-530" fmla="*/ 741931 h 1585520"/>
                  <a:gd name="connsiteX15-531" fmla="*/ 521700 w 552481"/>
                  <a:gd name="connsiteY15-532" fmla="*/ 1009232 h 1585520"/>
                  <a:gd name="connsiteX16-533" fmla="*/ 507056 w 552481"/>
                  <a:gd name="connsiteY16-534" fmla="*/ 1169267 h 1585520"/>
                  <a:gd name="connsiteX17-535" fmla="*/ 119129 w 552481"/>
                  <a:gd name="connsiteY17-536" fmla="*/ 889458 h 1585520"/>
                  <a:gd name="connsiteX18-537" fmla="*/ 504472 w 552481"/>
                  <a:gd name="connsiteY18-538" fmla="*/ 1198018 h 1585520"/>
                  <a:gd name="connsiteX19-539" fmla="*/ 519836 w 552481"/>
                  <a:gd name="connsiteY19-540" fmla="*/ 1370630 h 1585520"/>
                  <a:gd name="connsiteX20-541" fmla="*/ 184579 w 552481"/>
                  <a:gd name="connsiteY20-542" fmla="*/ 1132651 h 1585520"/>
                  <a:gd name="connsiteX21-543" fmla="*/ 509865 w 552481"/>
                  <a:gd name="connsiteY21-544" fmla="*/ 1387661 h 1585520"/>
                  <a:gd name="connsiteX22-545" fmla="*/ 552481 w 552481"/>
                  <a:gd name="connsiteY22-546" fmla="*/ 1585328 h 1585520"/>
                  <a:gd name="connsiteX23-547" fmla="*/ 103908 w 552481"/>
                  <a:gd name="connsiteY23-548" fmla="*/ 1357263 h 1585520"/>
                  <a:gd name="connsiteX24-549" fmla="*/ 550099 w 552481"/>
                  <a:gd name="connsiteY24-550" fmla="*/ 0 h 1585520"/>
                  <a:gd name="connsiteX0-551" fmla="*/ 550099 w 552481"/>
                  <a:gd name="connsiteY0-552" fmla="*/ 0 h 1585520"/>
                  <a:gd name="connsiteX1-553" fmla="*/ 550454 w 552481"/>
                  <a:gd name="connsiteY1-554" fmla="*/ 236086 h 1585520"/>
                  <a:gd name="connsiteX2-555" fmla="*/ 488816 w 552481"/>
                  <a:gd name="connsiteY2-556" fmla="*/ 193543 h 1585520"/>
                  <a:gd name="connsiteX3-557" fmla="*/ 550466 w 552481"/>
                  <a:gd name="connsiteY3-558" fmla="*/ 244157 h 1585520"/>
                  <a:gd name="connsiteX4-559" fmla="*/ 528440 w 552481"/>
                  <a:gd name="connsiteY4-560" fmla="*/ 395095 h 1585520"/>
                  <a:gd name="connsiteX5-561" fmla="*/ 440807 w 552481"/>
                  <a:gd name="connsiteY5-562" fmla="*/ 347209 h 1585520"/>
                  <a:gd name="connsiteX6-563" fmla="*/ 530748 w 552481"/>
                  <a:gd name="connsiteY6-564" fmla="*/ 427144 h 1585520"/>
                  <a:gd name="connsiteX7-565" fmla="*/ 523630 w 552481"/>
                  <a:gd name="connsiteY7-566" fmla="*/ 593972 h 1585520"/>
                  <a:gd name="connsiteX8-567" fmla="*/ 372197 w 552481"/>
                  <a:gd name="connsiteY8-568" fmla="*/ 491984 h 1585520"/>
                  <a:gd name="connsiteX9-569" fmla="*/ 521176 w 552481"/>
                  <a:gd name="connsiteY9-570" fmla="*/ 611487 h 1585520"/>
                  <a:gd name="connsiteX10-571" fmla="*/ 508896 w 552481"/>
                  <a:gd name="connsiteY10-572" fmla="*/ 791532 h 1585520"/>
                  <a:gd name="connsiteX11-573" fmla="*/ 270832 w 552481"/>
                  <a:gd name="connsiteY11-574" fmla="*/ 619203 h 1585520"/>
                  <a:gd name="connsiteX12-575" fmla="*/ 501344 w 552481"/>
                  <a:gd name="connsiteY12-576" fmla="*/ 815973 h 1585520"/>
                  <a:gd name="connsiteX13-577" fmla="*/ 534221 w 552481"/>
                  <a:gd name="connsiteY13-578" fmla="*/ 989751 h 1585520"/>
                  <a:gd name="connsiteX14-579" fmla="*/ 184579 w 552481"/>
                  <a:gd name="connsiteY14-580" fmla="*/ 741931 h 1585520"/>
                  <a:gd name="connsiteX15-581" fmla="*/ 521700 w 552481"/>
                  <a:gd name="connsiteY15-582" fmla="*/ 1009232 h 1585520"/>
                  <a:gd name="connsiteX16-583" fmla="*/ 507056 w 552481"/>
                  <a:gd name="connsiteY16-584" fmla="*/ 1169267 h 1585520"/>
                  <a:gd name="connsiteX17-585" fmla="*/ 119129 w 552481"/>
                  <a:gd name="connsiteY17-586" fmla="*/ 889458 h 1585520"/>
                  <a:gd name="connsiteX18-587" fmla="*/ 504472 w 552481"/>
                  <a:gd name="connsiteY18-588" fmla="*/ 1198018 h 1585520"/>
                  <a:gd name="connsiteX19-589" fmla="*/ 519836 w 552481"/>
                  <a:gd name="connsiteY19-590" fmla="*/ 1370630 h 1585520"/>
                  <a:gd name="connsiteX20-591" fmla="*/ 184579 w 552481"/>
                  <a:gd name="connsiteY20-592" fmla="*/ 1132651 h 1585520"/>
                  <a:gd name="connsiteX21-593" fmla="*/ 509865 w 552481"/>
                  <a:gd name="connsiteY21-594" fmla="*/ 1387661 h 1585520"/>
                  <a:gd name="connsiteX22-595" fmla="*/ 552481 w 552481"/>
                  <a:gd name="connsiteY22-596" fmla="*/ 1585328 h 1585520"/>
                  <a:gd name="connsiteX23-597" fmla="*/ 103908 w 552481"/>
                  <a:gd name="connsiteY23-598" fmla="*/ 1357263 h 1585520"/>
                  <a:gd name="connsiteX24-599" fmla="*/ 550099 w 552481"/>
                  <a:gd name="connsiteY24-600" fmla="*/ 0 h 1585520"/>
                  <a:gd name="connsiteX0-601" fmla="*/ 550099 w 552481"/>
                  <a:gd name="connsiteY0-602" fmla="*/ 0 h 1585520"/>
                  <a:gd name="connsiteX1-603" fmla="*/ 550454 w 552481"/>
                  <a:gd name="connsiteY1-604" fmla="*/ 236086 h 1585520"/>
                  <a:gd name="connsiteX2-605" fmla="*/ 488816 w 552481"/>
                  <a:gd name="connsiteY2-606" fmla="*/ 193543 h 1585520"/>
                  <a:gd name="connsiteX3-607" fmla="*/ 532877 w 552481"/>
                  <a:gd name="connsiteY3-608" fmla="*/ 241409 h 1585520"/>
                  <a:gd name="connsiteX4-609" fmla="*/ 528440 w 552481"/>
                  <a:gd name="connsiteY4-610" fmla="*/ 395095 h 1585520"/>
                  <a:gd name="connsiteX5-611" fmla="*/ 440807 w 552481"/>
                  <a:gd name="connsiteY5-612" fmla="*/ 347209 h 1585520"/>
                  <a:gd name="connsiteX6-613" fmla="*/ 530748 w 552481"/>
                  <a:gd name="connsiteY6-614" fmla="*/ 427144 h 1585520"/>
                  <a:gd name="connsiteX7-615" fmla="*/ 523630 w 552481"/>
                  <a:gd name="connsiteY7-616" fmla="*/ 593972 h 1585520"/>
                  <a:gd name="connsiteX8-617" fmla="*/ 372197 w 552481"/>
                  <a:gd name="connsiteY8-618" fmla="*/ 491984 h 1585520"/>
                  <a:gd name="connsiteX9-619" fmla="*/ 521176 w 552481"/>
                  <a:gd name="connsiteY9-620" fmla="*/ 611487 h 1585520"/>
                  <a:gd name="connsiteX10-621" fmla="*/ 508896 w 552481"/>
                  <a:gd name="connsiteY10-622" fmla="*/ 791532 h 1585520"/>
                  <a:gd name="connsiteX11-623" fmla="*/ 270832 w 552481"/>
                  <a:gd name="connsiteY11-624" fmla="*/ 619203 h 1585520"/>
                  <a:gd name="connsiteX12-625" fmla="*/ 501344 w 552481"/>
                  <a:gd name="connsiteY12-626" fmla="*/ 815973 h 1585520"/>
                  <a:gd name="connsiteX13-627" fmla="*/ 534221 w 552481"/>
                  <a:gd name="connsiteY13-628" fmla="*/ 989751 h 1585520"/>
                  <a:gd name="connsiteX14-629" fmla="*/ 184579 w 552481"/>
                  <a:gd name="connsiteY14-630" fmla="*/ 741931 h 1585520"/>
                  <a:gd name="connsiteX15-631" fmla="*/ 521700 w 552481"/>
                  <a:gd name="connsiteY15-632" fmla="*/ 1009232 h 1585520"/>
                  <a:gd name="connsiteX16-633" fmla="*/ 507056 w 552481"/>
                  <a:gd name="connsiteY16-634" fmla="*/ 1169267 h 1585520"/>
                  <a:gd name="connsiteX17-635" fmla="*/ 119129 w 552481"/>
                  <a:gd name="connsiteY17-636" fmla="*/ 889458 h 1585520"/>
                  <a:gd name="connsiteX18-637" fmla="*/ 504472 w 552481"/>
                  <a:gd name="connsiteY18-638" fmla="*/ 1198018 h 1585520"/>
                  <a:gd name="connsiteX19-639" fmla="*/ 519836 w 552481"/>
                  <a:gd name="connsiteY19-640" fmla="*/ 1370630 h 1585520"/>
                  <a:gd name="connsiteX20-641" fmla="*/ 184579 w 552481"/>
                  <a:gd name="connsiteY20-642" fmla="*/ 1132651 h 1585520"/>
                  <a:gd name="connsiteX21-643" fmla="*/ 509865 w 552481"/>
                  <a:gd name="connsiteY21-644" fmla="*/ 1387661 h 1585520"/>
                  <a:gd name="connsiteX22-645" fmla="*/ 552481 w 552481"/>
                  <a:gd name="connsiteY22-646" fmla="*/ 1585328 h 1585520"/>
                  <a:gd name="connsiteX23-647" fmla="*/ 103908 w 552481"/>
                  <a:gd name="connsiteY23-648" fmla="*/ 1357263 h 1585520"/>
                  <a:gd name="connsiteX24-649" fmla="*/ 550099 w 552481"/>
                  <a:gd name="connsiteY24-650" fmla="*/ 0 h 1585520"/>
                  <a:gd name="connsiteX0-651" fmla="*/ 550099 w 580141"/>
                  <a:gd name="connsiteY0-652" fmla="*/ 54739 h 1640259"/>
                  <a:gd name="connsiteX1-653" fmla="*/ 536842 w 580141"/>
                  <a:gd name="connsiteY1-654" fmla="*/ 262901 h 1640259"/>
                  <a:gd name="connsiteX2-655" fmla="*/ 550454 w 580141"/>
                  <a:gd name="connsiteY2-656" fmla="*/ 290825 h 1640259"/>
                  <a:gd name="connsiteX3-657" fmla="*/ 488816 w 580141"/>
                  <a:gd name="connsiteY3-658" fmla="*/ 248282 h 1640259"/>
                  <a:gd name="connsiteX4-659" fmla="*/ 532877 w 580141"/>
                  <a:gd name="connsiteY4-660" fmla="*/ 296148 h 1640259"/>
                  <a:gd name="connsiteX5-661" fmla="*/ 528440 w 580141"/>
                  <a:gd name="connsiteY5-662" fmla="*/ 449834 h 1640259"/>
                  <a:gd name="connsiteX6-663" fmla="*/ 440807 w 580141"/>
                  <a:gd name="connsiteY6-664" fmla="*/ 401948 h 1640259"/>
                  <a:gd name="connsiteX7-665" fmla="*/ 530748 w 580141"/>
                  <a:gd name="connsiteY7-666" fmla="*/ 481883 h 1640259"/>
                  <a:gd name="connsiteX8-667" fmla="*/ 523630 w 580141"/>
                  <a:gd name="connsiteY8-668" fmla="*/ 648711 h 1640259"/>
                  <a:gd name="connsiteX9-669" fmla="*/ 372197 w 580141"/>
                  <a:gd name="connsiteY9-670" fmla="*/ 546723 h 1640259"/>
                  <a:gd name="connsiteX10-671" fmla="*/ 521176 w 580141"/>
                  <a:gd name="connsiteY10-672" fmla="*/ 666226 h 1640259"/>
                  <a:gd name="connsiteX11-673" fmla="*/ 508896 w 580141"/>
                  <a:gd name="connsiteY11-674" fmla="*/ 846271 h 1640259"/>
                  <a:gd name="connsiteX12-675" fmla="*/ 270832 w 580141"/>
                  <a:gd name="connsiteY12-676" fmla="*/ 673942 h 1640259"/>
                  <a:gd name="connsiteX13-677" fmla="*/ 501344 w 580141"/>
                  <a:gd name="connsiteY13-678" fmla="*/ 870712 h 1640259"/>
                  <a:gd name="connsiteX14-679" fmla="*/ 534221 w 580141"/>
                  <a:gd name="connsiteY14-680" fmla="*/ 1044490 h 1640259"/>
                  <a:gd name="connsiteX15-681" fmla="*/ 184579 w 580141"/>
                  <a:gd name="connsiteY15-682" fmla="*/ 796670 h 1640259"/>
                  <a:gd name="connsiteX16-683" fmla="*/ 521700 w 580141"/>
                  <a:gd name="connsiteY16-684" fmla="*/ 1063971 h 1640259"/>
                  <a:gd name="connsiteX17-685" fmla="*/ 507056 w 580141"/>
                  <a:gd name="connsiteY17-686" fmla="*/ 1224006 h 1640259"/>
                  <a:gd name="connsiteX18-687" fmla="*/ 119129 w 580141"/>
                  <a:gd name="connsiteY18-688" fmla="*/ 944197 h 1640259"/>
                  <a:gd name="connsiteX19-689" fmla="*/ 504472 w 580141"/>
                  <a:gd name="connsiteY19-690" fmla="*/ 1252757 h 1640259"/>
                  <a:gd name="connsiteX20-691" fmla="*/ 519836 w 580141"/>
                  <a:gd name="connsiteY20-692" fmla="*/ 1425369 h 1640259"/>
                  <a:gd name="connsiteX21-693" fmla="*/ 184579 w 580141"/>
                  <a:gd name="connsiteY21-694" fmla="*/ 1187390 h 1640259"/>
                  <a:gd name="connsiteX22-695" fmla="*/ 509865 w 580141"/>
                  <a:gd name="connsiteY22-696" fmla="*/ 1442400 h 1640259"/>
                  <a:gd name="connsiteX23-697" fmla="*/ 552481 w 580141"/>
                  <a:gd name="connsiteY23-698" fmla="*/ 1640067 h 1640259"/>
                  <a:gd name="connsiteX24-699" fmla="*/ 103908 w 580141"/>
                  <a:gd name="connsiteY24-700" fmla="*/ 1412002 h 1640259"/>
                  <a:gd name="connsiteX25" fmla="*/ 550099 w 580141"/>
                  <a:gd name="connsiteY25" fmla="*/ 54739 h 1640259"/>
                  <a:gd name="connsiteX0-701" fmla="*/ 550099 w 580141"/>
                  <a:gd name="connsiteY0-702" fmla="*/ 54739 h 1640259"/>
                  <a:gd name="connsiteX1-703" fmla="*/ 536842 w 580141"/>
                  <a:gd name="connsiteY1-704" fmla="*/ 262901 h 1640259"/>
                  <a:gd name="connsiteX2-705" fmla="*/ 550454 w 580141"/>
                  <a:gd name="connsiteY2-706" fmla="*/ 290825 h 1640259"/>
                  <a:gd name="connsiteX3-707" fmla="*/ 488816 w 580141"/>
                  <a:gd name="connsiteY3-708" fmla="*/ 248282 h 1640259"/>
                  <a:gd name="connsiteX4-709" fmla="*/ 532877 w 580141"/>
                  <a:gd name="connsiteY4-710" fmla="*/ 296148 h 1640259"/>
                  <a:gd name="connsiteX5-711" fmla="*/ 528440 w 580141"/>
                  <a:gd name="connsiteY5-712" fmla="*/ 449834 h 1640259"/>
                  <a:gd name="connsiteX6-713" fmla="*/ 440807 w 580141"/>
                  <a:gd name="connsiteY6-714" fmla="*/ 401948 h 1640259"/>
                  <a:gd name="connsiteX7-715" fmla="*/ 530748 w 580141"/>
                  <a:gd name="connsiteY7-716" fmla="*/ 481883 h 1640259"/>
                  <a:gd name="connsiteX8-717" fmla="*/ 523630 w 580141"/>
                  <a:gd name="connsiteY8-718" fmla="*/ 648711 h 1640259"/>
                  <a:gd name="connsiteX9-719" fmla="*/ 372197 w 580141"/>
                  <a:gd name="connsiteY9-720" fmla="*/ 546723 h 1640259"/>
                  <a:gd name="connsiteX10-721" fmla="*/ 521176 w 580141"/>
                  <a:gd name="connsiteY10-722" fmla="*/ 666226 h 1640259"/>
                  <a:gd name="connsiteX11-723" fmla="*/ 508896 w 580141"/>
                  <a:gd name="connsiteY11-724" fmla="*/ 846271 h 1640259"/>
                  <a:gd name="connsiteX12-725" fmla="*/ 270832 w 580141"/>
                  <a:gd name="connsiteY12-726" fmla="*/ 673942 h 1640259"/>
                  <a:gd name="connsiteX13-727" fmla="*/ 501344 w 580141"/>
                  <a:gd name="connsiteY13-728" fmla="*/ 870712 h 1640259"/>
                  <a:gd name="connsiteX14-729" fmla="*/ 484201 w 580141"/>
                  <a:gd name="connsiteY14-730" fmla="*/ 1018658 h 1640259"/>
                  <a:gd name="connsiteX15-731" fmla="*/ 184579 w 580141"/>
                  <a:gd name="connsiteY15-732" fmla="*/ 796670 h 1640259"/>
                  <a:gd name="connsiteX16-733" fmla="*/ 521700 w 580141"/>
                  <a:gd name="connsiteY16-734" fmla="*/ 1063971 h 1640259"/>
                  <a:gd name="connsiteX17-735" fmla="*/ 507056 w 580141"/>
                  <a:gd name="connsiteY17-736" fmla="*/ 1224006 h 1640259"/>
                  <a:gd name="connsiteX18-737" fmla="*/ 119129 w 580141"/>
                  <a:gd name="connsiteY18-738" fmla="*/ 944197 h 1640259"/>
                  <a:gd name="connsiteX19-739" fmla="*/ 504472 w 580141"/>
                  <a:gd name="connsiteY19-740" fmla="*/ 1252757 h 1640259"/>
                  <a:gd name="connsiteX20-741" fmla="*/ 519836 w 580141"/>
                  <a:gd name="connsiteY20-742" fmla="*/ 1425369 h 1640259"/>
                  <a:gd name="connsiteX21-743" fmla="*/ 184579 w 580141"/>
                  <a:gd name="connsiteY21-744" fmla="*/ 1187390 h 1640259"/>
                  <a:gd name="connsiteX22-745" fmla="*/ 509865 w 580141"/>
                  <a:gd name="connsiteY22-746" fmla="*/ 1442400 h 1640259"/>
                  <a:gd name="connsiteX23-747" fmla="*/ 552481 w 580141"/>
                  <a:gd name="connsiteY23-748" fmla="*/ 1640067 h 1640259"/>
                  <a:gd name="connsiteX24-749" fmla="*/ 103908 w 580141"/>
                  <a:gd name="connsiteY24-750" fmla="*/ 1412002 h 1640259"/>
                  <a:gd name="connsiteX25-751" fmla="*/ 550099 w 580141"/>
                  <a:gd name="connsiteY25-752" fmla="*/ 54739 h 1640259"/>
                  <a:gd name="connsiteX0-753" fmla="*/ 550099 w 580141"/>
                  <a:gd name="connsiteY0-754" fmla="*/ 54739 h 1640259"/>
                  <a:gd name="connsiteX1-755" fmla="*/ 536842 w 580141"/>
                  <a:gd name="connsiteY1-756" fmla="*/ 262901 h 1640259"/>
                  <a:gd name="connsiteX2-757" fmla="*/ 550454 w 580141"/>
                  <a:gd name="connsiteY2-758" fmla="*/ 290825 h 1640259"/>
                  <a:gd name="connsiteX3-759" fmla="*/ 488816 w 580141"/>
                  <a:gd name="connsiteY3-760" fmla="*/ 248282 h 1640259"/>
                  <a:gd name="connsiteX4-761" fmla="*/ 532877 w 580141"/>
                  <a:gd name="connsiteY4-762" fmla="*/ 296148 h 1640259"/>
                  <a:gd name="connsiteX5-763" fmla="*/ 528440 w 580141"/>
                  <a:gd name="connsiteY5-764" fmla="*/ 449834 h 1640259"/>
                  <a:gd name="connsiteX6-765" fmla="*/ 440807 w 580141"/>
                  <a:gd name="connsiteY6-766" fmla="*/ 401948 h 1640259"/>
                  <a:gd name="connsiteX7-767" fmla="*/ 530748 w 580141"/>
                  <a:gd name="connsiteY7-768" fmla="*/ 481883 h 1640259"/>
                  <a:gd name="connsiteX8-769" fmla="*/ 523630 w 580141"/>
                  <a:gd name="connsiteY8-770" fmla="*/ 648711 h 1640259"/>
                  <a:gd name="connsiteX9-771" fmla="*/ 372197 w 580141"/>
                  <a:gd name="connsiteY9-772" fmla="*/ 546723 h 1640259"/>
                  <a:gd name="connsiteX10-773" fmla="*/ 521176 w 580141"/>
                  <a:gd name="connsiteY10-774" fmla="*/ 666226 h 1640259"/>
                  <a:gd name="connsiteX11-775" fmla="*/ 508896 w 580141"/>
                  <a:gd name="connsiteY11-776" fmla="*/ 846271 h 1640259"/>
                  <a:gd name="connsiteX12-777" fmla="*/ 270832 w 580141"/>
                  <a:gd name="connsiteY12-778" fmla="*/ 673942 h 1640259"/>
                  <a:gd name="connsiteX13-779" fmla="*/ 501344 w 580141"/>
                  <a:gd name="connsiteY13-780" fmla="*/ 870712 h 1640259"/>
                  <a:gd name="connsiteX14-781" fmla="*/ 484201 w 580141"/>
                  <a:gd name="connsiteY14-782" fmla="*/ 1018658 h 1640259"/>
                  <a:gd name="connsiteX15-783" fmla="*/ 184579 w 580141"/>
                  <a:gd name="connsiteY15-784" fmla="*/ 796670 h 1640259"/>
                  <a:gd name="connsiteX16-785" fmla="*/ 479002 w 580141"/>
                  <a:gd name="connsiteY16-786" fmla="*/ 1055860 h 1640259"/>
                  <a:gd name="connsiteX17-787" fmla="*/ 507056 w 580141"/>
                  <a:gd name="connsiteY17-788" fmla="*/ 1224006 h 1640259"/>
                  <a:gd name="connsiteX18-789" fmla="*/ 119129 w 580141"/>
                  <a:gd name="connsiteY18-790" fmla="*/ 944197 h 1640259"/>
                  <a:gd name="connsiteX19-791" fmla="*/ 504472 w 580141"/>
                  <a:gd name="connsiteY19-792" fmla="*/ 1252757 h 1640259"/>
                  <a:gd name="connsiteX20-793" fmla="*/ 519836 w 580141"/>
                  <a:gd name="connsiteY20-794" fmla="*/ 1425369 h 1640259"/>
                  <a:gd name="connsiteX21-795" fmla="*/ 184579 w 580141"/>
                  <a:gd name="connsiteY21-796" fmla="*/ 1187390 h 1640259"/>
                  <a:gd name="connsiteX22-797" fmla="*/ 509865 w 580141"/>
                  <a:gd name="connsiteY22-798" fmla="*/ 1442400 h 1640259"/>
                  <a:gd name="connsiteX23-799" fmla="*/ 552481 w 580141"/>
                  <a:gd name="connsiteY23-800" fmla="*/ 1640067 h 1640259"/>
                  <a:gd name="connsiteX24-801" fmla="*/ 103908 w 580141"/>
                  <a:gd name="connsiteY24-802" fmla="*/ 1412002 h 1640259"/>
                  <a:gd name="connsiteX25-803" fmla="*/ 550099 w 580141"/>
                  <a:gd name="connsiteY25-804" fmla="*/ 54739 h 1640259"/>
                  <a:gd name="connsiteX0-805" fmla="*/ 550099 w 580141"/>
                  <a:gd name="connsiteY0-806" fmla="*/ 54739 h 1640259"/>
                  <a:gd name="connsiteX1-807" fmla="*/ 536842 w 580141"/>
                  <a:gd name="connsiteY1-808" fmla="*/ 262901 h 1640259"/>
                  <a:gd name="connsiteX2-809" fmla="*/ 550454 w 580141"/>
                  <a:gd name="connsiteY2-810" fmla="*/ 290825 h 1640259"/>
                  <a:gd name="connsiteX3-811" fmla="*/ 488816 w 580141"/>
                  <a:gd name="connsiteY3-812" fmla="*/ 248282 h 1640259"/>
                  <a:gd name="connsiteX4-813" fmla="*/ 532877 w 580141"/>
                  <a:gd name="connsiteY4-814" fmla="*/ 296148 h 1640259"/>
                  <a:gd name="connsiteX5-815" fmla="*/ 528440 w 580141"/>
                  <a:gd name="connsiteY5-816" fmla="*/ 449834 h 1640259"/>
                  <a:gd name="connsiteX6-817" fmla="*/ 440807 w 580141"/>
                  <a:gd name="connsiteY6-818" fmla="*/ 401948 h 1640259"/>
                  <a:gd name="connsiteX7-819" fmla="*/ 530748 w 580141"/>
                  <a:gd name="connsiteY7-820" fmla="*/ 481883 h 1640259"/>
                  <a:gd name="connsiteX8-821" fmla="*/ 523630 w 580141"/>
                  <a:gd name="connsiteY8-822" fmla="*/ 648711 h 1640259"/>
                  <a:gd name="connsiteX9-823" fmla="*/ 372197 w 580141"/>
                  <a:gd name="connsiteY9-824" fmla="*/ 546723 h 1640259"/>
                  <a:gd name="connsiteX10-825" fmla="*/ 521176 w 580141"/>
                  <a:gd name="connsiteY10-826" fmla="*/ 666226 h 1640259"/>
                  <a:gd name="connsiteX11-827" fmla="*/ 508896 w 580141"/>
                  <a:gd name="connsiteY11-828" fmla="*/ 846271 h 1640259"/>
                  <a:gd name="connsiteX12-829" fmla="*/ 270832 w 580141"/>
                  <a:gd name="connsiteY12-830" fmla="*/ 673942 h 1640259"/>
                  <a:gd name="connsiteX13-831" fmla="*/ 501344 w 580141"/>
                  <a:gd name="connsiteY13-832" fmla="*/ 870712 h 1640259"/>
                  <a:gd name="connsiteX14-833" fmla="*/ 484201 w 580141"/>
                  <a:gd name="connsiteY14-834" fmla="*/ 1018658 h 1640259"/>
                  <a:gd name="connsiteX15-835" fmla="*/ 184579 w 580141"/>
                  <a:gd name="connsiteY15-836" fmla="*/ 796670 h 1640259"/>
                  <a:gd name="connsiteX16-837" fmla="*/ 479002 w 580141"/>
                  <a:gd name="connsiteY16-838" fmla="*/ 1055860 h 1640259"/>
                  <a:gd name="connsiteX17-839" fmla="*/ 474625 w 580141"/>
                  <a:gd name="connsiteY17-840" fmla="*/ 1200922 h 1640259"/>
                  <a:gd name="connsiteX18-841" fmla="*/ 119129 w 580141"/>
                  <a:gd name="connsiteY18-842" fmla="*/ 944197 h 1640259"/>
                  <a:gd name="connsiteX19-843" fmla="*/ 504472 w 580141"/>
                  <a:gd name="connsiteY19-844" fmla="*/ 1252757 h 1640259"/>
                  <a:gd name="connsiteX20-845" fmla="*/ 519836 w 580141"/>
                  <a:gd name="connsiteY20-846" fmla="*/ 1425369 h 1640259"/>
                  <a:gd name="connsiteX21-847" fmla="*/ 184579 w 580141"/>
                  <a:gd name="connsiteY21-848" fmla="*/ 1187390 h 1640259"/>
                  <a:gd name="connsiteX22-849" fmla="*/ 509865 w 580141"/>
                  <a:gd name="connsiteY22-850" fmla="*/ 1442400 h 1640259"/>
                  <a:gd name="connsiteX23-851" fmla="*/ 552481 w 580141"/>
                  <a:gd name="connsiteY23-852" fmla="*/ 1640067 h 1640259"/>
                  <a:gd name="connsiteX24-853" fmla="*/ 103908 w 580141"/>
                  <a:gd name="connsiteY24-854" fmla="*/ 1412002 h 1640259"/>
                  <a:gd name="connsiteX25-855" fmla="*/ 550099 w 580141"/>
                  <a:gd name="connsiteY25-856" fmla="*/ 54739 h 1640259"/>
                  <a:gd name="connsiteX0-857" fmla="*/ 550099 w 580141"/>
                  <a:gd name="connsiteY0-858" fmla="*/ 54739 h 1640259"/>
                  <a:gd name="connsiteX1-859" fmla="*/ 536842 w 580141"/>
                  <a:gd name="connsiteY1-860" fmla="*/ 262901 h 1640259"/>
                  <a:gd name="connsiteX2-861" fmla="*/ 550454 w 580141"/>
                  <a:gd name="connsiteY2-862" fmla="*/ 290825 h 1640259"/>
                  <a:gd name="connsiteX3-863" fmla="*/ 488816 w 580141"/>
                  <a:gd name="connsiteY3-864" fmla="*/ 248282 h 1640259"/>
                  <a:gd name="connsiteX4-865" fmla="*/ 532877 w 580141"/>
                  <a:gd name="connsiteY4-866" fmla="*/ 296148 h 1640259"/>
                  <a:gd name="connsiteX5-867" fmla="*/ 528440 w 580141"/>
                  <a:gd name="connsiteY5-868" fmla="*/ 449834 h 1640259"/>
                  <a:gd name="connsiteX6-869" fmla="*/ 440807 w 580141"/>
                  <a:gd name="connsiteY6-870" fmla="*/ 401948 h 1640259"/>
                  <a:gd name="connsiteX7-871" fmla="*/ 530748 w 580141"/>
                  <a:gd name="connsiteY7-872" fmla="*/ 481883 h 1640259"/>
                  <a:gd name="connsiteX8-873" fmla="*/ 523630 w 580141"/>
                  <a:gd name="connsiteY8-874" fmla="*/ 648711 h 1640259"/>
                  <a:gd name="connsiteX9-875" fmla="*/ 372197 w 580141"/>
                  <a:gd name="connsiteY9-876" fmla="*/ 546723 h 1640259"/>
                  <a:gd name="connsiteX10-877" fmla="*/ 521176 w 580141"/>
                  <a:gd name="connsiteY10-878" fmla="*/ 666226 h 1640259"/>
                  <a:gd name="connsiteX11-879" fmla="*/ 508896 w 580141"/>
                  <a:gd name="connsiteY11-880" fmla="*/ 846271 h 1640259"/>
                  <a:gd name="connsiteX12-881" fmla="*/ 270832 w 580141"/>
                  <a:gd name="connsiteY12-882" fmla="*/ 673942 h 1640259"/>
                  <a:gd name="connsiteX13-883" fmla="*/ 501344 w 580141"/>
                  <a:gd name="connsiteY13-884" fmla="*/ 870712 h 1640259"/>
                  <a:gd name="connsiteX14-885" fmla="*/ 484201 w 580141"/>
                  <a:gd name="connsiteY14-886" fmla="*/ 1018658 h 1640259"/>
                  <a:gd name="connsiteX15-887" fmla="*/ 184579 w 580141"/>
                  <a:gd name="connsiteY15-888" fmla="*/ 796670 h 1640259"/>
                  <a:gd name="connsiteX16-889" fmla="*/ 479002 w 580141"/>
                  <a:gd name="connsiteY16-890" fmla="*/ 1055860 h 1640259"/>
                  <a:gd name="connsiteX17-891" fmla="*/ 474625 w 580141"/>
                  <a:gd name="connsiteY17-892" fmla="*/ 1200922 h 1640259"/>
                  <a:gd name="connsiteX18-893" fmla="*/ 119129 w 580141"/>
                  <a:gd name="connsiteY18-894" fmla="*/ 944197 h 1640259"/>
                  <a:gd name="connsiteX19-895" fmla="*/ 467006 w 580141"/>
                  <a:gd name="connsiteY19-896" fmla="*/ 1229607 h 1640259"/>
                  <a:gd name="connsiteX20-897" fmla="*/ 519836 w 580141"/>
                  <a:gd name="connsiteY20-898" fmla="*/ 1425369 h 1640259"/>
                  <a:gd name="connsiteX21-899" fmla="*/ 184579 w 580141"/>
                  <a:gd name="connsiteY21-900" fmla="*/ 1187390 h 1640259"/>
                  <a:gd name="connsiteX22-901" fmla="*/ 509865 w 580141"/>
                  <a:gd name="connsiteY22-902" fmla="*/ 1442400 h 1640259"/>
                  <a:gd name="connsiteX23-903" fmla="*/ 552481 w 580141"/>
                  <a:gd name="connsiteY23-904" fmla="*/ 1640067 h 1640259"/>
                  <a:gd name="connsiteX24-905" fmla="*/ 103908 w 580141"/>
                  <a:gd name="connsiteY24-906" fmla="*/ 1412002 h 1640259"/>
                  <a:gd name="connsiteX25-907" fmla="*/ 550099 w 580141"/>
                  <a:gd name="connsiteY25-908" fmla="*/ 54739 h 1640259"/>
                  <a:gd name="connsiteX0-909" fmla="*/ 550099 w 580141"/>
                  <a:gd name="connsiteY0-910" fmla="*/ 54739 h 1640259"/>
                  <a:gd name="connsiteX1-911" fmla="*/ 536842 w 580141"/>
                  <a:gd name="connsiteY1-912" fmla="*/ 262901 h 1640259"/>
                  <a:gd name="connsiteX2-913" fmla="*/ 550454 w 580141"/>
                  <a:gd name="connsiteY2-914" fmla="*/ 290825 h 1640259"/>
                  <a:gd name="connsiteX3-915" fmla="*/ 488816 w 580141"/>
                  <a:gd name="connsiteY3-916" fmla="*/ 248282 h 1640259"/>
                  <a:gd name="connsiteX4-917" fmla="*/ 532877 w 580141"/>
                  <a:gd name="connsiteY4-918" fmla="*/ 296148 h 1640259"/>
                  <a:gd name="connsiteX5-919" fmla="*/ 528440 w 580141"/>
                  <a:gd name="connsiteY5-920" fmla="*/ 449834 h 1640259"/>
                  <a:gd name="connsiteX6-921" fmla="*/ 440807 w 580141"/>
                  <a:gd name="connsiteY6-922" fmla="*/ 401948 h 1640259"/>
                  <a:gd name="connsiteX7-923" fmla="*/ 530748 w 580141"/>
                  <a:gd name="connsiteY7-924" fmla="*/ 481883 h 1640259"/>
                  <a:gd name="connsiteX8-925" fmla="*/ 523630 w 580141"/>
                  <a:gd name="connsiteY8-926" fmla="*/ 648711 h 1640259"/>
                  <a:gd name="connsiteX9-927" fmla="*/ 372197 w 580141"/>
                  <a:gd name="connsiteY9-928" fmla="*/ 546723 h 1640259"/>
                  <a:gd name="connsiteX10-929" fmla="*/ 521176 w 580141"/>
                  <a:gd name="connsiteY10-930" fmla="*/ 666226 h 1640259"/>
                  <a:gd name="connsiteX11-931" fmla="*/ 508896 w 580141"/>
                  <a:gd name="connsiteY11-932" fmla="*/ 846271 h 1640259"/>
                  <a:gd name="connsiteX12-933" fmla="*/ 270832 w 580141"/>
                  <a:gd name="connsiteY12-934" fmla="*/ 673942 h 1640259"/>
                  <a:gd name="connsiteX13-935" fmla="*/ 501344 w 580141"/>
                  <a:gd name="connsiteY13-936" fmla="*/ 870712 h 1640259"/>
                  <a:gd name="connsiteX14-937" fmla="*/ 484201 w 580141"/>
                  <a:gd name="connsiteY14-938" fmla="*/ 1018658 h 1640259"/>
                  <a:gd name="connsiteX15-939" fmla="*/ 184579 w 580141"/>
                  <a:gd name="connsiteY15-940" fmla="*/ 796670 h 1640259"/>
                  <a:gd name="connsiteX16-941" fmla="*/ 479002 w 580141"/>
                  <a:gd name="connsiteY16-942" fmla="*/ 1055860 h 1640259"/>
                  <a:gd name="connsiteX17-943" fmla="*/ 474625 w 580141"/>
                  <a:gd name="connsiteY17-944" fmla="*/ 1200922 h 1640259"/>
                  <a:gd name="connsiteX18-945" fmla="*/ 119129 w 580141"/>
                  <a:gd name="connsiteY18-946" fmla="*/ 944197 h 1640259"/>
                  <a:gd name="connsiteX19-947" fmla="*/ 467006 w 580141"/>
                  <a:gd name="connsiteY19-948" fmla="*/ 1229607 h 1640259"/>
                  <a:gd name="connsiteX20-949" fmla="*/ 519836 w 580141"/>
                  <a:gd name="connsiteY20-950" fmla="*/ 1425369 h 1640259"/>
                  <a:gd name="connsiteX21-951" fmla="*/ 184579 w 580141"/>
                  <a:gd name="connsiteY21-952" fmla="*/ 1187390 h 1640259"/>
                  <a:gd name="connsiteX22-953" fmla="*/ 480050 w 580141"/>
                  <a:gd name="connsiteY22-954" fmla="*/ 1411796 h 1640259"/>
                  <a:gd name="connsiteX23-955" fmla="*/ 552481 w 580141"/>
                  <a:gd name="connsiteY23-956" fmla="*/ 1640067 h 1640259"/>
                  <a:gd name="connsiteX24-957" fmla="*/ 103908 w 580141"/>
                  <a:gd name="connsiteY24-958" fmla="*/ 1412002 h 1640259"/>
                  <a:gd name="connsiteX25-959" fmla="*/ 550099 w 580141"/>
                  <a:gd name="connsiteY25-960" fmla="*/ 54739 h 1640259"/>
                  <a:gd name="connsiteX0-961" fmla="*/ 550099 w 580141"/>
                  <a:gd name="connsiteY0-962" fmla="*/ 54739 h 1640259"/>
                  <a:gd name="connsiteX1-963" fmla="*/ 536842 w 580141"/>
                  <a:gd name="connsiteY1-964" fmla="*/ 262901 h 1640259"/>
                  <a:gd name="connsiteX2-965" fmla="*/ 550454 w 580141"/>
                  <a:gd name="connsiteY2-966" fmla="*/ 290825 h 1640259"/>
                  <a:gd name="connsiteX3-967" fmla="*/ 488816 w 580141"/>
                  <a:gd name="connsiteY3-968" fmla="*/ 248282 h 1640259"/>
                  <a:gd name="connsiteX4-969" fmla="*/ 532877 w 580141"/>
                  <a:gd name="connsiteY4-970" fmla="*/ 296148 h 1640259"/>
                  <a:gd name="connsiteX5-971" fmla="*/ 528440 w 580141"/>
                  <a:gd name="connsiteY5-972" fmla="*/ 449834 h 1640259"/>
                  <a:gd name="connsiteX6-973" fmla="*/ 440807 w 580141"/>
                  <a:gd name="connsiteY6-974" fmla="*/ 401948 h 1640259"/>
                  <a:gd name="connsiteX7-975" fmla="*/ 530748 w 580141"/>
                  <a:gd name="connsiteY7-976" fmla="*/ 481883 h 1640259"/>
                  <a:gd name="connsiteX8-977" fmla="*/ 523630 w 580141"/>
                  <a:gd name="connsiteY8-978" fmla="*/ 648711 h 1640259"/>
                  <a:gd name="connsiteX9-979" fmla="*/ 372197 w 580141"/>
                  <a:gd name="connsiteY9-980" fmla="*/ 546723 h 1640259"/>
                  <a:gd name="connsiteX10-981" fmla="*/ 521176 w 580141"/>
                  <a:gd name="connsiteY10-982" fmla="*/ 666226 h 1640259"/>
                  <a:gd name="connsiteX11-983" fmla="*/ 508896 w 580141"/>
                  <a:gd name="connsiteY11-984" fmla="*/ 846271 h 1640259"/>
                  <a:gd name="connsiteX12-985" fmla="*/ 270832 w 580141"/>
                  <a:gd name="connsiteY12-986" fmla="*/ 673942 h 1640259"/>
                  <a:gd name="connsiteX13-987" fmla="*/ 501344 w 580141"/>
                  <a:gd name="connsiteY13-988" fmla="*/ 870712 h 1640259"/>
                  <a:gd name="connsiteX14-989" fmla="*/ 484201 w 580141"/>
                  <a:gd name="connsiteY14-990" fmla="*/ 1018658 h 1640259"/>
                  <a:gd name="connsiteX15-991" fmla="*/ 184579 w 580141"/>
                  <a:gd name="connsiteY15-992" fmla="*/ 796670 h 1640259"/>
                  <a:gd name="connsiteX16-993" fmla="*/ 479002 w 580141"/>
                  <a:gd name="connsiteY16-994" fmla="*/ 1055860 h 1640259"/>
                  <a:gd name="connsiteX17-995" fmla="*/ 474625 w 580141"/>
                  <a:gd name="connsiteY17-996" fmla="*/ 1200922 h 1640259"/>
                  <a:gd name="connsiteX18-997" fmla="*/ 119129 w 580141"/>
                  <a:gd name="connsiteY18-998" fmla="*/ 944197 h 1640259"/>
                  <a:gd name="connsiteX19-999" fmla="*/ 467006 w 580141"/>
                  <a:gd name="connsiteY19-1000" fmla="*/ 1229607 h 1640259"/>
                  <a:gd name="connsiteX20-1001" fmla="*/ 487405 w 580141"/>
                  <a:gd name="connsiteY20-1002" fmla="*/ 1402284 h 1640259"/>
                  <a:gd name="connsiteX21-1003" fmla="*/ 184579 w 580141"/>
                  <a:gd name="connsiteY21-1004" fmla="*/ 1187390 h 1640259"/>
                  <a:gd name="connsiteX22-1005" fmla="*/ 480050 w 580141"/>
                  <a:gd name="connsiteY22-1006" fmla="*/ 1411796 h 1640259"/>
                  <a:gd name="connsiteX23-1007" fmla="*/ 552481 w 580141"/>
                  <a:gd name="connsiteY23-1008" fmla="*/ 1640067 h 1640259"/>
                  <a:gd name="connsiteX24-1009" fmla="*/ 103908 w 580141"/>
                  <a:gd name="connsiteY24-1010" fmla="*/ 1412002 h 1640259"/>
                  <a:gd name="connsiteX25-1011" fmla="*/ 550099 w 580141"/>
                  <a:gd name="connsiteY25-1012" fmla="*/ 54739 h 1640259"/>
                  <a:gd name="connsiteX0-1013" fmla="*/ 550099 w 580141"/>
                  <a:gd name="connsiteY0-1014" fmla="*/ 54739 h 1640259"/>
                  <a:gd name="connsiteX1-1015" fmla="*/ 536842 w 580141"/>
                  <a:gd name="connsiteY1-1016" fmla="*/ 262901 h 1640259"/>
                  <a:gd name="connsiteX2-1017" fmla="*/ 550454 w 580141"/>
                  <a:gd name="connsiteY2-1018" fmla="*/ 290825 h 1640259"/>
                  <a:gd name="connsiteX3-1019" fmla="*/ 488816 w 580141"/>
                  <a:gd name="connsiteY3-1020" fmla="*/ 248282 h 1640259"/>
                  <a:gd name="connsiteX4-1021" fmla="*/ 532877 w 580141"/>
                  <a:gd name="connsiteY4-1022" fmla="*/ 296148 h 1640259"/>
                  <a:gd name="connsiteX5-1023" fmla="*/ 528440 w 580141"/>
                  <a:gd name="connsiteY5-1024" fmla="*/ 449834 h 1640259"/>
                  <a:gd name="connsiteX6-1025" fmla="*/ 440807 w 580141"/>
                  <a:gd name="connsiteY6-1026" fmla="*/ 401948 h 1640259"/>
                  <a:gd name="connsiteX7-1027" fmla="*/ 530748 w 580141"/>
                  <a:gd name="connsiteY7-1028" fmla="*/ 481883 h 1640259"/>
                  <a:gd name="connsiteX8-1029" fmla="*/ 523630 w 580141"/>
                  <a:gd name="connsiteY8-1030" fmla="*/ 648711 h 1640259"/>
                  <a:gd name="connsiteX9-1031" fmla="*/ 372197 w 580141"/>
                  <a:gd name="connsiteY9-1032" fmla="*/ 546723 h 1640259"/>
                  <a:gd name="connsiteX10-1033" fmla="*/ 521176 w 580141"/>
                  <a:gd name="connsiteY10-1034" fmla="*/ 666226 h 1640259"/>
                  <a:gd name="connsiteX11-1035" fmla="*/ 508896 w 580141"/>
                  <a:gd name="connsiteY11-1036" fmla="*/ 846271 h 1640259"/>
                  <a:gd name="connsiteX12-1037" fmla="*/ 270832 w 580141"/>
                  <a:gd name="connsiteY12-1038" fmla="*/ 673942 h 1640259"/>
                  <a:gd name="connsiteX13-1039" fmla="*/ 501344 w 580141"/>
                  <a:gd name="connsiteY13-1040" fmla="*/ 870712 h 1640259"/>
                  <a:gd name="connsiteX14-1041" fmla="*/ 484201 w 580141"/>
                  <a:gd name="connsiteY14-1042" fmla="*/ 1018658 h 1640259"/>
                  <a:gd name="connsiteX15-1043" fmla="*/ 184579 w 580141"/>
                  <a:gd name="connsiteY15-1044" fmla="*/ 796670 h 1640259"/>
                  <a:gd name="connsiteX16-1045" fmla="*/ 479002 w 580141"/>
                  <a:gd name="connsiteY16-1046" fmla="*/ 1055860 h 1640259"/>
                  <a:gd name="connsiteX17-1047" fmla="*/ 474625 w 580141"/>
                  <a:gd name="connsiteY17-1048" fmla="*/ 1200922 h 1640259"/>
                  <a:gd name="connsiteX18-1049" fmla="*/ 119129 w 580141"/>
                  <a:gd name="connsiteY18-1050" fmla="*/ 944197 h 1640259"/>
                  <a:gd name="connsiteX19-1051" fmla="*/ 467006 w 580141"/>
                  <a:gd name="connsiteY19-1052" fmla="*/ 1229607 h 1640259"/>
                  <a:gd name="connsiteX20-1053" fmla="*/ 480083 w 580141"/>
                  <a:gd name="connsiteY20-1054" fmla="*/ 1384563 h 1640259"/>
                  <a:gd name="connsiteX21-1055" fmla="*/ 184579 w 580141"/>
                  <a:gd name="connsiteY21-1056" fmla="*/ 1187390 h 1640259"/>
                  <a:gd name="connsiteX22-1057" fmla="*/ 480050 w 580141"/>
                  <a:gd name="connsiteY22-1058" fmla="*/ 1411796 h 1640259"/>
                  <a:gd name="connsiteX23-1059" fmla="*/ 552481 w 580141"/>
                  <a:gd name="connsiteY23-1060" fmla="*/ 1640067 h 1640259"/>
                  <a:gd name="connsiteX24-1061" fmla="*/ 103908 w 580141"/>
                  <a:gd name="connsiteY24-1062" fmla="*/ 1412002 h 1640259"/>
                  <a:gd name="connsiteX25-1063" fmla="*/ 550099 w 580141"/>
                  <a:gd name="connsiteY25-1064" fmla="*/ 54739 h 1640259"/>
                  <a:gd name="connsiteX0-1065" fmla="*/ 550099 w 580141"/>
                  <a:gd name="connsiteY0-1066" fmla="*/ 54739 h 1640259"/>
                  <a:gd name="connsiteX1-1067" fmla="*/ 536842 w 580141"/>
                  <a:gd name="connsiteY1-1068" fmla="*/ 262901 h 1640259"/>
                  <a:gd name="connsiteX2-1069" fmla="*/ 550454 w 580141"/>
                  <a:gd name="connsiteY2-1070" fmla="*/ 290825 h 1640259"/>
                  <a:gd name="connsiteX3-1071" fmla="*/ 488816 w 580141"/>
                  <a:gd name="connsiteY3-1072" fmla="*/ 248282 h 1640259"/>
                  <a:gd name="connsiteX4-1073" fmla="*/ 532877 w 580141"/>
                  <a:gd name="connsiteY4-1074" fmla="*/ 296148 h 1640259"/>
                  <a:gd name="connsiteX5-1075" fmla="*/ 528440 w 580141"/>
                  <a:gd name="connsiteY5-1076" fmla="*/ 449834 h 1640259"/>
                  <a:gd name="connsiteX6-1077" fmla="*/ 440807 w 580141"/>
                  <a:gd name="connsiteY6-1078" fmla="*/ 401948 h 1640259"/>
                  <a:gd name="connsiteX7-1079" fmla="*/ 530748 w 580141"/>
                  <a:gd name="connsiteY7-1080" fmla="*/ 481883 h 1640259"/>
                  <a:gd name="connsiteX8-1081" fmla="*/ 523630 w 580141"/>
                  <a:gd name="connsiteY8-1082" fmla="*/ 648711 h 1640259"/>
                  <a:gd name="connsiteX9-1083" fmla="*/ 372197 w 580141"/>
                  <a:gd name="connsiteY9-1084" fmla="*/ 546723 h 1640259"/>
                  <a:gd name="connsiteX10-1085" fmla="*/ 498617 w 580141"/>
                  <a:gd name="connsiteY10-1086" fmla="*/ 658378 h 1640259"/>
                  <a:gd name="connsiteX11-1087" fmla="*/ 508896 w 580141"/>
                  <a:gd name="connsiteY11-1088" fmla="*/ 846271 h 1640259"/>
                  <a:gd name="connsiteX12-1089" fmla="*/ 270832 w 580141"/>
                  <a:gd name="connsiteY12-1090" fmla="*/ 673942 h 1640259"/>
                  <a:gd name="connsiteX13-1091" fmla="*/ 501344 w 580141"/>
                  <a:gd name="connsiteY13-1092" fmla="*/ 870712 h 1640259"/>
                  <a:gd name="connsiteX14-1093" fmla="*/ 484201 w 580141"/>
                  <a:gd name="connsiteY14-1094" fmla="*/ 1018658 h 1640259"/>
                  <a:gd name="connsiteX15-1095" fmla="*/ 184579 w 580141"/>
                  <a:gd name="connsiteY15-1096" fmla="*/ 796670 h 1640259"/>
                  <a:gd name="connsiteX16-1097" fmla="*/ 479002 w 580141"/>
                  <a:gd name="connsiteY16-1098" fmla="*/ 1055860 h 1640259"/>
                  <a:gd name="connsiteX17-1099" fmla="*/ 474625 w 580141"/>
                  <a:gd name="connsiteY17-1100" fmla="*/ 1200922 h 1640259"/>
                  <a:gd name="connsiteX18-1101" fmla="*/ 119129 w 580141"/>
                  <a:gd name="connsiteY18-1102" fmla="*/ 944197 h 1640259"/>
                  <a:gd name="connsiteX19-1103" fmla="*/ 467006 w 580141"/>
                  <a:gd name="connsiteY19-1104" fmla="*/ 1229607 h 1640259"/>
                  <a:gd name="connsiteX20-1105" fmla="*/ 480083 w 580141"/>
                  <a:gd name="connsiteY20-1106" fmla="*/ 1384563 h 1640259"/>
                  <a:gd name="connsiteX21-1107" fmla="*/ 184579 w 580141"/>
                  <a:gd name="connsiteY21-1108" fmla="*/ 1187390 h 1640259"/>
                  <a:gd name="connsiteX22-1109" fmla="*/ 480050 w 580141"/>
                  <a:gd name="connsiteY22-1110" fmla="*/ 1411796 h 1640259"/>
                  <a:gd name="connsiteX23-1111" fmla="*/ 552481 w 580141"/>
                  <a:gd name="connsiteY23-1112" fmla="*/ 1640067 h 1640259"/>
                  <a:gd name="connsiteX24-1113" fmla="*/ 103908 w 580141"/>
                  <a:gd name="connsiteY24-1114" fmla="*/ 1412002 h 1640259"/>
                  <a:gd name="connsiteX25-1115" fmla="*/ 550099 w 580141"/>
                  <a:gd name="connsiteY25-1116" fmla="*/ 54739 h 1640259"/>
                  <a:gd name="connsiteX0-1117" fmla="*/ 550099 w 580141"/>
                  <a:gd name="connsiteY0-1118" fmla="*/ 54739 h 1640259"/>
                  <a:gd name="connsiteX1-1119" fmla="*/ 536842 w 580141"/>
                  <a:gd name="connsiteY1-1120" fmla="*/ 262901 h 1640259"/>
                  <a:gd name="connsiteX2-1121" fmla="*/ 550454 w 580141"/>
                  <a:gd name="connsiteY2-1122" fmla="*/ 290825 h 1640259"/>
                  <a:gd name="connsiteX3-1123" fmla="*/ 488816 w 580141"/>
                  <a:gd name="connsiteY3-1124" fmla="*/ 248282 h 1640259"/>
                  <a:gd name="connsiteX4-1125" fmla="*/ 532877 w 580141"/>
                  <a:gd name="connsiteY4-1126" fmla="*/ 296148 h 1640259"/>
                  <a:gd name="connsiteX5-1127" fmla="*/ 528440 w 580141"/>
                  <a:gd name="connsiteY5-1128" fmla="*/ 449834 h 1640259"/>
                  <a:gd name="connsiteX6-1129" fmla="*/ 440807 w 580141"/>
                  <a:gd name="connsiteY6-1130" fmla="*/ 401948 h 1640259"/>
                  <a:gd name="connsiteX7-1131" fmla="*/ 530748 w 580141"/>
                  <a:gd name="connsiteY7-1132" fmla="*/ 481883 h 1640259"/>
                  <a:gd name="connsiteX8-1133" fmla="*/ 498587 w 580141"/>
                  <a:gd name="connsiteY8-1134" fmla="*/ 638313 h 1640259"/>
                  <a:gd name="connsiteX9-1135" fmla="*/ 372197 w 580141"/>
                  <a:gd name="connsiteY9-1136" fmla="*/ 546723 h 1640259"/>
                  <a:gd name="connsiteX10-1137" fmla="*/ 498617 w 580141"/>
                  <a:gd name="connsiteY10-1138" fmla="*/ 658378 h 1640259"/>
                  <a:gd name="connsiteX11-1139" fmla="*/ 508896 w 580141"/>
                  <a:gd name="connsiteY11-1140" fmla="*/ 846271 h 1640259"/>
                  <a:gd name="connsiteX12-1141" fmla="*/ 270832 w 580141"/>
                  <a:gd name="connsiteY12-1142" fmla="*/ 673942 h 1640259"/>
                  <a:gd name="connsiteX13-1143" fmla="*/ 501344 w 580141"/>
                  <a:gd name="connsiteY13-1144" fmla="*/ 870712 h 1640259"/>
                  <a:gd name="connsiteX14-1145" fmla="*/ 484201 w 580141"/>
                  <a:gd name="connsiteY14-1146" fmla="*/ 1018658 h 1640259"/>
                  <a:gd name="connsiteX15-1147" fmla="*/ 184579 w 580141"/>
                  <a:gd name="connsiteY15-1148" fmla="*/ 796670 h 1640259"/>
                  <a:gd name="connsiteX16-1149" fmla="*/ 479002 w 580141"/>
                  <a:gd name="connsiteY16-1150" fmla="*/ 1055860 h 1640259"/>
                  <a:gd name="connsiteX17-1151" fmla="*/ 474625 w 580141"/>
                  <a:gd name="connsiteY17-1152" fmla="*/ 1200922 h 1640259"/>
                  <a:gd name="connsiteX18-1153" fmla="*/ 119129 w 580141"/>
                  <a:gd name="connsiteY18-1154" fmla="*/ 944197 h 1640259"/>
                  <a:gd name="connsiteX19-1155" fmla="*/ 467006 w 580141"/>
                  <a:gd name="connsiteY19-1156" fmla="*/ 1229607 h 1640259"/>
                  <a:gd name="connsiteX20-1157" fmla="*/ 480083 w 580141"/>
                  <a:gd name="connsiteY20-1158" fmla="*/ 1384563 h 1640259"/>
                  <a:gd name="connsiteX21-1159" fmla="*/ 184579 w 580141"/>
                  <a:gd name="connsiteY21-1160" fmla="*/ 1187390 h 1640259"/>
                  <a:gd name="connsiteX22-1161" fmla="*/ 480050 w 580141"/>
                  <a:gd name="connsiteY22-1162" fmla="*/ 1411796 h 1640259"/>
                  <a:gd name="connsiteX23-1163" fmla="*/ 552481 w 580141"/>
                  <a:gd name="connsiteY23-1164" fmla="*/ 1640067 h 1640259"/>
                  <a:gd name="connsiteX24-1165" fmla="*/ 103908 w 580141"/>
                  <a:gd name="connsiteY24-1166" fmla="*/ 1412002 h 1640259"/>
                  <a:gd name="connsiteX25-1167" fmla="*/ 550099 w 580141"/>
                  <a:gd name="connsiteY25-1168" fmla="*/ 54739 h 1640259"/>
                  <a:gd name="connsiteX0-1169" fmla="*/ 550099 w 580141"/>
                  <a:gd name="connsiteY0-1170" fmla="*/ 54739 h 1640259"/>
                  <a:gd name="connsiteX1-1171" fmla="*/ 536842 w 580141"/>
                  <a:gd name="connsiteY1-1172" fmla="*/ 262901 h 1640259"/>
                  <a:gd name="connsiteX2-1173" fmla="*/ 550454 w 580141"/>
                  <a:gd name="connsiteY2-1174" fmla="*/ 290825 h 1640259"/>
                  <a:gd name="connsiteX3-1175" fmla="*/ 488816 w 580141"/>
                  <a:gd name="connsiteY3-1176" fmla="*/ 248282 h 1640259"/>
                  <a:gd name="connsiteX4-1177" fmla="*/ 532877 w 580141"/>
                  <a:gd name="connsiteY4-1178" fmla="*/ 296148 h 1640259"/>
                  <a:gd name="connsiteX5-1179" fmla="*/ 528440 w 580141"/>
                  <a:gd name="connsiteY5-1180" fmla="*/ 449834 h 1640259"/>
                  <a:gd name="connsiteX6-1181" fmla="*/ 440807 w 580141"/>
                  <a:gd name="connsiteY6-1182" fmla="*/ 401948 h 1640259"/>
                  <a:gd name="connsiteX7-1183" fmla="*/ 518260 w 580141"/>
                  <a:gd name="connsiteY7-1184" fmla="*/ 474167 h 1640259"/>
                  <a:gd name="connsiteX8-1185" fmla="*/ 498587 w 580141"/>
                  <a:gd name="connsiteY8-1186" fmla="*/ 638313 h 1640259"/>
                  <a:gd name="connsiteX9-1187" fmla="*/ 372197 w 580141"/>
                  <a:gd name="connsiteY9-1188" fmla="*/ 546723 h 1640259"/>
                  <a:gd name="connsiteX10-1189" fmla="*/ 498617 w 580141"/>
                  <a:gd name="connsiteY10-1190" fmla="*/ 658378 h 1640259"/>
                  <a:gd name="connsiteX11-1191" fmla="*/ 508896 w 580141"/>
                  <a:gd name="connsiteY11-1192" fmla="*/ 846271 h 1640259"/>
                  <a:gd name="connsiteX12-1193" fmla="*/ 270832 w 580141"/>
                  <a:gd name="connsiteY12-1194" fmla="*/ 673942 h 1640259"/>
                  <a:gd name="connsiteX13-1195" fmla="*/ 501344 w 580141"/>
                  <a:gd name="connsiteY13-1196" fmla="*/ 870712 h 1640259"/>
                  <a:gd name="connsiteX14-1197" fmla="*/ 484201 w 580141"/>
                  <a:gd name="connsiteY14-1198" fmla="*/ 1018658 h 1640259"/>
                  <a:gd name="connsiteX15-1199" fmla="*/ 184579 w 580141"/>
                  <a:gd name="connsiteY15-1200" fmla="*/ 796670 h 1640259"/>
                  <a:gd name="connsiteX16-1201" fmla="*/ 479002 w 580141"/>
                  <a:gd name="connsiteY16-1202" fmla="*/ 1055860 h 1640259"/>
                  <a:gd name="connsiteX17-1203" fmla="*/ 474625 w 580141"/>
                  <a:gd name="connsiteY17-1204" fmla="*/ 1200922 h 1640259"/>
                  <a:gd name="connsiteX18-1205" fmla="*/ 119129 w 580141"/>
                  <a:gd name="connsiteY18-1206" fmla="*/ 944197 h 1640259"/>
                  <a:gd name="connsiteX19-1207" fmla="*/ 467006 w 580141"/>
                  <a:gd name="connsiteY19-1208" fmla="*/ 1229607 h 1640259"/>
                  <a:gd name="connsiteX20-1209" fmla="*/ 480083 w 580141"/>
                  <a:gd name="connsiteY20-1210" fmla="*/ 1384563 h 1640259"/>
                  <a:gd name="connsiteX21-1211" fmla="*/ 184579 w 580141"/>
                  <a:gd name="connsiteY21-1212" fmla="*/ 1187390 h 1640259"/>
                  <a:gd name="connsiteX22-1213" fmla="*/ 480050 w 580141"/>
                  <a:gd name="connsiteY22-1214" fmla="*/ 1411796 h 1640259"/>
                  <a:gd name="connsiteX23-1215" fmla="*/ 552481 w 580141"/>
                  <a:gd name="connsiteY23-1216" fmla="*/ 1640067 h 1640259"/>
                  <a:gd name="connsiteX24-1217" fmla="*/ 103908 w 580141"/>
                  <a:gd name="connsiteY24-1218" fmla="*/ 1412002 h 1640259"/>
                  <a:gd name="connsiteX25-1219" fmla="*/ 550099 w 580141"/>
                  <a:gd name="connsiteY25-1220" fmla="*/ 54739 h 1640259"/>
                  <a:gd name="connsiteX0-1221" fmla="*/ 550099 w 580141"/>
                  <a:gd name="connsiteY0-1222" fmla="*/ 54739 h 1640259"/>
                  <a:gd name="connsiteX1-1223" fmla="*/ 536842 w 580141"/>
                  <a:gd name="connsiteY1-1224" fmla="*/ 262901 h 1640259"/>
                  <a:gd name="connsiteX2-1225" fmla="*/ 550454 w 580141"/>
                  <a:gd name="connsiteY2-1226" fmla="*/ 290825 h 1640259"/>
                  <a:gd name="connsiteX3-1227" fmla="*/ 488816 w 580141"/>
                  <a:gd name="connsiteY3-1228" fmla="*/ 248282 h 1640259"/>
                  <a:gd name="connsiteX4-1229" fmla="*/ 532877 w 580141"/>
                  <a:gd name="connsiteY4-1230" fmla="*/ 296148 h 1640259"/>
                  <a:gd name="connsiteX5-1231" fmla="*/ 528440 w 580141"/>
                  <a:gd name="connsiteY5-1232" fmla="*/ 449834 h 1640259"/>
                  <a:gd name="connsiteX6-1233" fmla="*/ 440807 w 580141"/>
                  <a:gd name="connsiteY6-1234" fmla="*/ 401948 h 1640259"/>
                  <a:gd name="connsiteX7-1235" fmla="*/ 518260 w 580141"/>
                  <a:gd name="connsiteY7-1236" fmla="*/ 474167 h 1640259"/>
                  <a:gd name="connsiteX8-1237" fmla="*/ 498587 w 580141"/>
                  <a:gd name="connsiteY8-1238" fmla="*/ 638313 h 1640259"/>
                  <a:gd name="connsiteX9-1239" fmla="*/ 372197 w 580141"/>
                  <a:gd name="connsiteY9-1240" fmla="*/ 546723 h 1640259"/>
                  <a:gd name="connsiteX10-1241" fmla="*/ 498617 w 580141"/>
                  <a:gd name="connsiteY10-1242" fmla="*/ 658378 h 1640259"/>
                  <a:gd name="connsiteX11-1243" fmla="*/ 484050 w 580141"/>
                  <a:gd name="connsiteY11-1244" fmla="*/ 820768 h 1640259"/>
                  <a:gd name="connsiteX12-1245" fmla="*/ 270832 w 580141"/>
                  <a:gd name="connsiteY12-1246" fmla="*/ 673942 h 1640259"/>
                  <a:gd name="connsiteX13-1247" fmla="*/ 501344 w 580141"/>
                  <a:gd name="connsiteY13-1248" fmla="*/ 870712 h 1640259"/>
                  <a:gd name="connsiteX14-1249" fmla="*/ 484201 w 580141"/>
                  <a:gd name="connsiteY14-1250" fmla="*/ 1018658 h 1640259"/>
                  <a:gd name="connsiteX15-1251" fmla="*/ 184579 w 580141"/>
                  <a:gd name="connsiteY15-1252" fmla="*/ 796670 h 1640259"/>
                  <a:gd name="connsiteX16-1253" fmla="*/ 479002 w 580141"/>
                  <a:gd name="connsiteY16-1254" fmla="*/ 1055860 h 1640259"/>
                  <a:gd name="connsiteX17-1255" fmla="*/ 474625 w 580141"/>
                  <a:gd name="connsiteY17-1256" fmla="*/ 1200922 h 1640259"/>
                  <a:gd name="connsiteX18-1257" fmla="*/ 119129 w 580141"/>
                  <a:gd name="connsiteY18-1258" fmla="*/ 944197 h 1640259"/>
                  <a:gd name="connsiteX19-1259" fmla="*/ 467006 w 580141"/>
                  <a:gd name="connsiteY19-1260" fmla="*/ 1229607 h 1640259"/>
                  <a:gd name="connsiteX20-1261" fmla="*/ 480083 w 580141"/>
                  <a:gd name="connsiteY20-1262" fmla="*/ 1384563 h 1640259"/>
                  <a:gd name="connsiteX21-1263" fmla="*/ 184579 w 580141"/>
                  <a:gd name="connsiteY21-1264" fmla="*/ 1187390 h 1640259"/>
                  <a:gd name="connsiteX22-1265" fmla="*/ 480050 w 580141"/>
                  <a:gd name="connsiteY22-1266" fmla="*/ 1411796 h 1640259"/>
                  <a:gd name="connsiteX23-1267" fmla="*/ 552481 w 580141"/>
                  <a:gd name="connsiteY23-1268" fmla="*/ 1640067 h 1640259"/>
                  <a:gd name="connsiteX24-1269" fmla="*/ 103908 w 580141"/>
                  <a:gd name="connsiteY24-1270" fmla="*/ 1412002 h 1640259"/>
                  <a:gd name="connsiteX25-1271" fmla="*/ 550099 w 580141"/>
                  <a:gd name="connsiteY25-1272" fmla="*/ 54739 h 1640259"/>
                  <a:gd name="connsiteX0-1273" fmla="*/ 550099 w 580141"/>
                  <a:gd name="connsiteY0-1274" fmla="*/ 54739 h 1640259"/>
                  <a:gd name="connsiteX1-1275" fmla="*/ 536842 w 580141"/>
                  <a:gd name="connsiteY1-1276" fmla="*/ 262901 h 1640259"/>
                  <a:gd name="connsiteX2-1277" fmla="*/ 550454 w 580141"/>
                  <a:gd name="connsiteY2-1278" fmla="*/ 290825 h 1640259"/>
                  <a:gd name="connsiteX3-1279" fmla="*/ 488816 w 580141"/>
                  <a:gd name="connsiteY3-1280" fmla="*/ 248282 h 1640259"/>
                  <a:gd name="connsiteX4-1281" fmla="*/ 532877 w 580141"/>
                  <a:gd name="connsiteY4-1282" fmla="*/ 296148 h 1640259"/>
                  <a:gd name="connsiteX5-1283" fmla="*/ 528440 w 580141"/>
                  <a:gd name="connsiteY5-1284" fmla="*/ 449834 h 1640259"/>
                  <a:gd name="connsiteX6-1285" fmla="*/ 440807 w 580141"/>
                  <a:gd name="connsiteY6-1286" fmla="*/ 401948 h 1640259"/>
                  <a:gd name="connsiteX7-1287" fmla="*/ 518260 w 580141"/>
                  <a:gd name="connsiteY7-1288" fmla="*/ 474167 h 1640259"/>
                  <a:gd name="connsiteX8-1289" fmla="*/ 498587 w 580141"/>
                  <a:gd name="connsiteY8-1290" fmla="*/ 638313 h 1640259"/>
                  <a:gd name="connsiteX9-1291" fmla="*/ 372197 w 580141"/>
                  <a:gd name="connsiteY9-1292" fmla="*/ 546723 h 1640259"/>
                  <a:gd name="connsiteX10-1293" fmla="*/ 498617 w 580141"/>
                  <a:gd name="connsiteY10-1294" fmla="*/ 658378 h 1640259"/>
                  <a:gd name="connsiteX11-1295" fmla="*/ 484050 w 580141"/>
                  <a:gd name="connsiteY11-1296" fmla="*/ 820768 h 1640259"/>
                  <a:gd name="connsiteX12-1297" fmla="*/ 270832 w 580141"/>
                  <a:gd name="connsiteY12-1298" fmla="*/ 673942 h 1640259"/>
                  <a:gd name="connsiteX13-1299" fmla="*/ 478917 w 580141"/>
                  <a:gd name="connsiteY13-1300" fmla="*/ 852794 h 1640259"/>
                  <a:gd name="connsiteX14-1301" fmla="*/ 484201 w 580141"/>
                  <a:gd name="connsiteY14-1302" fmla="*/ 1018658 h 1640259"/>
                  <a:gd name="connsiteX15-1303" fmla="*/ 184579 w 580141"/>
                  <a:gd name="connsiteY15-1304" fmla="*/ 796670 h 1640259"/>
                  <a:gd name="connsiteX16-1305" fmla="*/ 479002 w 580141"/>
                  <a:gd name="connsiteY16-1306" fmla="*/ 1055860 h 1640259"/>
                  <a:gd name="connsiteX17-1307" fmla="*/ 474625 w 580141"/>
                  <a:gd name="connsiteY17-1308" fmla="*/ 1200922 h 1640259"/>
                  <a:gd name="connsiteX18-1309" fmla="*/ 119129 w 580141"/>
                  <a:gd name="connsiteY18-1310" fmla="*/ 944197 h 1640259"/>
                  <a:gd name="connsiteX19-1311" fmla="*/ 467006 w 580141"/>
                  <a:gd name="connsiteY19-1312" fmla="*/ 1229607 h 1640259"/>
                  <a:gd name="connsiteX20-1313" fmla="*/ 480083 w 580141"/>
                  <a:gd name="connsiteY20-1314" fmla="*/ 1384563 h 1640259"/>
                  <a:gd name="connsiteX21-1315" fmla="*/ 184579 w 580141"/>
                  <a:gd name="connsiteY21-1316" fmla="*/ 1187390 h 1640259"/>
                  <a:gd name="connsiteX22-1317" fmla="*/ 480050 w 580141"/>
                  <a:gd name="connsiteY22-1318" fmla="*/ 1411796 h 1640259"/>
                  <a:gd name="connsiteX23-1319" fmla="*/ 552481 w 580141"/>
                  <a:gd name="connsiteY23-1320" fmla="*/ 1640067 h 1640259"/>
                  <a:gd name="connsiteX24-1321" fmla="*/ 103908 w 580141"/>
                  <a:gd name="connsiteY24-1322" fmla="*/ 1412002 h 1640259"/>
                  <a:gd name="connsiteX25-1323" fmla="*/ 550099 w 580141"/>
                  <a:gd name="connsiteY25-1324" fmla="*/ 54739 h 1640259"/>
                  <a:gd name="connsiteX0-1325" fmla="*/ 550099 w 580141"/>
                  <a:gd name="connsiteY0-1326" fmla="*/ 54739 h 1640259"/>
                  <a:gd name="connsiteX1-1327" fmla="*/ 536842 w 580141"/>
                  <a:gd name="connsiteY1-1328" fmla="*/ 262901 h 1640259"/>
                  <a:gd name="connsiteX2-1329" fmla="*/ 550454 w 580141"/>
                  <a:gd name="connsiteY2-1330" fmla="*/ 290825 h 1640259"/>
                  <a:gd name="connsiteX3-1331" fmla="*/ 488816 w 580141"/>
                  <a:gd name="connsiteY3-1332" fmla="*/ 248282 h 1640259"/>
                  <a:gd name="connsiteX4-1333" fmla="*/ 532877 w 580141"/>
                  <a:gd name="connsiteY4-1334" fmla="*/ 296148 h 1640259"/>
                  <a:gd name="connsiteX5-1335" fmla="*/ 528440 w 580141"/>
                  <a:gd name="connsiteY5-1336" fmla="*/ 449834 h 1640259"/>
                  <a:gd name="connsiteX6-1337" fmla="*/ 440807 w 580141"/>
                  <a:gd name="connsiteY6-1338" fmla="*/ 401948 h 1640259"/>
                  <a:gd name="connsiteX7-1339" fmla="*/ 518260 w 580141"/>
                  <a:gd name="connsiteY7-1340" fmla="*/ 474167 h 1640259"/>
                  <a:gd name="connsiteX8-1341" fmla="*/ 498587 w 580141"/>
                  <a:gd name="connsiteY8-1342" fmla="*/ 638313 h 1640259"/>
                  <a:gd name="connsiteX9-1343" fmla="*/ 372197 w 580141"/>
                  <a:gd name="connsiteY9-1344" fmla="*/ 546723 h 1640259"/>
                  <a:gd name="connsiteX10-1345" fmla="*/ 498617 w 580141"/>
                  <a:gd name="connsiteY10-1346" fmla="*/ 658378 h 1640259"/>
                  <a:gd name="connsiteX11-1347" fmla="*/ 484050 w 580141"/>
                  <a:gd name="connsiteY11-1348" fmla="*/ 820768 h 1640259"/>
                  <a:gd name="connsiteX12-1349" fmla="*/ 270832 w 580141"/>
                  <a:gd name="connsiteY12-1350" fmla="*/ 673942 h 1640259"/>
                  <a:gd name="connsiteX13-1351" fmla="*/ 478917 w 580141"/>
                  <a:gd name="connsiteY13-1352" fmla="*/ 852794 h 1640259"/>
                  <a:gd name="connsiteX14-1353" fmla="*/ 484201 w 580141"/>
                  <a:gd name="connsiteY14-1354" fmla="*/ 1018658 h 1640259"/>
                  <a:gd name="connsiteX15-1355" fmla="*/ 184579 w 580141"/>
                  <a:gd name="connsiteY15-1356" fmla="*/ 796670 h 1640259"/>
                  <a:gd name="connsiteX16-1357" fmla="*/ 479002 w 580141"/>
                  <a:gd name="connsiteY16-1358" fmla="*/ 1055860 h 1640259"/>
                  <a:gd name="connsiteX17-1359" fmla="*/ 459783 w 580141"/>
                  <a:gd name="connsiteY17-1360" fmla="*/ 1180585 h 1640259"/>
                  <a:gd name="connsiteX18-1361" fmla="*/ 119129 w 580141"/>
                  <a:gd name="connsiteY18-1362" fmla="*/ 944197 h 1640259"/>
                  <a:gd name="connsiteX19-1363" fmla="*/ 467006 w 580141"/>
                  <a:gd name="connsiteY19-1364" fmla="*/ 1229607 h 1640259"/>
                  <a:gd name="connsiteX20-1365" fmla="*/ 480083 w 580141"/>
                  <a:gd name="connsiteY20-1366" fmla="*/ 1384563 h 1640259"/>
                  <a:gd name="connsiteX21-1367" fmla="*/ 184579 w 580141"/>
                  <a:gd name="connsiteY21-1368" fmla="*/ 1187390 h 1640259"/>
                  <a:gd name="connsiteX22-1369" fmla="*/ 480050 w 580141"/>
                  <a:gd name="connsiteY22-1370" fmla="*/ 1411796 h 1640259"/>
                  <a:gd name="connsiteX23-1371" fmla="*/ 552481 w 580141"/>
                  <a:gd name="connsiteY23-1372" fmla="*/ 1640067 h 1640259"/>
                  <a:gd name="connsiteX24-1373" fmla="*/ 103908 w 580141"/>
                  <a:gd name="connsiteY24-1374" fmla="*/ 1412002 h 1640259"/>
                  <a:gd name="connsiteX25-1375" fmla="*/ 550099 w 580141"/>
                  <a:gd name="connsiteY25-1376" fmla="*/ 54739 h 1640259"/>
                  <a:gd name="connsiteX0-1377" fmla="*/ 550099 w 580141"/>
                  <a:gd name="connsiteY0-1378" fmla="*/ 54739 h 1640259"/>
                  <a:gd name="connsiteX1-1379" fmla="*/ 536842 w 580141"/>
                  <a:gd name="connsiteY1-1380" fmla="*/ 262901 h 1640259"/>
                  <a:gd name="connsiteX2-1381" fmla="*/ 550454 w 580141"/>
                  <a:gd name="connsiteY2-1382" fmla="*/ 290825 h 1640259"/>
                  <a:gd name="connsiteX3-1383" fmla="*/ 488816 w 580141"/>
                  <a:gd name="connsiteY3-1384" fmla="*/ 248282 h 1640259"/>
                  <a:gd name="connsiteX4-1385" fmla="*/ 532877 w 580141"/>
                  <a:gd name="connsiteY4-1386" fmla="*/ 296148 h 1640259"/>
                  <a:gd name="connsiteX5-1387" fmla="*/ 528440 w 580141"/>
                  <a:gd name="connsiteY5-1388" fmla="*/ 449834 h 1640259"/>
                  <a:gd name="connsiteX6-1389" fmla="*/ 440807 w 580141"/>
                  <a:gd name="connsiteY6-1390" fmla="*/ 401948 h 1640259"/>
                  <a:gd name="connsiteX7-1391" fmla="*/ 518260 w 580141"/>
                  <a:gd name="connsiteY7-1392" fmla="*/ 474167 h 1640259"/>
                  <a:gd name="connsiteX8-1393" fmla="*/ 498587 w 580141"/>
                  <a:gd name="connsiteY8-1394" fmla="*/ 638313 h 1640259"/>
                  <a:gd name="connsiteX9-1395" fmla="*/ 372197 w 580141"/>
                  <a:gd name="connsiteY9-1396" fmla="*/ 546723 h 1640259"/>
                  <a:gd name="connsiteX10-1397" fmla="*/ 498617 w 580141"/>
                  <a:gd name="connsiteY10-1398" fmla="*/ 658378 h 1640259"/>
                  <a:gd name="connsiteX11-1399" fmla="*/ 484050 w 580141"/>
                  <a:gd name="connsiteY11-1400" fmla="*/ 820768 h 1640259"/>
                  <a:gd name="connsiteX12-1401" fmla="*/ 270832 w 580141"/>
                  <a:gd name="connsiteY12-1402" fmla="*/ 673942 h 1640259"/>
                  <a:gd name="connsiteX13-1403" fmla="*/ 478917 w 580141"/>
                  <a:gd name="connsiteY13-1404" fmla="*/ 852794 h 1640259"/>
                  <a:gd name="connsiteX14-1405" fmla="*/ 484201 w 580141"/>
                  <a:gd name="connsiteY14-1406" fmla="*/ 1018658 h 1640259"/>
                  <a:gd name="connsiteX15-1407" fmla="*/ 184579 w 580141"/>
                  <a:gd name="connsiteY15-1408" fmla="*/ 796670 h 1640259"/>
                  <a:gd name="connsiteX16-1409" fmla="*/ 466579 w 580141"/>
                  <a:gd name="connsiteY16-1410" fmla="*/ 1043108 h 1640259"/>
                  <a:gd name="connsiteX17-1411" fmla="*/ 459783 w 580141"/>
                  <a:gd name="connsiteY17-1412" fmla="*/ 1180585 h 1640259"/>
                  <a:gd name="connsiteX18-1413" fmla="*/ 119129 w 580141"/>
                  <a:gd name="connsiteY18-1414" fmla="*/ 944197 h 1640259"/>
                  <a:gd name="connsiteX19-1415" fmla="*/ 467006 w 580141"/>
                  <a:gd name="connsiteY19-1416" fmla="*/ 1229607 h 1640259"/>
                  <a:gd name="connsiteX20-1417" fmla="*/ 480083 w 580141"/>
                  <a:gd name="connsiteY20-1418" fmla="*/ 1384563 h 1640259"/>
                  <a:gd name="connsiteX21-1419" fmla="*/ 184579 w 580141"/>
                  <a:gd name="connsiteY21-1420" fmla="*/ 1187390 h 1640259"/>
                  <a:gd name="connsiteX22-1421" fmla="*/ 480050 w 580141"/>
                  <a:gd name="connsiteY22-1422" fmla="*/ 1411796 h 1640259"/>
                  <a:gd name="connsiteX23-1423" fmla="*/ 552481 w 580141"/>
                  <a:gd name="connsiteY23-1424" fmla="*/ 1640067 h 1640259"/>
                  <a:gd name="connsiteX24-1425" fmla="*/ 103908 w 580141"/>
                  <a:gd name="connsiteY24-1426" fmla="*/ 1412002 h 1640259"/>
                  <a:gd name="connsiteX25-1427" fmla="*/ 550099 w 580141"/>
                  <a:gd name="connsiteY25-1428" fmla="*/ 54739 h 1640259"/>
                  <a:gd name="connsiteX0-1429" fmla="*/ 550099 w 580141"/>
                  <a:gd name="connsiteY0-1430" fmla="*/ 54739 h 1640259"/>
                  <a:gd name="connsiteX1-1431" fmla="*/ 536842 w 580141"/>
                  <a:gd name="connsiteY1-1432" fmla="*/ 262901 h 1640259"/>
                  <a:gd name="connsiteX2-1433" fmla="*/ 550454 w 580141"/>
                  <a:gd name="connsiteY2-1434" fmla="*/ 290825 h 1640259"/>
                  <a:gd name="connsiteX3-1435" fmla="*/ 488816 w 580141"/>
                  <a:gd name="connsiteY3-1436" fmla="*/ 248282 h 1640259"/>
                  <a:gd name="connsiteX4-1437" fmla="*/ 532877 w 580141"/>
                  <a:gd name="connsiteY4-1438" fmla="*/ 296148 h 1640259"/>
                  <a:gd name="connsiteX5-1439" fmla="*/ 528440 w 580141"/>
                  <a:gd name="connsiteY5-1440" fmla="*/ 449834 h 1640259"/>
                  <a:gd name="connsiteX6-1441" fmla="*/ 440807 w 580141"/>
                  <a:gd name="connsiteY6-1442" fmla="*/ 401948 h 1640259"/>
                  <a:gd name="connsiteX7-1443" fmla="*/ 518260 w 580141"/>
                  <a:gd name="connsiteY7-1444" fmla="*/ 474167 h 1640259"/>
                  <a:gd name="connsiteX8-1445" fmla="*/ 498587 w 580141"/>
                  <a:gd name="connsiteY8-1446" fmla="*/ 638313 h 1640259"/>
                  <a:gd name="connsiteX9-1447" fmla="*/ 372197 w 580141"/>
                  <a:gd name="connsiteY9-1448" fmla="*/ 546723 h 1640259"/>
                  <a:gd name="connsiteX10-1449" fmla="*/ 498617 w 580141"/>
                  <a:gd name="connsiteY10-1450" fmla="*/ 658378 h 1640259"/>
                  <a:gd name="connsiteX11-1451" fmla="*/ 484050 w 580141"/>
                  <a:gd name="connsiteY11-1452" fmla="*/ 820768 h 1640259"/>
                  <a:gd name="connsiteX12-1453" fmla="*/ 270832 w 580141"/>
                  <a:gd name="connsiteY12-1454" fmla="*/ 673942 h 1640259"/>
                  <a:gd name="connsiteX13-1455" fmla="*/ 478917 w 580141"/>
                  <a:gd name="connsiteY13-1456" fmla="*/ 852794 h 1640259"/>
                  <a:gd name="connsiteX14-1457" fmla="*/ 469294 w 580141"/>
                  <a:gd name="connsiteY14-1458" fmla="*/ 1003356 h 1640259"/>
                  <a:gd name="connsiteX15-1459" fmla="*/ 184579 w 580141"/>
                  <a:gd name="connsiteY15-1460" fmla="*/ 796670 h 1640259"/>
                  <a:gd name="connsiteX16-1461" fmla="*/ 466579 w 580141"/>
                  <a:gd name="connsiteY16-1462" fmla="*/ 1043108 h 1640259"/>
                  <a:gd name="connsiteX17-1463" fmla="*/ 459783 w 580141"/>
                  <a:gd name="connsiteY17-1464" fmla="*/ 1180585 h 1640259"/>
                  <a:gd name="connsiteX18-1465" fmla="*/ 119129 w 580141"/>
                  <a:gd name="connsiteY18-1466" fmla="*/ 944197 h 1640259"/>
                  <a:gd name="connsiteX19-1467" fmla="*/ 467006 w 580141"/>
                  <a:gd name="connsiteY19-1468" fmla="*/ 1229607 h 1640259"/>
                  <a:gd name="connsiteX20-1469" fmla="*/ 480083 w 580141"/>
                  <a:gd name="connsiteY20-1470" fmla="*/ 1384563 h 1640259"/>
                  <a:gd name="connsiteX21-1471" fmla="*/ 184579 w 580141"/>
                  <a:gd name="connsiteY21-1472" fmla="*/ 1187390 h 1640259"/>
                  <a:gd name="connsiteX22-1473" fmla="*/ 480050 w 580141"/>
                  <a:gd name="connsiteY22-1474" fmla="*/ 1411796 h 1640259"/>
                  <a:gd name="connsiteX23-1475" fmla="*/ 552481 w 580141"/>
                  <a:gd name="connsiteY23-1476" fmla="*/ 1640067 h 1640259"/>
                  <a:gd name="connsiteX24-1477" fmla="*/ 103908 w 580141"/>
                  <a:gd name="connsiteY24-1478" fmla="*/ 1412002 h 1640259"/>
                  <a:gd name="connsiteX25-1479" fmla="*/ 550099 w 580141"/>
                  <a:gd name="connsiteY25-1480" fmla="*/ 54739 h 1640259"/>
                  <a:gd name="connsiteX0-1481" fmla="*/ 550099 w 580141"/>
                  <a:gd name="connsiteY0-1482" fmla="*/ 54739 h 1640259"/>
                  <a:gd name="connsiteX1-1483" fmla="*/ 536842 w 580141"/>
                  <a:gd name="connsiteY1-1484" fmla="*/ 262901 h 1640259"/>
                  <a:gd name="connsiteX2-1485" fmla="*/ 550454 w 580141"/>
                  <a:gd name="connsiteY2-1486" fmla="*/ 290825 h 1640259"/>
                  <a:gd name="connsiteX3-1487" fmla="*/ 488816 w 580141"/>
                  <a:gd name="connsiteY3-1488" fmla="*/ 248282 h 1640259"/>
                  <a:gd name="connsiteX4-1489" fmla="*/ 532877 w 580141"/>
                  <a:gd name="connsiteY4-1490" fmla="*/ 296148 h 1640259"/>
                  <a:gd name="connsiteX5-1491" fmla="*/ 511048 w 580141"/>
                  <a:gd name="connsiteY5-1492" fmla="*/ 431982 h 1640259"/>
                  <a:gd name="connsiteX6-1493" fmla="*/ 440807 w 580141"/>
                  <a:gd name="connsiteY6-1494" fmla="*/ 401948 h 1640259"/>
                  <a:gd name="connsiteX7-1495" fmla="*/ 518260 w 580141"/>
                  <a:gd name="connsiteY7-1496" fmla="*/ 474167 h 1640259"/>
                  <a:gd name="connsiteX8-1497" fmla="*/ 498587 w 580141"/>
                  <a:gd name="connsiteY8-1498" fmla="*/ 638313 h 1640259"/>
                  <a:gd name="connsiteX9-1499" fmla="*/ 372197 w 580141"/>
                  <a:gd name="connsiteY9-1500" fmla="*/ 546723 h 1640259"/>
                  <a:gd name="connsiteX10-1501" fmla="*/ 498617 w 580141"/>
                  <a:gd name="connsiteY10-1502" fmla="*/ 658378 h 1640259"/>
                  <a:gd name="connsiteX11-1503" fmla="*/ 484050 w 580141"/>
                  <a:gd name="connsiteY11-1504" fmla="*/ 820768 h 1640259"/>
                  <a:gd name="connsiteX12-1505" fmla="*/ 270832 w 580141"/>
                  <a:gd name="connsiteY12-1506" fmla="*/ 673942 h 1640259"/>
                  <a:gd name="connsiteX13-1507" fmla="*/ 478917 w 580141"/>
                  <a:gd name="connsiteY13-1508" fmla="*/ 852794 h 1640259"/>
                  <a:gd name="connsiteX14-1509" fmla="*/ 469294 w 580141"/>
                  <a:gd name="connsiteY14-1510" fmla="*/ 1003356 h 1640259"/>
                  <a:gd name="connsiteX15-1511" fmla="*/ 184579 w 580141"/>
                  <a:gd name="connsiteY15-1512" fmla="*/ 796670 h 1640259"/>
                  <a:gd name="connsiteX16-1513" fmla="*/ 466579 w 580141"/>
                  <a:gd name="connsiteY16-1514" fmla="*/ 1043108 h 1640259"/>
                  <a:gd name="connsiteX17-1515" fmla="*/ 459783 w 580141"/>
                  <a:gd name="connsiteY17-1516" fmla="*/ 1180585 h 1640259"/>
                  <a:gd name="connsiteX18-1517" fmla="*/ 119129 w 580141"/>
                  <a:gd name="connsiteY18-1518" fmla="*/ 944197 h 1640259"/>
                  <a:gd name="connsiteX19-1519" fmla="*/ 467006 w 580141"/>
                  <a:gd name="connsiteY19-1520" fmla="*/ 1229607 h 1640259"/>
                  <a:gd name="connsiteX20-1521" fmla="*/ 480083 w 580141"/>
                  <a:gd name="connsiteY20-1522" fmla="*/ 1384563 h 1640259"/>
                  <a:gd name="connsiteX21-1523" fmla="*/ 184579 w 580141"/>
                  <a:gd name="connsiteY21-1524" fmla="*/ 1187390 h 1640259"/>
                  <a:gd name="connsiteX22-1525" fmla="*/ 480050 w 580141"/>
                  <a:gd name="connsiteY22-1526" fmla="*/ 1411796 h 1640259"/>
                  <a:gd name="connsiteX23-1527" fmla="*/ 552481 w 580141"/>
                  <a:gd name="connsiteY23-1528" fmla="*/ 1640067 h 1640259"/>
                  <a:gd name="connsiteX24-1529" fmla="*/ 103908 w 580141"/>
                  <a:gd name="connsiteY24-1530" fmla="*/ 1412002 h 1640259"/>
                  <a:gd name="connsiteX25-1531" fmla="*/ 550099 w 580141"/>
                  <a:gd name="connsiteY25-1532" fmla="*/ 54739 h 1640259"/>
                  <a:gd name="connsiteX0-1533" fmla="*/ 550099 w 582162"/>
                  <a:gd name="connsiteY0-1534" fmla="*/ 54028 h 1639548"/>
                  <a:gd name="connsiteX1-1535" fmla="*/ 536842 w 582162"/>
                  <a:gd name="connsiteY1-1536" fmla="*/ 262190 h 1639548"/>
                  <a:gd name="connsiteX2-1537" fmla="*/ 488816 w 582162"/>
                  <a:gd name="connsiteY2-1538" fmla="*/ 247571 h 1639548"/>
                  <a:gd name="connsiteX3-1539" fmla="*/ 532877 w 582162"/>
                  <a:gd name="connsiteY3-1540" fmla="*/ 295437 h 1639548"/>
                  <a:gd name="connsiteX4-1541" fmla="*/ 511048 w 582162"/>
                  <a:gd name="connsiteY4-1542" fmla="*/ 431271 h 1639548"/>
                  <a:gd name="connsiteX5-1543" fmla="*/ 440807 w 582162"/>
                  <a:gd name="connsiteY5-1544" fmla="*/ 401237 h 1639548"/>
                  <a:gd name="connsiteX6-1545" fmla="*/ 518260 w 582162"/>
                  <a:gd name="connsiteY6-1546" fmla="*/ 473456 h 1639548"/>
                  <a:gd name="connsiteX7-1547" fmla="*/ 498587 w 582162"/>
                  <a:gd name="connsiteY7-1548" fmla="*/ 637602 h 1639548"/>
                  <a:gd name="connsiteX8-1549" fmla="*/ 372197 w 582162"/>
                  <a:gd name="connsiteY8-1550" fmla="*/ 546012 h 1639548"/>
                  <a:gd name="connsiteX9-1551" fmla="*/ 498617 w 582162"/>
                  <a:gd name="connsiteY9-1552" fmla="*/ 657667 h 1639548"/>
                  <a:gd name="connsiteX10-1553" fmla="*/ 484050 w 582162"/>
                  <a:gd name="connsiteY10-1554" fmla="*/ 820057 h 1639548"/>
                  <a:gd name="connsiteX11-1555" fmla="*/ 270832 w 582162"/>
                  <a:gd name="connsiteY11-1556" fmla="*/ 673231 h 1639548"/>
                  <a:gd name="connsiteX12-1557" fmla="*/ 478917 w 582162"/>
                  <a:gd name="connsiteY12-1558" fmla="*/ 852083 h 1639548"/>
                  <a:gd name="connsiteX13-1559" fmla="*/ 469294 w 582162"/>
                  <a:gd name="connsiteY13-1560" fmla="*/ 1002645 h 1639548"/>
                  <a:gd name="connsiteX14-1561" fmla="*/ 184579 w 582162"/>
                  <a:gd name="connsiteY14-1562" fmla="*/ 795959 h 1639548"/>
                  <a:gd name="connsiteX15-1563" fmla="*/ 466579 w 582162"/>
                  <a:gd name="connsiteY15-1564" fmla="*/ 1042397 h 1639548"/>
                  <a:gd name="connsiteX16-1565" fmla="*/ 459783 w 582162"/>
                  <a:gd name="connsiteY16-1566" fmla="*/ 1179874 h 1639548"/>
                  <a:gd name="connsiteX17-1567" fmla="*/ 119129 w 582162"/>
                  <a:gd name="connsiteY17-1568" fmla="*/ 943486 h 1639548"/>
                  <a:gd name="connsiteX18-1569" fmla="*/ 467006 w 582162"/>
                  <a:gd name="connsiteY18-1570" fmla="*/ 1228896 h 1639548"/>
                  <a:gd name="connsiteX19-1571" fmla="*/ 480083 w 582162"/>
                  <a:gd name="connsiteY19-1572" fmla="*/ 1383852 h 1639548"/>
                  <a:gd name="connsiteX20-1573" fmla="*/ 184579 w 582162"/>
                  <a:gd name="connsiteY20-1574" fmla="*/ 1186679 h 1639548"/>
                  <a:gd name="connsiteX21-1575" fmla="*/ 480050 w 582162"/>
                  <a:gd name="connsiteY21-1576" fmla="*/ 1411085 h 1639548"/>
                  <a:gd name="connsiteX22-1577" fmla="*/ 552481 w 582162"/>
                  <a:gd name="connsiteY22-1578" fmla="*/ 1639356 h 1639548"/>
                  <a:gd name="connsiteX23-1579" fmla="*/ 103908 w 582162"/>
                  <a:gd name="connsiteY23-1580" fmla="*/ 1411291 h 1639548"/>
                  <a:gd name="connsiteX24-1581" fmla="*/ 550099 w 582162"/>
                  <a:gd name="connsiteY24-1582" fmla="*/ 54028 h 1639548"/>
                  <a:gd name="connsiteX0-1583" fmla="*/ 550099 w 582162"/>
                  <a:gd name="connsiteY0-1584" fmla="*/ 54028 h 1639548"/>
                  <a:gd name="connsiteX1-1585" fmla="*/ 536842 w 582162"/>
                  <a:gd name="connsiteY1-1586" fmla="*/ 262190 h 1639548"/>
                  <a:gd name="connsiteX2-1587" fmla="*/ 488816 w 582162"/>
                  <a:gd name="connsiteY2-1588" fmla="*/ 247571 h 1639548"/>
                  <a:gd name="connsiteX3-1589" fmla="*/ 532877 w 582162"/>
                  <a:gd name="connsiteY3-1590" fmla="*/ 295437 h 1639548"/>
                  <a:gd name="connsiteX4-1591" fmla="*/ 526021 w 582162"/>
                  <a:gd name="connsiteY4-1592" fmla="*/ 441538 h 1639548"/>
                  <a:gd name="connsiteX5-1593" fmla="*/ 440807 w 582162"/>
                  <a:gd name="connsiteY5-1594" fmla="*/ 401237 h 1639548"/>
                  <a:gd name="connsiteX6-1595" fmla="*/ 518260 w 582162"/>
                  <a:gd name="connsiteY6-1596" fmla="*/ 473456 h 1639548"/>
                  <a:gd name="connsiteX7-1597" fmla="*/ 498587 w 582162"/>
                  <a:gd name="connsiteY7-1598" fmla="*/ 637602 h 1639548"/>
                  <a:gd name="connsiteX8-1599" fmla="*/ 372197 w 582162"/>
                  <a:gd name="connsiteY8-1600" fmla="*/ 546012 h 1639548"/>
                  <a:gd name="connsiteX9-1601" fmla="*/ 498617 w 582162"/>
                  <a:gd name="connsiteY9-1602" fmla="*/ 657667 h 1639548"/>
                  <a:gd name="connsiteX10-1603" fmla="*/ 484050 w 582162"/>
                  <a:gd name="connsiteY10-1604" fmla="*/ 820057 h 1639548"/>
                  <a:gd name="connsiteX11-1605" fmla="*/ 270832 w 582162"/>
                  <a:gd name="connsiteY11-1606" fmla="*/ 673231 h 1639548"/>
                  <a:gd name="connsiteX12-1607" fmla="*/ 478917 w 582162"/>
                  <a:gd name="connsiteY12-1608" fmla="*/ 852083 h 1639548"/>
                  <a:gd name="connsiteX13-1609" fmla="*/ 469294 w 582162"/>
                  <a:gd name="connsiteY13-1610" fmla="*/ 1002645 h 1639548"/>
                  <a:gd name="connsiteX14-1611" fmla="*/ 184579 w 582162"/>
                  <a:gd name="connsiteY14-1612" fmla="*/ 795959 h 1639548"/>
                  <a:gd name="connsiteX15-1613" fmla="*/ 466579 w 582162"/>
                  <a:gd name="connsiteY15-1614" fmla="*/ 1042397 h 1639548"/>
                  <a:gd name="connsiteX16-1615" fmla="*/ 459783 w 582162"/>
                  <a:gd name="connsiteY16-1616" fmla="*/ 1179874 h 1639548"/>
                  <a:gd name="connsiteX17-1617" fmla="*/ 119129 w 582162"/>
                  <a:gd name="connsiteY17-1618" fmla="*/ 943486 h 1639548"/>
                  <a:gd name="connsiteX18-1619" fmla="*/ 467006 w 582162"/>
                  <a:gd name="connsiteY18-1620" fmla="*/ 1228896 h 1639548"/>
                  <a:gd name="connsiteX19-1621" fmla="*/ 480083 w 582162"/>
                  <a:gd name="connsiteY19-1622" fmla="*/ 1383852 h 1639548"/>
                  <a:gd name="connsiteX20-1623" fmla="*/ 184579 w 582162"/>
                  <a:gd name="connsiteY20-1624" fmla="*/ 1186679 h 1639548"/>
                  <a:gd name="connsiteX21-1625" fmla="*/ 480050 w 582162"/>
                  <a:gd name="connsiteY21-1626" fmla="*/ 1411085 h 1639548"/>
                  <a:gd name="connsiteX22-1627" fmla="*/ 552481 w 582162"/>
                  <a:gd name="connsiteY22-1628" fmla="*/ 1639356 h 1639548"/>
                  <a:gd name="connsiteX23-1629" fmla="*/ 103908 w 582162"/>
                  <a:gd name="connsiteY23-1630" fmla="*/ 1411291 h 1639548"/>
                  <a:gd name="connsiteX24-1631" fmla="*/ 550099 w 582162"/>
                  <a:gd name="connsiteY24-1632" fmla="*/ 54028 h 16395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5" name="Freeform 20"/>
              <p:cNvSpPr/>
              <p:nvPr/>
            </p:nvSpPr>
            <p:spPr>
              <a:xfrm rot="6040617" flipV="1">
                <a:off x="7530207" y="4416473"/>
                <a:ext cx="241225" cy="67936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-1" fmla="*/ 550099 w 552481"/>
                  <a:gd name="connsiteY0-2" fmla="*/ 0 h 1585520"/>
                  <a:gd name="connsiteX1-3" fmla="*/ 550454 w 552481"/>
                  <a:gd name="connsiteY1-4" fmla="*/ 236086 h 1585520"/>
                  <a:gd name="connsiteX2-5" fmla="*/ 488816 w 552481"/>
                  <a:gd name="connsiteY2-6" fmla="*/ 193543 h 1585520"/>
                  <a:gd name="connsiteX3-7" fmla="*/ 550466 w 552481"/>
                  <a:gd name="connsiteY3-8" fmla="*/ 244157 h 1585520"/>
                  <a:gd name="connsiteX4-9" fmla="*/ 550735 w 552481"/>
                  <a:gd name="connsiteY4-10" fmla="*/ 423083 h 1585520"/>
                  <a:gd name="connsiteX5-11" fmla="*/ 440807 w 552481"/>
                  <a:gd name="connsiteY5-12" fmla="*/ 347209 h 1585520"/>
                  <a:gd name="connsiteX6-13" fmla="*/ 550756 w 552481"/>
                  <a:gd name="connsiteY6-14" fmla="*/ 437477 h 1585520"/>
                  <a:gd name="connsiteX7-15" fmla="*/ 551026 w 552481"/>
                  <a:gd name="connsiteY7-16" fmla="*/ 616991 h 1585520"/>
                  <a:gd name="connsiteX8-17" fmla="*/ 372197 w 552481"/>
                  <a:gd name="connsiteY8-18" fmla="*/ 491984 h 1585520"/>
                  <a:gd name="connsiteX9-19" fmla="*/ 551056 w 552481"/>
                  <a:gd name="connsiteY9-20" fmla="*/ 637056 h 1585520"/>
                  <a:gd name="connsiteX10-21" fmla="*/ 551331 w 552481"/>
                  <a:gd name="connsiteY10-22" fmla="*/ 819782 h 1585520"/>
                  <a:gd name="connsiteX11-23" fmla="*/ 270832 w 552481"/>
                  <a:gd name="connsiteY11-24" fmla="*/ 619203 h 1585520"/>
                  <a:gd name="connsiteX12-25" fmla="*/ 551364 w 552481"/>
                  <a:gd name="connsiteY12-26" fmla="*/ 841805 h 1585520"/>
                  <a:gd name="connsiteX13-27" fmla="*/ 551613 w 552481"/>
                  <a:gd name="connsiteY13-28" fmla="*/ 1007603 h 1585520"/>
                  <a:gd name="connsiteX14-29" fmla="*/ 184579 w 552481"/>
                  <a:gd name="connsiteY14-30" fmla="*/ 741931 h 1585520"/>
                  <a:gd name="connsiteX15-31" fmla="*/ 551646 w 552481"/>
                  <a:gd name="connsiteY15-32" fmla="*/ 1029766 h 1585520"/>
                  <a:gd name="connsiteX16-33" fmla="*/ 551910 w 552481"/>
                  <a:gd name="connsiteY16-34" fmla="*/ 1205103 h 1585520"/>
                  <a:gd name="connsiteX17-35" fmla="*/ 119129 w 552481"/>
                  <a:gd name="connsiteY17-36" fmla="*/ 889458 h 1585520"/>
                  <a:gd name="connsiteX18-37" fmla="*/ 551942 w 552481"/>
                  <a:gd name="connsiteY18-38" fmla="*/ 1226335 h 1585520"/>
                  <a:gd name="connsiteX19-39" fmla="*/ 552201 w 552481"/>
                  <a:gd name="connsiteY19-40" fmla="*/ 1398749 h 1585520"/>
                  <a:gd name="connsiteX20-41" fmla="*/ 184579 w 552481"/>
                  <a:gd name="connsiteY20-42" fmla="*/ 1132651 h 1585520"/>
                  <a:gd name="connsiteX21-43" fmla="*/ 509865 w 552481"/>
                  <a:gd name="connsiteY21-44" fmla="*/ 1387661 h 1585520"/>
                  <a:gd name="connsiteX22-45" fmla="*/ 552481 w 552481"/>
                  <a:gd name="connsiteY22-46" fmla="*/ 1585328 h 1585520"/>
                  <a:gd name="connsiteX23-47" fmla="*/ 103908 w 552481"/>
                  <a:gd name="connsiteY23-48" fmla="*/ 1357263 h 1585520"/>
                  <a:gd name="connsiteX24-49" fmla="*/ 550099 w 552481"/>
                  <a:gd name="connsiteY24-50" fmla="*/ 0 h 1585520"/>
                  <a:gd name="connsiteX0-51" fmla="*/ 550099 w 552481"/>
                  <a:gd name="connsiteY0-52" fmla="*/ 0 h 1585520"/>
                  <a:gd name="connsiteX1-53" fmla="*/ 550454 w 552481"/>
                  <a:gd name="connsiteY1-54" fmla="*/ 236086 h 1585520"/>
                  <a:gd name="connsiteX2-55" fmla="*/ 488816 w 552481"/>
                  <a:gd name="connsiteY2-56" fmla="*/ 193543 h 1585520"/>
                  <a:gd name="connsiteX3-57" fmla="*/ 550466 w 552481"/>
                  <a:gd name="connsiteY3-58" fmla="*/ 244157 h 1585520"/>
                  <a:gd name="connsiteX4-59" fmla="*/ 550735 w 552481"/>
                  <a:gd name="connsiteY4-60" fmla="*/ 423083 h 1585520"/>
                  <a:gd name="connsiteX5-61" fmla="*/ 440807 w 552481"/>
                  <a:gd name="connsiteY5-62" fmla="*/ 347209 h 1585520"/>
                  <a:gd name="connsiteX6-63" fmla="*/ 550756 w 552481"/>
                  <a:gd name="connsiteY6-64" fmla="*/ 437477 h 1585520"/>
                  <a:gd name="connsiteX7-65" fmla="*/ 551026 w 552481"/>
                  <a:gd name="connsiteY7-66" fmla="*/ 616991 h 1585520"/>
                  <a:gd name="connsiteX8-67" fmla="*/ 372197 w 552481"/>
                  <a:gd name="connsiteY8-68" fmla="*/ 491984 h 1585520"/>
                  <a:gd name="connsiteX9-69" fmla="*/ 551056 w 552481"/>
                  <a:gd name="connsiteY9-70" fmla="*/ 637056 h 1585520"/>
                  <a:gd name="connsiteX10-71" fmla="*/ 551331 w 552481"/>
                  <a:gd name="connsiteY10-72" fmla="*/ 819782 h 1585520"/>
                  <a:gd name="connsiteX11-73" fmla="*/ 270832 w 552481"/>
                  <a:gd name="connsiteY11-74" fmla="*/ 619203 h 1585520"/>
                  <a:gd name="connsiteX12-75" fmla="*/ 551364 w 552481"/>
                  <a:gd name="connsiteY12-76" fmla="*/ 841805 h 1585520"/>
                  <a:gd name="connsiteX13-77" fmla="*/ 551613 w 552481"/>
                  <a:gd name="connsiteY13-78" fmla="*/ 1007603 h 1585520"/>
                  <a:gd name="connsiteX14-79" fmla="*/ 184579 w 552481"/>
                  <a:gd name="connsiteY14-80" fmla="*/ 741931 h 1585520"/>
                  <a:gd name="connsiteX15-81" fmla="*/ 551646 w 552481"/>
                  <a:gd name="connsiteY15-82" fmla="*/ 1029766 h 1585520"/>
                  <a:gd name="connsiteX16-83" fmla="*/ 551910 w 552481"/>
                  <a:gd name="connsiteY16-84" fmla="*/ 1205103 h 1585520"/>
                  <a:gd name="connsiteX17-85" fmla="*/ 119129 w 552481"/>
                  <a:gd name="connsiteY17-86" fmla="*/ 889458 h 1585520"/>
                  <a:gd name="connsiteX18-87" fmla="*/ 551942 w 552481"/>
                  <a:gd name="connsiteY18-88" fmla="*/ 1226335 h 1585520"/>
                  <a:gd name="connsiteX19-89" fmla="*/ 519836 w 552481"/>
                  <a:gd name="connsiteY19-90" fmla="*/ 1370630 h 1585520"/>
                  <a:gd name="connsiteX20-91" fmla="*/ 184579 w 552481"/>
                  <a:gd name="connsiteY20-92" fmla="*/ 1132651 h 1585520"/>
                  <a:gd name="connsiteX21-93" fmla="*/ 509865 w 552481"/>
                  <a:gd name="connsiteY21-94" fmla="*/ 1387661 h 1585520"/>
                  <a:gd name="connsiteX22-95" fmla="*/ 552481 w 552481"/>
                  <a:gd name="connsiteY22-96" fmla="*/ 1585328 h 1585520"/>
                  <a:gd name="connsiteX23-97" fmla="*/ 103908 w 552481"/>
                  <a:gd name="connsiteY23-98" fmla="*/ 1357263 h 1585520"/>
                  <a:gd name="connsiteX24-99" fmla="*/ 550099 w 552481"/>
                  <a:gd name="connsiteY24-100" fmla="*/ 0 h 1585520"/>
                  <a:gd name="connsiteX0-101" fmla="*/ 550099 w 552481"/>
                  <a:gd name="connsiteY0-102" fmla="*/ 0 h 1585520"/>
                  <a:gd name="connsiteX1-103" fmla="*/ 550454 w 552481"/>
                  <a:gd name="connsiteY1-104" fmla="*/ 236086 h 1585520"/>
                  <a:gd name="connsiteX2-105" fmla="*/ 488816 w 552481"/>
                  <a:gd name="connsiteY2-106" fmla="*/ 193543 h 1585520"/>
                  <a:gd name="connsiteX3-107" fmla="*/ 550466 w 552481"/>
                  <a:gd name="connsiteY3-108" fmla="*/ 244157 h 1585520"/>
                  <a:gd name="connsiteX4-109" fmla="*/ 550735 w 552481"/>
                  <a:gd name="connsiteY4-110" fmla="*/ 423083 h 1585520"/>
                  <a:gd name="connsiteX5-111" fmla="*/ 440807 w 552481"/>
                  <a:gd name="connsiteY5-112" fmla="*/ 347209 h 1585520"/>
                  <a:gd name="connsiteX6-113" fmla="*/ 550756 w 552481"/>
                  <a:gd name="connsiteY6-114" fmla="*/ 437477 h 1585520"/>
                  <a:gd name="connsiteX7-115" fmla="*/ 551026 w 552481"/>
                  <a:gd name="connsiteY7-116" fmla="*/ 616991 h 1585520"/>
                  <a:gd name="connsiteX8-117" fmla="*/ 372197 w 552481"/>
                  <a:gd name="connsiteY8-118" fmla="*/ 491984 h 1585520"/>
                  <a:gd name="connsiteX9-119" fmla="*/ 551056 w 552481"/>
                  <a:gd name="connsiteY9-120" fmla="*/ 637056 h 1585520"/>
                  <a:gd name="connsiteX10-121" fmla="*/ 551331 w 552481"/>
                  <a:gd name="connsiteY10-122" fmla="*/ 819782 h 1585520"/>
                  <a:gd name="connsiteX11-123" fmla="*/ 270832 w 552481"/>
                  <a:gd name="connsiteY11-124" fmla="*/ 619203 h 1585520"/>
                  <a:gd name="connsiteX12-125" fmla="*/ 551364 w 552481"/>
                  <a:gd name="connsiteY12-126" fmla="*/ 841805 h 1585520"/>
                  <a:gd name="connsiteX13-127" fmla="*/ 551613 w 552481"/>
                  <a:gd name="connsiteY13-128" fmla="*/ 1007603 h 1585520"/>
                  <a:gd name="connsiteX14-129" fmla="*/ 184579 w 552481"/>
                  <a:gd name="connsiteY14-130" fmla="*/ 741931 h 1585520"/>
                  <a:gd name="connsiteX15-131" fmla="*/ 551646 w 552481"/>
                  <a:gd name="connsiteY15-132" fmla="*/ 1029766 h 1585520"/>
                  <a:gd name="connsiteX16-133" fmla="*/ 551910 w 552481"/>
                  <a:gd name="connsiteY16-134" fmla="*/ 1205103 h 1585520"/>
                  <a:gd name="connsiteX17-135" fmla="*/ 119129 w 552481"/>
                  <a:gd name="connsiteY17-136" fmla="*/ 889458 h 1585520"/>
                  <a:gd name="connsiteX18-137" fmla="*/ 504472 w 552481"/>
                  <a:gd name="connsiteY18-138" fmla="*/ 1198018 h 1585520"/>
                  <a:gd name="connsiteX19-139" fmla="*/ 519836 w 552481"/>
                  <a:gd name="connsiteY19-140" fmla="*/ 1370630 h 1585520"/>
                  <a:gd name="connsiteX20-141" fmla="*/ 184579 w 552481"/>
                  <a:gd name="connsiteY20-142" fmla="*/ 1132651 h 1585520"/>
                  <a:gd name="connsiteX21-143" fmla="*/ 509865 w 552481"/>
                  <a:gd name="connsiteY21-144" fmla="*/ 1387661 h 1585520"/>
                  <a:gd name="connsiteX22-145" fmla="*/ 552481 w 552481"/>
                  <a:gd name="connsiteY22-146" fmla="*/ 1585328 h 1585520"/>
                  <a:gd name="connsiteX23-147" fmla="*/ 103908 w 552481"/>
                  <a:gd name="connsiteY23-148" fmla="*/ 1357263 h 1585520"/>
                  <a:gd name="connsiteX24-149" fmla="*/ 550099 w 552481"/>
                  <a:gd name="connsiteY24-150" fmla="*/ 0 h 1585520"/>
                  <a:gd name="connsiteX0-151" fmla="*/ 550099 w 552481"/>
                  <a:gd name="connsiteY0-152" fmla="*/ 0 h 1585520"/>
                  <a:gd name="connsiteX1-153" fmla="*/ 550454 w 552481"/>
                  <a:gd name="connsiteY1-154" fmla="*/ 236086 h 1585520"/>
                  <a:gd name="connsiteX2-155" fmla="*/ 488816 w 552481"/>
                  <a:gd name="connsiteY2-156" fmla="*/ 193543 h 1585520"/>
                  <a:gd name="connsiteX3-157" fmla="*/ 550466 w 552481"/>
                  <a:gd name="connsiteY3-158" fmla="*/ 244157 h 1585520"/>
                  <a:gd name="connsiteX4-159" fmla="*/ 550735 w 552481"/>
                  <a:gd name="connsiteY4-160" fmla="*/ 423083 h 1585520"/>
                  <a:gd name="connsiteX5-161" fmla="*/ 440807 w 552481"/>
                  <a:gd name="connsiteY5-162" fmla="*/ 347209 h 1585520"/>
                  <a:gd name="connsiteX6-163" fmla="*/ 550756 w 552481"/>
                  <a:gd name="connsiteY6-164" fmla="*/ 437477 h 1585520"/>
                  <a:gd name="connsiteX7-165" fmla="*/ 551026 w 552481"/>
                  <a:gd name="connsiteY7-166" fmla="*/ 616991 h 1585520"/>
                  <a:gd name="connsiteX8-167" fmla="*/ 372197 w 552481"/>
                  <a:gd name="connsiteY8-168" fmla="*/ 491984 h 1585520"/>
                  <a:gd name="connsiteX9-169" fmla="*/ 551056 w 552481"/>
                  <a:gd name="connsiteY9-170" fmla="*/ 637056 h 1585520"/>
                  <a:gd name="connsiteX10-171" fmla="*/ 551331 w 552481"/>
                  <a:gd name="connsiteY10-172" fmla="*/ 819782 h 1585520"/>
                  <a:gd name="connsiteX11-173" fmla="*/ 270832 w 552481"/>
                  <a:gd name="connsiteY11-174" fmla="*/ 619203 h 1585520"/>
                  <a:gd name="connsiteX12-175" fmla="*/ 551364 w 552481"/>
                  <a:gd name="connsiteY12-176" fmla="*/ 841805 h 1585520"/>
                  <a:gd name="connsiteX13-177" fmla="*/ 551613 w 552481"/>
                  <a:gd name="connsiteY13-178" fmla="*/ 1007603 h 1585520"/>
                  <a:gd name="connsiteX14-179" fmla="*/ 184579 w 552481"/>
                  <a:gd name="connsiteY14-180" fmla="*/ 741931 h 1585520"/>
                  <a:gd name="connsiteX15-181" fmla="*/ 551646 w 552481"/>
                  <a:gd name="connsiteY15-182" fmla="*/ 1029766 h 1585520"/>
                  <a:gd name="connsiteX16-183" fmla="*/ 507056 w 552481"/>
                  <a:gd name="connsiteY16-184" fmla="*/ 1169267 h 1585520"/>
                  <a:gd name="connsiteX17-185" fmla="*/ 119129 w 552481"/>
                  <a:gd name="connsiteY17-186" fmla="*/ 889458 h 1585520"/>
                  <a:gd name="connsiteX18-187" fmla="*/ 504472 w 552481"/>
                  <a:gd name="connsiteY18-188" fmla="*/ 1198018 h 1585520"/>
                  <a:gd name="connsiteX19-189" fmla="*/ 519836 w 552481"/>
                  <a:gd name="connsiteY19-190" fmla="*/ 1370630 h 1585520"/>
                  <a:gd name="connsiteX20-191" fmla="*/ 184579 w 552481"/>
                  <a:gd name="connsiteY20-192" fmla="*/ 1132651 h 1585520"/>
                  <a:gd name="connsiteX21-193" fmla="*/ 509865 w 552481"/>
                  <a:gd name="connsiteY21-194" fmla="*/ 1387661 h 1585520"/>
                  <a:gd name="connsiteX22-195" fmla="*/ 552481 w 552481"/>
                  <a:gd name="connsiteY22-196" fmla="*/ 1585328 h 1585520"/>
                  <a:gd name="connsiteX23-197" fmla="*/ 103908 w 552481"/>
                  <a:gd name="connsiteY23-198" fmla="*/ 1357263 h 1585520"/>
                  <a:gd name="connsiteX24-199" fmla="*/ 550099 w 552481"/>
                  <a:gd name="connsiteY24-200" fmla="*/ 0 h 1585520"/>
                  <a:gd name="connsiteX0-201" fmla="*/ 550099 w 552481"/>
                  <a:gd name="connsiteY0-202" fmla="*/ 0 h 1585520"/>
                  <a:gd name="connsiteX1-203" fmla="*/ 550454 w 552481"/>
                  <a:gd name="connsiteY1-204" fmla="*/ 236086 h 1585520"/>
                  <a:gd name="connsiteX2-205" fmla="*/ 488816 w 552481"/>
                  <a:gd name="connsiteY2-206" fmla="*/ 193543 h 1585520"/>
                  <a:gd name="connsiteX3-207" fmla="*/ 550466 w 552481"/>
                  <a:gd name="connsiteY3-208" fmla="*/ 244157 h 1585520"/>
                  <a:gd name="connsiteX4-209" fmla="*/ 550735 w 552481"/>
                  <a:gd name="connsiteY4-210" fmla="*/ 423083 h 1585520"/>
                  <a:gd name="connsiteX5-211" fmla="*/ 440807 w 552481"/>
                  <a:gd name="connsiteY5-212" fmla="*/ 347209 h 1585520"/>
                  <a:gd name="connsiteX6-213" fmla="*/ 550756 w 552481"/>
                  <a:gd name="connsiteY6-214" fmla="*/ 437477 h 1585520"/>
                  <a:gd name="connsiteX7-215" fmla="*/ 551026 w 552481"/>
                  <a:gd name="connsiteY7-216" fmla="*/ 616991 h 1585520"/>
                  <a:gd name="connsiteX8-217" fmla="*/ 372197 w 552481"/>
                  <a:gd name="connsiteY8-218" fmla="*/ 491984 h 1585520"/>
                  <a:gd name="connsiteX9-219" fmla="*/ 551056 w 552481"/>
                  <a:gd name="connsiteY9-220" fmla="*/ 637056 h 1585520"/>
                  <a:gd name="connsiteX10-221" fmla="*/ 551331 w 552481"/>
                  <a:gd name="connsiteY10-222" fmla="*/ 819782 h 1585520"/>
                  <a:gd name="connsiteX11-223" fmla="*/ 270832 w 552481"/>
                  <a:gd name="connsiteY11-224" fmla="*/ 619203 h 1585520"/>
                  <a:gd name="connsiteX12-225" fmla="*/ 551364 w 552481"/>
                  <a:gd name="connsiteY12-226" fmla="*/ 841805 h 1585520"/>
                  <a:gd name="connsiteX13-227" fmla="*/ 551613 w 552481"/>
                  <a:gd name="connsiteY13-228" fmla="*/ 1007603 h 1585520"/>
                  <a:gd name="connsiteX14-229" fmla="*/ 184579 w 552481"/>
                  <a:gd name="connsiteY14-230" fmla="*/ 741931 h 1585520"/>
                  <a:gd name="connsiteX15-231" fmla="*/ 521700 w 552481"/>
                  <a:gd name="connsiteY15-232" fmla="*/ 1009232 h 1585520"/>
                  <a:gd name="connsiteX16-233" fmla="*/ 507056 w 552481"/>
                  <a:gd name="connsiteY16-234" fmla="*/ 1169267 h 1585520"/>
                  <a:gd name="connsiteX17-235" fmla="*/ 119129 w 552481"/>
                  <a:gd name="connsiteY17-236" fmla="*/ 889458 h 1585520"/>
                  <a:gd name="connsiteX18-237" fmla="*/ 504472 w 552481"/>
                  <a:gd name="connsiteY18-238" fmla="*/ 1198018 h 1585520"/>
                  <a:gd name="connsiteX19-239" fmla="*/ 519836 w 552481"/>
                  <a:gd name="connsiteY19-240" fmla="*/ 1370630 h 1585520"/>
                  <a:gd name="connsiteX20-241" fmla="*/ 184579 w 552481"/>
                  <a:gd name="connsiteY20-242" fmla="*/ 1132651 h 1585520"/>
                  <a:gd name="connsiteX21-243" fmla="*/ 509865 w 552481"/>
                  <a:gd name="connsiteY21-244" fmla="*/ 1387661 h 1585520"/>
                  <a:gd name="connsiteX22-245" fmla="*/ 552481 w 552481"/>
                  <a:gd name="connsiteY22-246" fmla="*/ 1585328 h 1585520"/>
                  <a:gd name="connsiteX23-247" fmla="*/ 103908 w 552481"/>
                  <a:gd name="connsiteY23-248" fmla="*/ 1357263 h 1585520"/>
                  <a:gd name="connsiteX24-249" fmla="*/ 550099 w 552481"/>
                  <a:gd name="connsiteY24-250" fmla="*/ 0 h 1585520"/>
                  <a:gd name="connsiteX0-251" fmla="*/ 550099 w 552481"/>
                  <a:gd name="connsiteY0-252" fmla="*/ 0 h 1585520"/>
                  <a:gd name="connsiteX1-253" fmla="*/ 550454 w 552481"/>
                  <a:gd name="connsiteY1-254" fmla="*/ 236086 h 1585520"/>
                  <a:gd name="connsiteX2-255" fmla="*/ 488816 w 552481"/>
                  <a:gd name="connsiteY2-256" fmla="*/ 193543 h 1585520"/>
                  <a:gd name="connsiteX3-257" fmla="*/ 550466 w 552481"/>
                  <a:gd name="connsiteY3-258" fmla="*/ 244157 h 1585520"/>
                  <a:gd name="connsiteX4-259" fmla="*/ 550735 w 552481"/>
                  <a:gd name="connsiteY4-260" fmla="*/ 423083 h 1585520"/>
                  <a:gd name="connsiteX5-261" fmla="*/ 440807 w 552481"/>
                  <a:gd name="connsiteY5-262" fmla="*/ 347209 h 1585520"/>
                  <a:gd name="connsiteX6-263" fmla="*/ 550756 w 552481"/>
                  <a:gd name="connsiteY6-264" fmla="*/ 437477 h 1585520"/>
                  <a:gd name="connsiteX7-265" fmla="*/ 551026 w 552481"/>
                  <a:gd name="connsiteY7-266" fmla="*/ 616991 h 1585520"/>
                  <a:gd name="connsiteX8-267" fmla="*/ 372197 w 552481"/>
                  <a:gd name="connsiteY8-268" fmla="*/ 491984 h 1585520"/>
                  <a:gd name="connsiteX9-269" fmla="*/ 551056 w 552481"/>
                  <a:gd name="connsiteY9-270" fmla="*/ 637056 h 1585520"/>
                  <a:gd name="connsiteX10-271" fmla="*/ 551331 w 552481"/>
                  <a:gd name="connsiteY10-272" fmla="*/ 819782 h 1585520"/>
                  <a:gd name="connsiteX11-273" fmla="*/ 270832 w 552481"/>
                  <a:gd name="connsiteY11-274" fmla="*/ 619203 h 1585520"/>
                  <a:gd name="connsiteX12-275" fmla="*/ 551364 w 552481"/>
                  <a:gd name="connsiteY12-276" fmla="*/ 841805 h 1585520"/>
                  <a:gd name="connsiteX13-277" fmla="*/ 534221 w 552481"/>
                  <a:gd name="connsiteY13-278" fmla="*/ 989751 h 1585520"/>
                  <a:gd name="connsiteX14-279" fmla="*/ 184579 w 552481"/>
                  <a:gd name="connsiteY14-280" fmla="*/ 741931 h 1585520"/>
                  <a:gd name="connsiteX15-281" fmla="*/ 521700 w 552481"/>
                  <a:gd name="connsiteY15-282" fmla="*/ 1009232 h 1585520"/>
                  <a:gd name="connsiteX16-283" fmla="*/ 507056 w 552481"/>
                  <a:gd name="connsiteY16-284" fmla="*/ 1169267 h 1585520"/>
                  <a:gd name="connsiteX17-285" fmla="*/ 119129 w 552481"/>
                  <a:gd name="connsiteY17-286" fmla="*/ 889458 h 1585520"/>
                  <a:gd name="connsiteX18-287" fmla="*/ 504472 w 552481"/>
                  <a:gd name="connsiteY18-288" fmla="*/ 1198018 h 1585520"/>
                  <a:gd name="connsiteX19-289" fmla="*/ 519836 w 552481"/>
                  <a:gd name="connsiteY19-290" fmla="*/ 1370630 h 1585520"/>
                  <a:gd name="connsiteX20-291" fmla="*/ 184579 w 552481"/>
                  <a:gd name="connsiteY20-292" fmla="*/ 1132651 h 1585520"/>
                  <a:gd name="connsiteX21-293" fmla="*/ 509865 w 552481"/>
                  <a:gd name="connsiteY21-294" fmla="*/ 1387661 h 1585520"/>
                  <a:gd name="connsiteX22-295" fmla="*/ 552481 w 552481"/>
                  <a:gd name="connsiteY22-296" fmla="*/ 1585328 h 1585520"/>
                  <a:gd name="connsiteX23-297" fmla="*/ 103908 w 552481"/>
                  <a:gd name="connsiteY23-298" fmla="*/ 1357263 h 1585520"/>
                  <a:gd name="connsiteX24-299" fmla="*/ 550099 w 552481"/>
                  <a:gd name="connsiteY24-300" fmla="*/ 0 h 1585520"/>
                  <a:gd name="connsiteX0-301" fmla="*/ 550099 w 552481"/>
                  <a:gd name="connsiteY0-302" fmla="*/ 0 h 1585520"/>
                  <a:gd name="connsiteX1-303" fmla="*/ 550454 w 552481"/>
                  <a:gd name="connsiteY1-304" fmla="*/ 236086 h 1585520"/>
                  <a:gd name="connsiteX2-305" fmla="*/ 488816 w 552481"/>
                  <a:gd name="connsiteY2-306" fmla="*/ 193543 h 1585520"/>
                  <a:gd name="connsiteX3-307" fmla="*/ 550466 w 552481"/>
                  <a:gd name="connsiteY3-308" fmla="*/ 244157 h 1585520"/>
                  <a:gd name="connsiteX4-309" fmla="*/ 550735 w 552481"/>
                  <a:gd name="connsiteY4-310" fmla="*/ 423083 h 1585520"/>
                  <a:gd name="connsiteX5-311" fmla="*/ 440807 w 552481"/>
                  <a:gd name="connsiteY5-312" fmla="*/ 347209 h 1585520"/>
                  <a:gd name="connsiteX6-313" fmla="*/ 550756 w 552481"/>
                  <a:gd name="connsiteY6-314" fmla="*/ 437477 h 1585520"/>
                  <a:gd name="connsiteX7-315" fmla="*/ 551026 w 552481"/>
                  <a:gd name="connsiteY7-316" fmla="*/ 616991 h 1585520"/>
                  <a:gd name="connsiteX8-317" fmla="*/ 372197 w 552481"/>
                  <a:gd name="connsiteY8-318" fmla="*/ 491984 h 1585520"/>
                  <a:gd name="connsiteX9-319" fmla="*/ 551056 w 552481"/>
                  <a:gd name="connsiteY9-320" fmla="*/ 637056 h 1585520"/>
                  <a:gd name="connsiteX10-321" fmla="*/ 551331 w 552481"/>
                  <a:gd name="connsiteY10-322" fmla="*/ 819782 h 1585520"/>
                  <a:gd name="connsiteX11-323" fmla="*/ 270832 w 552481"/>
                  <a:gd name="connsiteY11-324" fmla="*/ 619203 h 1585520"/>
                  <a:gd name="connsiteX12-325" fmla="*/ 501344 w 552481"/>
                  <a:gd name="connsiteY12-326" fmla="*/ 815973 h 1585520"/>
                  <a:gd name="connsiteX13-327" fmla="*/ 534221 w 552481"/>
                  <a:gd name="connsiteY13-328" fmla="*/ 989751 h 1585520"/>
                  <a:gd name="connsiteX14-329" fmla="*/ 184579 w 552481"/>
                  <a:gd name="connsiteY14-330" fmla="*/ 741931 h 1585520"/>
                  <a:gd name="connsiteX15-331" fmla="*/ 521700 w 552481"/>
                  <a:gd name="connsiteY15-332" fmla="*/ 1009232 h 1585520"/>
                  <a:gd name="connsiteX16-333" fmla="*/ 507056 w 552481"/>
                  <a:gd name="connsiteY16-334" fmla="*/ 1169267 h 1585520"/>
                  <a:gd name="connsiteX17-335" fmla="*/ 119129 w 552481"/>
                  <a:gd name="connsiteY17-336" fmla="*/ 889458 h 1585520"/>
                  <a:gd name="connsiteX18-337" fmla="*/ 504472 w 552481"/>
                  <a:gd name="connsiteY18-338" fmla="*/ 1198018 h 1585520"/>
                  <a:gd name="connsiteX19-339" fmla="*/ 519836 w 552481"/>
                  <a:gd name="connsiteY19-340" fmla="*/ 1370630 h 1585520"/>
                  <a:gd name="connsiteX20-341" fmla="*/ 184579 w 552481"/>
                  <a:gd name="connsiteY20-342" fmla="*/ 1132651 h 1585520"/>
                  <a:gd name="connsiteX21-343" fmla="*/ 509865 w 552481"/>
                  <a:gd name="connsiteY21-344" fmla="*/ 1387661 h 1585520"/>
                  <a:gd name="connsiteX22-345" fmla="*/ 552481 w 552481"/>
                  <a:gd name="connsiteY22-346" fmla="*/ 1585328 h 1585520"/>
                  <a:gd name="connsiteX23-347" fmla="*/ 103908 w 552481"/>
                  <a:gd name="connsiteY23-348" fmla="*/ 1357263 h 1585520"/>
                  <a:gd name="connsiteX24-349" fmla="*/ 550099 w 552481"/>
                  <a:gd name="connsiteY24-350" fmla="*/ 0 h 1585520"/>
                  <a:gd name="connsiteX0-351" fmla="*/ 550099 w 552481"/>
                  <a:gd name="connsiteY0-352" fmla="*/ 0 h 1585520"/>
                  <a:gd name="connsiteX1-353" fmla="*/ 550454 w 552481"/>
                  <a:gd name="connsiteY1-354" fmla="*/ 236086 h 1585520"/>
                  <a:gd name="connsiteX2-355" fmla="*/ 488816 w 552481"/>
                  <a:gd name="connsiteY2-356" fmla="*/ 193543 h 1585520"/>
                  <a:gd name="connsiteX3-357" fmla="*/ 550466 w 552481"/>
                  <a:gd name="connsiteY3-358" fmla="*/ 244157 h 1585520"/>
                  <a:gd name="connsiteX4-359" fmla="*/ 550735 w 552481"/>
                  <a:gd name="connsiteY4-360" fmla="*/ 423083 h 1585520"/>
                  <a:gd name="connsiteX5-361" fmla="*/ 440807 w 552481"/>
                  <a:gd name="connsiteY5-362" fmla="*/ 347209 h 1585520"/>
                  <a:gd name="connsiteX6-363" fmla="*/ 550756 w 552481"/>
                  <a:gd name="connsiteY6-364" fmla="*/ 437477 h 1585520"/>
                  <a:gd name="connsiteX7-365" fmla="*/ 551026 w 552481"/>
                  <a:gd name="connsiteY7-366" fmla="*/ 616991 h 1585520"/>
                  <a:gd name="connsiteX8-367" fmla="*/ 372197 w 552481"/>
                  <a:gd name="connsiteY8-368" fmla="*/ 491984 h 1585520"/>
                  <a:gd name="connsiteX9-369" fmla="*/ 551056 w 552481"/>
                  <a:gd name="connsiteY9-370" fmla="*/ 637056 h 1585520"/>
                  <a:gd name="connsiteX10-371" fmla="*/ 508896 w 552481"/>
                  <a:gd name="connsiteY10-372" fmla="*/ 791532 h 1585520"/>
                  <a:gd name="connsiteX11-373" fmla="*/ 270832 w 552481"/>
                  <a:gd name="connsiteY11-374" fmla="*/ 619203 h 1585520"/>
                  <a:gd name="connsiteX12-375" fmla="*/ 501344 w 552481"/>
                  <a:gd name="connsiteY12-376" fmla="*/ 815973 h 1585520"/>
                  <a:gd name="connsiteX13-377" fmla="*/ 534221 w 552481"/>
                  <a:gd name="connsiteY13-378" fmla="*/ 989751 h 1585520"/>
                  <a:gd name="connsiteX14-379" fmla="*/ 184579 w 552481"/>
                  <a:gd name="connsiteY14-380" fmla="*/ 741931 h 1585520"/>
                  <a:gd name="connsiteX15-381" fmla="*/ 521700 w 552481"/>
                  <a:gd name="connsiteY15-382" fmla="*/ 1009232 h 1585520"/>
                  <a:gd name="connsiteX16-383" fmla="*/ 507056 w 552481"/>
                  <a:gd name="connsiteY16-384" fmla="*/ 1169267 h 1585520"/>
                  <a:gd name="connsiteX17-385" fmla="*/ 119129 w 552481"/>
                  <a:gd name="connsiteY17-386" fmla="*/ 889458 h 1585520"/>
                  <a:gd name="connsiteX18-387" fmla="*/ 504472 w 552481"/>
                  <a:gd name="connsiteY18-388" fmla="*/ 1198018 h 1585520"/>
                  <a:gd name="connsiteX19-389" fmla="*/ 519836 w 552481"/>
                  <a:gd name="connsiteY19-390" fmla="*/ 1370630 h 1585520"/>
                  <a:gd name="connsiteX20-391" fmla="*/ 184579 w 552481"/>
                  <a:gd name="connsiteY20-392" fmla="*/ 1132651 h 1585520"/>
                  <a:gd name="connsiteX21-393" fmla="*/ 509865 w 552481"/>
                  <a:gd name="connsiteY21-394" fmla="*/ 1387661 h 1585520"/>
                  <a:gd name="connsiteX22-395" fmla="*/ 552481 w 552481"/>
                  <a:gd name="connsiteY22-396" fmla="*/ 1585328 h 1585520"/>
                  <a:gd name="connsiteX23-397" fmla="*/ 103908 w 552481"/>
                  <a:gd name="connsiteY23-398" fmla="*/ 1357263 h 1585520"/>
                  <a:gd name="connsiteX24-399" fmla="*/ 550099 w 552481"/>
                  <a:gd name="connsiteY24-400" fmla="*/ 0 h 1585520"/>
                  <a:gd name="connsiteX0-401" fmla="*/ 550099 w 552481"/>
                  <a:gd name="connsiteY0-402" fmla="*/ 0 h 1585520"/>
                  <a:gd name="connsiteX1-403" fmla="*/ 550454 w 552481"/>
                  <a:gd name="connsiteY1-404" fmla="*/ 236086 h 1585520"/>
                  <a:gd name="connsiteX2-405" fmla="*/ 488816 w 552481"/>
                  <a:gd name="connsiteY2-406" fmla="*/ 193543 h 1585520"/>
                  <a:gd name="connsiteX3-407" fmla="*/ 550466 w 552481"/>
                  <a:gd name="connsiteY3-408" fmla="*/ 244157 h 1585520"/>
                  <a:gd name="connsiteX4-409" fmla="*/ 550735 w 552481"/>
                  <a:gd name="connsiteY4-410" fmla="*/ 423083 h 1585520"/>
                  <a:gd name="connsiteX5-411" fmla="*/ 440807 w 552481"/>
                  <a:gd name="connsiteY5-412" fmla="*/ 347209 h 1585520"/>
                  <a:gd name="connsiteX6-413" fmla="*/ 550756 w 552481"/>
                  <a:gd name="connsiteY6-414" fmla="*/ 437477 h 1585520"/>
                  <a:gd name="connsiteX7-415" fmla="*/ 551026 w 552481"/>
                  <a:gd name="connsiteY7-416" fmla="*/ 616991 h 1585520"/>
                  <a:gd name="connsiteX8-417" fmla="*/ 372197 w 552481"/>
                  <a:gd name="connsiteY8-418" fmla="*/ 491984 h 1585520"/>
                  <a:gd name="connsiteX9-419" fmla="*/ 521176 w 552481"/>
                  <a:gd name="connsiteY9-420" fmla="*/ 611487 h 1585520"/>
                  <a:gd name="connsiteX10-421" fmla="*/ 508896 w 552481"/>
                  <a:gd name="connsiteY10-422" fmla="*/ 791532 h 1585520"/>
                  <a:gd name="connsiteX11-423" fmla="*/ 270832 w 552481"/>
                  <a:gd name="connsiteY11-424" fmla="*/ 619203 h 1585520"/>
                  <a:gd name="connsiteX12-425" fmla="*/ 501344 w 552481"/>
                  <a:gd name="connsiteY12-426" fmla="*/ 815973 h 1585520"/>
                  <a:gd name="connsiteX13-427" fmla="*/ 534221 w 552481"/>
                  <a:gd name="connsiteY13-428" fmla="*/ 989751 h 1585520"/>
                  <a:gd name="connsiteX14-429" fmla="*/ 184579 w 552481"/>
                  <a:gd name="connsiteY14-430" fmla="*/ 741931 h 1585520"/>
                  <a:gd name="connsiteX15-431" fmla="*/ 521700 w 552481"/>
                  <a:gd name="connsiteY15-432" fmla="*/ 1009232 h 1585520"/>
                  <a:gd name="connsiteX16-433" fmla="*/ 507056 w 552481"/>
                  <a:gd name="connsiteY16-434" fmla="*/ 1169267 h 1585520"/>
                  <a:gd name="connsiteX17-435" fmla="*/ 119129 w 552481"/>
                  <a:gd name="connsiteY17-436" fmla="*/ 889458 h 1585520"/>
                  <a:gd name="connsiteX18-437" fmla="*/ 504472 w 552481"/>
                  <a:gd name="connsiteY18-438" fmla="*/ 1198018 h 1585520"/>
                  <a:gd name="connsiteX19-439" fmla="*/ 519836 w 552481"/>
                  <a:gd name="connsiteY19-440" fmla="*/ 1370630 h 1585520"/>
                  <a:gd name="connsiteX20-441" fmla="*/ 184579 w 552481"/>
                  <a:gd name="connsiteY20-442" fmla="*/ 1132651 h 1585520"/>
                  <a:gd name="connsiteX21-443" fmla="*/ 509865 w 552481"/>
                  <a:gd name="connsiteY21-444" fmla="*/ 1387661 h 1585520"/>
                  <a:gd name="connsiteX22-445" fmla="*/ 552481 w 552481"/>
                  <a:gd name="connsiteY22-446" fmla="*/ 1585328 h 1585520"/>
                  <a:gd name="connsiteX23-447" fmla="*/ 103908 w 552481"/>
                  <a:gd name="connsiteY23-448" fmla="*/ 1357263 h 1585520"/>
                  <a:gd name="connsiteX24-449" fmla="*/ 550099 w 552481"/>
                  <a:gd name="connsiteY24-450" fmla="*/ 0 h 1585520"/>
                  <a:gd name="connsiteX0-451" fmla="*/ 550099 w 552481"/>
                  <a:gd name="connsiteY0-452" fmla="*/ 0 h 1585520"/>
                  <a:gd name="connsiteX1-453" fmla="*/ 550454 w 552481"/>
                  <a:gd name="connsiteY1-454" fmla="*/ 236086 h 1585520"/>
                  <a:gd name="connsiteX2-455" fmla="*/ 488816 w 552481"/>
                  <a:gd name="connsiteY2-456" fmla="*/ 193543 h 1585520"/>
                  <a:gd name="connsiteX3-457" fmla="*/ 550466 w 552481"/>
                  <a:gd name="connsiteY3-458" fmla="*/ 244157 h 1585520"/>
                  <a:gd name="connsiteX4-459" fmla="*/ 550735 w 552481"/>
                  <a:gd name="connsiteY4-460" fmla="*/ 423083 h 1585520"/>
                  <a:gd name="connsiteX5-461" fmla="*/ 440807 w 552481"/>
                  <a:gd name="connsiteY5-462" fmla="*/ 347209 h 1585520"/>
                  <a:gd name="connsiteX6-463" fmla="*/ 550756 w 552481"/>
                  <a:gd name="connsiteY6-464" fmla="*/ 437477 h 1585520"/>
                  <a:gd name="connsiteX7-465" fmla="*/ 523630 w 552481"/>
                  <a:gd name="connsiteY7-466" fmla="*/ 593972 h 1585520"/>
                  <a:gd name="connsiteX8-467" fmla="*/ 372197 w 552481"/>
                  <a:gd name="connsiteY8-468" fmla="*/ 491984 h 1585520"/>
                  <a:gd name="connsiteX9-469" fmla="*/ 521176 w 552481"/>
                  <a:gd name="connsiteY9-470" fmla="*/ 611487 h 1585520"/>
                  <a:gd name="connsiteX10-471" fmla="*/ 508896 w 552481"/>
                  <a:gd name="connsiteY10-472" fmla="*/ 791532 h 1585520"/>
                  <a:gd name="connsiteX11-473" fmla="*/ 270832 w 552481"/>
                  <a:gd name="connsiteY11-474" fmla="*/ 619203 h 1585520"/>
                  <a:gd name="connsiteX12-475" fmla="*/ 501344 w 552481"/>
                  <a:gd name="connsiteY12-476" fmla="*/ 815973 h 1585520"/>
                  <a:gd name="connsiteX13-477" fmla="*/ 534221 w 552481"/>
                  <a:gd name="connsiteY13-478" fmla="*/ 989751 h 1585520"/>
                  <a:gd name="connsiteX14-479" fmla="*/ 184579 w 552481"/>
                  <a:gd name="connsiteY14-480" fmla="*/ 741931 h 1585520"/>
                  <a:gd name="connsiteX15-481" fmla="*/ 521700 w 552481"/>
                  <a:gd name="connsiteY15-482" fmla="*/ 1009232 h 1585520"/>
                  <a:gd name="connsiteX16-483" fmla="*/ 507056 w 552481"/>
                  <a:gd name="connsiteY16-484" fmla="*/ 1169267 h 1585520"/>
                  <a:gd name="connsiteX17-485" fmla="*/ 119129 w 552481"/>
                  <a:gd name="connsiteY17-486" fmla="*/ 889458 h 1585520"/>
                  <a:gd name="connsiteX18-487" fmla="*/ 504472 w 552481"/>
                  <a:gd name="connsiteY18-488" fmla="*/ 1198018 h 1585520"/>
                  <a:gd name="connsiteX19-489" fmla="*/ 519836 w 552481"/>
                  <a:gd name="connsiteY19-490" fmla="*/ 1370630 h 1585520"/>
                  <a:gd name="connsiteX20-491" fmla="*/ 184579 w 552481"/>
                  <a:gd name="connsiteY20-492" fmla="*/ 1132651 h 1585520"/>
                  <a:gd name="connsiteX21-493" fmla="*/ 509865 w 552481"/>
                  <a:gd name="connsiteY21-494" fmla="*/ 1387661 h 1585520"/>
                  <a:gd name="connsiteX22-495" fmla="*/ 552481 w 552481"/>
                  <a:gd name="connsiteY22-496" fmla="*/ 1585328 h 1585520"/>
                  <a:gd name="connsiteX23-497" fmla="*/ 103908 w 552481"/>
                  <a:gd name="connsiteY23-498" fmla="*/ 1357263 h 1585520"/>
                  <a:gd name="connsiteX24-499" fmla="*/ 550099 w 552481"/>
                  <a:gd name="connsiteY24-500" fmla="*/ 0 h 1585520"/>
                  <a:gd name="connsiteX0-501" fmla="*/ 550099 w 552481"/>
                  <a:gd name="connsiteY0-502" fmla="*/ 0 h 1585520"/>
                  <a:gd name="connsiteX1-503" fmla="*/ 550454 w 552481"/>
                  <a:gd name="connsiteY1-504" fmla="*/ 236086 h 1585520"/>
                  <a:gd name="connsiteX2-505" fmla="*/ 488816 w 552481"/>
                  <a:gd name="connsiteY2-506" fmla="*/ 193543 h 1585520"/>
                  <a:gd name="connsiteX3-507" fmla="*/ 550466 w 552481"/>
                  <a:gd name="connsiteY3-508" fmla="*/ 244157 h 1585520"/>
                  <a:gd name="connsiteX4-509" fmla="*/ 550735 w 552481"/>
                  <a:gd name="connsiteY4-510" fmla="*/ 423083 h 1585520"/>
                  <a:gd name="connsiteX5-511" fmla="*/ 440807 w 552481"/>
                  <a:gd name="connsiteY5-512" fmla="*/ 347209 h 1585520"/>
                  <a:gd name="connsiteX6-513" fmla="*/ 530748 w 552481"/>
                  <a:gd name="connsiteY6-514" fmla="*/ 427144 h 1585520"/>
                  <a:gd name="connsiteX7-515" fmla="*/ 523630 w 552481"/>
                  <a:gd name="connsiteY7-516" fmla="*/ 593972 h 1585520"/>
                  <a:gd name="connsiteX8-517" fmla="*/ 372197 w 552481"/>
                  <a:gd name="connsiteY8-518" fmla="*/ 491984 h 1585520"/>
                  <a:gd name="connsiteX9-519" fmla="*/ 521176 w 552481"/>
                  <a:gd name="connsiteY9-520" fmla="*/ 611487 h 1585520"/>
                  <a:gd name="connsiteX10-521" fmla="*/ 508896 w 552481"/>
                  <a:gd name="connsiteY10-522" fmla="*/ 791532 h 1585520"/>
                  <a:gd name="connsiteX11-523" fmla="*/ 270832 w 552481"/>
                  <a:gd name="connsiteY11-524" fmla="*/ 619203 h 1585520"/>
                  <a:gd name="connsiteX12-525" fmla="*/ 501344 w 552481"/>
                  <a:gd name="connsiteY12-526" fmla="*/ 815973 h 1585520"/>
                  <a:gd name="connsiteX13-527" fmla="*/ 534221 w 552481"/>
                  <a:gd name="connsiteY13-528" fmla="*/ 989751 h 1585520"/>
                  <a:gd name="connsiteX14-529" fmla="*/ 184579 w 552481"/>
                  <a:gd name="connsiteY14-530" fmla="*/ 741931 h 1585520"/>
                  <a:gd name="connsiteX15-531" fmla="*/ 521700 w 552481"/>
                  <a:gd name="connsiteY15-532" fmla="*/ 1009232 h 1585520"/>
                  <a:gd name="connsiteX16-533" fmla="*/ 507056 w 552481"/>
                  <a:gd name="connsiteY16-534" fmla="*/ 1169267 h 1585520"/>
                  <a:gd name="connsiteX17-535" fmla="*/ 119129 w 552481"/>
                  <a:gd name="connsiteY17-536" fmla="*/ 889458 h 1585520"/>
                  <a:gd name="connsiteX18-537" fmla="*/ 504472 w 552481"/>
                  <a:gd name="connsiteY18-538" fmla="*/ 1198018 h 1585520"/>
                  <a:gd name="connsiteX19-539" fmla="*/ 519836 w 552481"/>
                  <a:gd name="connsiteY19-540" fmla="*/ 1370630 h 1585520"/>
                  <a:gd name="connsiteX20-541" fmla="*/ 184579 w 552481"/>
                  <a:gd name="connsiteY20-542" fmla="*/ 1132651 h 1585520"/>
                  <a:gd name="connsiteX21-543" fmla="*/ 509865 w 552481"/>
                  <a:gd name="connsiteY21-544" fmla="*/ 1387661 h 1585520"/>
                  <a:gd name="connsiteX22-545" fmla="*/ 552481 w 552481"/>
                  <a:gd name="connsiteY22-546" fmla="*/ 1585328 h 1585520"/>
                  <a:gd name="connsiteX23-547" fmla="*/ 103908 w 552481"/>
                  <a:gd name="connsiteY23-548" fmla="*/ 1357263 h 1585520"/>
                  <a:gd name="connsiteX24-549" fmla="*/ 550099 w 552481"/>
                  <a:gd name="connsiteY24-550" fmla="*/ 0 h 1585520"/>
                  <a:gd name="connsiteX0-551" fmla="*/ 550099 w 552481"/>
                  <a:gd name="connsiteY0-552" fmla="*/ 0 h 1585520"/>
                  <a:gd name="connsiteX1-553" fmla="*/ 550454 w 552481"/>
                  <a:gd name="connsiteY1-554" fmla="*/ 236086 h 1585520"/>
                  <a:gd name="connsiteX2-555" fmla="*/ 488816 w 552481"/>
                  <a:gd name="connsiteY2-556" fmla="*/ 193543 h 1585520"/>
                  <a:gd name="connsiteX3-557" fmla="*/ 550466 w 552481"/>
                  <a:gd name="connsiteY3-558" fmla="*/ 244157 h 1585520"/>
                  <a:gd name="connsiteX4-559" fmla="*/ 528440 w 552481"/>
                  <a:gd name="connsiteY4-560" fmla="*/ 395095 h 1585520"/>
                  <a:gd name="connsiteX5-561" fmla="*/ 440807 w 552481"/>
                  <a:gd name="connsiteY5-562" fmla="*/ 347209 h 1585520"/>
                  <a:gd name="connsiteX6-563" fmla="*/ 530748 w 552481"/>
                  <a:gd name="connsiteY6-564" fmla="*/ 427144 h 1585520"/>
                  <a:gd name="connsiteX7-565" fmla="*/ 523630 w 552481"/>
                  <a:gd name="connsiteY7-566" fmla="*/ 593972 h 1585520"/>
                  <a:gd name="connsiteX8-567" fmla="*/ 372197 w 552481"/>
                  <a:gd name="connsiteY8-568" fmla="*/ 491984 h 1585520"/>
                  <a:gd name="connsiteX9-569" fmla="*/ 521176 w 552481"/>
                  <a:gd name="connsiteY9-570" fmla="*/ 611487 h 1585520"/>
                  <a:gd name="connsiteX10-571" fmla="*/ 508896 w 552481"/>
                  <a:gd name="connsiteY10-572" fmla="*/ 791532 h 1585520"/>
                  <a:gd name="connsiteX11-573" fmla="*/ 270832 w 552481"/>
                  <a:gd name="connsiteY11-574" fmla="*/ 619203 h 1585520"/>
                  <a:gd name="connsiteX12-575" fmla="*/ 501344 w 552481"/>
                  <a:gd name="connsiteY12-576" fmla="*/ 815973 h 1585520"/>
                  <a:gd name="connsiteX13-577" fmla="*/ 534221 w 552481"/>
                  <a:gd name="connsiteY13-578" fmla="*/ 989751 h 1585520"/>
                  <a:gd name="connsiteX14-579" fmla="*/ 184579 w 552481"/>
                  <a:gd name="connsiteY14-580" fmla="*/ 741931 h 1585520"/>
                  <a:gd name="connsiteX15-581" fmla="*/ 521700 w 552481"/>
                  <a:gd name="connsiteY15-582" fmla="*/ 1009232 h 1585520"/>
                  <a:gd name="connsiteX16-583" fmla="*/ 507056 w 552481"/>
                  <a:gd name="connsiteY16-584" fmla="*/ 1169267 h 1585520"/>
                  <a:gd name="connsiteX17-585" fmla="*/ 119129 w 552481"/>
                  <a:gd name="connsiteY17-586" fmla="*/ 889458 h 1585520"/>
                  <a:gd name="connsiteX18-587" fmla="*/ 504472 w 552481"/>
                  <a:gd name="connsiteY18-588" fmla="*/ 1198018 h 1585520"/>
                  <a:gd name="connsiteX19-589" fmla="*/ 519836 w 552481"/>
                  <a:gd name="connsiteY19-590" fmla="*/ 1370630 h 1585520"/>
                  <a:gd name="connsiteX20-591" fmla="*/ 184579 w 552481"/>
                  <a:gd name="connsiteY20-592" fmla="*/ 1132651 h 1585520"/>
                  <a:gd name="connsiteX21-593" fmla="*/ 509865 w 552481"/>
                  <a:gd name="connsiteY21-594" fmla="*/ 1387661 h 1585520"/>
                  <a:gd name="connsiteX22-595" fmla="*/ 552481 w 552481"/>
                  <a:gd name="connsiteY22-596" fmla="*/ 1585328 h 1585520"/>
                  <a:gd name="connsiteX23-597" fmla="*/ 103908 w 552481"/>
                  <a:gd name="connsiteY23-598" fmla="*/ 1357263 h 1585520"/>
                  <a:gd name="connsiteX24-599" fmla="*/ 550099 w 552481"/>
                  <a:gd name="connsiteY24-600" fmla="*/ 0 h 1585520"/>
                  <a:gd name="connsiteX0-601" fmla="*/ 550099 w 552481"/>
                  <a:gd name="connsiteY0-602" fmla="*/ 0 h 1585520"/>
                  <a:gd name="connsiteX1-603" fmla="*/ 550454 w 552481"/>
                  <a:gd name="connsiteY1-604" fmla="*/ 236086 h 1585520"/>
                  <a:gd name="connsiteX2-605" fmla="*/ 488816 w 552481"/>
                  <a:gd name="connsiteY2-606" fmla="*/ 193543 h 1585520"/>
                  <a:gd name="connsiteX3-607" fmla="*/ 532877 w 552481"/>
                  <a:gd name="connsiteY3-608" fmla="*/ 241409 h 1585520"/>
                  <a:gd name="connsiteX4-609" fmla="*/ 528440 w 552481"/>
                  <a:gd name="connsiteY4-610" fmla="*/ 395095 h 1585520"/>
                  <a:gd name="connsiteX5-611" fmla="*/ 440807 w 552481"/>
                  <a:gd name="connsiteY5-612" fmla="*/ 347209 h 1585520"/>
                  <a:gd name="connsiteX6-613" fmla="*/ 530748 w 552481"/>
                  <a:gd name="connsiteY6-614" fmla="*/ 427144 h 1585520"/>
                  <a:gd name="connsiteX7-615" fmla="*/ 523630 w 552481"/>
                  <a:gd name="connsiteY7-616" fmla="*/ 593972 h 1585520"/>
                  <a:gd name="connsiteX8-617" fmla="*/ 372197 w 552481"/>
                  <a:gd name="connsiteY8-618" fmla="*/ 491984 h 1585520"/>
                  <a:gd name="connsiteX9-619" fmla="*/ 521176 w 552481"/>
                  <a:gd name="connsiteY9-620" fmla="*/ 611487 h 1585520"/>
                  <a:gd name="connsiteX10-621" fmla="*/ 508896 w 552481"/>
                  <a:gd name="connsiteY10-622" fmla="*/ 791532 h 1585520"/>
                  <a:gd name="connsiteX11-623" fmla="*/ 270832 w 552481"/>
                  <a:gd name="connsiteY11-624" fmla="*/ 619203 h 1585520"/>
                  <a:gd name="connsiteX12-625" fmla="*/ 501344 w 552481"/>
                  <a:gd name="connsiteY12-626" fmla="*/ 815973 h 1585520"/>
                  <a:gd name="connsiteX13-627" fmla="*/ 534221 w 552481"/>
                  <a:gd name="connsiteY13-628" fmla="*/ 989751 h 1585520"/>
                  <a:gd name="connsiteX14-629" fmla="*/ 184579 w 552481"/>
                  <a:gd name="connsiteY14-630" fmla="*/ 741931 h 1585520"/>
                  <a:gd name="connsiteX15-631" fmla="*/ 521700 w 552481"/>
                  <a:gd name="connsiteY15-632" fmla="*/ 1009232 h 1585520"/>
                  <a:gd name="connsiteX16-633" fmla="*/ 507056 w 552481"/>
                  <a:gd name="connsiteY16-634" fmla="*/ 1169267 h 1585520"/>
                  <a:gd name="connsiteX17-635" fmla="*/ 119129 w 552481"/>
                  <a:gd name="connsiteY17-636" fmla="*/ 889458 h 1585520"/>
                  <a:gd name="connsiteX18-637" fmla="*/ 504472 w 552481"/>
                  <a:gd name="connsiteY18-638" fmla="*/ 1198018 h 1585520"/>
                  <a:gd name="connsiteX19-639" fmla="*/ 519836 w 552481"/>
                  <a:gd name="connsiteY19-640" fmla="*/ 1370630 h 1585520"/>
                  <a:gd name="connsiteX20-641" fmla="*/ 184579 w 552481"/>
                  <a:gd name="connsiteY20-642" fmla="*/ 1132651 h 1585520"/>
                  <a:gd name="connsiteX21-643" fmla="*/ 509865 w 552481"/>
                  <a:gd name="connsiteY21-644" fmla="*/ 1387661 h 1585520"/>
                  <a:gd name="connsiteX22-645" fmla="*/ 552481 w 552481"/>
                  <a:gd name="connsiteY22-646" fmla="*/ 1585328 h 1585520"/>
                  <a:gd name="connsiteX23-647" fmla="*/ 103908 w 552481"/>
                  <a:gd name="connsiteY23-648" fmla="*/ 1357263 h 1585520"/>
                  <a:gd name="connsiteX24-649" fmla="*/ 550099 w 552481"/>
                  <a:gd name="connsiteY24-650" fmla="*/ 0 h 1585520"/>
                  <a:gd name="connsiteX0-651" fmla="*/ 550099 w 580141"/>
                  <a:gd name="connsiteY0-652" fmla="*/ 54739 h 1640259"/>
                  <a:gd name="connsiteX1-653" fmla="*/ 536842 w 580141"/>
                  <a:gd name="connsiteY1-654" fmla="*/ 262901 h 1640259"/>
                  <a:gd name="connsiteX2-655" fmla="*/ 550454 w 580141"/>
                  <a:gd name="connsiteY2-656" fmla="*/ 290825 h 1640259"/>
                  <a:gd name="connsiteX3-657" fmla="*/ 488816 w 580141"/>
                  <a:gd name="connsiteY3-658" fmla="*/ 248282 h 1640259"/>
                  <a:gd name="connsiteX4-659" fmla="*/ 532877 w 580141"/>
                  <a:gd name="connsiteY4-660" fmla="*/ 296148 h 1640259"/>
                  <a:gd name="connsiteX5-661" fmla="*/ 528440 w 580141"/>
                  <a:gd name="connsiteY5-662" fmla="*/ 449834 h 1640259"/>
                  <a:gd name="connsiteX6-663" fmla="*/ 440807 w 580141"/>
                  <a:gd name="connsiteY6-664" fmla="*/ 401948 h 1640259"/>
                  <a:gd name="connsiteX7-665" fmla="*/ 530748 w 580141"/>
                  <a:gd name="connsiteY7-666" fmla="*/ 481883 h 1640259"/>
                  <a:gd name="connsiteX8-667" fmla="*/ 523630 w 580141"/>
                  <a:gd name="connsiteY8-668" fmla="*/ 648711 h 1640259"/>
                  <a:gd name="connsiteX9-669" fmla="*/ 372197 w 580141"/>
                  <a:gd name="connsiteY9-670" fmla="*/ 546723 h 1640259"/>
                  <a:gd name="connsiteX10-671" fmla="*/ 521176 w 580141"/>
                  <a:gd name="connsiteY10-672" fmla="*/ 666226 h 1640259"/>
                  <a:gd name="connsiteX11-673" fmla="*/ 508896 w 580141"/>
                  <a:gd name="connsiteY11-674" fmla="*/ 846271 h 1640259"/>
                  <a:gd name="connsiteX12-675" fmla="*/ 270832 w 580141"/>
                  <a:gd name="connsiteY12-676" fmla="*/ 673942 h 1640259"/>
                  <a:gd name="connsiteX13-677" fmla="*/ 501344 w 580141"/>
                  <a:gd name="connsiteY13-678" fmla="*/ 870712 h 1640259"/>
                  <a:gd name="connsiteX14-679" fmla="*/ 534221 w 580141"/>
                  <a:gd name="connsiteY14-680" fmla="*/ 1044490 h 1640259"/>
                  <a:gd name="connsiteX15-681" fmla="*/ 184579 w 580141"/>
                  <a:gd name="connsiteY15-682" fmla="*/ 796670 h 1640259"/>
                  <a:gd name="connsiteX16-683" fmla="*/ 521700 w 580141"/>
                  <a:gd name="connsiteY16-684" fmla="*/ 1063971 h 1640259"/>
                  <a:gd name="connsiteX17-685" fmla="*/ 507056 w 580141"/>
                  <a:gd name="connsiteY17-686" fmla="*/ 1224006 h 1640259"/>
                  <a:gd name="connsiteX18-687" fmla="*/ 119129 w 580141"/>
                  <a:gd name="connsiteY18-688" fmla="*/ 944197 h 1640259"/>
                  <a:gd name="connsiteX19-689" fmla="*/ 504472 w 580141"/>
                  <a:gd name="connsiteY19-690" fmla="*/ 1252757 h 1640259"/>
                  <a:gd name="connsiteX20-691" fmla="*/ 519836 w 580141"/>
                  <a:gd name="connsiteY20-692" fmla="*/ 1425369 h 1640259"/>
                  <a:gd name="connsiteX21-693" fmla="*/ 184579 w 580141"/>
                  <a:gd name="connsiteY21-694" fmla="*/ 1187390 h 1640259"/>
                  <a:gd name="connsiteX22-695" fmla="*/ 509865 w 580141"/>
                  <a:gd name="connsiteY22-696" fmla="*/ 1442400 h 1640259"/>
                  <a:gd name="connsiteX23-697" fmla="*/ 552481 w 580141"/>
                  <a:gd name="connsiteY23-698" fmla="*/ 1640067 h 1640259"/>
                  <a:gd name="connsiteX24-699" fmla="*/ 103908 w 580141"/>
                  <a:gd name="connsiteY24-700" fmla="*/ 1412002 h 1640259"/>
                  <a:gd name="connsiteX25" fmla="*/ 550099 w 580141"/>
                  <a:gd name="connsiteY25" fmla="*/ 54739 h 1640259"/>
                  <a:gd name="connsiteX0-701" fmla="*/ 550099 w 580141"/>
                  <a:gd name="connsiteY0-702" fmla="*/ 54739 h 1640259"/>
                  <a:gd name="connsiteX1-703" fmla="*/ 536842 w 580141"/>
                  <a:gd name="connsiteY1-704" fmla="*/ 262901 h 1640259"/>
                  <a:gd name="connsiteX2-705" fmla="*/ 550454 w 580141"/>
                  <a:gd name="connsiteY2-706" fmla="*/ 290825 h 1640259"/>
                  <a:gd name="connsiteX3-707" fmla="*/ 488816 w 580141"/>
                  <a:gd name="connsiteY3-708" fmla="*/ 248282 h 1640259"/>
                  <a:gd name="connsiteX4-709" fmla="*/ 532877 w 580141"/>
                  <a:gd name="connsiteY4-710" fmla="*/ 296148 h 1640259"/>
                  <a:gd name="connsiteX5-711" fmla="*/ 528440 w 580141"/>
                  <a:gd name="connsiteY5-712" fmla="*/ 449834 h 1640259"/>
                  <a:gd name="connsiteX6-713" fmla="*/ 440807 w 580141"/>
                  <a:gd name="connsiteY6-714" fmla="*/ 401948 h 1640259"/>
                  <a:gd name="connsiteX7-715" fmla="*/ 530748 w 580141"/>
                  <a:gd name="connsiteY7-716" fmla="*/ 481883 h 1640259"/>
                  <a:gd name="connsiteX8-717" fmla="*/ 523630 w 580141"/>
                  <a:gd name="connsiteY8-718" fmla="*/ 648711 h 1640259"/>
                  <a:gd name="connsiteX9-719" fmla="*/ 372197 w 580141"/>
                  <a:gd name="connsiteY9-720" fmla="*/ 546723 h 1640259"/>
                  <a:gd name="connsiteX10-721" fmla="*/ 521176 w 580141"/>
                  <a:gd name="connsiteY10-722" fmla="*/ 666226 h 1640259"/>
                  <a:gd name="connsiteX11-723" fmla="*/ 508896 w 580141"/>
                  <a:gd name="connsiteY11-724" fmla="*/ 846271 h 1640259"/>
                  <a:gd name="connsiteX12-725" fmla="*/ 270832 w 580141"/>
                  <a:gd name="connsiteY12-726" fmla="*/ 673942 h 1640259"/>
                  <a:gd name="connsiteX13-727" fmla="*/ 501344 w 580141"/>
                  <a:gd name="connsiteY13-728" fmla="*/ 870712 h 1640259"/>
                  <a:gd name="connsiteX14-729" fmla="*/ 484201 w 580141"/>
                  <a:gd name="connsiteY14-730" fmla="*/ 1018658 h 1640259"/>
                  <a:gd name="connsiteX15-731" fmla="*/ 184579 w 580141"/>
                  <a:gd name="connsiteY15-732" fmla="*/ 796670 h 1640259"/>
                  <a:gd name="connsiteX16-733" fmla="*/ 521700 w 580141"/>
                  <a:gd name="connsiteY16-734" fmla="*/ 1063971 h 1640259"/>
                  <a:gd name="connsiteX17-735" fmla="*/ 507056 w 580141"/>
                  <a:gd name="connsiteY17-736" fmla="*/ 1224006 h 1640259"/>
                  <a:gd name="connsiteX18-737" fmla="*/ 119129 w 580141"/>
                  <a:gd name="connsiteY18-738" fmla="*/ 944197 h 1640259"/>
                  <a:gd name="connsiteX19-739" fmla="*/ 504472 w 580141"/>
                  <a:gd name="connsiteY19-740" fmla="*/ 1252757 h 1640259"/>
                  <a:gd name="connsiteX20-741" fmla="*/ 519836 w 580141"/>
                  <a:gd name="connsiteY20-742" fmla="*/ 1425369 h 1640259"/>
                  <a:gd name="connsiteX21-743" fmla="*/ 184579 w 580141"/>
                  <a:gd name="connsiteY21-744" fmla="*/ 1187390 h 1640259"/>
                  <a:gd name="connsiteX22-745" fmla="*/ 509865 w 580141"/>
                  <a:gd name="connsiteY22-746" fmla="*/ 1442400 h 1640259"/>
                  <a:gd name="connsiteX23-747" fmla="*/ 552481 w 580141"/>
                  <a:gd name="connsiteY23-748" fmla="*/ 1640067 h 1640259"/>
                  <a:gd name="connsiteX24-749" fmla="*/ 103908 w 580141"/>
                  <a:gd name="connsiteY24-750" fmla="*/ 1412002 h 1640259"/>
                  <a:gd name="connsiteX25-751" fmla="*/ 550099 w 580141"/>
                  <a:gd name="connsiteY25-752" fmla="*/ 54739 h 1640259"/>
                  <a:gd name="connsiteX0-753" fmla="*/ 550099 w 580141"/>
                  <a:gd name="connsiteY0-754" fmla="*/ 54739 h 1640259"/>
                  <a:gd name="connsiteX1-755" fmla="*/ 536842 w 580141"/>
                  <a:gd name="connsiteY1-756" fmla="*/ 262901 h 1640259"/>
                  <a:gd name="connsiteX2-757" fmla="*/ 550454 w 580141"/>
                  <a:gd name="connsiteY2-758" fmla="*/ 290825 h 1640259"/>
                  <a:gd name="connsiteX3-759" fmla="*/ 488816 w 580141"/>
                  <a:gd name="connsiteY3-760" fmla="*/ 248282 h 1640259"/>
                  <a:gd name="connsiteX4-761" fmla="*/ 532877 w 580141"/>
                  <a:gd name="connsiteY4-762" fmla="*/ 296148 h 1640259"/>
                  <a:gd name="connsiteX5-763" fmla="*/ 528440 w 580141"/>
                  <a:gd name="connsiteY5-764" fmla="*/ 449834 h 1640259"/>
                  <a:gd name="connsiteX6-765" fmla="*/ 440807 w 580141"/>
                  <a:gd name="connsiteY6-766" fmla="*/ 401948 h 1640259"/>
                  <a:gd name="connsiteX7-767" fmla="*/ 530748 w 580141"/>
                  <a:gd name="connsiteY7-768" fmla="*/ 481883 h 1640259"/>
                  <a:gd name="connsiteX8-769" fmla="*/ 523630 w 580141"/>
                  <a:gd name="connsiteY8-770" fmla="*/ 648711 h 1640259"/>
                  <a:gd name="connsiteX9-771" fmla="*/ 372197 w 580141"/>
                  <a:gd name="connsiteY9-772" fmla="*/ 546723 h 1640259"/>
                  <a:gd name="connsiteX10-773" fmla="*/ 521176 w 580141"/>
                  <a:gd name="connsiteY10-774" fmla="*/ 666226 h 1640259"/>
                  <a:gd name="connsiteX11-775" fmla="*/ 508896 w 580141"/>
                  <a:gd name="connsiteY11-776" fmla="*/ 846271 h 1640259"/>
                  <a:gd name="connsiteX12-777" fmla="*/ 270832 w 580141"/>
                  <a:gd name="connsiteY12-778" fmla="*/ 673942 h 1640259"/>
                  <a:gd name="connsiteX13-779" fmla="*/ 501344 w 580141"/>
                  <a:gd name="connsiteY13-780" fmla="*/ 870712 h 1640259"/>
                  <a:gd name="connsiteX14-781" fmla="*/ 484201 w 580141"/>
                  <a:gd name="connsiteY14-782" fmla="*/ 1018658 h 1640259"/>
                  <a:gd name="connsiteX15-783" fmla="*/ 184579 w 580141"/>
                  <a:gd name="connsiteY15-784" fmla="*/ 796670 h 1640259"/>
                  <a:gd name="connsiteX16-785" fmla="*/ 479002 w 580141"/>
                  <a:gd name="connsiteY16-786" fmla="*/ 1055860 h 1640259"/>
                  <a:gd name="connsiteX17-787" fmla="*/ 507056 w 580141"/>
                  <a:gd name="connsiteY17-788" fmla="*/ 1224006 h 1640259"/>
                  <a:gd name="connsiteX18-789" fmla="*/ 119129 w 580141"/>
                  <a:gd name="connsiteY18-790" fmla="*/ 944197 h 1640259"/>
                  <a:gd name="connsiteX19-791" fmla="*/ 504472 w 580141"/>
                  <a:gd name="connsiteY19-792" fmla="*/ 1252757 h 1640259"/>
                  <a:gd name="connsiteX20-793" fmla="*/ 519836 w 580141"/>
                  <a:gd name="connsiteY20-794" fmla="*/ 1425369 h 1640259"/>
                  <a:gd name="connsiteX21-795" fmla="*/ 184579 w 580141"/>
                  <a:gd name="connsiteY21-796" fmla="*/ 1187390 h 1640259"/>
                  <a:gd name="connsiteX22-797" fmla="*/ 509865 w 580141"/>
                  <a:gd name="connsiteY22-798" fmla="*/ 1442400 h 1640259"/>
                  <a:gd name="connsiteX23-799" fmla="*/ 552481 w 580141"/>
                  <a:gd name="connsiteY23-800" fmla="*/ 1640067 h 1640259"/>
                  <a:gd name="connsiteX24-801" fmla="*/ 103908 w 580141"/>
                  <a:gd name="connsiteY24-802" fmla="*/ 1412002 h 1640259"/>
                  <a:gd name="connsiteX25-803" fmla="*/ 550099 w 580141"/>
                  <a:gd name="connsiteY25-804" fmla="*/ 54739 h 1640259"/>
                  <a:gd name="connsiteX0-805" fmla="*/ 550099 w 580141"/>
                  <a:gd name="connsiteY0-806" fmla="*/ 54739 h 1640259"/>
                  <a:gd name="connsiteX1-807" fmla="*/ 536842 w 580141"/>
                  <a:gd name="connsiteY1-808" fmla="*/ 262901 h 1640259"/>
                  <a:gd name="connsiteX2-809" fmla="*/ 550454 w 580141"/>
                  <a:gd name="connsiteY2-810" fmla="*/ 290825 h 1640259"/>
                  <a:gd name="connsiteX3-811" fmla="*/ 488816 w 580141"/>
                  <a:gd name="connsiteY3-812" fmla="*/ 248282 h 1640259"/>
                  <a:gd name="connsiteX4-813" fmla="*/ 532877 w 580141"/>
                  <a:gd name="connsiteY4-814" fmla="*/ 296148 h 1640259"/>
                  <a:gd name="connsiteX5-815" fmla="*/ 528440 w 580141"/>
                  <a:gd name="connsiteY5-816" fmla="*/ 449834 h 1640259"/>
                  <a:gd name="connsiteX6-817" fmla="*/ 440807 w 580141"/>
                  <a:gd name="connsiteY6-818" fmla="*/ 401948 h 1640259"/>
                  <a:gd name="connsiteX7-819" fmla="*/ 530748 w 580141"/>
                  <a:gd name="connsiteY7-820" fmla="*/ 481883 h 1640259"/>
                  <a:gd name="connsiteX8-821" fmla="*/ 523630 w 580141"/>
                  <a:gd name="connsiteY8-822" fmla="*/ 648711 h 1640259"/>
                  <a:gd name="connsiteX9-823" fmla="*/ 372197 w 580141"/>
                  <a:gd name="connsiteY9-824" fmla="*/ 546723 h 1640259"/>
                  <a:gd name="connsiteX10-825" fmla="*/ 521176 w 580141"/>
                  <a:gd name="connsiteY10-826" fmla="*/ 666226 h 1640259"/>
                  <a:gd name="connsiteX11-827" fmla="*/ 508896 w 580141"/>
                  <a:gd name="connsiteY11-828" fmla="*/ 846271 h 1640259"/>
                  <a:gd name="connsiteX12-829" fmla="*/ 270832 w 580141"/>
                  <a:gd name="connsiteY12-830" fmla="*/ 673942 h 1640259"/>
                  <a:gd name="connsiteX13-831" fmla="*/ 501344 w 580141"/>
                  <a:gd name="connsiteY13-832" fmla="*/ 870712 h 1640259"/>
                  <a:gd name="connsiteX14-833" fmla="*/ 484201 w 580141"/>
                  <a:gd name="connsiteY14-834" fmla="*/ 1018658 h 1640259"/>
                  <a:gd name="connsiteX15-835" fmla="*/ 184579 w 580141"/>
                  <a:gd name="connsiteY15-836" fmla="*/ 796670 h 1640259"/>
                  <a:gd name="connsiteX16-837" fmla="*/ 479002 w 580141"/>
                  <a:gd name="connsiteY16-838" fmla="*/ 1055860 h 1640259"/>
                  <a:gd name="connsiteX17-839" fmla="*/ 474625 w 580141"/>
                  <a:gd name="connsiteY17-840" fmla="*/ 1200922 h 1640259"/>
                  <a:gd name="connsiteX18-841" fmla="*/ 119129 w 580141"/>
                  <a:gd name="connsiteY18-842" fmla="*/ 944197 h 1640259"/>
                  <a:gd name="connsiteX19-843" fmla="*/ 504472 w 580141"/>
                  <a:gd name="connsiteY19-844" fmla="*/ 1252757 h 1640259"/>
                  <a:gd name="connsiteX20-845" fmla="*/ 519836 w 580141"/>
                  <a:gd name="connsiteY20-846" fmla="*/ 1425369 h 1640259"/>
                  <a:gd name="connsiteX21-847" fmla="*/ 184579 w 580141"/>
                  <a:gd name="connsiteY21-848" fmla="*/ 1187390 h 1640259"/>
                  <a:gd name="connsiteX22-849" fmla="*/ 509865 w 580141"/>
                  <a:gd name="connsiteY22-850" fmla="*/ 1442400 h 1640259"/>
                  <a:gd name="connsiteX23-851" fmla="*/ 552481 w 580141"/>
                  <a:gd name="connsiteY23-852" fmla="*/ 1640067 h 1640259"/>
                  <a:gd name="connsiteX24-853" fmla="*/ 103908 w 580141"/>
                  <a:gd name="connsiteY24-854" fmla="*/ 1412002 h 1640259"/>
                  <a:gd name="connsiteX25-855" fmla="*/ 550099 w 580141"/>
                  <a:gd name="connsiteY25-856" fmla="*/ 54739 h 1640259"/>
                  <a:gd name="connsiteX0-857" fmla="*/ 550099 w 580141"/>
                  <a:gd name="connsiteY0-858" fmla="*/ 54739 h 1640259"/>
                  <a:gd name="connsiteX1-859" fmla="*/ 536842 w 580141"/>
                  <a:gd name="connsiteY1-860" fmla="*/ 262901 h 1640259"/>
                  <a:gd name="connsiteX2-861" fmla="*/ 550454 w 580141"/>
                  <a:gd name="connsiteY2-862" fmla="*/ 290825 h 1640259"/>
                  <a:gd name="connsiteX3-863" fmla="*/ 488816 w 580141"/>
                  <a:gd name="connsiteY3-864" fmla="*/ 248282 h 1640259"/>
                  <a:gd name="connsiteX4-865" fmla="*/ 532877 w 580141"/>
                  <a:gd name="connsiteY4-866" fmla="*/ 296148 h 1640259"/>
                  <a:gd name="connsiteX5-867" fmla="*/ 528440 w 580141"/>
                  <a:gd name="connsiteY5-868" fmla="*/ 449834 h 1640259"/>
                  <a:gd name="connsiteX6-869" fmla="*/ 440807 w 580141"/>
                  <a:gd name="connsiteY6-870" fmla="*/ 401948 h 1640259"/>
                  <a:gd name="connsiteX7-871" fmla="*/ 530748 w 580141"/>
                  <a:gd name="connsiteY7-872" fmla="*/ 481883 h 1640259"/>
                  <a:gd name="connsiteX8-873" fmla="*/ 523630 w 580141"/>
                  <a:gd name="connsiteY8-874" fmla="*/ 648711 h 1640259"/>
                  <a:gd name="connsiteX9-875" fmla="*/ 372197 w 580141"/>
                  <a:gd name="connsiteY9-876" fmla="*/ 546723 h 1640259"/>
                  <a:gd name="connsiteX10-877" fmla="*/ 521176 w 580141"/>
                  <a:gd name="connsiteY10-878" fmla="*/ 666226 h 1640259"/>
                  <a:gd name="connsiteX11-879" fmla="*/ 508896 w 580141"/>
                  <a:gd name="connsiteY11-880" fmla="*/ 846271 h 1640259"/>
                  <a:gd name="connsiteX12-881" fmla="*/ 270832 w 580141"/>
                  <a:gd name="connsiteY12-882" fmla="*/ 673942 h 1640259"/>
                  <a:gd name="connsiteX13-883" fmla="*/ 501344 w 580141"/>
                  <a:gd name="connsiteY13-884" fmla="*/ 870712 h 1640259"/>
                  <a:gd name="connsiteX14-885" fmla="*/ 484201 w 580141"/>
                  <a:gd name="connsiteY14-886" fmla="*/ 1018658 h 1640259"/>
                  <a:gd name="connsiteX15-887" fmla="*/ 184579 w 580141"/>
                  <a:gd name="connsiteY15-888" fmla="*/ 796670 h 1640259"/>
                  <a:gd name="connsiteX16-889" fmla="*/ 479002 w 580141"/>
                  <a:gd name="connsiteY16-890" fmla="*/ 1055860 h 1640259"/>
                  <a:gd name="connsiteX17-891" fmla="*/ 474625 w 580141"/>
                  <a:gd name="connsiteY17-892" fmla="*/ 1200922 h 1640259"/>
                  <a:gd name="connsiteX18-893" fmla="*/ 119129 w 580141"/>
                  <a:gd name="connsiteY18-894" fmla="*/ 944197 h 1640259"/>
                  <a:gd name="connsiteX19-895" fmla="*/ 467006 w 580141"/>
                  <a:gd name="connsiteY19-896" fmla="*/ 1229607 h 1640259"/>
                  <a:gd name="connsiteX20-897" fmla="*/ 519836 w 580141"/>
                  <a:gd name="connsiteY20-898" fmla="*/ 1425369 h 1640259"/>
                  <a:gd name="connsiteX21-899" fmla="*/ 184579 w 580141"/>
                  <a:gd name="connsiteY21-900" fmla="*/ 1187390 h 1640259"/>
                  <a:gd name="connsiteX22-901" fmla="*/ 509865 w 580141"/>
                  <a:gd name="connsiteY22-902" fmla="*/ 1442400 h 1640259"/>
                  <a:gd name="connsiteX23-903" fmla="*/ 552481 w 580141"/>
                  <a:gd name="connsiteY23-904" fmla="*/ 1640067 h 1640259"/>
                  <a:gd name="connsiteX24-905" fmla="*/ 103908 w 580141"/>
                  <a:gd name="connsiteY24-906" fmla="*/ 1412002 h 1640259"/>
                  <a:gd name="connsiteX25-907" fmla="*/ 550099 w 580141"/>
                  <a:gd name="connsiteY25-908" fmla="*/ 54739 h 1640259"/>
                  <a:gd name="connsiteX0-909" fmla="*/ 550099 w 580141"/>
                  <a:gd name="connsiteY0-910" fmla="*/ 54739 h 1640259"/>
                  <a:gd name="connsiteX1-911" fmla="*/ 536842 w 580141"/>
                  <a:gd name="connsiteY1-912" fmla="*/ 262901 h 1640259"/>
                  <a:gd name="connsiteX2-913" fmla="*/ 550454 w 580141"/>
                  <a:gd name="connsiteY2-914" fmla="*/ 290825 h 1640259"/>
                  <a:gd name="connsiteX3-915" fmla="*/ 488816 w 580141"/>
                  <a:gd name="connsiteY3-916" fmla="*/ 248282 h 1640259"/>
                  <a:gd name="connsiteX4-917" fmla="*/ 532877 w 580141"/>
                  <a:gd name="connsiteY4-918" fmla="*/ 296148 h 1640259"/>
                  <a:gd name="connsiteX5-919" fmla="*/ 528440 w 580141"/>
                  <a:gd name="connsiteY5-920" fmla="*/ 449834 h 1640259"/>
                  <a:gd name="connsiteX6-921" fmla="*/ 440807 w 580141"/>
                  <a:gd name="connsiteY6-922" fmla="*/ 401948 h 1640259"/>
                  <a:gd name="connsiteX7-923" fmla="*/ 530748 w 580141"/>
                  <a:gd name="connsiteY7-924" fmla="*/ 481883 h 1640259"/>
                  <a:gd name="connsiteX8-925" fmla="*/ 523630 w 580141"/>
                  <a:gd name="connsiteY8-926" fmla="*/ 648711 h 1640259"/>
                  <a:gd name="connsiteX9-927" fmla="*/ 372197 w 580141"/>
                  <a:gd name="connsiteY9-928" fmla="*/ 546723 h 1640259"/>
                  <a:gd name="connsiteX10-929" fmla="*/ 521176 w 580141"/>
                  <a:gd name="connsiteY10-930" fmla="*/ 666226 h 1640259"/>
                  <a:gd name="connsiteX11-931" fmla="*/ 508896 w 580141"/>
                  <a:gd name="connsiteY11-932" fmla="*/ 846271 h 1640259"/>
                  <a:gd name="connsiteX12-933" fmla="*/ 270832 w 580141"/>
                  <a:gd name="connsiteY12-934" fmla="*/ 673942 h 1640259"/>
                  <a:gd name="connsiteX13-935" fmla="*/ 501344 w 580141"/>
                  <a:gd name="connsiteY13-936" fmla="*/ 870712 h 1640259"/>
                  <a:gd name="connsiteX14-937" fmla="*/ 484201 w 580141"/>
                  <a:gd name="connsiteY14-938" fmla="*/ 1018658 h 1640259"/>
                  <a:gd name="connsiteX15-939" fmla="*/ 184579 w 580141"/>
                  <a:gd name="connsiteY15-940" fmla="*/ 796670 h 1640259"/>
                  <a:gd name="connsiteX16-941" fmla="*/ 479002 w 580141"/>
                  <a:gd name="connsiteY16-942" fmla="*/ 1055860 h 1640259"/>
                  <a:gd name="connsiteX17-943" fmla="*/ 474625 w 580141"/>
                  <a:gd name="connsiteY17-944" fmla="*/ 1200922 h 1640259"/>
                  <a:gd name="connsiteX18-945" fmla="*/ 119129 w 580141"/>
                  <a:gd name="connsiteY18-946" fmla="*/ 944197 h 1640259"/>
                  <a:gd name="connsiteX19-947" fmla="*/ 467006 w 580141"/>
                  <a:gd name="connsiteY19-948" fmla="*/ 1229607 h 1640259"/>
                  <a:gd name="connsiteX20-949" fmla="*/ 519836 w 580141"/>
                  <a:gd name="connsiteY20-950" fmla="*/ 1425369 h 1640259"/>
                  <a:gd name="connsiteX21-951" fmla="*/ 184579 w 580141"/>
                  <a:gd name="connsiteY21-952" fmla="*/ 1187390 h 1640259"/>
                  <a:gd name="connsiteX22-953" fmla="*/ 480050 w 580141"/>
                  <a:gd name="connsiteY22-954" fmla="*/ 1411796 h 1640259"/>
                  <a:gd name="connsiteX23-955" fmla="*/ 552481 w 580141"/>
                  <a:gd name="connsiteY23-956" fmla="*/ 1640067 h 1640259"/>
                  <a:gd name="connsiteX24-957" fmla="*/ 103908 w 580141"/>
                  <a:gd name="connsiteY24-958" fmla="*/ 1412002 h 1640259"/>
                  <a:gd name="connsiteX25-959" fmla="*/ 550099 w 580141"/>
                  <a:gd name="connsiteY25-960" fmla="*/ 54739 h 1640259"/>
                  <a:gd name="connsiteX0-961" fmla="*/ 550099 w 580141"/>
                  <a:gd name="connsiteY0-962" fmla="*/ 54739 h 1640259"/>
                  <a:gd name="connsiteX1-963" fmla="*/ 536842 w 580141"/>
                  <a:gd name="connsiteY1-964" fmla="*/ 262901 h 1640259"/>
                  <a:gd name="connsiteX2-965" fmla="*/ 550454 w 580141"/>
                  <a:gd name="connsiteY2-966" fmla="*/ 290825 h 1640259"/>
                  <a:gd name="connsiteX3-967" fmla="*/ 488816 w 580141"/>
                  <a:gd name="connsiteY3-968" fmla="*/ 248282 h 1640259"/>
                  <a:gd name="connsiteX4-969" fmla="*/ 532877 w 580141"/>
                  <a:gd name="connsiteY4-970" fmla="*/ 296148 h 1640259"/>
                  <a:gd name="connsiteX5-971" fmla="*/ 528440 w 580141"/>
                  <a:gd name="connsiteY5-972" fmla="*/ 449834 h 1640259"/>
                  <a:gd name="connsiteX6-973" fmla="*/ 440807 w 580141"/>
                  <a:gd name="connsiteY6-974" fmla="*/ 401948 h 1640259"/>
                  <a:gd name="connsiteX7-975" fmla="*/ 530748 w 580141"/>
                  <a:gd name="connsiteY7-976" fmla="*/ 481883 h 1640259"/>
                  <a:gd name="connsiteX8-977" fmla="*/ 523630 w 580141"/>
                  <a:gd name="connsiteY8-978" fmla="*/ 648711 h 1640259"/>
                  <a:gd name="connsiteX9-979" fmla="*/ 372197 w 580141"/>
                  <a:gd name="connsiteY9-980" fmla="*/ 546723 h 1640259"/>
                  <a:gd name="connsiteX10-981" fmla="*/ 521176 w 580141"/>
                  <a:gd name="connsiteY10-982" fmla="*/ 666226 h 1640259"/>
                  <a:gd name="connsiteX11-983" fmla="*/ 508896 w 580141"/>
                  <a:gd name="connsiteY11-984" fmla="*/ 846271 h 1640259"/>
                  <a:gd name="connsiteX12-985" fmla="*/ 270832 w 580141"/>
                  <a:gd name="connsiteY12-986" fmla="*/ 673942 h 1640259"/>
                  <a:gd name="connsiteX13-987" fmla="*/ 501344 w 580141"/>
                  <a:gd name="connsiteY13-988" fmla="*/ 870712 h 1640259"/>
                  <a:gd name="connsiteX14-989" fmla="*/ 484201 w 580141"/>
                  <a:gd name="connsiteY14-990" fmla="*/ 1018658 h 1640259"/>
                  <a:gd name="connsiteX15-991" fmla="*/ 184579 w 580141"/>
                  <a:gd name="connsiteY15-992" fmla="*/ 796670 h 1640259"/>
                  <a:gd name="connsiteX16-993" fmla="*/ 479002 w 580141"/>
                  <a:gd name="connsiteY16-994" fmla="*/ 1055860 h 1640259"/>
                  <a:gd name="connsiteX17-995" fmla="*/ 474625 w 580141"/>
                  <a:gd name="connsiteY17-996" fmla="*/ 1200922 h 1640259"/>
                  <a:gd name="connsiteX18-997" fmla="*/ 119129 w 580141"/>
                  <a:gd name="connsiteY18-998" fmla="*/ 944197 h 1640259"/>
                  <a:gd name="connsiteX19-999" fmla="*/ 467006 w 580141"/>
                  <a:gd name="connsiteY19-1000" fmla="*/ 1229607 h 1640259"/>
                  <a:gd name="connsiteX20-1001" fmla="*/ 487405 w 580141"/>
                  <a:gd name="connsiteY20-1002" fmla="*/ 1402284 h 1640259"/>
                  <a:gd name="connsiteX21-1003" fmla="*/ 184579 w 580141"/>
                  <a:gd name="connsiteY21-1004" fmla="*/ 1187390 h 1640259"/>
                  <a:gd name="connsiteX22-1005" fmla="*/ 480050 w 580141"/>
                  <a:gd name="connsiteY22-1006" fmla="*/ 1411796 h 1640259"/>
                  <a:gd name="connsiteX23-1007" fmla="*/ 552481 w 580141"/>
                  <a:gd name="connsiteY23-1008" fmla="*/ 1640067 h 1640259"/>
                  <a:gd name="connsiteX24-1009" fmla="*/ 103908 w 580141"/>
                  <a:gd name="connsiteY24-1010" fmla="*/ 1412002 h 1640259"/>
                  <a:gd name="connsiteX25-1011" fmla="*/ 550099 w 580141"/>
                  <a:gd name="connsiteY25-1012" fmla="*/ 54739 h 1640259"/>
                  <a:gd name="connsiteX0-1013" fmla="*/ 550099 w 580141"/>
                  <a:gd name="connsiteY0-1014" fmla="*/ 54739 h 1640259"/>
                  <a:gd name="connsiteX1-1015" fmla="*/ 536842 w 580141"/>
                  <a:gd name="connsiteY1-1016" fmla="*/ 262901 h 1640259"/>
                  <a:gd name="connsiteX2-1017" fmla="*/ 550454 w 580141"/>
                  <a:gd name="connsiteY2-1018" fmla="*/ 290825 h 1640259"/>
                  <a:gd name="connsiteX3-1019" fmla="*/ 488816 w 580141"/>
                  <a:gd name="connsiteY3-1020" fmla="*/ 248282 h 1640259"/>
                  <a:gd name="connsiteX4-1021" fmla="*/ 532877 w 580141"/>
                  <a:gd name="connsiteY4-1022" fmla="*/ 296148 h 1640259"/>
                  <a:gd name="connsiteX5-1023" fmla="*/ 528440 w 580141"/>
                  <a:gd name="connsiteY5-1024" fmla="*/ 449834 h 1640259"/>
                  <a:gd name="connsiteX6-1025" fmla="*/ 440807 w 580141"/>
                  <a:gd name="connsiteY6-1026" fmla="*/ 401948 h 1640259"/>
                  <a:gd name="connsiteX7-1027" fmla="*/ 530748 w 580141"/>
                  <a:gd name="connsiteY7-1028" fmla="*/ 481883 h 1640259"/>
                  <a:gd name="connsiteX8-1029" fmla="*/ 523630 w 580141"/>
                  <a:gd name="connsiteY8-1030" fmla="*/ 648711 h 1640259"/>
                  <a:gd name="connsiteX9-1031" fmla="*/ 372197 w 580141"/>
                  <a:gd name="connsiteY9-1032" fmla="*/ 546723 h 1640259"/>
                  <a:gd name="connsiteX10-1033" fmla="*/ 521176 w 580141"/>
                  <a:gd name="connsiteY10-1034" fmla="*/ 666226 h 1640259"/>
                  <a:gd name="connsiteX11-1035" fmla="*/ 508896 w 580141"/>
                  <a:gd name="connsiteY11-1036" fmla="*/ 846271 h 1640259"/>
                  <a:gd name="connsiteX12-1037" fmla="*/ 270832 w 580141"/>
                  <a:gd name="connsiteY12-1038" fmla="*/ 673942 h 1640259"/>
                  <a:gd name="connsiteX13-1039" fmla="*/ 501344 w 580141"/>
                  <a:gd name="connsiteY13-1040" fmla="*/ 870712 h 1640259"/>
                  <a:gd name="connsiteX14-1041" fmla="*/ 484201 w 580141"/>
                  <a:gd name="connsiteY14-1042" fmla="*/ 1018658 h 1640259"/>
                  <a:gd name="connsiteX15-1043" fmla="*/ 184579 w 580141"/>
                  <a:gd name="connsiteY15-1044" fmla="*/ 796670 h 1640259"/>
                  <a:gd name="connsiteX16-1045" fmla="*/ 479002 w 580141"/>
                  <a:gd name="connsiteY16-1046" fmla="*/ 1055860 h 1640259"/>
                  <a:gd name="connsiteX17-1047" fmla="*/ 474625 w 580141"/>
                  <a:gd name="connsiteY17-1048" fmla="*/ 1200922 h 1640259"/>
                  <a:gd name="connsiteX18-1049" fmla="*/ 119129 w 580141"/>
                  <a:gd name="connsiteY18-1050" fmla="*/ 944197 h 1640259"/>
                  <a:gd name="connsiteX19-1051" fmla="*/ 467006 w 580141"/>
                  <a:gd name="connsiteY19-1052" fmla="*/ 1229607 h 1640259"/>
                  <a:gd name="connsiteX20-1053" fmla="*/ 480083 w 580141"/>
                  <a:gd name="connsiteY20-1054" fmla="*/ 1384563 h 1640259"/>
                  <a:gd name="connsiteX21-1055" fmla="*/ 184579 w 580141"/>
                  <a:gd name="connsiteY21-1056" fmla="*/ 1187390 h 1640259"/>
                  <a:gd name="connsiteX22-1057" fmla="*/ 480050 w 580141"/>
                  <a:gd name="connsiteY22-1058" fmla="*/ 1411796 h 1640259"/>
                  <a:gd name="connsiteX23-1059" fmla="*/ 552481 w 580141"/>
                  <a:gd name="connsiteY23-1060" fmla="*/ 1640067 h 1640259"/>
                  <a:gd name="connsiteX24-1061" fmla="*/ 103908 w 580141"/>
                  <a:gd name="connsiteY24-1062" fmla="*/ 1412002 h 1640259"/>
                  <a:gd name="connsiteX25-1063" fmla="*/ 550099 w 580141"/>
                  <a:gd name="connsiteY25-1064" fmla="*/ 54739 h 1640259"/>
                  <a:gd name="connsiteX0-1065" fmla="*/ 550099 w 580141"/>
                  <a:gd name="connsiteY0-1066" fmla="*/ 54739 h 1640259"/>
                  <a:gd name="connsiteX1-1067" fmla="*/ 536842 w 580141"/>
                  <a:gd name="connsiteY1-1068" fmla="*/ 262901 h 1640259"/>
                  <a:gd name="connsiteX2-1069" fmla="*/ 550454 w 580141"/>
                  <a:gd name="connsiteY2-1070" fmla="*/ 290825 h 1640259"/>
                  <a:gd name="connsiteX3-1071" fmla="*/ 488816 w 580141"/>
                  <a:gd name="connsiteY3-1072" fmla="*/ 248282 h 1640259"/>
                  <a:gd name="connsiteX4-1073" fmla="*/ 532877 w 580141"/>
                  <a:gd name="connsiteY4-1074" fmla="*/ 296148 h 1640259"/>
                  <a:gd name="connsiteX5-1075" fmla="*/ 528440 w 580141"/>
                  <a:gd name="connsiteY5-1076" fmla="*/ 449834 h 1640259"/>
                  <a:gd name="connsiteX6-1077" fmla="*/ 440807 w 580141"/>
                  <a:gd name="connsiteY6-1078" fmla="*/ 401948 h 1640259"/>
                  <a:gd name="connsiteX7-1079" fmla="*/ 530748 w 580141"/>
                  <a:gd name="connsiteY7-1080" fmla="*/ 481883 h 1640259"/>
                  <a:gd name="connsiteX8-1081" fmla="*/ 523630 w 580141"/>
                  <a:gd name="connsiteY8-1082" fmla="*/ 648711 h 1640259"/>
                  <a:gd name="connsiteX9-1083" fmla="*/ 372197 w 580141"/>
                  <a:gd name="connsiteY9-1084" fmla="*/ 546723 h 1640259"/>
                  <a:gd name="connsiteX10-1085" fmla="*/ 498617 w 580141"/>
                  <a:gd name="connsiteY10-1086" fmla="*/ 658378 h 1640259"/>
                  <a:gd name="connsiteX11-1087" fmla="*/ 508896 w 580141"/>
                  <a:gd name="connsiteY11-1088" fmla="*/ 846271 h 1640259"/>
                  <a:gd name="connsiteX12-1089" fmla="*/ 270832 w 580141"/>
                  <a:gd name="connsiteY12-1090" fmla="*/ 673942 h 1640259"/>
                  <a:gd name="connsiteX13-1091" fmla="*/ 501344 w 580141"/>
                  <a:gd name="connsiteY13-1092" fmla="*/ 870712 h 1640259"/>
                  <a:gd name="connsiteX14-1093" fmla="*/ 484201 w 580141"/>
                  <a:gd name="connsiteY14-1094" fmla="*/ 1018658 h 1640259"/>
                  <a:gd name="connsiteX15-1095" fmla="*/ 184579 w 580141"/>
                  <a:gd name="connsiteY15-1096" fmla="*/ 796670 h 1640259"/>
                  <a:gd name="connsiteX16-1097" fmla="*/ 479002 w 580141"/>
                  <a:gd name="connsiteY16-1098" fmla="*/ 1055860 h 1640259"/>
                  <a:gd name="connsiteX17-1099" fmla="*/ 474625 w 580141"/>
                  <a:gd name="connsiteY17-1100" fmla="*/ 1200922 h 1640259"/>
                  <a:gd name="connsiteX18-1101" fmla="*/ 119129 w 580141"/>
                  <a:gd name="connsiteY18-1102" fmla="*/ 944197 h 1640259"/>
                  <a:gd name="connsiteX19-1103" fmla="*/ 467006 w 580141"/>
                  <a:gd name="connsiteY19-1104" fmla="*/ 1229607 h 1640259"/>
                  <a:gd name="connsiteX20-1105" fmla="*/ 480083 w 580141"/>
                  <a:gd name="connsiteY20-1106" fmla="*/ 1384563 h 1640259"/>
                  <a:gd name="connsiteX21-1107" fmla="*/ 184579 w 580141"/>
                  <a:gd name="connsiteY21-1108" fmla="*/ 1187390 h 1640259"/>
                  <a:gd name="connsiteX22-1109" fmla="*/ 480050 w 580141"/>
                  <a:gd name="connsiteY22-1110" fmla="*/ 1411796 h 1640259"/>
                  <a:gd name="connsiteX23-1111" fmla="*/ 552481 w 580141"/>
                  <a:gd name="connsiteY23-1112" fmla="*/ 1640067 h 1640259"/>
                  <a:gd name="connsiteX24-1113" fmla="*/ 103908 w 580141"/>
                  <a:gd name="connsiteY24-1114" fmla="*/ 1412002 h 1640259"/>
                  <a:gd name="connsiteX25-1115" fmla="*/ 550099 w 580141"/>
                  <a:gd name="connsiteY25-1116" fmla="*/ 54739 h 1640259"/>
                  <a:gd name="connsiteX0-1117" fmla="*/ 550099 w 580141"/>
                  <a:gd name="connsiteY0-1118" fmla="*/ 54739 h 1640259"/>
                  <a:gd name="connsiteX1-1119" fmla="*/ 536842 w 580141"/>
                  <a:gd name="connsiteY1-1120" fmla="*/ 262901 h 1640259"/>
                  <a:gd name="connsiteX2-1121" fmla="*/ 550454 w 580141"/>
                  <a:gd name="connsiteY2-1122" fmla="*/ 290825 h 1640259"/>
                  <a:gd name="connsiteX3-1123" fmla="*/ 488816 w 580141"/>
                  <a:gd name="connsiteY3-1124" fmla="*/ 248282 h 1640259"/>
                  <a:gd name="connsiteX4-1125" fmla="*/ 532877 w 580141"/>
                  <a:gd name="connsiteY4-1126" fmla="*/ 296148 h 1640259"/>
                  <a:gd name="connsiteX5-1127" fmla="*/ 528440 w 580141"/>
                  <a:gd name="connsiteY5-1128" fmla="*/ 449834 h 1640259"/>
                  <a:gd name="connsiteX6-1129" fmla="*/ 440807 w 580141"/>
                  <a:gd name="connsiteY6-1130" fmla="*/ 401948 h 1640259"/>
                  <a:gd name="connsiteX7-1131" fmla="*/ 530748 w 580141"/>
                  <a:gd name="connsiteY7-1132" fmla="*/ 481883 h 1640259"/>
                  <a:gd name="connsiteX8-1133" fmla="*/ 498587 w 580141"/>
                  <a:gd name="connsiteY8-1134" fmla="*/ 638313 h 1640259"/>
                  <a:gd name="connsiteX9-1135" fmla="*/ 372197 w 580141"/>
                  <a:gd name="connsiteY9-1136" fmla="*/ 546723 h 1640259"/>
                  <a:gd name="connsiteX10-1137" fmla="*/ 498617 w 580141"/>
                  <a:gd name="connsiteY10-1138" fmla="*/ 658378 h 1640259"/>
                  <a:gd name="connsiteX11-1139" fmla="*/ 508896 w 580141"/>
                  <a:gd name="connsiteY11-1140" fmla="*/ 846271 h 1640259"/>
                  <a:gd name="connsiteX12-1141" fmla="*/ 270832 w 580141"/>
                  <a:gd name="connsiteY12-1142" fmla="*/ 673942 h 1640259"/>
                  <a:gd name="connsiteX13-1143" fmla="*/ 501344 w 580141"/>
                  <a:gd name="connsiteY13-1144" fmla="*/ 870712 h 1640259"/>
                  <a:gd name="connsiteX14-1145" fmla="*/ 484201 w 580141"/>
                  <a:gd name="connsiteY14-1146" fmla="*/ 1018658 h 1640259"/>
                  <a:gd name="connsiteX15-1147" fmla="*/ 184579 w 580141"/>
                  <a:gd name="connsiteY15-1148" fmla="*/ 796670 h 1640259"/>
                  <a:gd name="connsiteX16-1149" fmla="*/ 479002 w 580141"/>
                  <a:gd name="connsiteY16-1150" fmla="*/ 1055860 h 1640259"/>
                  <a:gd name="connsiteX17-1151" fmla="*/ 474625 w 580141"/>
                  <a:gd name="connsiteY17-1152" fmla="*/ 1200922 h 1640259"/>
                  <a:gd name="connsiteX18-1153" fmla="*/ 119129 w 580141"/>
                  <a:gd name="connsiteY18-1154" fmla="*/ 944197 h 1640259"/>
                  <a:gd name="connsiteX19-1155" fmla="*/ 467006 w 580141"/>
                  <a:gd name="connsiteY19-1156" fmla="*/ 1229607 h 1640259"/>
                  <a:gd name="connsiteX20-1157" fmla="*/ 480083 w 580141"/>
                  <a:gd name="connsiteY20-1158" fmla="*/ 1384563 h 1640259"/>
                  <a:gd name="connsiteX21-1159" fmla="*/ 184579 w 580141"/>
                  <a:gd name="connsiteY21-1160" fmla="*/ 1187390 h 1640259"/>
                  <a:gd name="connsiteX22-1161" fmla="*/ 480050 w 580141"/>
                  <a:gd name="connsiteY22-1162" fmla="*/ 1411796 h 1640259"/>
                  <a:gd name="connsiteX23-1163" fmla="*/ 552481 w 580141"/>
                  <a:gd name="connsiteY23-1164" fmla="*/ 1640067 h 1640259"/>
                  <a:gd name="connsiteX24-1165" fmla="*/ 103908 w 580141"/>
                  <a:gd name="connsiteY24-1166" fmla="*/ 1412002 h 1640259"/>
                  <a:gd name="connsiteX25-1167" fmla="*/ 550099 w 580141"/>
                  <a:gd name="connsiteY25-1168" fmla="*/ 54739 h 1640259"/>
                  <a:gd name="connsiteX0-1169" fmla="*/ 550099 w 580141"/>
                  <a:gd name="connsiteY0-1170" fmla="*/ 54739 h 1640259"/>
                  <a:gd name="connsiteX1-1171" fmla="*/ 536842 w 580141"/>
                  <a:gd name="connsiteY1-1172" fmla="*/ 262901 h 1640259"/>
                  <a:gd name="connsiteX2-1173" fmla="*/ 550454 w 580141"/>
                  <a:gd name="connsiteY2-1174" fmla="*/ 290825 h 1640259"/>
                  <a:gd name="connsiteX3-1175" fmla="*/ 488816 w 580141"/>
                  <a:gd name="connsiteY3-1176" fmla="*/ 248282 h 1640259"/>
                  <a:gd name="connsiteX4-1177" fmla="*/ 532877 w 580141"/>
                  <a:gd name="connsiteY4-1178" fmla="*/ 296148 h 1640259"/>
                  <a:gd name="connsiteX5-1179" fmla="*/ 528440 w 580141"/>
                  <a:gd name="connsiteY5-1180" fmla="*/ 449834 h 1640259"/>
                  <a:gd name="connsiteX6-1181" fmla="*/ 440807 w 580141"/>
                  <a:gd name="connsiteY6-1182" fmla="*/ 401948 h 1640259"/>
                  <a:gd name="connsiteX7-1183" fmla="*/ 518260 w 580141"/>
                  <a:gd name="connsiteY7-1184" fmla="*/ 474167 h 1640259"/>
                  <a:gd name="connsiteX8-1185" fmla="*/ 498587 w 580141"/>
                  <a:gd name="connsiteY8-1186" fmla="*/ 638313 h 1640259"/>
                  <a:gd name="connsiteX9-1187" fmla="*/ 372197 w 580141"/>
                  <a:gd name="connsiteY9-1188" fmla="*/ 546723 h 1640259"/>
                  <a:gd name="connsiteX10-1189" fmla="*/ 498617 w 580141"/>
                  <a:gd name="connsiteY10-1190" fmla="*/ 658378 h 1640259"/>
                  <a:gd name="connsiteX11-1191" fmla="*/ 508896 w 580141"/>
                  <a:gd name="connsiteY11-1192" fmla="*/ 846271 h 1640259"/>
                  <a:gd name="connsiteX12-1193" fmla="*/ 270832 w 580141"/>
                  <a:gd name="connsiteY12-1194" fmla="*/ 673942 h 1640259"/>
                  <a:gd name="connsiteX13-1195" fmla="*/ 501344 w 580141"/>
                  <a:gd name="connsiteY13-1196" fmla="*/ 870712 h 1640259"/>
                  <a:gd name="connsiteX14-1197" fmla="*/ 484201 w 580141"/>
                  <a:gd name="connsiteY14-1198" fmla="*/ 1018658 h 1640259"/>
                  <a:gd name="connsiteX15-1199" fmla="*/ 184579 w 580141"/>
                  <a:gd name="connsiteY15-1200" fmla="*/ 796670 h 1640259"/>
                  <a:gd name="connsiteX16-1201" fmla="*/ 479002 w 580141"/>
                  <a:gd name="connsiteY16-1202" fmla="*/ 1055860 h 1640259"/>
                  <a:gd name="connsiteX17-1203" fmla="*/ 474625 w 580141"/>
                  <a:gd name="connsiteY17-1204" fmla="*/ 1200922 h 1640259"/>
                  <a:gd name="connsiteX18-1205" fmla="*/ 119129 w 580141"/>
                  <a:gd name="connsiteY18-1206" fmla="*/ 944197 h 1640259"/>
                  <a:gd name="connsiteX19-1207" fmla="*/ 467006 w 580141"/>
                  <a:gd name="connsiteY19-1208" fmla="*/ 1229607 h 1640259"/>
                  <a:gd name="connsiteX20-1209" fmla="*/ 480083 w 580141"/>
                  <a:gd name="connsiteY20-1210" fmla="*/ 1384563 h 1640259"/>
                  <a:gd name="connsiteX21-1211" fmla="*/ 184579 w 580141"/>
                  <a:gd name="connsiteY21-1212" fmla="*/ 1187390 h 1640259"/>
                  <a:gd name="connsiteX22-1213" fmla="*/ 480050 w 580141"/>
                  <a:gd name="connsiteY22-1214" fmla="*/ 1411796 h 1640259"/>
                  <a:gd name="connsiteX23-1215" fmla="*/ 552481 w 580141"/>
                  <a:gd name="connsiteY23-1216" fmla="*/ 1640067 h 1640259"/>
                  <a:gd name="connsiteX24-1217" fmla="*/ 103908 w 580141"/>
                  <a:gd name="connsiteY24-1218" fmla="*/ 1412002 h 1640259"/>
                  <a:gd name="connsiteX25-1219" fmla="*/ 550099 w 580141"/>
                  <a:gd name="connsiteY25-1220" fmla="*/ 54739 h 1640259"/>
                  <a:gd name="connsiteX0-1221" fmla="*/ 550099 w 580141"/>
                  <a:gd name="connsiteY0-1222" fmla="*/ 54739 h 1640259"/>
                  <a:gd name="connsiteX1-1223" fmla="*/ 536842 w 580141"/>
                  <a:gd name="connsiteY1-1224" fmla="*/ 262901 h 1640259"/>
                  <a:gd name="connsiteX2-1225" fmla="*/ 550454 w 580141"/>
                  <a:gd name="connsiteY2-1226" fmla="*/ 290825 h 1640259"/>
                  <a:gd name="connsiteX3-1227" fmla="*/ 488816 w 580141"/>
                  <a:gd name="connsiteY3-1228" fmla="*/ 248282 h 1640259"/>
                  <a:gd name="connsiteX4-1229" fmla="*/ 532877 w 580141"/>
                  <a:gd name="connsiteY4-1230" fmla="*/ 296148 h 1640259"/>
                  <a:gd name="connsiteX5-1231" fmla="*/ 528440 w 580141"/>
                  <a:gd name="connsiteY5-1232" fmla="*/ 449834 h 1640259"/>
                  <a:gd name="connsiteX6-1233" fmla="*/ 440807 w 580141"/>
                  <a:gd name="connsiteY6-1234" fmla="*/ 401948 h 1640259"/>
                  <a:gd name="connsiteX7-1235" fmla="*/ 518260 w 580141"/>
                  <a:gd name="connsiteY7-1236" fmla="*/ 474167 h 1640259"/>
                  <a:gd name="connsiteX8-1237" fmla="*/ 498587 w 580141"/>
                  <a:gd name="connsiteY8-1238" fmla="*/ 638313 h 1640259"/>
                  <a:gd name="connsiteX9-1239" fmla="*/ 372197 w 580141"/>
                  <a:gd name="connsiteY9-1240" fmla="*/ 546723 h 1640259"/>
                  <a:gd name="connsiteX10-1241" fmla="*/ 498617 w 580141"/>
                  <a:gd name="connsiteY10-1242" fmla="*/ 658378 h 1640259"/>
                  <a:gd name="connsiteX11-1243" fmla="*/ 484050 w 580141"/>
                  <a:gd name="connsiteY11-1244" fmla="*/ 820768 h 1640259"/>
                  <a:gd name="connsiteX12-1245" fmla="*/ 270832 w 580141"/>
                  <a:gd name="connsiteY12-1246" fmla="*/ 673942 h 1640259"/>
                  <a:gd name="connsiteX13-1247" fmla="*/ 501344 w 580141"/>
                  <a:gd name="connsiteY13-1248" fmla="*/ 870712 h 1640259"/>
                  <a:gd name="connsiteX14-1249" fmla="*/ 484201 w 580141"/>
                  <a:gd name="connsiteY14-1250" fmla="*/ 1018658 h 1640259"/>
                  <a:gd name="connsiteX15-1251" fmla="*/ 184579 w 580141"/>
                  <a:gd name="connsiteY15-1252" fmla="*/ 796670 h 1640259"/>
                  <a:gd name="connsiteX16-1253" fmla="*/ 479002 w 580141"/>
                  <a:gd name="connsiteY16-1254" fmla="*/ 1055860 h 1640259"/>
                  <a:gd name="connsiteX17-1255" fmla="*/ 474625 w 580141"/>
                  <a:gd name="connsiteY17-1256" fmla="*/ 1200922 h 1640259"/>
                  <a:gd name="connsiteX18-1257" fmla="*/ 119129 w 580141"/>
                  <a:gd name="connsiteY18-1258" fmla="*/ 944197 h 1640259"/>
                  <a:gd name="connsiteX19-1259" fmla="*/ 467006 w 580141"/>
                  <a:gd name="connsiteY19-1260" fmla="*/ 1229607 h 1640259"/>
                  <a:gd name="connsiteX20-1261" fmla="*/ 480083 w 580141"/>
                  <a:gd name="connsiteY20-1262" fmla="*/ 1384563 h 1640259"/>
                  <a:gd name="connsiteX21-1263" fmla="*/ 184579 w 580141"/>
                  <a:gd name="connsiteY21-1264" fmla="*/ 1187390 h 1640259"/>
                  <a:gd name="connsiteX22-1265" fmla="*/ 480050 w 580141"/>
                  <a:gd name="connsiteY22-1266" fmla="*/ 1411796 h 1640259"/>
                  <a:gd name="connsiteX23-1267" fmla="*/ 552481 w 580141"/>
                  <a:gd name="connsiteY23-1268" fmla="*/ 1640067 h 1640259"/>
                  <a:gd name="connsiteX24-1269" fmla="*/ 103908 w 580141"/>
                  <a:gd name="connsiteY24-1270" fmla="*/ 1412002 h 1640259"/>
                  <a:gd name="connsiteX25-1271" fmla="*/ 550099 w 580141"/>
                  <a:gd name="connsiteY25-1272" fmla="*/ 54739 h 1640259"/>
                  <a:gd name="connsiteX0-1273" fmla="*/ 550099 w 580141"/>
                  <a:gd name="connsiteY0-1274" fmla="*/ 54739 h 1640259"/>
                  <a:gd name="connsiteX1-1275" fmla="*/ 536842 w 580141"/>
                  <a:gd name="connsiteY1-1276" fmla="*/ 262901 h 1640259"/>
                  <a:gd name="connsiteX2-1277" fmla="*/ 550454 w 580141"/>
                  <a:gd name="connsiteY2-1278" fmla="*/ 290825 h 1640259"/>
                  <a:gd name="connsiteX3-1279" fmla="*/ 488816 w 580141"/>
                  <a:gd name="connsiteY3-1280" fmla="*/ 248282 h 1640259"/>
                  <a:gd name="connsiteX4-1281" fmla="*/ 532877 w 580141"/>
                  <a:gd name="connsiteY4-1282" fmla="*/ 296148 h 1640259"/>
                  <a:gd name="connsiteX5-1283" fmla="*/ 528440 w 580141"/>
                  <a:gd name="connsiteY5-1284" fmla="*/ 449834 h 1640259"/>
                  <a:gd name="connsiteX6-1285" fmla="*/ 440807 w 580141"/>
                  <a:gd name="connsiteY6-1286" fmla="*/ 401948 h 1640259"/>
                  <a:gd name="connsiteX7-1287" fmla="*/ 518260 w 580141"/>
                  <a:gd name="connsiteY7-1288" fmla="*/ 474167 h 1640259"/>
                  <a:gd name="connsiteX8-1289" fmla="*/ 498587 w 580141"/>
                  <a:gd name="connsiteY8-1290" fmla="*/ 638313 h 1640259"/>
                  <a:gd name="connsiteX9-1291" fmla="*/ 372197 w 580141"/>
                  <a:gd name="connsiteY9-1292" fmla="*/ 546723 h 1640259"/>
                  <a:gd name="connsiteX10-1293" fmla="*/ 498617 w 580141"/>
                  <a:gd name="connsiteY10-1294" fmla="*/ 658378 h 1640259"/>
                  <a:gd name="connsiteX11-1295" fmla="*/ 484050 w 580141"/>
                  <a:gd name="connsiteY11-1296" fmla="*/ 820768 h 1640259"/>
                  <a:gd name="connsiteX12-1297" fmla="*/ 270832 w 580141"/>
                  <a:gd name="connsiteY12-1298" fmla="*/ 673942 h 1640259"/>
                  <a:gd name="connsiteX13-1299" fmla="*/ 478917 w 580141"/>
                  <a:gd name="connsiteY13-1300" fmla="*/ 852794 h 1640259"/>
                  <a:gd name="connsiteX14-1301" fmla="*/ 484201 w 580141"/>
                  <a:gd name="connsiteY14-1302" fmla="*/ 1018658 h 1640259"/>
                  <a:gd name="connsiteX15-1303" fmla="*/ 184579 w 580141"/>
                  <a:gd name="connsiteY15-1304" fmla="*/ 796670 h 1640259"/>
                  <a:gd name="connsiteX16-1305" fmla="*/ 479002 w 580141"/>
                  <a:gd name="connsiteY16-1306" fmla="*/ 1055860 h 1640259"/>
                  <a:gd name="connsiteX17-1307" fmla="*/ 474625 w 580141"/>
                  <a:gd name="connsiteY17-1308" fmla="*/ 1200922 h 1640259"/>
                  <a:gd name="connsiteX18-1309" fmla="*/ 119129 w 580141"/>
                  <a:gd name="connsiteY18-1310" fmla="*/ 944197 h 1640259"/>
                  <a:gd name="connsiteX19-1311" fmla="*/ 467006 w 580141"/>
                  <a:gd name="connsiteY19-1312" fmla="*/ 1229607 h 1640259"/>
                  <a:gd name="connsiteX20-1313" fmla="*/ 480083 w 580141"/>
                  <a:gd name="connsiteY20-1314" fmla="*/ 1384563 h 1640259"/>
                  <a:gd name="connsiteX21-1315" fmla="*/ 184579 w 580141"/>
                  <a:gd name="connsiteY21-1316" fmla="*/ 1187390 h 1640259"/>
                  <a:gd name="connsiteX22-1317" fmla="*/ 480050 w 580141"/>
                  <a:gd name="connsiteY22-1318" fmla="*/ 1411796 h 1640259"/>
                  <a:gd name="connsiteX23-1319" fmla="*/ 552481 w 580141"/>
                  <a:gd name="connsiteY23-1320" fmla="*/ 1640067 h 1640259"/>
                  <a:gd name="connsiteX24-1321" fmla="*/ 103908 w 580141"/>
                  <a:gd name="connsiteY24-1322" fmla="*/ 1412002 h 1640259"/>
                  <a:gd name="connsiteX25-1323" fmla="*/ 550099 w 580141"/>
                  <a:gd name="connsiteY25-1324" fmla="*/ 54739 h 1640259"/>
                  <a:gd name="connsiteX0-1325" fmla="*/ 550099 w 580141"/>
                  <a:gd name="connsiteY0-1326" fmla="*/ 54739 h 1640259"/>
                  <a:gd name="connsiteX1-1327" fmla="*/ 536842 w 580141"/>
                  <a:gd name="connsiteY1-1328" fmla="*/ 262901 h 1640259"/>
                  <a:gd name="connsiteX2-1329" fmla="*/ 550454 w 580141"/>
                  <a:gd name="connsiteY2-1330" fmla="*/ 290825 h 1640259"/>
                  <a:gd name="connsiteX3-1331" fmla="*/ 488816 w 580141"/>
                  <a:gd name="connsiteY3-1332" fmla="*/ 248282 h 1640259"/>
                  <a:gd name="connsiteX4-1333" fmla="*/ 532877 w 580141"/>
                  <a:gd name="connsiteY4-1334" fmla="*/ 296148 h 1640259"/>
                  <a:gd name="connsiteX5-1335" fmla="*/ 528440 w 580141"/>
                  <a:gd name="connsiteY5-1336" fmla="*/ 449834 h 1640259"/>
                  <a:gd name="connsiteX6-1337" fmla="*/ 440807 w 580141"/>
                  <a:gd name="connsiteY6-1338" fmla="*/ 401948 h 1640259"/>
                  <a:gd name="connsiteX7-1339" fmla="*/ 518260 w 580141"/>
                  <a:gd name="connsiteY7-1340" fmla="*/ 474167 h 1640259"/>
                  <a:gd name="connsiteX8-1341" fmla="*/ 498587 w 580141"/>
                  <a:gd name="connsiteY8-1342" fmla="*/ 638313 h 1640259"/>
                  <a:gd name="connsiteX9-1343" fmla="*/ 372197 w 580141"/>
                  <a:gd name="connsiteY9-1344" fmla="*/ 546723 h 1640259"/>
                  <a:gd name="connsiteX10-1345" fmla="*/ 498617 w 580141"/>
                  <a:gd name="connsiteY10-1346" fmla="*/ 658378 h 1640259"/>
                  <a:gd name="connsiteX11-1347" fmla="*/ 484050 w 580141"/>
                  <a:gd name="connsiteY11-1348" fmla="*/ 820768 h 1640259"/>
                  <a:gd name="connsiteX12-1349" fmla="*/ 270832 w 580141"/>
                  <a:gd name="connsiteY12-1350" fmla="*/ 673942 h 1640259"/>
                  <a:gd name="connsiteX13-1351" fmla="*/ 478917 w 580141"/>
                  <a:gd name="connsiteY13-1352" fmla="*/ 852794 h 1640259"/>
                  <a:gd name="connsiteX14-1353" fmla="*/ 484201 w 580141"/>
                  <a:gd name="connsiteY14-1354" fmla="*/ 1018658 h 1640259"/>
                  <a:gd name="connsiteX15-1355" fmla="*/ 184579 w 580141"/>
                  <a:gd name="connsiteY15-1356" fmla="*/ 796670 h 1640259"/>
                  <a:gd name="connsiteX16-1357" fmla="*/ 479002 w 580141"/>
                  <a:gd name="connsiteY16-1358" fmla="*/ 1055860 h 1640259"/>
                  <a:gd name="connsiteX17-1359" fmla="*/ 459783 w 580141"/>
                  <a:gd name="connsiteY17-1360" fmla="*/ 1180585 h 1640259"/>
                  <a:gd name="connsiteX18-1361" fmla="*/ 119129 w 580141"/>
                  <a:gd name="connsiteY18-1362" fmla="*/ 944197 h 1640259"/>
                  <a:gd name="connsiteX19-1363" fmla="*/ 467006 w 580141"/>
                  <a:gd name="connsiteY19-1364" fmla="*/ 1229607 h 1640259"/>
                  <a:gd name="connsiteX20-1365" fmla="*/ 480083 w 580141"/>
                  <a:gd name="connsiteY20-1366" fmla="*/ 1384563 h 1640259"/>
                  <a:gd name="connsiteX21-1367" fmla="*/ 184579 w 580141"/>
                  <a:gd name="connsiteY21-1368" fmla="*/ 1187390 h 1640259"/>
                  <a:gd name="connsiteX22-1369" fmla="*/ 480050 w 580141"/>
                  <a:gd name="connsiteY22-1370" fmla="*/ 1411796 h 1640259"/>
                  <a:gd name="connsiteX23-1371" fmla="*/ 552481 w 580141"/>
                  <a:gd name="connsiteY23-1372" fmla="*/ 1640067 h 1640259"/>
                  <a:gd name="connsiteX24-1373" fmla="*/ 103908 w 580141"/>
                  <a:gd name="connsiteY24-1374" fmla="*/ 1412002 h 1640259"/>
                  <a:gd name="connsiteX25-1375" fmla="*/ 550099 w 580141"/>
                  <a:gd name="connsiteY25-1376" fmla="*/ 54739 h 1640259"/>
                  <a:gd name="connsiteX0-1377" fmla="*/ 550099 w 580141"/>
                  <a:gd name="connsiteY0-1378" fmla="*/ 54739 h 1640259"/>
                  <a:gd name="connsiteX1-1379" fmla="*/ 536842 w 580141"/>
                  <a:gd name="connsiteY1-1380" fmla="*/ 262901 h 1640259"/>
                  <a:gd name="connsiteX2-1381" fmla="*/ 550454 w 580141"/>
                  <a:gd name="connsiteY2-1382" fmla="*/ 290825 h 1640259"/>
                  <a:gd name="connsiteX3-1383" fmla="*/ 488816 w 580141"/>
                  <a:gd name="connsiteY3-1384" fmla="*/ 248282 h 1640259"/>
                  <a:gd name="connsiteX4-1385" fmla="*/ 532877 w 580141"/>
                  <a:gd name="connsiteY4-1386" fmla="*/ 296148 h 1640259"/>
                  <a:gd name="connsiteX5-1387" fmla="*/ 528440 w 580141"/>
                  <a:gd name="connsiteY5-1388" fmla="*/ 449834 h 1640259"/>
                  <a:gd name="connsiteX6-1389" fmla="*/ 440807 w 580141"/>
                  <a:gd name="connsiteY6-1390" fmla="*/ 401948 h 1640259"/>
                  <a:gd name="connsiteX7-1391" fmla="*/ 518260 w 580141"/>
                  <a:gd name="connsiteY7-1392" fmla="*/ 474167 h 1640259"/>
                  <a:gd name="connsiteX8-1393" fmla="*/ 498587 w 580141"/>
                  <a:gd name="connsiteY8-1394" fmla="*/ 638313 h 1640259"/>
                  <a:gd name="connsiteX9-1395" fmla="*/ 372197 w 580141"/>
                  <a:gd name="connsiteY9-1396" fmla="*/ 546723 h 1640259"/>
                  <a:gd name="connsiteX10-1397" fmla="*/ 498617 w 580141"/>
                  <a:gd name="connsiteY10-1398" fmla="*/ 658378 h 1640259"/>
                  <a:gd name="connsiteX11-1399" fmla="*/ 484050 w 580141"/>
                  <a:gd name="connsiteY11-1400" fmla="*/ 820768 h 1640259"/>
                  <a:gd name="connsiteX12-1401" fmla="*/ 270832 w 580141"/>
                  <a:gd name="connsiteY12-1402" fmla="*/ 673942 h 1640259"/>
                  <a:gd name="connsiteX13-1403" fmla="*/ 478917 w 580141"/>
                  <a:gd name="connsiteY13-1404" fmla="*/ 852794 h 1640259"/>
                  <a:gd name="connsiteX14-1405" fmla="*/ 484201 w 580141"/>
                  <a:gd name="connsiteY14-1406" fmla="*/ 1018658 h 1640259"/>
                  <a:gd name="connsiteX15-1407" fmla="*/ 184579 w 580141"/>
                  <a:gd name="connsiteY15-1408" fmla="*/ 796670 h 1640259"/>
                  <a:gd name="connsiteX16-1409" fmla="*/ 466579 w 580141"/>
                  <a:gd name="connsiteY16-1410" fmla="*/ 1043108 h 1640259"/>
                  <a:gd name="connsiteX17-1411" fmla="*/ 459783 w 580141"/>
                  <a:gd name="connsiteY17-1412" fmla="*/ 1180585 h 1640259"/>
                  <a:gd name="connsiteX18-1413" fmla="*/ 119129 w 580141"/>
                  <a:gd name="connsiteY18-1414" fmla="*/ 944197 h 1640259"/>
                  <a:gd name="connsiteX19-1415" fmla="*/ 467006 w 580141"/>
                  <a:gd name="connsiteY19-1416" fmla="*/ 1229607 h 1640259"/>
                  <a:gd name="connsiteX20-1417" fmla="*/ 480083 w 580141"/>
                  <a:gd name="connsiteY20-1418" fmla="*/ 1384563 h 1640259"/>
                  <a:gd name="connsiteX21-1419" fmla="*/ 184579 w 580141"/>
                  <a:gd name="connsiteY21-1420" fmla="*/ 1187390 h 1640259"/>
                  <a:gd name="connsiteX22-1421" fmla="*/ 480050 w 580141"/>
                  <a:gd name="connsiteY22-1422" fmla="*/ 1411796 h 1640259"/>
                  <a:gd name="connsiteX23-1423" fmla="*/ 552481 w 580141"/>
                  <a:gd name="connsiteY23-1424" fmla="*/ 1640067 h 1640259"/>
                  <a:gd name="connsiteX24-1425" fmla="*/ 103908 w 580141"/>
                  <a:gd name="connsiteY24-1426" fmla="*/ 1412002 h 1640259"/>
                  <a:gd name="connsiteX25-1427" fmla="*/ 550099 w 580141"/>
                  <a:gd name="connsiteY25-1428" fmla="*/ 54739 h 1640259"/>
                  <a:gd name="connsiteX0-1429" fmla="*/ 550099 w 580141"/>
                  <a:gd name="connsiteY0-1430" fmla="*/ 54739 h 1640259"/>
                  <a:gd name="connsiteX1-1431" fmla="*/ 536842 w 580141"/>
                  <a:gd name="connsiteY1-1432" fmla="*/ 262901 h 1640259"/>
                  <a:gd name="connsiteX2-1433" fmla="*/ 550454 w 580141"/>
                  <a:gd name="connsiteY2-1434" fmla="*/ 290825 h 1640259"/>
                  <a:gd name="connsiteX3-1435" fmla="*/ 488816 w 580141"/>
                  <a:gd name="connsiteY3-1436" fmla="*/ 248282 h 1640259"/>
                  <a:gd name="connsiteX4-1437" fmla="*/ 532877 w 580141"/>
                  <a:gd name="connsiteY4-1438" fmla="*/ 296148 h 1640259"/>
                  <a:gd name="connsiteX5-1439" fmla="*/ 528440 w 580141"/>
                  <a:gd name="connsiteY5-1440" fmla="*/ 449834 h 1640259"/>
                  <a:gd name="connsiteX6-1441" fmla="*/ 440807 w 580141"/>
                  <a:gd name="connsiteY6-1442" fmla="*/ 401948 h 1640259"/>
                  <a:gd name="connsiteX7-1443" fmla="*/ 518260 w 580141"/>
                  <a:gd name="connsiteY7-1444" fmla="*/ 474167 h 1640259"/>
                  <a:gd name="connsiteX8-1445" fmla="*/ 498587 w 580141"/>
                  <a:gd name="connsiteY8-1446" fmla="*/ 638313 h 1640259"/>
                  <a:gd name="connsiteX9-1447" fmla="*/ 372197 w 580141"/>
                  <a:gd name="connsiteY9-1448" fmla="*/ 546723 h 1640259"/>
                  <a:gd name="connsiteX10-1449" fmla="*/ 498617 w 580141"/>
                  <a:gd name="connsiteY10-1450" fmla="*/ 658378 h 1640259"/>
                  <a:gd name="connsiteX11-1451" fmla="*/ 484050 w 580141"/>
                  <a:gd name="connsiteY11-1452" fmla="*/ 820768 h 1640259"/>
                  <a:gd name="connsiteX12-1453" fmla="*/ 270832 w 580141"/>
                  <a:gd name="connsiteY12-1454" fmla="*/ 673942 h 1640259"/>
                  <a:gd name="connsiteX13-1455" fmla="*/ 478917 w 580141"/>
                  <a:gd name="connsiteY13-1456" fmla="*/ 852794 h 1640259"/>
                  <a:gd name="connsiteX14-1457" fmla="*/ 469294 w 580141"/>
                  <a:gd name="connsiteY14-1458" fmla="*/ 1003356 h 1640259"/>
                  <a:gd name="connsiteX15-1459" fmla="*/ 184579 w 580141"/>
                  <a:gd name="connsiteY15-1460" fmla="*/ 796670 h 1640259"/>
                  <a:gd name="connsiteX16-1461" fmla="*/ 466579 w 580141"/>
                  <a:gd name="connsiteY16-1462" fmla="*/ 1043108 h 1640259"/>
                  <a:gd name="connsiteX17-1463" fmla="*/ 459783 w 580141"/>
                  <a:gd name="connsiteY17-1464" fmla="*/ 1180585 h 1640259"/>
                  <a:gd name="connsiteX18-1465" fmla="*/ 119129 w 580141"/>
                  <a:gd name="connsiteY18-1466" fmla="*/ 944197 h 1640259"/>
                  <a:gd name="connsiteX19-1467" fmla="*/ 467006 w 580141"/>
                  <a:gd name="connsiteY19-1468" fmla="*/ 1229607 h 1640259"/>
                  <a:gd name="connsiteX20-1469" fmla="*/ 480083 w 580141"/>
                  <a:gd name="connsiteY20-1470" fmla="*/ 1384563 h 1640259"/>
                  <a:gd name="connsiteX21-1471" fmla="*/ 184579 w 580141"/>
                  <a:gd name="connsiteY21-1472" fmla="*/ 1187390 h 1640259"/>
                  <a:gd name="connsiteX22-1473" fmla="*/ 480050 w 580141"/>
                  <a:gd name="connsiteY22-1474" fmla="*/ 1411796 h 1640259"/>
                  <a:gd name="connsiteX23-1475" fmla="*/ 552481 w 580141"/>
                  <a:gd name="connsiteY23-1476" fmla="*/ 1640067 h 1640259"/>
                  <a:gd name="connsiteX24-1477" fmla="*/ 103908 w 580141"/>
                  <a:gd name="connsiteY24-1478" fmla="*/ 1412002 h 1640259"/>
                  <a:gd name="connsiteX25-1479" fmla="*/ 550099 w 580141"/>
                  <a:gd name="connsiteY25-1480" fmla="*/ 54739 h 1640259"/>
                  <a:gd name="connsiteX0-1481" fmla="*/ 550099 w 580141"/>
                  <a:gd name="connsiteY0-1482" fmla="*/ 54739 h 1640259"/>
                  <a:gd name="connsiteX1-1483" fmla="*/ 536842 w 580141"/>
                  <a:gd name="connsiteY1-1484" fmla="*/ 262901 h 1640259"/>
                  <a:gd name="connsiteX2-1485" fmla="*/ 550454 w 580141"/>
                  <a:gd name="connsiteY2-1486" fmla="*/ 290825 h 1640259"/>
                  <a:gd name="connsiteX3-1487" fmla="*/ 488816 w 580141"/>
                  <a:gd name="connsiteY3-1488" fmla="*/ 248282 h 1640259"/>
                  <a:gd name="connsiteX4-1489" fmla="*/ 532877 w 580141"/>
                  <a:gd name="connsiteY4-1490" fmla="*/ 296148 h 1640259"/>
                  <a:gd name="connsiteX5-1491" fmla="*/ 511048 w 580141"/>
                  <a:gd name="connsiteY5-1492" fmla="*/ 431982 h 1640259"/>
                  <a:gd name="connsiteX6-1493" fmla="*/ 440807 w 580141"/>
                  <a:gd name="connsiteY6-1494" fmla="*/ 401948 h 1640259"/>
                  <a:gd name="connsiteX7-1495" fmla="*/ 518260 w 580141"/>
                  <a:gd name="connsiteY7-1496" fmla="*/ 474167 h 1640259"/>
                  <a:gd name="connsiteX8-1497" fmla="*/ 498587 w 580141"/>
                  <a:gd name="connsiteY8-1498" fmla="*/ 638313 h 1640259"/>
                  <a:gd name="connsiteX9-1499" fmla="*/ 372197 w 580141"/>
                  <a:gd name="connsiteY9-1500" fmla="*/ 546723 h 1640259"/>
                  <a:gd name="connsiteX10-1501" fmla="*/ 498617 w 580141"/>
                  <a:gd name="connsiteY10-1502" fmla="*/ 658378 h 1640259"/>
                  <a:gd name="connsiteX11-1503" fmla="*/ 484050 w 580141"/>
                  <a:gd name="connsiteY11-1504" fmla="*/ 820768 h 1640259"/>
                  <a:gd name="connsiteX12-1505" fmla="*/ 270832 w 580141"/>
                  <a:gd name="connsiteY12-1506" fmla="*/ 673942 h 1640259"/>
                  <a:gd name="connsiteX13-1507" fmla="*/ 478917 w 580141"/>
                  <a:gd name="connsiteY13-1508" fmla="*/ 852794 h 1640259"/>
                  <a:gd name="connsiteX14-1509" fmla="*/ 469294 w 580141"/>
                  <a:gd name="connsiteY14-1510" fmla="*/ 1003356 h 1640259"/>
                  <a:gd name="connsiteX15-1511" fmla="*/ 184579 w 580141"/>
                  <a:gd name="connsiteY15-1512" fmla="*/ 796670 h 1640259"/>
                  <a:gd name="connsiteX16-1513" fmla="*/ 466579 w 580141"/>
                  <a:gd name="connsiteY16-1514" fmla="*/ 1043108 h 1640259"/>
                  <a:gd name="connsiteX17-1515" fmla="*/ 459783 w 580141"/>
                  <a:gd name="connsiteY17-1516" fmla="*/ 1180585 h 1640259"/>
                  <a:gd name="connsiteX18-1517" fmla="*/ 119129 w 580141"/>
                  <a:gd name="connsiteY18-1518" fmla="*/ 944197 h 1640259"/>
                  <a:gd name="connsiteX19-1519" fmla="*/ 467006 w 580141"/>
                  <a:gd name="connsiteY19-1520" fmla="*/ 1229607 h 1640259"/>
                  <a:gd name="connsiteX20-1521" fmla="*/ 480083 w 580141"/>
                  <a:gd name="connsiteY20-1522" fmla="*/ 1384563 h 1640259"/>
                  <a:gd name="connsiteX21-1523" fmla="*/ 184579 w 580141"/>
                  <a:gd name="connsiteY21-1524" fmla="*/ 1187390 h 1640259"/>
                  <a:gd name="connsiteX22-1525" fmla="*/ 480050 w 580141"/>
                  <a:gd name="connsiteY22-1526" fmla="*/ 1411796 h 1640259"/>
                  <a:gd name="connsiteX23-1527" fmla="*/ 552481 w 580141"/>
                  <a:gd name="connsiteY23-1528" fmla="*/ 1640067 h 1640259"/>
                  <a:gd name="connsiteX24-1529" fmla="*/ 103908 w 580141"/>
                  <a:gd name="connsiteY24-1530" fmla="*/ 1412002 h 1640259"/>
                  <a:gd name="connsiteX25-1531" fmla="*/ 550099 w 580141"/>
                  <a:gd name="connsiteY25-1532" fmla="*/ 54739 h 1640259"/>
                  <a:gd name="connsiteX0-1533" fmla="*/ 550099 w 582162"/>
                  <a:gd name="connsiteY0-1534" fmla="*/ 54028 h 1639548"/>
                  <a:gd name="connsiteX1-1535" fmla="*/ 536842 w 582162"/>
                  <a:gd name="connsiteY1-1536" fmla="*/ 262190 h 1639548"/>
                  <a:gd name="connsiteX2-1537" fmla="*/ 488816 w 582162"/>
                  <a:gd name="connsiteY2-1538" fmla="*/ 247571 h 1639548"/>
                  <a:gd name="connsiteX3-1539" fmla="*/ 532877 w 582162"/>
                  <a:gd name="connsiteY3-1540" fmla="*/ 295437 h 1639548"/>
                  <a:gd name="connsiteX4-1541" fmla="*/ 511048 w 582162"/>
                  <a:gd name="connsiteY4-1542" fmla="*/ 431271 h 1639548"/>
                  <a:gd name="connsiteX5-1543" fmla="*/ 440807 w 582162"/>
                  <a:gd name="connsiteY5-1544" fmla="*/ 401237 h 1639548"/>
                  <a:gd name="connsiteX6-1545" fmla="*/ 518260 w 582162"/>
                  <a:gd name="connsiteY6-1546" fmla="*/ 473456 h 1639548"/>
                  <a:gd name="connsiteX7-1547" fmla="*/ 498587 w 582162"/>
                  <a:gd name="connsiteY7-1548" fmla="*/ 637602 h 1639548"/>
                  <a:gd name="connsiteX8-1549" fmla="*/ 372197 w 582162"/>
                  <a:gd name="connsiteY8-1550" fmla="*/ 546012 h 1639548"/>
                  <a:gd name="connsiteX9-1551" fmla="*/ 498617 w 582162"/>
                  <a:gd name="connsiteY9-1552" fmla="*/ 657667 h 1639548"/>
                  <a:gd name="connsiteX10-1553" fmla="*/ 484050 w 582162"/>
                  <a:gd name="connsiteY10-1554" fmla="*/ 820057 h 1639548"/>
                  <a:gd name="connsiteX11-1555" fmla="*/ 270832 w 582162"/>
                  <a:gd name="connsiteY11-1556" fmla="*/ 673231 h 1639548"/>
                  <a:gd name="connsiteX12-1557" fmla="*/ 478917 w 582162"/>
                  <a:gd name="connsiteY12-1558" fmla="*/ 852083 h 1639548"/>
                  <a:gd name="connsiteX13-1559" fmla="*/ 469294 w 582162"/>
                  <a:gd name="connsiteY13-1560" fmla="*/ 1002645 h 1639548"/>
                  <a:gd name="connsiteX14-1561" fmla="*/ 184579 w 582162"/>
                  <a:gd name="connsiteY14-1562" fmla="*/ 795959 h 1639548"/>
                  <a:gd name="connsiteX15-1563" fmla="*/ 466579 w 582162"/>
                  <a:gd name="connsiteY15-1564" fmla="*/ 1042397 h 1639548"/>
                  <a:gd name="connsiteX16-1565" fmla="*/ 459783 w 582162"/>
                  <a:gd name="connsiteY16-1566" fmla="*/ 1179874 h 1639548"/>
                  <a:gd name="connsiteX17-1567" fmla="*/ 119129 w 582162"/>
                  <a:gd name="connsiteY17-1568" fmla="*/ 943486 h 1639548"/>
                  <a:gd name="connsiteX18-1569" fmla="*/ 467006 w 582162"/>
                  <a:gd name="connsiteY18-1570" fmla="*/ 1228896 h 1639548"/>
                  <a:gd name="connsiteX19-1571" fmla="*/ 480083 w 582162"/>
                  <a:gd name="connsiteY19-1572" fmla="*/ 1383852 h 1639548"/>
                  <a:gd name="connsiteX20-1573" fmla="*/ 184579 w 582162"/>
                  <a:gd name="connsiteY20-1574" fmla="*/ 1186679 h 1639548"/>
                  <a:gd name="connsiteX21-1575" fmla="*/ 480050 w 582162"/>
                  <a:gd name="connsiteY21-1576" fmla="*/ 1411085 h 1639548"/>
                  <a:gd name="connsiteX22-1577" fmla="*/ 552481 w 582162"/>
                  <a:gd name="connsiteY22-1578" fmla="*/ 1639356 h 1639548"/>
                  <a:gd name="connsiteX23-1579" fmla="*/ 103908 w 582162"/>
                  <a:gd name="connsiteY23-1580" fmla="*/ 1411291 h 1639548"/>
                  <a:gd name="connsiteX24-1581" fmla="*/ 550099 w 582162"/>
                  <a:gd name="connsiteY24-1582" fmla="*/ 54028 h 1639548"/>
                  <a:gd name="connsiteX0-1583" fmla="*/ 550099 w 582162"/>
                  <a:gd name="connsiteY0-1584" fmla="*/ 54028 h 1639548"/>
                  <a:gd name="connsiteX1-1585" fmla="*/ 536842 w 582162"/>
                  <a:gd name="connsiteY1-1586" fmla="*/ 262190 h 1639548"/>
                  <a:gd name="connsiteX2-1587" fmla="*/ 488816 w 582162"/>
                  <a:gd name="connsiteY2-1588" fmla="*/ 247571 h 1639548"/>
                  <a:gd name="connsiteX3-1589" fmla="*/ 532877 w 582162"/>
                  <a:gd name="connsiteY3-1590" fmla="*/ 295437 h 1639548"/>
                  <a:gd name="connsiteX4-1591" fmla="*/ 526021 w 582162"/>
                  <a:gd name="connsiteY4-1592" fmla="*/ 441538 h 1639548"/>
                  <a:gd name="connsiteX5-1593" fmla="*/ 440807 w 582162"/>
                  <a:gd name="connsiteY5-1594" fmla="*/ 401237 h 1639548"/>
                  <a:gd name="connsiteX6-1595" fmla="*/ 518260 w 582162"/>
                  <a:gd name="connsiteY6-1596" fmla="*/ 473456 h 1639548"/>
                  <a:gd name="connsiteX7-1597" fmla="*/ 498587 w 582162"/>
                  <a:gd name="connsiteY7-1598" fmla="*/ 637602 h 1639548"/>
                  <a:gd name="connsiteX8-1599" fmla="*/ 372197 w 582162"/>
                  <a:gd name="connsiteY8-1600" fmla="*/ 546012 h 1639548"/>
                  <a:gd name="connsiteX9-1601" fmla="*/ 498617 w 582162"/>
                  <a:gd name="connsiteY9-1602" fmla="*/ 657667 h 1639548"/>
                  <a:gd name="connsiteX10-1603" fmla="*/ 484050 w 582162"/>
                  <a:gd name="connsiteY10-1604" fmla="*/ 820057 h 1639548"/>
                  <a:gd name="connsiteX11-1605" fmla="*/ 270832 w 582162"/>
                  <a:gd name="connsiteY11-1606" fmla="*/ 673231 h 1639548"/>
                  <a:gd name="connsiteX12-1607" fmla="*/ 478917 w 582162"/>
                  <a:gd name="connsiteY12-1608" fmla="*/ 852083 h 1639548"/>
                  <a:gd name="connsiteX13-1609" fmla="*/ 469294 w 582162"/>
                  <a:gd name="connsiteY13-1610" fmla="*/ 1002645 h 1639548"/>
                  <a:gd name="connsiteX14-1611" fmla="*/ 184579 w 582162"/>
                  <a:gd name="connsiteY14-1612" fmla="*/ 795959 h 1639548"/>
                  <a:gd name="connsiteX15-1613" fmla="*/ 466579 w 582162"/>
                  <a:gd name="connsiteY15-1614" fmla="*/ 1042397 h 1639548"/>
                  <a:gd name="connsiteX16-1615" fmla="*/ 459783 w 582162"/>
                  <a:gd name="connsiteY16-1616" fmla="*/ 1179874 h 1639548"/>
                  <a:gd name="connsiteX17-1617" fmla="*/ 119129 w 582162"/>
                  <a:gd name="connsiteY17-1618" fmla="*/ 943486 h 1639548"/>
                  <a:gd name="connsiteX18-1619" fmla="*/ 467006 w 582162"/>
                  <a:gd name="connsiteY18-1620" fmla="*/ 1228896 h 1639548"/>
                  <a:gd name="connsiteX19-1621" fmla="*/ 480083 w 582162"/>
                  <a:gd name="connsiteY19-1622" fmla="*/ 1383852 h 1639548"/>
                  <a:gd name="connsiteX20-1623" fmla="*/ 184579 w 582162"/>
                  <a:gd name="connsiteY20-1624" fmla="*/ 1186679 h 1639548"/>
                  <a:gd name="connsiteX21-1625" fmla="*/ 480050 w 582162"/>
                  <a:gd name="connsiteY21-1626" fmla="*/ 1411085 h 1639548"/>
                  <a:gd name="connsiteX22-1627" fmla="*/ 552481 w 582162"/>
                  <a:gd name="connsiteY22-1628" fmla="*/ 1639356 h 1639548"/>
                  <a:gd name="connsiteX23-1629" fmla="*/ 103908 w 582162"/>
                  <a:gd name="connsiteY23-1630" fmla="*/ 1411291 h 1639548"/>
                  <a:gd name="connsiteX24-1631" fmla="*/ 550099 w 582162"/>
                  <a:gd name="connsiteY24-1632" fmla="*/ 54028 h 16395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6" name="Group 15"/>
              <p:cNvGrpSpPr/>
              <p:nvPr/>
            </p:nvGrpSpPr>
            <p:grpSpPr>
              <a:xfrm rot="18284720">
                <a:off x="7684494" y="4027143"/>
                <a:ext cx="352096" cy="507412"/>
                <a:chOff x="967240" y="3289369"/>
                <a:chExt cx="1100200" cy="1585520"/>
              </a:xfrm>
            </p:grpSpPr>
            <p:sp>
              <p:nvSpPr>
                <p:cNvPr id="67" name="Freeform 16"/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8" name="Freeform 17"/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96" name="그룹 95"/>
          <p:cNvGrpSpPr/>
          <p:nvPr/>
        </p:nvGrpSpPr>
        <p:grpSpPr>
          <a:xfrm>
            <a:off x="9493999" y="2176683"/>
            <a:ext cx="1934637" cy="2885841"/>
            <a:chOff x="9489281" y="3235423"/>
            <a:chExt cx="1998856" cy="2981634"/>
          </a:xfrm>
        </p:grpSpPr>
        <p:grpSp>
          <p:nvGrpSpPr>
            <p:cNvPr id="73" name="그룹 72"/>
            <p:cNvGrpSpPr/>
            <p:nvPr/>
          </p:nvGrpSpPr>
          <p:grpSpPr>
            <a:xfrm>
              <a:off x="10076677" y="5237374"/>
              <a:ext cx="1137987" cy="979683"/>
              <a:chOff x="10076677" y="5237374"/>
              <a:chExt cx="1137987" cy="979683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0076677" y="5237374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22" name="Trapezoid 1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-1" fmla="*/ 0 w 1584176"/>
                    <a:gd name="connsiteY0-2" fmla="*/ 1235792 h 1235792"/>
                    <a:gd name="connsiteX1-3" fmla="*/ 304038 w 1584176"/>
                    <a:gd name="connsiteY1-4" fmla="*/ 19640 h 1235792"/>
                    <a:gd name="connsiteX2-5" fmla="*/ 1280138 w 1584176"/>
                    <a:gd name="connsiteY2-6" fmla="*/ 19640 h 1235792"/>
                    <a:gd name="connsiteX3-7" fmla="*/ 1584176 w 1584176"/>
                    <a:gd name="connsiteY3-8" fmla="*/ 1235792 h 1235792"/>
                    <a:gd name="connsiteX4-9" fmla="*/ 0 w 1584176"/>
                    <a:gd name="connsiteY4-10" fmla="*/ 1235792 h 1235792"/>
                    <a:gd name="connsiteX0-11" fmla="*/ 0 w 1584176"/>
                    <a:gd name="connsiteY0-12" fmla="*/ 1243290 h 1243290"/>
                    <a:gd name="connsiteX1-13" fmla="*/ 304038 w 1584176"/>
                    <a:gd name="connsiteY1-14" fmla="*/ 27138 h 1243290"/>
                    <a:gd name="connsiteX2-15" fmla="*/ 1280138 w 1584176"/>
                    <a:gd name="connsiteY2-16" fmla="*/ 27138 h 1243290"/>
                    <a:gd name="connsiteX3-17" fmla="*/ 1584176 w 1584176"/>
                    <a:gd name="connsiteY3-18" fmla="*/ 1243290 h 1243290"/>
                    <a:gd name="connsiteX4-19" fmla="*/ 0 w 1584176"/>
                    <a:gd name="connsiteY4-20" fmla="*/ 1243290 h 12432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Trapezoid 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-1" fmla="*/ 0 w 2016224"/>
                    <a:gd name="connsiteY0-2" fmla="*/ 431046 h 431046"/>
                    <a:gd name="connsiteX1-3" fmla="*/ 128109 w 2016224"/>
                    <a:gd name="connsiteY1-4" fmla="*/ 71006 h 431046"/>
                    <a:gd name="connsiteX2-5" fmla="*/ 1888115 w 2016224"/>
                    <a:gd name="connsiteY2-6" fmla="*/ 71006 h 431046"/>
                    <a:gd name="connsiteX3-7" fmla="*/ 2016224 w 2016224"/>
                    <a:gd name="connsiteY3-8" fmla="*/ 431046 h 431046"/>
                    <a:gd name="connsiteX4-9" fmla="*/ 0 w 2016224"/>
                    <a:gd name="connsiteY4-10" fmla="*/ 431046 h 431046"/>
                    <a:gd name="connsiteX0-11" fmla="*/ 0 w 2016224"/>
                    <a:gd name="connsiteY0-12" fmla="*/ 458241 h 458241"/>
                    <a:gd name="connsiteX1-13" fmla="*/ 128109 w 2016224"/>
                    <a:gd name="connsiteY1-14" fmla="*/ 98201 h 458241"/>
                    <a:gd name="connsiteX2-15" fmla="*/ 1888115 w 2016224"/>
                    <a:gd name="connsiteY2-16" fmla="*/ 98201 h 458241"/>
                    <a:gd name="connsiteX3-17" fmla="*/ 2016224 w 2016224"/>
                    <a:gd name="connsiteY3-18" fmla="*/ 458241 h 458241"/>
                    <a:gd name="connsiteX4-19" fmla="*/ 0 w 2016224"/>
                    <a:gd name="connsiteY4-20" fmla="*/ 458241 h 458241"/>
                    <a:gd name="connsiteX0-21" fmla="*/ 0 w 2016224"/>
                    <a:gd name="connsiteY0-22" fmla="*/ 465296 h 465296"/>
                    <a:gd name="connsiteX1-23" fmla="*/ 128109 w 2016224"/>
                    <a:gd name="connsiteY1-24" fmla="*/ 105256 h 465296"/>
                    <a:gd name="connsiteX2-25" fmla="*/ 1888115 w 2016224"/>
                    <a:gd name="connsiteY2-26" fmla="*/ 105256 h 465296"/>
                    <a:gd name="connsiteX3-27" fmla="*/ 2016224 w 2016224"/>
                    <a:gd name="connsiteY3-28" fmla="*/ 465296 h 465296"/>
                    <a:gd name="connsiteX4-29" fmla="*/ 0 w 2016224"/>
                    <a:gd name="connsiteY4-30" fmla="*/ 465296 h 465296"/>
                    <a:gd name="connsiteX0-31" fmla="*/ 0 w 2016224"/>
                    <a:gd name="connsiteY0-32" fmla="*/ 471979 h 471979"/>
                    <a:gd name="connsiteX1-33" fmla="*/ 128109 w 2016224"/>
                    <a:gd name="connsiteY1-34" fmla="*/ 111939 h 471979"/>
                    <a:gd name="connsiteX2-35" fmla="*/ 1888115 w 2016224"/>
                    <a:gd name="connsiteY2-36" fmla="*/ 111939 h 471979"/>
                    <a:gd name="connsiteX3-37" fmla="*/ 2016224 w 2016224"/>
                    <a:gd name="connsiteY3-38" fmla="*/ 471979 h 471979"/>
                    <a:gd name="connsiteX4-39" fmla="*/ 0 w 2016224"/>
                    <a:gd name="connsiteY4-40" fmla="*/ 471979 h 47197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Oval 5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Chord 23"/>
              <p:cNvSpPr/>
              <p:nvPr/>
            </p:nvSpPr>
            <p:spPr>
              <a:xfrm>
                <a:off x="10344068" y="5259227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-1" fmla="*/ 0 w 723591"/>
                  <a:gd name="connsiteY0-2" fmla="*/ 177315 h 177532"/>
                  <a:gd name="connsiteX1-3" fmla="*/ 380228 w 723591"/>
                  <a:gd name="connsiteY1-4" fmla="*/ 21 h 177532"/>
                  <a:gd name="connsiteX2-5" fmla="*/ 723591 w 723591"/>
                  <a:gd name="connsiteY2-6" fmla="*/ 161237 h 177532"/>
                  <a:gd name="connsiteX3-7" fmla="*/ 0 w 723591"/>
                  <a:gd name="connsiteY3-8" fmla="*/ 177315 h 177532"/>
                  <a:gd name="connsiteX0-9" fmla="*/ 0 w 759310"/>
                  <a:gd name="connsiteY0-10" fmla="*/ 177315 h 185049"/>
                  <a:gd name="connsiteX1-11" fmla="*/ 380228 w 759310"/>
                  <a:gd name="connsiteY1-12" fmla="*/ 21 h 185049"/>
                  <a:gd name="connsiteX2-13" fmla="*/ 759310 w 759310"/>
                  <a:gd name="connsiteY2-14" fmla="*/ 185049 h 185049"/>
                  <a:gd name="connsiteX3-15" fmla="*/ 0 w 759310"/>
                  <a:gd name="connsiteY3-16" fmla="*/ 177315 h 185049"/>
                  <a:gd name="connsiteX0-17" fmla="*/ 0 w 759310"/>
                  <a:gd name="connsiteY0-18" fmla="*/ 177315 h 188144"/>
                  <a:gd name="connsiteX1-19" fmla="*/ 380228 w 759310"/>
                  <a:gd name="connsiteY1-20" fmla="*/ 21 h 188144"/>
                  <a:gd name="connsiteX2-21" fmla="*/ 759310 w 759310"/>
                  <a:gd name="connsiteY2-22" fmla="*/ 185049 h 188144"/>
                  <a:gd name="connsiteX3-23" fmla="*/ 0 w 759310"/>
                  <a:gd name="connsiteY3-24" fmla="*/ 177315 h 188144"/>
                  <a:gd name="connsiteX0-25" fmla="*/ 0 w 759310"/>
                  <a:gd name="connsiteY0-26" fmla="*/ 177315 h 191233"/>
                  <a:gd name="connsiteX1-27" fmla="*/ 380228 w 759310"/>
                  <a:gd name="connsiteY1-28" fmla="*/ 21 h 191233"/>
                  <a:gd name="connsiteX2-29" fmla="*/ 759310 w 759310"/>
                  <a:gd name="connsiteY2-30" fmla="*/ 185049 h 191233"/>
                  <a:gd name="connsiteX3-31" fmla="*/ 0 w 759310"/>
                  <a:gd name="connsiteY3-32" fmla="*/ 177315 h 191233"/>
                  <a:gd name="connsiteX0-33" fmla="*/ 0 w 759310"/>
                  <a:gd name="connsiteY0-34" fmla="*/ 177315 h 187572"/>
                  <a:gd name="connsiteX1-35" fmla="*/ 380228 w 759310"/>
                  <a:gd name="connsiteY1-36" fmla="*/ 21 h 187572"/>
                  <a:gd name="connsiteX2-37" fmla="*/ 759310 w 759310"/>
                  <a:gd name="connsiteY2-38" fmla="*/ 177905 h 187572"/>
                  <a:gd name="connsiteX3-39" fmla="*/ 0 w 759310"/>
                  <a:gd name="connsiteY3-40" fmla="*/ 177315 h 187572"/>
                  <a:gd name="connsiteX0-41" fmla="*/ 0 w 768835"/>
                  <a:gd name="connsiteY0-42" fmla="*/ 177315 h 188632"/>
                  <a:gd name="connsiteX1-43" fmla="*/ 380228 w 768835"/>
                  <a:gd name="connsiteY1-44" fmla="*/ 21 h 188632"/>
                  <a:gd name="connsiteX2-45" fmla="*/ 768835 w 768835"/>
                  <a:gd name="connsiteY2-46" fmla="*/ 180287 h 188632"/>
                  <a:gd name="connsiteX3-47" fmla="*/ 0 w 768835"/>
                  <a:gd name="connsiteY3-48" fmla="*/ 177315 h 1886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9489281" y="3235423"/>
              <a:ext cx="1998856" cy="2055624"/>
              <a:chOff x="9498806" y="3311273"/>
              <a:chExt cx="1998856" cy="205562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435912" y="3742328"/>
                <a:ext cx="289282" cy="1624569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-1" fmla="*/ 167117 w 323850"/>
                  <a:gd name="connsiteY0-2" fmla="*/ 2573 h 2152650"/>
                  <a:gd name="connsiteX1-3" fmla="*/ 152400 w 323850"/>
                  <a:gd name="connsiteY1-4" fmla="*/ 647700 h 2152650"/>
                  <a:gd name="connsiteX2-5" fmla="*/ 0 w 323850"/>
                  <a:gd name="connsiteY2-6" fmla="*/ 1457325 h 2152650"/>
                  <a:gd name="connsiteX3-7" fmla="*/ 180975 w 323850"/>
                  <a:gd name="connsiteY3-8" fmla="*/ 2152650 h 2152650"/>
                  <a:gd name="connsiteX4-9" fmla="*/ 323850 w 323850"/>
                  <a:gd name="connsiteY4-10" fmla="*/ 2066925 h 2152650"/>
                  <a:gd name="connsiteX5-11" fmla="*/ 161925 w 323850"/>
                  <a:gd name="connsiteY5-12" fmla="*/ 1419225 h 2152650"/>
                  <a:gd name="connsiteX6-13" fmla="*/ 295275 w 323850"/>
                  <a:gd name="connsiteY6-14" fmla="*/ 628650 h 2152650"/>
                  <a:gd name="connsiteX7-15" fmla="*/ 285750 w 323850"/>
                  <a:gd name="connsiteY7-16" fmla="*/ 542925 h 2152650"/>
                  <a:gd name="connsiteX8-17" fmla="*/ 276225 w 323850"/>
                  <a:gd name="connsiteY8-18" fmla="*/ 0 h 2152650"/>
                  <a:gd name="connsiteX9-19" fmla="*/ 167117 w 323850"/>
                  <a:gd name="connsiteY9-20" fmla="*/ 2573 h 2152650"/>
                  <a:gd name="connsiteX0-21" fmla="*/ 167117 w 323850"/>
                  <a:gd name="connsiteY0-22" fmla="*/ 2573 h 2152650"/>
                  <a:gd name="connsiteX1-23" fmla="*/ 152400 w 323850"/>
                  <a:gd name="connsiteY1-24" fmla="*/ 647700 h 2152650"/>
                  <a:gd name="connsiteX2-25" fmla="*/ 0 w 323850"/>
                  <a:gd name="connsiteY2-26" fmla="*/ 1457325 h 2152650"/>
                  <a:gd name="connsiteX3-27" fmla="*/ 180975 w 323850"/>
                  <a:gd name="connsiteY3-28" fmla="*/ 2152650 h 2152650"/>
                  <a:gd name="connsiteX4-29" fmla="*/ 323850 w 323850"/>
                  <a:gd name="connsiteY4-30" fmla="*/ 2066925 h 2152650"/>
                  <a:gd name="connsiteX5-31" fmla="*/ 161925 w 323850"/>
                  <a:gd name="connsiteY5-32" fmla="*/ 1419225 h 2152650"/>
                  <a:gd name="connsiteX6-33" fmla="*/ 295275 w 323850"/>
                  <a:gd name="connsiteY6-34" fmla="*/ 628650 h 2152650"/>
                  <a:gd name="connsiteX7-35" fmla="*/ 285750 w 323850"/>
                  <a:gd name="connsiteY7-36" fmla="*/ 542925 h 2152650"/>
                  <a:gd name="connsiteX8-37" fmla="*/ 276225 w 323850"/>
                  <a:gd name="connsiteY8-38" fmla="*/ 0 h 2152650"/>
                  <a:gd name="connsiteX9-39" fmla="*/ 167117 w 323850"/>
                  <a:gd name="connsiteY9-40" fmla="*/ 2573 h 2152650"/>
                  <a:gd name="connsiteX0-41" fmla="*/ 167117 w 323850"/>
                  <a:gd name="connsiteY0-42" fmla="*/ 2573 h 2152650"/>
                  <a:gd name="connsiteX1-43" fmla="*/ 152400 w 323850"/>
                  <a:gd name="connsiteY1-44" fmla="*/ 647700 h 2152650"/>
                  <a:gd name="connsiteX2-45" fmla="*/ 0 w 323850"/>
                  <a:gd name="connsiteY2-46" fmla="*/ 1457325 h 2152650"/>
                  <a:gd name="connsiteX3-47" fmla="*/ 180975 w 323850"/>
                  <a:gd name="connsiteY3-48" fmla="*/ 2152650 h 2152650"/>
                  <a:gd name="connsiteX4-49" fmla="*/ 323850 w 323850"/>
                  <a:gd name="connsiteY4-50" fmla="*/ 2066925 h 2152650"/>
                  <a:gd name="connsiteX5-51" fmla="*/ 161925 w 323850"/>
                  <a:gd name="connsiteY5-52" fmla="*/ 1419225 h 2152650"/>
                  <a:gd name="connsiteX6-53" fmla="*/ 295275 w 323850"/>
                  <a:gd name="connsiteY6-54" fmla="*/ 628650 h 2152650"/>
                  <a:gd name="connsiteX7-55" fmla="*/ 285750 w 323850"/>
                  <a:gd name="connsiteY7-56" fmla="*/ 542925 h 2152650"/>
                  <a:gd name="connsiteX8-57" fmla="*/ 276225 w 323850"/>
                  <a:gd name="connsiteY8-58" fmla="*/ 0 h 2152650"/>
                  <a:gd name="connsiteX9-59" fmla="*/ 167117 w 323850"/>
                  <a:gd name="connsiteY9-60" fmla="*/ 2573 h 2152650"/>
                  <a:gd name="connsiteX0-61" fmla="*/ 167117 w 323850"/>
                  <a:gd name="connsiteY0-62" fmla="*/ 2573 h 2152650"/>
                  <a:gd name="connsiteX1-63" fmla="*/ 152400 w 323850"/>
                  <a:gd name="connsiteY1-64" fmla="*/ 647700 h 2152650"/>
                  <a:gd name="connsiteX2-65" fmla="*/ 0 w 323850"/>
                  <a:gd name="connsiteY2-66" fmla="*/ 1457325 h 2152650"/>
                  <a:gd name="connsiteX3-67" fmla="*/ 180975 w 323850"/>
                  <a:gd name="connsiteY3-68" fmla="*/ 2152650 h 2152650"/>
                  <a:gd name="connsiteX4-69" fmla="*/ 323850 w 323850"/>
                  <a:gd name="connsiteY4-70" fmla="*/ 2066925 h 2152650"/>
                  <a:gd name="connsiteX5-71" fmla="*/ 161925 w 323850"/>
                  <a:gd name="connsiteY5-72" fmla="*/ 1419225 h 2152650"/>
                  <a:gd name="connsiteX6-73" fmla="*/ 295275 w 323850"/>
                  <a:gd name="connsiteY6-74" fmla="*/ 628650 h 2152650"/>
                  <a:gd name="connsiteX7-75" fmla="*/ 285750 w 323850"/>
                  <a:gd name="connsiteY7-76" fmla="*/ 542925 h 2152650"/>
                  <a:gd name="connsiteX8-77" fmla="*/ 276225 w 323850"/>
                  <a:gd name="connsiteY8-78" fmla="*/ 0 h 2152650"/>
                  <a:gd name="connsiteX9-79" fmla="*/ 167117 w 323850"/>
                  <a:gd name="connsiteY9-80" fmla="*/ 2573 h 2152650"/>
                  <a:gd name="connsiteX0-81" fmla="*/ 167117 w 323850"/>
                  <a:gd name="connsiteY0-82" fmla="*/ 2573 h 2152650"/>
                  <a:gd name="connsiteX1-83" fmla="*/ 152400 w 323850"/>
                  <a:gd name="connsiteY1-84" fmla="*/ 647700 h 2152650"/>
                  <a:gd name="connsiteX2-85" fmla="*/ 0 w 323850"/>
                  <a:gd name="connsiteY2-86" fmla="*/ 1457325 h 2152650"/>
                  <a:gd name="connsiteX3-87" fmla="*/ 180975 w 323850"/>
                  <a:gd name="connsiteY3-88" fmla="*/ 2152650 h 2152650"/>
                  <a:gd name="connsiteX4-89" fmla="*/ 323850 w 323850"/>
                  <a:gd name="connsiteY4-90" fmla="*/ 2066925 h 2152650"/>
                  <a:gd name="connsiteX5-91" fmla="*/ 161925 w 323850"/>
                  <a:gd name="connsiteY5-92" fmla="*/ 1419225 h 2152650"/>
                  <a:gd name="connsiteX6-93" fmla="*/ 295275 w 323850"/>
                  <a:gd name="connsiteY6-94" fmla="*/ 628650 h 2152650"/>
                  <a:gd name="connsiteX7-95" fmla="*/ 276225 w 323850"/>
                  <a:gd name="connsiteY7-96" fmla="*/ 0 h 2152650"/>
                  <a:gd name="connsiteX8-97" fmla="*/ 167117 w 323850"/>
                  <a:gd name="connsiteY8-98" fmla="*/ 2573 h 2152650"/>
                  <a:gd name="connsiteX0-99" fmla="*/ 167117 w 327783"/>
                  <a:gd name="connsiteY0-100" fmla="*/ 2573 h 2152650"/>
                  <a:gd name="connsiteX1-101" fmla="*/ 152400 w 327783"/>
                  <a:gd name="connsiteY1-102" fmla="*/ 647700 h 2152650"/>
                  <a:gd name="connsiteX2-103" fmla="*/ 0 w 327783"/>
                  <a:gd name="connsiteY2-104" fmla="*/ 1457325 h 2152650"/>
                  <a:gd name="connsiteX3-105" fmla="*/ 180975 w 327783"/>
                  <a:gd name="connsiteY3-106" fmla="*/ 2152650 h 2152650"/>
                  <a:gd name="connsiteX4-107" fmla="*/ 323850 w 327783"/>
                  <a:gd name="connsiteY4-108" fmla="*/ 2066925 h 2152650"/>
                  <a:gd name="connsiteX5-109" fmla="*/ 161925 w 327783"/>
                  <a:gd name="connsiteY5-110" fmla="*/ 1419225 h 2152650"/>
                  <a:gd name="connsiteX6-111" fmla="*/ 295275 w 327783"/>
                  <a:gd name="connsiteY6-112" fmla="*/ 628650 h 2152650"/>
                  <a:gd name="connsiteX7-113" fmla="*/ 276225 w 327783"/>
                  <a:gd name="connsiteY7-114" fmla="*/ 0 h 2152650"/>
                  <a:gd name="connsiteX8-115" fmla="*/ 167117 w 327783"/>
                  <a:gd name="connsiteY8-116" fmla="*/ 2573 h 2152650"/>
                  <a:gd name="connsiteX0-117" fmla="*/ 167117 w 349517"/>
                  <a:gd name="connsiteY0-118" fmla="*/ 2573 h 2152650"/>
                  <a:gd name="connsiteX1-119" fmla="*/ 152400 w 349517"/>
                  <a:gd name="connsiteY1-120" fmla="*/ 647700 h 2152650"/>
                  <a:gd name="connsiteX2-121" fmla="*/ 0 w 349517"/>
                  <a:gd name="connsiteY2-122" fmla="*/ 1457325 h 2152650"/>
                  <a:gd name="connsiteX3-123" fmla="*/ 180975 w 349517"/>
                  <a:gd name="connsiteY3-124" fmla="*/ 2152650 h 2152650"/>
                  <a:gd name="connsiteX4-125" fmla="*/ 323850 w 349517"/>
                  <a:gd name="connsiteY4-126" fmla="*/ 2066925 h 2152650"/>
                  <a:gd name="connsiteX5-127" fmla="*/ 161925 w 349517"/>
                  <a:gd name="connsiteY5-128" fmla="*/ 1419225 h 2152650"/>
                  <a:gd name="connsiteX6-129" fmla="*/ 295275 w 349517"/>
                  <a:gd name="connsiteY6-130" fmla="*/ 628650 h 2152650"/>
                  <a:gd name="connsiteX7-131" fmla="*/ 349310 w 349517"/>
                  <a:gd name="connsiteY7-132" fmla="*/ 216050 h 2152650"/>
                  <a:gd name="connsiteX8-133" fmla="*/ 276225 w 349517"/>
                  <a:gd name="connsiteY8-134" fmla="*/ 0 h 2152650"/>
                  <a:gd name="connsiteX9-135" fmla="*/ 167117 w 349517"/>
                  <a:gd name="connsiteY9-136" fmla="*/ 2573 h 2152650"/>
                  <a:gd name="connsiteX0-137" fmla="*/ 167117 w 349517"/>
                  <a:gd name="connsiteY0-138" fmla="*/ 2573 h 2152650"/>
                  <a:gd name="connsiteX1-139" fmla="*/ 152400 w 349517"/>
                  <a:gd name="connsiteY1-140" fmla="*/ 647700 h 2152650"/>
                  <a:gd name="connsiteX2-141" fmla="*/ 0 w 349517"/>
                  <a:gd name="connsiteY2-142" fmla="*/ 1457325 h 2152650"/>
                  <a:gd name="connsiteX3-143" fmla="*/ 180975 w 349517"/>
                  <a:gd name="connsiteY3-144" fmla="*/ 2152650 h 2152650"/>
                  <a:gd name="connsiteX4-145" fmla="*/ 323850 w 349517"/>
                  <a:gd name="connsiteY4-146" fmla="*/ 2066925 h 2152650"/>
                  <a:gd name="connsiteX5-147" fmla="*/ 161925 w 349517"/>
                  <a:gd name="connsiteY5-148" fmla="*/ 1419225 h 2152650"/>
                  <a:gd name="connsiteX6-149" fmla="*/ 295275 w 349517"/>
                  <a:gd name="connsiteY6-150" fmla="*/ 628650 h 2152650"/>
                  <a:gd name="connsiteX7-151" fmla="*/ 349310 w 349517"/>
                  <a:gd name="connsiteY7-152" fmla="*/ 216050 h 2152650"/>
                  <a:gd name="connsiteX8-153" fmla="*/ 276225 w 349517"/>
                  <a:gd name="connsiteY8-154" fmla="*/ 0 h 2152650"/>
                  <a:gd name="connsiteX9-155" fmla="*/ 167117 w 349517"/>
                  <a:gd name="connsiteY9-156" fmla="*/ 2573 h 2152650"/>
                  <a:gd name="connsiteX0-157" fmla="*/ 167117 w 349517"/>
                  <a:gd name="connsiteY0-158" fmla="*/ 2573 h 2152650"/>
                  <a:gd name="connsiteX1-159" fmla="*/ 152400 w 349517"/>
                  <a:gd name="connsiteY1-160" fmla="*/ 647700 h 2152650"/>
                  <a:gd name="connsiteX2-161" fmla="*/ 0 w 349517"/>
                  <a:gd name="connsiteY2-162" fmla="*/ 1457325 h 2152650"/>
                  <a:gd name="connsiteX3-163" fmla="*/ 180975 w 349517"/>
                  <a:gd name="connsiteY3-164" fmla="*/ 2152650 h 2152650"/>
                  <a:gd name="connsiteX4-165" fmla="*/ 323850 w 349517"/>
                  <a:gd name="connsiteY4-166" fmla="*/ 2066925 h 2152650"/>
                  <a:gd name="connsiteX5-167" fmla="*/ 161925 w 349517"/>
                  <a:gd name="connsiteY5-168" fmla="*/ 1419225 h 2152650"/>
                  <a:gd name="connsiteX6-169" fmla="*/ 295275 w 349517"/>
                  <a:gd name="connsiteY6-170" fmla="*/ 628650 h 2152650"/>
                  <a:gd name="connsiteX7-171" fmla="*/ 349310 w 349517"/>
                  <a:gd name="connsiteY7-172" fmla="*/ 216050 h 2152650"/>
                  <a:gd name="connsiteX8-173" fmla="*/ 276225 w 349517"/>
                  <a:gd name="connsiteY8-174" fmla="*/ 0 h 2152650"/>
                  <a:gd name="connsiteX9-175" fmla="*/ 167117 w 349517"/>
                  <a:gd name="connsiteY9-176" fmla="*/ 2573 h 2152650"/>
                  <a:gd name="connsiteX0-177" fmla="*/ 167117 w 349782"/>
                  <a:gd name="connsiteY0-178" fmla="*/ 2573 h 2152650"/>
                  <a:gd name="connsiteX1-179" fmla="*/ 152400 w 349782"/>
                  <a:gd name="connsiteY1-180" fmla="*/ 647700 h 2152650"/>
                  <a:gd name="connsiteX2-181" fmla="*/ 0 w 349782"/>
                  <a:gd name="connsiteY2-182" fmla="*/ 1457325 h 2152650"/>
                  <a:gd name="connsiteX3-183" fmla="*/ 180975 w 349782"/>
                  <a:gd name="connsiteY3-184" fmla="*/ 2152650 h 2152650"/>
                  <a:gd name="connsiteX4-185" fmla="*/ 323850 w 349782"/>
                  <a:gd name="connsiteY4-186" fmla="*/ 2066925 h 2152650"/>
                  <a:gd name="connsiteX5-187" fmla="*/ 161925 w 349782"/>
                  <a:gd name="connsiteY5-188" fmla="*/ 1419225 h 2152650"/>
                  <a:gd name="connsiteX6-189" fmla="*/ 295275 w 349782"/>
                  <a:gd name="connsiteY6-190" fmla="*/ 628650 h 2152650"/>
                  <a:gd name="connsiteX7-191" fmla="*/ 349310 w 349782"/>
                  <a:gd name="connsiteY7-192" fmla="*/ 216050 h 2152650"/>
                  <a:gd name="connsiteX8-193" fmla="*/ 276225 w 349782"/>
                  <a:gd name="connsiteY8-194" fmla="*/ 0 h 2152650"/>
                  <a:gd name="connsiteX9-195" fmla="*/ 167117 w 349782"/>
                  <a:gd name="connsiteY9-196" fmla="*/ 2573 h 2152650"/>
                  <a:gd name="connsiteX0-197" fmla="*/ 167117 w 349782"/>
                  <a:gd name="connsiteY0-198" fmla="*/ 2573 h 2152650"/>
                  <a:gd name="connsiteX1-199" fmla="*/ 152400 w 349782"/>
                  <a:gd name="connsiteY1-200" fmla="*/ 647700 h 2152650"/>
                  <a:gd name="connsiteX2-201" fmla="*/ 0 w 349782"/>
                  <a:gd name="connsiteY2-202" fmla="*/ 1457325 h 2152650"/>
                  <a:gd name="connsiteX3-203" fmla="*/ 180975 w 349782"/>
                  <a:gd name="connsiteY3-204" fmla="*/ 2152650 h 2152650"/>
                  <a:gd name="connsiteX4-205" fmla="*/ 323850 w 349782"/>
                  <a:gd name="connsiteY4-206" fmla="*/ 2066925 h 2152650"/>
                  <a:gd name="connsiteX5-207" fmla="*/ 161925 w 349782"/>
                  <a:gd name="connsiteY5-208" fmla="*/ 1419225 h 2152650"/>
                  <a:gd name="connsiteX6-209" fmla="*/ 295275 w 349782"/>
                  <a:gd name="connsiteY6-210" fmla="*/ 628650 h 2152650"/>
                  <a:gd name="connsiteX7-211" fmla="*/ 349310 w 349782"/>
                  <a:gd name="connsiteY7-212" fmla="*/ 216050 h 2152650"/>
                  <a:gd name="connsiteX8-213" fmla="*/ 276225 w 349782"/>
                  <a:gd name="connsiteY8-214" fmla="*/ 0 h 2152650"/>
                  <a:gd name="connsiteX9-215" fmla="*/ 167117 w 349782"/>
                  <a:gd name="connsiteY9-216" fmla="*/ 2573 h 2152650"/>
                  <a:gd name="connsiteX0-217" fmla="*/ 167117 w 349782"/>
                  <a:gd name="connsiteY0-218" fmla="*/ 2573 h 2152650"/>
                  <a:gd name="connsiteX1-219" fmla="*/ 152400 w 349782"/>
                  <a:gd name="connsiteY1-220" fmla="*/ 647700 h 2152650"/>
                  <a:gd name="connsiteX2-221" fmla="*/ 0 w 349782"/>
                  <a:gd name="connsiteY2-222" fmla="*/ 1457325 h 2152650"/>
                  <a:gd name="connsiteX3-223" fmla="*/ 180975 w 349782"/>
                  <a:gd name="connsiteY3-224" fmla="*/ 2152650 h 2152650"/>
                  <a:gd name="connsiteX4-225" fmla="*/ 323850 w 349782"/>
                  <a:gd name="connsiteY4-226" fmla="*/ 2066925 h 2152650"/>
                  <a:gd name="connsiteX5-227" fmla="*/ 161925 w 349782"/>
                  <a:gd name="connsiteY5-228" fmla="*/ 1419225 h 2152650"/>
                  <a:gd name="connsiteX6-229" fmla="*/ 295275 w 349782"/>
                  <a:gd name="connsiteY6-230" fmla="*/ 628650 h 2152650"/>
                  <a:gd name="connsiteX7-231" fmla="*/ 349310 w 349782"/>
                  <a:gd name="connsiteY7-232" fmla="*/ 216050 h 2152650"/>
                  <a:gd name="connsiteX8-233" fmla="*/ 276225 w 349782"/>
                  <a:gd name="connsiteY8-234" fmla="*/ 0 h 2152650"/>
                  <a:gd name="connsiteX9-235" fmla="*/ 167117 w 349782"/>
                  <a:gd name="connsiteY9-236" fmla="*/ 2573 h 2152650"/>
                  <a:gd name="connsiteX0-237" fmla="*/ 167117 w 349782"/>
                  <a:gd name="connsiteY0-238" fmla="*/ 2573 h 2152650"/>
                  <a:gd name="connsiteX1-239" fmla="*/ 152400 w 349782"/>
                  <a:gd name="connsiteY1-240" fmla="*/ 647700 h 2152650"/>
                  <a:gd name="connsiteX2-241" fmla="*/ 0 w 349782"/>
                  <a:gd name="connsiteY2-242" fmla="*/ 1457325 h 2152650"/>
                  <a:gd name="connsiteX3-243" fmla="*/ 180975 w 349782"/>
                  <a:gd name="connsiteY3-244" fmla="*/ 2152650 h 2152650"/>
                  <a:gd name="connsiteX4-245" fmla="*/ 323850 w 349782"/>
                  <a:gd name="connsiteY4-246" fmla="*/ 2066925 h 2152650"/>
                  <a:gd name="connsiteX5-247" fmla="*/ 161925 w 349782"/>
                  <a:gd name="connsiteY5-248" fmla="*/ 1419225 h 2152650"/>
                  <a:gd name="connsiteX6-249" fmla="*/ 295275 w 349782"/>
                  <a:gd name="connsiteY6-250" fmla="*/ 628650 h 2152650"/>
                  <a:gd name="connsiteX7-251" fmla="*/ 349310 w 349782"/>
                  <a:gd name="connsiteY7-252" fmla="*/ 216050 h 2152650"/>
                  <a:gd name="connsiteX8-253" fmla="*/ 276225 w 349782"/>
                  <a:gd name="connsiteY8-254" fmla="*/ 0 h 2152650"/>
                  <a:gd name="connsiteX9-255" fmla="*/ 167117 w 349782"/>
                  <a:gd name="connsiteY9-256" fmla="*/ 2573 h 2152650"/>
                  <a:gd name="connsiteX0-257" fmla="*/ 178793 w 361458"/>
                  <a:gd name="connsiteY0-258" fmla="*/ 2573 h 2152650"/>
                  <a:gd name="connsiteX1-259" fmla="*/ 164076 w 361458"/>
                  <a:gd name="connsiteY1-260" fmla="*/ 647700 h 2152650"/>
                  <a:gd name="connsiteX2-261" fmla="*/ 11676 w 361458"/>
                  <a:gd name="connsiteY2-262" fmla="*/ 1457325 h 2152650"/>
                  <a:gd name="connsiteX3-263" fmla="*/ 192651 w 361458"/>
                  <a:gd name="connsiteY3-264" fmla="*/ 2152650 h 2152650"/>
                  <a:gd name="connsiteX4-265" fmla="*/ 335526 w 361458"/>
                  <a:gd name="connsiteY4-266" fmla="*/ 2066925 h 2152650"/>
                  <a:gd name="connsiteX5-267" fmla="*/ 173601 w 361458"/>
                  <a:gd name="connsiteY5-268" fmla="*/ 1419225 h 2152650"/>
                  <a:gd name="connsiteX6-269" fmla="*/ 306951 w 361458"/>
                  <a:gd name="connsiteY6-270" fmla="*/ 628650 h 2152650"/>
                  <a:gd name="connsiteX7-271" fmla="*/ 360986 w 361458"/>
                  <a:gd name="connsiteY7-272" fmla="*/ 216050 h 2152650"/>
                  <a:gd name="connsiteX8-273" fmla="*/ 287901 w 361458"/>
                  <a:gd name="connsiteY8-274" fmla="*/ 0 h 2152650"/>
                  <a:gd name="connsiteX9-275" fmla="*/ 178793 w 361458"/>
                  <a:gd name="connsiteY9-276" fmla="*/ 2573 h 2152650"/>
                  <a:gd name="connsiteX0-277" fmla="*/ 178793 w 361849"/>
                  <a:gd name="connsiteY0-278" fmla="*/ 2573 h 2152650"/>
                  <a:gd name="connsiteX1-279" fmla="*/ 164076 w 361849"/>
                  <a:gd name="connsiteY1-280" fmla="*/ 647700 h 2152650"/>
                  <a:gd name="connsiteX2-281" fmla="*/ 11676 w 361849"/>
                  <a:gd name="connsiteY2-282" fmla="*/ 1457325 h 2152650"/>
                  <a:gd name="connsiteX3-283" fmla="*/ 192651 w 361849"/>
                  <a:gd name="connsiteY3-284" fmla="*/ 2152650 h 2152650"/>
                  <a:gd name="connsiteX4-285" fmla="*/ 335526 w 361849"/>
                  <a:gd name="connsiteY4-286" fmla="*/ 2066925 h 2152650"/>
                  <a:gd name="connsiteX5-287" fmla="*/ 173601 w 361849"/>
                  <a:gd name="connsiteY5-288" fmla="*/ 1419225 h 2152650"/>
                  <a:gd name="connsiteX6-289" fmla="*/ 315618 w 361849"/>
                  <a:gd name="connsiteY6-290" fmla="*/ 654652 h 2152650"/>
                  <a:gd name="connsiteX7-291" fmla="*/ 360986 w 361849"/>
                  <a:gd name="connsiteY7-292" fmla="*/ 216050 h 2152650"/>
                  <a:gd name="connsiteX8-293" fmla="*/ 287901 w 361849"/>
                  <a:gd name="connsiteY8-294" fmla="*/ 0 h 2152650"/>
                  <a:gd name="connsiteX9-295" fmla="*/ 178793 w 361849"/>
                  <a:gd name="connsiteY9-296" fmla="*/ 2573 h 2152650"/>
                  <a:gd name="connsiteX0-297" fmla="*/ 178793 w 361849"/>
                  <a:gd name="connsiteY0-298" fmla="*/ 2573 h 2152650"/>
                  <a:gd name="connsiteX1-299" fmla="*/ 164076 w 361849"/>
                  <a:gd name="connsiteY1-300" fmla="*/ 647700 h 2152650"/>
                  <a:gd name="connsiteX2-301" fmla="*/ 11676 w 361849"/>
                  <a:gd name="connsiteY2-302" fmla="*/ 1457325 h 2152650"/>
                  <a:gd name="connsiteX3-303" fmla="*/ 192651 w 361849"/>
                  <a:gd name="connsiteY3-304" fmla="*/ 2152650 h 2152650"/>
                  <a:gd name="connsiteX4-305" fmla="*/ 361528 w 361849"/>
                  <a:gd name="connsiteY4-306" fmla="*/ 2131929 h 2152650"/>
                  <a:gd name="connsiteX5-307" fmla="*/ 173601 w 361849"/>
                  <a:gd name="connsiteY5-308" fmla="*/ 1419225 h 2152650"/>
                  <a:gd name="connsiteX6-309" fmla="*/ 315618 w 361849"/>
                  <a:gd name="connsiteY6-310" fmla="*/ 654652 h 2152650"/>
                  <a:gd name="connsiteX7-311" fmla="*/ 360986 w 361849"/>
                  <a:gd name="connsiteY7-312" fmla="*/ 216050 h 2152650"/>
                  <a:gd name="connsiteX8-313" fmla="*/ 287901 w 361849"/>
                  <a:gd name="connsiteY8-314" fmla="*/ 0 h 2152650"/>
                  <a:gd name="connsiteX9-315" fmla="*/ 178793 w 361849"/>
                  <a:gd name="connsiteY9-316" fmla="*/ 2573 h 2152650"/>
                  <a:gd name="connsiteX0-317" fmla="*/ 178793 w 361528"/>
                  <a:gd name="connsiteY0-318" fmla="*/ 2573 h 2152650"/>
                  <a:gd name="connsiteX1-319" fmla="*/ 164076 w 361528"/>
                  <a:gd name="connsiteY1-320" fmla="*/ 647700 h 2152650"/>
                  <a:gd name="connsiteX2-321" fmla="*/ 11676 w 361528"/>
                  <a:gd name="connsiteY2-322" fmla="*/ 1457325 h 2152650"/>
                  <a:gd name="connsiteX3-323" fmla="*/ 192651 w 361528"/>
                  <a:gd name="connsiteY3-324" fmla="*/ 2152650 h 2152650"/>
                  <a:gd name="connsiteX4-325" fmla="*/ 361528 w 361528"/>
                  <a:gd name="connsiteY4-326" fmla="*/ 2131929 h 2152650"/>
                  <a:gd name="connsiteX5-327" fmla="*/ 173601 w 361528"/>
                  <a:gd name="connsiteY5-328" fmla="*/ 1419225 h 2152650"/>
                  <a:gd name="connsiteX6-329" fmla="*/ 315618 w 361528"/>
                  <a:gd name="connsiteY6-330" fmla="*/ 654652 h 2152650"/>
                  <a:gd name="connsiteX7-331" fmla="*/ 287901 w 361528"/>
                  <a:gd name="connsiteY7-332" fmla="*/ 0 h 2152650"/>
                  <a:gd name="connsiteX8-333" fmla="*/ 178793 w 361528"/>
                  <a:gd name="connsiteY8-334" fmla="*/ 2573 h 2152650"/>
                  <a:gd name="connsiteX0-335" fmla="*/ 178793 w 374776"/>
                  <a:gd name="connsiteY0-336" fmla="*/ 2573 h 2152650"/>
                  <a:gd name="connsiteX1-337" fmla="*/ 164076 w 374776"/>
                  <a:gd name="connsiteY1-338" fmla="*/ 647700 h 2152650"/>
                  <a:gd name="connsiteX2-339" fmla="*/ 11676 w 374776"/>
                  <a:gd name="connsiteY2-340" fmla="*/ 1457325 h 2152650"/>
                  <a:gd name="connsiteX3-341" fmla="*/ 192651 w 374776"/>
                  <a:gd name="connsiteY3-342" fmla="*/ 2152650 h 2152650"/>
                  <a:gd name="connsiteX4-343" fmla="*/ 361528 w 374776"/>
                  <a:gd name="connsiteY4-344" fmla="*/ 2131929 h 2152650"/>
                  <a:gd name="connsiteX5-345" fmla="*/ 173601 w 374776"/>
                  <a:gd name="connsiteY5-346" fmla="*/ 1419225 h 2152650"/>
                  <a:gd name="connsiteX6-347" fmla="*/ 315618 w 374776"/>
                  <a:gd name="connsiteY6-348" fmla="*/ 654652 h 2152650"/>
                  <a:gd name="connsiteX7-349" fmla="*/ 287901 w 374776"/>
                  <a:gd name="connsiteY7-350" fmla="*/ 0 h 2152650"/>
                  <a:gd name="connsiteX8-351" fmla="*/ 178793 w 374776"/>
                  <a:gd name="connsiteY8-352" fmla="*/ 2573 h 2152650"/>
                  <a:gd name="connsiteX0-353" fmla="*/ 178793 w 391181"/>
                  <a:gd name="connsiteY0-354" fmla="*/ 2573 h 2152650"/>
                  <a:gd name="connsiteX1-355" fmla="*/ 164076 w 391181"/>
                  <a:gd name="connsiteY1-356" fmla="*/ 647700 h 2152650"/>
                  <a:gd name="connsiteX2-357" fmla="*/ 11676 w 391181"/>
                  <a:gd name="connsiteY2-358" fmla="*/ 1457325 h 2152650"/>
                  <a:gd name="connsiteX3-359" fmla="*/ 192651 w 391181"/>
                  <a:gd name="connsiteY3-360" fmla="*/ 2152650 h 2152650"/>
                  <a:gd name="connsiteX4-361" fmla="*/ 361528 w 391181"/>
                  <a:gd name="connsiteY4-362" fmla="*/ 2131929 h 2152650"/>
                  <a:gd name="connsiteX5-363" fmla="*/ 173601 w 391181"/>
                  <a:gd name="connsiteY5-364" fmla="*/ 1419225 h 2152650"/>
                  <a:gd name="connsiteX6-365" fmla="*/ 315618 w 391181"/>
                  <a:gd name="connsiteY6-366" fmla="*/ 654652 h 2152650"/>
                  <a:gd name="connsiteX7-367" fmla="*/ 287901 w 391181"/>
                  <a:gd name="connsiteY7-368" fmla="*/ 0 h 2152650"/>
                  <a:gd name="connsiteX8-369" fmla="*/ 178793 w 391181"/>
                  <a:gd name="connsiteY8-370" fmla="*/ 2573 h 2152650"/>
                  <a:gd name="connsiteX0-371" fmla="*/ 148458 w 391181"/>
                  <a:gd name="connsiteY0-372" fmla="*/ 15574 h 2152650"/>
                  <a:gd name="connsiteX1-373" fmla="*/ 164076 w 391181"/>
                  <a:gd name="connsiteY1-374" fmla="*/ 647700 h 2152650"/>
                  <a:gd name="connsiteX2-375" fmla="*/ 11676 w 391181"/>
                  <a:gd name="connsiteY2-376" fmla="*/ 1457325 h 2152650"/>
                  <a:gd name="connsiteX3-377" fmla="*/ 192651 w 391181"/>
                  <a:gd name="connsiteY3-378" fmla="*/ 2152650 h 2152650"/>
                  <a:gd name="connsiteX4-379" fmla="*/ 361528 w 391181"/>
                  <a:gd name="connsiteY4-380" fmla="*/ 2131929 h 2152650"/>
                  <a:gd name="connsiteX5-381" fmla="*/ 173601 w 391181"/>
                  <a:gd name="connsiteY5-382" fmla="*/ 1419225 h 2152650"/>
                  <a:gd name="connsiteX6-383" fmla="*/ 315618 w 391181"/>
                  <a:gd name="connsiteY6-384" fmla="*/ 654652 h 2152650"/>
                  <a:gd name="connsiteX7-385" fmla="*/ 287901 w 391181"/>
                  <a:gd name="connsiteY7-386" fmla="*/ 0 h 2152650"/>
                  <a:gd name="connsiteX8-387" fmla="*/ 148458 w 391181"/>
                  <a:gd name="connsiteY8-388" fmla="*/ 15574 h 2152650"/>
                  <a:gd name="connsiteX0-389" fmla="*/ 148458 w 391181"/>
                  <a:gd name="connsiteY0-390" fmla="*/ 15574 h 2152650"/>
                  <a:gd name="connsiteX1-391" fmla="*/ 164076 w 391181"/>
                  <a:gd name="connsiteY1-392" fmla="*/ 647700 h 2152650"/>
                  <a:gd name="connsiteX2-393" fmla="*/ 11676 w 391181"/>
                  <a:gd name="connsiteY2-394" fmla="*/ 1457325 h 2152650"/>
                  <a:gd name="connsiteX3-395" fmla="*/ 192651 w 391181"/>
                  <a:gd name="connsiteY3-396" fmla="*/ 2152650 h 2152650"/>
                  <a:gd name="connsiteX4-397" fmla="*/ 361528 w 391181"/>
                  <a:gd name="connsiteY4-398" fmla="*/ 2131929 h 2152650"/>
                  <a:gd name="connsiteX5-399" fmla="*/ 173601 w 391181"/>
                  <a:gd name="connsiteY5-400" fmla="*/ 1419225 h 2152650"/>
                  <a:gd name="connsiteX6-401" fmla="*/ 315618 w 391181"/>
                  <a:gd name="connsiteY6-402" fmla="*/ 654652 h 2152650"/>
                  <a:gd name="connsiteX7-403" fmla="*/ 287901 w 391181"/>
                  <a:gd name="connsiteY7-404" fmla="*/ 0 h 2152650"/>
                  <a:gd name="connsiteX8-405" fmla="*/ 148458 w 391181"/>
                  <a:gd name="connsiteY8-406" fmla="*/ 15574 h 2152650"/>
                  <a:gd name="connsiteX0-407" fmla="*/ 148458 w 391181"/>
                  <a:gd name="connsiteY0-408" fmla="*/ 15574 h 2152650"/>
                  <a:gd name="connsiteX1-409" fmla="*/ 164076 w 391181"/>
                  <a:gd name="connsiteY1-410" fmla="*/ 647700 h 2152650"/>
                  <a:gd name="connsiteX2-411" fmla="*/ 11676 w 391181"/>
                  <a:gd name="connsiteY2-412" fmla="*/ 1457325 h 2152650"/>
                  <a:gd name="connsiteX3-413" fmla="*/ 192651 w 391181"/>
                  <a:gd name="connsiteY3-414" fmla="*/ 2152650 h 2152650"/>
                  <a:gd name="connsiteX4-415" fmla="*/ 361528 w 391181"/>
                  <a:gd name="connsiteY4-416" fmla="*/ 2131929 h 2152650"/>
                  <a:gd name="connsiteX5-417" fmla="*/ 173601 w 391181"/>
                  <a:gd name="connsiteY5-418" fmla="*/ 1419225 h 2152650"/>
                  <a:gd name="connsiteX6-419" fmla="*/ 315618 w 391181"/>
                  <a:gd name="connsiteY6-420" fmla="*/ 654652 h 2152650"/>
                  <a:gd name="connsiteX7-421" fmla="*/ 287901 w 391181"/>
                  <a:gd name="connsiteY7-422" fmla="*/ 0 h 2152650"/>
                  <a:gd name="connsiteX8-423" fmla="*/ 148458 w 391181"/>
                  <a:gd name="connsiteY8-424" fmla="*/ 15574 h 2152650"/>
                  <a:gd name="connsiteX0-425" fmla="*/ 150132 w 392855"/>
                  <a:gd name="connsiteY0-426" fmla="*/ 15574 h 2152650"/>
                  <a:gd name="connsiteX1-427" fmla="*/ 148416 w 392855"/>
                  <a:gd name="connsiteY1-428" fmla="*/ 647700 h 2152650"/>
                  <a:gd name="connsiteX2-429" fmla="*/ 13350 w 392855"/>
                  <a:gd name="connsiteY2-430" fmla="*/ 1457325 h 2152650"/>
                  <a:gd name="connsiteX3-431" fmla="*/ 194325 w 392855"/>
                  <a:gd name="connsiteY3-432" fmla="*/ 2152650 h 2152650"/>
                  <a:gd name="connsiteX4-433" fmla="*/ 363202 w 392855"/>
                  <a:gd name="connsiteY4-434" fmla="*/ 2131929 h 2152650"/>
                  <a:gd name="connsiteX5-435" fmla="*/ 175275 w 392855"/>
                  <a:gd name="connsiteY5-436" fmla="*/ 1419225 h 2152650"/>
                  <a:gd name="connsiteX6-437" fmla="*/ 317292 w 392855"/>
                  <a:gd name="connsiteY6-438" fmla="*/ 654652 h 2152650"/>
                  <a:gd name="connsiteX7-439" fmla="*/ 289575 w 392855"/>
                  <a:gd name="connsiteY7-440" fmla="*/ 0 h 2152650"/>
                  <a:gd name="connsiteX8-441" fmla="*/ 150132 w 392855"/>
                  <a:gd name="connsiteY8-442" fmla="*/ 15574 h 2152650"/>
                  <a:gd name="connsiteX0-443" fmla="*/ 132798 w 392855"/>
                  <a:gd name="connsiteY0-444" fmla="*/ 11240 h 2152650"/>
                  <a:gd name="connsiteX1-445" fmla="*/ 148416 w 392855"/>
                  <a:gd name="connsiteY1-446" fmla="*/ 647700 h 2152650"/>
                  <a:gd name="connsiteX2-447" fmla="*/ 13350 w 392855"/>
                  <a:gd name="connsiteY2-448" fmla="*/ 1457325 h 2152650"/>
                  <a:gd name="connsiteX3-449" fmla="*/ 194325 w 392855"/>
                  <a:gd name="connsiteY3-450" fmla="*/ 2152650 h 2152650"/>
                  <a:gd name="connsiteX4-451" fmla="*/ 363202 w 392855"/>
                  <a:gd name="connsiteY4-452" fmla="*/ 2131929 h 2152650"/>
                  <a:gd name="connsiteX5-453" fmla="*/ 175275 w 392855"/>
                  <a:gd name="connsiteY5-454" fmla="*/ 1419225 h 2152650"/>
                  <a:gd name="connsiteX6-455" fmla="*/ 317292 w 392855"/>
                  <a:gd name="connsiteY6-456" fmla="*/ 654652 h 2152650"/>
                  <a:gd name="connsiteX7-457" fmla="*/ 289575 w 392855"/>
                  <a:gd name="connsiteY7-458" fmla="*/ 0 h 2152650"/>
                  <a:gd name="connsiteX8-459" fmla="*/ 132798 w 392855"/>
                  <a:gd name="connsiteY8-460" fmla="*/ 11240 h 2152650"/>
                  <a:gd name="connsiteX0-461" fmla="*/ 115464 w 392855"/>
                  <a:gd name="connsiteY0-462" fmla="*/ 0 h 2158745"/>
                  <a:gd name="connsiteX1-463" fmla="*/ 148416 w 392855"/>
                  <a:gd name="connsiteY1-464" fmla="*/ 653795 h 2158745"/>
                  <a:gd name="connsiteX2-465" fmla="*/ 13350 w 392855"/>
                  <a:gd name="connsiteY2-466" fmla="*/ 1463420 h 2158745"/>
                  <a:gd name="connsiteX3-467" fmla="*/ 194325 w 392855"/>
                  <a:gd name="connsiteY3-468" fmla="*/ 2158745 h 2158745"/>
                  <a:gd name="connsiteX4-469" fmla="*/ 363202 w 392855"/>
                  <a:gd name="connsiteY4-470" fmla="*/ 2138024 h 2158745"/>
                  <a:gd name="connsiteX5-471" fmla="*/ 175275 w 392855"/>
                  <a:gd name="connsiteY5-472" fmla="*/ 1425320 h 2158745"/>
                  <a:gd name="connsiteX6-473" fmla="*/ 317292 w 392855"/>
                  <a:gd name="connsiteY6-474" fmla="*/ 660747 h 2158745"/>
                  <a:gd name="connsiteX7-475" fmla="*/ 289575 w 392855"/>
                  <a:gd name="connsiteY7-476" fmla="*/ 6095 h 2158745"/>
                  <a:gd name="connsiteX8-477" fmla="*/ 115464 w 392855"/>
                  <a:gd name="connsiteY8-478" fmla="*/ 0 h 2158745"/>
                  <a:gd name="connsiteX0-479" fmla="*/ 115464 w 392855"/>
                  <a:gd name="connsiteY0-480" fmla="*/ 0 h 2158745"/>
                  <a:gd name="connsiteX1-481" fmla="*/ 148416 w 392855"/>
                  <a:gd name="connsiteY1-482" fmla="*/ 653795 h 2158745"/>
                  <a:gd name="connsiteX2-483" fmla="*/ 13350 w 392855"/>
                  <a:gd name="connsiteY2-484" fmla="*/ 1463420 h 2158745"/>
                  <a:gd name="connsiteX3-485" fmla="*/ 194325 w 392855"/>
                  <a:gd name="connsiteY3-486" fmla="*/ 2158745 h 2158745"/>
                  <a:gd name="connsiteX4-487" fmla="*/ 363202 w 392855"/>
                  <a:gd name="connsiteY4-488" fmla="*/ 2138024 h 2158745"/>
                  <a:gd name="connsiteX5-489" fmla="*/ 175275 w 392855"/>
                  <a:gd name="connsiteY5-490" fmla="*/ 1425320 h 2158745"/>
                  <a:gd name="connsiteX6-491" fmla="*/ 317292 w 392855"/>
                  <a:gd name="connsiteY6-492" fmla="*/ 660747 h 2158745"/>
                  <a:gd name="connsiteX7-493" fmla="*/ 289575 w 392855"/>
                  <a:gd name="connsiteY7-494" fmla="*/ 6095 h 2158745"/>
                  <a:gd name="connsiteX8-495" fmla="*/ 115464 w 392855"/>
                  <a:gd name="connsiteY8-496" fmla="*/ 0 h 2158745"/>
                  <a:gd name="connsiteX0-497" fmla="*/ 115464 w 387669"/>
                  <a:gd name="connsiteY0-498" fmla="*/ 0 h 2158745"/>
                  <a:gd name="connsiteX1-499" fmla="*/ 148416 w 387669"/>
                  <a:gd name="connsiteY1-500" fmla="*/ 653795 h 2158745"/>
                  <a:gd name="connsiteX2-501" fmla="*/ 13350 w 387669"/>
                  <a:gd name="connsiteY2-502" fmla="*/ 1463420 h 2158745"/>
                  <a:gd name="connsiteX3-503" fmla="*/ 194325 w 387669"/>
                  <a:gd name="connsiteY3-504" fmla="*/ 2158745 h 2158745"/>
                  <a:gd name="connsiteX4-505" fmla="*/ 363202 w 387669"/>
                  <a:gd name="connsiteY4-506" fmla="*/ 2138024 h 2158745"/>
                  <a:gd name="connsiteX5-507" fmla="*/ 175275 w 387669"/>
                  <a:gd name="connsiteY5-508" fmla="*/ 1425320 h 2158745"/>
                  <a:gd name="connsiteX6-509" fmla="*/ 317292 w 387669"/>
                  <a:gd name="connsiteY6-510" fmla="*/ 660747 h 2158745"/>
                  <a:gd name="connsiteX7-511" fmla="*/ 289575 w 387669"/>
                  <a:gd name="connsiteY7-512" fmla="*/ 6095 h 2158745"/>
                  <a:gd name="connsiteX8-513" fmla="*/ 115464 w 387669"/>
                  <a:gd name="connsiteY8-514" fmla="*/ 0 h 2158745"/>
                  <a:gd name="connsiteX0-515" fmla="*/ 115464 w 387669"/>
                  <a:gd name="connsiteY0-516" fmla="*/ 0 h 2158745"/>
                  <a:gd name="connsiteX1-517" fmla="*/ 148416 w 387669"/>
                  <a:gd name="connsiteY1-518" fmla="*/ 653795 h 2158745"/>
                  <a:gd name="connsiteX2-519" fmla="*/ 13350 w 387669"/>
                  <a:gd name="connsiteY2-520" fmla="*/ 1463420 h 2158745"/>
                  <a:gd name="connsiteX3-521" fmla="*/ 194325 w 387669"/>
                  <a:gd name="connsiteY3-522" fmla="*/ 2158745 h 2158745"/>
                  <a:gd name="connsiteX4-523" fmla="*/ 363202 w 387669"/>
                  <a:gd name="connsiteY4-524" fmla="*/ 2138024 h 2158745"/>
                  <a:gd name="connsiteX5-525" fmla="*/ 175275 w 387669"/>
                  <a:gd name="connsiteY5-526" fmla="*/ 1425320 h 2158745"/>
                  <a:gd name="connsiteX6-527" fmla="*/ 317292 w 387669"/>
                  <a:gd name="connsiteY6-528" fmla="*/ 660747 h 2158745"/>
                  <a:gd name="connsiteX7-529" fmla="*/ 289575 w 387669"/>
                  <a:gd name="connsiteY7-530" fmla="*/ 6095 h 2158745"/>
                  <a:gd name="connsiteX8-531" fmla="*/ 115464 w 387669"/>
                  <a:gd name="connsiteY8-532" fmla="*/ 0 h 2158745"/>
                  <a:gd name="connsiteX0-533" fmla="*/ 115464 w 387669"/>
                  <a:gd name="connsiteY0-534" fmla="*/ 0 h 2158745"/>
                  <a:gd name="connsiteX1-535" fmla="*/ 148416 w 387669"/>
                  <a:gd name="connsiteY1-536" fmla="*/ 653795 h 2158745"/>
                  <a:gd name="connsiteX2-537" fmla="*/ 13350 w 387669"/>
                  <a:gd name="connsiteY2-538" fmla="*/ 1463420 h 2158745"/>
                  <a:gd name="connsiteX3-539" fmla="*/ 194325 w 387669"/>
                  <a:gd name="connsiteY3-540" fmla="*/ 2158745 h 2158745"/>
                  <a:gd name="connsiteX4-541" fmla="*/ 363202 w 387669"/>
                  <a:gd name="connsiteY4-542" fmla="*/ 2138024 h 2158745"/>
                  <a:gd name="connsiteX5-543" fmla="*/ 175275 w 387669"/>
                  <a:gd name="connsiteY5-544" fmla="*/ 1425320 h 2158745"/>
                  <a:gd name="connsiteX6-545" fmla="*/ 317292 w 387669"/>
                  <a:gd name="connsiteY6-546" fmla="*/ 660747 h 2158745"/>
                  <a:gd name="connsiteX7-547" fmla="*/ 289575 w 387669"/>
                  <a:gd name="connsiteY7-548" fmla="*/ 6095 h 2158745"/>
                  <a:gd name="connsiteX8-549" fmla="*/ 115464 w 387669"/>
                  <a:gd name="connsiteY8-550" fmla="*/ 0 h 2158745"/>
                  <a:gd name="connsiteX0-551" fmla="*/ 127719 w 399924"/>
                  <a:gd name="connsiteY0-552" fmla="*/ 0 h 2158745"/>
                  <a:gd name="connsiteX1-553" fmla="*/ 160671 w 399924"/>
                  <a:gd name="connsiteY1-554" fmla="*/ 653795 h 2158745"/>
                  <a:gd name="connsiteX2-555" fmla="*/ 25605 w 399924"/>
                  <a:gd name="connsiteY2-556" fmla="*/ 1463420 h 2158745"/>
                  <a:gd name="connsiteX3-557" fmla="*/ 206580 w 399924"/>
                  <a:gd name="connsiteY3-558" fmla="*/ 2158745 h 2158745"/>
                  <a:gd name="connsiteX4-559" fmla="*/ 375457 w 399924"/>
                  <a:gd name="connsiteY4-560" fmla="*/ 2138024 h 2158745"/>
                  <a:gd name="connsiteX5-561" fmla="*/ 187530 w 399924"/>
                  <a:gd name="connsiteY5-562" fmla="*/ 1425320 h 2158745"/>
                  <a:gd name="connsiteX6-563" fmla="*/ 329547 w 399924"/>
                  <a:gd name="connsiteY6-564" fmla="*/ 660747 h 2158745"/>
                  <a:gd name="connsiteX7-565" fmla="*/ 301830 w 399924"/>
                  <a:gd name="connsiteY7-566" fmla="*/ 6095 h 2158745"/>
                  <a:gd name="connsiteX8-567" fmla="*/ 127719 w 399924"/>
                  <a:gd name="connsiteY8-568" fmla="*/ 0 h 2158745"/>
                  <a:gd name="connsiteX0-569" fmla="*/ 127719 w 399924"/>
                  <a:gd name="connsiteY0-570" fmla="*/ 0 h 2158745"/>
                  <a:gd name="connsiteX1-571" fmla="*/ 160671 w 399924"/>
                  <a:gd name="connsiteY1-572" fmla="*/ 653795 h 2158745"/>
                  <a:gd name="connsiteX2-573" fmla="*/ 25605 w 399924"/>
                  <a:gd name="connsiteY2-574" fmla="*/ 1463420 h 2158745"/>
                  <a:gd name="connsiteX3-575" fmla="*/ 206580 w 399924"/>
                  <a:gd name="connsiteY3-576" fmla="*/ 2158745 h 2158745"/>
                  <a:gd name="connsiteX4-577" fmla="*/ 375457 w 399924"/>
                  <a:gd name="connsiteY4-578" fmla="*/ 2138024 h 2158745"/>
                  <a:gd name="connsiteX5-579" fmla="*/ 187530 w 399924"/>
                  <a:gd name="connsiteY5-580" fmla="*/ 1425320 h 2158745"/>
                  <a:gd name="connsiteX6-581" fmla="*/ 329547 w 399924"/>
                  <a:gd name="connsiteY6-582" fmla="*/ 660747 h 2158745"/>
                  <a:gd name="connsiteX7-583" fmla="*/ 301830 w 399924"/>
                  <a:gd name="connsiteY7-584" fmla="*/ 6095 h 2158745"/>
                  <a:gd name="connsiteX8-585" fmla="*/ 127719 w 399924"/>
                  <a:gd name="connsiteY8-586" fmla="*/ 0 h 2158745"/>
                  <a:gd name="connsiteX0-587" fmla="*/ 127719 w 399924"/>
                  <a:gd name="connsiteY0-588" fmla="*/ 0 h 2158745"/>
                  <a:gd name="connsiteX1-589" fmla="*/ 160671 w 399924"/>
                  <a:gd name="connsiteY1-590" fmla="*/ 653795 h 2158745"/>
                  <a:gd name="connsiteX2-591" fmla="*/ 25605 w 399924"/>
                  <a:gd name="connsiteY2-592" fmla="*/ 1463420 h 2158745"/>
                  <a:gd name="connsiteX3-593" fmla="*/ 206580 w 399924"/>
                  <a:gd name="connsiteY3-594" fmla="*/ 2158745 h 2158745"/>
                  <a:gd name="connsiteX4-595" fmla="*/ 375457 w 399924"/>
                  <a:gd name="connsiteY4-596" fmla="*/ 2138024 h 2158745"/>
                  <a:gd name="connsiteX5-597" fmla="*/ 187530 w 399924"/>
                  <a:gd name="connsiteY5-598" fmla="*/ 1425320 h 2158745"/>
                  <a:gd name="connsiteX6-599" fmla="*/ 329547 w 399924"/>
                  <a:gd name="connsiteY6-600" fmla="*/ 660747 h 2158745"/>
                  <a:gd name="connsiteX7-601" fmla="*/ 301830 w 399924"/>
                  <a:gd name="connsiteY7-602" fmla="*/ 6095 h 2158745"/>
                  <a:gd name="connsiteX8-603" fmla="*/ 127719 w 399924"/>
                  <a:gd name="connsiteY8-604" fmla="*/ 0 h 2158745"/>
                  <a:gd name="connsiteX0-605" fmla="*/ 146589 w 418794"/>
                  <a:gd name="connsiteY0-606" fmla="*/ 0 h 2158745"/>
                  <a:gd name="connsiteX1-607" fmla="*/ 179541 w 418794"/>
                  <a:gd name="connsiteY1-608" fmla="*/ 653795 h 2158745"/>
                  <a:gd name="connsiteX2-609" fmla="*/ 22807 w 418794"/>
                  <a:gd name="connsiteY2-610" fmla="*/ 1463420 h 2158745"/>
                  <a:gd name="connsiteX3-611" fmla="*/ 225450 w 418794"/>
                  <a:gd name="connsiteY3-612" fmla="*/ 2158745 h 2158745"/>
                  <a:gd name="connsiteX4-613" fmla="*/ 394327 w 418794"/>
                  <a:gd name="connsiteY4-614" fmla="*/ 2138024 h 2158745"/>
                  <a:gd name="connsiteX5-615" fmla="*/ 206400 w 418794"/>
                  <a:gd name="connsiteY5-616" fmla="*/ 1425320 h 2158745"/>
                  <a:gd name="connsiteX6-617" fmla="*/ 348417 w 418794"/>
                  <a:gd name="connsiteY6-618" fmla="*/ 660747 h 2158745"/>
                  <a:gd name="connsiteX7-619" fmla="*/ 320700 w 418794"/>
                  <a:gd name="connsiteY7-620" fmla="*/ 6095 h 2158745"/>
                  <a:gd name="connsiteX8-621" fmla="*/ 146589 w 418794"/>
                  <a:gd name="connsiteY8-622" fmla="*/ 0 h 2158745"/>
                  <a:gd name="connsiteX0-623" fmla="*/ 136662 w 408867"/>
                  <a:gd name="connsiteY0-624" fmla="*/ 0 h 2158745"/>
                  <a:gd name="connsiteX1-625" fmla="*/ 169614 w 408867"/>
                  <a:gd name="connsiteY1-626" fmla="*/ 653795 h 2158745"/>
                  <a:gd name="connsiteX2-627" fmla="*/ 12880 w 408867"/>
                  <a:gd name="connsiteY2-628" fmla="*/ 1463420 h 2158745"/>
                  <a:gd name="connsiteX3-629" fmla="*/ 215523 w 408867"/>
                  <a:gd name="connsiteY3-630" fmla="*/ 2158745 h 2158745"/>
                  <a:gd name="connsiteX4-631" fmla="*/ 384400 w 408867"/>
                  <a:gd name="connsiteY4-632" fmla="*/ 2138024 h 2158745"/>
                  <a:gd name="connsiteX5-633" fmla="*/ 196473 w 408867"/>
                  <a:gd name="connsiteY5-634" fmla="*/ 1425320 h 2158745"/>
                  <a:gd name="connsiteX6-635" fmla="*/ 338490 w 408867"/>
                  <a:gd name="connsiteY6-636" fmla="*/ 660747 h 2158745"/>
                  <a:gd name="connsiteX7-637" fmla="*/ 310773 w 408867"/>
                  <a:gd name="connsiteY7-638" fmla="*/ 6095 h 2158745"/>
                  <a:gd name="connsiteX8-639" fmla="*/ 136662 w 408867"/>
                  <a:gd name="connsiteY8-640" fmla="*/ 0 h 2158745"/>
                  <a:gd name="connsiteX0-641" fmla="*/ 136662 w 408867"/>
                  <a:gd name="connsiteY0-642" fmla="*/ 0 h 2158745"/>
                  <a:gd name="connsiteX1-643" fmla="*/ 169614 w 408867"/>
                  <a:gd name="connsiteY1-644" fmla="*/ 653795 h 2158745"/>
                  <a:gd name="connsiteX2-645" fmla="*/ 12880 w 408867"/>
                  <a:gd name="connsiteY2-646" fmla="*/ 1463420 h 2158745"/>
                  <a:gd name="connsiteX3-647" fmla="*/ 215523 w 408867"/>
                  <a:gd name="connsiteY3-648" fmla="*/ 2158745 h 2158745"/>
                  <a:gd name="connsiteX4-649" fmla="*/ 384400 w 408867"/>
                  <a:gd name="connsiteY4-650" fmla="*/ 2138024 h 2158745"/>
                  <a:gd name="connsiteX5-651" fmla="*/ 196473 w 408867"/>
                  <a:gd name="connsiteY5-652" fmla="*/ 1425320 h 2158745"/>
                  <a:gd name="connsiteX6-653" fmla="*/ 338490 w 408867"/>
                  <a:gd name="connsiteY6-654" fmla="*/ 660747 h 2158745"/>
                  <a:gd name="connsiteX7-655" fmla="*/ 310773 w 408867"/>
                  <a:gd name="connsiteY7-656" fmla="*/ 6095 h 2158745"/>
                  <a:gd name="connsiteX8-657" fmla="*/ 136662 w 408867"/>
                  <a:gd name="connsiteY8-658" fmla="*/ 0 h 2158745"/>
                  <a:gd name="connsiteX0-659" fmla="*/ 136662 w 408867"/>
                  <a:gd name="connsiteY0-660" fmla="*/ 0 h 2158745"/>
                  <a:gd name="connsiteX1-661" fmla="*/ 169614 w 408867"/>
                  <a:gd name="connsiteY1-662" fmla="*/ 653795 h 2158745"/>
                  <a:gd name="connsiteX2-663" fmla="*/ 12880 w 408867"/>
                  <a:gd name="connsiteY2-664" fmla="*/ 1463420 h 2158745"/>
                  <a:gd name="connsiteX3-665" fmla="*/ 215523 w 408867"/>
                  <a:gd name="connsiteY3-666" fmla="*/ 2158745 h 2158745"/>
                  <a:gd name="connsiteX4-667" fmla="*/ 384400 w 408867"/>
                  <a:gd name="connsiteY4-668" fmla="*/ 2138024 h 2158745"/>
                  <a:gd name="connsiteX5-669" fmla="*/ 196473 w 408867"/>
                  <a:gd name="connsiteY5-670" fmla="*/ 1425320 h 2158745"/>
                  <a:gd name="connsiteX6-671" fmla="*/ 338490 w 408867"/>
                  <a:gd name="connsiteY6-672" fmla="*/ 660747 h 2158745"/>
                  <a:gd name="connsiteX7-673" fmla="*/ 310773 w 408867"/>
                  <a:gd name="connsiteY7-674" fmla="*/ 6095 h 2158745"/>
                  <a:gd name="connsiteX8-675" fmla="*/ 136662 w 408867"/>
                  <a:gd name="connsiteY8-676" fmla="*/ 0 h 2158745"/>
                  <a:gd name="connsiteX0-677" fmla="*/ 136662 w 408867"/>
                  <a:gd name="connsiteY0-678" fmla="*/ 0 h 2158745"/>
                  <a:gd name="connsiteX1-679" fmla="*/ 169614 w 408867"/>
                  <a:gd name="connsiteY1-680" fmla="*/ 653795 h 2158745"/>
                  <a:gd name="connsiteX2-681" fmla="*/ 12880 w 408867"/>
                  <a:gd name="connsiteY2-682" fmla="*/ 1463420 h 2158745"/>
                  <a:gd name="connsiteX3-683" fmla="*/ 215523 w 408867"/>
                  <a:gd name="connsiteY3-684" fmla="*/ 2158745 h 2158745"/>
                  <a:gd name="connsiteX4-685" fmla="*/ 384400 w 408867"/>
                  <a:gd name="connsiteY4-686" fmla="*/ 2138024 h 2158745"/>
                  <a:gd name="connsiteX5-687" fmla="*/ 192139 w 408867"/>
                  <a:gd name="connsiteY5-688" fmla="*/ 1442655 h 2158745"/>
                  <a:gd name="connsiteX6-689" fmla="*/ 338490 w 408867"/>
                  <a:gd name="connsiteY6-690" fmla="*/ 660747 h 2158745"/>
                  <a:gd name="connsiteX7-691" fmla="*/ 310773 w 408867"/>
                  <a:gd name="connsiteY7-692" fmla="*/ 6095 h 2158745"/>
                  <a:gd name="connsiteX8-693" fmla="*/ 136662 w 408867"/>
                  <a:gd name="connsiteY8-694" fmla="*/ 0 h 2158745"/>
                  <a:gd name="connsiteX0-695" fmla="*/ 136662 w 408867"/>
                  <a:gd name="connsiteY0-696" fmla="*/ 0 h 2158745"/>
                  <a:gd name="connsiteX1-697" fmla="*/ 169614 w 408867"/>
                  <a:gd name="connsiteY1-698" fmla="*/ 653795 h 2158745"/>
                  <a:gd name="connsiteX2-699" fmla="*/ 12880 w 408867"/>
                  <a:gd name="connsiteY2-700" fmla="*/ 1463420 h 2158745"/>
                  <a:gd name="connsiteX3-701" fmla="*/ 215523 w 408867"/>
                  <a:gd name="connsiteY3-702" fmla="*/ 2158745 h 2158745"/>
                  <a:gd name="connsiteX4-703" fmla="*/ 384400 w 408867"/>
                  <a:gd name="connsiteY4-704" fmla="*/ 2138024 h 2158745"/>
                  <a:gd name="connsiteX5-705" fmla="*/ 183472 w 408867"/>
                  <a:gd name="connsiteY5-706" fmla="*/ 1464323 h 2158745"/>
                  <a:gd name="connsiteX6-707" fmla="*/ 338490 w 408867"/>
                  <a:gd name="connsiteY6-708" fmla="*/ 660747 h 2158745"/>
                  <a:gd name="connsiteX7-709" fmla="*/ 310773 w 408867"/>
                  <a:gd name="connsiteY7-710" fmla="*/ 6095 h 2158745"/>
                  <a:gd name="connsiteX8-711" fmla="*/ 136662 w 408867"/>
                  <a:gd name="connsiteY8-712" fmla="*/ 0 h 2158745"/>
                  <a:gd name="connsiteX0-713" fmla="*/ 136662 w 408867"/>
                  <a:gd name="connsiteY0-714" fmla="*/ 0 h 2158745"/>
                  <a:gd name="connsiteX1-715" fmla="*/ 169614 w 408867"/>
                  <a:gd name="connsiteY1-716" fmla="*/ 653795 h 2158745"/>
                  <a:gd name="connsiteX2-717" fmla="*/ 12880 w 408867"/>
                  <a:gd name="connsiteY2-718" fmla="*/ 1463420 h 2158745"/>
                  <a:gd name="connsiteX3-719" fmla="*/ 215523 w 408867"/>
                  <a:gd name="connsiteY3-720" fmla="*/ 2158745 h 2158745"/>
                  <a:gd name="connsiteX4-721" fmla="*/ 384400 w 408867"/>
                  <a:gd name="connsiteY4-722" fmla="*/ 2138024 h 2158745"/>
                  <a:gd name="connsiteX5-723" fmla="*/ 183472 w 408867"/>
                  <a:gd name="connsiteY5-724" fmla="*/ 1464323 h 2158745"/>
                  <a:gd name="connsiteX6-725" fmla="*/ 338490 w 408867"/>
                  <a:gd name="connsiteY6-726" fmla="*/ 660747 h 2158745"/>
                  <a:gd name="connsiteX7-727" fmla="*/ 310773 w 408867"/>
                  <a:gd name="connsiteY7-728" fmla="*/ 6095 h 2158745"/>
                  <a:gd name="connsiteX8-729" fmla="*/ 136662 w 408867"/>
                  <a:gd name="connsiteY8-730" fmla="*/ 0 h 2158745"/>
                  <a:gd name="connsiteX0-731" fmla="*/ 136662 w 388246"/>
                  <a:gd name="connsiteY0-732" fmla="*/ 0 h 2158745"/>
                  <a:gd name="connsiteX1-733" fmla="*/ 169614 w 388246"/>
                  <a:gd name="connsiteY1-734" fmla="*/ 653795 h 2158745"/>
                  <a:gd name="connsiteX2-735" fmla="*/ 12880 w 388246"/>
                  <a:gd name="connsiteY2-736" fmla="*/ 1463420 h 2158745"/>
                  <a:gd name="connsiteX3-737" fmla="*/ 215523 w 388246"/>
                  <a:gd name="connsiteY3-738" fmla="*/ 2158745 h 2158745"/>
                  <a:gd name="connsiteX4-739" fmla="*/ 384400 w 388246"/>
                  <a:gd name="connsiteY4-740" fmla="*/ 2138024 h 2158745"/>
                  <a:gd name="connsiteX5-741" fmla="*/ 183472 w 388246"/>
                  <a:gd name="connsiteY5-742" fmla="*/ 1464323 h 2158745"/>
                  <a:gd name="connsiteX6-743" fmla="*/ 338490 w 388246"/>
                  <a:gd name="connsiteY6-744" fmla="*/ 660747 h 2158745"/>
                  <a:gd name="connsiteX7-745" fmla="*/ 266867 w 388246"/>
                  <a:gd name="connsiteY7-746" fmla="*/ 6095 h 2158745"/>
                  <a:gd name="connsiteX8-747" fmla="*/ 136662 w 388246"/>
                  <a:gd name="connsiteY8-748" fmla="*/ 0 h 2158745"/>
                  <a:gd name="connsiteX0-749" fmla="*/ 136662 w 384400"/>
                  <a:gd name="connsiteY0-750" fmla="*/ 0 h 2158745"/>
                  <a:gd name="connsiteX1-751" fmla="*/ 169614 w 384400"/>
                  <a:gd name="connsiteY1-752" fmla="*/ 653795 h 2158745"/>
                  <a:gd name="connsiteX2-753" fmla="*/ 12880 w 384400"/>
                  <a:gd name="connsiteY2-754" fmla="*/ 1463420 h 2158745"/>
                  <a:gd name="connsiteX3-755" fmla="*/ 215523 w 384400"/>
                  <a:gd name="connsiteY3-756" fmla="*/ 2158745 h 2158745"/>
                  <a:gd name="connsiteX4-757" fmla="*/ 384400 w 384400"/>
                  <a:gd name="connsiteY4-758" fmla="*/ 2138024 h 2158745"/>
                  <a:gd name="connsiteX5-759" fmla="*/ 183472 w 384400"/>
                  <a:gd name="connsiteY5-760" fmla="*/ 1464323 h 2158745"/>
                  <a:gd name="connsiteX6-761" fmla="*/ 309219 w 384400"/>
                  <a:gd name="connsiteY6-762" fmla="*/ 631477 h 2158745"/>
                  <a:gd name="connsiteX7-763" fmla="*/ 266867 w 384400"/>
                  <a:gd name="connsiteY7-764" fmla="*/ 6095 h 2158745"/>
                  <a:gd name="connsiteX8-765" fmla="*/ 136662 w 384400"/>
                  <a:gd name="connsiteY8-766" fmla="*/ 0 h 2158745"/>
                  <a:gd name="connsiteX0-767" fmla="*/ 136662 w 384400"/>
                  <a:gd name="connsiteY0-768" fmla="*/ 0 h 2158745"/>
                  <a:gd name="connsiteX1-769" fmla="*/ 169614 w 384400"/>
                  <a:gd name="connsiteY1-770" fmla="*/ 653795 h 2158745"/>
                  <a:gd name="connsiteX2-771" fmla="*/ 12880 w 384400"/>
                  <a:gd name="connsiteY2-772" fmla="*/ 1463420 h 2158745"/>
                  <a:gd name="connsiteX3-773" fmla="*/ 215523 w 384400"/>
                  <a:gd name="connsiteY3-774" fmla="*/ 2158745 h 2158745"/>
                  <a:gd name="connsiteX4-775" fmla="*/ 384400 w 384400"/>
                  <a:gd name="connsiteY4-776" fmla="*/ 2138024 h 2158745"/>
                  <a:gd name="connsiteX5-777" fmla="*/ 139567 w 384400"/>
                  <a:gd name="connsiteY5-778" fmla="*/ 1464322 h 2158745"/>
                  <a:gd name="connsiteX6-779" fmla="*/ 309219 w 384400"/>
                  <a:gd name="connsiteY6-780" fmla="*/ 631477 h 2158745"/>
                  <a:gd name="connsiteX7-781" fmla="*/ 266867 w 384400"/>
                  <a:gd name="connsiteY7-782" fmla="*/ 6095 h 2158745"/>
                  <a:gd name="connsiteX8-783" fmla="*/ 136662 w 384400"/>
                  <a:gd name="connsiteY8-784" fmla="*/ 0 h 21587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84400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02209" y="1701890"/>
                      <a:pt x="139567" y="1464322"/>
                    </a:cubicBezTo>
                    <a:cubicBezTo>
                      <a:pt x="80011" y="1200797"/>
                      <a:pt x="191096" y="899335"/>
                      <a:pt x="309219" y="631477"/>
                    </a:cubicBezTo>
                    <a:cubicBezTo>
                      <a:pt x="380273" y="429608"/>
                      <a:pt x="419680" y="335791"/>
                      <a:pt x="266867" y="6095"/>
                    </a:cubicBezTo>
                    <a:cubicBezTo>
                      <a:pt x="208830" y="4063"/>
                      <a:pt x="194699" y="2032"/>
                      <a:pt x="136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6" name="그룹 55"/>
              <p:cNvGrpSpPr/>
              <p:nvPr/>
            </p:nvGrpSpPr>
            <p:grpSpPr>
              <a:xfrm>
                <a:off x="9498806" y="3311273"/>
                <a:ext cx="1998856" cy="1963514"/>
                <a:chOff x="9498806" y="3311273"/>
                <a:chExt cx="1998856" cy="1963514"/>
              </a:xfrm>
            </p:grpSpPr>
            <p:grpSp>
              <p:nvGrpSpPr>
                <p:cNvPr id="10" name="Group 2"/>
                <p:cNvGrpSpPr/>
                <p:nvPr/>
              </p:nvGrpSpPr>
              <p:grpSpPr>
                <a:xfrm rot="15300000">
                  <a:off x="9647135" y="4453947"/>
                  <a:ext cx="672511" cy="969170"/>
                  <a:chOff x="967240" y="3289369"/>
                  <a:chExt cx="1100200" cy="1585520"/>
                </a:xfrm>
              </p:grpSpPr>
              <p:sp>
                <p:nvSpPr>
                  <p:cNvPr id="20" name="Freeform 3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Freeform 4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1" name="Freeform 13"/>
                <p:cNvSpPr/>
                <p:nvPr/>
              </p:nvSpPr>
              <p:spPr>
                <a:xfrm rot="4407011">
                  <a:off x="10918637" y="3366457"/>
                  <a:ext cx="290163" cy="817189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-1" fmla="*/ 550099 w 552481"/>
                    <a:gd name="connsiteY0-2" fmla="*/ 0 h 1585520"/>
                    <a:gd name="connsiteX1-3" fmla="*/ 550454 w 552481"/>
                    <a:gd name="connsiteY1-4" fmla="*/ 236086 h 1585520"/>
                    <a:gd name="connsiteX2-5" fmla="*/ 488816 w 552481"/>
                    <a:gd name="connsiteY2-6" fmla="*/ 193543 h 1585520"/>
                    <a:gd name="connsiteX3-7" fmla="*/ 550466 w 552481"/>
                    <a:gd name="connsiteY3-8" fmla="*/ 244157 h 1585520"/>
                    <a:gd name="connsiteX4-9" fmla="*/ 550735 w 552481"/>
                    <a:gd name="connsiteY4-10" fmla="*/ 423083 h 1585520"/>
                    <a:gd name="connsiteX5-11" fmla="*/ 440807 w 552481"/>
                    <a:gd name="connsiteY5-12" fmla="*/ 347209 h 1585520"/>
                    <a:gd name="connsiteX6-13" fmla="*/ 550756 w 552481"/>
                    <a:gd name="connsiteY6-14" fmla="*/ 437477 h 1585520"/>
                    <a:gd name="connsiteX7-15" fmla="*/ 551026 w 552481"/>
                    <a:gd name="connsiteY7-16" fmla="*/ 616991 h 1585520"/>
                    <a:gd name="connsiteX8-17" fmla="*/ 372197 w 552481"/>
                    <a:gd name="connsiteY8-18" fmla="*/ 491984 h 1585520"/>
                    <a:gd name="connsiteX9-19" fmla="*/ 551056 w 552481"/>
                    <a:gd name="connsiteY9-20" fmla="*/ 637056 h 1585520"/>
                    <a:gd name="connsiteX10-21" fmla="*/ 551331 w 552481"/>
                    <a:gd name="connsiteY10-22" fmla="*/ 819782 h 1585520"/>
                    <a:gd name="connsiteX11-23" fmla="*/ 270832 w 552481"/>
                    <a:gd name="connsiteY11-24" fmla="*/ 619203 h 1585520"/>
                    <a:gd name="connsiteX12-25" fmla="*/ 551364 w 552481"/>
                    <a:gd name="connsiteY12-26" fmla="*/ 841805 h 1585520"/>
                    <a:gd name="connsiteX13-27" fmla="*/ 551613 w 552481"/>
                    <a:gd name="connsiteY13-28" fmla="*/ 1007603 h 1585520"/>
                    <a:gd name="connsiteX14-29" fmla="*/ 184579 w 552481"/>
                    <a:gd name="connsiteY14-30" fmla="*/ 741931 h 1585520"/>
                    <a:gd name="connsiteX15-31" fmla="*/ 551646 w 552481"/>
                    <a:gd name="connsiteY15-32" fmla="*/ 1029766 h 1585520"/>
                    <a:gd name="connsiteX16-33" fmla="*/ 551910 w 552481"/>
                    <a:gd name="connsiteY16-34" fmla="*/ 1205103 h 1585520"/>
                    <a:gd name="connsiteX17-35" fmla="*/ 119129 w 552481"/>
                    <a:gd name="connsiteY17-36" fmla="*/ 889458 h 1585520"/>
                    <a:gd name="connsiteX18-37" fmla="*/ 551942 w 552481"/>
                    <a:gd name="connsiteY18-38" fmla="*/ 1226335 h 1585520"/>
                    <a:gd name="connsiteX19-39" fmla="*/ 552201 w 552481"/>
                    <a:gd name="connsiteY19-40" fmla="*/ 1398749 h 1585520"/>
                    <a:gd name="connsiteX20-41" fmla="*/ 184579 w 552481"/>
                    <a:gd name="connsiteY20-42" fmla="*/ 1132651 h 1585520"/>
                    <a:gd name="connsiteX21-43" fmla="*/ 509865 w 552481"/>
                    <a:gd name="connsiteY21-44" fmla="*/ 1387661 h 1585520"/>
                    <a:gd name="connsiteX22-45" fmla="*/ 552481 w 552481"/>
                    <a:gd name="connsiteY22-46" fmla="*/ 1585328 h 1585520"/>
                    <a:gd name="connsiteX23-47" fmla="*/ 103908 w 552481"/>
                    <a:gd name="connsiteY23-48" fmla="*/ 1357263 h 1585520"/>
                    <a:gd name="connsiteX24-49" fmla="*/ 550099 w 552481"/>
                    <a:gd name="connsiteY24-50" fmla="*/ 0 h 1585520"/>
                    <a:gd name="connsiteX0-51" fmla="*/ 550099 w 552481"/>
                    <a:gd name="connsiteY0-52" fmla="*/ 0 h 1585520"/>
                    <a:gd name="connsiteX1-53" fmla="*/ 550454 w 552481"/>
                    <a:gd name="connsiteY1-54" fmla="*/ 236086 h 1585520"/>
                    <a:gd name="connsiteX2-55" fmla="*/ 488816 w 552481"/>
                    <a:gd name="connsiteY2-56" fmla="*/ 193543 h 1585520"/>
                    <a:gd name="connsiteX3-57" fmla="*/ 550466 w 552481"/>
                    <a:gd name="connsiteY3-58" fmla="*/ 244157 h 1585520"/>
                    <a:gd name="connsiteX4-59" fmla="*/ 550735 w 552481"/>
                    <a:gd name="connsiteY4-60" fmla="*/ 423083 h 1585520"/>
                    <a:gd name="connsiteX5-61" fmla="*/ 440807 w 552481"/>
                    <a:gd name="connsiteY5-62" fmla="*/ 347209 h 1585520"/>
                    <a:gd name="connsiteX6-63" fmla="*/ 550756 w 552481"/>
                    <a:gd name="connsiteY6-64" fmla="*/ 437477 h 1585520"/>
                    <a:gd name="connsiteX7-65" fmla="*/ 551026 w 552481"/>
                    <a:gd name="connsiteY7-66" fmla="*/ 616991 h 1585520"/>
                    <a:gd name="connsiteX8-67" fmla="*/ 372197 w 552481"/>
                    <a:gd name="connsiteY8-68" fmla="*/ 491984 h 1585520"/>
                    <a:gd name="connsiteX9-69" fmla="*/ 551056 w 552481"/>
                    <a:gd name="connsiteY9-70" fmla="*/ 637056 h 1585520"/>
                    <a:gd name="connsiteX10-71" fmla="*/ 551331 w 552481"/>
                    <a:gd name="connsiteY10-72" fmla="*/ 819782 h 1585520"/>
                    <a:gd name="connsiteX11-73" fmla="*/ 270832 w 552481"/>
                    <a:gd name="connsiteY11-74" fmla="*/ 619203 h 1585520"/>
                    <a:gd name="connsiteX12-75" fmla="*/ 551364 w 552481"/>
                    <a:gd name="connsiteY12-76" fmla="*/ 841805 h 1585520"/>
                    <a:gd name="connsiteX13-77" fmla="*/ 551613 w 552481"/>
                    <a:gd name="connsiteY13-78" fmla="*/ 1007603 h 1585520"/>
                    <a:gd name="connsiteX14-79" fmla="*/ 184579 w 552481"/>
                    <a:gd name="connsiteY14-80" fmla="*/ 741931 h 1585520"/>
                    <a:gd name="connsiteX15-81" fmla="*/ 551646 w 552481"/>
                    <a:gd name="connsiteY15-82" fmla="*/ 1029766 h 1585520"/>
                    <a:gd name="connsiteX16-83" fmla="*/ 551910 w 552481"/>
                    <a:gd name="connsiteY16-84" fmla="*/ 1205103 h 1585520"/>
                    <a:gd name="connsiteX17-85" fmla="*/ 119129 w 552481"/>
                    <a:gd name="connsiteY17-86" fmla="*/ 889458 h 1585520"/>
                    <a:gd name="connsiteX18-87" fmla="*/ 551942 w 552481"/>
                    <a:gd name="connsiteY18-88" fmla="*/ 1226335 h 1585520"/>
                    <a:gd name="connsiteX19-89" fmla="*/ 519836 w 552481"/>
                    <a:gd name="connsiteY19-90" fmla="*/ 1370630 h 1585520"/>
                    <a:gd name="connsiteX20-91" fmla="*/ 184579 w 552481"/>
                    <a:gd name="connsiteY20-92" fmla="*/ 1132651 h 1585520"/>
                    <a:gd name="connsiteX21-93" fmla="*/ 509865 w 552481"/>
                    <a:gd name="connsiteY21-94" fmla="*/ 1387661 h 1585520"/>
                    <a:gd name="connsiteX22-95" fmla="*/ 552481 w 552481"/>
                    <a:gd name="connsiteY22-96" fmla="*/ 1585328 h 1585520"/>
                    <a:gd name="connsiteX23-97" fmla="*/ 103908 w 552481"/>
                    <a:gd name="connsiteY23-98" fmla="*/ 1357263 h 1585520"/>
                    <a:gd name="connsiteX24-99" fmla="*/ 550099 w 552481"/>
                    <a:gd name="connsiteY24-100" fmla="*/ 0 h 1585520"/>
                    <a:gd name="connsiteX0-101" fmla="*/ 550099 w 552481"/>
                    <a:gd name="connsiteY0-102" fmla="*/ 0 h 1585520"/>
                    <a:gd name="connsiteX1-103" fmla="*/ 550454 w 552481"/>
                    <a:gd name="connsiteY1-104" fmla="*/ 236086 h 1585520"/>
                    <a:gd name="connsiteX2-105" fmla="*/ 488816 w 552481"/>
                    <a:gd name="connsiteY2-106" fmla="*/ 193543 h 1585520"/>
                    <a:gd name="connsiteX3-107" fmla="*/ 550466 w 552481"/>
                    <a:gd name="connsiteY3-108" fmla="*/ 244157 h 1585520"/>
                    <a:gd name="connsiteX4-109" fmla="*/ 550735 w 552481"/>
                    <a:gd name="connsiteY4-110" fmla="*/ 423083 h 1585520"/>
                    <a:gd name="connsiteX5-111" fmla="*/ 440807 w 552481"/>
                    <a:gd name="connsiteY5-112" fmla="*/ 347209 h 1585520"/>
                    <a:gd name="connsiteX6-113" fmla="*/ 550756 w 552481"/>
                    <a:gd name="connsiteY6-114" fmla="*/ 437477 h 1585520"/>
                    <a:gd name="connsiteX7-115" fmla="*/ 551026 w 552481"/>
                    <a:gd name="connsiteY7-116" fmla="*/ 616991 h 1585520"/>
                    <a:gd name="connsiteX8-117" fmla="*/ 372197 w 552481"/>
                    <a:gd name="connsiteY8-118" fmla="*/ 491984 h 1585520"/>
                    <a:gd name="connsiteX9-119" fmla="*/ 551056 w 552481"/>
                    <a:gd name="connsiteY9-120" fmla="*/ 637056 h 1585520"/>
                    <a:gd name="connsiteX10-121" fmla="*/ 551331 w 552481"/>
                    <a:gd name="connsiteY10-122" fmla="*/ 819782 h 1585520"/>
                    <a:gd name="connsiteX11-123" fmla="*/ 270832 w 552481"/>
                    <a:gd name="connsiteY11-124" fmla="*/ 619203 h 1585520"/>
                    <a:gd name="connsiteX12-125" fmla="*/ 551364 w 552481"/>
                    <a:gd name="connsiteY12-126" fmla="*/ 841805 h 1585520"/>
                    <a:gd name="connsiteX13-127" fmla="*/ 551613 w 552481"/>
                    <a:gd name="connsiteY13-128" fmla="*/ 1007603 h 1585520"/>
                    <a:gd name="connsiteX14-129" fmla="*/ 184579 w 552481"/>
                    <a:gd name="connsiteY14-130" fmla="*/ 741931 h 1585520"/>
                    <a:gd name="connsiteX15-131" fmla="*/ 551646 w 552481"/>
                    <a:gd name="connsiteY15-132" fmla="*/ 1029766 h 1585520"/>
                    <a:gd name="connsiteX16-133" fmla="*/ 551910 w 552481"/>
                    <a:gd name="connsiteY16-134" fmla="*/ 1205103 h 1585520"/>
                    <a:gd name="connsiteX17-135" fmla="*/ 119129 w 552481"/>
                    <a:gd name="connsiteY17-136" fmla="*/ 889458 h 1585520"/>
                    <a:gd name="connsiteX18-137" fmla="*/ 504472 w 552481"/>
                    <a:gd name="connsiteY18-138" fmla="*/ 1198018 h 1585520"/>
                    <a:gd name="connsiteX19-139" fmla="*/ 519836 w 552481"/>
                    <a:gd name="connsiteY19-140" fmla="*/ 1370630 h 1585520"/>
                    <a:gd name="connsiteX20-141" fmla="*/ 184579 w 552481"/>
                    <a:gd name="connsiteY20-142" fmla="*/ 1132651 h 1585520"/>
                    <a:gd name="connsiteX21-143" fmla="*/ 509865 w 552481"/>
                    <a:gd name="connsiteY21-144" fmla="*/ 1387661 h 1585520"/>
                    <a:gd name="connsiteX22-145" fmla="*/ 552481 w 552481"/>
                    <a:gd name="connsiteY22-146" fmla="*/ 1585328 h 1585520"/>
                    <a:gd name="connsiteX23-147" fmla="*/ 103908 w 552481"/>
                    <a:gd name="connsiteY23-148" fmla="*/ 1357263 h 1585520"/>
                    <a:gd name="connsiteX24-149" fmla="*/ 550099 w 552481"/>
                    <a:gd name="connsiteY24-150" fmla="*/ 0 h 1585520"/>
                    <a:gd name="connsiteX0-151" fmla="*/ 550099 w 552481"/>
                    <a:gd name="connsiteY0-152" fmla="*/ 0 h 1585520"/>
                    <a:gd name="connsiteX1-153" fmla="*/ 550454 w 552481"/>
                    <a:gd name="connsiteY1-154" fmla="*/ 236086 h 1585520"/>
                    <a:gd name="connsiteX2-155" fmla="*/ 488816 w 552481"/>
                    <a:gd name="connsiteY2-156" fmla="*/ 193543 h 1585520"/>
                    <a:gd name="connsiteX3-157" fmla="*/ 550466 w 552481"/>
                    <a:gd name="connsiteY3-158" fmla="*/ 244157 h 1585520"/>
                    <a:gd name="connsiteX4-159" fmla="*/ 550735 w 552481"/>
                    <a:gd name="connsiteY4-160" fmla="*/ 423083 h 1585520"/>
                    <a:gd name="connsiteX5-161" fmla="*/ 440807 w 552481"/>
                    <a:gd name="connsiteY5-162" fmla="*/ 347209 h 1585520"/>
                    <a:gd name="connsiteX6-163" fmla="*/ 550756 w 552481"/>
                    <a:gd name="connsiteY6-164" fmla="*/ 437477 h 1585520"/>
                    <a:gd name="connsiteX7-165" fmla="*/ 551026 w 552481"/>
                    <a:gd name="connsiteY7-166" fmla="*/ 616991 h 1585520"/>
                    <a:gd name="connsiteX8-167" fmla="*/ 372197 w 552481"/>
                    <a:gd name="connsiteY8-168" fmla="*/ 491984 h 1585520"/>
                    <a:gd name="connsiteX9-169" fmla="*/ 551056 w 552481"/>
                    <a:gd name="connsiteY9-170" fmla="*/ 637056 h 1585520"/>
                    <a:gd name="connsiteX10-171" fmla="*/ 551331 w 552481"/>
                    <a:gd name="connsiteY10-172" fmla="*/ 819782 h 1585520"/>
                    <a:gd name="connsiteX11-173" fmla="*/ 270832 w 552481"/>
                    <a:gd name="connsiteY11-174" fmla="*/ 619203 h 1585520"/>
                    <a:gd name="connsiteX12-175" fmla="*/ 551364 w 552481"/>
                    <a:gd name="connsiteY12-176" fmla="*/ 841805 h 1585520"/>
                    <a:gd name="connsiteX13-177" fmla="*/ 551613 w 552481"/>
                    <a:gd name="connsiteY13-178" fmla="*/ 1007603 h 1585520"/>
                    <a:gd name="connsiteX14-179" fmla="*/ 184579 w 552481"/>
                    <a:gd name="connsiteY14-180" fmla="*/ 741931 h 1585520"/>
                    <a:gd name="connsiteX15-181" fmla="*/ 551646 w 552481"/>
                    <a:gd name="connsiteY15-182" fmla="*/ 1029766 h 1585520"/>
                    <a:gd name="connsiteX16-183" fmla="*/ 507056 w 552481"/>
                    <a:gd name="connsiteY16-184" fmla="*/ 1169267 h 1585520"/>
                    <a:gd name="connsiteX17-185" fmla="*/ 119129 w 552481"/>
                    <a:gd name="connsiteY17-186" fmla="*/ 889458 h 1585520"/>
                    <a:gd name="connsiteX18-187" fmla="*/ 504472 w 552481"/>
                    <a:gd name="connsiteY18-188" fmla="*/ 1198018 h 1585520"/>
                    <a:gd name="connsiteX19-189" fmla="*/ 519836 w 552481"/>
                    <a:gd name="connsiteY19-190" fmla="*/ 1370630 h 1585520"/>
                    <a:gd name="connsiteX20-191" fmla="*/ 184579 w 552481"/>
                    <a:gd name="connsiteY20-192" fmla="*/ 1132651 h 1585520"/>
                    <a:gd name="connsiteX21-193" fmla="*/ 509865 w 552481"/>
                    <a:gd name="connsiteY21-194" fmla="*/ 1387661 h 1585520"/>
                    <a:gd name="connsiteX22-195" fmla="*/ 552481 w 552481"/>
                    <a:gd name="connsiteY22-196" fmla="*/ 1585328 h 1585520"/>
                    <a:gd name="connsiteX23-197" fmla="*/ 103908 w 552481"/>
                    <a:gd name="connsiteY23-198" fmla="*/ 1357263 h 1585520"/>
                    <a:gd name="connsiteX24-199" fmla="*/ 550099 w 552481"/>
                    <a:gd name="connsiteY24-200" fmla="*/ 0 h 1585520"/>
                    <a:gd name="connsiteX0-201" fmla="*/ 550099 w 552481"/>
                    <a:gd name="connsiteY0-202" fmla="*/ 0 h 1585520"/>
                    <a:gd name="connsiteX1-203" fmla="*/ 550454 w 552481"/>
                    <a:gd name="connsiteY1-204" fmla="*/ 236086 h 1585520"/>
                    <a:gd name="connsiteX2-205" fmla="*/ 488816 w 552481"/>
                    <a:gd name="connsiteY2-206" fmla="*/ 193543 h 1585520"/>
                    <a:gd name="connsiteX3-207" fmla="*/ 550466 w 552481"/>
                    <a:gd name="connsiteY3-208" fmla="*/ 244157 h 1585520"/>
                    <a:gd name="connsiteX4-209" fmla="*/ 550735 w 552481"/>
                    <a:gd name="connsiteY4-210" fmla="*/ 423083 h 1585520"/>
                    <a:gd name="connsiteX5-211" fmla="*/ 440807 w 552481"/>
                    <a:gd name="connsiteY5-212" fmla="*/ 347209 h 1585520"/>
                    <a:gd name="connsiteX6-213" fmla="*/ 550756 w 552481"/>
                    <a:gd name="connsiteY6-214" fmla="*/ 437477 h 1585520"/>
                    <a:gd name="connsiteX7-215" fmla="*/ 551026 w 552481"/>
                    <a:gd name="connsiteY7-216" fmla="*/ 616991 h 1585520"/>
                    <a:gd name="connsiteX8-217" fmla="*/ 372197 w 552481"/>
                    <a:gd name="connsiteY8-218" fmla="*/ 491984 h 1585520"/>
                    <a:gd name="connsiteX9-219" fmla="*/ 551056 w 552481"/>
                    <a:gd name="connsiteY9-220" fmla="*/ 637056 h 1585520"/>
                    <a:gd name="connsiteX10-221" fmla="*/ 551331 w 552481"/>
                    <a:gd name="connsiteY10-222" fmla="*/ 819782 h 1585520"/>
                    <a:gd name="connsiteX11-223" fmla="*/ 270832 w 552481"/>
                    <a:gd name="connsiteY11-224" fmla="*/ 619203 h 1585520"/>
                    <a:gd name="connsiteX12-225" fmla="*/ 551364 w 552481"/>
                    <a:gd name="connsiteY12-226" fmla="*/ 841805 h 1585520"/>
                    <a:gd name="connsiteX13-227" fmla="*/ 551613 w 552481"/>
                    <a:gd name="connsiteY13-228" fmla="*/ 1007603 h 1585520"/>
                    <a:gd name="connsiteX14-229" fmla="*/ 184579 w 552481"/>
                    <a:gd name="connsiteY14-230" fmla="*/ 741931 h 1585520"/>
                    <a:gd name="connsiteX15-231" fmla="*/ 521700 w 552481"/>
                    <a:gd name="connsiteY15-232" fmla="*/ 1009232 h 1585520"/>
                    <a:gd name="connsiteX16-233" fmla="*/ 507056 w 552481"/>
                    <a:gd name="connsiteY16-234" fmla="*/ 1169267 h 1585520"/>
                    <a:gd name="connsiteX17-235" fmla="*/ 119129 w 552481"/>
                    <a:gd name="connsiteY17-236" fmla="*/ 889458 h 1585520"/>
                    <a:gd name="connsiteX18-237" fmla="*/ 504472 w 552481"/>
                    <a:gd name="connsiteY18-238" fmla="*/ 1198018 h 1585520"/>
                    <a:gd name="connsiteX19-239" fmla="*/ 519836 w 552481"/>
                    <a:gd name="connsiteY19-240" fmla="*/ 1370630 h 1585520"/>
                    <a:gd name="connsiteX20-241" fmla="*/ 184579 w 552481"/>
                    <a:gd name="connsiteY20-242" fmla="*/ 1132651 h 1585520"/>
                    <a:gd name="connsiteX21-243" fmla="*/ 509865 w 552481"/>
                    <a:gd name="connsiteY21-244" fmla="*/ 1387661 h 1585520"/>
                    <a:gd name="connsiteX22-245" fmla="*/ 552481 w 552481"/>
                    <a:gd name="connsiteY22-246" fmla="*/ 1585328 h 1585520"/>
                    <a:gd name="connsiteX23-247" fmla="*/ 103908 w 552481"/>
                    <a:gd name="connsiteY23-248" fmla="*/ 1357263 h 1585520"/>
                    <a:gd name="connsiteX24-249" fmla="*/ 550099 w 552481"/>
                    <a:gd name="connsiteY24-250" fmla="*/ 0 h 1585520"/>
                    <a:gd name="connsiteX0-251" fmla="*/ 550099 w 552481"/>
                    <a:gd name="connsiteY0-252" fmla="*/ 0 h 1585520"/>
                    <a:gd name="connsiteX1-253" fmla="*/ 550454 w 552481"/>
                    <a:gd name="connsiteY1-254" fmla="*/ 236086 h 1585520"/>
                    <a:gd name="connsiteX2-255" fmla="*/ 488816 w 552481"/>
                    <a:gd name="connsiteY2-256" fmla="*/ 193543 h 1585520"/>
                    <a:gd name="connsiteX3-257" fmla="*/ 550466 w 552481"/>
                    <a:gd name="connsiteY3-258" fmla="*/ 244157 h 1585520"/>
                    <a:gd name="connsiteX4-259" fmla="*/ 550735 w 552481"/>
                    <a:gd name="connsiteY4-260" fmla="*/ 423083 h 1585520"/>
                    <a:gd name="connsiteX5-261" fmla="*/ 440807 w 552481"/>
                    <a:gd name="connsiteY5-262" fmla="*/ 347209 h 1585520"/>
                    <a:gd name="connsiteX6-263" fmla="*/ 550756 w 552481"/>
                    <a:gd name="connsiteY6-264" fmla="*/ 437477 h 1585520"/>
                    <a:gd name="connsiteX7-265" fmla="*/ 551026 w 552481"/>
                    <a:gd name="connsiteY7-266" fmla="*/ 616991 h 1585520"/>
                    <a:gd name="connsiteX8-267" fmla="*/ 372197 w 552481"/>
                    <a:gd name="connsiteY8-268" fmla="*/ 491984 h 1585520"/>
                    <a:gd name="connsiteX9-269" fmla="*/ 551056 w 552481"/>
                    <a:gd name="connsiteY9-270" fmla="*/ 637056 h 1585520"/>
                    <a:gd name="connsiteX10-271" fmla="*/ 551331 w 552481"/>
                    <a:gd name="connsiteY10-272" fmla="*/ 819782 h 1585520"/>
                    <a:gd name="connsiteX11-273" fmla="*/ 270832 w 552481"/>
                    <a:gd name="connsiteY11-274" fmla="*/ 619203 h 1585520"/>
                    <a:gd name="connsiteX12-275" fmla="*/ 551364 w 552481"/>
                    <a:gd name="connsiteY12-276" fmla="*/ 841805 h 1585520"/>
                    <a:gd name="connsiteX13-277" fmla="*/ 534221 w 552481"/>
                    <a:gd name="connsiteY13-278" fmla="*/ 989751 h 1585520"/>
                    <a:gd name="connsiteX14-279" fmla="*/ 184579 w 552481"/>
                    <a:gd name="connsiteY14-280" fmla="*/ 741931 h 1585520"/>
                    <a:gd name="connsiteX15-281" fmla="*/ 521700 w 552481"/>
                    <a:gd name="connsiteY15-282" fmla="*/ 1009232 h 1585520"/>
                    <a:gd name="connsiteX16-283" fmla="*/ 507056 w 552481"/>
                    <a:gd name="connsiteY16-284" fmla="*/ 1169267 h 1585520"/>
                    <a:gd name="connsiteX17-285" fmla="*/ 119129 w 552481"/>
                    <a:gd name="connsiteY17-286" fmla="*/ 889458 h 1585520"/>
                    <a:gd name="connsiteX18-287" fmla="*/ 504472 w 552481"/>
                    <a:gd name="connsiteY18-288" fmla="*/ 1198018 h 1585520"/>
                    <a:gd name="connsiteX19-289" fmla="*/ 519836 w 552481"/>
                    <a:gd name="connsiteY19-290" fmla="*/ 1370630 h 1585520"/>
                    <a:gd name="connsiteX20-291" fmla="*/ 184579 w 552481"/>
                    <a:gd name="connsiteY20-292" fmla="*/ 1132651 h 1585520"/>
                    <a:gd name="connsiteX21-293" fmla="*/ 509865 w 552481"/>
                    <a:gd name="connsiteY21-294" fmla="*/ 1387661 h 1585520"/>
                    <a:gd name="connsiteX22-295" fmla="*/ 552481 w 552481"/>
                    <a:gd name="connsiteY22-296" fmla="*/ 1585328 h 1585520"/>
                    <a:gd name="connsiteX23-297" fmla="*/ 103908 w 552481"/>
                    <a:gd name="connsiteY23-298" fmla="*/ 1357263 h 1585520"/>
                    <a:gd name="connsiteX24-299" fmla="*/ 550099 w 552481"/>
                    <a:gd name="connsiteY24-300" fmla="*/ 0 h 1585520"/>
                    <a:gd name="connsiteX0-301" fmla="*/ 550099 w 552481"/>
                    <a:gd name="connsiteY0-302" fmla="*/ 0 h 1585520"/>
                    <a:gd name="connsiteX1-303" fmla="*/ 550454 w 552481"/>
                    <a:gd name="connsiteY1-304" fmla="*/ 236086 h 1585520"/>
                    <a:gd name="connsiteX2-305" fmla="*/ 488816 w 552481"/>
                    <a:gd name="connsiteY2-306" fmla="*/ 193543 h 1585520"/>
                    <a:gd name="connsiteX3-307" fmla="*/ 550466 w 552481"/>
                    <a:gd name="connsiteY3-308" fmla="*/ 244157 h 1585520"/>
                    <a:gd name="connsiteX4-309" fmla="*/ 550735 w 552481"/>
                    <a:gd name="connsiteY4-310" fmla="*/ 423083 h 1585520"/>
                    <a:gd name="connsiteX5-311" fmla="*/ 440807 w 552481"/>
                    <a:gd name="connsiteY5-312" fmla="*/ 347209 h 1585520"/>
                    <a:gd name="connsiteX6-313" fmla="*/ 550756 w 552481"/>
                    <a:gd name="connsiteY6-314" fmla="*/ 437477 h 1585520"/>
                    <a:gd name="connsiteX7-315" fmla="*/ 551026 w 552481"/>
                    <a:gd name="connsiteY7-316" fmla="*/ 616991 h 1585520"/>
                    <a:gd name="connsiteX8-317" fmla="*/ 372197 w 552481"/>
                    <a:gd name="connsiteY8-318" fmla="*/ 491984 h 1585520"/>
                    <a:gd name="connsiteX9-319" fmla="*/ 551056 w 552481"/>
                    <a:gd name="connsiteY9-320" fmla="*/ 637056 h 1585520"/>
                    <a:gd name="connsiteX10-321" fmla="*/ 551331 w 552481"/>
                    <a:gd name="connsiteY10-322" fmla="*/ 819782 h 1585520"/>
                    <a:gd name="connsiteX11-323" fmla="*/ 270832 w 552481"/>
                    <a:gd name="connsiteY11-324" fmla="*/ 619203 h 1585520"/>
                    <a:gd name="connsiteX12-325" fmla="*/ 501344 w 552481"/>
                    <a:gd name="connsiteY12-326" fmla="*/ 815973 h 1585520"/>
                    <a:gd name="connsiteX13-327" fmla="*/ 534221 w 552481"/>
                    <a:gd name="connsiteY13-328" fmla="*/ 989751 h 1585520"/>
                    <a:gd name="connsiteX14-329" fmla="*/ 184579 w 552481"/>
                    <a:gd name="connsiteY14-330" fmla="*/ 741931 h 1585520"/>
                    <a:gd name="connsiteX15-331" fmla="*/ 521700 w 552481"/>
                    <a:gd name="connsiteY15-332" fmla="*/ 1009232 h 1585520"/>
                    <a:gd name="connsiteX16-333" fmla="*/ 507056 w 552481"/>
                    <a:gd name="connsiteY16-334" fmla="*/ 1169267 h 1585520"/>
                    <a:gd name="connsiteX17-335" fmla="*/ 119129 w 552481"/>
                    <a:gd name="connsiteY17-336" fmla="*/ 889458 h 1585520"/>
                    <a:gd name="connsiteX18-337" fmla="*/ 504472 w 552481"/>
                    <a:gd name="connsiteY18-338" fmla="*/ 1198018 h 1585520"/>
                    <a:gd name="connsiteX19-339" fmla="*/ 519836 w 552481"/>
                    <a:gd name="connsiteY19-340" fmla="*/ 1370630 h 1585520"/>
                    <a:gd name="connsiteX20-341" fmla="*/ 184579 w 552481"/>
                    <a:gd name="connsiteY20-342" fmla="*/ 1132651 h 1585520"/>
                    <a:gd name="connsiteX21-343" fmla="*/ 509865 w 552481"/>
                    <a:gd name="connsiteY21-344" fmla="*/ 1387661 h 1585520"/>
                    <a:gd name="connsiteX22-345" fmla="*/ 552481 w 552481"/>
                    <a:gd name="connsiteY22-346" fmla="*/ 1585328 h 1585520"/>
                    <a:gd name="connsiteX23-347" fmla="*/ 103908 w 552481"/>
                    <a:gd name="connsiteY23-348" fmla="*/ 1357263 h 1585520"/>
                    <a:gd name="connsiteX24-349" fmla="*/ 550099 w 552481"/>
                    <a:gd name="connsiteY24-350" fmla="*/ 0 h 1585520"/>
                    <a:gd name="connsiteX0-351" fmla="*/ 550099 w 552481"/>
                    <a:gd name="connsiteY0-352" fmla="*/ 0 h 1585520"/>
                    <a:gd name="connsiteX1-353" fmla="*/ 550454 w 552481"/>
                    <a:gd name="connsiteY1-354" fmla="*/ 236086 h 1585520"/>
                    <a:gd name="connsiteX2-355" fmla="*/ 488816 w 552481"/>
                    <a:gd name="connsiteY2-356" fmla="*/ 193543 h 1585520"/>
                    <a:gd name="connsiteX3-357" fmla="*/ 550466 w 552481"/>
                    <a:gd name="connsiteY3-358" fmla="*/ 244157 h 1585520"/>
                    <a:gd name="connsiteX4-359" fmla="*/ 550735 w 552481"/>
                    <a:gd name="connsiteY4-360" fmla="*/ 423083 h 1585520"/>
                    <a:gd name="connsiteX5-361" fmla="*/ 440807 w 552481"/>
                    <a:gd name="connsiteY5-362" fmla="*/ 347209 h 1585520"/>
                    <a:gd name="connsiteX6-363" fmla="*/ 550756 w 552481"/>
                    <a:gd name="connsiteY6-364" fmla="*/ 437477 h 1585520"/>
                    <a:gd name="connsiteX7-365" fmla="*/ 551026 w 552481"/>
                    <a:gd name="connsiteY7-366" fmla="*/ 616991 h 1585520"/>
                    <a:gd name="connsiteX8-367" fmla="*/ 372197 w 552481"/>
                    <a:gd name="connsiteY8-368" fmla="*/ 491984 h 1585520"/>
                    <a:gd name="connsiteX9-369" fmla="*/ 551056 w 552481"/>
                    <a:gd name="connsiteY9-370" fmla="*/ 637056 h 1585520"/>
                    <a:gd name="connsiteX10-371" fmla="*/ 508896 w 552481"/>
                    <a:gd name="connsiteY10-372" fmla="*/ 791532 h 1585520"/>
                    <a:gd name="connsiteX11-373" fmla="*/ 270832 w 552481"/>
                    <a:gd name="connsiteY11-374" fmla="*/ 619203 h 1585520"/>
                    <a:gd name="connsiteX12-375" fmla="*/ 501344 w 552481"/>
                    <a:gd name="connsiteY12-376" fmla="*/ 815973 h 1585520"/>
                    <a:gd name="connsiteX13-377" fmla="*/ 534221 w 552481"/>
                    <a:gd name="connsiteY13-378" fmla="*/ 989751 h 1585520"/>
                    <a:gd name="connsiteX14-379" fmla="*/ 184579 w 552481"/>
                    <a:gd name="connsiteY14-380" fmla="*/ 741931 h 1585520"/>
                    <a:gd name="connsiteX15-381" fmla="*/ 521700 w 552481"/>
                    <a:gd name="connsiteY15-382" fmla="*/ 1009232 h 1585520"/>
                    <a:gd name="connsiteX16-383" fmla="*/ 507056 w 552481"/>
                    <a:gd name="connsiteY16-384" fmla="*/ 1169267 h 1585520"/>
                    <a:gd name="connsiteX17-385" fmla="*/ 119129 w 552481"/>
                    <a:gd name="connsiteY17-386" fmla="*/ 889458 h 1585520"/>
                    <a:gd name="connsiteX18-387" fmla="*/ 504472 w 552481"/>
                    <a:gd name="connsiteY18-388" fmla="*/ 1198018 h 1585520"/>
                    <a:gd name="connsiteX19-389" fmla="*/ 519836 w 552481"/>
                    <a:gd name="connsiteY19-390" fmla="*/ 1370630 h 1585520"/>
                    <a:gd name="connsiteX20-391" fmla="*/ 184579 w 552481"/>
                    <a:gd name="connsiteY20-392" fmla="*/ 1132651 h 1585520"/>
                    <a:gd name="connsiteX21-393" fmla="*/ 509865 w 552481"/>
                    <a:gd name="connsiteY21-394" fmla="*/ 1387661 h 1585520"/>
                    <a:gd name="connsiteX22-395" fmla="*/ 552481 w 552481"/>
                    <a:gd name="connsiteY22-396" fmla="*/ 1585328 h 1585520"/>
                    <a:gd name="connsiteX23-397" fmla="*/ 103908 w 552481"/>
                    <a:gd name="connsiteY23-398" fmla="*/ 1357263 h 1585520"/>
                    <a:gd name="connsiteX24-399" fmla="*/ 550099 w 552481"/>
                    <a:gd name="connsiteY24-400" fmla="*/ 0 h 1585520"/>
                    <a:gd name="connsiteX0-401" fmla="*/ 550099 w 552481"/>
                    <a:gd name="connsiteY0-402" fmla="*/ 0 h 1585520"/>
                    <a:gd name="connsiteX1-403" fmla="*/ 550454 w 552481"/>
                    <a:gd name="connsiteY1-404" fmla="*/ 236086 h 1585520"/>
                    <a:gd name="connsiteX2-405" fmla="*/ 488816 w 552481"/>
                    <a:gd name="connsiteY2-406" fmla="*/ 193543 h 1585520"/>
                    <a:gd name="connsiteX3-407" fmla="*/ 550466 w 552481"/>
                    <a:gd name="connsiteY3-408" fmla="*/ 244157 h 1585520"/>
                    <a:gd name="connsiteX4-409" fmla="*/ 550735 w 552481"/>
                    <a:gd name="connsiteY4-410" fmla="*/ 423083 h 1585520"/>
                    <a:gd name="connsiteX5-411" fmla="*/ 440807 w 552481"/>
                    <a:gd name="connsiteY5-412" fmla="*/ 347209 h 1585520"/>
                    <a:gd name="connsiteX6-413" fmla="*/ 550756 w 552481"/>
                    <a:gd name="connsiteY6-414" fmla="*/ 437477 h 1585520"/>
                    <a:gd name="connsiteX7-415" fmla="*/ 551026 w 552481"/>
                    <a:gd name="connsiteY7-416" fmla="*/ 616991 h 1585520"/>
                    <a:gd name="connsiteX8-417" fmla="*/ 372197 w 552481"/>
                    <a:gd name="connsiteY8-418" fmla="*/ 491984 h 1585520"/>
                    <a:gd name="connsiteX9-419" fmla="*/ 521176 w 552481"/>
                    <a:gd name="connsiteY9-420" fmla="*/ 611487 h 1585520"/>
                    <a:gd name="connsiteX10-421" fmla="*/ 508896 w 552481"/>
                    <a:gd name="connsiteY10-422" fmla="*/ 791532 h 1585520"/>
                    <a:gd name="connsiteX11-423" fmla="*/ 270832 w 552481"/>
                    <a:gd name="connsiteY11-424" fmla="*/ 619203 h 1585520"/>
                    <a:gd name="connsiteX12-425" fmla="*/ 501344 w 552481"/>
                    <a:gd name="connsiteY12-426" fmla="*/ 815973 h 1585520"/>
                    <a:gd name="connsiteX13-427" fmla="*/ 534221 w 552481"/>
                    <a:gd name="connsiteY13-428" fmla="*/ 989751 h 1585520"/>
                    <a:gd name="connsiteX14-429" fmla="*/ 184579 w 552481"/>
                    <a:gd name="connsiteY14-430" fmla="*/ 741931 h 1585520"/>
                    <a:gd name="connsiteX15-431" fmla="*/ 521700 w 552481"/>
                    <a:gd name="connsiteY15-432" fmla="*/ 1009232 h 1585520"/>
                    <a:gd name="connsiteX16-433" fmla="*/ 507056 w 552481"/>
                    <a:gd name="connsiteY16-434" fmla="*/ 1169267 h 1585520"/>
                    <a:gd name="connsiteX17-435" fmla="*/ 119129 w 552481"/>
                    <a:gd name="connsiteY17-436" fmla="*/ 889458 h 1585520"/>
                    <a:gd name="connsiteX18-437" fmla="*/ 504472 w 552481"/>
                    <a:gd name="connsiteY18-438" fmla="*/ 1198018 h 1585520"/>
                    <a:gd name="connsiteX19-439" fmla="*/ 519836 w 552481"/>
                    <a:gd name="connsiteY19-440" fmla="*/ 1370630 h 1585520"/>
                    <a:gd name="connsiteX20-441" fmla="*/ 184579 w 552481"/>
                    <a:gd name="connsiteY20-442" fmla="*/ 1132651 h 1585520"/>
                    <a:gd name="connsiteX21-443" fmla="*/ 509865 w 552481"/>
                    <a:gd name="connsiteY21-444" fmla="*/ 1387661 h 1585520"/>
                    <a:gd name="connsiteX22-445" fmla="*/ 552481 w 552481"/>
                    <a:gd name="connsiteY22-446" fmla="*/ 1585328 h 1585520"/>
                    <a:gd name="connsiteX23-447" fmla="*/ 103908 w 552481"/>
                    <a:gd name="connsiteY23-448" fmla="*/ 1357263 h 1585520"/>
                    <a:gd name="connsiteX24-449" fmla="*/ 550099 w 552481"/>
                    <a:gd name="connsiteY24-450" fmla="*/ 0 h 1585520"/>
                    <a:gd name="connsiteX0-451" fmla="*/ 550099 w 552481"/>
                    <a:gd name="connsiteY0-452" fmla="*/ 0 h 1585520"/>
                    <a:gd name="connsiteX1-453" fmla="*/ 550454 w 552481"/>
                    <a:gd name="connsiteY1-454" fmla="*/ 236086 h 1585520"/>
                    <a:gd name="connsiteX2-455" fmla="*/ 488816 w 552481"/>
                    <a:gd name="connsiteY2-456" fmla="*/ 193543 h 1585520"/>
                    <a:gd name="connsiteX3-457" fmla="*/ 550466 w 552481"/>
                    <a:gd name="connsiteY3-458" fmla="*/ 244157 h 1585520"/>
                    <a:gd name="connsiteX4-459" fmla="*/ 550735 w 552481"/>
                    <a:gd name="connsiteY4-460" fmla="*/ 423083 h 1585520"/>
                    <a:gd name="connsiteX5-461" fmla="*/ 440807 w 552481"/>
                    <a:gd name="connsiteY5-462" fmla="*/ 347209 h 1585520"/>
                    <a:gd name="connsiteX6-463" fmla="*/ 550756 w 552481"/>
                    <a:gd name="connsiteY6-464" fmla="*/ 437477 h 1585520"/>
                    <a:gd name="connsiteX7-465" fmla="*/ 523630 w 552481"/>
                    <a:gd name="connsiteY7-466" fmla="*/ 593972 h 1585520"/>
                    <a:gd name="connsiteX8-467" fmla="*/ 372197 w 552481"/>
                    <a:gd name="connsiteY8-468" fmla="*/ 491984 h 1585520"/>
                    <a:gd name="connsiteX9-469" fmla="*/ 521176 w 552481"/>
                    <a:gd name="connsiteY9-470" fmla="*/ 611487 h 1585520"/>
                    <a:gd name="connsiteX10-471" fmla="*/ 508896 w 552481"/>
                    <a:gd name="connsiteY10-472" fmla="*/ 791532 h 1585520"/>
                    <a:gd name="connsiteX11-473" fmla="*/ 270832 w 552481"/>
                    <a:gd name="connsiteY11-474" fmla="*/ 619203 h 1585520"/>
                    <a:gd name="connsiteX12-475" fmla="*/ 501344 w 552481"/>
                    <a:gd name="connsiteY12-476" fmla="*/ 815973 h 1585520"/>
                    <a:gd name="connsiteX13-477" fmla="*/ 534221 w 552481"/>
                    <a:gd name="connsiteY13-478" fmla="*/ 989751 h 1585520"/>
                    <a:gd name="connsiteX14-479" fmla="*/ 184579 w 552481"/>
                    <a:gd name="connsiteY14-480" fmla="*/ 741931 h 1585520"/>
                    <a:gd name="connsiteX15-481" fmla="*/ 521700 w 552481"/>
                    <a:gd name="connsiteY15-482" fmla="*/ 1009232 h 1585520"/>
                    <a:gd name="connsiteX16-483" fmla="*/ 507056 w 552481"/>
                    <a:gd name="connsiteY16-484" fmla="*/ 1169267 h 1585520"/>
                    <a:gd name="connsiteX17-485" fmla="*/ 119129 w 552481"/>
                    <a:gd name="connsiteY17-486" fmla="*/ 889458 h 1585520"/>
                    <a:gd name="connsiteX18-487" fmla="*/ 504472 w 552481"/>
                    <a:gd name="connsiteY18-488" fmla="*/ 1198018 h 1585520"/>
                    <a:gd name="connsiteX19-489" fmla="*/ 519836 w 552481"/>
                    <a:gd name="connsiteY19-490" fmla="*/ 1370630 h 1585520"/>
                    <a:gd name="connsiteX20-491" fmla="*/ 184579 w 552481"/>
                    <a:gd name="connsiteY20-492" fmla="*/ 1132651 h 1585520"/>
                    <a:gd name="connsiteX21-493" fmla="*/ 509865 w 552481"/>
                    <a:gd name="connsiteY21-494" fmla="*/ 1387661 h 1585520"/>
                    <a:gd name="connsiteX22-495" fmla="*/ 552481 w 552481"/>
                    <a:gd name="connsiteY22-496" fmla="*/ 1585328 h 1585520"/>
                    <a:gd name="connsiteX23-497" fmla="*/ 103908 w 552481"/>
                    <a:gd name="connsiteY23-498" fmla="*/ 1357263 h 1585520"/>
                    <a:gd name="connsiteX24-499" fmla="*/ 550099 w 552481"/>
                    <a:gd name="connsiteY24-500" fmla="*/ 0 h 1585520"/>
                    <a:gd name="connsiteX0-501" fmla="*/ 550099 w 552481"/>
                    <a:gd name="connsiteY0-502" fmla="*/ 0 h 1585520"/>
                    <a:gd name="connsiteX1-503" fmla="*/ 550454 w 552481"/>
                    <a:gd name="connsiteY1-504" fmla="*/ 236086 h 1585520"/>
                    <a:gd name="connsiteX2-505" fmla="*/ 488816 w 552481"/>
                    <a:gd name="connsiteY2-506" fmla="*/ 193543 h 1585520"/>
                    <a:gd name="connsiteX3-507" fmla="*/ 550466 w 552481"/>
                    <a:gd name="connsiteY3-508" fmla="*/ 244157 h 1585520"/>
                    <a:gd name="connsiteX4-509" fmla="*/ 550735 w 552481"/>
                    <a:gd name="connsiteY4-510" fmla="*/ 423083 h 1585520"/>
                    <a:gd name="connsiteX5-511" fmla="*/ 440807 w 552481"/>
                    <a:gd name="connsiteY5-512" fmla="*/ 347209 h 1585520"/>
                    <a:gd name="connsiteX6-513" fmla="*/ 530748 w 552481"/>
                    <a:gd name="connsiteY6-514" fmla="*/ 427144 h 1585520"/>
                    <a:gd name="connsiteX7-515" fmla="*/ 523630 w 552481"/>
                    <a:gd name="connsiteY7-516" fmla="*/ 593972 h 1585520"/>
                    <a:gd name="connsiteX8-517" fmla="*/ 372197 w 552481"/>
                    <a:gd name="connsiteY8-518" fmla="*/ 491984 h 1585520"/>
                    <a:gd name="connsiteX9-519" fmla="*/ 521176 w 552481"/>
                    <a:gd name="connsiteY9-520" fmla="*/ 611487 h 1585520"/>
                    <a:gd name="connsiteX10-521" fmla="*/ 508896 w 552481"/>
                    <a:gd name="connsiteY10-522" fmla="*/ 791532 h 1585520"/>
                    <a:gd name="connsiteX11-523" fmla="*/ 270832 w 552481"/>
                    <a:gd name="connsiteY11-524" fmla="*/ 619203 h 1585520"/>
                    <a:gd name="connsiteX12-525" fmla="*/ 501344 w 552481"/>
                    <a:gd name="connsiteY12-526" fmla="*/ 815973 h 1585520"/>
                    <a:gd name="connsiteX13-527" fmla="*/ 534221 w 552481"/>
                    <a:gd name="connsiteY13-528" fmla="*/ 989751 h 1585520"/>
                    <a:gd name="connsiteX14-529" fmla="*/ 184579 w 552481"/>
                    <a:gd name="connsiteY14-530" fmla="*/ 741931 h 1585520"/>
                    <a:gd name="connsiteX15-531" fmla="*/ 521700 w 552481"/>
                    <a:gd name="connsiteY15-532" fmla="*/ 1009232 h 1585520"/>
                    <a:gd name="connsiteX16-533" fmla="*/ 507056 w 552481"/>
                    <a:gd name="connsiteY16-534" fmla="*/ 1169267 h 1585520"/>
                    <a:gd name="connsiteX17-535" fmla="*/ 119129 w 552481"/>
                    <a:gd name="connsiteY17-536" fmla="*/ 889458 h 1585520"/>
                    <a:gd name="connsiteX18-537" fmla="*/ 504472 w 552481"/>
                    <a:gd name="connsiteY18-538" fmla="*/ 1198018 h 1585520"/>
                    <a:gd name="connsiteX19-539" fmla="*/ 519836 w 552481"/>
                    <a:gd name="connsiteY19-540" fmla="*/ 1370630 h 1585520"/>
                    <a:gd name="connsiteX20-541" fmla="*/ 184579 w 552481"/>
                    <a:gd name="connsiteY20-542" fmla="*/ 1132651 h 1585520"/>
                    <a:gd name="connsiteX21-543" fmla="*/ 509865 w 552481"/>
                    <a:gd name="connsiteY21-544" fmla="*/ 1387661 h 1585520"/>
                    <a:gd name="connsiteX22-545" fmla="*/ 552481 w 552481"/>
                    <a:gd name="connsiteY22-546" fmla="*/ 1585328 h 1585520"/>
                    <a:gd name="connsiteX23-547" fmla="*/ 103908 w 552481"/>
                    <a:gd name="connsiteY23-548" fmla="*/ 1357263 h 1585520"/>
                    <a:gd name="connsiteX24-549" fmla="*/ 550099 w 552481"/>
                    <a:gd name="connsiteY24-550" fmla="*/ 0 h 1585520"/>
                    <a:gd name="connsiteX0-551" fmla="*/ 550099 w 552481"/>
                    <a:gd name="connsiteY0-552" fmla="*/ 0 h 1585520"/>
                    <a:gd name="connsiteX1-553" fmla="*/ 550454 w 552481"/>
                    <a:gd name="connsiteY1-554" fmla="*/ 236086 h 1585520"/>
                    <a:gd name="connsiteX2-555" fmla="*/ 488816 w 552481"/>
                    <a:gd name="connsiteY2-556" fmla="*/ 193543 h 1585520"/>
                    <a:gd name="connsiteX3-557" fmla="*/ 550466 w 552481"/>
                    <a:gd name="connsiteY3-558" fmla="*/ 244157 h 1585520"/>
                    <a:gd name="connsiteX4-559" fmla="*/ 528440 w 552481"/>
                    <a:gd name="connsiteY4-560" fmla="*/ 395095 h 1585520"/>
                    <a:gd name="connsiteX5-561" fmla="*/ 440807 w 552481"/>
                    <a:gd name="connsiteY5-562" fmla="*/ 347209 h 1585520"/>
                    <a:gd name="connsiteX6-563" fmla="*/ 530748 w 552481"/>
                    <a:gd name="connsiteY6-564" fmla="*/ 427144 h 1585520"/>
                    <a:gd name="connsiteX7-565" fmla="*/ 523630 w 552481"/>
                    <a:gd name="connsiteY7-566" fmla="*/ 593972 h 1585520"/>
                    <a:gd name="connsiteX8-567" fmla="*/ 372197 w 552481"/>
                    <a:gd name="connsiteY8-568" fmla="*/ 491984 h 1585520"/>
                    <a:gd name="connsiteX9-569" fmla="*/ 521176 w 552481"/>
                    <a:gd name="connsiteY9-570" fmla="*/ 611487 h 1585520"/>
                    <a:gd name="connsiteX10-571" fmla="*/ 508896 w 552481"/>
                    <a:gd name="connsiteY10-572" fmla="*/ 791532 h 1585520"/>
                    <a:gd name="connsiteX11-573" fmla="*/ 270832 w 552481"/>
                    <a:gd name="connsiteY11-574" fmla="*/ 619203 h 1585520"/>
                    <a:gd name="connsiteX12-575" fmla="*/ 501344 w 552481"/>
                    <a:gd name="connsiteY12-576" fmla="*/ 815973 h 1585520"/>
                    <a:gd name="connsiteX13-577" fmla="*/ 534221 w 552481"/>
                    <a:gd name="connsiteY13-578" fmla="*/ 989751 h 1585520"/>
                    <a:gd name="connsiteX14-579" fmla="*/ 184579 w 552481"/>
                    <a:gd name="connsiteY14-580" fmla="*/ 741931 h 1585520"/>
                    <a:gd name="connsiteX15-581" fmla="*/ 521700 w 552481"/>
                    <a:gd name="connsiteY15-582" fmla="*/ 1009232 h 1585520"/>
                    <a:gd name="connsiteX16-583" fmla="*/ 507056 w 552481"/>
                    <a:gd name="connsiteY16-584" fmla="*/ 1169267 h 1585520"/>
                    <a:gd name="connsiteX17-585" fmla="*/ 119129 w 552481"/>
                    <a:gd name="connsiteY17-586" fmla="*/ 889458 h 1585520"/>
                    <a:gd name="connsiteX18-587" fmla="*/ 504472 w 552481"/>
                    <a:gd name="connsiteY18-588" fmla="*/ 1198018 h 1585520"/>
                    <a:gd name="connsiteX19-589" fmla="*/ 519836 w 552481"/>
                    <a:gd name="connsiteY19-590" fmla="*/ 1370630 h 1585520"/>
                    <a:gd name="connsiteX20-591" fmla="*/ 184579 w 552481"/>
                    <a:gd name="connsiteY20-592" fmla="*/ 1132651 h 1585520"/>
                    <a:gd name="connsiteX21-593" fmla="*/ 509865 w 552481"/>
                    <a:gd name="connsiteY21-594" fmla="*/ 1387661 h 1585520"/>
                    <a:gd name="connsiteX22-595" fmla="*/ 552481 w 552481"/>
                    <a:gd name="connsiteY22-596" fmla="*/ 1585328 h 1585520"/>
                    <a:gd name="connsiteX23-597" fmla="*/ 103908 w 552481"/>
                    <a:gd name="connsiteY23-598" fmla="*/ 1357263 h 1585520"/>
                    <a:gd name="connsiteX24-599" fmla="*/ 550099 w 552481"/>
                    <a:gd name="connsiteY24-600" fmla="*/ 0 h 1585520"/>
                    <a:gd name="connsiteX0-601" fmla="*/ 550099 w 552481"/>
                    <a:gd name="connsiteY0-602" fmla="*/ 0 h 1585520"/>
                    <a:gd name="connsiteX1-603" fmla="*/ 550454 w 552481"/>
                    <a:gd name="connsiteY1-604" fmla="*/ 236086 h 1585520"/>
                    <a:gd name="connsiteX2-605" fmla="*/ 488816 w 552481"/>
                    <a:gd name="connsiteY2-606" fmla="*/ 193543 h 1585520"/>
                    <a:gd name="connsiteX3-607" fmla="*/ 532877 w 552481"/>
                    <a:gd name="connsiteY3-608" fmla="*/ 241409 h 1585520"/>
                    <a:gd name="connsiteX4-609" fmla="*/ 528440 w 552481"/>
                    <a:gd name="connsiteY4-610" fmla="*/ 395095 h 1585520"/>
                    <a:gd name="connsiteX5-611" fmla="*/ 440807 w 552481"/>
                    <a:gd name="connsiteY5-612" fmla="*/ 347209 h 1585520"/>
                    <a:gd name="connsiteX6-613" fmla="*/ 530748 w 552481"/>
                    <a:gd name="connsiteY6-614" fmla="*/ 427144 h 1585520"/>
                    <a:gd name="connsiteX7-615" fmla="*/ 523630 w 552481"/>
                    <a:gd name="connsiteY7-616" fmla="*/ 593972 h 1585520"/>
                    <a:gd name="connsiteX8-617" fmla="*/ 372197 w 552481"/>
                    <a:gd name="connsiteY8-618" fmla="*/ 491984 h 1585520"/>
                    <a:gd name="connsiteX9-619" fmla="*/ 521176 w 552481"/>
                    <a:gd name="connsiteY9-620" fmla="*/ 611487 h 1585520"/>
                    <a:gd name="connsiteX10-621" fmla="*/ 508896 w 552481"/>
                    <a:gd name="connsiteY10-622" fmla="*/ 791532 h 1585520"/>
                    <a:gd name="connsiteX11-623" fmla="*/ 270832 w 552481"/>
                    <a:gd name="connsiteY11-624" fmla="*/ 619203 h 1585520"/>
                    <a:gd name="connsiteX12-625" fmla="*/ 501344 w 552481"/>
                    <a:gd name="connsiteY12-626" fmla="*/ 815973 h 1585520"/>
                    <a:gd name="connsiteX13-627" fmla="*/ 534221 w 552481"/>
                    <a:gd name="connsiteY13-628" fmla="*/ 989751 h 1585520"/>
                    <a:gd name="connsiteX14-629" fmla="*/ 184579 w 552481"/>
                    <a:gd name="connsiteY14-630" fmla="*/ 741931 h 1585520"/>
                    <a:gd name="connsiteX15-631" fmla="*/ 521700 w 552481"/>
                    <a:gd name="connsiteY15-632" fmla="*/ 1009232 h 1585520"/>
                    <a:gd name="connsiteX16-633" fmla="*/ 507056 w 552481"/>
                    <a:gd name="connsiteY16-634" fmla="*/ 1169267 h 1585520"/>
                    <a:gd name="connsiteX17-635" fmla="*/ 119129 w 552481"/>
                    <a:gd name="connsiteY17-636" fmla="*/ 889458 h 1585520"/>
                    <a:gd name="connsiteX18-637" fmla="*/ 504472 w 552481"/>
                    <a:gd name="connsiteY18-638" fmla="*/ 1198018 h 1585520"/>
                    <a:gd name="connsiteX19-639" fmla="*/ 519836 w 552481"/>
                    <a:gd name="connsiteY19-640" fmla="*/ 1370630 h 1585520"/>
                    <a:gd name="connsiteX20-641" fmla="*/ 184579 w 552481"/>
                    <a:gd name="connsiteY20-642" fmla="*/ 1132651 h 1585520"/>
                    <a:gd name="connsiteX21-643" fmla="*/ 509865 w 552481"/>
                    <a:gd name="connsiteY21-644" fmla="*/ 1387661 h 1585520"/>
                    <a:gd name="connsiteX22-645" fmla="*/ 552481 w 552481"/>
                    <a:gd name="connsiteY22-646" fmla="*/ 1585328 h 1585520"/>
                    <a:gd name="connsiteX23-647" fmla="*/ 103908 w 552481"/>
                    <a:gd name="connsiteY23-648" fmla="*/ 1357263 h 1585520"/>
                    <a:gd name="connsiteX24-649" fmla="*/ 550099 w 552481"/>
                    <a:gd name="connsiteY24-650" fmla="*/ 0 h 1585520"/>
                    <a:gd name="connsiteX0-651" fmla="*/ 550099 w 580141"/>
                    <a:gd name="connsiteY0-652" fmla="*/ 54739 h 1640259"/>
                    <a:gd name="connsiteX1-653" fmla="*/ 536842 w 580141"/>
                    <a:gd name="connsiteY1-654" fmla="*/ 262901 h 1640259"/>
                    <a:gd name="connsiteX2-655" fmla="*/ 550454 w 580141"/>
                    <a:gd name="connsiteY2-656" fmla="*/ 290825 h 1640259"/>
                    <a:gd name="connsiteX3-657" fmla="*/ 488816 w 580141"/>
                    <a:gd name="connsiteY3-658" fmla="*/ 248282 h 1640259"/>
                    <a:gd name="connsiteX4-659" fmla="*/ 532877 w 580141"/>
                    <a:gd name="connsiteY4-660" fmla="*/ 296148 h 1640259"/>
                    <a:gd name="connsiteX5-661" fmla="*/ 528440 w 580141"/>
                    <a:gd name="connsiteY5-662" fmla="*/ 449834 h 1640259"/>
                    <a:gd name="connsiteX6-663" fmla="*/ 440807 w 580141"/>
                    <a:gd name="connsiteY6-664" fmla="*/ 401948 h 1640259"/>
                    <a:gd name="connsiteX7-665" fmla="*/ 530748 w 580141"/>
                    <a:gd name="connsiteY7-666" fmla="*/ 481883 h 1640259"/>
                    <a:gd name="connsiteX8-667" fmla="*/ 523630 w 580141"/>
                    <a:gd name="connsiteY8-668" fmla="*/ 648711 h 1640259"/>
                    <a:gd name="connsiteX9-669" fmla="*/ 372197 w 580141"/>
                    <a:gd name="connsiteY9-670" fmla="*/ 546723 h 1640259"/>
                    <a:gd name="connsiteX10-671" fmla="*/ 521176 w 580141"/>
                    <a:gd name="connsiteY10-672" fmla="*/ 666226 h 1640259"/>
                    <a:gd name="connsiteX11-673" fmla="*/ 508896 w 580141"/>
                    <a:gd name="connsiteY11-674" fmla="*/ 846271 h 1640259"/>
                    <a:gd name="connsiteX12-675" fmla="*/ 270832 w 580141"/>
                    <a:gd name="connsiteY12-676" fmla="*/ 673942 h 1640259"/>
                    <a:gd name="connsiteX13-677" fmla="*/ 501344 w 580141"/>
                    <a:gd name="connsiteY13-678" fmla="*/ 870712 h 1640259"/>
                    <a:gd name="connsiteX14-679" fmla="*/ 534221 w 580141"/>
                    <a:gd name="connsiteY14-680" fmla="*/ 1044490 h 1640259"/>
                    <a:gd name="connsiteX15-681" fmla="*/ 184579 w 580141"/>
                    <a:gd name="connsiteY15-682" fmla="*/ 796670 h 1640259"/>
                    <a:gd name="connsiteX16-683" fmla="*/ 521700 w 580141"/>
                    <a:gd name="connsiteY16-684" fmla="*/ 1063971 h 1640259"/>
                    <a:gd name="connsiteX17-685" fmla="*/ 507056 w 580141"/>
                    <a:gd name="connsiteY17-686" fmla="*/ 1224006 h 1640259"/>
                    <a:gd name="connsiteX18-687" fmla="*/ 119129 w 580141"/>
                    <a:gd name="connsiteY18-688" fmla="*/ 944197 h 1640259"/>
                    <a:gd name="connsiteX19-689" fmla="*/ 504472 w 580141"/>
                    <a:gd name="connsiteY19-690" fmla="*/ 1252757 h 1640259"/>
                    <a:gd name="connsiteX20-691" fmla="*/ 519836 w 580141"/>
                    <a:gd name="connsiteY20-692" fmla="*/ 1425369 h 1640259"/>
                    <a:gd name="connsiteX21-693" fmla="*/ 184579 w 580141"/>
                    <a:gd name="connsiteY21-694" fmla="*/ 1187390 h 1640259"/>
                    <a:gd name="connsiteX22-695" fmla="*/ 509865 w 580141"/>
                    <a:gd name="connsiteY22-696" fmla="*/ 1442400 h 1640259"/>
                    <a:gd name="connsiteX23-697" fmla="*/ 552481 w 580141"/>
                    <a:gd name="connsiteY23-698" fmla="*/ 1640067 h 1640259"/>
                    <a:gd name="connsiteX24-699" fmla="*/ 103908 w 580141"/>
                    <a:gd name="connsiteY24-700" fmla="*/ 1412002 h 1640259"/>
                    <a:gd name="connsiteX25" fmla="*/ 550099 w 580141"/>
                    <a:gd name="connsiteY25" fmla="*/ 54739 h 1640259"/>
                    <a:gd name="connsiteX0-701" fmla="*/ 550099 w 580141"/>
                    <a:gd name="connsiteY0-702" fmla="*/ 54739 h 1640259"/>
                    <a:gd name="connsiteX1-703" fmla="*/ 536842 w 580141"/>
                    <a:gd name="connsiteY1-704" fmla="*/ 262901 h 1640259"/>
                    <a:gd name="connsiteX2-705" fmla="*/ 550454 w 580141"/>
                    <a:gd name="connsiteY2-706" fmla="*/ 290825 h 1640259"/>
                    <a:gd name="connsiteX3-707" fmla="*/ 488816 w 580141"/>
                    <a:gd name="connsiteY3-708" fmla="*/ 248282 h 1640259"/>
                    <a:gd name="connsiteX4-709" fmla="*/ 532877 w 580141"/>
                    <a:gd name="connsiteY4-710" fmla="*/ 296148 h 1640259"/>
                    <a:gd name="connsiteX5-711" fmla="*/ 528440 w 580141"/>
                    <a:gd name="connsiteY5-712" fmla="*/ 449834 h 1640259"/>
                    <a:gd name="connsiteX6-713" fmla="*/ 440807 w 580141"/>
                    <a:gd name="connsiteY6-714" fmla="*/ 401948 h 1640259"/>
                    <a:gd name="connsiteX7-715" fmla="*/ 530748 w 580141"/>
                    <a:gd name="connsiteY7-716" fmla="*/ 481883 h 1640259"/>
                    <a:gd name="connsiteX8-717" fmla="*/ 523630 w 580141"/>
                    <a:gd name="connsiteY8-718" fmla="*/ 648711 h 1640259"/>
                    <a:gd name="connsiteX9-719" fmla="*/ 372197 w 580141"/>
                    <a:gd name="connsiteY9-720" fmla="*/ 546723 h 1640259"/>
                    <a:gd name="connsiteX10-721" fmla="*/ 521176 w 580141"/>
                    <a:gd name="connsiteY10-722" fmla="*/ 666226 h 1640259"/>
                    <a:gd name="connsiteX11-723" fmla="*/ 508896 w 580141"/>
                    <a:gd name="connsiteY11-724" fmla="*/ 846271 h 1640259"/>
                    <a:gd name="connsiteX12-725" fmla="*/ 270832 w 580141"/>
                    <a:gd name="connsiteY12-726" fmla="*/ 673942 h 1640259"/>
                    <a:gd name="connsiteX13-727" fmla="*/ 501344 w 580141"/>
                    <a:gd name="connsiteY13-728" fmla="*/ 870712 h 1640259"/>
                    <a:gd name="connsiteX14-729" fmla="*/ 484201 w 580141"/>
                    <a:gd name="connsiteY14-730" fmla="*/ 1018658 h 1640259"/>
                    <a:gd name="connsiteX15-731" fmla="*/ 184579 w 580141"/>
                    <a:gd name="connsiteY15-732" fmla="*/ 796670 h 1640259"/>
                    <a:gd name="connsiteX16-733" fmla="*/ 521700 w 580141"/>
                    <a:gd name="connsiteY16-734" fmla="*/ 1063971 h 1640259"/>
                    <a:gd name="connsiteX17-735" fmla="*/ 507056 w 580141"/>
                    <a:gd name="connsiteY17-736" fmla="*/ 1224006 h 1640259"/>
                    <a:gd name="connsiteX18-737" fmla="*/ 119129 w 580141"/>
                    <a:gd name="connsiteY18-738" fmla="*/ 944197 h 1640259"/>
                    <a:gd name="connsiteX19-739" fmla="*/ 504472 w 580141"/>
                    <a:gd name="connsiteY19-740" fmla="*/ 1252757 h 1640259"/>
                    <a:gd name="connsiteX20-741" fmla="*/ 519836 w 580141"/>
                    <a:gd name="connsiteY20-742" fmla="*/ 1425369 h 1640259"/>
                    <a:gd name="connsiteX21-743" fmla="*/ 184579 w 580141"/>
                    <a:gd name="connsiteY21-744" fmla="*/ 1187390 h 1640259"/>
                    <a:gd name="connsiteX22-745" fmla="*/ 509865 w 580141"/>
                    <a:gd name="connsiteY22-746" fmla="*/ 1442400 h 1640259"/>
                    <a:gd name="connsiteX23-747" fmla="*/ 552481 w 580141"/>
                    <a:gd name="connsiteY23-748" fmla="*/ 1640067 h 1640259"/>
                    <a:gd name="connsiteX24-749" fmla="*/ 103908 w 580141"/>
                    <a:gd name="connsiteY24-750" fmla="*/ 1412002 h 1640259"/>
                    <a:gd name="connsiteX25-751" fmla="*/ 550099 w 580141"/>
                    <a:gd name="connsiteY25-752" fmla="*/ 54739 h 1640259"/>
                    <a:gd name="connsiteX0-753" fmla="*/ 550099 w 580141"/>
                    <a:gd name="connsiteY0-754" fmla="*/ 54739 h 1640259"/>
                    <a:gd name="connsiteX1-755" fmla="*/ 536842 w 580141"/>
                    <a:gd name="connsiteY1-756" fmla="*/ 262901 h 1640259"/>
                    <a:gd name="connsiteX2-757" fmla="*/ 550454 w 580141"/>
                    <a:gd name="connsiteY2-758" fmla="*/ 290825 h 1640259"/>
                    <a:gd name="connsiteX3-759" fmla="*/ 488816 w 580141"/>
                    <a:gd name="connsiteY3-760" fmla="*/ 248282 h 1640259"/>
                    <a:gd name="connsiteX4-761" fmla="*/ 532877 w 580141"/>
                    <a:gd name="connsiteY4-762" fmla="*/ 296148 h 1640259"/>
                    <a:gd name="connsiteX5-763" fmla="*/ 528440 w 580141"/>
                    <a:gd name="connsiteY5-764" fmla="*/ 449834 h 1640259"/>
                    <a:gd name="connsiteX6-765" fmla="*/ 440807 w 580141"/>
                    <a:gd name="connsiteY6-766" fmla="*/ 401948 h 1640259"/>
                    <a:gd name="connsiteX7-767" fmla="*/ 530748 w 580141"/>
                    <a:gd name="connsiteY7-768" fmla="*/ 481883 h 1640259"/>
                    <a:gd name="connsiteX8-769" fmla="*/ 523630 w 580141"/>
                    <a:gd name="connsiteY8-770" fmla="*/ 648711 h 1640259"/>
                    <a:gd name="connsiteX9-771" fmla="*/ 372197 w 580141"/>
                    <a:gd name="connsiteY9-772" fmla="*/ 546723 h 1640259"/>
                    <a:gd name="connsiteX10-773" fmla="*/ 521176 w 580141"/>
                    <a:gd name="connsiteY10-774" fmla="*/ 666226 h 1640259"/>
                    <a:gd name="connsiteX11-775" fmla="*/ 508896 w 580141"/>
                    <a:gd name="connsiteY11-776" fmla="*/ 846271 h 1640259"/>
                    <a:gd name="connsiteX12-777" fmla="*/ 270832 w 580141"/>
                    <a:gd name="connsiteY12-778" fmla="*/ 673942 h 1640259"/>
                    <a:gd name="connsiteX13-779" fmla="*/ 501344 w 580141"/>
                    <a:gd name="connsiteY13-780" fmla="*/ 870712 h 1640259"/>
                    <a:gd name="connsiteX14-781" fmla="*/ 484201 w 580141"/>
                    <a:gd name="connsiteY14-782" fmla="*/ 1018658 h 1640259"/>
                    <a:gd name="connsiteX15-783" fmla="*/ 184579 w 580141"/>
                    <a:gd name="connsiteY15-784" fmla="*/ 796670 h 1640259"/>
                    <a:gd name="connsiteX16-785" fmla="*/ 479002 w 580141"/>
                    <a:gd name="connsiteY16-786" fmla="*/ 1055860 h 1640259"/>
                    <a:gd name="connsiteX17-787" fmla="*/ 507056 w 580141"/>
                    <a:gd name="connsiteY17-788" fmla="*/ 1224006 h 1640259"/>
                    <a:gd name="connsiteX18-789" fmla="*/ 119129 w 580141"/>
                    <a:gd name="connsiteY18-790" fmla="*/ 944197 h 1640259"/>
                    <a:gd name="connsiteX19-791" fmla="*/ 504472 w 580141"/>
                    <a:gd name="connsiteY19-792" fmla="*/ 1252757 h 1640259"/>
                    <a:gd name="connsiteX20-793" fmla="*/ 519836 w 580141"/>
                    <a:gd name="connsiteY20-794" fmla="*/ 1425369 h 1640259"/>
                    <a:gd name="connsiteX21-795" fmla="*/ 184579 w 580141"/>
                    <a:gd name="connsiteY21-796" fmla="*/ 1187390 h 1640259"/>
                    <a:gd name="connsiteX22-797" fmla="*/ 509865 w 580141"/>
                    <a:gd name="connsiteY22-798" fmla="*/ 1442400 h 1640259"/>
                    <a:gd name="connsiteX23-799" fmla="*/ 552481 w 580141"/>
                    <a:gd name="connsiteY23-800" fmla="*/ 1640067 h 1640259"/>
                    <a:gd name="connsiteX24-801" fmla="*/ 103908 w 580141"/>
                    <a:gd name="connsiteY24-802" fmla="*/ 1412002 h 1640259"/>
                    <a:gd name="connsiteX25-803" fmla="*/ 550099 w 580141"/>
                    <a:gd name="connsiteY25-804" fmla="*/ 54739 h 1640259"/>
                    <a:gd name="connsiteX0-805" fmla="*/ 550099 w 580141"/>
                    <a:gd name="connsiteY0-806" fmla="*/ 54739 h 1640259"/>
                    <a:gd name="connsiteX1-807" fmla="*/ 536842 w 580141"/>
                    <a:gd name="connsiteY1-808" fmla="*/ 262901 h 1640259"/>
                    <a:gd name="connsiteX2-809" fmla="*/ 550454 w 580141"/>
                    <a:gd name="connsiteY2-810" fmla="*/ 290825 h 1640259"/>
                    <a:gd name="connsiteX3-811" fmla="*/ 488816 w 580141"/>
                    <a:gd name="connsiteY3-812" fmla="*/ 248282 h 1640259"/>
                    <a:gd name="connsiteX4-813" fmla="*/ 532877 w 580141"/>
                    <a:gd name="connsiteY4-814" fmla="*/ 296148 h 1640259"/>
                    <a:gd name="connsiteX5-815" fmla="*/ 528440 w 580141"/>
                    <a:gd name="connsiteY5-816" fmla="*/ 449834 h 1640259"/>
                    <a:gd name="connsiteX6-817" fmla="*/ 440807 w 580141"/>
                    <a:gd name="connsiteY6-818" fmla="*/ 401948 h 1640259"/>
                    <a:gd name="connsiteX7-819" fmla="*/ 530748 w 580141"/>
                    <a:gd name="connsiteY7-820" fmla="*/ 481883 h 1640259"/>
                    <a:gd name="connsiteX8-821" fmla="*/ 523630 w 580141"/>
                    <a:gd name="connsiteY8-822" fmla="*/ 648711 h 1640259"/>
                    <a:gd name="connsiteX9-823" fmla="*/ 372197 w 580141"/>
                    <a:gd name="connsiteY9-824" fmla="*/ 546723 h 1640259"/>
                    <a:gd name="connsiteX10-825" fmla="*/ 521176 w 580141"/>
                    <a:gd name="connsiteY10-826" fmla="*/ 666226 h 1640259"/>
                    <a:gd name="connsiteX11-827" fmla="*/ 508896 w 580141"/>
                    <a:gd name="connsiteY11-828" fmla="*/ 846271 h 1640259"/>
                    <a:gd name="connsiteX12-829" fmla="*/ 270832 w 580141"/>
                    <a:gd name="connsiteY12-830" fmla="*/ 673942 h 1640259"/>
                    <a:gd name="connsiteX13-831" fmla="*/ 501344 w 580141"/>
                    <a:gd name="connsiteY13-832" fmla="*/ 870712 h 1640259"/>
                    <a:gd name="connsiteX14-833" fmla="*/ 484201 w 580141"/>
                    <a:gd name="connsiteY14-834" fmla="*/ 1018658 h 1640259"/>
                    <a:gd name="connsiteX15-835" fmla="*/ 184579 w 580141"/>
                    <a:gd name="connsiteY15-836" fmla="*/ 796670 h 1640259"/>
                    <a:gd name="connsiteX16-837" fmla="*/ 479002 w 580141"/>
                    <a:gd name="connsiteY16-838" fmla="*/ 1055860 h 1640259"/>
                    <a:gd name="connsiteX17-839" fmla="*/ 474625 w 580141"/>
                    <a:gd name="connsiteY17-840" fmla="*/ 1200922 h 1640259"/>
                    <a:gd name="connsiteX18-841" fmla="*/ 119129 w 580141"/>
                    <a:gd name="connsiteY18-842" fmla="*/ 944197 h 1640259"/>
                    <a:gd name="connsiteX19-843" fmla="*/ 504472 w 580141"/>
                    <a:gd name="connsiteY19-844" fmla="*/ 1252757 h 1640259"/>
                    <a:gd name="connsiteX20-845" fmla="*/ 519836 w 580141"/>
                    <a:gd name="connsiteY20-846" fmla="*/ 1425369 h 1640259"/>
                    <a:gd name="connsiteX21-847" fmla="*/ 184579 w 580141"/>
                    <a:gd name="connsiteY21-848" fmla="*/ 1187390 h 1640259"/>
                    <a:gd name="connsiteX22-849" fmla="*/ 509865 w 580141"/>
                    <a:gd name="connsiteY22-850" fmla="*/ 1442400 h 1640259"/>
                    <a:gd name="connsiteX23-851" fmla="*/ 552481 w 580141"/>
                    <a:gd name="connsiteY23-852" fmla="*/ 1640067 h 1640259"/>
                    <a:gd name="connsiteX24-853" fmla="*/ 103908 w 580141"/>
                    <a:gd name="connsiteY24-854" fmla="*/ 1412002 h 1640259"/>
                    <a:gd name="connsiteX25-855" fmla="*/ 550099 w 580141"/>
                    <a:gd name="connsiteY25-856" fmla="*/ 54739 h 1640259"/>
                    <a:gd name="connsiteX0-857" fmla="*/ 550099 w 580141"/>
                    <a:gd name="connsiteY0-858" fmla="*/ 54739 h 1640259"/>
                    <a:gd name="connsiteX1-859" fmla="*/ 536842 w 580141"/>
                    <a:gd name="connsiteY1-860" fmla="*/ 262901 h 1640259"/>
                    <a:gd name="connsiteX2-861" fmla="*/ 550454 w 580141"/>
                    <a:gd name="connsiteY2-862" fmla="*/ 290825 h 1640259"/>
                    <a:gd name="connsiteX3-863" fmla="*/ 488816 w 580141"/>
                    <a:gd name="connsiteY3-864" fmla="*/ 248282 h 1640259"/>
                    <a:gd name="connsiteX4-865" fmla="*/ 532877 w 580141"/>
                    <a:gd name="connsiteY4-866" fmla="*/ 296148 h 1640259"/>
                    <a:gd name="connsiteX5-867" fmla="*/ 528440 w 580141"/>
                    <a:gd name="connsiteY5-868" fmla="*/ 449834 h 1640259"/>
                    <a:gd name="connsiteX6-869" fmla="*/ 440807 w 580141"/>
                    <a:gd name="connsiteY6-870" fmla="*/ 401948 h 1640259"/>
                    <a:gd name="connsiteX7-871" fmla="*/ 530748 w 580141"/>
                    <a:gd name="connsiteY7-872" fmla="*/ 481883 h 1640259"/>
                    <a:gd name="connsiteX8-873" fmla="*/ 523630 w 580141"/>
                    <a:gd name="connsiteY8-874" fmla="*/ 648711 h 1640259"/>
                    <a:gd name="connsiteX9-875" fmla="*/ 372197 w 580141"/>
                    <a:gd name="connsiteY9-876" fmla="*/ 546723 h 1640259"/>
                    <a:gd name="connsiteX10-877" fmla="*/ 521176 w 580141"/>
                    <a:gd name="connsiteY10-878" fmla="*/ 666226 h 1640259"/>
                    <a:gd name="connsiteX11-879" fmla="*/ 508896 w 580141"/>
                    <a:gd name="connsiteY11-880" fmla="*/ 846271 h 1640259"/>
                    <a:gd name="connsiteX12-881" fmla="*/ 270832 w 580141"/>
                    <a:gd name="connsiteY12-882" fmla="*/ 673942 h 1640259"/>
                    <a:gd name="connsiteX13-883" fmla="*/ 501344 w 580141"/>
                    <a:gd name="connsiteY13-884" fmla="*/ 870712 h 1640259"/>
                    <a:gd name="connsiteX14-885" fmla="*/ 484201 w 580141"/>
                    <a:gd name="connsiteY14-886" fmla="*/ 1018658 h 1640259"/>
                    <a:gd name="connsiteX15-887" fmla="*/ 184579 w 580141"/>
                    <a:gd name="connsiteY15-888" fmla="*/ 796670 h 1640259"/>
                    <a:gd name="connsiteX16-889" fmla="*/ 479002 w 580141"/>
                    <a:gd name="connsiteY16-890" fmla="*/ 1055860 h 1640259"/>
                    <a:gd name="connsiteX17-891" fmla="*/ 474625 w 580141"/>
                    <a:gd name="connsiteY17-892" fmla="*/ 1200922 h 1640259"/>
                    <a:gd name="connsiteX18-893" fmla="*/ 119129 w 580141"/>
                    <a:gd name="connsiteY18-894" fmla="*/ 944197 h 1640259"/>
                    <a:gd name="connsiteX19-895" fmla="*/ 467006 w 580141"/>
                    <a:gd name="connsiteY19-896" fmla="*/ 1229607 h 1640259"/>
                    <a:gd name="connsiteX20-897" fmla="*/ 519836 w 580141"/>
                    <a:gd name="connsiteY20-898" fmla="*/ 1425369 h 1640259"/>
                    <a:gd name="connsiteX21-899" fmla="*/ 184579 w 580141"/>
                    <a:gd name="connsiteY21-900" fmla="*/ 1187390 h 1640259"/>
                    <a:gd name="connsiteX22-901" fmla="*/ 509865 w 580141"/>
                    <a:gd name="connsiteY22-902" fmla="*/ 1442400 h 1640259"/>
                    <a:gd name="connsiteX23-903" fmla="*/ 552481 w 580141"/>
                    <a:gd name="connsiteY23-904" fmla="*/ 1640067 h 1640259"/>
                    <a:gd name="connsiteX24-905" fmla="*/ 103908 w 580141"/>
                    <a:gd name="connsiteY24-906" fmla="*/ 1412002 h 1640259"/>
                    <a:gd name="connsiteX25-907" fmla="*/ 550099 w 580141"/>
                    <a:gd name="connsiteY25-908" fmla="*/ 54739 h 1640259"/>
                    <a:gd name="connsiteX0-909" fmla="*/ 550099 w 580141"/>
                    <a:gd name="connsiteY0-910" fmla="*/ 54739 h 1640259"/>
                    <a:gd name="connsiteX1-911" fmla="*/ 536842 w 580141"/>
                    <a:gd name="connsiteY1-912" fmla="*/ 262901 h 1640259"/>
                    <a:gd name="connsiteX2-913" fmla="*/ 550454 w 580141"/>
                    <a:gd name="connsiteY2-914" fmla="*/ 290825 h 1640259"/>
                    <a:gd name="connsiteX3-915" fmla="*/ 488816 w 580141"/>
                    <a:gd name="connsiteY3-916" fmla="*/ 248282 h 1640259"/>
                    <a:gd name="connsiteX4-917" fmla="*/ 532877 w 580141"/>
                    <a:gd name="connsiteY4-918" fmla="*/ 296148 h 1640259"/>
                    <a:gd name="connsiteX5-919" fmla="*/ 528440 w 580141"/>
                    <a:gd name="connsiteY5-920" fmla="*/ 449834 h 1640259"/>
                    <a:gd name="connsiteX6-921" fmla="*/ 440807 w 580141"/>
                    <a:gd name="connsiteY6-922" fmla="*/ 401948 h 1640259"/>
                    <a:gd name="connsiteX7-923" fmla="*/ 530748 w 580141"/>
                    <a:gd name="connsiteY7-924" fmla="*/ 481883 h 1640259"/>
                    <a:gd name="connsiteX8-925" fmla="*/ 523630 w 580141"/>
                    <a:gd name="connsiteY8-926" fmla="*/ 648711 h 1640259"/>
                    <a:gd name="connsiteX9-927" fmla="*/ 372197 w 580141"/>
                    <a:gd name="connsiteY9-928" fmla="*/ 546723 h 1640259"/>
                    <a:gd name="connsiteX10-929" fmla="*/ 521176 w 580141"/>
                    <a:gd name="connsiteY10-930" fmla="*/ 666226 h 1640259"/>
                    <a:gd name="connsiteX11-931" fmla="*/ 508896 w 580141"/>
                    <a:gd name="connsiteY11-932" fmla="*/ 846271 h 1640259"/>
                    <a:gd name="connsiteX12-933" fmla="*/ 270832 w 580141"/>
                    <a:gd name="connsiteY12-934" fmla="*/ 673942 h 1640259"/>
                    <a:gd name="connsiteX13-935" fmla="*/ 501344 w 580141"/>
                    <a:gd name="connsiteY13-936" fmla="*/ 870712 h 1640259"/>
                    <a:gd name="connsiteX14-937" fmla="*/ 484201 w 580141"/>
                    <a:gd name="connsiteY14-938" fmla="*/ 1018658 h 1640259"/>
                    <a:gd name="connsiteX15-939" fmla="*/ 184579 w 580141"/>
                    <a:gd name="connsiteY15-940" fmla="*/ 796670 h 1640259"/>
                    <a:gd name="connsiteX16-941" fmla="*/ 479002 w 580141"/>
                    <a:gd name="connsiteY16-942" fmla="*/ 1055860 h 1640259"/>
                    <a:gd name="connsiteX17-943" fmla="*/ 474625 w 580141"/>
                    <a:gd name="connsiteY17-944" fmla="*/ 1200922 h 1640259"/>
                    <a:gd name="connsiteX18-945" fmla="*/ 119129 w 580141"/>
                    <a:gd name="connsiteY18-946" fmla="*/ 944197 h 1640259"/>
                    <a:gd name="connsiteX19-947" fmla="*/ 467006 w 580141"/>
                    <a:gd name="connsiteY19-948" fmla="*/ 1229607 h 1640259"/>
                    <a:gd name="connsiteX20-949" fmla="*/ 519836 w 580141"/>
                    <a:gd name="connsiteY20-950" fmla="*/ 1425369 h 1640259"/>
                    <a:gd name="connsiteX21-951" fmla="*/ 184579 w 580141"/>
                    <a:gd name="connsiteY21-952" fmla="*/ 1187390 h 1640259"/>
                    <a:gd name="connsiteX22-953" fmla="*/ 480050 w 580141"/>
                    <a:gd name="connsiteY22-954" fmla="*/ 1411796 h 1640259"/>
                    <a:gd name="connsiteX23-955" fmla="*/ 552481 w 580141"/>
                    <a:gd name="connsiteY23-956" fmla="*/ 1640067 h 1640259"/>
                    <a:gd name="connsiteX24-957" fmla="*/ 103908 w 580141"/>
                    <a:gd name="connsiteY24-958" fmla="*/ 1412002 h 1640259"/>
                    <a:gd name="connsiteX25-959" fmla="*/ 550099 w 580141"/>
                    <a:gd name="connsiteY25-960" fmla="*/ 54739 h 1640259"/>
                    <a:gd name="connsiteX0-961" fmla="*/ 550099 w 580141"/>
                    <a:gd name="connsiteY0-962" fmla="*/ 54739 h 1640259"/>
                    <a:gd name="connsiteX1-963" fmla="*/ 536842 w 580141"/>
                    <a:gd name="connsiteY1-964" fmla="*/ 262901 h 1640259"/>
                    <a:gd name="connsiteX2-965" fmla="*/ 550454 w 580141"/>
                    <a:gd name="connsiteY2-966" fmla="*/ 290825 h 1640259"/>
                    <a:gd name="connsiteX3-967" fmla="*/ 488816 w 580141"/>
                    <a:gd name="connsiteY3-968" fmla="*/ 248282 h 1640259"/>
                    <a:gd name="connsiteX4-969" fmla="*/ 532877 w 580141"/>
                    <a:gd name="connsiteY4-970" fmla="*/ 296148 h 1640259"/>
                    <a:gd name="connsiteX5-971" fmla="*/ 528440 w 580141"/>
                    <a:gd name="connsiteY5-972" fmla="*/ 449834 h 1640259"/>
                    <a:gd name="connsiteX6-973" fmla="*/ 440807 w 580141"/>
                    <a:gd name="connsiteY6-974" fmla="*/ 401948 h 1640259"/>
                    <a:gd name="connsiteX7-975" fmla="*/ 530748 w 580141"/>
                    <a:gd name="connsiteY7-976" fmla="*/ 481883 h 1640259"/>
                    <a:gd name="connsiteX8-977" fmla="*/ 523630 w 580141"/>
                    <a:gd name="connsiteY8-978" fmla="*/ 648711 h 1640259"/>
                    <a:gd name="connsiteX9-979" fmla="*/ 372197 w 580141"/>
                    <a:gd name="connsiteY9-980" fmla="*/ 546723 h 1640259"/>
                    <a:gd name="connsiteX10-981" fmla="*/ 521176 w 580141"/>
                    <a:gd name="connsiteY10-982" fmla="*/ 666226 h 1640259"/>
                    <a:gd name="connsiteX11-983" fmla="*/ 508896 w 580141"/>
                    <a:gd name="connsiteY11-984" fmla="*/ 846271 h 1640259"/>
                    <a:gd name="connsiteX12-985" fmla="*/ 270832 w 580141"/>
                    <a:gd name="connsiteY12-986" fmla="*/ 673942 h 1640259"/>
                    <a:gd name="connsiteX13-987" fmla="*/ 501344 w 580141"/>
                    <a:gd name="connsiteY13-988" fmla="*/ 870712 h 1640259"/>
                    <a:gd name="connsiteX14-989" fmla="*/ 484201 w 580141"/>
                    <a:gd name="connsiteY14-990" fmla="*/ 1018658 h 1640259"/>
                    <a:gd name="connsiteX15-991" fmla="*/ 184579 w 580141"/>
                    <a:gd name="connsiteY15-992" fmla="*/ 796670 h 1640259"/>
                    <a:gd name="connsiteX16-993" fmla="*/ 479002 w 580141"/>
                    <a:gd name="connsiteY16-994" fmla="*/ 1055860 h 1640259"/>
                    <a:gd name="connsiteX17-995" fmla="*/ 474625 w 580141"/>
                    <a:gd name="connsiteY17-996" fmla="*/ 1200922 h 1640259"/>
                    <a:gd name="connsiteX18-997" fmla="*/ 119129 w 580141"/>
                    <a:gd name="connsiteY18-998" fmla="*/ 944197 h 1640259"/>
                    <a:gd name="connsiteX19-999" fmla="*/ 467006 w 580141"/>
                    <a:gd name="connsiteY19-1000" fmla="*/ 1229607 h 1640259"/>
                    <a:gd name="connsiteX20-1001" fmla="*/ 487405 w 580141"/>
                    <a:gd name="connsiteY20-1002" fmla="*/ 1402284 h 1640259"/>
                    <a:gd name="connsiteX21-1003" fmla="*/ 184579 w 580141"/>
                    <a:gd name="connsiteY21-1004" fmla="*/ 1187390 h 1640259"/>
                    <a:gd name="connsiteX22-1005" fmla="*/ 480050 w 580141"/>
                    <a:gd name="connsiteY22-1006" fmla="*/ 1411796 h 1640259"/>
                    <a:gd name="connsiteX23-1007" fmla="*/ 552481 w 580141"/>
                    <a:gd name="connsiteY23-1008" fmla="*/ 1640067 h 1640259"/>
                    <a:gd name="connsiteX24-1009" fmla="*/ 103908 w 580141"/>
                    <a:gd name="connsiteY24-1010" fmla="*/ 1412002 h 1640259"/>
                    <a:gd name="connsiteX25-1011" fmla="*/ 550099 w 580141"/>
                    <a:gd name="connsiteY25-1012" fmla="*/ 54739 h 1640259"/>
                    <a:gd name="connsiteX0-1013" fmla="*/ 550099 w 580141"/>
                    <a:gd name="connsiteY0-1014" fmla="*/ 54739 h 1640259"/>
                    <a:gd name="connsiteX1-1015" fmla="*/ 536842 w 580141"/>
                    <a:gd name="connsiteY1-1016" fmla="*/ 262901 h 1640259"/>
                    <a:gd name="connsiteX2-1017" fmla="*/ 550454 w 580141"/>
                    <a:gd name="connsiteY2-1018" fmla="*/ 290825 h 1640259"/>
                    <a:gd name="connsiteX3-1019" fmla="*/ 488816 w 580141"/>
                    <a:gd name="connsiteY3-1020" fmla="*/ 248282 h 1640259"/>
                    <a:gd name="connsiteX4-1021" fmla="*/ 532877 w 580141"/>
                    <a:gd name="connsiteY4-1022" fmla="*/ 296148 h 1640259"/>
                    <a:gd name="connsiteX5-1023" fmla="*/ 528440 w 580141"/>
                    <a:gd name="connsiteY5-1024" fmla="*/ 449834 h 1640259"/>
                    <a:gd name="connsiteX6-1025" fmla="*/ 440807 w 580141"/>
                    <a:gd name="connsiteY6-1026" fmla="*/ 401948 h 1640259"/>
                    <a:gd name="connsiteX7-1027" fmla="*/ 530748 w 580141"/>
                    <a:gd name="connsiteY7-1028" fmla="*/ 481883 h 1640259"/>
                    <a:gd name="connsiteX8-1029" fmla="*/ 523630 w 580141"/>
                    <a:gd name="connsiteY8-1030" fmla="*/ 648711 h 1640259"/>
                    <a:gd name="connsiteX9-1031" fmla="*/ 372197 w 580141"/>
                    <a:gd name="connsiteY9-1032" fmla="*/ 546723 h 1640259"/>
                    <a:gd name="connsiteX10-1033" fmla="*/ 521176 w 580141"/>
                    <a:gd name="connsiteY10-1034" fmla="*/ 666226 h 1640259"/>
                    <a:gd name="connsiteX11-1035" fmla="*/ 508896 w 580141"/>
                    <a:gd name="connsiteY11-1036" fmla="*/ 846271 h 1640259"/>
                    <a:gd name="connsiteX12-1037" fmla="*/ 270832 w 580141"/>
                    <a:gd name="connsiteY12-1038" fmla="*/ 673942 h 1640259"/>
                    <a:gd name="connsiteX13-1039" fmla="*/ 501344 w 580141"/>
                    <a:gd name="connsiteY13-1040" fmla="*/ 870712 h 1640259"/>
                    <a:gd name="connsiteX14-1041" fmla="*/ 484201 w 580141"/>
                    <a:gd name="connsiteY14-1042" fmla="*/ 1018658 h 1640259"/>
                    <a:gd name="connsiteX15-1043" fmla="*/ 184579 w 580141"/>
                    <a:gd name="connsiteY15-1044" fmla="*/ 796670 h 1640259"/>
                    <a:gd name="connsiteX16-1045" fmla="*/ 479002 w 580141"/>
                    <a:gd name="connsiteY16-1046" fmla="*/ 1055860 h 1640259"/>
                    <a:gd name="connsiteX17-1047" fmla="*/ 474625 w 580141"/>
                    <a:gd name="connsiteY17-1048" fmla="*/ 1200922 h 1640259"/>
                    <a:gd name="connsiteX18-1049" fmla="*/ 119129 w 580141"/>
                    <a:gd name="connsiteY18-1050" fmla="*/ 944197 h 1640259"/>
                    <a:gd name="connsiteX19-1051" fmla="*/ 467006 w 580141"/>
                    <a:gd name="connsiteY19-1052" fmla="*/ 1229607 h 1640259"/>
                    <a:gd name="connsiteX20-1053" fmla="*/ 480083 w 580141"/>
                    <a:gd name="connsiteY20-1054" fmla="*/ 1384563 h 1640259"/>
                    <a:gd name="connsiteX21-1055" fmla="*/ 184579 w 580141"/>
                    <a:gd name="connsiteY21-1056" fmla="*/ 1187390 h 1640259"/>
                    <a:gd name="connsiteX22-1057" fmla="*/ 480050 w 580141"/>
                    <a:gd name="connsiteY22-1058" fmla="*/ 1411796 h 1640259"/>
                    <a:gd name="connsiteX23-1059" fmla="*/ 552481 w 580141"/>
                    <a:gd name="connsiteY23-1060" fmla="*/ 1640067 h 1640259"/>
                    <a:gd name="connsiteX24-1061" fmla="*/ 103908 w 580141"/>
                    <a:gd name="connsiteY24-1062" fmla="*/ 1412002 h 1640259"/>
                    <a:gd name="connsiteX25-1063" fmla="*/ 550099 w 580141"/>
                    <a:gd name="connsiteY25-1064" fmla="*/ 54739 h 1640259"/>
                    <a:gd name="connsiteX0-1065" fmla="*/ 550099 w 580141"/>
                    <a:gd name="connsiteY0-1066" fmla="*/ 54739 h 1640259"/>
                    <a:gd name="connsiteX1-1067" fmla="*/ 536842 w 580141"/>
                    <a:gd name="connsiteY1-1068" fmla="*/ 262901 h 1640259"/>
                    <a:gd name="connsiteX2-1069" fmla="*/ 550454 w 580141"/>
                    <a:gd name="connsiteY2-1070" fmla="*/ 290825 h 1640259"/>
                    <a:gd name="connsiteX3-1071" fmla="*/ 488816 w 580141"/>
                    <a:gd name="connsiteY3-1072" fmla="*/ 248282 h 1640259"/>
                    <a:gd name="connsiteX4-1073" fmla="*/ 532877 w 580141"/>
                    <a:gd name="connsiteY4-1074" fmla="*/ 296148 h 1640259"/>
                    <a:gd name="connsiteX5-1075" fmla="*/ 528440 w 580141"/>
                    <a:gd name="connsiteY5-1076" fmla="*/ 449834 h 1640259"/>
                    <a:gd name="connsiteX6-1077" fmla="*/ 440807 w 580141"/>
                    <a:gd name="connsiteY6-1078" fmla="*/ 401948 h 1640259"/>
                    <a:gd name="connsiteX7-1079" fmla="*/ 530748 w 580141"/>
                    <a:gd name="connsiteY7-1080" fmla="*/ 481883 h 1640259"/>
                    <a:gd name="connsiteX8-1081" fmla="*/ 523630 w 580141"/>
                    <a:gd name="connsiteY8-1082" fmla="*/ 648711 h 1640259"/>
                    <a:gd name="connsiteX9-1083" fmla="*/ 372197 w 580141"/>
                    <a:gd name="connsiteY9-1084" fmla="*/ 546723 h 1640259"/>
                    <a:gd name="connsiteX10-1085" fmla="*/ 498617 w 580141"/>
                    <a:gd name="connsiteY10-1086" fmla="*/ 658378 h 1640259"/>
                    <a:gd name="connsiteX11-1087" fmla="*/ 508896 w 580141"/>
                    <a:gd name="connsiteY11-1088" fmla="*/ 846271 h 1640259"/>
                    <a:gd name="connsiteX12-1089" fmla="*/ 270832 w 580141"/>
                    <a:gd name="connsiteY12-1090" fmla="*/ 673942 h 1640259"/>
                    <a:gd name="connsiteX13-1091" fmla="*/ 501344 w 580141"/>
                    <a:gd name="connsiteY13-1092" fmla="*/ 870712 h 1640259"/>
                    <a:gd name="connsiteX14-1093" fmla="*/ 484201 w 580141"/>
                    <a:gd name="connsiteY14-1094" fmla="*/ 1018658 h 1640259"/>
                    <a:gd name="connsiteX15-1095" fmla="*/ 184579 w 580141"/>
                    <a:gd name="connsiteY15-1096" fmla="*/ 796670 h 1640259"/>
                    <a:gd name="connsiteX16-1097" fmla="*/ 479002 w 580141"/>
                    <a:gd name="connsiteY16-1098" fmla="*/ 1055860 h 1640259"/>
                    <a:gd name="connsiteX17-1099" fmla="*/ 474625 w 580141"/>
                    <a:gd name="connsiteY17-1100" fmla="*/ 1200922 h 1640259"/>
                    <a:gd name="connsiteX18-1101" fmla="*/ 119129 w 580141"/>
                    <a:gd name="connsiteY18-1102" fmla="*/ 944197 h 1640259"/>
                    <a:gd name="connsiteX19-1103" fmla="*/ 467006 w 580141"/>
                    <a:gd name="connsiteY19-1104" fmla="*/ 1229607 h 1640259"/>
                    <a:gd name="connsiteX20-1105" fmla="*/ 480083 w 580141"/>
                    <a:gd name="connsiteY20-1106" fmla="*/ 1384563 h 1640259"/>
                    <a:gd name="connsiteX21-1107" fmla="*/ 184579 w 580141"/>
                    <a:gd name="connsiteY21-1108" fmla="*/ 1187390 h 1640259"/>
                    <a:gd name="connsiteX22-1109" fmla="*/ 480050 w 580141"/>
                    <a:gd name="connsiteY22-1110" fmla="*/ 1411796 h 1640259"/>
                    <a:gd name="connsiteX23-1111" fmla="*/ 552481 w 580141"/>
                    <a:gd name="connsiteY23-1112" fmla="*/ 1640067 h 1640259"/>
                    <a:gd name="connsiteX24-1113" fmla="*/ 103908 w 580141"/>
                    <a:gd name="connsiteY24-1114" fmla="*/ 1412002 h 1640259"/>
                    <a:gd name="connsiteX25-1115" fmla="*/ 550099 w 580141"/>
                    <a:gd name="connsiteY25-1116" fmla="*/ 54739 h 1640259"/>
                    <a:gd name="connsiteX0-1117" fmla="*/ 550099 w 580141"/>
                    <a:gd name="connsiteY0-1118" fmla="*/ 54739 h 1640259"/>
                    <a:gd name="connsiteX1-1119" fmla="*/ 536842 w 580141"/>
                    <a:gd name="connsiteY1-1120" fmla="*/ 262901 h 1640259"/>
                    <a:gd name="connsiteX2-1121" fmla="*/ 550454 w 580141"/>
                    <a:gd name="connsiteY2-1122" fmla="*/ 290825 h 1640259"/>
                    <a:gd name="connsiteX3-1123" fmla="*/ 488816 w 580141"/>
                    <a:gd name="connsiteY3-1124" fmla="*/ 248282 h 1640259"/>
                    <a:gd name="connsiteX4-1125" fmla="*/ 532877 w 580141"/>
                    <a:gd name="connsiteY4-1126" fmla="*/ 296148 h 1640259"/>
                    <a:gd name="connsiteX5-1127" fmla="*/ 528440 w 580141"/>
                    <a:gd name="connsiteY5-1128" fmla="*/ 449834 h 1640259"/>
                    <a:gd name="connsiteX6-1129" fmla="*/ 440807 w 580141"/>
                    <a:gd name="connsiteY6-1130" fmla="*/ 401948 h 1640259"/>
                    <a:gd name="connsiteX7-1131" fmla="*/ 530748 w 580141"/>
                    <a:gd name="connsiteY7-1132" fmla="*/ 481883 h 1640259"/>
                    <a:gd name="connsiteX8-1133" fmla="*/ 498587 w 580141"/>
                    <a:gd name="connsiteY8-1134" fmla="*/ 638313 h 1640259"/>
                    <a:gd name="connsiteX9-1135" fmla="*/ 372197 w 580141"/>
                    <a:gd name="connsiteY9-1136" fmla="*/ 546723 h 1640259"/>
                    <a:gd name="connsiteX10-1137" fmla="*/ 498617 w 580141"/>
                    <a:gd name="connsiteY10-1138" fmla="*/ 658378 h 1640259"/>
                    <a:gd name="connsiteX11-1139" fmla="*/ 508896 w 580141"/>
                    <a:gd name="connsiteY11-1140" fmla="*/ 846271 h 1640259"/>
                    <a:gd name="connsiteX12-1141" fmla="*/ 270832 w 580141"/>
                    <a:gd name="connsiteY12-1142" fmla="*/ 673942 h 1640259"/>
                    <a:gd name="connsiteX13-1143" fmla="*/ 501344 w 580141"/>
                    <a:gd name="connsiteY13-1144" fmla="*/ 870712 h 1640259"/>
                    <a:gd name="connsiteX14-1145" fmla="*/ 484201 w 580141"/>
                    <a:gd name="connsiteY14-1146" fmla="*/ 1018658 h 1640259"/>
                    <a:gd name="connsiteX15-1147" fmla="*/ 184579 w 580141"/>
                    <a:gd name="connsiteY15-1148" fmla="*/ 796670 h 1640259"/>
                    <a:gd name="connsiteX16-1149" fmla="*/ 479002 w 580141"/>
                    <a:gd name="connsiteY16-1150" fmla="*/ 1055860 h 1640259"/>
                    <a:gd name="connsiteX17-1151" fmla="*/ 474625 w 580141"/>
                    <a:gd name="connsiteY17-1152" fmla="*/ 1200922 h 1640259"/>
                    <a:gd name="connsiteX18-1153" fmla="*/ 119129 w 580141"/>
                    <a:gd name="connsiteY18-1154" fmla="*/ 944197 h 1640259"/>
                    <a:gd name="connsiteX19-1155" fmla="*/ 467006 w 580141"/>
                    <a:gd name="connsiteY19-1156" fmla="*/ 1229607 h 1640259"/>
                    <a:gd name="connsiteX20-1157" fmla="*/ 480083 w 580141"/>
                    <a:gd name="connsiteY20-1158" fmla="*/ 1384563 h 1640259"/>
                    <a:gd name="connsiteX21-1159" fmla="*/ 184579 w 580141"/>
                    <a:gd name="connsiteY21-1160" fmla="*/ 1187390 h 1640259"/>
                    <a:gd name="connsiteX22-1161" fmla="*/ 480050 w 580141"/>
                    <a:gd name="connsiteY22-1162" fmla="*/ 1411796 h 1640259"/>
                    <a:gd name="connsiteX23-1163" fmla="*/ 552481 w 580141"/>
                    <a:gd name="connsiteY23-1164" fmla="*/ 1640067 h 1640259"/>
                    <a:gd name="connsiteX24-1165" fmla="*/ 103908 w 580141"/>
                    <a:gd name="connsiteY24-1166" fmla="*/ 1412002 h 1640259"/>
                    <a:gd name="connsiteX25-1167" fmla="*/ 550099 w 580141"/>
                    <a:gd name="connsiteY25-1168" fmla="*/ 54739 h 1640259"/>
                    <a:gd name="connsiteX0-1169" fmla="*/ 550099 w 580141"/>
                    <a:gd name="connsiteY0-1170" fmla="*/ 54739 h 1640259"/>
                    <a:gd name="connsiteX1-1171" fmla="*/ 536842 w 580141"/>
                    <a:gd name="connsiteY1-1172" fmla="*/ 262901 h 1640259"/>
                    <a:gd name="connsiteX2-1173" fmla="*/ 550454 w 580141"/>
                    <a:gd name="connsiteY2-1174" fmla="*/ 290825 h 1640259"/>
                    <a:gd name="connsiteX3-1175" fmla="*/ 488816 w 580141"/>
                    <a:gd name="connsiteY3-1176" fmla="*/ 248282 h 1640259"/>
                    <a:gd name="connsiteX4-1177" fmla="*/ 532877 w 580141"/>
                    <a:gd name="connsiteY4-1178" fmla="*/ 296148 h 1640259"/>
                    <a:gd name="connsiteX5-1179" fmla="*/ 528440 w 580141"/>
                    <a:gd name="connsiteY5-1180" fmla="*/ 449834 h 1640259"/>
                    <a:gd name="connsiteX6-1181" fmla="*/ 440807 w 580141"/>
                    <a:gd name="connsiteY6-1182" fmla="*/ 401948 h 1640259"/>
                    <a:gd name="connsiteX7-1183" fmla="*/ 518260 w 580141"/>
                    <a:gd name="connsiteY7-1184" fmla="*/ 474167 h 1640259"/>
                    <a:gd name="connsiteX8-1185" fmla="*/ 498587 w 580141"/>
                    <a:gd name="connsiteY8-1186" fmla="*/ 638313 h 1640259"/>
                    <a:gd name="connsiteX9-1187" fmla="*/ 372197 w 580141"/>
                    <a:gd name="connsiteY9-1188" fmla="*/ 546723 h 1640259"/>
                    <a:gd name="connsiteX10-1189" fmla="*/ 498617 w 580141"/>
                    <a:gd name="connsiteY10-1190" fmla="*/ 658378 h 1640259"/>
                    <a:gd name="connsiteX11-1191" fmla="*/ 508896 w 580141"/>
                    <a:gd name="connsiteY11-1192" fmla="*/ 846271 h 1640259"/>
                    <a:gd name="connsiteX12-1193" fmla="*/ 270832 w 580141"/>
                    <a:gd name="connsiteY12-1194" fmla="*/ 673942 h 1640259"/>
                    <a:gd name="connsiteX13-1195" fmla="*/ 501344 w 580141"/>
                    <a:gd name="connsiteY13-1196" fmla="*/ 870712 h 1640259"/>
                    <a:gd name="connsiteX14-1197" fmla="*/ 484201 w 580141"/>
                    <a:gd name="connsiteY14-1198" fmla="*/ 1018658 h 1640259"/>
                    <a:gd name="connsiteX15-1199" fmla="*/ 184579 w 580141"/>
                    <a:gd name="connsiteY15-1200" fmla="*/ 796670 h 1640259"/>
                    <a:gd name="connsiteX16-1201" fmla="*/ 479002 w 580141"/>
                    <a:gd name="connsiteY16-1202" fmla="*/ 1055860 h 1640259"/>
                    <a:gd name="connsiteX17-1203" fmla="*/ 474625 w 580141"/>
                    <a:gd name="connsiteY17-1204" fmla="*/ 1200922 h 1640259"/>
                    <a:gd name="connsiteX18-1205" fmla="*/ 119129 w 580141"/>
                    <a:gd name="connsiteY18-1206" fmla="*/ 944197 h 1640259"/>
                    <a:gd name="connsiteX19-1207" fmla="*/ 467006 w 580141"/>
                    <a:gd name="connsiteY19-1208" fmla="*/ 1229607 h 1640259"/>
                    <a:gd name="connsiteX20-1209" fmla="*/ 480083 w 580141"/>
                    <a:gd name="connsiteY20-1210" fmla="*/ 1384563 h 1640259"/>
                    <a:gd name="connsiteX21-1211" fmla="*/ 184579 w 580141"/>
                    <a:gd name="connsiteY21-1212" fmla="*/ 1187390 h 1640259"/>
                    <a:gd name="connsiteX22-1213" fmla="*/ 480050 w 580141"/>
                    <a:gd name="connsiteY22-1214" fmla="*/ 1411796 h 1640259"/>
                    <a:gd name="connsiteX23-1215" fmla="*/ 552481 w 580141"/>
                    <a:gd name="connsiteY23-1216" fmla="*/ 1640067 h 1640259"/>
                    <a:gd name="connsiteX24-1217" fmla="*/ 103908 w 580141"/>
                    <a:gd name="connsiteY24-1218" fmla="*/ 1412002 h 1640259"/>
                    <a:gd name="connsiteX25-1219" fmla="*/ 550099 w 580141"/>
                    <a:gd name="connsiteY25-1220" fmla="*/ 54739 h 1640259"/>
                    <a:gd name="connsiteX0-1221" fmla="*/ 550099 w 580141"/>
                    <a:gd name="connsiteY0-1222" fmla="*/ 54739 h 1640259"/>
                    <a:gd name="connsiteX1-1223" fmla="*/ 536842 w 580141"/>
                    <a:gd name="connsiteY1-1224" fmla="*/ 262901 h 1640259"/>
                    <a:gd name="connsiteX2-1225" fmla="*/ 550454 w 580141"/>
                    <a:gd name="connsiteY2-1226" fmla="*/ 290825 h 1640259"/>
                    <a:gd name="connsiteX3-1227" fmla="*/ 488816 w 580141"/>
                    <a:gd name="connsiteY3-1228" fmla="*/ 248282 h 1640259"/>
                    <a:gd name="connsiteX4-1229" fmla="*/ 532877 w 580141"/>
                    <a:gd name="connsiteY4-1230" fmla="*/ 296148 h 1640259"/>
                    <a:gd name="connsiteX5-1231" fmla="*/ 528440 w 580141"/>
                    <a:gd name="connsiteY5-1232" fmla="*/ 449834 h 1640259"/>
                    <a:gd name="connsiteX6-1233" fmla="*/ 440807 w 580141"/>
                    <a:gd name="connsiteY6-1234" fmla="*/ 401948 h 1640259"/>
                    <a:gd name="connsiteX7-1235" fmla="*/ 518260 w 580141"/>
                    <a:gd name="connsiteY7-1236" fmla="*/ 474167 h 1640259"/>
                    <a:gd name="connsiteX8-1237" fmla="*/ 498587 w 580141"/>
                    <a:gd name="connsiteY8-1238" fmla="*/ 638313 h 1640259"/>
                    <a:gd name="connsiteX9-1239" fmla="*/ 372197 w 580141"/>
                    <a:gd name="connsiteY9-1240" fmla="*/ 546723 h 1640259"/>
                    <a:gd name="connsiteX10-1241" fmla="*/ 498617 w 580141"/>
                    <a:gd name="connsiteY10-1242" fmla="*/ 658378 h 1640259"/>
                    <a:gd name="connsiteX11-1243" fmla="*/ 484050 w 580141"/>
                    <a:gd name="connsiteY11-1244" fmla="*/ 820768 h 1640259"/>
                    <a:gd name="connsiteX12-1245" fmla="*/ 270832 w 580141"/>
                    <a:gd name="connsiteY12-1246" fmla="*/ 673942 h 1640259"/>
                    <a:gd name="connsiteX13-1247" fmla="*/ 501344 w 580141"/>
                    <a:gd name="connsiteY13-1248" fmla="*/ 870712 h 1640259"/>
                    <a:gd name="connsiteX14-1249" fmla="*/ 484201 w 580141"/>
                    <a:gd name="connsiteY14-1250" fmla="*/ 1018658 h 1640259"/>
                    <a:gd name="connsiteX15-1251" fmla="*/ 184579 w 580141"/>
                    <a:gd name="connsiteY15-1252" fmla="*/ 796670 h 1640259"/>
                    <a:gd name="connsiteX16-1253" fmla="*/ 479002 w 580141"/>
                    <a:gd name="connsiteY16-1254" fmla="*/ 1055860 h 1640259"/>
                    <a:gd name="connsiteX17-1255" fmla="*/ 474625 w 580141"/>
                    <a:gd name="connsiteY17-1256" fmla="*/ 1200922 h 1640259"/>
                    <a:gd name="connsiteX18-1257" fmla="*/ 119129 w 580141"/>
                    <a:gd name="connsiteY18-1258" fmla="*/ 944197 h 1640259"/>
                    <a:gd name="connsiteX19-1259" fmla="*/ 467006 w 580141"/>
                    <a:gd name="connsiteY19-1260" fmla="*/ 1229607 h 1640259"/>
                    <a:gd name="connsiteX20-1261" fmla="*/ 480083 w 580141"/>
                    <a:gd name="connsiteY20-1262" fmla="*/ 1384563 h 1640259"/>
                    <a:gd name="connsiteX21-1263" fmla="*/ 184579 w 580141"/>
                    <a:gd name="connsiteY21-1264" fmla="*/ 1187390 h 1640259"/>
                    <a:gd name="connsiteX22-1265" fmla="*/ 480050 w 580141"/>
                    <a:gd name="connsiteY22-1266" fmla="*/ 1411796 h 1640259"/>
                    <a:gd name="connsiteX23-1267" fmla="*/ 552481 w 580141"/>
                    <a:gd name="connsiteY23-1268" fmla="*/ 1640067 h 1640259"/>
                    <a:gd name="connsiteX24-1269" fmla="*/ 103908 w 580141"/>
                    <a:gd name="connsiteY24-1270" fmla="*/ 1412002 h 1640259"/>
                    <a:gd name="connsiteX25-1271" fmla="*/ 550099 w 580141"/>
                    <a:gd name="connsiteY25-1272" fmla="*/ 54739 h 1640259"/>
                    <a:gd name="connsiteX0-1273" fmla="*/ 550099 w 580141"/>
                    <a:gd name="connsiteY0-1274" fmla="*/ 54739 h 1640259"/>
                    <a:gd name="connsiteX1-1275" fmla="*/ 536842 w 580141"/>
                    <a:gd name="connsiteY1-1276" fmla="*/ 262901 h 1640259"/>
                    <a:gd name="connsiteX2-1277" fmla="*/ 550454 w 580141"/>
                    <a:gd name="connsiteY2-1278" fmla="*/ 290825 h 1640259"/>
                    <a:gd name="connsiteX3-1279" fmla="*/ 488816 w 580141"/>
                    <a:gd name="connsiteY3-1280" fmla="*/ 248282 h 1640259"/>
                    <a:gd name="connsiteX4-1281" fmla="*/ 532877 w 580141"/>
                    <a:gd name="connsiteY4-1282" fmla="*/ 296148 h 1640259"/>
                    <a:gd name="connsiteX5-1283" fmla="*/ 528440 w 580141"/>
                    <a:gd name="connsiteY5-1284" fmla="*/ 449834 h 1640259"/>
                    <a:gd name="connsiteX6-1285" fmla="*/ 440807 w 580141"/>
                    <a:gd name="connsiteY6-1286" fmla="*/ 401948 h 1640259"/>
                    <a:gd name="connsiteX7-1287" fmla="*/ 518260 w 580141"/>
                    <a:gd name="connsiteY7-1288" fmla="*/ 474167 h 1640259"/>
                    <a:gd name="connsiteX8-1289" fmla="*/ 498587 w 580141"/>
                    <a:gd name="connsiteY8-1290" fmla="*/ 638313 h 1640259"/>
                    <a:gd name="connsiteX9-1291" fmla="*/ 372197 w 580141"/>
                    <a:gd name="connsiteY9-1292" fmla="*/ 546723 h 1640259"/>
                    <a:gd name="connsiteX10-1293" fmla="*/ 498617 w 580141"/>
                    <a:gd name="connsiteY10-1294" fmla="*/ 658378 h 1640259"/>
                    <a:gd name="connsiteX11-1295" fmla="*/ 484050 w 580141"/>
                    <a:gd name="connsiteY11-1296" fmla="*/ 820768 h 1640259"/>
                    <a:gd name="connsiteX12-1297" fmla="*/ 270832 w 580141"/>
                    <a:gd name="connsiteY12-1298" fmla="*/ 673942 h 1640259"/>
                    <a:gd name="connsiteX13-1299" fmla="*/ 478917 w 580141"/>
                    <a:gd name="connsiteY13-1300" fmla="*/ 852794 h 1640259"/>
                    <a:gd name="connsiteX14-1301" fmla="*/ 484201 w 580141"/>
                    <a:gd name="connsiteY14-1302" fmla="*/ 1018658 h 1640259"/>
                    <a:gd name="connsiteX15-1303" fmla="*/ 184579 w 580141"/>
                    <a:gd name="connsiteY15-1304" fmla="*/ 796670 h 1640259"/>
                    <a:gd name="connsiteX16-1305" fmla="*/ 479002 w 580141"/>
                    <a:gd name="connsiteY16-1306" fmla="*/ 1055860 h 1640259"/>
                    <a:gd name="connsiteX17-1307" fmla="*/ 474625 w 580141"/>
                    <a:gd name="connsiteY17-1308" fmla="*/ 1200922 h 1640259"/>
                    <a:gd name="connsiteX18-1309" fmla="*/ 119129 w 580141"/>
                    <a:gd name="connsiteY18-1310" fmla="*/ 944197 h 1640259"/>
                    <a:gd name="connsiteX19-1311" fmla="*/ 467006 w 580141"/>
                    <a:gd name="connsiteY19-1312" fmla="*/ 1229607 h 1640259"/>
                    <a:gd name="connsiteX20-1313" fmla="*/ 480083 w 580141"/>
                    <a:gd name="connsiteY20-1314" fmla="*/ 1384563 h 1640259"/>
                    <a:gd name="connsiteX21-1315" fmla="*/ 184579 w 580141"/>
                    <a:gd name="connsiteY21-1316" fmla="*/ 1187390 h 1640259"/>
                    <a:gd name="connsiteX22-1317" fmla="*/ 480050 w 580141"/>
                    <a:gd name="connsiteY22-1318" fmla="*/ 1411796 h 1640259"/>
                    <a:gd name="connsiteX23-1319" fmla="*/ 552481 w 580141"/>
                    <a:gd name="connsiteY23-1320" fmla="*/ 1640067 h 1640259"/>
                    <a:gd name="connsiteX24-1321" fmla="*/ 103908 w 580141"/>
                    <a:gd name="connsiteY24-1322" fmla="*/ 1412002 h 1640259"/>
                    <a:gd name="connsiteX25-1323" fmla="*/ 550099 w 580141"/>
                    <a:gd name="connsiteY25-1324" fmla="*/ 54739 h 1640259"/>
                    <a:gd name="connsiteX0-1325" fmla="*/ 550099 w 580141"/>
                    <a:gd name="connsiteY0-1326" fmla="*/ 54739 h 1640259"/>
                    <a:gd name="connsiteX1-1327" fmla="*/ 536842 w 580141"/>
                    <a:gd name="connsiteY1-1328" fmla="*/ 262901 h 1640259"/>
                    <a:gd name="connsiteX2-1329" fmla="*/ 550454 w 580141"/>
                    <a:gd name="connsiteY2-1330" fmla="*/ 290825 h 1640259"/>
                    <a:gd name="connsiteX3-1331" fmla="*/ 488816 w 580141"/>
                    <a:gd name="connsiteY3-1332" fmla="*/ 248282 h 1640259"/>
                    <a:gd name="connsiteX4-1333" fmla="*/ 532877 w 580141"/>
                    <a:gd name="connsiteY4-1334" fmla="*/ 296148 h 1640259"/>
                    <a:gd name="connsiteX5-1335" fmla="*/ 528440 w 580141"/>
                    <a:gd name="connsiteY5-1336" fmla="*/ 449834 h 1640259"/>
                    <a:gd name="connsiteX6-1337" fmla="*/ 440807 w 580141"/>
                    <a:gd name="connsiteY6-1338" fmla="*/ 401948 h 1640259"/>
                    <a:gd name="connsiteX7-1339" fmla="*/ 518260 w 580141"/>
                    <a:gd name="connsiteY7-1340" fmla="*/ 474167 h 1640259"/>
                    <a:gd name="connsiteX8-1341" fmla="*/ 498587 w 580141"/>
                    <a:gd name="connsiteY8-1342" fmla="*/ 638313 h 1640259"/>
                    <a:gd name="connsiteX9-1343" fmla="*/ 372197 w 580141"/>
                    <a:gd name="connsiteY9-1344" fmla="*/ 546723 h 1640259"/>
                    <a:gd name="connsiteX10-1345" fmla="*/ 498617 w 580141"/>
                    <a:gd name="connsiteY10-1346" fmla="*/ 658378 h 1640259"/>
                    <a:gd name="connsiteX11-1347" fmla="*/ 484050 w 580141"/>
                    <a:gd name="connsiteY11-1348" fmla="*/ 820768 h 1640259"/>
                    <a:gd name="connsiteX12-1349" fmla="*/ 270832 w 580141"/>
                    <a:gd name="connsiteY12-1350" fmla="*/ 673942 h 1640259"/>
                    <a:gd name="connsiteX13-1351" fmla="*/ 478917 w 580141"/>
                    <a:gd name="connsiteY13-1352" fmla="*/ 852794 h 1640259"/>
                    <a:gd name="connsiteX14-1353" fmla="*/ 484201 w 580141"/>
                    <a:gd name="connsiteY14-1354" fmla="*/ 1018658 h 1640259"/>
                    <a:gd name="connsiteX15-1355" fmla="*/ 184579 w 580141"/>
                    <a:gd name="connsiteY15-1356" fmla="*/ 796670 h 1640259"/>
                    <a:gd name="connsiteX16-1357" fmla="*/ 479002 w 580141"/>
                    <a:gd name="connsiteY16-1358" fmla="*/ 1055860 h 1640259"/>
                    <a:gd name="connsiteX17-1359" fmla="*/ 459783 w 580141"/>
                    <a:gd name="connsiteY17-1360" fmla="*/ 1180585 h 1640259"/>
                    <a:gd name="connsiteX18-1361" fmla="*/ 119129 w 580141"/>
                    <a:gd name="connsiteY18-1362" fmla="*/ 944197 h 1640259"/>
                    <a:gd name="connsiteX19-1363" fmla="*/ 467006 w 580141"/>
                    <a:gd name="connsiteY19-1364" fmla="*/ 1229607 h 1640259"/>
                    <a:gd name="connsiteX20-1365" fmla="*/ 480083 w 580141"/>
                    <a:gd name="connsiteY20-1366" fmla="*/ 1384563 h 1640259"/>
                    <a:gd name="connsiteX21-1367" fmla="*/ 184579 w 580141"/>
                    <a:gd name="connsiteY21-1368" fmla="*/ 1187390 h 1640259"/>
                    <a:gd name="connsiteX22-1369" fmla="*/ 480050 w 580141"/>
                    <a:gd name="connsiteY22-1370" fmla="*/ 1411796 h 1640259"/>
                    <a:gd name="connsiteX23-1371" fmla="*/ 552481 w 580141"/>
                    <a:gd name="connsiteY23-1372" fmla="*/ 1640067 h 1640259"/>
                    <a:gd name="connsiteX24-1373" fmla="*/ 103908 w 580141"/>
                    <a:gd name="connsiteY24-1374" fmla="*/ 1412002 h 1640259"/>
                    <a:gd name="connsiteX25-1375" fmla="*/ 550099 w 580141"/>
                    <a:gd name="connsiteY25-1376" fmla="*/ 54739 h 1640259"/>
                    <a:gd name="connsiteX0-1377" fmla="*/ 550099 w 580141"/>
                    <a:gd name="connsiteY0-1378" fmla="*/ 54739 h 1640259"/>
                    <a:gd name="connsiteX1-1379" fmla="*/ 536842 w 580141"/>
                    <a:gd name="connsiteY1-1380" fmla="*/ 262901 h 1640259"/>
                    <a:gd name="connsiteX2-1381" fmla="*/ 550454 w 580141"/>
                    <a:gd name="connsiteY2-1382" fmla="*/ 290825 h 1640259"/>
                    <a:gd name="connsiteX3-1383" fmla="*/ 488816 w 580141"/>
                    <a:gd name="connsiteY3-1384" fmla="*/ 248282 h 1640259"/>
                    <a:gd name="connsiteX4-1385" fmla="*/ 532877 w 580141"/>
                    <a:gd name="connsiteY4-1386" fmla="*/ 296148 h 1640259"/>
                    <a:gd name="connsiteX5-1387" fmla="*/ 528440 w 580141"/>
                    <a:gd name="connsiteY5-1388" fmla="*/ 449834 h 1640259"/>
                    <a:gd name="connsiteX6-1389" fmla="*/ 440807 w 580141"/>
                    <a:gd name="connsiteY6-1390" fmla="*/ 401948 h 1640259"/>
                    <a:gd name="connsiteX7-1391" fmla="*/ 518260 w 580141"/>
                    <a:gd name="connsiteY7-1392" fmla="*/ 474167 h 1640259"/>
                    <a:gd name="connsiteX8-1393" fmla="*/ 498587 w 580141"/>
                    <a:gd name="connsiteY8-1394" fmla="*/ 638313 h 1640259"/>
                    <a:gd name="connsiteX9-1395" fmla="*/ 372197 w 580141"/>
                    <a:gd name="connsiteY9-1396" fmla="*/ 546723 h 1640259"/>
                    <a:gd name="connsiteX10-1397" fmla="*/ 498617 w 580141"/>
                    <a:gd name="connsiteY10-1398" fmla="*/ 658378 h 1640259"/>
                    <a:gd name="connsiteX11-1399" fmla="*/ 484050 w 580141"/>
                    <a:gd name="connsiteY11-1400" fmla="*/ 820768 h 1640259"/>
                    <a:gd name="connsiteX12-1401" fmla="*/ 270832 w 580141"/>
                    <a:gd name="connsiteY12-1402" fmla="*/ 673942 h 1640259"/>
                    <a:gd name="connsiteX13-1403" fmla="*/ 478917 w 580141"/>
                    <a:gd name="connsiteY13-1404" fmla="*/ 852794 h 1640259"/>
                    <a:gd name="connsiteX14-1405" fmla="*/ 484201 w 580141"/>
                    <a:gd name="connsiteY14-1406" fmla="*/ 1018658 h 1640259"/>
                    <a:gd name="connsiteX15-1407" fmla="*/ 184579 w 580141"/>
                    <a:gd name="connsiteY15-1408" fmla="*/ 796670 h 1640259"/>
                    <a:gd name="connsiteX16-1409" fmla="*/ 466579 w 580141"/>
                    <a:gd name="connsiteY16-1410" fmla="*/ 1043108 h 1640259"/>
                    <a:gd name="connsiteX17-1411" fmla="*/ 459783 w 580141"/>
                    <a:gd name="connsiteY17-1412" fmla="*/ 1180585 h 1640259"/>
                    <a:gd name="connsiteX18-1413" fmla="*/ 119129 w 580141"/>
                    <a:gd name="connsiteY18-1414" fmla="*/ 944197 h 1640259"/>
                    <a:gd name="connsiteX19-1415" fmla="*/ 467006 w 580141"/>
                    <a:gd name="connsiteY19-1416" fmla="*/ 1229607 h 1640259"/>
                    <a:gd name="connsiteX20-1417" fmla="*/ 480083 w 580141"/>
                    <a:gd name="connsiteY20-1418" fmla="*/ 1384563 h 1640259"/>
                    <a:gd name="connsiteX21-1419" fmla="*/ 184579 w 580141"/>
                    <a:gd name="connsiteY21-1420" fmla="*/ 1187390 h 1640259"/>
                    <a:gd name="connsiteX22-1421" fmla="*/ 480050 w 580141"/>
                    <a:gd name="connsiteY22-1422" fmla="*/ 1411796 h 1640259"/>
                    <a:gd name="connsiteX23-1423" fmla="*/ 552481 w 580141"/>
                    <a:gd name="connsiteY23-1424" fmla="*/ 1640067 h 1640259"/>
                    <a:gd name="connsiteX24-1425" fmla="*/ 103908 w 580141"/>
                    <a:gd name="connsiteY24-1426" fmla="*/ 1412002 h 1640259"/>
                    <a:gd name="connsiteX25-1427" fmla="*/ 550099 w 580141"/>
                    <a:gd name="connsiteY25-1428" fmla="*/ 54739 h 1640259"/>
                    <a:gd name="connsiteX0-1429" fmla="*/ 550099 w 580141"/>
                    <a:gd name="connsiteY0-1430" fmla="*/ 54739 h 1640259"/>
                    <a:gd name="connsiteX1-1431" fmla="*/ 536842 w 580141"/>
                    <a:gd name="connsiteY1-1432" fmla="*/ 262901 h 1640259"/>
                    <a:gd name="connsiteX2-1433" fmla="*/ 550454 w 580141"/>
                    <a:gd name="connsiteY2-1434" fmla="*/ 290825 h 1640259"/>
                    <a:gd name="connsiteX3-1435" fmla="*/ 488816 w 580141"/>
                    <a:gd name="connsiteY3-1436" fmla="*/ 248282 h 1640259"/>
                    <a:gd name="connsiteX4-1437" fmla="*/ 532877 w 580141"/>
                    <a:gd name="connsiteY4-1438" fmla="*/ 296148 h 1640259"/>
                    <a:gd name="connsiteX5-1439" fmla="*/ 528440 w 580141"/>
                    <a:gd name="connsiteY5-1440" fmla="*/ 449834 h 1640259"/>
                    <a:gd name="connsiteX6-1441" fmla="*/ 440807 w 580141"/>
                    <a:gd name="connsiteY6-1442" fmla="*/ 401948 h 1640259"/>
                    <a:gd name="connsiteX7-1443" fmla="*/ 518260 w 580141"/>
                    <a:gd name="connsiteY7-1444" fmla="*/ 474167 h 1640259"/>
                    <a:gd name="connsiteX8-1445" fmla="*/ 498587 w 580141"/>
                    <a:gd name="connsiteY8-1446" fmla="*/ 638313 h 1640259"/>
                    <a:gd name="connsiteX9-1447" fmla="*/ 372197 w 580141"/>
                    <a:gd name="connsiteY9-1448" fmla="*/ 546723 h 1640259"/>
                    <a:gd name="connsiteX10-1449" fmla="*/ 498617 w 580141"/>
                    <a:gd name="connsiteY10-1450" fmla="*/ 658378 h 1640259"/>
                    <a:gd name="connsiteX11-1451" fmla="*/ 484050 w 580141"/>
                    <a:gd name="connsiteY11-1452" fmla="*/ 820768 h 1640259"/>
                    <a:gd name="connsiteX12-1453" fmla="*/ 270832 w 580141"/>
                    <a:gd name="connsiteY12-1454" fmla="*/ 673942 h 1640259"/>
                    <a:gd name="connsiteX13-1455" fmla="*/ 478917 w 580141"/>
                    <a:gd name="connsiteY13-1456" fmla="*/ 852794 h 1640259"/>
                    <a:gd name="connsiteX14-1457" fmla="*/ 469294 w 580141"/>
                    <a:gd name="connsiteY14-1458" fmla="*/ 1003356 h 1640259"/>
                    <a:gd name="connsiteX15-1459" fmla="*/ 184579 w 580141"/>
                    <a:gd name="connsiteY15-1460" fmla="*/ 796670 h 1640259"/>
                    <a:gd name="connsiteX16-1461" fmla="*/ 466579 w 580141"/>
                    <a:gd name="connsiteY16-1462" fmla="*/ 1043108 h 1640259"/>
                    <a:gd name="connsiteX17-1463" fmla="*/ 459783 w 580141"/>
                    <a:gd name="connsiteY17-1464" fmla="*/ 1180585 h 1640259"/>
                    <a:gd name="connsiteX18-1465" fmla="*/ 119129 w 580141"/>
                    <a:gd name="connsiteY18-1466" fmla="*/ 944197 h 1640259"/>
                    <a:gd name="connsiteX19-1467" fmla="*/ 467006 w 580141"/>
                    <a:gd name="connsiteY19-1468" fmla="*/ 1229607 h 1640259"/>
                    <a:gd name="connsiteX20-1469" fmla="*/ 480083 w 580141"/>
                    <a:gd name="connsiteY20-1470" fmla="*/ 1384563 h 1640259"/>
                    <a:gd name="connsiteX21-1471" fmla="*/ 184579 w 580141"/>
                    <a:gd name="connsiteY21-1472" fmla="*/ 1187390 h 1640259"/>
                    <a:gd name="connsiteX22-1473" fmla="*/ 480050 w 580141"/>
                    <a:gd name="connsiteY22-1474" fmla="*/ 1411796 h 1640259"/>
                    <a:gd name="connsiteX23-1475" fmla="*/ 552481 w 580141"/>
                    <a:gd name="connsiteY23-1476" fmla="*/ 1640067 h 1640259"/>
                    <a:gd name="connsiteX24-1477" fmla="*/ 103908 w 580141"/>
                    <a:gd name="connsiteY24-1478" fmla="*/ 1412002 h 1640259"/>
                    <a:gd name="connsiteX25-1479" fmla="*/ 550099 w 580141"/>
                    <a:gd name="connsiteY25-1480" fmla="*/ 54739 h 1640259"/>
                    <a:gd name="connsiteX0-1481" fmla="*/ 550099 w 580141"/>
                    <a:gd name="connsiteY0-1482" fmla="*/ 54739 h 1640259"/>
                    <a:gd name="connsiteX1-1483" fmla="*/ 536842 w 580141"/>
                    <a:gd name="connsiteY1-1484" fmla="*/ 262901 h 1640259"/>
                    <a:gd name="connsiteX2-1485" fmla="*/ 550454 w 580141"/>
                    <a:gd name="connsiteY2-1486" fmla="*/ 290825 h 1640259"/>
                    <a:gd name="connsiteX3-1487" fmla="*/ 488816 w 580141"/>
                    <a:gd name="connsiteY3-1488" fmla="*/ 248282 h 1640259"/>
                    <a:gd name="connsiteX4-1489" fmla="*/ 532877 w 580141"/>
                    <a:gd name="connsiteY4-1490" fmla="*/ 296148 h 1640259"/>
                    <a:gd name="connsiteX5-1491" fmla="*/ 511048 w 580141"/>
                    <a:gd name="connsiteY5-1492" fmla="*/ 431982 h 1640259"/>
                    <a:gd name="connsiteX6-1493" fmla="*/ 440807 w 580141"/>
                    <a:gd name="connsiteY6-1494" fmla="*/ 401948 h 1640259"/>
                    <a:gd name="connsiteX7-1495" fmla="*/ 518260 w 580141"/>
                    <a:gd name="connsiteY7-1496" fmla="*/ 474167 h 1640259"/>
                    <a:gd name="connsiteX8-1497" fmla="*/ 498587 w 580141"/>
                    <a:gd name="connsiteY8-1498" fmla="*/ 638313 h 1640259"/>
                    <a:gd name="connsiteX9-1499" fmla="*/ 372197 w 580141"/>
                    <a:gd name="connsiteY9-1500" fmla="*/ 546723 h 1640259"/>
                    <a:gd name="connsiteX10-1501" fmla="*/ 498617 w 580141"/>
                    <a:gd name="connsiteY10-1502" fmla="*/ 658378 h 1640259"/>
                    <a:gd name="connsiteX11-1503" fmla="*/ 484050 w 580141"/>
                    <a:gd name="connsiteY11-1504" fmla="*/ 820768 h 1640259"/>
                    <a:gd name="connsiteX12-1505" fmla="*/ 270832 w 580141"/>
                    <a:gd name="connsiteY12-1506" fmla="*/ 673942 h 1640259"/>
                    <a:gd name="connsiteX13-1507" fmla="*/ 478917 w 580141"/>
                    <a:gd name="connsiteY13-1508" fmla="*/ 852794 h 1640259"/>
                    <a:gd name="connsiteX14-1509" fmla="*/ 469294 w 580141"/>
                    <a:gd name="connsiteY14-1510" fmla="*/ 1003356 h 1640259"/>
                    <a:gd name="connsiteX15-1511" fmla="*/ 184579 w 580141"/>
                    <a:gd name="connsiteY15-1512" fmla="*/ 796670 h 1640259"/>
                    <a:gd name="connsiteX16-1513" fmla="*/ 466579 w 580141"/>
                    <a:gd name="connsiteY16-1514" fmla="*/ 1043108 h 1640259"/>
                    <a:gd name="connsiteX17-1515" fmla="*/ 459783 w 580141"/>
                    <a:gd name="connsiteY17-1516" fmla="*/ 1180585 h 1640259"/>
                    <a:gd name="connsiteX18-1517" fmla="*/ 119129 w 580141"/>
                    <a:gd name="connsiteY18-1518" fmla="*/ 944197 h 1640259"/>
                    <a:gd name="connsiteX19-1519" fmla="*/ 467006 w 580141"/>
                    <a:gd name="connsiteY19-1520" fmla="*/ 1229607 h 1640259"/>
                    <a:gd name="connsiteX20-1521" fmla="*/ 480083 w 580141"/>
                    <a:gd name="connsiteY20-1522" fmla="*/ 1384563 h 1640259"/>
                    <a:gd name="connsiteX21-1523" fmla="*/ 184579 w 580141"/>
                    <a:gd name="connsiteY21-1524" fmla="*/ 1187390 h 1640259"/>
                    <a:gd name="connsiteX22-1525" fmla="*/ 480050 w 580141"/>
                    <a:gd name="connsiteY22-1526" fmla="*/ 1411796 h 1640259"/>
                    <a:gd name="connsiteX23-1527" fmla="*/ 552481 w 580141"/>
                    <a:gd name="connsiteY23-1528" fmla="*/ 1640067 h 1640259"/>
                    <a:gd name="connsiteX24-1529" fmla="*/ 103908 w 580141"/>
                    <a:gd name="connsiteY24-1530" fmla="*/ 1412002 h 1640259"/>
                    <a:gd name="connsiteX25-1531" fmla="*/ 550099 w 580141"/>
                    <a:gd name="connsiteY25-1532" fmla="*/ 54739 h 1640259"/>
                    <a:gd name="connsiteX0-1533" fmla="*/ 550099 w 582162"/>
                    <a:gd name="connsiteY0-1534" fmla="*/ 54028 h 1639548"/>
                    <a:gd name="connsiteX1-1535" fmla="*/ 536842 w 582162"/>
                    <a:gd name="connsiteY1-1536" fmla="*/ 262190 h 1639548"/>
                    <a:gd name="connsiteX2-1537" fmla="*/ 488816 w 582162"/>
                    <a:gd name="connsiteY2-1538" fmla="*/ 247571 h 1639548"/>
                    <a:gd name="connsiteX3-1539" fmla="*/ 532877 w 582162"/>
                    <a:gd name="connsiteY3-1540" fmla="*/ 295437 h 1639548"/>
                    <a:gd name="connsiteX4-1541" fmla="*/ 511048 w 582162"/>
                    <a:gd name="connsiteY4-1542" fmla="*/ 431271 h 1639548"/>
                    <a:gd name="connsiteX5-1543" fmla="*/ 440807 w 582162"/>
                    <a:gd name="connsiteY5-1544" fmla="*/ 401237 h 1639548"/>
                    <a:gd name="connsiteX6-1545" fmla="*/ 518260 w 582162"/>
                    <a:gd name="connsiteY6-1546" fmla="*/ 473456 h 1639548"/>
                    <a:gd name="connsiteX7-1547" fmla="*/ 498587 w 582162"/>
                    <a:gd name="connsiteY7-1548" fmla="*/ 637602 h 1639548"/>
                    <a:gd name="connsiteX8-1549" fmla="*/ 372197 w 582162"/>
                    <a:gd name="connsiteY8-1550" fmla="*/ 546012 h 1639548"/>
                    <a:gd name="connsiteX9-1551" fmla="*/ 498617 w 582162"/>
                    <a:gd name="connsiteY9-1552" fmla="*/ 657667 h 1639548"/>
                    <a:gd name="connsiteX10-1553" fmla="*/ 484050 w 582162"/>
                    <a:gd name="connsiteY10-1554" fmla="*/ 820057 h 1639548"/>
                    <a:gd name="connsiteX11-1555" fmla="*/ 270832 w 582162"/>
                    <a:gd name="connsiteY11-1556" fmla="*/ 673231 h 1639548"/>
                    <a:gd name="connsiteX12-1557" fmla="*/ 478917 w 582162"/>
                    <a:gd name="connsiteY12-1558" fmla="*/ 852083 h 1639548"/>
                    <a:gd name="connsiteX13-1559" fmla="*/ 469294 w 582162"/>
                    <a:gd name="connsiteY13-1560" fmla="*/ 1002645 h 1639548"/>
                    <a:gd name="connsiteX14-1561" fmla="*/ 184579 w 582162"/>
                    <a:gd name="connsiteY14-1562" fmla="*/ 795959 h 1639548"/>
                    <a:gd name="connsiteX15-1563" fmla="*/ 466579 w 582162"/>
                    <a:gd name="connsiteY15-1564" fmla="*/ 1042397 h 1639548"/>
                    <a:gd name="connsiteX16-1565" fmla="*/ 459783 w 582162"/>
                    <a:gd name="connsiteY16-1566" fmla="*/ 1179874 h 1639548"/>
                    <a:gd name="connsiteX17-1567" fmla="*/ 119129 w 582162"/>
                    <a:gd name="connsiteY17-1568" fmla="*/ 943486 h 1639548"/>
                    <a:gd name="connsiteX18-1569" fmla="*/ 467006 w 582162"/>
                    <a:gd name="connsiteY18-1570" fmla="*/ 1228896 h 1639548"/>
                    <a:gd name="connsiteX19-1571" fmla="*/ 480083 w 582162"/>
                    <a:gd name="connsiteY19-1572" fmla="*/ 1383852 h 1639548"/>
                    <a:gd name="connsiteX20-1573" fmla="*/ 184579 w 582162"/>
                    <a:gd name="connsiteY20-1574" fmla="*/ 1186679 h 1639548"/>
                    <a:gd name="connsiteX21-1575" fmla="*/ 480050 w 582162"/>
                    <a:gd name="connsiteY21-1576" fmla="*/ 1411085 h 1639548"/>
                    <a:gd name="connsiteX22-1577" fmla="*/ 552481 w 582162"/>
                    <a:gd name="connsiteY22-1578" fmla="*/ 1639356 h 1639548"/>
                    <a:gd name="connsiteX23-1579" fmla="*/ 103908 w 582162"/>
                    <a:gd name="connsiteY23-1580" fmla="*/ 1411291 h 1639548"/>
                    <a:gd name="connsiteX24-1581" fmla="*/ 550099 w 582162"/>
                    <a:gd name="connsiteY24-1582" fmla="*/ 54028 h 1639548"/>
                    <a:gd name="connsiteX0-1583" fmla="*/ 550099 w 582162"/>
                    <a:gd name="connsiteY0-1584" fmla="*/ 54028 h 1639548"/>
                    <a:gd name="connsiteX1-1585" fmla="*/ 536842 w 582162"/>
                    <a:gd name="connsiteY1-1586" fmla="*/ 262190 h 1639548"/>
                    <a:gd name="connsiteX2-1587" fmla="*/ 488816 w 582162"/>
                    <a:gd name="connsiteY2-1588" fmla="*/ 247571 h 1639548"/>
                    <a:gd name="connsiteX3-1589" fmla="*/ 532877 w 582162"/>
                    <a:gd name="connsiteY3-1590" fmla="*/ 295437 h 1639548"/>
                    <a:gd name="connsiteX4-1591" fmla="*/ 526021 w 582162"/>
                    <a:gd name="connsiteY4-1592" fmla="*/ 441538 h 1639548"/>
                    <a:gd name="connsiteX5-1593" fmla="*/ 440807 w 582162"/>
                    <a:gd name="connsiteY5-1594" fmla="*/ 401237 h 1639548"/>
                    <a:gd name="connsiteX6-1595" fmla="*/ 518260 w 582162"/>
                    <a:gd name="connsiteY6-1596" fmla="*/ 473456 h 1639548"/>
                    <a:gd name="connsiteX7-1597" fmla="*/ 498587 w 582162"/>
                    <a:gd name="connsiteY7-1598" fmla="*/ 637602 h 1639548"/>
                    <a:gd name="connsiteX8-1599" fmla="*/ 372197 w 582162"/>
                    <a:gd name="connsiteY8-1600" fmla="*/ 546012 h 1639548"/>
                    <a:gd name="connsiteX9-1601" fmla="*/ 498617 w 582162"/>
                    <a:gd name="connsiteY9-1602" fmla="*/ 657667 h 1639548"/>
                    <a:gd name="connsiteX10-1603" fmla="*/ 484050 w 582162"/>
                    <a:gd name="connsiteY10-1604" fmla="*/ 820057 h 1639548"/>
                    <a:gd name="connsiteX11-1605" fmla="*/ 270832 w 582162"/>
                    <a:gd name="connsiteY11-1606" fmla="*/ 673231 h 1639548"/>
                    <a:gd name="connsiteX12-1607" fmla="*/ 478917 w 582162"/>
                    <a:gd name="connsiteY12-1608" fmla="*/ 852083 h 1639548"/>
                    <a:gd name="connsiteX13-1609" fmla="*/ 469294 w 582162"/>
                    <a:gd name="connsiteY13-1610" fmla="*/ 1002645 h 1639548"/>
                    <a:gd name="connsiteX14-1611" fmla="*/ 184579 w 582162"/>
                    <a:gd name="connsiteY14-1612" fmla="*/ 795959 h 1639548"/>
                    <a:gd name="connsiteX15-1613" fmla="*/ 466579 w 582162"/>
                    <a:gd name="connsiteY15-1614" fmla="*/ 1042397 h 1639548"/>
                    <a:gd name="connsiteX16-1615" fmla="*/ 459783 w 582162"/>
                    <a:gd name="connsiteY16-1616" fmla="*/ 1179874 h 1639548"/>
                    <a:gd name="connsiteX17-1617" fmla="*/ 119129 w 582162"/>
                    <a:gd name="connsiteY17-1618" fmla="*/ 943486 h 1639548"/>
                    <a:gd name="connsiteX18-1619" fmla="*/ 467006 w 582162"/>
                    <a:gd name="connsiteY18-1620" fmla="*/ 1228896 h 1639548"/>
                    <a:gd name="connsiteX19-1621" fmla="*/ 480083 w 582162"/>
                    <a:gd name="connsiteY19-1622" fmla="*/ 1383852 h 1639548"/>
                    <a:gd name="connsiteX20-1623" fmla="*/ 184579 w 582162"/>
                    <a:gd name="connsiteY20-1624" fmla="*/ 1186679 h 1639548"/>
                    <a:gd name="connsiteX21-1625" fmla="*/ 480050 w 582162"/>
                    <a:gd name="connsiteY21-1626" fmla="*/ 1411085 h 1639548"/>
                    <a:gd name="connsiteX22-1627" fmla="*/ 552481 w 582162"/>
                    <a:gd name="connsiteY22-1628" fmla="*/ 1639356 h 1639548"/>
                    <a:gd name="connsiteX23-1629" fmla="*/ 103908 w 582162"/>
                    <a:gd name="connsiteY23-1630" fmla="*/ 1411291 h 1639548"/>
                    <a:gd name="connsiteX24-1631" fmla="*/ 550099 w 582162"/>
                    <a:gd name="connsiteY24-1632" fmla="*/ 54028 h 16395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2" name="Group 15"/>
                <p:cNvGrpSpPr/>
                <p:nvPr/>
              </p:nvGrpSpPr>
              <p:grpSpPr>
                <a:xfrm rot="5400000">
                  <a:off x="10675128" y="4128426"/>
                  <a:ext cx="577045" cy="831590"/>
                  <a:chOff x="967240" y="3289369"/>
                  <a:chExt cx="1100200" cy="1585520"/>
                </a:xfrm>
              </p:grpSpPr>
              <p:sp>
                <p:nvSpPr>
                  <p:cNvPr id="18" name="Freeform 1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Freeform 17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4" name="Freeform 19"/>
                <p:cNvSpPr/>
                <p:nvPr/>
              </p:nvSpPr>
              <p:spPr>
                <a:xfrm rot="3762166">
                  <a:off x="10883440" y="4518509"/>
                  <a:ext cx="321894" cy="906551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-1" fmla="*/ 550099 w 552481"/>
                    <a:gd name="connsiteY0-2" fmla="*/ 0 h 1585520"/>
                    <a:gd name="connsiteX1-3" fmla="*/ 550454 w 552481"/>
                    <a:gd name="connsiteY1-4" fmla="*/ 236086 h 1585520"/>
                    <a:gd name="connsiteX2-5" fmla="*/ 488816 w 552481"/>
                    <a:gd name="connsiteY2-6" fmla="*/ 193543 h 1585520"/>
                    <a:gd name="connsiteX3-7" fmla="*/ 550466 w 552481"/>
                    <a:gd name="connsiteY3-8" fmla="*/ 244157 h 1585520"/>
                    <a:gd name="connsiteX4-9" fmla="*/ 550735 w 552481"/>
                    <a:gd name="connsiteY4-10" fmla="*/ 423083 h 1585520"/>
                    <a:gd name="connsiteX5-11" fmla="*/ 440807 w 552481"/>
                    <a:gd name="connsiteY5-12" fmla="*/ 347209 h 1585520"/>
                    <a:gd name="connsiteX6-13" fmla="*/ 550756 w 552481"/>
                    <a:gd name="connsiteY6-14" fmla="*/ 437477 h 1585520"/>
                    <a:gd name="connsiteX7-15" fmla="*/ 551026 w 552481"/>
                    <a:gd name="connsiteY7-16" fmla="*/ 616991 h 1585520"/>
                    <a:gd name="connsiteX8-17" fmla="*/ 372197 w 552481"/>
                    <a:gd name="connsiteY8-18" fmla="*/ 491984 h 1585520"/>
                    <a:gd name="connsiteX9-19" fmla="*/ 551056 w 552481"/>
                    <a:gd name="connsiteY9-20" fmla="*/ 637056 h 1585520"/>
                    <a:gd name="connsiteX10-21" fmla="*/ 551331 w 552481"/>
                    <a:gd name="connsiteY10-22" fmla="*/ 819782 h 1585520"/>
                    <a:gd name="connsiteX11-23" fmla="*/ 270832 w 552481"/>
                    <a:gd name="connsiteY11-24" fmla="*/ 619203 h 1585520"/>
                    <a:gd name="connsiteX12-25" fmla="*/ 551364 w 552481"/>
                    <a:gd name="connsiteY12-26" fmla="*/ 841805 h 1585520"/>
                    <a:gd name="connsiteX13-27" fmla="*/ 551613 w 552481"/>
                    <a:gd name="connsiteY13-28" fmla="*/ 1007603 h 1585520"/>
                    <a:gd name="connsiteX14-29" fmla="*/ 184579 w 552481"/>
                    <a:gd name="connsiteY14-30" fmla="*/ 741931 h 1585520"/>
                    <a:gd name="connsiteX15-31" fmla="*/ 551646 w 552481"/>
                    <a:gd name="connsiteY15-32" fmla="*/ 1029766 h 1585520"/>
                    <a:gd name="connsiteX16-33" fmla="*/ 551910 w 552481"/>
                    <a:gd name="connsiteY16-34" fmla="*/ 1205103 h 1585520"/>
                    <a:gd name="connsiteX17-35" fmla="*/ 119129 w 552481"/>
                    <a:gd name="connsiteY17-36" fmla="*/ 889458 h 1585520"/>
                    <a:gd name="connsiteX18-37" fmla="*/ 551942 w 552481"/>
                    <a:gd name="connsiteY18-38" fmla="*/ 1226335 h 1585520"/>
                    <a:gd name="connsiteX19-39" fmla="*/ 552201 w 552481"/>
                    <a:gd name="connsiteY19-40" fmla="*/ 1398749 h 1585520"/>
                    <a:gd name="connsiteX20-41" fmla="*/ 184579 w 552481"/>
                    <a:gd name="connsiteY20-42" fmla="*/ 1132651 h 1585520"/>
                    <a:gd name="connsiteX21-43" fmla="*/ 509865 w 552481"/>
                    <a:gd name="connsiteY21-44" fmla="*/ 1387661 h 1585520"/>
                    <a:gd name="connsiteX22-45" fmla="*/ 552481 w 552481"/>
                    <a:gd name="connsiteY22-46" fmla="*/ 1585328 h 1585520"/>
                    <a:gd name="connsiteX23-47" fmla="*/ 103908 w 552481"/>
                    <a:gd name="connsiteY23-48" fmla="*/ 1357263 h 1585520"/>
                    <a:gd name="connsiteX24-49" fmla="*/ 550099 w 552481"/>
                    <a:gd name="connsiteY24-50" fmla="*/ 0 h 1585520"/>
                    <a:gd name="connsiteX0-51" fmla="*/ 550099 w 552481"/>
                    <a:gd name="connsiteY0-52" fmla="*/ 0 h 1585520"/>
                    <a:gd name="connsiteX1-53" fmla="*/ 550454 w 552481"/>
                    <a:gd name="connsiteY1-54" fmla="*/ 236086 h 1585520"/>
                    <a:gd name="connsiteX2-55" fmla="*/ 488816 w 552481"/>
                    <a:gd name="connsiteY2-56" fmla="*/ 193543 h 1585520"/>
                    <a:gd name="connsiteX3-57" fmla="*/ 550466 w 552481"/>
                    <a:gd name="connsiteY3-58" fmla="*/ 244157 h 1585520"/>
                    <a:gd name="connsiteX4-59" fmla="*/ 550735 w 552481"/>
                    <a:gd name="connsiteY4-60" fmla="*/ 423083 h 1585520"/>
                    <a:gd name="connsiteX5-61" fmla="*/ 440807 w 552481"/>
                    <a:gd name="connsiteY5-62" fmla="*/ 347209 h 1585520"/>
                    <a:gd name="connsiteX6-63" fmla="*/ 550756 w 552481"/>
                    <a:gd name="connsiteY6-64" fmla="*/ 437477 h 1585520"/>
                    <a:gd name="connsiteX7-65" fmla="*/ 551026 w 552481"/>
                    <a:gd name="connsiteY7-66" fmla="*/ 616991 h 1585520"/>
                    <a:gd name="connsiteX8-67" fmla="*/ 372197 w 552481"/>
                    <a:gd name="connsiteY8-68" fmla="*/ 491984 h 1585520"/>
                    <a:gd name="connsiteX9-69" fmla="*/ 551056 w 552481"/>
                    <a:gd name="connsiteY9-70" fmla="*/ 637056 h 1585520"/>
                    <a:gd name="connsiteX10-71" fmla="*/ 551331 w 552481"/>
                    <a:gd name="connsiteY10-72" fmla="*/ 819782 h 1585520"/>
                    <a:gd name="connsiteX11-73" fmla="*/ 270832 w 552481"/>
                    <a:gd name="connsiteY11-74" fmla="*/ 619203 h 1585520"/>
                    <a:gd name="connsiteX12-75" fmla="*/ 551364 w 552481"/>
                    <a:gd name="connsiteY12-76" fmla="*/ 841805 h 1585520"/>
                    <a:gd name="connsiteX13-77" fmla="*/ 551613 w 552481"/>
                    <a:gd name="connsiteY13-78" fmla="*/ 1007603 h 1585520"/>
                    <a:gd name="connsiteX14-79" fmla="*/ 184579 w 552481"/>
                    <a:gd name="connsiteY14-80" fmla="*/ 741931 h 1585520"/>
                    <a:gd name="connsiteX15-81" fmla="*/ 551646 w 552481"/>
                    <a:gd name="connsiteY15-82" fmla="*/ 1029766 h 1585520"/>
                    <a:gd name="connsiteX16-83" fmla="*/ 551910 w 552481"/>
                    <a:gd name="connsiteY16-84" fmla="*/ 1205103 h 1585520"/>
                    <a:gd name="connsiteX17-85" fmla="*/ 119129 w 552481"/>
                    <a:gd name="connsiteY17-86" fmla="*/ 889458 h 1585520"/>
                    <a:gd name="connsiteX18-87" fmla="*/ 551942 w 552481"/>
                    <a:gd name="connsiteY18-88" fmla="*/ 1226335 h 1585520"/>
                    <a:gd name="connsiteX19-89" fmla="*/ 519836 w 552481"/>
                    <a:gd name="connsiteY19-90" fmla="*/ 1370630 h 1585520"/>
                    <a:gd name="connsiteX20-91" fmla="*/ 184579 w 552481"/>
                    <a:gd name="connsiteY20-92" fmla="*/ 1132651 h 1585520"/>
                    <a:gd name="connsiteX21-93" fmla="*/ 509865 w 552481"/>
                    <a:gd name="connsiteY21-94" fmla="*/ 1387661 h 1585520"/>
                    <a:gd name="connsiteX22-95" fmla="*/ 552481 w 552481"/>
                    <a:gd name="connsiteY22-96" fmla="*/ 1585328 h 1585520"/>
                    <a:gd name="connsiteX23-97" fmla="*/ 103908 w 552481"/>
                    <a:gd name="connsiteY23-98" fmla="*/ 1357263 h 1585520"/>
                    <a:gd name="connsiteX24-99" fmla="*/ 550099 w 552481"/>
                    <a:gd name="connsiteY24-100" fmla="*/ 0 h 1585520"/>
                    <a:gd name="connsiteX0-101" fmla="*/ 550099 w 552481"/>
                    <a:gd name="connsiteY0-102" fmla="*/ 0 h 1585520"/>
                    <a:gd name="connsiteX1-103" fmla="*/ 550454 w 552481"/>
                    <a:gd name="connsiteY1-104" fmla="*/ 236086 h 1585520"/>
                    <a:gd name="connsiteX2-105" fmla="*/ 488816 w 552481"/>
                    <a:gd name="connsiteY2-106" fmla="*/ 193543 h 1585520"/>
                    <a:gd name="connsiteX3-107" fmla="*/ 550466 w 552481"/>
                    <a:gd name="connsiteY3-108" fmla="*/ 244157 h 1585520"/>
                    <a:gd name="connsiteX4-109" fmla="*/ 550735 w 552481"/>
                    <a:gd name="connsiteY4-110" fmla="*/ 423083 h 1585520"/>
                    <a:gd name="connsiteX5-111" fmla="*/ 440807 w 552481"/>
                    <a:gd name="connsiteY5-112" fmla="*/ 347209 h 1585520"/>
                    <a:gd name="connsiteX6-113" fmla="*/ 550756 w 552481"/>
                    <a:gd name="connsiteY6-114" fmla="*/ 437477 h 1585520"/>
                    <a:gd name="connsiteX7-115" fmla="*/ 551026 w 552481"/>
                    <a:gd name="connsiteY7-116" fmla="*/ 616991 h 1585520"/>
                    <a:gd name="connsiteX8-117" fmla="*/ 372197 w 552481"/>
                    <a:gd name="connsiteY8-118" fmla="*/ 491984 h 1585520"/>
                    <a:gd name="connsiteX9-119" fmla="*/ 551056 w 552481"/>
                    <a:gd name="connsiteY9-120" fmla="*/ 637056 h 1585520"/>
                    <a:gd name="connsiteX10-121" fmla="*/ 551331 w 552481"/>
                    <a:gd name="connsiteY10-122" fmla="*/ 819782 h 1585520"/>
                    <a:gd name="connsiteX11-123" fmla="*/ 270832 w 552481"/>
                    <a:gd name="connsiteY11-124" fmla="*/ 619203 h 1585520"/>
                    <a:gd name="connsiteX12-125" fmla="*/ 551364 w 552481"/>
                    <a:gd name="connsiteY12-126" fmla="*/ 841805 h 1585520"/>
                    <a:gd name="connsiteX13-127" fmla="*/ 551613 w 552481"/>
                    <a:gd name="connsiteY13-128" fmla="*/ 1007603 h 1585520"/>
                    <a:gd name="connsiteX14-129" fmla="*/ 184579 w 552481"/>
                    <a:gd name="connsiteY14-130" fmla="*/ 741931 h 1585520"/>
                    <a:gd name="connsiteX15-131" fmla="*/ 551646 w 552481"/>
                    <a:gd name="connsiteY15-132" fmla="*/ 1029766 h 1585520"/>
                    <a:gd name="connsiteX16-133" fmla="*/ 551910 w 552481"/>
                    <a:gd name="connsiteY16-134" fmla="*/ 1205103 h 1585520"/>
                    <a:gd name="connsiteX17-135" fmla="*/ 119129 w 552481"/>
                    <a:gd name="connsiteY17-136" fmla="*/ 889458 h 1585520"/>
                    <a:gd name="connsiteX18-137" fmla="*/ 504472 w 552481"/>
                    <a:gd name="connsiteY18-138" fmla="*/ 1198018 h 1585520"/>
                    <a:gd name="connsiteX19-139" fmla="*/ 519836 w 552481"/>
                    <a:gd name="connsiteY19-140" fmla="*/ 1370630 h 1585520"/>
                    <a:gd name="connsiteX20-141" fmla="*/ 184579 w 552481"/>
                    <a:gd name="connsiteY20-142" fmla="*/ 1132651 h 1585520"/>
                    <a:gd name="connsiteX21-143" fmla="*/ 509865 w 552481"/>
                    <a:gd name="connsiteY21-144" fmla="*/ 1387661 h 1585520"/>
                    <a:gd name="connsiteX22-145" fmla="*/ 552481 w 552481"/>
                    <a:gd name="connsiteY22-146" fmla="*/ 1585328 h 1585520"/>
                    <a:gd name="connsiteX23-147" fmla="*/ 103908 w 552481"/>
                    <a:gd name="connsiteY23-148" fmla="*/ 1357263 h 1585520"/>
                    <a:gd name="connsiteX24-149" fmla="*/ 550099 w 552481"/>
                    <a:gd name="connsiteY24-150" fmla="*/ 0 h 1585520"/>
                    <a:gd name="connsiteX0-151" fmla="*/ 550099 w 552481"/>
                    <a:gd name="connsiteY0-152" fmla="*/ 0 h 1585520"/>
                    <a:gd name="connsiteX1-153" fmla="*/ 550454 w 552481"/>
                    <a:gd name="connsiteY1-154" fmla="*/ 236086 h 1585520"/>
                    <a:gd name="connsiteX2-155" fmla="*/ 488816 w 552481"/>
                    <a:gd name="connsiteY2-156" fmla="*/ 193543 h 1585520"/>
                    <a:gd name="connsiteX3-157" fmla="*/ 550466 w 552481"/>
                    <a:gd name="connsiteY3-158" fmla="*/ 244157 h 1585520"/>
                    <a:gd name="connsiteX4-159" fmla="*/ 550735 w 552481"/>
                    <a:gd name="connsiteY4-160" fmla="*/ 423083 h 1585520"/>
                    <a:gd name="connsiteX5-161" fmla="*/ 440807 w 552481"/>
                    <a:gd name="connsiteY5-162" fmla="*/ 347209 h 1585520"/>
                    <a:gd name="connsiteX6-163" fmla="*/ 550756 w 552481"/>
                    <a:gd name="connsiteY6-164" fmla="*/ 437477 h 1585520"/>
                    <a:gd name="connsiteX7-165" fmla="*/ 551026 w 552481"/>
                    <a:gd name="connsiteY7-166" fmla="*/ 616991 h 1585520"/>
                    <a:gd name="connsiteX8-167" fmla="*/ 372197 w 552481"/>
                    <a:gd name="connsiteY8-168" fmla="*/ 491984 h 1585520"/>
                    <a:gd name="connsiteX9-169" fmla="*/ 551056 w 552481"/>
                    <a:gd name="connsiteY9-170" fmla="*/ 637056 h 1585520"/>
                    <a:gd name="connsiteX10-171" fmla="*/ 551331 w 552481"/>
                    <a:gd name="connsiteY10-172" fmla="*/ 819782 h 1585520"/>
                    <a:gd name="connsiteX11-173" fmla="*/ 270832 w 552481"/>
                    <a:gd name="connsiteY11-174" fmla="*/ 619203 h 1585520"/>
                    <a:gd name="connsiteX12-175" fmla="*/ 551364 w 552481"/>
                    <a:gd name="connsiteY12-176" fmla="*/ 841805 h 1585520"/>
                    <a:gd name="connsiteX13-177" fmla="*/ 551613 w 552481"/>
                    <a:gd name="connsiteY13-178" fmla="*/ 1007603 h 1585520"/>
                    <a:gd name="connsiteX14-179" fmla="*/ 184579 w 552481"/>
                    <a:gd name="connsiteY14-180" fmla="*/ 741931 h 1585520"/>
                    <a:gd name="connsiteX15-181" fmla="*/ 551646 w 552481"/>
                    <a:gd name="connsiteY15-182" fmla="*/ 1029766 h 1585520"/>
                    <a:gd name="connsiteX16-183" fmla="*/ 507056 w 552481"/>
                    <a:gd name="connsiteY16-184" fmla="*/ 1169267 h 1585520"/>
                    <a:gd name="connsiteX17-185" fmla="*/ 119129 w 552481"/>
                    <a:gd name="connsiteY17-186" fmla="*/ 889458 h 1585520"/>
                    <a:gd name="connsiteX18-187" fmla="*/ 504472 w 552481"/>
                    <a:gd name="connsiteY18-188" fmla="*/ 1198018 h 1585520"/>
                    <a:gd name="connsiteX19-189" fmla="*/ 519836 w 552481"/>
                    <a:gd name="connsiteY19-190" fmla="*/ 1370630 h 1585520"/>
                    <a:gd name="connsiteX20-191" fmla="*/ 184579 w 552481"/>
                    <a:gd name="connsiteY20-192" fmla="*/ 1132651 h 1585520"/>
                    <a:gd name="connsiteX21-193" fmla="*/ 509865 w 552481"/>
                    <a:gd name="connsiteY21-194" fmla="*/ 1387661 h 1585520"/>
                    <a:gd name="connsiteX22-195" fmla="*/ 552481 w 552481"/>
                    <a:gd name="connsiteY22-196" fmla="*/ 1585328 h 1585520"/>
                    <a:gd name="connsiteX23-197" fmla="*/ 103908 w 552481"/>
                    <a:gd name="connsiteY23-198" fmla="*/ 1357263 h 1585520"/>
                    <a:gd name="connsiteX24-199" fmla="*/ 550099 w 552481"/>
                    <a:gd name="connsiteY24-200" fmla="*/ 0 h 1585520"/>
                    <a:gd name="connsiteX0-201" fmla="*/ 550099 w 552481"/>
                    <a:gd name="connsiteY0-202" fmla="*/ 0 h 1585520"/>
                    <a:gd name="connsiteX1-203" fmla="*/ 550454 w 552481"/>
                    <a:gd name="connsiteY1-204" fmla="*/ 236086 h 1585520"/>
                    <a:gd name="connsiteX2-205" fmla="*/ 488816 w 552481"/>
                    <a:gd name="connsiteY2-206" fmla="*/ 193543 h 1585520"/>
                    <a:gd name="connsiteX3-207" fmla="*/ 550466 w 552481"/>
                    <a:gd name="connsiteY3-208" fmla="*/ 244157 h 1585520"/>
                    <a:gd name="connsiteX4-209" fmla="*/ 550735 w 552481"/>
                    <a:gd name="connsiteY4-210" fmla="*/ 423083 h 1585520"/>
                    <a:gd name="connsiteX5-211" fmla="*/ 440807 w 552481"/>
                    <a:gd name="connsiteY5-212" fmla="*/ 347209 h 1585520"/>
                    <a:gd name="connsiteX6-213" fmla="*/ 550756 w 552481"/>
                    <a:gd name="connsiteY6-214" fmla="*/ 437477 h 1585520"/>
                    <a:gd name="connsiteX7-215" fmla="*/ 551026 w 552481"/>
                    <a:gd name="connsiteY7-216" fmla="*/ 616991 h 1585520"/>
                    <a:gd name="connsiteX8-217" fmla="*/ 372197 w 552481"/>
                    <a:gd name="connsiteY8-218" fmla="*/ 491984 h 1585520"/>
                    <a:gd name="connsiteX9-219" fmla="*/ 551056 w 552481"/>
                    <a:gd name="connsiteY9-220" fmla="*/ 637056 h 1585520"/>
                    <a:gd name="connsiteX10-221" fmla="*/ 551331 w 552481"/>
                    <a:gd name="connsiteY10-222" fmla="*/ 819782 h 1585520"/>
                    <a:gd name="connsiteX11-223" fmla="*/ 270832 w 552481"/>
                    <a:gd name="connsiteY11-224" fmla="*/ 619203 h 1585520"/>
                    <a:gd name="connsiteX12-225" fmla="*/ 551364 w 552481"/>
                    <a:gd name="connsiteY12-226" fmla="*/ 841805 h 1585520"/>
                    <a:gd name="connsiteX13-227" fmla="*/ 551613 w 552481"/>
                    <a:gd name="connsiteY13-228" fmla="*/ 1007603 h 1585520"/>
                    <a:gd name="connsiteX14-229" fmla="*/ 184579 w 552481"/>
                    <a:gd name="connsiteY14-230" fmla="*/ 741931 h 1585520"/>
                    <a:gd name="connsiteX15-231" fmla="*/ 521700 w 552481"/>
                    <a:gd name="connsiteY15-232" fmla="*/ 1009232 h 1585520"/>
                    <a:gd name="connsiteX16-233" fmla="*/ 507056 w 552481"/>
                    <a:gd name="connsiteY16-234" fmla="*/ 1169267 h 1585520"/>
                    <a:gd name="connsiteX17-235" fmla="*/ 119129 w 552481"/>
                    <a:gd name="connsiteY17-236" fmla="*/ 889458 h 1585520"/>
                    <a:gd name="connsiteX18-237" fmla="*/ 504472 w 552481"/>
                    <a:gd name="connsiteY18-238" fmla="*/ 1198018 h 1585520"/>
                    <a:gd name="connsiteX19-239" fmla="*/ 519836 w 552481"/>
                    <a:gd name="connsiteY19-240" fmla="*/ 1370630 h 1585520"/>
                    <a:gd name="connsiteX20-241" fmla="*/ 184579 w 552481"/>
                    <a:gd name="connsiteY20-242" fmla="*/ 1132651 h 1585520"/>
                    <a:gd name="connsiteX21-243" fmla="*/ 509865 w 552481"/>
                    <a:gd name="connsiteY21-244" fmla="*/ 1387661 h 1585520"/>
                    <a:gd name="connsiteX22-245" fmla="*/ 552481 w 552481"/>
                    <a:gd name="connsiteY22-246" fmla="*/ 1585328 h 1585520"/>
                    <a:gd name="connsiteX23-247" fmla="*/ 103908 w 552481"/>
                    <a:gd name="connsiteY23-248" fmla="*/ 1357263 h 1585520"/>
                    <a:gd name="connsiteX24-249" fmla="*/ 550099 w 552481"/>
                    <a:gd name="connsiteY24-250" fmla="*/ 0 h 1585520"/>
                    <a:gd name="connsiteX0-251" fmla="*/ 550099 w 552481"/>
                    <a:gd name="connsiteY0-252" fmla="*/ 0 h 1585520"/>
                    <a:gd name="connsiteX1-253" fmla="*/ 550454 w 552481"/>
                    <a:gd name="connsiteY1-254" fmla="*/ 236086 h 1585520"/>
                    <a:gd name="connsiteX2-255" fmla="*/ 488816 w 552481"/>
                    <a:gd name="connsiteY2-256" fmla="*/ 193543 h 1585520"/>
                    <a:gd name="connsiteX3-257" fmla="*/ 550466 w 552481"/>
                    <a:gd name="connsiteY3-258" fmla="*/ 244157 h 1585520"/>
                    <a:gd name="connsiteX4-259" fmla="*/ 550735 w 552481"/>
                    <a:gd name="connsiteY4-260" fmla="*/ 423083 h 1585520"/>
                    <a:gd name="connsiteX5-261" fmla="*/ 440807 w 552481"/>
                    <a:gd name="connsiteY5-262" fmla="*/ 347209 h 1585520"/>
                    <a:gd name="connsiteX6-263" fmla="*/ 550756 w 552481"/>
                    <a:gd name="connsiteY6-264" fmla="*/ 437477 h 1585520"/>
                    <a:gd name="connsiteX7-265" fmla="*/ 551026 w 552481"/>
                    <a:gd name="connsiteY7-266" fmla="*/ 616991 h 1585520"/>
                    <a:gd name="connsiteX8-267" fmla="*/ 372197 w 552481"/>
                    <a:gd name="connsiteY8-268" fmla="*/ 491984 h 1585520"/>
                    <a:gd name="connsiteX9-269" fmla="*/ 551056 w 552481"/>
                    <a:gd name="connsiteY9-270" fmla="*/ 637056 h 1585520"/>
                    <a:gd name="connsiteX10-271" fmla="*/ 551331 w 552481"/>
                    <a:gd name="connsiteY10-272" fmla="*/ 819782 h 1585520"/>
                    <a:gd name="connsiteX11-273" fmla="*/ 270832 w 552481"/>
                    <a:gd name="connsiteY11-274" fmla="*/ 619203 h 1585520"/>
                    <a:gd name="connsiteX12-275" fmla="*/ 551364 w 552481"/>
                    <a:gd name="connsiteY12-276" fmla="*/ 841805 h 1585520"/>
                    <a:gd name="connsiteX13-277" fmla="*/ 534221 w 552481"/>
                    <a:gd name="connsiteY13-278" fmla="*/ 989751 h 1585520"/>
                    <a:gd name="connsiteX14-279" fmla="*/ 184579 w 552481"/>
                    <a:gd name="connsiteY14-280" fmla="*/ 741931 h 1585520"/>
                    <a:gd name="connsiteX15-281" fmla="*/ 521700 w 552481"/>
                    <a:gd name="connsiteY15-282" fmla="*/ 1009232 h 1585520"/>
                    <a:gd name="connsiteX16-283" fmla="*/ 507056 w 552481"/>
                    <a:gd name="connsiteY16-284" fmla="*/ 1169267 h 1585520"/>
                    <a:gd name="connsiteX17-285" fmla="*/ 119129 w 552481"/>
                    <a:gd name="connsiteY17-286" fmla="*/ 889458 h 1585520"/>
                    <a:gd name="connsiteX18-287" fmla="*/ 504472 w 552481"/>
                    <a:gd name="connsiteY18-288" fmla="*/ 1198018 h 1585520"/>
                    <a:gd name="connsiteX19-289" fmla="*/ 519836 w 552481"/>
                    <a:gd name="connsiteY19-290" fmla="*/ 1370630 h 1585520"/>
                    <a:gd name="connsiteX20-291" fmla="*/ 184579 w 552481"/>
                    <a:gd name="connsiteY20-292" fmla="*/ 1132651 h 1585520"/>
                    <a:gd name="connsiteX21-293" fmla="*/ 509865 w 552481"/>
                    <a:gd name="connsiteY21-294" fmla="*/ 1387661 h 1585520"/>
                    <a:gd name="connsiteX22-295" fmla="*/ 552481 w 552481"/>
                    <a:gd name="connsiteY22-296" fmla="*/ 1585328 h 1585520"/>
                    <a:gd name="connsiteX23-297" fmla="*/ 103908 w 552481"/>
                    <a:gd name="connsiteY23-298" fmla="*/ 1357263 h 1585520"/>
                    <a:gd name="connsiteX24-299" fmla="*/ 550099 w 552481"/>
                    <a:gd name="connsiteY24-300" fmla="*/ 0 h 1585520"/>
                    <a:gd name="connsiteX0-301" fmla="*/ 550099 w 552481"/>
                    <a:gd name="connsiteY0-302" fmla="*/ 0 h 1585520"/>
                    <a:gd name="connsiteX1-303" fmla="*/ 550454 w 552481"/>
                    <a:gd name="connsiteY1-304" fmla="*/ 236086 h 1585520"/>
                    <a:gd name="connsiteX2-305" fmla="*/ 488816 w 552481"/>
                    <a:gd name="connsiteY2-306" fmla="*/ 193543 h 1585520"/>
                    <a:gd name="connsiteX3-307" fmla="*/ 550466 w 552481"/>
                    <a:gd name="connsiteY3-308" fmla="*/ 244157 h 1585520"/>
                    <a:gd name="connsiteX4-309" fmla="*/ 550735 w 552481"/>
                    <a:gd name="connsiteY4-310" fmla="*/ 423083 h 1585520"/>
                    <a:gd name="connsiteX5-311" fmla="*/ 440807 w 552481"/>
                    <a:gd name="connsiteY5-312" fmla="*/ 347209 h 1585520"/>
                    <a:gd name="connsiteX6-313" fmla="*/ 550756 w 552481"/>
                    <a:gd name="connsiteY6-314" fmla="*/ 437477 h 1585520"/>
                    <a:gd name="connsiteX7-315" fmla="*/ 551026 w 552481"/>
                    <a:gd name="connsiteY7-316" fmla="*/ 616991 h 1585520"/>
                    <a:gd name="connsiteX8-317" fmla="*/ 372197 w 552481"/>
                    <a:gd name="connsiteY8-318" fmla="*/ 491984 h 1585520"/>
                    <a:gd name="connsiteX9-319" fmla="*/ 551056 w 552481"/>
                    <a:gd name="connsiteY9-320" fmla="*/ 637056 h 1585520"/>
                    <a:gd name="connsiteX10-321" fmla="*/ 551331 w 552481"/>
                    <a:gd name="connsiteY10-322" fmla="*/ 819782 h 1585520"/>
                    <a:gd name="connsiteX11-323" fmla="*/ 270832 w 552481"/>
                    <a:gd name="connsiteY11-324" fmla="*/ 619203 h 1585520"/>
                    <a:gd name="connsiteX12-325" fmla="*/ 501344 w 552481"/>
                    <a:gd name="connsiteY12-326" fmla="*/ 815973 h 1585520"/>
                    <a:gd name="connsiteX13-327" fmla="*/ 534221 w 552481"/>
                    <a:gd name="connsiteY13-328" fmla="*/ 989751 h 1585520"/>
                    <a:gd name="connsiteX14-329" fmla="*/ 184579 w 552481"/>
                    <a:gd name="connsiteY14-330" fmla="*/ 741931 h 1585520"/>
                    <a:gd name="connsiteX15-331" fmla="*/ 521700 w 552481"/>
                    <a:gd name="connsiteY15-332" fmla="*/ 1009232 h 1585520"/>
                    <a:gd name="connsiteX16-333" fmla="*/ 507056 w 552481"/>
                    <a:gd name="connsiteY16-334" fmla="*/ 1169267 h 1585520"/>
                    <a:gd name="connsiteX17-335" fmla="*/ 119129 w 552481"/>
                    <a:gd name="connsiteY17-336" fmla="*/ 889458 h 1585520"/>
                    <a:gd name="connsiteX18-337" fmla="*/ 504472 w 552481"/>
                    <a:gd name="connsiteY18-338" fmla="*/ 1198018 h 1585520"/>
                    <a:gd name="connsiteX19-339" fmla="*/ 519836 w 552481"/>
                    <a:gd name="connsiteY19-340" fmla="*/ 1370630 h 1585520"/>
                    <a:gd name="connsiteX20-341" fmla="*/ 184579 w 552481"/>
                    <a:gd name="connsiteY20-342" fmla="*/ 1132651 h 1585520"/>
                    <a:gd name="connsiteX21-343" fmla="*/ 509865 w 552481"/>
                    <a:gd name="connsiteY21-344" fmla="*/ 1387661 h 1585520"/>
                    <a:gd name="connsiteX22-345" fmla="*/ 552481 w 552481"/>
                    <a:gd name="connsiteY22-346" fmla="*/ 1585328 h 1585520"/>
                    <a:gd name="connsiteX23-347" fmla="*/ 103908 w 552481"/>
                    <a:gd name="connsiteY23-348" fmla="*/ 1357263 h 1585520"/>
                    <a:gd name="connsiteX24-349" fmla="*/ 550099 w 552481"/>
                    <a:gd name="connsiteY24-350" fmla="*/ 0 h 1585520"/>
                    <a:gd name="connsiteX0-351" fmla="*/ 550099 w 552481"/>
                    <a:gd name="connsiteY0-352" fmla="*/ 0 h 1585520"/>
                    <a:gd name="connsiteX1-353" fmla="*/ 550454 w 552481"/>
                    <a:gd name="connsiteY1-354" fmla="*/ 236086 h 1585520"/>
                    <a:gd name="connsiteX2-355" fmla="*/ 488816 w 552481"/>
                    <a:gd name="connsiteY2-356" fmla="*/ 193543 h 1585520"/>
                    <a:gd name="connsiteX3-357" fmla="*/ 550466 w 552481"/>
                    <a:gd name="connsiteY3-358" fmla="*/ 244157 h 1585520"/>
                    <a:gd name="connsiteX4-359" fmla="*/ 550735 w 552481"/>
                    <a:gd name="connsiteY4-360" fmla="*/ 423083 h 1585520"/>
                    <a:gd name="connsiteX5-361" fmla="*/ 440807 w 552481"/>
                    <a:gd name="connsiteY5-362" fmla="*/ 347209 h 1585520"/>
                    <a:gd name="connsiteX6-363" fmla="*/ 550756 w 552481"/>
                    <a:gd name="connsiteY6-364" fmla="*/ 437477 h 1585520"/>
                    <a:gd name="connsiteX7-365" fmla="*/ 551026 w 552481"/>
                    <a:gd name="connsiteY7-366" fmla="*/ 616991 h 1585520"/>
                    <a:gd name="connsiteX8-367" fmla="*/ 372197 w 552481"/>
                    <a:gd name="connsiteY8-368" fmla="*/ 491984 h 1585520"/>
                    <a:gd name="connsiteX9-369" fmla="*/ 551056 w 552481"/>
                    <a:gd name="connsiteY9-370" fmla="*/ 637056 h 1585520"/>
                    <a:gd name="connsiteX10-371" fmla="*/ 508896 w 552481"/>
                    <a:gd name="connsiteY10-372" fmla="*/ 791532 h 1585520"/>
                    <a:gd name="connsiteX11-373" fmla="*/ 270832 w 552481"/>
                    <a:gd name="connsiteY11-374" fmla="*/ 619203 h 1585520"/>
                    <a:gd name="connsiteX12-375" fmla="*/ 501344 w 552481"/>
                    <a:gd name="connsiteY12-376" fmla="*/ 815973 h 1585520"/>
                    <a:gd name="connsiteX13-377" fmla="*/ 534221 w 552481"/>
                    <a:gd name="connsiteY13-378" fmla="*/ 989751 h 1585520"/>
                    <a:gd name="connsiteX14-379" fmla="*/ 184579 w 552481"/>
                    <a:gd name="connsiteY14-380" fmla="*/ 741931 h 1585520"/>
                    <a:gd name="connsiteX15-381" fmla="*/ 521700 w 552481"/>
                    <a:gd name="connsiteY15-382" fmla="*/ 1009232 h 1585520"/>
                    <a:gd name="connsiteX16-383" fmla="*/ 507056 w 552481"/>
                    <a:gd name="connsiteY16-384" fmla="*/ 1169267 h 1585520"/>
                    <a:gd name="connsiteX17-385" fmla="*/ 119129 w 552481"/>
                    <a:gd name="connsiteY17-386" fmla="*/ 889458 h 1585520"/>
                    <a:gd name="connsiteX18-387" fmla="*/ 504472 w 552481"/>
                    <a:gd name="connsiteY18-388" fmla="*/ 1198018 h 1585520"/>
                    <a:gd name="connsiteX19-389" fmla="*/ 519836 w 552481"/>
                    <a:gd name="connsiteY19-390" fmla="*/ 1370630 h 1585520"/>
                    <a:gd name="connsiteX20-391" fmla="*/ 184579 w 552481"/>
                    <a:gd name="connsiteY20-392" fmla="*/ 1132651 h 1585520"/>
                    <a:gd name="connsiteX21-393" fmla="*/ 509865 w 552481"/>
                    <a:gd name="connsiteY21-394" fmla="*/ 1387661 h 1585520"/>
                    <a:gd name="connsiteX22-395" fmla="*/ 552481 w 552481"/>
                    <a:gd name="connsiteY22-396" fmla="*/ 1585328 h 1585520"/>
                    <a:gd name="connsiteX23-397" fmla="*/ 103908 w 552481"/>
                    <a:gd name="connsiteY23-398" fmla="*/ 1357263 h 1585520"/>
                    <a:gd name="connsiteX24-399" fmla="*/ 550099 w 552481"/>
                    <a:gd name="connsiteY24-400" fmla="*/ 0 h 1585520"/>
                    <a:gd name="connsiteX0-401" fmla="*/ 550099 w 552481"/>
                    <a:gd name="connsiteY0-402" fmla="*/ 0 h 1585520"/>
                    <a:gd name="connsiteX1-403" fmla="*/ 550454 w 552481"/>
                    <a:gd name="connsiteY1-404" fmla="*/ 236086 h 1585520"/>
                    <a:gd name="connsiteX2-405" fmla="*/ 488816 w 552481"/>
                    <a:gd name="connsiteY2-406" fmla="*/ 193543 h 1585520"/>
                    <a:gd name="connsiteX3-407" fmla="*/ 550466 w 552481"/>
                    <a:gd name="connsiteY3-408" fmla="*/ 244157 h 1585520"/>
                    <a:gd name="connsiteX4-409" fmla="*/ 550735 w 552481"/>
                    <a:gd name="connsiteY4-410" fmla="*/ 423083 h 1585520"/>
                    <a:gd name="connsiteX5-411" fmla="*/ 440807 w 552481"/>
                    <a:gd name="connsiteY5-412" fmla="*/ 347209 h 1585520"/>
                    <a:gd name="connsiteX6-413" fmla="*/ 550756 w 552481"/>
                    <a:gd name="connsiteY6-414" fmla="*/ 437477 h 1585520"/>
                    <a:gd name="connsiteX7-415" fmla="*/ 551026 w 552481"/>
                    <a:gd name="connsiteY7-416" fmla="*/ 616991 h 1585520"/>
                    <a:gd name="connsiteX8-417" fmla="*/ 372197 w 552481"/>
                    <a:gd name="connsiteY8-418" fmla="*/ 491984 h 1585520"/>
                    <a:gd name="connsiteX9-419" fmla="*/ 521176 w 552481"/>
                    <a:gd name="connsiteY9-420" fmla="*/ 611487 h 1585520"/>
                    <a:gd name="connsiteX10-421" fmla="*/ 508896 w 552481"/>
                    <a:gd name="connsiteY10-422" fmla="*/ 791532 h 1585520"/>
                    <a:gd name="connsiteX11-423" fmla="*/ 270832 w 552481"/>
                    <a:gd name="connsiteY11-424" fmla="*/ 619203 h 1585520"/>
                    <a:gd name="connsiteX12-425" fmla="*/ 501344 w 552481"/>
                    <a:gd name="connsiteY12-426" fmla="*/ 815973 h 1585520"/>
                    <a:gd name="connsiteX13-427" fmla="*/ 534221 w 552481"/>
                    <a:gd name="connsiteY13-428" fmla="*/ 989751 h 1585520"/>
                    <a:gd name="connsiteX14-429" fmla="*/ 184579 w 552481"/>
                    <a:gd name="connsiteY14-430" fmla="*/ 741931 h 1585520"/>
                    <a:gd name="connsiteX15-431" fmla="*/ 521700 w 552481"/>
                    <a:gd name="connsiteY15-432" fmla="*/ 1009232 h 1585520"/>
                    <a:gd name="connsiteX16-433" fmla="*/ 507056 w 552481"/>
                    <a:gd name="connsiteY16-434" fmla="*/ 1169267 h 1585520"/>
                    <a:gd name="connsiteX17-435" fmla="*/ 119129 w 552481"/>
                    <a:gd name="connsiteY17-436" fmla="*/ 889458 h 1585520"/>
                    <a:gd name="connsiteX18-437" fmla="*/ 504472 w 552481"/>
                    <a:gd name="connsiteY18-438" fmla="*/ 1198018 h 1585520"/>
                    <a:gd name="connsiteX19-439" fmla="*/ 519836 w 552481"/>
                    <a:gd name="connsiteY19-440" fmla="*/ 1370630 h 1585520"/>
                    <a:gd name="connsiteX20-441" fmla="*/ 184579 w 552481"/>
                    <a:gd name="connsiteY20-442" fmla="*/ 1132651 h 1585520"/>
                    <a:gd name="connsiteX21-443" fmla="*/ 509865 w 552481"/>
                    <a:gd name="connsiteY21-444" fmla="*/ 1387661 h 1585520"/>
                    <a:gd name="connsiteX22-445" fmla="*/ 552481 w 552481"/>
                    <a:gd name="connsiteY22-446" fmla="*/ 1585328 h 1585520"/>
                    <a:gd name="connsiteX23-447" fmla="*/ 103908 w 552481"/>
                    <a:gd name="connsiteY23-448" fmla="*/ 1357263 h 1585520"/>
                    <a:gd name="connsiteX24-449" fmla="*/ 550099 w 552481"/>
                    <a:gd name="connsiteY24-450" fmla="*/ 0 h 1585520"/>
                    <a:gd name="connsiteX0-451" fmla="*/ 550099 w 552481"/>
                    <a:gd name="connsiteY0-452" fmla="*/ 0 h 1585520"/>
                    <a:gd name="connsiteX1-453" fmla="*/ 550454 w 552481"/>
                    <a:gd name="connsiteY1-454" fmla="*/ 236086 h 1585520"/>
                    <a:gd name="connsiteX2-455" fmla="*/ 488816 w 552481"/>
                    <a:gd name="connsiteY2-456" fmla="*/ 193543 h 1585520"/>
                    <a:gd name="connsiteX3-457" fmla="*/ 550466 w 552481"/>
                    <a:gd name="connsiteY3-458" fmla="*/ 244157 h 1585520"/>
                    <a:gd name="connsiteX4-459" fmla="*/ 550735 w 552481"/>
                    <a:gd name="connsiteY4-460" fmla="*/ 423083 h 1585520"/>
                    <a:gd name="connsiteX5-461" fmla="*/ 440807 w 552481"/>
                    <a:gd name="connsiteY5-462" fmla="*/ 347209 h 1585520"/>
                    <a:gd name="connsiteX6-463" fmla="*/ 550756 w 552481"/>
                    <a:gd name="connsiteY6-464" fmla="*/ 437477 h 1585520"/>
                    <a:gd name="connsiteX7-465" fmla="*/ 523630 w 552481"/>
                    <a:gd name="connsiteY7-466" fmla="*/ 593972 h 1585520"/>
                    <a:gd name="connsiteX8-467" fmla="*/ 372197 w 552481"/>
                    <a:gd name="connsiteY8-468" fmla="*/ 491984 h 1585520"/>
                    <a:gd name="connsiteX9-469" fmla="*/ 521176 w 552481"/>
                    <a:gd name="connsiteY9-470" fmla="*/ 611487 h 1585520"/>
                    <a:gd name="connsiteX10-471" fmla="*/ 508896 w 552481"/>
                    <a:gd name="connsiteY10-472" fmla="*/ 791532 h 1585520"/>
                    <a:gd name="connsiteX11-473" fmla="*/ 270832 w 552481"/>
                    <a:gd name="connsiteY11-474" fmla="*/ 619203 h 1585520"/>
                    <a:gd name="connsiteX12-475" fmla="*/ 501344 w 552481"/>
                    <a:gd name="connsiteY12-476" fmla="*/ 815973 h 1585520"/>
                    <a:gd name="connsiteX13-477" fmla="*/ 534221 w 552481"/>
                    <a:gd name="connsiteY13-478" fmla="*/ 989751 h 1585520"/>
                    <a:gd name="connsiteX14-479" fmla="*/ 184579 w 552481"/>
                    <a:gd name="connsiteY14-480" fmla="*/ 741931 h 1585520"/>
                    <a:gd name="connsiteX15-481" fmla="*/ 521700 w 552481"/>
                    <a:gd name="connsiteY15-482" fmla="*/ 1009232 h 1585520"/>
                    <a:gd name="connsiteX16-483" fmla="*/ 507056 w 552481"/>
                    <a:gd name="connsiteY16-484" fmla="*/ 1169267 h 1585520"/>
                    <a:gd name="connsiteX17-485" fmla="*/ 119129 w 552481"/>
                    <a:gd name="connsiteY17-486" fmla="*/ 889458 h 1585520"/>
                    <a:gd name="connsiteX18-487" fmla="*/ 504472 w 552481"/>
                    <a:gd name="connsiteY18-488" fmla="*/ 1198018 h 1585520"/>
                    <a:gd name="connsiteX19-489" fmla="*/ 519836 w 552481"/>
                    <a:gd name="connsiteY19-490" fmla="*/ 1370630 h 1585520"/>
                    <a:gd name="connsiteX20-491" fmla="*/ 184579 w 552481"/>
                    <a:gd name="connsiteY20-492" fmla="*/ 1132651 h 1585520"/>
                    <a:gd name="connsiteX21-493" fmla="*/ 509865 w 552481"/>
                    <a:gd name="connsiteY21-494" fmla="*/ 1387661 h 1585520"/>
                    <a:gd name="connsiteX22-495" fmla="*/ 552481 w 552481"/>
                    <a:gd name="connsiteY22-496" fmla="*/ 1585328 h 1585520"/>
                    <a:gd name="connsiteX23-497" fmla="*/ 103908 w 552481"/>
                    <a:gd name="connsiteY23-498" fmla="*/ 1357263 h 1585520"/>
                    <a:gd name="connsiteX24-499" fmla="*/ 550099 w 552481"/>
                    <a:gd name="connsiteY24-500" fmla="*/ 0 h 1585520"/>
                    <a:gd name="connsiteX0-501" fmla="*/ 550099 w 552481"/>
                    <a:gd name="connsiteY0-502" fmla="*/ 0 h 1585520"/>
                    <a:gd name="connsiteX1-503" fmla="*/ 550454 w 552481"/>
                    <a:gd name="connsiteY1-504" fmla="*/ 236086 h 1585520"/>
                    <a:gd name="connsiteX2-505" fmla="*/ 488816 w 552481"/>
                    <a:gd name="connsiteY2-506" fmla="*/ 193543 h 1585520"/>
                    <a:gd name="connsiteX3-507" fmla="*/ 550466 w 552481"/>
                    <a:gd name="connsiteY3-508" fmla="*/ 244157 h 1585520"/>
                    <a:gd name="connsiteX4-509" fmla="*/ 550735 w 552481"/>
                    <a:gd name="connsiteY4-510" fmla="*/ 423083 h 1585520"/>
                    <a:gd name="connsiteX5-511" fmla="*/ 440807 w 552481"/>
                    <a:gd name="connsiteY5-512" fmla="*/ 347209 h 1585520"/>
                    <a:gd name="connsiteX6-513" fmla="*/ 530748 w 552481"/>
                    <a:gd name="connsiteY6-514" fmla="*/ 427144 h 1585520"/>
                    <a:gd name="connsiteX7-515" fmla="*/ 523630 w 552481"/>
                    <a:gd name="connsiteY7-516" fmla="*/ 593972 h 1585520"/>
                    <a:gd name="connsiteX8-517" fmla="*/ 372197 w 552481"/>
                    <a:gd name="connsiteY8-518" fmla="*/ 491984 h 1585520"/>
                    <a:gd name="connsiteX9-519" fmla="*/ 521176 w 552481"/>
                    <a:gd name="connsiteY9-520" fmla="*/ 611487 h 1585520"/>
                    <a:gd name="connsiteX10-521" fmla="*/ 508896 w 552481"/>
                    <a:gd name="connsiteY10-522" fmla="*/ 791532 h 1585520"/>
                    <a:gd name="connsiteX11-523" fmla="*/ 270832 w 552481"/>
                    <a:gd name="connsiteY11-524" fmla="*/ 619203 h 1585520"/>
                    <a:gd name="connsiteX12-525" fmla="*/ 501344 w 552481"/>
                    <a:gd name="connsiteY12-526" fmla="*/ 815973 h 1585520"/>
                    <a:gd name="connsiteX13-527" fmla="*/ 534221 w 552481"/>
                    <a:gd name="connsiteY13-528" fmla="*/ 989751 h 1585520"/>
                    <a:gd name="connsiteX14-529" fmla="*/ 184579 w 552481"/>
                    <a:gd name="connsiteY14-530" fmla="*/ 741931 h 1585520"/>
                    <a:gd name="connsiteX15-531" fmla="*/ 521700 w 552481"/>
                    <a:gd name="connsiteY15-532" fmla="*/ 1009232 h 1585520"/>
                    <a:gd name="connsiteX16-533" fmla="*/ 507056 w 552481"/>
                    <a:gd name="connsiteY16-534" fmla="*/ 1169267 h 1585520"/>
                    <a:gd name="connsiteX17-535" fmla="*/ 119129 w 552481"/>
                    <a:gd name="connsiteY17-536" fmla="*/ 889458 h 1585520"/>
                    <a:gd name="connsiteX18-537" fmla="*/ 504472 w 552481"/>
                    <a:gd name="connsiteY18-538" fmla="*/ 1198018 h 1585520"/>
                    <a:gd name="connsiteX19-539" fmla="*/ 519836 w 552481"/>
                    <a:gd name="connsiteY19-540" fmla="*/ 1370630 h 1585520"/>
                    <a:gd name="connsiteX20-541" fmla="*/ 184579 w 552481"/>
                    <a:gd name="connsiteY20-542" fmla="*/ 1132651 h 1585520"/>
                    <a:gd name="connsiteX21-543" fmla="*/ 509865 w 552481"/>
                    <a:gd name="connsiteY21-544" fmla="*/ 1387661 h 1585520"/>
                    <a:gd name="connsiteX22-545" fmla="*/ 552481 w 552481"/>
                    <a:gd name="connsiteY22-546" fmla="*/ 1585328 h 1585520"/>
                    <a:gd name="connsiteX23-547" fmla="*/ 103908 w 552481"/>
                    <a:gd name="connsiteY23-548" fmla="*/ 1357263 h 1585520"/>
                    <a:gd name="connsiteX24-549" fmla="*/ 550099 w 552481"/>
                    <a:gd name="connsiteY24-550" fmla="*/ 0 h 1585520"/>
                    <a:gd name="connsiteX0-551" fmla="*/ 550099 w 552481"/>
                    <a:gd name="connsiteY0-552" fmla="*/ 0 h 1585520"/>
                    <a:gd name="connsiteX1-553" fmla="*/ 550454 w 552481"/>
                    <a:gd name="connsiteY1-554" fmla="*/ 236086 h 1585520"/>
                    <a:gd name="connsiteX2-555" fmla="*/ 488816 w 552481"/>
                    <a:gd name="connsiteY2-556" fmla="*/ 193543 h 1585520"/>
                    <a:gd name="connsiteX3-557" fmla="*/ 550466 w 552481"/>
                    <a:gd name="connsiteY3-558" fmla="*/ 244157 h 1585520"/>
                    <a:gd name="connsiteX4-559" fmla="*/ 528440 w 552481"/>
                    <a:gd name="connsiteY4-560" fmla="*/ 395095 h 1585520"/>
                    <a:gd name="connsiteX5-561" fmla="*/ 440807 w 552481"/>
                    <a:gd name="connsiteY5-562" fmla="*/ 347209 h 1585520"/>
                    <a:gd name="connsiteX6-563" fmla="*/ 530748 w 552481"/>
                    <a:gd name="connsiteY6-564" fmla="*/ 427144 h 1585520"/>
                    <a:gd name="connsiteX7-565" fmla="*/ 523630 w 552481"/>
                    <a:gd name="connsiteY7-566" fmla="*/ 593972 h 1585520"/>
                    <a:gd name="connsiteX8-567" fmla="*/ 372197 w 552481"/>
                    <a:gd name="connsiteY8-568" fmla="*/ 491984 h 1585520"/>
                    <a:gd name="connsiteX9-569" fmla="*/ 521176 w 552481"/>
                    <a:gd name="connsiteY9-570" fmla="*/ 611487 h 1585520"/>
                    <a:gd name="connsiteX10-571" fmla="*/ 508896 w 552481"/>
                    <a:gd name="connsiteY10-572" fmla="*/ 791532 h 1585520"/>
                    <a:gd name="connsiteX11-573" fmla="*/ 270832 w 552481"/>
                    <a:gd name="connsiteY11-574" fmla="*/ 619203 h 1585520"/>
                    <a:gd name="connsiteX12-575" fmla="*/ 501344 w 552481"/>
                    <a:gd name="connsiteY12-576" fmla="*/ 815973 h 1585520"/>
                    <a:gd name="connsiteX13-577" fmla="*/ 534221 w 552481"/>
                    <a:gd name="connsiteY13-578" fmla="*/ 989751 h 1585520"/>
                    <a:gd name="connsiteX14-579" fmla="*/ 184579 w 552481"/>
                    <a:gd name="connsiteY14-580" fmla="*/ 741931 h 1585520"/>
                    <a:gd name="connsiteX15-581" fmla="*/ 521700 w 552481"/>
                    <a:gd name="connsiteY15-582" fmla="*/ 1009232 h 1585520"/>
                    <a:gd name="connsiteX16-583" fmla="*/ 507056 w 552481"/>
                    <a:gd name="connsiteY16-584" fmla="*/ 1169267 h 1585520"/>
                    <a:gd name="connsiteX17-585" fmla="*/ 119129 w 552481"/>
                    <a:gd name="connsiteY17-586" fmla="*/ 889458 h 1585520"/>
                    <a:gd name="connsiteX18-587" fmla="*/ 504472 w 552481"/>
                    <a:gd name="connsiteY18-588" fmla="*/ 1198018 h 1585520"/>
                    <a:gd name="connsiteX19-589" fmla="*/ 519836 w 552481"/>
                    <a:gd name="connsiteY19-590" fmla="*/ 1370630 h 1585520"/>
                    <a:gd name="connsiteX20-591" fmla="*/ 184579 w 552481"/>
                    <a:gd name="connsiteY20-592" fmla="*/ 1132651 h 1585520"/>
                    <a:gd name="connsiteX21-593" fmla="*/ 509865 w 552481"/>
                    <a:gd name="connsiteY21-594" fmla="*/ 1387661 h 1585520"/>
                    <a:gd name="connsiteX22-595" fmla="*/ 552481 w 552481"/>
                    <a:gd name="connsiteY22-596" fmla="*/ 1585328 h 1585520"/>
                    <a:gd name="connsiteX23-597" fmla="*/ 103908 w 552481"/>
                    <a:gd name="connsiteY23-598" fmla="*/ 1357263 h 1585520"/>
                    <a:gd name="connsiteX24-599" fmla="*/ 550099 w 552481"/>
                    <a:gd name="connsiteY24-600" fmla="*/ 0 h 1585520"/>
                    <a:gd name="connsiteX0-601" fmla="*/ 550099 w 552481"/>
                    <a:gd name="connsiteY0-602" fmla="*/ 0 h 1585520"/>
                    <a:gd name="connsiteX1-603" fmla="*/ 550454 w 552481"/>
                    <a:gd name="connsiteY1-604" fmla="*/ 236086 h 1585520"/>
                    <a:gd name="connsiteX2-605" fmla="*/ 488816 w 552481"/>
                    <a:gd name="connsiteY2-606" fmla="*/ 193543 h 1585520"/>
                    <a:gd name="connsiteX3-607" fmla="*/ 532877 w 552481"/>
                    <a:gd name="connsiteY3-608" fmla="*/ 241409 h 1585520"/>
                    <a:gd name="connsiteX4-609" fmla="*/ 528440 w 552481"/>
                    <a:gd name="connsiteY4-610" fmla="*/ 395095 h 1585520"/>
                    <a:gd name="connsiteX5-611" fmla="*/ 440807 w 552481"/>
                    <a:gd name="connsiteY5-612" fmla="*/ 347209 h 1585520"/>
                    <a:gd name="connsiteX6-613" fmla="*/ 530748 w 552481"/>
                    <a:gd name="connsiteY6-614" fmla="*/ 427144 h 1585520"/>
                    <a:gd name="connsiteX7-615" fmla="*/ 523630 w 552481"/>
                    <a:gd name="connsiteY7-616" fmla="*/ 593972 h 1585520"/>
                    <a:gd name="connsiteX8-617" fmla="*/ 372197 w 552481"/>
                    <a:gd name="connsiteY8-618" fmla="*/ 491984 h 1585520"/>
                    <a:gd name="connsiteX9-619" fmla="*/ 521176 w 552481"/>
                    <a:gd name="connsiteY9-620" fmla="*/ 611487 h 1585520"/>
                    <a:gd name="connsiteX10-621" fmla="*/ 508896 w 552481"/>
                    <a:gd name="connsiteY10-622" fmla="*/ 791532 h 1585520"/>
                    <a:gd name="connsiteX11-623" fmla="*/ 270832 w 552481"/>
                    <a:gd name="connsiteY11-624" fmla="*/ 619203 h 1585520"/>
                    <a:gd name="connsiteX12-625" fmla="*/ 501344 w 552481"/>
                    <a:gd name="connsiteY12-626" fmla="*/ 815973 h 1585520"/>
                    <a:gd name="connsiteX13-627" fmla="*/ 534221 w 552481"/>
                    <a:gd name="connsiteY13-628" fmla="*/ 989751 h 1585520"/>
                    <a:gd name="connsiteX14-629" fmla="*/ 184579 w 552481"/>
                    <a:gd name="connsiteY14-630" fmla="*/ 741931 h 1585520"/>
                    <a:gd name="connsiteX15-631" fmla="*/ 521700 w 552481"/>
                    <a:gd name="connsiteY15-632" fmla="*/ 1009232 h 1585520"/>
                    <a:gd name="connsiteX16-633" fmla="*/ 507056 w 552481"/>
                    <a:gd name="connsiteY16-634" fmla="*/ 1169267 h 1585520"/>
                    <a:gd name="connsiteX17-635" fmla="*/ 119129 w 552481"/>
                    <a:gd name="connsiteY17-636" fmla="*/ 889458 h 1585520"/>
                    <a:gd name="connsiteX18-637" fmla="*/ 504472 w 552481"/>
                    <a:gd name="connsiteY18-638" fmla="*/ 1198018 h 1585520"/>
                    <a:gd name="connsiteX19-639" fmla="*/ 519836 w 552481"/>
                    <a:gd name="connsiteY19-640" fmla="*/ 1370630 h 1585520"/>
                    <a:gd name="connsiteX20-641" fmla="*/ 184579 w 552481"/>
                    <a:gd name="connsiteY20-642" fmla="*/ 1132651 h 1585520"/>
                    <a:gd name="connsiteX21-643" fmla="*/ 509865 w 552481"/>
                    <a:gd name="connsiteY21-644" fmla="*/ 1387661 h 1585520"/>
                    <a:gd name="connsiteX22-645" fmla="*/ 552481 w 552481"/>
                    <a:gd name="connsiteY22-646" fmla="*/ 1585328 h 1585520"/>
                    <a:gd name="connsiteX23-647" fmla="*/ 103908 w 552481"/>
                    <a:gd name="connsiteY23-648" fmla="*/ 1357263 h 1585520"/>
                    <a:gd name="connsiteX24-649" fmla="*/ 550099 w 552481"/>
                    <a:gd name="connsiteY24-650" fmla="*/ 0 h 1585520"/>
                    <a:gd name="connsiteX0-651" fmla="*/ 550099 w 580141"/>
                    <a:gd name="connsiteY0-652" fmla="*/ 54739 h 1640259"/>
                    <a:gd name="connsiteX1-653" fmla="*/ 536842 w 580141"/>
                    <a:gd name="connsiteY1-654" fmla="*/ 262901 h 1640259"/>
                    <a:gd name="connsiteX2-655" fmla="*/ 550454 w 580141"/>
                    <a:gd name="connsiteY2-656" fmla="*/ 290825 h 1640259"/>
                    <a:gd name="connsiteX3-657" fmla="*/ 488816 w 580141"/>
                    <a:gd name="connsiteY3-658" fmla="*/ 248282 h 1640259"/>
                    <a:gd name="connsiteX4-659" fmla="*/ 532877 w 580141"/>
                    <a:gd name="connsiteY4-660" fmla="*/ 296148 h 1640259"/>
                    <a:gd name="connsiteX5-661" fmla="*/ 528440 w 580141"/>
                    <a:gd name="connsiteY5-662" fmla="*/ 449834 h 1640259"/>
                    <a:gd name="connsiteX6-663" fmla="*/ 440807 w 580141"/>
                    <a:gd name="connsiteY6-664" fmla="*/ 401948 h 1640259"/>
                    <a:gd name="connsiteX7-665" fmla="*/ 530748 w 580141"/>
                    <a:gd name="connsiteY7-666" fmla="*/ 481883 h 1640259"/>
                    <a:gd name="connsiteX8-667" fmla="*/ 523630 w 580141"/>
                    <a:gd name="connsiteY8-668" fmla="*/ 648711 h 1640259"/>
                    <a:gd name="connsiteX9-669" fmla="*/ 372197 w 580141"/>
                    <a:gd name="connsiteY9-670" fmla="*/ 546723 h 1640259"/>
                    <a:gd name="connsiteX10-671" fmla="*/ 521176 w 580141"/>
                    <a:gd name="connsiteY10-672" fmla="*/ 666226 h 1640259"/>
                    <a:gd name="connsiteX11-673" fmla="*/ 508896 w 580141"/>
                    <a:gd name="connsiteY11-674" fmla="*/ 846271 h 1640259"/>
                    <a:gd name="connsiteX12-675" fmla="*/ 270832 w 580141"/>
                    <a:gd name="connsiteY12-676" fmla="*/ 673942 h 1640259"/>
                    <a:gd name="connsiteX13-677" fmla="*/ 501344 w 580141"/>
                    <a:gd name="connsiteY13-678" fmla="*/ 870712 h 1640259"/>
                    <a:gd name="connsiteX14-679" fmla="*/ 534221 w 580141"/>
                    <a:gd name="connsiteY14-680" fmla="*/ 1044490 h 1640259"/>
                    <a:gd name="connsiteX15-681" fmla="*/ 184579 w 580141"/>
                    <a:gd name="connsiteY15-682" fmla="*/ 796670 h 1640259"/>
                    <a:gd name="connsiteX16-683" fmla="*/ 521700 w 580141"/>
                    <a:gd name="connsiteY16-684" fmla="*/ 1063971 h 1640259"/>
                    <a:gd name="connsiteX17-685" fmla="*/ 507056 w 580141"/>
                    <a:gd name="connsiteY17-686" fmla="*/ 1224006 h 1640259"/>
                    <a:gd name="connsiteX18-687" fmla="*/ 119129 w 580141"/>
                    <a:gd name="connsiteY18-688" fmla="*/ 944197 h 1640259"/>
                    <a:gd name="connsiteX19-689" fmla="*/ 504472 w 580141"/>
                    <a:gd name="connsiteY19-690" fmla="*/ 1252757 h 1640259"/>
                    <a:gd name="connsiteX20-691" fmla="*/ 519836 w 580141"/>
                    <a:gd name="connsiteY20-692" fmla="*/ 1425369 h 1640259"/>
                    <a:gd name="connsiteX21-693" fmla="*/ 184579 w 580141"/>
                    <a:gd name="connsiteY21-694" fmla="*/ 1187390 h 1640259"/>
                    <a:gd name="connsiteX22-695" fmla="*/ 509865 w 580141"/>
                    <a:gd name="connsiteY22-696" fmla="*/ 1442400 h 1640259"/>
                    <a:gd name="connsiteX23-697" fmla="*/ 552481 w 580141"/>
                    <a:gd name="connsiteY23-698" fmla="*/ 1640067 h 1640259"/>
                    <a:gd name="connsiteX24-699" fmla="*/ 103908 w 580141"/>
                    <a:gd name="connsiteY24-700" fmla="*/ 1412002 h 1640259"/>
                    <a:gd name="connsiteX25" fmla="*/ 550099 w 580141"/>
                    <a:gd name="connsiteY25" fmla="*/ 54739 h 1640259"/>
                    <a:gd name="connsiteX0-701" fmla="*/ 550099 w 580141"/>
                    <a:gd name="connsiteY0-702" fmla="*/ 54739 h 1640259"/>
                    <a:gd name="connsiteX1-703" fmla="*/ 536842 w 580141"/>
                    <a:gd name="connsiteY1-704" fmla="*/ 262901 h 1640259"/>
                    <a:gd name="connsiteX2-705" fmla="*/ 550454 w 580141"/>
                    <a:gd name="connsiteY2-706" fmla="*/ 290825 h 1640259"/>
                    <a:gd name="connsiteX3-707" fmla="*/ 488816 w 580141"/>
                    <a:gd name="connsiteY3-708" fmla="*/ 248282 h 1640259"/>
                    <a:gd name="connsiteX4-709" fmla="*/ 532877 w 580141"/>
                    <a:gd name="connsiteY4-710" fmla="*/ 296148 h 1640259"/>
                    <a:gd name="connsiteX5-711" fmla="*/ 528440 w 580141"/>
                    <a:gd name="connsiteY5-712" fmla="*/ 449834 h 1640259"/>
                    <a:gd name="connsiteX6-713" fmla="*/ 440807 w 580141"/>
                    <a:gd name="connsiteY6-714" fmla="*/ 401948 h 1640259"/>
                    <a:gd name="connsiteX7-715" fmla="*/ 530748 w 580141"/>
                    <a:gd name="connsiteY7-716" fmla="*/ 481883 h 1640259"/>
                    <a:gd name="connsiteX8-717" fmla="*/ 523630 w 580141"/>
                    <a:gd name="connsiteY8-718" fmla="*/ 648711 h 1640259"/>
                    <a:gd name="connsiteX9-719" fmla="*/ 372197 w 580141"/>
                    <a:gd name="connsiteY9-720" fmla="*/ 546723 h 1640259"/>
                    <a:gd name="connsiteX10-721" fmla="*/ 521176 w 580141"/>
                    <a:gd name="connsiteY10-722" fmla="*/ 666226 h 1640259"/>
                    <a:gd name="connsiteX11-723" fmla="*/ 508896 w 580141"/>
                    <a:gd name="connsiteY11-724" fmla="*/ 846271 h 1640259"/>
                    <a:gd name="connsiteX12-725" fmla="*/ 270832 w 580141"/>
                    <a:gd name="connsiteY12-726" fmla="*/ 673942 h 1640259"/>
                    <a:gd name="connsiteX13-727" fmla="*/ 501344 w 580141"/>
                    <a:gd name="connsiteY13-728" fmla="*/ 870712 h 1640259"/>
                    <a:gd name="connsiteX14-729" fmla="*/ 484201 w 580141"/>
                    <a:gd name="connsiteY14-730" fmla="*/ 1018658 h 1640259"/>
                    <a:gd name="connsiteX15-731" fmla="*/ 184579 w 580141"/>
                    <a:gd name="connsiteY15-732" fmla="*/ 796670 h 1640259"/>
                    <a:gd name="connsiteX16-733" fmla="*/ 521700 w 580141"/>
                    <a:gd name="connsiteY16-734" fmla="*/ 1063971 h 1640259"/>
                    <a:gd name="connsiteX17-735" fmla="*/ 507056 w 580141"/>
                    <a:gd name="connsiteY17-736" fmla="*/ 1224006 h 1640259"/>
                    <a:gd name="connsiteX18-737" fmla="*/ 119129 w 580141"/>
                    <a:gd name="connsiteY18-738" fmla="*/ 944197 h 1640259"/>
                    <a:gd name="connsiteX19-739" fmla="*/ 504472 w 580141"/>
                    <a:gd name="connsiteY19-740" fmla="*/ 1252757 h 1640259"/>
                    <a:gd name="connsiteX20-741" fmla="*/ 519836 w 580141"/>
                    <a:gd name="connsiteY20-742" fmla="*/ 1425369 h 1640259"/>
                    <a:gd name="connsiteX21-743" fmla="*/ 184579 w 580141"/>
                    <a:gd name="connsiteY21-744" fmla="*/ 1187390 h 1640259"/>
                    <a:gd name="connsiteX22-745" fmla="*/ 509865 w 580141"/>
                    <a:gd name="connsiteY22-746" fmla="*/ 1442400 h 1640259"/>
                    <a:gd name="connsiteX23-747" fmla="*/ 552481 w 580141"/>
                    <a:gd name="connsiteY23-748" fmla="*/ 1640067 h 1640259"/>
                    <a:gd name="connsiteX24-749" fmla="*/ 103908 w 580141"/>
                    <a:gd name="connsiteY24-750" fmla="*/ 1412002 h 1640259"/>
                    <a:gd name="connsiteX25-751" fmla="*/ 550099 w 580141"/>
                    <a:gd name="connsiteY25-752" fmla="*/ 54739 h 1640259"/>
                    <a:gd name="connsiteX0-753" fmla="*/ 550099 w 580141"/>
                    <a:gd name="connsiteY0-754" fmla="*/ 54739 h 1640259"/>
                    <a:gd name="connsiteX1-755" fmla="*/ 536842 w 580141"/>
                    <a:gd name="connsiteY1-756" fmla="*/ 262901 h 1640259"/>
                    <a:gd name="connsiteX2-757" fmla="*/ 550454 w 580141"/>
                    <a:gd name="connsiteY2-758" fmla="*/ 290825 h 1640259"/>
                    <a:gd name="connsiteX3-759" fmla="*/ 488816 w 580141"/>
                    <a:gd name="connsiteY3-760" fmla="*/ 248282 h 1640259"/>
                    <a:gd name="connsiteX4-761" fmla="*/ 532877 w 580141"/>
                    <a:gd name="connsiteY4-762" fmla="*/ 296148 h 1640259"/>
                    <a:gd name="connsiteX5-763" fmla="*/ 528440 w 580141"/>
                    <a:gd name="connsiteY5-764" fmla="*/ 449834 h 1640259"/>
                    <a:gd name="connsiteX6-765" fmla="*/ 440807 w 580141"/>
                    <a:gd name="connsiteY6-766" fmla="*/ 401948 h 1640259"/>
                    <a:gd name="connsiteX7-767" fmla="*/ 530748 w 580141"/>
                    <a:gd name="connsiteY7-768" fmla="*/ 481883 h 1640259"/>
                    <a:gd name="connsiteX8-769" fmla="*/ 523630 w 580141"/>
                    <a:gd name="connsiteY8-770" fmla="*/ 648711 h 1640259"/>
                    <a:gd name="connsiteX9-771" fmla="*/ 372197 w 580141"/>
                    <a:gd name="connsiteY9-772" fmla="*/ 546723 h 1640259"/>
                    <a:gd name="connsiteX10-773" fmla="*/ 521176 w 580141"/>
                    <a:gd name="connsiteY10-774" fmla="*/ 666226 h 1640259"/>
                    <a:gd name="connsiteX11-775" fmla="*/ 508896 w 580141"/>
                    <a:gd name="connsiteY11-776" fmla="*/ 846271 h 1640259"/>
                    <a:gd name="connsiteX12-777" fmla="*/ 270832 w 580141"/>
                    <a:gd name="connsiteY12-778" fmla="*/ 673942 h 1640259"/>
                    <a:gd name="connsiteX13-779" fmla="*/ 501344 w 580141"/>
                    <a:gd name="connsiteY13-780" fmla="*/ 870712 h 1640259"/>
                    <a:gd name="connsiteX14-781" fmla="*/ 484201 w 580141"/>
                    <a:gd name="connsiteY14-782" fmla="*/ 1018658 h 1640259"/>
                    <a:gd name="connsiteX15-783" fmla="*/ 184579 w 580141"/>
                    <a:gd name="connsiteY15-784" fmla="*/ 796670 h 1640259"/>
                    <a:gd name="connsiteX16-785" fmla="*/ 479002 w 580141"/>
                    <a:gd name="connsiteY16-786" fmla="*/ 1055860 h 1640259"/>
                    <a:gd name="connsiteX17-787" fmla="*/ 507056 w 580141"/>
                    <a:gd name="connsiteY17-788" fmla="*/ 1224006 h 1640259"/>
                    <a:gd name="connsiteX18-789" fmla="*/ 119129 w 580141"/>
                    <a:gd name="connsiteY18-790" fmla="*/ 944197 h 1640259"/>
                    <a:gd name="connsiteX19-791" fmla="*/ 504472 w 580141"/>
                    <a:gd name="connsiteY19-792" fmla="*/ 1252757 h 1640259"/>
                    <a:gd name="connsiteX20-793" fmla="*/ 519836 w 580141"/>
                    <a:gd name="connsiteY20-794" fmla="*/ 1425369 h 1640259"/>
                    <a:gd name="connsiteX21-795" fmla="*/ 184579 w 580141"/>
                    <a:gd name="connsiteY21-796" fmla="*/ 1187390 h 1640259"/>
                    <a:gd name="connsiteX22-797" fmla="*/ 509865 w 580141"/>
                    <a:gd name="connsiteY22-798" fmla="*/ 1442400 h 1640259"/>
                    <a:gd name="connsiteX23-799" fmla="*/ 552481 w 580141"/>
                    <a:gd name="connsiteY23-800" fmla="*/ 1640067 h 1640259"/>
                    <a:gd name="connsiteX24-801" fmla="*/ 103908 w 580141"/>
                    <a:gd name="connsiteY24-802" fmla="*/ 1412002 h 1640259"/>
                    <a:gd name="connsiteX25-803" fmla="*/ 550099 w 580141"/>
                    <a:gd name="connsiteY25-804" fmla="*/ 54739 h 1640259"/>
                    <a:gd name="connsiteX0-805" fmla="*/ 550099 w 580141"/>
                    <a:gd name="connsiteY0-806" fmla="*/ 54739 h 1640259"/>
                    <a:gd name="connsiteX1-807" fmla="*/ 536842 w 580141"/>
                    <a:gd name="connsiteY1-808" fmla="*/ 262901 h 1640259"/>
                    <a:gd name="connsiteX2-809" fmla="*/ 550454 w 580141"/>
                    <a:gd name="connsiteY2-810" fmla="*/ 290825 h 1640259"/>
                    <a:gd name="connsiteX3-811" fmla="*/ 488816 w 580141"/>
                    <a:gd name="connsiteY3-812" fmla="*/ 248282 h 1640259"/>
                    <a:gd name="connsiteX4-813" fmla="*/ 532877 w 580141"/>
                    <a:gd name="connsiteY4-814" fmla="*/ 296148 h 1640259"/>
                    <a:gd name="connsiteX5-815" fmla="*/ 528440 w 580141"/>
                    <a:gd name="connsiteY5-816" fmla="*/ 449834 h 1640259"/>
                    <a:gd name="connsiteX6-817" fmla="*/ 440807 w 580141"/>
                    <a:gd name="connsiteY6-818" fmla="*/ 401948 h 1640259"/>
                    <a:gd name="connsiteX7-819" fmla="*/ 530748 w 580141"/>
                    <a:gd name="connsiteY7-820" fmla="*/ 481883 h 1640259"/>
                    <a:gd name="connsiteX8-821" fmla="*/ 523630 w 580141"/>
                    <a:gd name="connsiteY8-822" fmla="*/ 648711 h 1640259"/>
                    <a:gd name="connsiteX9-823" fmla="*/ 372197 w 580141"/>
                    <a:gd name="connsiteY9-824" fmla="*/ 546723 h 1640259"/>
                    <a:gd name="connsiteX10-825" fmla="*/ 521176 w 580141"/>
                    <a:gd name="connsiteY10-826" fmla="*/ 666226 h 1640259"/>
                    <a:gd name="connsiteX11-827" fmla="*/ 508896 w 580141"/>
                    <a:gd name="connsiteY11-828" fmla="*/ 846271 h 1640259"/>
                    <a:gd name="connsiteX12-829" fmla="*/ 270832 w 580141"/>
                    <a:gd name="connsiteY12-830" fmla="*/ 673942 h 1640259"/>
                    <a:gd name="connsiteX13-831" fmla="*/ 501344 w 580141"/>
                    <a:gd name="connsiteY13-832" fmla="*/ 870712 h 1640259"/>
                    <a:gd name="connsiteX14-833" fmla="*/ 484201 w 580141"/>
                    <a:gd name="connsiteY14-834" fmla="*/ 1018658 h 1640259"/>
                    <a:gd name="connsiteX15-835" fmla="*/ 184579 w 580141"/>
                    <a:gd name="connsiteY15-836" fmla="*/ 796670 h 1640259"/>
                    <a:gd name="connsiteX16-837" fmla="*/ 479002 w 580141"/>
                    <a:gd name="connsiteY16-838" fmla="*/ 1055860 h 1640259"/>
                    <a:gd name="connsiteX17-839" fmla="*/ 474625 w 580141"/>
                    <a:gd name="connsiteY17-840" fmla="*/ 1200922 h 1640259"/>
                    <a:gd name="connsiteX18-841" fmla="*/ 119129 w 580141"/>
                    <a:gd name="connsiteY18-842" fmla="*/ 944197 h 1640259"/>
                    <a:gd name="connsiteX19-843" fmla="*/ 504472 w 580141"/>
                    <a:gd name="connsiteY19-844" fmla="*/ 1252757 h 1640259"/>
                    <a:gd name="connsiteX20-845" fmla="*/ 519836 w 580141"/>
                    <a:gd name="connsiteY20-846" fmla="*/ 1425369 h 1640259"/>
                    <a:gd name="connsiteX21-847" fmla="*/ 184579 w 580141"/>
                    <a:gd name="connsiteY21-848" fmla="*/ 1187390 h 1640259"/>
                    <a:gd name="connsiteX22-849" fmla="*/ 509865 w 580141"/>
                    <a:gd name="connsiteY22-850" fmla="*/ 1442400 h 1640259"/>
                    <a:gd name="connsiteX23-851" fmla="*/ 552481 w 580141"/>
                    <a:gd name="connsiteY23-852" fmla="*/ 1640067 h 1640259"/>
                    <a:gd name="connsiteX24-853" fmla="*/ 103908 w 580141"/>
                    <a:gd name="connsiteY24-854" fmla="*/ 1412002 h 1640259"/>
                    <a:gd name="connsiteX25-855" fmla="*/ 550099 w 580141"/>
                    <a:gd name="connsiteY25-856" fmla="*/ 54739 h 1640259"/>
                    <a:gd name="connsiteX0-857" fmla="*/ 550099 w 580141"/>
                    <a:gd name="connsiteY0-858" fmla="*/ 54739 h 1640259"/>
                    <a:gd name="connsiteX1-859" fmla="*/ 536842 w 580141"/>
                    <a:gd name="connsiteY1-860" fmla="*/ 262901 h 1640259"/>
                    <a:gd name="connsiteX2-861" fmla="*/ 550454 w 580141"/>
                    <a:gd name="connsiteY2-862" fmla="*/ 290825 h 1640259"/>
                    <a:gd name="connsiteX3-863" fmla="*/ 488816 w 580141"/>
                    <a:gd name="connsiteY3-864" fmla="*/ 248282 h 1640259"/>
                    <a:gd name="connsiteX4-865" fmla="*/ 532877 w 580141"/>
                    <a:gd name="connsiteY4-866" fmla="*/ 296148 h 1640259"/>
                    <a:gd name="connsiteX5-867" fmla="*/ 528440 w 580141"/>
                    <a:gd name="connsiteY5-868" fmla="*/ 449834 h 1640259"/>
                    <a:gd name="connsiteX6-869" fmla="*/ 440807 w 580141"/>
                    <a:gd name="connsiteY6-870" fmla="*/ 401948 h 1640259"/>
                    <a:gd name="connsiteX7-871" fmla="*/ 530748 w 580141"/>
                    <a:gd name="connsiteY7-872" fmla="*/ 481883 h 1640259"/>
                    <a:gd name="connsiteX8-873" fmla="*/ 523630 w 580141"/>
                    <a:gd name="connsiteY8-874" fmla="*/ 648711 h 1640259"/>
                    <a:gd name="connsiteX9-875" fmla="*/ 372197 w 580141"/>
                    <a:gd name="connsiteY9-876" fmla="*/ 546723 h 1640259"/>
                    <a:gd name="connsiteX10-877" fmla="*/ 521176 w 580141"/>
                    <a:gd name="connsiteY10-878" fmla="*/ 666226 h 1640259"/>
                    <a:gd name="connsiteX11-879" fmla="*/ 508896 w 580141"/>
                    <a:gd name="connsiteY11-880" fmla="*/ 846271 h 1640259"/>
                    <a:gd name="connsiteX12-881" fmla="*/ 270832 w 580141"/>
                    <a:gd name="connsiteY12-882" fmla="*/ 673942 h 1640259"/>
                    <a:gd name="connsiteX13-883" fmla="*/ 501344 w 580141"/>
                    <a:gd name="connsiteY13-884" fmla="*/ 870712 h 1640259"/>
                    <a:gd name="connsiteX14-885" fmla="*/ 484201 w 580141"/>
                    <a:gd name="connsiteY14-886" fmla="*/ 1018658 h 1640259"/>
                    <a:gd name="connsiteX15-887" fmla="*/ 184579 w 580141"/>
                    <a:gd name="connsiteY15-888" fmla="*/ 796670 h 1640259"/>
                    <a:gd name="connsiteX16-889" fmla="*/ 479002 w 580141"/>
                    <a:gd name="connsiteY16-890" fmla="*/ 1055860 h 1640259"/>
                    <a:gd name="connsiteX17-891" fmla="*/ 474625 w 580141"/>
                    <a:gd name="connsiteY17-892" fmla="*/ 1200922 h 1640259"/>
                    <a:gd name="connsiteX18-893" fmla="*/ 119129 w 580141"/>
                    <a:gd name="connsiteY18-894" fmla="*/ 944197 h 1640259"/>
                    <a:gd name="connsiteX19-895" fmla="*/ 467006 w 580141"/>
                    <a:gd name="connsiteY19-896" fmla="*/ 1229607 h 1640259"/>
                    <a:gd name="connsiteX20-897" fmla="*/ 519836 w 580141"/>
                    <a:gd name="connsiteY20-898" fmla="*/ 1425369 h 1640259"/>
                    <a:gd name="connsiteX21-899" fmla="*/ 184579 w 580141"/>
                    <a:gd name="connsiteY21-900" fmla="*/ 1187390 h 1640259"/>
                    <a:gd name="connsiteX22-901" fmla="*/ 509865 w 580141"/>
                    <a:gd name="connsiteY22-902" fmla="*/ 1442400 h 1640259"/>
                    <a:gd name="connsiteX23-903" fmla="*/ 552481 w 580141"/>
                    <a:gd name="connsiteY23-904" fmla="*/ 1640067 h 1640259"/>
                    <a:gd name="connsiteX24-905" fmla="*/ 103908 w 580141"/>
                    <a:gd name="connsiteY24-906" fmla="*/ 1412002 h 1640259"/>
                    <a:gd name="connsiteX25-907" fmla="*/ 550099 w 580141"/>
                    <a:gd name="connsiteY25-908" fmla="*/ 54739 h 1640259"/>
                    <a:gd name="connsiteX0-909" fmla="*/ 550099 w 580141"/>
                    <a:gd name="connsiteY0-910" fmla="*/ 54739 h 1640259"/>
                    <a:gd name="connsiteX1-911" fmla="*/ 536842 w 580141"/>
                    <a:gd name="connsiteY1-912" fmla="*/ 262901 h 1640259"/>
                    <a:gd name="connsiteX2-913" fmla="*/ 550454 w 580141"/>
                    <a:gd name="connsiteY2-914" fmla="*/ 290825 h 1640259"/>
                    <a:gd name="connsiteX3-915" fmla="*/ 488816 w 580141"/>
                    <a:gd name="connsiteY3-916" fmla="*/ 248282 h 1640259"/>
                    <a:gd name="connsiteX4-917" fmla="*/ 532877 w 580141"/>
                    <a:gd name="connsiteY4-918" fmla="*/ 296148 h 1640259"/>
                    <a:gd name="connsiteX5-919" fmla="*/ 528440 w 580141"/>
                    <a:gd name="connsiteY5-920" fmla="*/ 449834 h 1640259"/>
                    <a:gd name="connsiteX6-921" fmla="*/ 440807 w 580141"/>
                    <a:gd name="connsiteY6-922" fmla="*/ 401948 h 1640259"/>
                    <a:gd name="connsiteX7-923" fmla="*/ 530748 w 580141"/>
                    <a:gd name="connsiteY7-924" fmla="*/ 481883 h 1640259"/>
                    <a:gd name="connsiteX8-925" fmla="*/ 523630 w 580141"/>
                    <a:gd name="connsiteY8-926" fmla="*/ 648711 h 1640259"/>
                    <a:gd name="connsiteX9-927" fmla="*/ 372197 w 580141"/>
                    <a:gd name="connsiteY9-928" fmla="*/ 546723 h 1640259"/>
                    <a:gd name="connsiteX10-929" fmla="*/ 521176 w 580141"/>
                    <a:gd name="connsiteY10-930" fmla="*/ 666226 h 1640259"/>
                    <a:gd name="connsiteX11-931" fmla="*/ 508896 w 580141"/>
                    <a:gd name="connsiteY11-932" fmla="*/ 846271 h 1640259"/>
                    <a:gd name="connsiteX12-933" fmla="*/ 270832 w 580141"/>
                    <a:gd name="connsiteY12-934" fmla="*/ 673942 h 1640259"/>
                    <a:gd name="connsiteX13-935" fmla="*/ 501344 w 580141"/>
                    <a:gd name="connsiteY13-936" fmla="*/ 870712 h 1640259"/>
                    <a:gd name="connsiteX14-937" fmla="*/ 484201 w 580141"/>
                    <a:gd name="connsiteY14-938" fmla="*/ 1018658 h 1640259"/>
                    <a:gd name="connsiteX15-939" fmla="*/ 184579 w 580141"/>
                    <a:gd name="connsiteY15-940" fmla="*/ 796670 h 1640259"/>
                    <a:gd name="connsiteX16-941" fmla="*/ 479002 w 580141"/>
                    <a:gd name="connsiteY16-942" fmla="*/ 1055860 h 1640259"/>
                    <a:gd name="connsiteX17-943" fmla="*/ 474625 w 580141"/>
                    <a:gd name="connsiteY17-944" fmla="*/ 1200922 h 1640259"/>
                    <a:gd name="connsiteX18-945" fmla="*/ 119129 w 580141"/>
                    <a:gd name="connsiteY18-946" fmla="*/ 944197 h 1640259"/>
                    <a:gd name="connsiteX19-947" fmla="*/ 467006 w 580141"/>
                    <a:gd name="connsiteY19-948" fmla="*/ 1229607 h 1640259"/>
                    <a:gd name="connsiteX20-949" fmla="*/ 519836 w 580141"/>
                    <a:gd name="connsiteY20-950" fmla="*/ 1425369 h 1640259"/>
                    <a:gd name="connsiteX21-951" fmla="*/ 184579 w 580141"/>
                    <a:gd name="connsiteY21-952" fmla="*/ 1187390 h 1640259"/>
                    <a:gd name="connsiteX22-953" fmla="*/ 480050 w 580141"/>
                    <a:gd name="connsiteY22-954" fmla="*/ 1411796 h 1640259"/>
                    <a:gd name="connsiteX23-955" fmla="*/ 552481 w 580141"/>
                    <a:gd name="connsiteY23-956" fmla="*/ 1640067 h 1640259"/>
                    <a:gd name="connsiteX24-957" fmla="*/ 103908 w 580141"/>
                    <a:gd name="connsiteY24-958" fmla="*/ 1412002 h 1640259"/>
                    <a:gd name="connsiteX25-959" fmla="*/ 550099 w 580141"/>
                    <a:gd name="connsiteY25-960" fmla="*/ 54739 h 1640259"/>
                    <a:gd name="connsiteX0-961" fmla="*/ 550099 w 580141"/>
                    <a:gd name="connsiteY0-962" fmla="*/ 54739 h 1640259"/>
                    <a:gd name="connsiteX1-963" fmla="*/ 536842 w 580141"/>
                    <a:gd name="connsiteY1-964" fmla="*/ 262901 h 1640259"/>
                    <a:gd name="connsiteX2-965" fmla="*/ 550454 w 580141"/>
                    <a:gd name="connsiteY2-966" fmla="*/ 290825 h 1640259"/>
                    <a:gd name="connsiteX3-967" fmla="*/ 488816 w 580141"/>
                    <a:gd name="connsiteY3-968" fmla="*/ 248282 h 1640259"/>
                    <a:gd name="connsiteX4-969" fmla="*/ 532877 w 580141"/>
                    <a:gd name="connsiteY4-970" fmla="*/ 296148 h 1640259"/>
                    <a:gd name="connsiteX5-971" fmla="*/ 528440 w 580141"/>
                    <a:gd name="connsiteY5-972" fmla="*/ 449834 h 1640259"/>
                    <a:gd name="connsiteX6-973" fmla="*/ 440807 w 580141"/>
                    <a:gd name="connsiteY6-974" fmla="*/ 401948 h 1640259"/>
                    <a:gd name="connsiteX7-975" fmla="*/ 530748 w 580141"/>
                    <a:gd name="connsiteY7-976" fmla="*/ 481883 h 1640259"/>
                    <a:gd name="connsiteX8-977" fmla="*/ 523630 w 580141"/>
                    <a:gd name="connsiteY8-978" fmla="*/ 648711 h 1640259"/>
                    <a:gd name="connsiteX9-979" fmla="*/ 372197 w 580141"/>
                    <a:gd name="connsiteY9-980" fmla="*/ 546723 h 1640259"/>
                    <a:gd name="connsiteX10-981" fmla="*/ 521176 w 580141"/>
                    <a:gd name="connsiteY10-982" fmla="*/ 666226 h 1640259"/>
                    <a:gd name="connsiteX11-983" fmla="*/ 508896 w 580141"/>
                    <a:gd name="connsiteY11-984" fmla="*/ 846271 h 1640259"/>
                    <a:gd name="connsiteX12-985" fmla="*/ 270832 w 580141"/>
                    <a:gd name="connsiteY12-986" fmla="*/ 673942 h 1640259"/>
                    <a:gd name="connsiteX13-987" fmla="*/ 501344 w 580141"/>
                    <a:gd name="connsiteY13-988" fmla="*/ 870712 h 1640259"/>
                    <a:gd name="connsiteX14-989" fmla="*/ 484201 w 580141"/>
                    <a:gd name="connsiteY14-990" fmla="*/ 1018658 h 1640259"/>
                    <a:gd name="connsiteX15-991" fmla="*/ 184579 w 580141"/>
                    <a:gd name="connsiteY15-992" fmla="*/ 796670 h 1640259"/>
                    <a:gd name="connsiteX16-993" fmla="*/ 479002 w 580141"/>
                    <a:gd name="connsiteY16-994" fmla="*/ 1055860 h 1640259"/>
                    <a:gd name="connsiteX17-995" fmla="*/ 474625 w 580141"/>
                    <a:gd name="connsiteY17-996" fmla="*/ 1200922 h 1640259"/>
                    <a:gd name="connsiteX18-997" fmla="*/ 119129 w 580141"/>
                    <a:gd name="connsiteY18-998" fmla="*/ 944197 h 1640259"/>
                    <a:gd name="connsiteX19-999" fmla="*/ 467006 w 580141"/>
                    <a:gd name="connsiteY19-1000" fmla="*/ 1229607 h 1640259"/>
                    <a:gd name="connsiteX20-1001" fmla="*/ 487405 w 580141"/>
                    <a:gd name="connsiteY20-1002" fmla="*/ 1402284 h 1640259"/>
                    <a:gd name="connsiteX21-1003" fmla="*/ 184579 w 580141"/>
                    <a:gd name="connsiteY21-1004" fmla="*/ 1187390 h 1640259"/>
                    <a:gd name="connsiteX22-1005" fmla="*/ 480050 w 580141"/>
                    <a:gd name="connsiteY22-1006" fmla="*/ 1411796 h 1640259"/>
                    <a:gd name="connsiteX23-1007" fmla="*/ 552481 w 580141"/>
                    <a:gd name="connsiteY23-1008" fmla="*/ 1640067 h 1640259"/>
                    <a:gd name="connsiteX24-1009" fmla="*/ 103908 w 580141"/>
                    <a:gd name="connsiteY24-1010" fmla="*/ 1412002 h 1640259"/>
                    <a:gd name="connsiteX25-1011" fmla="*/ 550099 w 580141"/>
                    <a:gd name="connsiteY25-1012" fmla="*/ 54739 h 1640259"/>
                    <a:gd name="connsiteX0-1013" fmla="*/ 550099 w 580141"/>
                    <a:gd name="connsiteY0-1014" fmla="*/ 54739 h 1640259"/>
                    <a:gd name="connsiteX1-1015" fmla="*/ 536842 w 580141"/>
                    <a:gd name="connsiteY1-1016" fmla="*/ 262901 h 1640259"/>
                    <a:gd name="connsiteX2-1017" fmla="*/ 550454 w 580141"/>
                    <a:gd name="connsiteY2-1018" fmla="*/ 290825 h 1640259"/>
                    <a:gd name="connsiteX3-1019" fmla="*/ 488816 w 580141"/>
                    <a:gd name="connsiteY3-1020" fmla="*/ 248282 h 1640259"/>
                    <a:gd name="connsiteX4-1021" fmla="*/ 532877 w 580141"/>
                    <a:gd name="connsiteY4-1022" fmla="*/ 296148 h 1640259"/>
                    <a:gd name="connsiteX5-1023" fmla="*/ 528440 w 580141"/>
                    <a:gd name="connsiteY5-1024" fmla="*/ 449834 h 1640259"/>
                    <a:gd name="connsiteX6-1025" fmla="*/ 440807 w 580141"/>
                    <a:gd name="connsiteY6-1026" fmla="*/ 401948 h 1640259"/>
                    <a:gd name="connsiteX7-1027" fmla="*/ 530748 w 580141"/>
                    <a:gd name="connsiteY7-1028" fmla="*/ 481883 h 1640259"/>
                    <a:gd name="connsiteX8-1029" fmla="*/ 523630 w 580141"/>
                    <a:gd name="connsiteY8-1030" fmla="*/ 648711 h 1640259"/>
                    <a:gd name="connsiteX9-1031" fmla="*/ 372197 w 580141"/>
                    <a:gd name="connsiteY9-1032" fmla="*/ 546723 h 1640259"/>
                    <a:gd name="connsiteX10-1033" fmla="*/ 521176 w 580141"/>
                    <a:gd name="connsiteY10-1034" fmla="*/ 666226 h 1640259"/>
                    <a:gd name="connsiteX11-1035" fmla="*/ 508896 w 580141"/>
                    <a:gd name="connsiteY11-1036" fmla="*/ 846271 h 1640259"/>
                    <a:gd name="connsiteX12-1037" fmla="*/ 270832 w 580141"/>
                    <a:gd name="connsiteY12-1038" fmla="*/ 673942 h 1640259"/>
                    <a:gd name="connsiteX13-1039" fmla="*/ 501344 w 580141"/>
                    <a:gd name="connsiteY13-1040" fmla="*/ 870712 h 1640259"/>
                    <a:gd name="connsiteX14-1041" fmla="*/ 484201 w 580141"/>
                    <a:gd name="connsiteY14-1042" fmla="*/ 1018658 h 1640259"/>
                    <a:gd name="connsiteX15-1043" fmla="*/ 184579 w 580141"/>
                    <a:gd name="connsiteY15-1044" fmla="*/ 796670 h 1640259"/>
                    <a:gd name="connsiteX16-1045" fmla="*/ 479002 w 580141"/>
                    <a:gd name="connsiteY16-1046" fmla="*/ 1055860 h 1640259"/>
                    <a:gd name="connsiteX17-1047" fmla="*/ 474625 w 580141"/>
                    <a:gd name="connsiteY17-1048" fmla="*/ 1200922 h 1640259"/>
                    <a:gd name="connsiteX18-1049" fmla="*/ 119129 w 580141"/>
                    <a:gd name="connsiteY18-1050" fmla="*/ 944197 h 1640259"/>
                    <a:gd name="connsiteX19-1051" fmla="*/ 467006 w 580141"/>
                    <a:gd name="connsiteY19-1052" fmla="*/ 1229607 h 1640259"/>
                    <a:gd name="connsiteX20-1053" fmla="*/ 480083 w 580141"/>
                    <a:gd name="connsiteY20-1054" fmla="*/ 1384563 h 1640259"/>
                    <a:gd name="connsiteX21-1055" fmla="*/ 184579 w 580141"/>
                    <a:gd name="connsiteY21-1056" fmla="*/ 1187390 h 1640259"/>
                    <a:gd name="connsiteX22-1057" fmla="*/ 480050 w 580141"/>
                    <a:gd name="connsiteY22-1058" fmla="*/ 1411796 h 1640259"/>
                    <a:gd name="connsiteX23-1059" fmla="*/ 552481 w 580141"/>
                    <a:gd name="connsiteY23-1060" fmla="*/ 1640067 h 1640259"/>
                    <a:gd name="connsiteX24-1061" fmla="*/ 103908 w 580141"/>
                    <a:gd name="connsiteY24-1062" fmla="*/ 1412002 h 1640259"/>
                    <a:gd name="connsiteX25-1063" fmla="*/ 550099 w 580141"/>
                    <a:gd name="connsiteY25-1064" fmla="*/ 54739 h 1640259"/>
                    <a:gd name="connsiteX0-1065" fmla="*/ 550099 w 580141"/>
                    <a:gd name="connsiteY0-1066" fmla="*/ 54739 h 1640259"/>
                    <a:gd name="connsiteX1-1067" fmla="*/ 536842 w 580141"/>
                    <a:gd name="connsiteY1-1068" fmla="*/ 262901 h 1640259"/>
                    <a:gd name="connsiteX2-1069" fmla="*/ 550454 w 580141"/>
                    <a:gd name="connsiteY2-1070" fmla="*/ 290825 h 1640259"/>
                    <a:gd name="connsiteX3-1071" fmla="*/ 488816 w 580141"/>
                    <a:gd name="connsiteY3-1072" fmla="*/ 248282 h 1640259"/>
                    <a:gd name="connsiteX4-1073" fmla="*/ 532877 w 580141"/>
                    <a:gd name="connsiteY4-1074" fmla="*/ 296148 h 1640259"/>
                    <a:gd name="connsiteX5-1075" fmla="*/ 528440 w 580141"/>
                    <a:gd name="connsiteY5-1076" fmla="*/ 449834 h 1640259"/>
                    <a:gd name="connsiteX6-1077" fmla="*/ 440807 w 580141"/>
                    <a:gd name="connsiteY6-1078" fmla="*/ 401948 h 1640259"/>
                    <a:gd name="connsiteX7-1079" fmla="*/ 530748 w 580141"/>
                    <a:gd name="connsiteY7-1080" fmla="*/ 481883 h 1640259"/>
                    <a:gd name="connsiteX8-1081" fmla="*/ 523630 w 580141"/>
                    <a:gd name="connsiteY8-1082" fmla="*/ 648711 h 1640259"/>
                    <a:gd name="connsiteX9-1083" fmla="*/ 372197 w 580141"/>
                    <a:gd name="connsiteY9-1084" fmla="*/ 546723 h 1640259"/>
                    <a:gd name="connsiteX10-1085" fmla="*/ 498617 w 580141"/>
                    <a:gd name="connsiteY10-1086" fmla="*/ 658378 h 1640259"/>
                    <a:gd name="connsiteX11-1087" fmla="*/ 508896 w 580141"/>
                    <a:gd name="connsiteY11-1088" fmla="*/ 846271 h 1640259"/>
                    <a:gd name="connsiteX12-1089" fmla="*/ 270832 w 580141"/>
                    <a:gd name="connsiteY12-1090" fmla="*/ 673942 h 1640259"/>
                    <a:gd name="connsiteX13-1091" fmla="*/ 501344 w 580141"/>
                    <a:gd name="connsiteY13-1092" fmla="*/ 870712 h 1640259"/>
                    <a:gd name="connsiteX14-1093" fmla="*/ 484201 w 580141"/>
                    <a:gd name="connsiteY14-1094" fmla="*/ 1018658 h 1640259"/>
                    <a:gd name="connsiteX15-1095" fmla="*/ 184579 w 580141"/>
                    <a:gd name="connsiteY15-1096" fmla="*/ 796670 h 1640259"/>
                    <a:gd name="connsiteX16-1097" fmla="*/ 479002 w 580141"/>
                    <a:gd name="connsiteY16-1098" fmla="*/ 1055860 h 1640259"/>
                    <a:gd name="connsiteX17-1099" fmla="*/ 474625 w 580141"/>
                    <a:gd name="connsiteY17-1100" fmla="*/ 1200922 h 1640259"/>
                    <a:gd name="connsiteX18-1101" fmla="*/ 119129 w 580141"/>
                    <a:gd name="connsiteY18-1102" fmla="*/ 944197 h 1640259"/>
                    <a:gd name="connsiteX19-1103" fmla="*/ 467006 w 580141"/>
                    <a:gd name="connsiteY19-1104" fmla="*/ 1229607 h 1640259"/>
                    <a:gd name="connsiteX20-1105" fmla="*/ 480083 w 580141"/>
                    <a:gd name="connsiteY20-1106" fmla="*/ 1384563 h 1640259"/>
                    <a:gd name="connsiteX21-1107" fmla="*/ 184579 w 580141"/>
                    <a:gd name="connsiteY21-1108" fmla="*/ 1187390 h 1640259"/>
                    <a:gd name="connsiteX22-1109" fmla="*/ 480050 w 580141"/>
                    <a:gd name="connsiteY22-1110" fmla="*/ 1411796 h 1640259"/>
                    <a:gd name="connsiteX23-1111" fmla="*/ 552481 w 580141"/>
                    <a:gd name="connsiteY23-1112" fmla="*/ 1640067 h 1640259"/>
                    <a:gd name="connsiteX24-1113" fmla="*/ 103908 w 580141"/>
                    <a:gd name="connsiteY24-1114" fmla="*/ 1412002 h 1640259"/>
                    <a:gd name="connsiteX25-1115" fmla="*/ 550099 w 580141"/>
                    <a:gd name="connsiteY25-1116" fmla="*/ 54739 h 1640259"/>
                    <a:gd name="connsiteX0-1117" fmla="*/ 550099 w 580141"/>
                    <a:gd name="connsiteY0-1118" fmla="*/ 54739 h 1640259"/>
                    <a:gd name="connsiteX1-1119" fmla="*/ 536842 w 580141"/>
                    <a:gd name="connsiteY1-1120" fmla="*/ 262901 h 1640259"/>
                    <a:gd name="connsiteX2-1121" fmla="*/ 550454 w 580141"/>
                    <a:gd name="connsiteY2-1122" fmla="*/ 290825 h 1640259"/>
                    <a:gd name="connsiteX3-1123" fmla="*/ 488816 w 580141"/>
                    <a:gd name="connsiteY3-1124" fmla="*/ 248282 h 1640259"/>
                    <a:gd name="connsiteX4-1125" fmla="*/ 532877 w 580141"/>
                    <a:gd name="connsiteY4-1126" fmla="*/ 296148 h 1640259"/>
                    <a:gd name="connsiteX5-1127" fmla="*/ 528440 w 580141"/>
                    <a:gd name="connsiteY5-1128" fmla="*/ 449834 h 1640259"/>
                    <a:gd name="connsiteX6-1129" fmla="*/ 440807 w 580141"/>
                    <a:gd name="connsiteY6-1130" fmla="*/ 401948 h 1640259"/>
                    <a:gd name="connsiteX7-1131" fmla="*/ 530748 w 580141"/>
                    <a:gd name="connsiteY7-1132" fmla="*/ 481883 h 1640259"/>
                    <a:gd name="connsiteX8-1133" fmla="*/ 498587 w 580141"/>
                    <a:gd name="connsiteY8-1134" fmla="*/ 638313 h 1640259"/>
                    <a:gd name="connsiteX9-1135" fmla="*/ 372197 w 580141"/>
                    <a:gd name="connsiteY9-1136" fmla="*/ 546723 h 1640259"/>
                    <a:gd name="connsiteX10-1137" fmla="*/ 498617 w 580141"/>
                    <a:gd name="connsiteY10-1138" fmla="*/ 658378 h 1640259"/>
                    <a:gd name="connsiteX11-1139" fmla="*/ 508896 w 580141"/>
                    <a:gd name="connsiteY11-1140" fmla="*/ 846271 h 1640259"/>
                    <a:gd name="connsiteX12-1141" fmla="*/ 270832 w 580141"/>
                    <a:gd name="connsiteY12-1142" fmla="*/ 673942 h 1640259"/>
                    <a:gd name="connsiteX13-1143" fmla="*/ 501344 w 580141"/>
                    <a:gd name="connsiteY13-1144" fmla="*/ 870712 h 1640259"/>
                    <a:gd name="connsiteX14-1145" fmla="*/ 484201 w 580141"/>
                    <a:gd name="connsiteY14-1146" fmla="*/ 1018658 h 1640259"/>
                    <a:gd name="connsiteX15-1147" fmla="*/ 184579 w 580141"/>
                    <a:gd name="connsiteY15-1148" fmla="*/ 796670 h 1640259"/>
                    <a:gd name="connsiteX16-1149" fmla="*/ 479002 w 580141"/>
                    <a:gd name="connsiteY16-1150" fmla="*/ 1055860 h 1640259"/>
                    <a:gd name="connsiteX17-1151" fmla="*/ 474625 w 580141"/>
                    <a:gd name="connsiteY17-1152" fmla="*/ 1200922 h 1640259"/>
                    <a:gd name="connsiteX18-1153" fmla="*/ 119129 w 580141"/>
                    <a:gd name="connsiteY18-1154" fmla="*/ 944197 h 1640259"/>
                    <a:gd name="connsiteX19-1155" fmla="*/ 467006 w 580141"/>
                    <a:gd name="connsiteY19-1156" fmla="*/ 1229607 h 1640259"/>
                    <a:gd name="connsiteX20-1157" fmla="*/ 480083 w 580141"/>
                    <a:gd name="connsiteY20-1158" fmla="*/ 1384563 h 1640259"/>
                    <a:gd name="connsiteX21-1159" fmla="*/ 184579 w 580141"/>
                    <a:gd name="connsiteY21-1160" fmla="*/ 1187390 h 1640259"/>
                    <a:gd name="connsiteX22-1161" fmla="*/ 480050 w 580141"/>
                    <a:gd name="connsiteY22-1162" fmla="*/ 1411796 h 1640259"/>
                    <a:gd name="connsiteX23-1163" fmla="*/ 552481 w 580141"/>
                    <a:gd name="connsiteY23-1164" fmla="*/ 1640067 h 1640259"/>
                    <a:gd name="connsiteX24-1165" fmla="*/ 103908 w 580141"/>
                    <a:gd name="connsiteY24-1166" fmla="*/ 1412002 h 1640259"/>
                    <a:gd name="connsiteX25-1167" fmla="*/ 550099 w 580141"/>
                    <a:gd name="connsiteY25-1168" fmla="*/ 54739 h 1640259"/>
                    <a:gd name="connsiteX0-1169" fmla="*/ 550099 w 580141"/>
                    <a:gd name="connsiteY0-1170" fmla="*/ 54739 h 1640259"/>
                    <a:gd name="connsiteX1-1171" fmla="*/ 536842 w 580141"/>
                    <a:gd name="connsiteY1-1172" fmla="*/ 262901 h 1640259"/>
                    <a:gd name="connsiteX2-1173" fmla="*/ 550454 w 580141"/>
                    <a:gd name="connsiteY2-1174" fmla="*/ 290825 h 1640259"/>
                    <a:gd name="connsiteX3-1175" fmla="*/ 488816 w 580141"/>
                    <a:gd name="connsiteY3-1176" fmla="*/ 248282 h 1640259"/>
                    <a:gd name="connsiteX4-1177" fmla="*/ 532877 w 580141"/>
                    <a:gd name="connsiteY4-1178" fmla="*/ 296148 h 1640259"/>
                    <a:gd name="connsiteX5-1179" fmla="*/ 528440 w 580141"/>
                    <a:gd name="connsiteY5-1180" fmla="*/ 449834 h 1640259"/>
                    <a:gd name="connsiteX6-1181" fmla="*/ 440807 w 580141"/>
                    <a:gd name="connsiteY6-1182" fmla="*/ 401948 h 1640259"/>
                    <a:gd name="connsiteX7-1183" fmla="*/ 518260 w 580141"/>
                    <a:gd name="connsiteY7-1184" fmla="*/ 474167 h 1640259"/>
                    <a:gd name="connsiteX8-1185" fmla="*/ 498587 w 580141"/>
                    <a:gd name="connsiteY8-1186" fmla="*/ 638313 h 1640259"/>
                    <a:gd name="connsiteX9-1187" fmla="*/ 372197 w 580141"/>
                    <a:gd name="connsiteY9-1188" fmla="*/ 546723 h 1640259"/>
                    <a:gd name="connsiteX10-1189" fmla="*/ 498617 w 580141"/>
                    <a:gd name="connsiteY10-1190" fmla="*/ 658378 h 1640259"/>
                    <a:gd name="connsiteX11-1191" fmla="*/ 508896 w 580141"/>
                    <a:gd name="connsiteY11-1192" fmla="*/ 846271 h 1640259"/>
                    <a:gd name="connsiteX12-1193" fmla="*/ 270832 w 580141"/>
                    <a:gd name="connsiteY12-1194" fmla="*/ 673942 h 1640259"/>
                    <a:gd name="connsiteX13-1195" fmla="*/ 501344 w 580141"/>
                    <a:gd name="connsiteY13-1196" fmla="*/ 870712 h 1640259"/>
                    <a:gd name="connsiteX14-1197" fmla="*/ 484201 w 580141"/>
                    <a:gd name="connsiteY14-1198" fmla="*/ 1018658 h 1640259"/>
                    <a:gd name="connsiteX15-1199" fmla="*/ 184579 w 580141"/>
                    <a:gd name="connsiteY15-1200" fmla="*/ 796670 h 1640259"/>
                    <a:gd name="connsiteX16-1201" fmla="*/ 479002 w 580141"/>
                    <a:gd name="connsiteY16-1202" fmla="*/ 1055860 h 1640259"/>
                    <a:gd name="connsiteX17-1203" fmla="*/ 474625 w 580141"/>
                    <a:gd name="connsiteY17-1204" fmla="*/ 1200922 h 1640259"/>
                    <a:gd name="connsiteX18-1205" fmla="*/ 119129 w 580141"/>
                    <a:gd name="connsiteY18-1206" fmla="*/ 944197 h 1640259"/>
                    <a:gd name="connsiteX19-1207" fmla="*/ 467006 w 580141"/>
                    <a:gd name="connsiteY19-1208" fmla="*/ 1229607 h 1640259"/>
                    <a:gd name="connsiteX20-1209" fmla="*/ 480083 w 580141"/>
                    <a:gd name="connsiteY20-1210" fmla="*/ 1384563 h 1640259"/>
                    <a:gd name="connsiteX21-1211" fmla="*/ 184579 w 580141"/>
                    <a:gd name="connsiteY21-1212" fmla="*/ 1187390 h 1640259"/>
                    <a:gd name="connsiteX22-1213" fmla="*/ 480050 w 580141"/>
                    <a:gd name="connsiteY22-1214" fmla="*/ 1411796 h 1640259"/>
                    <a:gd name="connsiteX23-1215" fmla="*/ 552481 w 580141"/>
                    <a:gd name="connsiteY23-1216" fmla="*/ 1640067 h 1640259"/>
                    <a:gd name="connsiteX24-1217" fmla="*/ 103908 w 580141"/>
                    <a:gd name="connsiteY24-1218" fmla="*/ 1412002 h 1640259"/>
                    <a:gd name="connsiteX25-1219" fmla="*/ 550099 w 580141"/>
                    <a:gd name="connsiteY25-1220" fmla="*/ 54739 h 1640259"/>
                    <a:gd name="connsiteX0-1221" fmla="*/ 550099 w 580141"/>
                    <a:gd name="connsiteY0-1222" fmla="*/ 54739 h 1640259"/>
                    <a:gd name="connsiteX1-1223" fmla="*/ 536842 w 580141"/>
                    <a:gd name="connsiteY1-1224" fmla="*/ 262901 h 1640259"/>
                    <a:gd name="connsiteX2-1225" fmla="*/ 550454 w 580141"/>
                    <a:gd name="connsiteY2-1226" fmla="*/ 290825 h 1640259"/>
                    <a:gd name="connsiteX3-1227" fmla="*/ 488816 w 580141"/>
                    <a:gd name="connsiteY3-1228" fmla="*/ 248282 h 1640259"/>
                    <a:gd name="connsiteX4-1229" fmla="*/ 532877 w 580141"/>
                    <a:gd name="connsiteY4-1230" fmla="*/ 296148 h 1640259"/>
                    <a:gd name="connsiteX5-1231" fmla="*/ 528440 w 580141"/>
                    <a:gd name="connsiteY5-1232" fmla="*/ 449834 h 1640259"/>
                    <a:gd name="connsiteX6-1233" fmla="*/ 440807 w 580141"/>
                    <a:gd name="connsiteY6-1234" fmla="*/ 401948 h 1640259"/>
                    <a:gd name="connsiteX7-1235" fmla="*/ 518260 w 580141"/>
                    <a:gd name="connsiteY7-1236" fmla="*/ 474167 h 1640259"/>
                    <a:gd name="connsiteX8-1237" fmla="*/ 498587 w 580141"/>
                    <a:gd name="connsiteY8-1238" fmla="*/ 638313 h 1640259"/>
                    <a:gd name="connsiteX9-1239" fmla="*/ 372197 w 580141"/>
                    <a:gd name="connsiteY9-1240" fmla="*/ 546723 h 1640259"/>
                    <a:gd name="connsiteX10-1241" fmla="*/ 498617 w 580141"/>
                    <a:gd name="connsiteY10-1242" fmla="*/ 658378 h 1640259"/>
                    <a:gd name="connsiteX11-1243" fmla="*/ 484050 w 580141"/>
                    <a:gd name="connsiteY11-1244" fmla="*/ 820768 h 1640259"/>
                    <a:gd name="connsiteX12-1245" fmla="*/ 270832 w 580141"/>
                    <a:gd name="connsiteY12-1246" fmla="*/ 673942 h 1640259"/>
                    <a:gd name="connsiteX13-1247" fmla="*/ 501344 w 580141"/>
                    <a:gd name="connsiteY13-1248" fmla="*/ 870712 h 1640259"/>
                    <a:gd name="connsiteX14-1249" fmla="*/ 484201 w 580141"/>
                    <a:gd name="connsiteY14-1250" fmla="*/ 1018658 h 1640259"/>
                    <a:gd name="connsiteX15-1251" fmla="*/ 184579 w 580141"/>
                    <a:gd name="connsiteY15-1252" fmla="*/ 796670 h 1640259"/>
                    <a:gd name="connsiteX16-1253" fmla="*/ 479002 w 580141"/>
                    <a:gd name="connsiteY16-1254" fmla="*/ 1055860 h 1640259"/>
                    <a:gd name="connsiteX17-1255" fmla="*/ 474625 w 580141"/>
                    <a:gd name="connsiteY17-1256" fmla="*/ 1200922 h 1640259"/>
                    <a:gd name="connsiteX18-1257" fmla="*/ 119129 w 580141"/>
                    <a:gd name="connsiteY18-1258" fmla="*/ 944197 h 1640259"/>
                    <a:gd name="connsiteX19-1259" fmla="*/ 467006 w 580141"/>
                    <a:gd name="connsiteY19-1260" fmla="*/ 1229607 h 1640259"/>
                    <a:gd name="connsiteX20-1261" fmla="*/ 480083 w 580141"/>
                    <a:gd name="connsiteY20-1262" fmla="*/ 1384563 h 1640259"/>
                    <a:gd name="connsiteX21-1263" fmla="*/ 184579 w 580141"/>
                    <a:gd name="connsiteY21-1264" fmla="*/ 1187390 h 1640259"/>
                    <a:gd name="connsiteX22-1265" fmla="*/ 480050 w 580141"/>
                    <a:gd name="connsiteY22-1266" fmla="*/ 1411796 h 1640259"/>
                    <a:gd name="connsiteX23-1267" fmla="*/ 552481 w 580141"/>
                    <a:gd name="connsiteY23-1268" fmla="*/ 1640067 h 1640259"/>
                    <a:gd name="connsiteX24-1269" fmla="*/ 103908 w 580141"/>
                    <a:gd name="connsiteY24-1270" fmla="*/ 1412002 h 1640259"/>
                    <a:gd name="connsiteX25-1271" fmla="*/ 550099 w 580141"/>
                    <a:gd name="connsiteY25-1272" fmla="*/ 54739 h 1640259"/>
                    <a:gd name="connsiteX0-1273" fmla="*/ 550099 w 580141"/>
                    <a:gd name="connsiteY0-1274" fmla="*/ 54739 h 1640259"/>
                    <a:gd name="connsiteX1-1275" fmla="*/ 536842 w 580141"/>
                    <a:gd name="connsiteY1-1276" fmla="*/ 262901 h 1640259"/>
                    <a:gd name="connsiteX2-1277" fmla="*/ 550454 w 580141"/>
                    <a:gd name="connsiteY2-1278" fmla="*/ 290825 h 1640259"/>
                    <a:gd name="connsiteX3-1279" fmla="*/ 488816 w 580141"/>
                    <a:gd name="connsiteY3-1280" fmla="*/ 248282 h 1640259"/>
                    <a:gd name="connsiteX4-1281" fmla="*/ 532877 w 580141"/>
                    <a:gd name="connsiteY4-1282" fmla="*/ 296148 h 1640259"/>
                    <a:gd name="connsiteX5-1283" fmla="*/ 528440 w 580141"/>
                    <a:gd name="connsiteY5-1284" fmla="*/ 449834 h 1640259"/>
                    <a:gd name="connsiteX6-1285" fmla="*/ 440807 w 580141"/>
                    <a:gd name="connsiteY6-1286" fmla="*/ 401948 h 1640259"/>
                    <a:gd name="connsiteX7-1287" fmla="*/ 518260 w 580141"/>
                    <a:gd name="connsiteY7-1288" fmla="*/ 474167 h 1640259"/>
                    <a:gd name="connsiteX8-1289" fmla="*/ 498587 w 580141"/>
                    <a:gd name="connsiteY8-1290" fmla="*/ 638313 h 1640259"/>
                    <a:gd name="connsiteX9-1291" fmla="*/ 372197 w 580141"/>
                    <a:gd name="connsiteY9-1292" fmla="*/ 546723 h 1640259"/>
                    <a:gd name="connsiteX10-1293" fmla="*/ 498617 w 580141"/>
                    <a:gd name="connsiteY10-1294" fmla="*/ 658378 h 1640259"/>
                    <a:gd name="connsiteX11-1295" fmla="*/ 484050 w 580141"/>
                    <a:gd name="connsiteY11-1296" fmla="*/ 820768 h 1640259"/>
                    <a:gd name="connsiteX12-1297" fmla="*/ 270832 w 580141"/>
                    <a:gd name="connsiteY12-1298" fmla="*/ 673942 h 1640259"/>
                    <a:gd name="connsiteX13-1299" fmla="*/ 478917 w 580141"/>
                    <a:gd name="connsiteY13-1300" fmla="*/ 852794 h 1640259"/>
                    <a:gd name="connsiteX14-1301" fmla="*/ 484201 w 580141"/>
                    <a:gd name="connsiteY14-1302" fmla="*/ 1018658 h 1640259"/>
                    <a:gd name="connsiteX15-1303" fmla="*/ 184579 w 580141"/>
                    <a:gd name="connsiteY15-1304" fmla="*/ 796670 h 1640259"/>
                    <a:gd name="connsiteX16-1305" fmla="*/ 479002 w 580141"/>
                    <a:gd name="connsiteY16-1306" fmla="*/ 1055860 h 1640259"/>
                    <a:gd name="connsiteX17-1307" fmla="*/ 474625 w 580141"/>
                    <a:gd name="connsiteY17-1308" fmla="*/ 1200922 h 1640259"/>
                    <a:gd name="connsiteX18-1309" fmla="*/ 119129 w 580141"/>
                    <a:gd name="connsiteY18-1310" fmla="*/ 944197 h 1640259"/>
                    <a:gd name="connsiteX19-1311" fmla="*/ 467006 w 580141"/>
                    <a:gd name="connsiteY19-1312" fmla="*/ 1229607 h 1640259"/>
                    <a:gd name="connsiteX20-1313" fmla="*/ 480083 w 580141"/>
                    <a:gd name="connsiteY20-1314" fmla="*/ 1384563 h 1640259"/>
                    <a:gd name="connsiteX21-1315" fmla="*/ 184579 w 580141"/>
                    <a:gd name="connsiteY21-1316" fmla="*/ 1187390 h 1640259"/>
                    <a:gd name="connsiteX22-1317" fmla="*/ 480050 w 580141"/>
                    <a:gd name="connsiteY22-1318" fmla="*/ 1411796 h 1640259"/>
                    <a:gd name="connsiteX23-1319" fmla="*/ 552481 w 580141"/>
                    <a:gd name="connsiteY23-1320" fmla="*/ 1640067 h 1640259"/>
                    <a:gd name="connsiteX24-1321" fmla="*/ 103908 w 580141"/>
                    <a:gd name="connsiteY24-1322" fmla="*/ 1412002 h 1640259"/>
                    <a:gd name="connsiteX25-1323" fmla="*/ 550099 w 580141"/>
                    <a:gd name="connsiteY25-1324" fmla="*/ 54739 h 1640259"/>
                    <a:gd name="connsiteX0-1325" fmla="*/ 550099 w 580141"/>
                    <a:gd name="connsiteY0-1326" fmla="*/ 54739 h 1640259"/>
                    <a:gd name="connsiteX1-1327" fmla="*/ 536842 w 580141"/>
                    <a:gd name="connsiteY1-1328" fmla="*/ 262901 h 1640259"/>
                    <a:gd name="connsiteX2-1329" fmla="*/ 550454 w 580141"/>
                    <a:gd name="connsiteY2-1330" fmla="*/ 290825 h 1640259"/>
                    <a:gd name="connsiteX3-1331" fmla="*/ 488816 w 580141"/>
                    <a:gd name="connsiteY3-1332" fmla="*/ 248282 h 1640259"/>
                    <a:gd name="connsiteX4-1333" fmla="*/ 532877 w 580141"/>
                    <a:gd name="connsiteY4-1334" fmla="*/ 296148 h 1640259"/>
                    <a:gd name="connsiteX5-1335" fmla="*/ 528440 w 580141"/>
                    <a:gd name="connsiteY5-1336" fmla="*/ 449834 h 1640259"/>
                    <a:gd name="connsiteX6-1337" fmla="*/ 440807 w 580141"/>
                    <a:gd name="connsiteY6-1338" fmla="*/ 401948 h 1640259"/>
                    <a:gd name="connsiteX7-1339" fmla="*/ 518260 w 580141"/>
                    <a:gd name="connsiteY7-1340" fmla="*/ 474167 h 1640259"/>
                    <a:gd name="connsiteX8-1341" fmla="*/ 498587 w 580141"/>
                    <a:gd name="connsiteY8-1342" fmla="*/ 638313 h 1640259"/>
                    <a:gd name="connsiteX9-1343" fmla="*/ 372197 w 580141"/>
                    <a:gd name="connsiteY9-1344" fmla="*/ 546723 h 1640259"/>
                    <a:gd name="connsiteX10-1345" fmla="*/ 498617 w 580141"/>
                    <a:gd name="connsiteY10-1346" fmla="*/ 658378 h 1640259"/>
                    <a:gd name="connsiteX11-1347" fmla="*/ 484050 w 580141"/>
                    <a:gd name="connsiteY11-1348" fmla="*/ 820768 h 1640259"/>
                    <a:gd name="connsiteX12-1349" fmla="*/ 270832 w 580141"/>
                    <a:gd name="connsiteY12-1350" fmla="*/ 673942 h 1640259"/>
                    <a:gd name="connsiteX13-1351" fmla="*/ 478917 w 580141"/>
                    <a:gd name="connsiteY13-1352" fmla="*/ 852794 h 1640259"/>
                    <a:gd name="connsiteX14-1353" fmla="*/ 484201 w 580141"/>
                    <a:gd name="connsiteY14-1354" fmla="*/ 1018658 h 1640259"/>
                    <a:gd name="connsiteX15-1355" fmla="*/ 184579 w 580141"/>
                    <a:gd name="connsiteY15-1356" fmla="*/ 796670 h 1640259"/>
                    <a:gd name="connsiteX16-1357" fmla="*/ 479002 w 580141"/>
                    <a:gd name="connsiteY16-1358" fmla="*/ 1055860 h 1640259"/>
                    <a:gd name="connsiteX17-1359" fmla="*/ 459783 w 580141"/>
                    <a:gd name="connsiteY17-1360" fmla="*/ 1180585 h 1640259"/>
                    <a:gd name="connsiteX18-1361" fmla="*/ 119129 w 580141"/>
                    <a:gd name="connsiteY18-1362" fmla="*/ 944197 h 1640259"/>
                    <a:gd name="connsiteX19-1363" fmla="*/ 467006 w 580141"/>
                    <a:gd name="connsiteY19-1364" fmla="*/ 1229607 h 1640259"/>
                    <a:gd name="connsiteX20-1365" fmla="*/ 480083 w 580141"/>
                    <a:gd name="connsiteY20-1366" fmla="*/ 1384563 h 1640259"/>
                    <a:gd name="connsiteX21-1367" fmla="*/ 184579 w 580141"/>
                    <a:gd name="connsiteY21-1368" fmla="*/ 1187390 h 1640259"/>
                    <a:gd name="connsiteX22-1369" fmla="*/ 480050 w 580141"/>
                    <a:gd name="connsiteY22-1370" fmla="*/ 1411796 h 1640259"/>
                    <a:gd name="connsiteX23-1371" fmla="*/ 552481 w 580141"/>
                    <a:gd name="connsiteY23-1372" fmla="*/ 1640067 h 1640259"/>
                    <a:gd name="connsiteX24-1373" fmla="*/ 103908 w 580141"/>
                    <a:gd name="connsiteY24-1374" fmla="*/ 1412002 h 1640259"/>
                    <a:gd name="connsiteX25-1375" fmla="*/ 550099 w 580141"/>
                    <a:gd name="connsiteY25-1376" fmla="*/ 54739 h 1640259"/>
                    <a:gd name="connsiteX0-1377" fmla="*/ 550099 w 580141"/>
                    <a:gd name="connsiteY0-1378" fmla="*/ 54739 h 1640259"/>
                    <a:gd name="connsiteX1-1379" fmla="*/ 536842 w 580141"/>
                    <a:gd name="connsiteY1-1380" fmla="*/ 262901 h 1640259"/>
                    <a:gd name="connsiteX2-1381" fmla="*/ 550454 w 580141"/>
                    <a:gd name="connsiteY2-1382" fmla="*/ 290825 h 1640259"/>
                    <a:gd name="connsiteX3-1383" fmla="*/ 488816 w 580141"/>
                    <a:gd name="connsiteY3-1384" fmla="*/ 248282 h 1640259"/>
                    <a:gd name="connsiteX4-1385" fmla="*/ 532877 w 580141"/>
                    <a:gd name="connsiteY4-1386" fmla="*/ 296148 h 1640259"/>
                    <a:gd name="connsiteX5-1387" fmla="*/ 528440 w 580141"/>
                    <a:gd name="connsiteY5-1388" fmla="*/ 449834 h 1640259"/>
                    <a:gd name="connsiteX6-1389" fmla="*/ 440807 w 580141"/>
                    <a:gd name="connsiteY6-1390" fmla="*/ 401948 h 1640259"/>
                    <a:gd name="connsiteX7-1391" fmla="*/ 518260 w 580141"/>
                    <a:gd name="connsiteY7-1392" fmla="*/ 474167 h 1640259"/>
                    <a:gd name="connsiteX8-1393" fmla="*/ 498587 w 580141"/>
                    <a:gd name="connsiteY8-1394" fmla="*/ 638313 h 1640259"/>
                    <a:gd name="connsiteX9-1395" fmla="*/ 372197 w 580141"/>
                    <a:gd name="connsiteY9-1396" fmla="*/ 546723 h 1640259"/>
                    <a:gd name="connsiteX10-1397" fmla="*/ 498617 w 580141"/>
                    <a:gd name="connsiteY10-1398" fmla="*/ 658378 h 1640259"/>
                    <a:gd name="connsiteX11-1399" fmla="*/ 484050 w 580141"/>
                    <a:gd name="connsiteY11-1400" fmla="*/ 820768 h 1640259"/>
                    <a:gd name="connsiteX12-1401" fmla="*/ 270832 w 580141"/>
                    <a:gd name="connsiteY12-1402" fmla="*/ 673942 h 1640259"/>
                    <a:gd name="connsiteX13-1403" fmla="*/ 478917 w 580141"/>
                    <a:gd name="connsiteY13-1404" fmla="*/ 852794 h 1640259"/>
                    <a:gd name="connsiteX14-1405" fmla="*/ 484201 w 580141"/>
                    <a:gd name="connsiteY14-1406" fmla="*/ 1018658 h 1640259"/>
                    <a:gd name="connsiteX15-1407" fmla="*/ 184579 w 580141"/>
                    <a:gd name="connsiteY15-1408" fmla="*/ 796670 h 1640259"/>
                    <a:gd name="connsiteX16-1409" fmla="*/ 466579 w 580141"/>
                    <a:gd name="connsiteY16-1410" fmla="*/ 1043108 h 1640259"/>
                    <a:gd name="connsiteX17-1411" fmla="*/ 459783 w 580141"/>
                    <a:gd name="connsiteY17-1412" fmla="*/ 1180585 h 1640259"/>
                    <a:gd name="connsiteX18-1413" fmla="*/ 119129 w 580141"/>
                    <a:gd name="connsiteY18-1414" fmla="*/ 944197 h 1640259"/>
                    <a:gd name="connsiteX19-1415" fmla="*/ 467006 w 580141"/>
                    <a:gd name="connsiteY19-1416" fmla="*/ 1229607 h 1640259"/>
                    <a:gd name="connsiteX20-1417" fmla="*/ 480083 w 580141"/>
                    <a:gd name="connsiteY20-1418" fmla="*/ 1384563 h 1640259"/>
                    <a:gd name="connsiteX21-1419" fmla="*/ 184579 w 580141"/>
                    <a:gd name="connsiteY21-1420" fmla="*/ 1187390 h 1640259"/>
                    <a:gd name="connsiteX22-1421" fmla="*/ 480050 w 580141"/>
                    <a:gd name="connsiteY22-1422" fmla="*/ 1411796 h 1640259"/>
                    <a:gd name="connsiteX23-1423" fmla="*/ 552481 w 580141"/>
                    <a:gd name="connsiteY23-1424" fmla="*/ 1640067 h 1640259"/>
                    <a:gd name="connsiteX24-1425" fmla="*/ 103908 w 580141"/>
                    <a:gd name="connsiteY24-1426" fmla="*/ 1412002 h 1640259"/>
                    <a:gd name="connsiteX25-1427" fmla="*/ 550099 w 580141"/>
                    <a:gd name="connsiteY25-1428" fmla="*/ 54739 h 1640259"/>
                    <a:gd name="connsiteX0-1429" fmla="*/ 550099 w 580141"/>
                    <a:gd name="connsiteY0-1430" fmla="*/ 54739 h 1640259"/>
                    <a:gd name="connsiteX1-1431" fmla="*/ 536842 w 580141"/>
                    <a:gd name="connsiteY1-1432" fmla="*/ 262901 h 1640259"/>
                    <a:gd name="connsiteX2-1433" fmla="*/ 550454 w 580141"/>
                    <a:gd name="connsiteY2-1434" fmla="*/ 290825 h 1640259"/>
                    <a:gd name="connsiteX3-1435" fmla="*/ 488816 w 580141"/>
                    <a:gd name="connsiteY3-1436" fmla="*/ 248282 h 1640259"/>
                    <a:gd name="connsiteX4-1437" fmla="*/ 532877 w 580141"/>
                    <a:gd name="connsiteY4-1438" fmla="*/ 296148 h 1640259"/>
                    <a:gd name="connsiteX5-1439" fmla="*/ 528440 w 580141"/>
                    <a:gd name="connsiteY5-1440" fmla="*/ 449834 h 1640259"/>
                    <a:gd name="connsiteX6-1441" fmla="*/ 440807 w 580141"/>
                    <a:gd name="connsiteY6-1442" fmla="*/ 401948 h 1640259"/>
                    <a:gd name="connsiteX7-1443" fmla="*/ 518260 w 580141"/>
                    <a:gd name="connsiteY7-1444" fmla="*/ 474167 h 1640259"/>
                    <a:gd name="connsiteX8-1445" fmla="*/ 498587 w 580141"/>
                    <a:gd name="connsiteY8-1446" fmla="*/ 638313 h 1640259"/>
                    <a:gd name="connsiteX9-1447" fmla="*/ 372197 w 580141"/>
                    <a:gd name="connsiteY9-1448" fmla="*/ 546723 h 1640259"/>
                    <a:gd name="connsiteX10-1449" fmla="*/ 498617 w 580141"/>
                    <a:gd name="connsiteY10-1450" fmla="*/ 658378 h 1640259"/>
                    <a:gd name="connsiteX11-1451" fmla="*/ 484050 w 580141"/>
                    <a:gd name="connsiteY11-1452" fmla="*/ 820768 h 1640259"/>
                    <a:gd name="connsiteX12-1453" fmla="*/ 270832 w 580141"/>
                    <a:gd name="connsiteY12-1454" fmla="*/ 673942 h 1640259"/>
                    <a:gd name="connsiteX13-1455" fmla="*/ 478917 w 580141"/>
                    <a:gd name="connsiteY13-1456" fmla="*/ 852794 h 1640259"/>
                    <a:gd name="connsiteX14-1457" fmla="*/ 469294 w 580141"/>
                    <a:gd name="connsiteY14-1458" fmla="*/ 1003356 h 1640259"/>
                    <a:gd name="connsiteX15-1459" fmla="*/ 184579 w 580141"/>
                    <a:gd name="connsiteY15-1460" fmla="*/ 796670 h 1640259"/>
                    <a:gd name="connsiteX16-1461" fmla="*/ 466579 w 580141"/>
                    <a:gd name="connsiteY16-1462" fmla="*/ 1043108 h 1640259"/>
                    <a:gd name="connsiteX17-1463" fmla="*/ 459783 w 580141"/>
                    <a:gd name="connsiteY17-1464" fmla="*/ 1180585 h 1640259"/>
                    <a:gd name="connsiteX18-1465" fmla="*/ 119129 w 580141"/>
                    <a:gd name="connsiteY18-1466" fmla="*/ 944197 h 1640259"/>
                    <a:gd name="connsiteX19-1467" fmla="*/ 467006 w 580141"/>
                    <a:gd name="connsiteY19-1468" fmla="*/ 1229607 h 1640259"/>
                    <a:gd name="connsiteX20-1469" fmla="*/ 480083 w 580141"/>
                    <a:gd name="connsiteY20-1470" fmla="*/ 1384563 h 1640259"/>
                    <a:gd name="connsiteX21-1471" fmla="*/ 184579 w 580141"/>
                    <a:gd name="connsiteY21-1472" fmla="*/ 1187390 h 1640259"/>
                    <a:gd name="connsiteX22-1473" fmla="*/ 480050 w 580141"/>
                    <a:gd name="connsiteY22-1474" fmla="*/ 1411796 h 1640259"/>
                    <a:gd name="connsiteX23-1475" fmla="*/ 552481 w 580141"/>
                    <a:gd name="connsiteY23-1476" fmla="*/ 1640067 h 1640259"/>
                    <a:gd name="connsiteX24-1477" fmla="*/ 103908 w 580141"/>
                    <a:gd name="connsiteY24-1478" fmla="*/ 1412002 h 1640259"/>
                    <a:gd name="connsiteX25-1479" fmla="*/ 550099 w 580141"/>
                    <a:gd name="connsiteY25-1480" fmla="*/ 54739 h 1640259"/>
                    <a:gd name="connsiteX0-1481" fmla="*/ 550099 w 580141"/>
                    <a:gd name="connsiteY0-1482" fmla="*/ 54739 h 1640259"/>
                    <a:gd name="connsiteX1-1483" fmla="*/ 536842 w 580141"/>
                    <a:gd name="connsiteY1-1484" fmla="*/ 262901 h 1640259"/>
                    <a:gd name="connsiteX2-1485" fmla="*/ 550454 w 580141"/>
                    <a:gd name="connsiteY2-1486" fmla="*/ 290825 h 1640259"/>
                    <a:gd name="connsiteX3-1487" fmla="*/ 488816 w 580141"/>
                    <a:gd name="connsiteY3-1488" fmla="*/ 248282 h 1640259"/>
                    <a:gd name="connsiteX4-1489" fmla="*/ 532877 w 580141"/>
                    <a:gd name="connsiteY4-1490" fmla="*/ 296148 h 1640259"/>
                    <a:gd name="connsiteX5-1491" fmla="*/ 511048 w 580141"/>
                    <a:gd name="connsiteY5-1492" fmla="*/ 431982 h 1640259"/>
                    <a:gd name="connsiteX6-1493" fmla="*/ 440807 w 580141"/>
                    <a:gd name="connsiteY6-1494" fmla="*/ 401948 h 1640259"/>
                    <a:gd name="connsiteX7-1495" fmla="*/ 518260 w 580141"/>
                    <a:gd name="connsiteY7-1496" fmla="*/ 474167 h 1640259"/>
                    <a:gd name="connsiteX8-1497" fmla="*/ 498587 w 580141"/>
                    <a:gd name="connsiteY8-1498" fmla="*/ 638313 h 1640259"/>
                    <a:gd name="connsiteX9-1499" fmla="*/ 372197 w 580141"/>
                    <a:gd name="connsiteY9-1500" fmla="*/ 546723 h 1640259"/>
                    <a:gd name="connsiteX10-1501" fmla="*/ 498617 w 580141"/>
                    <a:gd name="connsiteY10-1502" fmla="*/ 658378 h 1640259"/>
                    <a:gd name="connsiteX11-1503" fmla="*/ 484050 w 580141"/>
                    <a:gd name="connsiteY11-1504" fmla="*/ 820768 h 1640259"/>
                    <a:gd name="connsiteX12-1505" fmla="*/ 270832 w 580141"/>
                    <a:gd name="connsiteY12-1506" fmla="*/ 673942 h 1640259"/>
                    <a:gd name="connsiteX13-1507" fmla="*/ 478917 w 580141"/>
                    <a:gd name="connsiteY13-1508" fmla="*/ 852794 h 1640259"/>
                    <a:gd name="connsiteX14-1509" fmla="*/ 469294 w 580141"/>
                    <a:gd name="connsiteY14-1510" fmla="*/ 1003356 h 1640259"/>
                    <a:gd name="connsiteX15-1511" fmla="*/ 184579 w 580141"/>
                    <a:gd name="connsiteY15-1512" fmla="*/ 796670 h 1640259"/>
                    <a:gd name="connsiteX16-1513" fmla="*/ 466579 w 580141"/>
                    <a:gd name="connsiteY16-1514" fmla="*/ 1043108 h 1640259"/>
                    <a:gd name="connsiteX17-1515" fmla="*/ 459783 w 580141"/>
                    <a:gd name="connsiteY17-1516" fmla="*/ 1180585 h 1640259"/>
                    <a:gd name="connsiteX18-1517" fmla="*/ 119129 w 580141"/>
                    <a:gd name="connsiteY18-1518" fmla="*/ 944197 h 1640259"/>
                    <a:gd name="connsiteX19-1519" fmla="*/ 467006 w 580141"/>
                    <a:gd name="connsiteY19-1520" fmla="*/ 1229607 h 1640259"/>
                    <a:gd name="connsiteX20-1521" fmla="*/ 480083 w 580141"/>
                    <a:gd name="connsiteY20-1522" fmla="*/ 1384563 h 1640259"/>
                    <a:gd name="connsiteX21-1523" fmla="*/ 184579 w 580141"/>
                    <a:gd name="connsiteY21-1524" fmla="*/ 1187390 h 1640259"/>
                    <a:gd name="connsiteX22-1525" fmla="*/ 480050 w 580141"/>
                    <a:gd name="connsiteY22-1526" fmla="*/ 1411796 h 1640259"/>
                    <a:gd name="connsiteX23-1527" fmla="*/ 552481 w 580141"/>
                    <a:gd name="connsiteY23-1528" fmla="*/ 1640067 h 1640259"/>
                    <a:gd name="connsiteX24-1529" fmla="*/ 103908 w 580141"/>
                    <a:gd name="connsiteY24-1530" fmla="*/ 1412002 h 1640259"/>
                    <a:gd name="connsiteX25-1531" fmla="*/ 550099 w 580141"/>
                    <a:gd name="connsiteY25-1532" fmla="*/ 54739 h 1640259"/>
                    <a:gd name="connsiteX0-1533" fmla="*/ 550099 w 582162"/>
                    <a:gd name="connsiteY0-1534" fmla="*/ 54028 h 1639548"/>
                    <a:gd name="connsiteX1-1535" fmla="*/ 536842 w 582162"/>
                    <a:gd name="connsiteY1-1536" fmla="*/ 262190 h 1639548"/>
                    <a:gd name="connsiteX2-1537" fmla="*/ 488816 w 582162"/>
                    <a:gd name="connsiteY2-1538" fmla="*/ 247571 h 1639548"/>
                    <a:gd name="connsiteX3-1539" fmla="*/ 532877 w 582162"/>
                    <a:gd name="connsiteY3-1540" fmla="*/ 295437 h 1639548"/>
                    <a:gd name="connsiteX4-1541" fmla="*/ 511048 w 582162"/>
                    <a:gd name="connsiteY4-1542" fmla="*/ 431271 h 1639548"/>
                    <a:gd name="connsiteX5-1543" fmla="*/ 440807 w 582162"/>
                    <a:gd name="connsiteY5-1544" fmla="*/ 401237 h 1639548"/>
                    <a:gd name="connsiteX6-1545" fmla="*/ 518260 w 582162"/>
                    <a:gd name="connsiteY6-1546" fmla="*/ 473456 h 1639548"/>
                    <a:gd name="connsiteX7-1547" fmla="*/ 498587 w 582162"/>
                    <a:gd name="connsiteY7-1548" fmla="*/ 637602 h 1639548"/>
                    <a:gd name="connsiteX8-1549" fmla="*/ 372197 w 582162"/>
                    <a:gd name="connsiteY8-1550" fmla="*/ 546012 h 1639548"/>
                    <a:gd name="connsiteX9-1551" fmla="*/ 498617 w 582162"/>
                    <a:gd name="connsiteY9-1552" fmla="*/ 657667 h 1639548"/>
                    <a:gd name="connsiteX10-1553" fmla="*/ 484050 w 582162"/>
                    <a:gd name="connsiteY10-1554" fmla="*/ 820057 h 1639548"/>
                    <a:gd name="connsiteX11-1555" fmla="*/ 270832 w 582162"/>
                    <a:gd name="connsiteY11-1556" fmla="*/ 673231 h 1639548"/>
                    <a:gd name="connsiteX12-1557" fmla="*/ 478917 w 582162"/>
                    <a:gd name="connsiteY12-1558" fmla="*/ 852083 h 1639548"/>
                    <a:gd name="connsiteX13-1559" fmla="*/ 469294 w 582162"/>
                    <a:gd name="connsiteY13-1560" fmla="*/ 1002645 h 1639548"/>
                    <a:gd name="connsiteX14-1561" fmla="*/ 184579 w 582162"/>
                    <a:gd name="connsiteY14-1562" fmla="*/ 795959 h 1639548"/>
                    <a:gd name="connsiteX15-1563" fmla="*/ 466579 w 582162"/>
                    <a:gd name="connsiteY15-1564" fmla="*/ 1042397 h 1639548"/>
                    <a:gd name="connsiteX16-1565" fmla="*/ 459783 w 582162"/>
                    <a:gd name="connsiteY16-1566" fmla="*/ 1179874 h 1639548"/>
                    <a:gd name="connsiteX17-1567" fmla="*/ 119129 w 582162"/>
                    <a:gd name="connsiteY17-1568" fmla="*/ 943486 h 1639548"/>
                    <a:gd name="connsiteX18-1569" fmla="*/ 467006 w 582162"/>
                    <a:gd name="connsiteY18-1570" fmla="*/ 1228896 h 1639548"/>
                    <a:gd name="connsiteX19-1571" fmla="*/ 480083 w 582162"/>
                    <a:gd name="connsiteY19-1572" fmla="*/ 1383852 h 1639548"/>
                    <a:gd name="connsiteX20-1573" fmla="*/ 184579 w 582162"/>
                    <a:gd name="connsiteY20-1574" fmla="*/ 1186679 h 1639548"/>
                    <a:gd name="connsiteX21-1575" fmla="*/ 480050 w 582162"/>
                    <a:gd name="connsiteY21-1576" fmla="*/ 1411085 h 1639548"/>
                    <a:gd name="connsiteX22-1577" fmla="*/ 552481 w 582162"/>
                    <a:gd name="connsiteY22-1578" fmla="*/ 1639356 h 1639548"/>
                    <a:gd name="connsiteX23-1579" fmla="*/ 103908 w 582162"/>
                    <a:gd name="connsiteY23-1580" fmla="*/ 1411291 h 1639548"/>
                    <a:gd name="connsiteX24-1581" fmla="*/ 550099 w 582162"/>
                    <a:gd name="connsiteY24-1582" fmla="*/ 54028 h 1639548"/>
                    <a:gd name="connsiteX0-1583" fmla="*/ 550099 w 582162"/>
                    <a:gd name="connsiteY0-1584" fmla="*/ 54028 h 1639548"/>
                    <a:gd name="connsiteX1-1585" fmla="*/ 536842 w 582162"/>
                    <a:gd name="connsiteY1-1586" fmla="*/ 262190 h 1639548"/>
                    <a:gd name="connsiteX2-1587" fmla="*/ 488816 w 582162"/>
                    <a:gd name="connsiteY2-1588" fmla="*/ 247571 h 1639548"/>
                    <a:gd name="connsiteX3-1589" fmla="*/ 532877 w 582162"/>
                    <a:gd name="connsiteY3-1590" fmla="*/ 295437 h 1639548"/>
                    <a:gd name="connsiteX4-1591" fmla="*/ 526021 w 582162"/>
                    <a:gd name="connsiteY4-1592" fmla="*/ 441538 h 1639548"/>
                    <a:gd name="connsiteX5-1593" fmla="*/ 440807 w 582162"/>
                    <a:gd name="connsiteY5-1594" fmla="*/ 401237 h 1639548"/>
                    <a:gd name="connsiteX6-1595" fmla="*/ 518260 w 582162"/>
                    <a:gd name="connsiteY6-1596" fmla="*/ 473456 h 1639548"/>
                    <a:gd name="connsiteX7-1597" fmla="*/ 498587 w 582162"/>
                    <a:gd name="connsiteY7-1598" fmla="*/ 637602 h 1639548"/>
                    <a:gd name="connsiteX8-1599" fmla="*/ 372197 w 582162"/>
                    <a:gd name="connsiteY8-1600" fmla="*/ 546012 h 1639548"/>
                    <a:gd name="connsiteX9-1601" fmla="*/ 498617 w 582162"/>
                    <a:gd name="connsiteY9-1602" fmla="*/ 657667 h 1639548"/>
                    <a:gd name="connsiteX10-1603" fmla="*/ 484050 w 582162"/>
                    <a:gd name="connsiteY10-1604" fmla="*/ 820057 h 1639548"/>
                    <a:gd name="connsiteX11-1605" fmla="*/ 270832 w 582162"/>
                    <a:gd name="connsiteY11-1606" fmla="*/ 673231 h 1639548"/>
                    <a:gd name="connsiteX12-1607" fmla="*/ 478917 w 582162"/>
                    <a:gd name="connsiteY12-1608" fmla="*/ 852083 h 1639548"/>
                    <a:gd name="connsiteX13-1609" fmla="*/ 469294 w 582162"/>
                    <a:gd name="connsiteY13-1610" fmla="*/ 1002645 h 1639548"/>
                    <a:gd name="connsiteX14-1611" fmla="*/ 184579 w 582162"/>
                    <a:gd name="connsiteY14-1612" fmla="*/ 795959 h 1639548"/>
                    <a:gd name="connsiteX15-1613" fmla="*/ 466579 w 582162"/>
                    <a:gd name="connsiteY15-1614" fmla="*/ 1042397 h 1639548"/>
                    <a:gd name="connsiteX16-1615" fmla="*/ 459783 w 582162"/>
                    <a:gd name="connsiteY16-1616" fmla="*/ 1179874 h 1639548"/>
                    <a:gd name="connsiteX17-1617" fmla="*/ 119129 w 582162"/>
                    <a:gd name="connsiteY17-1618" fmla="*/ 943486 h 1639548"/>
                    <a:gd name="connsiteX18-1619" fmla="*/ 467006 w 582162"/>
                    <a:gd name="connsiteY18-1620" fmla="*/ 1228896 h 1639548"/>
                    <a:gd name="connsiteX19-1621" fmla="*/ 480083 w 582162"/>
                    <a:gd name="connsiteY19-1622" fmla="*/ 1383852 h 1639548"/>
                    <a:gd name="connsiteX20-1623" fmla="*/ 184579 w 582162"/>
                    <a:gd name="connsiteY20-1624" fmla="*/ 1186679 h 1639548"/>
                    <a:gd name="connsiteX21-1625" fmla="*/ 480050 w 582162"/>
                    <a:gd name="connsiteY21-1626" fmla="*/ 1411085 h 1639548"/>
                    <a:gd name="connsiteX22-1627" fmla="*/ 552481 w 582162"/>
                    <a:gd name="connsiteY22-1628" fmla="*/ 1639356 h 1639548"/>
                    <a:gd name="connsiteX23-1629" fmla="*/ 103908 w 582162"/>
                    <a:gd name="connsiteY23-1630" fmla="*/ 1411291 h 1639548"/>
                    <a:gd name="connsiteX24-1631" fmla="*/ 550099 w 582162"/>
                    <a:gd name="connsiteY24-1632" fmla="*/ 54028 h 16395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" name="Freeform 20"/>
                <p:cNvSpPr/>
                <p:nvPr/>
              </p:nvSpPr>
              <p:spPr>
                <a:xfrm rot="6040617" flipV="1">
                  <a:off x="9893194" y="3712846"/>
                  <a:ext cx="344847" cy="97119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-1" fmla="*/ 550099 w 552481"/>
                    <a:gd name="connsiteY0-2" fmla="*/ 0 h 1585520"/>
                    <a:gd name="connsiteX1-3" fmla="*/ 550454 w 552481"/>
                    <a:gd name="connsiteY1-4" fmla="*/ 236086 h 1585520"/>
                    <a:gd name="connsiteX2-5" fmla="*/ 488816 w 552481"/>
                    <a:gd name="connsiteY2-6" fmla="*/ 193543 h 1585520"/>
                    <a:gd name="connsiteX3-7" fmla="*/ 550466 w 552481"/>
                    <a:gd name="connsiteY3-8" fmla="*/ 244157 h 1585520"/>
                    <a:gd name="connsiteX4-9" fmla="*/ 550735 w 552481"/>
                    <a:gd name="connsiteY4-10" fmla="*/ 423083 h 1585520"/>
                    <a:gd name="connsiteX5-11" fmla="*/ 440807 w 552481"/>
                    <a:gd name="connsiteY5-12" fmla="*/ 347209 h 1585520"/>
                    <a:gd name="connsiteX6-13" fmla="*/ 550756 w 552481"/>
                    <a:gd name="connsiteY6-14" fmla="*/ 437477 h 1585520"/>
                    <a:gd name="connsiteX7-15" fmla="*/ 551026 w 552481"/>
                    <a:gd name="connsiteY7-16" fmla="*/ 616991 h 1585520"/>
                    <a:gd name="connsiteX8-17" fmla="*/ 372197 w 552481"/>
                    <a:gd name="connsiteY8-18" fmla="*/ 491984 h 1585520"/>
                    <a:gd name="connsiteX9-19" fmla="*/ 551056 w 552481"/>
                    <a:gd name="connsiteY9-20" fmla="*/ 637056 h 1585520"/>
                    <a:gd name="connsiteX10-21" fmla="*/ 551331 w 552481"/>
                    <a:gd name="connsiteY10-22" fmla="*/ 819782 h 1585520"/>
                    <a:gd name="connsiteX11-23" fmla="*/ 270832 w 552481"/>
                    <a:gd name="connsiteY11-24" fmla="*/ 619203 h 1585520"/>
                    <a:gd name="connsiteX12-25" fmla="*/ 551364 w 552481"/>
                    <a:gd name="connsiteY12-26" fmla="*/ 841805 h 1585520"/>
                    <a:gd name="connsiteX13-27" fmla="*/ 551613 w 552481"/>
                    <a:gd name="connsiteY13-28" fmla="*/ 1007603 h 1585520"/>
                    <a:gd name="connsiteX14-29" fmla="*/ 184579 w 552481"/>
                    <a:gd name="connsiteY14-30" fmla="*/ 741931 h 1585520"/>
                    <a:gd name="connsiteX15-31" fmla="*/ 551646 w 552481"/>
                    <a:gd name="connsiteY15-32" fmla="*/ 1029766 h 1585520"/>
                    <a:gd name="connsiteX16-33" fmla="*/ 551910 w 552481"/>
                    <a:gd name="connsiteY16-34" fmla="*/ 1205103 h 1585520"/>
                    <a:gd name="connsiteX17-35" fmla="*/ 119129 w 552481"/>
                    <a:gd name="connsiteY17-36" fmla="*/ 889458 h 1585520"/>
                    <a:gd name="connsiteX18-37" fmla="*/ 551942 w 552481"/>
                    <a:gd name="connsiteY18-38" fmla="*/ 1226335 h 1585520"/>
                    <a:gd name="connsiteX19-39" fmla="*/ 552201 w 552481"/>
                    <a:gd name="connsiteY19-40" fmla="*/ 1398749 h 1585520"/>
                    <a:gd name="connsiteX20-41" fmla="*/ 184579 w 552481"/>
                    <a:gd name="connsiteY20-42" fmla="*/ 1132651 h 1585520"/>
                    <a:gd name="connsiteX21-43" fmla="*/ 509865 w 552481"/>
                    <a:gd name="connsiteY21-44" fmla="*/ 1387661 h 1585520"/>
                    <a:gd name="connsiteX22-45" fmla="*/ 552481 w 552481"/>
                    <a:gd name="connsiteY22-46" fmla="*/ 1585328 h 1585520"/>
                    <a:gd name="connsiteX23-47" fmla="*/ 103908 w 552481"/>
                    <a:gd name="connsiteY23-48" fmla="*/ 1357263 h 1585520"/>
                    <a:gd name="connsiteX24-49" fmla="*/ 550099 w 552481"/>
                    <a:gd name="connsiteY24-50" fmla="*/ 0 h 1585520"/>
                    <a:gd name="connsiteX0-51" fmla="*/ 550099 w 552481"/>
                    <a:gd name="connsiteY0-52" fmla="*/ 0 h 1585520"/>
                    <a:gd name="connsiteX1-53" fmla="*/ 550454 w 552481"/>
                    <a:gd name="connsiteY1-54" fmla="*/ 236086 h 1585520"/>
                    <a:gd name="connsiteX2-55" fmla="*/ 488816 w 552481"/>
                    <a:gd name="connsiteY2-56" fmla="*/ 193543 h 1585520"/>
                    <a:gd name="connsiteX3-57" fmla="*/ 550466 w 552481"/>
                    <a:gd name="connsiteY3-58" fmla="*/ 244157 h 1585520"/>
                    <a:gd name="connsiteX4-59" fmla="*/ 550735 w 552481"/>
                    <a:gd name="connsiteY4-60" fmla="*/ 423083 h 1585520"/>
                    <a:gd name="connsiteX5-61" fmla="*/ 440807 w 552481"/>
                    <a:gd name="connsiteY5-62" fmla="*/ 347209 h 1585520"/>
                    <a:gd name="connsiteX6-63" fmla="*/ 550756 w 552481"/>
                    <a:gd name="connsiteY6-64" fmla="*/ 437477 h 1585520"/>
                    <a:gd name="connsiteX7-65" fmla="*/ 551026 w 552481"/>
                    <a:gd name="connsiteY7-66" fmla="*/ 616991 h 1585520"/>
                    <a:gd name="connsiteX8-67" fmla="*/ 372197 w 552481"/>
                    <a:gd name="connsiteY8-68" fmla="*/ 491984 h 1585520"/>
                    <a:gd name="connsiteX9-69" fmla="*/ 551056 w 552481"/>
                    <a:gd name="connsiteY9-70" fmla="*/ 637056 h 1585520"/>
                    <a:gd name="connsiteX10-71" fmla="*/ 551331 w 552481"/>
                    <a:gd name="connsiteY10-72" fmla="*/ 819782 h 1585520"/>
                    <a:gd name="connsiteX11-73" fmla="*/ 270832 w 552481"/>
                    <a:gd name="connsiteY11-74" fmla="*/ 619203 h 1585520"/>
                    <a:gd name="connsiteX12-75" fmla="*/ 551364 w 552481"/>
                    <a:gd name="connsiteY12-76" fmla="*/ 841805 h 1585520"/>
                    <a:gd name="connsiteX13-77" fmla="*/ 551613 w 552481"/>
                    <a:gd name="connsiteY13-78" fmla="*/ 1007603 h 1585520"/>
                    <a:gd name="connsiteX14-79" fmla="*/ 184579 w 552481"/>
                    <a:gd name="connsiteY14-80" fmla="*/ 741931 h 1585520"/>
                    <a:gd name="connsiteX15-81" fmla="*/ 551646 w 552481"/>
                    <a:gd name="connsiteY15-82" fmla="*/ 1029766 h 1585520"/>
                    <a:gd name="connsiteX16-83" fmla="*/ 551910 w 552481"/>
                    <a:gd name="connsiteY16-84" fmla="*/ 1205103 h 1585520"/>
                    <a:gd name="connsiteX17-85" fmla="*/ 119129 w 552481"/>
                    <a:gd name="connsiteY17-86" fmla="*/ 889458 h 1585520"/>
                    <a:gd name="connsiteX18-87" fmla="*/ 551942 w 552481"/>
                    <a:gd name="connsiteY18-88" fmla="*/ 1226335 h 1585520"/>
                    <a:gd name="connsiteX19-89" fmla="*/ 519836 w 552481"/>
                    <a:gd name="connsiteY19-90" fmla="*/ 1370630 h 1585520"/>
                    <a:gd name="connsiteX20-91" fmla="*/ 184579 w 552481"/>
                    <a:gd name="connsiteY20-92" fmla="*/ 1132651 h 1585520"/>
                    <a:gd name="connsiteX21-93" fmla="*/ 509865 w 552481"/>
                    <a:gd name="connsiteY21-94" fmla="*/ 1387661 h 1585520"/>
                    <a:gd name="connsiteX22-95" fmla="*/ 552481 w 552481"/>
                    <a:gd name="connsiteY22-96" fmla="*/ 1585328 h 1585520"/>
                    <a:gd name="connsiteX23-97" fmla="*/ 103908 w 552481"/>
                    <a:gd name="connsiteY23-98" fmla="*/ 1357263 h 1585520"/>
                    <a:gd name="connsiteX24-99" fmla="*/ 550099 w 552481"/>
                    <a:gd name="connsiteY24-100" fmla="*/ 0 h 1585520"/>
                    <a:gd name="connsiteX0-101" fmla="*/ 550099 w 552481"/>
                    <a:gd name="connsiteY0-102" fmla="*/ 0 h 1585520"/>
                    <a:gd name="connsiteX1-103" fmla="*/ 550454 w 552481"/>
                    <a:gd name="connsiteY1-104" fmla="*/ 236086 h 1585520"/>
                    <a:gd name="connsiteX2-105" fmla="*/ 488816 w 552481"/>
                    <a:gd name="connsiteY2-106" fmla="*/ 193543 h 1585520"/>
                    <a:gd name="connsiteX3-107" fmla="*/ 550466 w 552481"/>
                    <a:gd name="connsiteY3-108" fmla="*/ 244157 h 1585520"/>
                    <a:gd name="connsiteX4-109" fmla="*/ 550735 w 552481"/>
                    <a:gd name="connsiteY4-110" fmla="*/ 423083 h 1585520"/>
                    <a:gd name="connsiteX5-111" fmla="*/ 440807 w 552481"/>
                    <a:gd name="connsiteY5-112" fmla="*/ 347209 h 1585520"/>
                    <a:gd name="connsiteX6-113" fmla="*/ 550756 w 552481"/>
                    <a:gd name="connsiteY6-114" fmla="*/ 437477 h 1585520"/>
                    <a:gd name="connsiteX7-115" fmla="*/ 551026 w 552481"/>
                    <a:gd name="connsiteY7-116" fmla="*/ 616991 h 1585520"/>
                    <a:gd name="connsiteX8-117" fmla="*/ 372197 w 552481"/>
                    <a:gd name="connsiteY8-118" fmla="*/ 491984 h 1585520"/>
                    <a:gd name="connsiteX9-119" fmla="*/ 551056 w 552481"/>
                    <a:gd name="connsiteY9-120" fmla="*/ 637056 h 1585520"/>
                    <a:gd name="connsiteX10-121" fmla="*/ 551331 w 552481"/>
                    <a:gd name="connsiteY10-122" fmla="*/ 819782 h 1585520"/>
                    <a:gd name="connsiteX11-123" fmla="*/ 270832 w 552481"/>
                    <a:gd name="connsiteY11-124" fmla="*/ 619203 h 1585520"/>
                    <a:gd name="connsiteX12-125" fmla="*/ 551364 w 552481"/>
                    <a:gd name="connsiteY12-126" fmla="*/ 841805 h 1585520"/>
                    <a:gd name="connsiteX13-127" fmla="*/ 551613 w 552481"/>
                    <a:gd name="connsiteY13-128" fmla="*/ 1007603 h 1585520"/>
                    <a:gd name="connsiteX14-129" fmla="*/ 184579 w 552481"/>
                    <a:gd name="connsiteY14-130" fmla="*/ 741931 h 1585520"/>
                    <a:gd name="connsiteX15-131" fmla="*/ 551646 w 552481"/>
                    <a:gd name="connsiteY15-132" fmla="*/ 1029766 h 1585520"/>
                    <a:gd name="connsiteX16-133" fmla="*/ 551910 w 552481"/>
                    <a:gd name="connsiteY16-134" fmla="*/ 1205103 h 1585520"/>
                    <a:gd name="connsiteX17-135" fmla="*/ 119129 w 552481"/>
                    <a:gd name="connsiteY17-136" fmla="*/ 889458 h 1585520"/>
                    <a:gd name="connsiteX18-137" fmla="*/ 504472 w 552481"/>
                    <a:gd name="connsiteY18-138" fmla="*/ 1198018 h 1585520"/>
                    <a:gd name="connsiteX19-139" fmla="*/ 519836 w 552481"/>
                    <a:gd name="connsiteY19-140" fmla="*/ 1370630 h 1585520"/>
                    <a:gd name="connsiteX20-141" fmla="*/ 184579 w 552481"/>
                    <a:gd name="connsiteY20-142" fmla="*/ 1132651 h 1585520"/>
                    <a:gd name="connsiteX21-143" fmla="*/ 509865 w 552481"/>
                    <a:gd name="connsiteY21-144" fmla="*/ 1387661 h 1585520"/>
                    <a:gd name="connsiteX22-145" fmla="*/ 552481 w 552481"/>
                    <a:gd name="connsiteY22-146" fmla="*/ 1585328 h 1585520"/>
                    <a:gd name="connsiteX23-147" fmla="*/ 103908 w 552481"/>
                    <a:gd name="connsiteY23-148" fmla="*/ 1357263 h 1585520"/>
                    <a:gd name="connsiteX24-149" fmla="*/ 550099 w 552481"/>
                    <a:gd name="connsiteY24-150" fmla="*/ 0 h 1585520"/>
                    <a:gd name="connsiteX0-151" fmla="*/ 550099 w 552481"/>
                    <a:gd name="connsiteY0-152" fmla="*/ 0 h 1585520"/>
                    <a:gd name="connsiteX1-153" fmla="*/ 550454 w 552481"/>
                    <a:gd name="connsiteY1-154" fmla="*/ 236086 h 1585520"/>
                    <a:gd name="connsiteX2-155" fmla="*/ 488816 w 552481"/>
                    <a:gd name="connsiteY2-156" fmla="*/ 193543 h 1585520"/>
                    <a:gd name="connsiteX3-157" fmla="*/ 550466 w 552481"/>
                    <a:gd name="connsiteY3-158" fmla="*/ 244157 h 1585520"/>
                    <a:gd name="connsiteX4-159" fmla="*/ 550735 w 552481"/>
                    <a:gd name="connsiteY4-160" fmla="*/ 423083 h 1585520"/>
                    <a:gd name="connsiteX5-161" fmla="*/ 440807 w 552481"/>
                    <a:gd name="connsiteY5-162" fmla="*/ 347209 h 1585520"/>
                    <a:gd name="connsiteX6-163" fmla="*/ 550756 w 552481"/>
                    <a:gd name="connsiteY6-164" fmla="*/ 437477 h 1585520"/>
                    <a:gd name="connsiteX7-165" fmla="*/ 551026 w 552481"/>
                    <a:gd name="connsiteY7-166" fmla="*/ 616991 h 1585520"/>
                    <a:gd name="connsiteX8-167" fmla="*/ 372197 w 552481"/>
                    <a:gd name="connsiteY8-168" fmla="*/ 491984 h 1585520"/>
                    <a:gd name="connsiteX9-169" fmla="*/ 551056 w 552481"/>
                    <a:gd name="connsiteY9-170" fmla="*/ 637056 h 1585520"/>
                    <a:gd name="connsiteX10-171" fmla="*/ 551331 w 552481"/>
                    <a:gd name="connsiteY10-172" fmla="*/ 819782 h 1585520"/>
                    <a:gd name="connsiteX11-173" fmla="*/ 270832 w 552481"/>
                    <a:gd name="connsiteY11-174" fmla="*/ 619203 h 1585520"/>
                    <a:gd name="connsiteX12-175" fmla="*/ 551364 w 552481"/>
                    <a:gd name="connsiteY12-176" fmla="*/ 841805 h 1585520"/>
                    <a:gd name="connsiteX13-177" fmla="*/ 551613 w 552481"/>
                    <a:gd name="connsiteY13-178" fmla="*/ 1007603 h 1585520"/>
                    <a:gd name="connsiteX14-179" fmla="*/ 184579 w 552481"/>
                    <a:gd name="connsiteY14-180" fmla="*/ 741931 h 1585520"/>
                    <a:gd name="connsiteX15-181" fmla="*/ 551646 w 552481"/>
                    <a:gd name="connsiteY15-182" fmla="*/ 1029766 h 1585520"/>
                    <a:gd name="connsiteX16-183" fmla="*/ 507056 w 552481"/>
                    <a:gd name="connsiteY16-184" fmla="*/ 1169267 h 1585520"/>
                    <a:gd name="connsiteX17-185" fmla="*/ 119129 w 552481"/>
                    <a:gd name="connsiteY17-186" fmla="*/ 889458 h 1585520"/>
                    <a:gd name="connsiteX18-187" fmla="*/ 504472 w 552481"/>
                    <a:gd name="connsiteY18-188" fmla="*/ 1198018 h 1585520"/>
                    <a:gd name="connsiteX19-189" fmla="*/ 519836 w 552481"/>
                    <a:gd name="connsiteY19-190" fmla="*/ 1370630 h 1585520"/>
                    <a:gd name="connsiteX20-191" fmla="*/ 184579 w 552481"/>
                    <a:gd name="connsiteY20-192" fmla="*/ 1132651 h 1585520"/>
                    <a:gd name="connsiteX21-193" fmla="*/ 509865 w 552481"/>
                    <a:gd name="connsiteY21-194" fmla="*/ 1387661 h 1585520"/>
                    <a:gd name="connsiteX22-195" fmla="*/ 552481 w 552481"/>
                    <a:gd name="connsiteY22-196" fmla="*/ 1585328 h 1585520"/>
                    <a:gd name="connsiteX23-197" fmla="*/ 103908 w 552481"/>
                    <a:gd name="connsiteY23-198" fmla="*/ 1357263 h 1585520"/>
                    <a:gd name="connsiteX24-199" fmla="*/ 550099 w 552481"/>
                    <a:gd name="connsiteY24-200" fmla="*/ 0 h 1585520"/>
                    <a:gd name="connsiteX0-201" fmla="*/ 550099 w 552481"/>
                    <a:gd name="connsiteY0-202" fmla="*/ 0 h 1585520"/>
                    <a:gd name="connsiteX1-203" fmla="*/ 550454 w 552481"/>
                    <a:gd name="connsiteY1-204" fmla="*/ 236086 h 1585520"/>
                    <a:gd name="connsiteX2-205" fmla="*/ 488816 w 552481"/>
                    <a:gd name="connsiteY2-206" fmla="*/ 193543 h 1585520"/>
                    <a:gd name="connsiteX3-207" fmla="*/ 550466 w 552481"/>
                    <a:gd name="connsiteY3-208" fmla="*/ 244157 h 1585520"/>
                    <a:gd name="connsiteX4-209" fmla="*/ 550735 w 552481"/>
                    <a:gd name="connsiteY4-210" fmla="*/ 423083 h 1585520"/>
                    <a:gd name="connsiteX5-211" fmla="*/ 440807 w 552481"/>
                    <a:gd name="connsiteY5-212" fmla="*/ 347209 h 1585520"/>
                    <a:gd name="connsiteX6-213" fmla="*/ 550756 w 552481"/>
                    <a:gd name="connsiteY6-214" fmla="*/ 437477 h 1585520"/>
                    <a:gd name="connsiteX7-215" fmla="*/ 551026 w 552481"/>
                    <a:gd name="connsiteY7-216" fmla="*/ 616991 h 1585520"/>
                    <a:gd name="connsiteX8-217" fmla="*/ 372197 w 552481"/>
                    <a:gd name="connsiteY8-218" fmla="*/ 491984 h 1585520"/>
                    <a:gd name="connsiteX9-219" fmla="*/ 551056 w 552481"/>
                    <a:gd name="connsiteY9-220" fmla="*/ 637056 h 1585520"/>
                    <a:gd name="connsiteX10-221" fmla="*/ 551331 w 552481"/>
                    <a:gd name="connsiteY10-222" fmla="*/ 819782 h 1585520"/>
                    <a:gd name="connsiteX11-223" fmla="*/ 270832 w 552481"/>
                    <a:gd name="connsiteY11-224" fmla="*/ 619203 h 1585520"/>
                    <a:gd name="connsiteX12-225" fmla="*/ 551364 w 552481"/>
                    <a:gd name="connsiteY12-226" fmla="*/ 841805 h 1585520"/>
                    <a:gd name="connsiteX13-227" fmla="*/ 551613 w 552481"/>
                    <a:gd name="connsiteY13-228" fmla="*/ 1007603 h 1585520"/>
                    <a:gd name="connsiteX14-229" fmla="*/ 184579 w 552481"/>
                    <a:gd name="connsiteY14-230" fmla="*/ 741931 h 1585520"/>
                    <a:gd name="connsiteX15-231" fmla="*/ 521700 w 552481"/>
                    <a:gd name="connsiteY15-232" fmla="*/ 1009232 h 1585520"/>
                    <a:gd name="connsiteX16-233" fmla="*/ 507056 w 552481"/>
                    <a:gd name="connsiteY16-234" fmla="*/ 1169267 h 1585520"/>
                    <a:gd name="connsiteX17-235" fmla="*/ 119129 w 552481"/>
                    <a:gd name="connsiteY17-236" fmla="*/ 889458 h 1585520"/>
                    <a:gd name="connsiteX18-237" fmla="*/ 504472 w 552481"/>
                    <a:gd name="connsiteY18-238" fmla="*/ 1198018 h 1585520"/>
                    <a:gd name="connsiteX19-239" fmla="*/ 519836 w 552481"/>
                    <a:gd name="connsiteY19-240" fmla="*/ 1370630 h 1585520"/>
                    <a:gd name="connsiteX20-241" fmla="*/ 184579 w 552481"/>
                    <a:gd name="connsiteY20-242" fmla="*/ 1132651 h 1585520"/>
                    <a:gd name="connsiteX21-243" fmla="*/ 509865 w 552481"/>
                    <a:gd name="connsiteY21-244" fmla="*/ 1387661 h 1585520"/>
                    <a:gd name="connsiteX22-245" fmla="*/ 552481 w 552481"/>
                    <a:gd name="connsiteY22-246" fmla="*/ 1585328 h 1585520"/>
                    <a:gd name="connsiteX23-247" fmla="*/ 103908 w 552481"/>
                    <a:gd name="connsiteY23-248" fmla="*/ 1357263 h 1585520"/>
                    <a:gd name="connsiteX24-249" fmla="*/ 550099 w 552481"/>
                    <a:gd name="connsiteY24-250" fmla="*/ 0 h 1585520"/>
                    <a:gd name="connsiteX0-251" fmla="*/ 550099 w 552481"/>
                    <a:gd name="connsiteY0-252" fmla="*/ 0 h 1585520"/>
                    <a:gd name="connsiteX1-253" fmla="*/ 550454 w 552481"/>
                    <a:gd name="connsiteY1-254" fmla="*/ 236086 h 1585520"/>
                    <a:gd name="connsiteX2-255" fmla="*/ 488816 w 552481"/>
                    <a:gd name="connsiteY2-256" fmla="*/ 193543 h 1585520"/>
                    <a:gd name="connsiteX3-257" fmla="*/ 550466 w 552481"/>
                    <a:gd name="connsiteY3-258" fmla="*/ 244157 h 1585520"/>
                    <a:gd name="connsiteX4-259" fmla="*/ 550735 w 552481"/>
                    <a:gd name="connsiteY4-260" fmla="*/ 423083 h 1585520"/>
                    <a:gd name="connsiteX5-261" fmla="*/ 440807 w 552481"/>
                    <a:gd name="connsiteY5-262" fmla="*/ 347209 h 1585520"/>
                    <a:gd name="connsiteX6-263" fmla="*/ 550756 w 552481"/>
                    <a:gd name="connsiteY6-264" fmla="*/ 437477 h 1585520"/>
                    <a:gd name="connsiteX7-265" fmla="*/ 551026 w 552481"/>
                    <a:gd name="connsiteY7-266" fmla="*/ 616991 h 1585520"/>
                    <a:gd name="connsiteX8-267" fmla="*/ 372197 w 552481"/>
                    <a:gd name="connsiteY8-268" fmla="*/ 491984 h 1585520"/>
                    <a:gd name="connsiteX9-269" fmla="*/ 551056 w 552481"/>
                    <a:gd name="connsiteY9-270" fmla="*/ 637056 h 1585520"/>
                    <a:gd name="connsiteX10-271" fmla="*/ 551331 w 552481"/>
                    <a:gd name="connsiteY10-272" fmla="*/ 819782 h 1585520"/>
                    <a:gd name="connsiteX11-273" fmla="*/ 270832 w 552481"/>
                    <a:gd name="connsiteY11-274" fmla="*/ 619203 h 1585520"/>
                    <a:gd name="connsiteX12-275" fmla="*/ 551364 w 552481"/>
                    <a:gd name="connsiteY12-276" fmla="*/ 841805 h 1585520"/>
                    <a:gd name="connsiteX13-277" fmla="*/ 534221 w 552481"/>
                    <a:gd name="connsiteY13-278" fmla="*/ 989751 h 1585520"/>
                    <a:gd name="connsiteX14-279" fmla="*/ 184579 w 552481"/>
                    <a:gd name="connsiteY14-280" fmla="*/ 741931 h 1585520"/>
                    <a:gd name="connsiteX15-281" fmla="*/ 521700 w 552481"/>
                    <a:gd name="connsiteY15-282" fmla="*/ 1009232 h 1585520"/>
                    <a:gd name="connsiteX16-283" fmla="*/ 507056 w 552481"/>
                    <a:gd name="connsiteY16-284" fmla="*/ 1169267 h 1585520"/>
                    <a:gd name="connsiteX17-285" fmla="*/ 119129 w 552481"/>
                    <a:gd name="connsiteY17-286" fmla="*/ 889458 h 1585520"/>
                    <a:gd name="connsiteX18-287" fmla="*/ 504472 w 552481"/>
                    <a:gd name="connsiteY18-288" fmla="*/ 1198018 h 1585520"/>
                    <a:gd name="connsiteX19-289" fmla="*/ 519836 w 552481"/>
                    <a:gd name="connsiteY19-290" fmla="*/ 1370630 h 1585520"/>
                    <a:gd name="connsiteX20-291" fmla="*/ 184579 w 552481"/>
                    <a:gd name="connsiteY20-292" fmla="*/ 1132651 h 1585520"/>
                    <a:gd name="connsiteX21-293" fmla="*/ 509865 w 552481"/>
                    <a:gd name="connsiteY21-294" fmla="*/ 1387661 h 1585520"/>
                    <a:gd name="connsiteX22-295" fmla="*/ 552481 w 552481"/>
                    <a:gd name="connsiteY22-296" fmla="*/ 1585328 h 1585520"/>
                    <a:gd name="connsiteX23-297" fmla="*/ 103908 w 552481"/>
                    <a:gd name="connsiteY23-298" fmla="*/ 1357263 h 1585520"/>
                    <a:gd name="connsiteX24-299" fmla="*/ 550099 w 552481"/>
                    <a:gd name="connsiteY24-300" fmla="*/ 0 h 1585520"/>
                    <a:gd name="connsiteX0-301" fmla="*/ 550099 w 552481"/>
                    <a:gd name="connsiteY0-302" fmla="*/ 0 h 1585520"/>
                    <a:gd name="connsiteX1-303" fmla="*/ 550454 w 552481"/>
                    <a:gd name="connsiteY1-304" fmla="*/ 236086 h 1585520"/>
                    <a:gd name="connsiteX2-305" fmla="*/ 488816 w 552481"/>
                    <a:gd name="connsiteY2-306" fmla="*/ 193543 h 1585520"/>
                    <a:gd name="connsiteX3-307" fmla="*/ 550466 w 552481"/>
                    <a:gd name="connsiteY3-308" fmla="*/ 244157 h 1585520"/>
                    <a:gd name="connsiteX4-309" fmla="*/ 550735 w 552481"/>
                    <a:gd name="connsiteY4-310" fmla="*/ 423083 h 1585520"/>
                    <a:gd name="connsiteX5-311" fmla="*/ 440807 w 552481"/>
                    <a:gd name="connsiteY5-312" fmla="*/ 347209 h 1585520"/>
                    <a:gd name="connsiteX6-313" fmla="*/ 550756 w 552481"/>
                    <a:gd name="connsiteY6-314" fmla="*/ 437477 h 1585520"/>
                    <a:gd name="connsiteX7-315" fmla="*/ 551026 w 552481"/>
                    <a:gd name="connsiteY7-316" fmla="*/ 616991 h 1585520"/>
                    <a:gd name="connsiteX8-317" fmla="*/ 372197 w 552481"/>
                    <a:gd name="connsiteY8-318" fmla="*/ 491984 h 1585520"/>
                    <a:gd name="connsiteX9-319" fmla="*/ 551056 w 552481"/>
                    <a:gd name="connsiteY9-320" fmla="*/ 637056 h 1585520"/>
                    <a:gd name="connsiteX10-321" fmla="*/ 551331 w 552481"/>
                    <a:gd name="connsiteY10-322" fmla="*/ 819782 h 1585520"/>
                    <a:gd name="connsiteX11-323" fmla="*/ 270832 w 552481"/>
                    <a:gd name="connsiteY11-324" fmla="*/ 619203 h 1585520"/>
                    <a:gd name="connsiteX12-325" fmla="*/ 501344 w 552481"/>
                    <a:gd name="connsiteY12-326" fmla="*/ 815973 h 1585520"/>
                    <a:gd name="connsiteX13-327" fmla="*/ 534221 w 552481"/>
                    <a:gd name="connsiteY13-328" fmla="*/ 989751 h 1585520"/>
                    <a:gd name="connsiteX14-329" fmla="*/ 184579 w 552481"/>
                    <a:gd name="connsiteY14-330" fmla="*/ 741931 h 1585520"/>
                    <a:gd name="connsiteX15-331" fmla="*/ 521700 w 552481"/>
                    <a:gd name="connsiteY15-332" fmla="*/ 1009232 h 1585520"/>
                    <a:gd name="connsiteX16-333" fmla="*/ 507056 w 552481"/>
                    <a:gd name="connsiteY16-334" fmla="*/ 1169267 h 1585520"/>
                    <a:gd name="connsiteX17-335" fmla="*/ 119129 w 552481"/>
                    <a:gd name="connsiteY17-336" fmla="*/ 889458 h 1585520"/>
                    <a:gd name="connsiteX18-337" fmla="*/ 504472 w 552481"/>
                    <a:gd name="connsiteY18-338" fmla="*/ 1198018 h 1585520"/>
                    <a:gd name="connsiteX19-339" fmla="*/ 519836 w 552481"/>
                    <a:gd name="connsiteY19-340" fmla="*/ 1370630 h 1585520"/>
                    <a:gd name="connsiteX20-341" fmla="*/ 184579 w 552481"/>
                    <a:gd name="connsiteY20-342" fmla="*/ 1132651 h 1585520"/>
                    <a:gd name="connsiteX21-343" fmla="*/ 509865 w 552481"/>
                    <a:gd name="connsiteY21-344" fmla="*/ 1387661 h 1585520"/>
                    <a:gd name="connsiteX22-345" fmla="*/ 552481 w 552481"/>
                    <a:gd name="connsiteY22-346" fmla="*/ 1585328 h 1585520"/>
                    <a:gd name="connsiteX23-347" fmla="*/ 103908 w 552481"/>
                    <a:gd name="connsiteY23-348" fmla="*/ 1357263 h 1585520"/>
                    <a:gd name="connsiteX24-349" fmla="*/ 550099 w 552481"/>
                    <a:gd name="connsiteY24-350" fmla="*/ 0 h 1585520"/>
                    <a:gd name="connsiteX0-351" fmla="*/ 550099 w 552481"/>
                    <a:gd name="connsiteY0-352" fmla="*/ 0 h 1585520"/>
                    <a:gd name="connsiteX1-353" fmla="*/ 550454 w 552481"/>
                    <a:gd name="connsiteY1-354" fmla="*/ 236086 h 1585520"/>
                    <a:gd name="connsiteX2-355" fmla="*/ 488816 w 552481"/>
                    <a:gd name="connsiteY2-356" fmla="*/ 193543 h 1585520"/>
                    <a:gd name="connsiteX3-357" fmla="*/ 550466 w 552481"/>
                    <a:gd name="connsiteY3-358" fmla="*/ 244157 h 1585520"/>
                    <a:gd name="connsiteX4-359" fmla="*/ 550735 w 552481"/>
                    <a:gd name="connsiteY4-360" fmla="*/ 423083 h 1585520"/>
                    <a:gd name="connsiteX5-361" fmla="*/ 440807 w 552481"/>
                    <a:gd name="connsiteY5-362" fmla="*/ 347209 h 1585520"/>
                    <a:gd name="connsiteX6-363" fmla="*/ 550756 w 552481"/>
                    <a:gd name="connsiteY6-364" fmla="*/ 437477 h 1585520"/>
                    <a:gd name="connsiteX7-365" fmla="*/ 551026 w 552481"/>
                    <a:gd name="connsiteY7-366" fmla="*/ 616991 h 1585520"/>
                    <a:gd name="connsiteX8-367" fmla="*/ 372197 w 552481"/>
                    <a:gd name="connsiteY8-368" fmla="*/ 491984 h 1585520"/>
                    <a:gd name="connsiteX9-369" fmla="*/ 551056 w 552481"/>
                    <a:gd name="connsiteY9-370" fmla="*/ 637056 h 1585520"/>
                    <a:gd name="connsiteX10-371" fmla="*/ 508896 w 552481"/>
                    <a:gd name="connsiteY10-372" fmla="*/ 791532 h 1585520"/>
                    <a:gd name="connsiteX11-373" fmla="*/ 270832 w 552481"/>
                    <a:gd name="connsiteY11-374" fmla="*/ 619203 h 1585520"/>
                    <a:gd name="connsiteX12-375" fmla="*/ 501344 w 552481"/>
                    <a:gd name="connsiteY12-376" fmla="*/ 815973 h 1585520"/>
                    <a:gd name="connsiteX13-377" fmla="*/ 534221 w 552481"/>
                    <a:gd name="connsiteY13-378" fmla="*/ 989751 h 1585520"/>
                    <a:gd name="connsiteX14-379" fmla="*/ 184579 w 552481"/>
                    <a:gd name="connsiteY14-380" fmla="*/ 741931 h 1585520"/>
                    <a:gd name="connsiteX15-381" fmla="*/ 521700 w 552481"/>
                    <a:gd name="connsiteY15-382" fmla="*/ 1009232 h 1585520"/>
                    <a:gd name="connsiteX16-383" fmla="*/ 507056 w 552481"/>
                    <a:gd name="connsiteY16-384" fmla="*/ 1169267 h 1585520"/>
                    <a:gd name="connsiteX17-385" fmla="*/ 119129 w 552481"/>
                    <a:gd name="connsiteY17-386" fmla="*/ 889458 h 1585520"/>
                    <a:gd name="connsiteX18-387" fmla="*/ 504472 w 552481"/>
                    <a:gd name="connsiteY18-388" fmla="*/ 1198018 h 1585520"/>
                    <a:gd name="connsiteX19-389" fmla="*/ 519836 w 552481"/>
                    <a:gd name="connsiteY19-390" fmla="*/ 1370630 h 1585520"/>
                    <a:gd name="connsiteX20-391" fmla="*/ 184579 w 552481"/>
                    <a:gd name="connsiteY20-392" fmla="*/ 1132651 h 1585520"/>
                    <a:gd name="connsiteX21-393" fmla="*/ 509865 w 552481"/>
                    <a:gd name="connsiteY21-394" fmla="*/ 1387661 h 1585520"/>
                    <a:gd name="connsiteX22-395" fmla="*/ 552481 w 552481"/>
                    <a:gd name="connsiteY22-396" fmla="*/ 1585328 h 1585520"/>
                    <a:gd name="connsiteX23-397" fmla="*/ 103908 w 552481"/>
                    <a:gd name="connsiteY23-398" fmla="*/ 1357263 h 1585520"/>
                    <a:gd name="connsiteX24-399" fmla="*/ 550099 w 552481"/>
                    <a:gd name="connsiteY24-400" fmla="*/ 0 h 1585520"/>
                    <a:gd name="connsiteX0-401" fmla="*/ 550099 w 552481"/>
                    <a:gd name="connsiteY0-402" fmla="*/ 0 h 1585520"/>
                    <a:gd name="connsiteX1-403" fmla="*/ 550454 w 552481"/>
                    <a:gd name="connsiteY1-404" fmla="*/ 236086 h 1585520"/>
                    <a:gd name="connsiteX2-405" fmla="*/ 488816 w 552481"/>
                    <a:gd name="connsiteY2-406" fmla="*/ 193543 h 1585520"/>
                    <a:gd name="connsiteX3-407" fmla="*/ 550466 w 552481"/>
                    <a:gd name="connsiteY3-408" fmla="*/ 244157 h 1585520"/>
                    <a:gd name="connsiteX4-409" fmla="*/ 550735 w 552481"/>
                    <a:gd name="connsiteY4-410" fmla="*/ 423083 h 1585520"/>
                    <a:gd name="connsiteX5-411" fmla="*/ 440807 w 552481"/>
                    <a:gd name="connsiteY5-412" fmla="*/ 347209 h 1585520"/>
                    <a:gd name="connsiteX6-413" fmla="*/ 550756 w 552481"/>
                    <a:gd name="connsiteY6-414" fmla="*/ 437477 h 1585520"/>
                    <a:gd name="connsiteX7-415" fmla="*/ 551026 w 552481"/>
                    <a:gd name="connsiteY7-416" fmla="*/ 616991 h 1585520"/>
                    <a:gd name="connsiteX8-417" fmla="*/ 372197 w 552481"/>
                    <a:gd name="connsiteY8-418" fmla="*/ 491984 h 1585520"/>
                    <a:gd name="connsiteX9-419" fmla="*/ 521176 w 552481"/>
                    <a:gd name="connsiteY9-420" fmla="*/ 611487 h 1585520"/>
                    <a:gd name="connsiteX10-421" fmla="*/ 508896 w 552481"/>
                    <a:gd name="connsiteY10-422" fmla="*/ 791532 h 1585520"/>
                    <a:gd name="connsiteX11-423" fmla="*/ 270832 w 552481"/>
                    <a:gd name="connsiteY11-424" fmla="*/ 619203 h 1585520"/>
                    <a:gd name="connsiteX12-425" fmla="*/ 501344 w 552481"/>
                    <a:gd name="connsiteY12-426" fmla="*/ 815973 h 1585520"/>
                    <a:gd name="connsiteX13-427" fmla="*/ 534221 w 552481"/>
                    <a:gd name="connsiteY13-428" fmla="*/ 989751 h 1585520"/>
                    <a:gd name="connsiteX14-429" fmla="*/ 184579 w 552481"/>
                    <a:gd name="connsiteY14-430" fmla="*/ 741931 h 1585520"/>
                    <a:gd name="connsiteX15-431" fmla="*/ 521700 w 552481"/>
                    <a:gd name="connsiteY15-432" fmla="*/ 1009232 h 1585520"/>
                    <a:gd name="connsiteX16-433" fmla="*/ 507056 w 552481"/>
                    <a:gd name="connsiteY16-434" fmla="*/ 1169267 h 1585520"/>
                    <a:gd name="connsiteX17-435" fmla="*/ 119129 w 552481"/>
                    <a:gd name="connsiteY17-436" fmla="*/ 889458 h 1585520"/>
                    <a:gd name="connsiteX18-437" fmla="*/ 504472 w 552481"/>
                    <a:gd name="connsiteY18-438" fmla="*/ 1198018 h 1585520"/>
                    <a:gd name="connsiteX19-439" fmla="*/ 519836 w 552481"/>
                    <a:gd name="connsiteY19-440" fmla="*/ 1370630 h 1585520"/>
                    <a:gd name="connsiteX20-441" fmla="*/ 184579 w 552481"/>
                    <a:gd name="connsiteY20-442" fmla="*/ 1132651 h 1585520"/>
                    <a:gd name="connsiteX21-443" fmla="*/ 509865 w 552481"/>
                    <a:gd name="connsiteY21-444" fmla="*/ 1387661 h 1585520"/>
                    <a:gd name="connsiteX22-445" fmla="*/ 552481 w 552481"/>
                    <a:gd name="connsiteY22-446" fmla="*/ 1585328 h 1585520"/>
                    <a:gd name="connsiteX23-447" fmla="*/ 103908 w 552481"/>
                    <a:gd name="connsiteY23-448" fmla="*/ 1357263 h 1585520"/>
                    <a:gd name="connsiteX24-449" fmla="*/ 550099 w 552481"/>
                    <a:gd name="connsiteY24-450" fmla="*/ 0 h 1585520"/>
                    <a:gd name="connsiteX0-451" fmla="*/ 550099 w 552481"/>
                    <a:gd name="connsiteY0-452" fmla="*/ 0 h 1585520"/>
                    <a:gd name="connsiteX1-453" fmla="*/ 550454 w 552481"/>
                    <a:gd name="connsiteY1-454" fmla="*/ 236086 h 1585520"/>
                    <a:gd name="connsiteX2-455" fmla="*/ 488816 w 552481"/>
                    <a:gd name="connsiteY2-456" fmla="*/ 193543 h 1585520"/>
                    <a:gd name="connsiteX3-457" fmla="*/ 550466 w 552481"/>
                    <a:gd name="connsiteY3-458" fmla="*/ 244157 h 1585520"/>
                    <a:gd name="connsiteX4-459" fmla="*/ 550735 w 552481"/>
                    <a:gd name="connsiteY4-460" fmla="*/ 423083 h 1585520"/>
                    <a:gd name="connsiteX5-461" fmla="*/ 440807 w 552481"/>
                    <a:gd name="connsiteY5-462" fmla="*/ 347209 h 1585520"/>
                    <a:gd name="connsiteX6-463" fmla="*/ 550756 w 552481"/>
                    <a:gd name="connsiteY6-464" fmla="*/ 437477 h 1585520"/>
                    <a:gd name="connsiteX7-465" fmla="*/ 523630 w 552481"/>
                    <a:gd name="connsiteY7-466" fmla="*/ 593972 h 1585520"/>
                    <a:gd name="connsiteX8-467" fmla="*/ 372197 w 552481"/>
                    <a:gd name="connsiteY8-468" fmla="*/ 491984 h 1585520"/>
                    <a:gd name="connsiteX9-469" fmla="*/ 521176 w 552481"/>
                    <a:gd name="connsiteY9-470" fmla="*/ 611487 h 1585520"/>
                    <a:gd name="connsiteX10-471" fmla="*/ 508896 w 552481"/>
                    <a:gd name="connsiteY10-472" fmla="*/ 791532 h 1585520"/>
                    <a:gd name="connsiteX11-473" fmla="*/ 270832 w 552481"/>
                    <a:gd name="connsiteY11-474" fmla="*/ 619203 h 1585520"/>
                    <a:gd name="connsiteX12-475" fmla="*/ 501344 w 552481"/>
                    <a:gd name="connsiteY12-476" fmla="*/ 815973 h 1585520"/>
                    <a:gd name="connsiteX13-477" fmla="*/ 534221 w 552481"/>
                    <a:gd name="connsiteY13-478" fmla="*/ 989751 h 1585520"/>
                    <a:gd name="connsiteX14-479" fmla="*/ 184579 w 552481"/>
                    <a:gd name="connsiteY14-480" fmla="*/ 741931 h 1585520"/>
                    <a:gd name="connsiteX15-481" fmla="*/ 521700 w 552481"/>
                    <a:gd name="connsiteY15-482" fmla="*/ 1009232 h 1585520"/>
                    <a:gd name="connsiteX16-483" fmla="*/ 507056 w 552481"/>
                    <a:gd name="connsiteY16-484" fmla="*/ 1169267 h 1585520"/>
                    <a:gd name="connsiteX17-485" fmla="*/ 119129 w 552481"/>
                    <a:gd name="connsiteY17-486" fmla="*/ 889458 h 1585520"/>
                    <a:gd name="connsiteX18-487" fmla="*/ 504472 w 552481"/>
                    <a:gd name="connsiteY18-488" fmla="*/ 1198018 h 1585520"/>
                    <a:gd name="connsiteX19-489" fmla="*/ 519836 w 552481"/>
                    <a:gd name="connsiteY19-490" fmla="*/ 1370630 h 1585520"/>
                    <a:gd name="connsiteX20-491" fmla="*/ 184579 w 552481"/>
                    <a:gd name="connsiteY20-492" fmla="*/ 1132651 h 1585520"/>
                    <a:gd name="connsiteX21-493" fmla="*/ 509865 w 552481"/>
                    <a:gd name="connsiteY21-494" fmla="*/ 1387661 h 1585520"/>
                    <a:gd name="connsiteX22-495" fmla="*/ 552481 w 552481"/>
                    <a:gd name="connsiteY22-496" fmla="*/ 1585328 h 1585520"/>
                    <a:gd name="connsiteX23-497" fmla="*/ 103908 w 552481"/>
                    <a:gd name="connsiteY23-498" fmla="*/ 1357263 h 1585520"/>
                    <a:gd name="connsiteX24-499" fmla="*/ 550099 w 552481"/>
                    <a:gd name="connsiteY24-500" fmla="*/ 0 h 1585520"/>
                    <a:gd name="connsiteX0-501" fmla="*/ 550099 w 552481"/>
                    <a:gd name="connsiteY0-502" fmla="*/ 0 h 1585520"/>
                    <a:gd name="connsiteX1-503" fmla="*/ 550454 w 552481"/>
                    <a:gd name="connsiteY1-504" fmla="*/ 236086 h 1585520"/>
                    <a:gd name="connsiteX2-505" fmla="*/ 488816 w 552481"/>
                    <a:gd name="connsiteY2-506" fmla="*/ 193543 h 1585520"/>
                    <a:gd name="connsiteX3-507" fmla="*/ 550466 w 552481"/>
                    <a:gd name="connsiteY3-508" fmla="*/ 244157 h 1585520"/>
                    <a:gd name="connsiteX4-509" fmla="*/ 550735 w 552481"/>
                    <a:gd name="connsiteY4-510" fmla="*/ 423083 h 1585520"/>
                    <a:gd name="connsiteX5-511" fmla="*/ 440807 w 552481"/>
                    <a:gd name="connsiteY5-512" fmla="*/ 347209 h 1585520"/>
                    <a:gd name="connsiteX6-513" fmla="*/ 530748 w 552481"/>
                    <a:gd name="connsiteY6-514" fmla="*/ 427144 h 1585520"/>
                    <a:gd name="connsiteX7-515" fmla="*/ 523630 w 552481"/>
                    <a:gd name="connsiteY7-516" fmla="*/ 593972 h 1585520"/>
                    <a:gd name="connsiteX8-517" fmla="*/ 372197 w 552481"/>
                    <a:gd name="connsiteY8-518" fmla="*/ 491984 h 1585520"/>
                    <a:gd name="connsiteX9-519" fmla="*/ 521176 w 552481"/>
                    <a:gd name="connsiteY9-520" fmla="*/ 611487 h 1585520"/>
                    <a:gd name="connsiteX10-521" fmla="*/ 508896 w 552481"/>
                    <a:gd name="connsiteY10-522" fmla="*/ 791532 h 1585520"/>
                    <a:gd name="connsiteX11-523" fmla="*/ 270832 w 552481"/>
                    <a:gd name="connsiteY11-524" fmla="*/ 619203 h 1585520"/>
                    <a:gd name="connsiteX12-525" fmla="*/ 501344 w 552481"/>
                    <a:gd name="connsiteY12-526" fmla="*/ 815973 h 1585520"/>
                    <a:gd name="connsiteX13-527" fmla="*/ 534221 w 552481"/>
                    <a:gd name="connsiteY13-528" fmla="*/ 989751 h 1585520"/>
                    <a:gd name="connsiteX14-529" fmla="*/ 184579 w 552481"/>
                    <a:gd name="connsiteY14-530" fmla="*/ 741931 h 1585520"/>
                    <a:gd name="connsiteX15-531" fmla="*/ 521700 w 552481"/>
                    <a:gd name="connsiteY15-532" fmla="*/ 1009232 h 1585520"/>
                    <a:gd name="connsiteX16-533" fmla="*/ 507056 w 552481"/>
                    <a:gd name="connsiteY16-534" fmla="*/ 1169267 h 1585520"/>
                    <a:gd name="connsiteX17-535" fmla="*/ 119129 w 552481"/>
                    <a:gd name="connsiteY17-536" fmla="*/ 889458 h 1585520"/>
                    <a:gd name="connsiteX18-537" fmla="*/ 504472 w 552481"/>
                    <a:gd name="connsiteY18-538" fmla="*/ 1198018 h 1585520"/>
                    <a:gd name="connsiteX19-539" fmla="*/ 519836 w 552481"/>
                    <a:gd name="connsiteY19-540" fmla="*/ 1370630 h 1585520"/>
                    <a:gd name="connsiteX20-541" fmla="*/ 184579 w 552481"/>
                    <a:gd name="connsiteY20-542" fmla="*/ 1132651 h 1585520"/>
                    <a:gd name="connsiteX21-543" fmla="*/ 509865 w 552481"/>
                    <a:gd name="connsiteY21-544" fmla="*/ 1387661 h 1585520"/>
                    <a:gd name="connsiteX22-545" fmla="*/ 552481 w 552481"/>
                    <a:gd name="connsiteY22-546" fmla="*/ 1585328 h 1585520"/>
                    <a:gd name="connsiteX23-547" fmla="*/ 103908 w 552481"/>
                    <a:gd name="connsiteY23-548" fmla="*/ 1357263 h 1585520"/>
                    <a:gd name="connsiteX24-549" fmla="*/ 550099 w 552481"/>
                    <a:gd name="connsiteY24-550" fmla="*/ 0 h 1585520"/>
                    <a:gd name="connsiteX0-551" fmla="*/ 550099 w 552481"/>
                    <a:gd name="connsiteY0-552" fmla="*/ 0 h 1585520"/>
                    <a:gd name="connsiteX1-553" fmla="*/ 550454 w 552481"/>
                    <a:gd name="connsiteY1-554" fmla="*/ 236086 h 1585520"/>
                    <a:gd name="connsiteX2-555" fmla="*/ 488816 w 552481"/>
                    <a:gd name="connsiteY2-556" fmla="*/ 193543 h 1585520"/>
                    <a:gd name="connsiteX3-557" fmla="*/ 550466 w 552481"/>
                    <a:gd name="connsiteY3-558" fmla="*/ 244157 h 1585520"/>
                    <a:gd name="connsiteX4-559" fmla="*/ 528440 w 552481"/>
                    <a:gd name="connsiteY4-560" fmla="*/ 395095 h 1585520"/>
                    <a:gd name="connsiteX5-561" fmla="*/ 440807 w 552481"/>
                    <a:gd name="connsiteY5-562" fmla="*/ 347209 h 1585520"/>
                    <a:gd name="connsiteX6-563" fmla="*/ 530748 w 552481"/>
                    <a:gd name="connsiteY6-564" fmla="*/ 427144 h 1585520"/>
                    <a:gd name="connsiteX7-565" fmla="*/ 523630 w 552481"/>
                    <a:gd name="connsiteY7-566" fmla="*/ 593972 h 1585520"/>
                    <a:gd name="connsiteX8-567" fmla="*/ 372197 w 552481"/>
                    <a:gd name="connsiteY8-568" fmla="*/ 491984 h 1585520"/>
                    <a:gd name="connsiteX9-569" fmla="*/ 521176 w 552481"/>
                    <a:gd name="connsiteY9-570" fmla="*/ 611487 h 1585520"/>
                    <a:gd name="connsiteX10-571" fmla="*/ 508896 w 552481"/>
                    <a:gd name="connsiteY10-572" fmla="*/ 791532 h 1585520"/>
                    <a:gd name="connsiteX11-573" fmla="*/ 270832 w 552481"/>
                    <a:gd name="connsiteY11-574" fmla="*/ 619203 h 1585520"/>
                    <a:gd name="connsiteX12-575" fmla="*/ 501344 w 552481"/>
                    <a:gd name="connsiteY12-576" fmla="*/ 815973 h 1585520"/>
                    <a:gd name="connsiteX13-577" fmla="*/ 534221 w 552481"/>
                    <a:gd name="connsiteY13-578" fmla="*/ 989751 h 1585520"/>
                    <a:gd name="connsiteX14-579" fmla="*/ 184579 w 552481"/>
                    <a:gd name="connsiteY14-580" fmla="*/ 741931 h 1585520"/>
                    <a:gd name="connsiteX15-581" fmla="*/ 521700 w 552481"/>
                    <a:gd name="connsiteY15-582" fmla="*/ 1009232 h 1585520"/>
                    <a:gd name="connsiteX16-583" fmla="*/ 507056 w 552481"/>
                    <a:gd name="connsiteY16-584" fmla="*/ 1169267 h 1585520"/>
                    <a:gd name="connsiteX17-585" fmla="*/ 119129 w 552481"/>
                    <a:gd name="connsiteY17-586" fmla="*/ 889458 h 1585520"/>
                    <a:gd name="connsiteX18-587" fmla="*/ 504472 w 552481"/>
                    <a:gd name="connsiteY18-588" fmla="*/ 1198018 h 1585520"/>
                    <a:gd name="connsiteX19-589" fmla="*/ 519836 w 552481"/>
                    <a:gd name="connsiteY19-590" fmla="*/ 1370630 h 1585520"/>
                    <a:gd name="connsiteX20-591" fmla="*/ 184579 w 552481"/>
                    <a:gd name="connsiteY20-592" fmla="*/ 1132651 h 1585520"/>
                    <a:gd name="connsiteX21-593" fmla="*/ 509865 w 552481"/>
                    <a:gd name="connsiteY21-594" fmla="*/ 1387661 h 1585520"/>
                    <a:gd name="connsiteX22-595" fmla="*/ 552481 w 552481"/>
                    <a:gd name="connsiteY22-596" fmla="*/ 1585328 h 1585520"/>
                    <a:gd name="connsiteX23-597" fmla="*/ 103908 w 552481"/>
                    <a:gd name="connsiteY23-598" fmla="*/ 1357263 h 1585520"/>
                    <a:gd name="connsiteX24-599" fmla="*/ 550099 w 552481"/>
                    <a:gd name="connsiteY24-600" fmla="*/ 0 h 1585520"/>
                    <a:gd name="connsiteX0-601" fmla="*/ 550099 w 552481"/>
                    <a:gd name="connsiteY0-602" fmla="*/ 0 h 1585520"/>
                    <a:gd name="connsiteX1-603" fmla="*/ 550454 w 552481"/>
                    <a:gd name="connsiteY1-604" fmla="*/ 236086 h 1585520"/>
                    <a:gd name="connsiteX2-605" fmla="*/ 488816 w 552481"/>
                    <a:gd name="connsiteY2-606" fmla="*/ 193543 h 1585520"/>
                    <a:gd name="connsiteX3-607" fmla="*/ 532877 w 552481"/>
                    <a:gd name="connsiteY3-608" fmla="*/ 241409 h 1585520"/>
                    <a:gd name="connsiteX4-609" fmla="*/ 528440 w 552481"/>
                    <a:gd name="connsiteY4-610" fmla="*/ 395095 h 1585520"/>
                    <a:gd name="connsiteX5-611" fmla="*/ 440807 w 552481"/>
                    <a:gd name="connsiteY5-612" fmla="*/ 347209 h 1585520"/>
                    <a:gd name="connsiteX6-613" fmla="*/ 530748 w 552481"/>
                    <a:gd name="connsiteY6-614" fmla="*/ 427144 h 1585520"/>
                    <a:gd name="connsiteX7-615" fmla="*/ 523630 w 552481"/>
                    <a:gd name="connsiteY7-616" fmla="*/ 593972 h 1585520"/>
                    <a:gd name="connsiteX8-617" fmla="*/ 372197 w 552481"/>
                    <a:gd name="connsiteY8-618" fmla="*/ 491984 h 1585520"/>
                    <a:gd name="connsiteX9-619" fmla="*/ 521176 w 552481"/>
                    <a:gd name="connsiteY9-620" fmla="*/ 611487 h 1585520"/>
                    <a:gd name="connsiteX10-621" fmla="*/ 508896 w 552481"/>
                    <a:gd name="connsiteY10-622" fmla="*/ 791532 h 1585520"/>
                    <a:gd name="connsiteX11-623" fmla="*/ 270832 w 552481"/>
                    <a:gd name="connsiteY11-624" fmla="*/ 619203 h 1585520"/>
                    <a:gd name="connsiteX12-625" fmla="*/ 501344 w 552481"/>
                    <a:gd name="connsiteY12-626" fmla="*/ 815973 h 1585520"/>
                    <a:gd name="connsiteX13-627" fmla="*/ 534221 w 552481"/>
                    <a:gd name="connsiteY13-628" fmla="*/ 989751 h 1585520"/>
                    <a:gd name="connsiteX14-629" fmla="*/ 184579 w 552481"/>
                    <a:gd name="connsiteY14-630" fmla="*/ 741931 h 1585520"/>
                    <a:gd name="connsiteX15-631" fmla="*/ 521700 w 552481"/>
                    <a:gd name="connsiteY15-632" fmla="*/ 1009232 h 1585520"/>
                    <a:gd name="connsiteX16-633" fmla="*/ 507056 w 552481"/>
                    <a:gd name="connsiteY16-634" fmla="*/ 1169267 h 1585520"/>
                    <a:gd name="connsiteX17-635" fmla="*/ 119129 w 552481"/>
                    <a:gd name="connsiteY17-636" fmla="*/ 889458 h 1585520"/>
                    <a:gd name="connsiteX18-637" fmla="*/ 504472 w 552481"/>
                    <a:gd name="connsiteY18-638" fmla="*/ 1198018 h 1585520"/>
                    <a:gd name="connsiteX19-639" fmla="*/ 519836 w 552481"/>
                    <a:gd name="connsiteY19-640" fmla="*/ 1370630 h 1585520"/>
                    <a:gd name="connsiteX20-641" fmla="*/ 184579 w 552481"/>
                    <a:gd name="connsiteY20-642" fmla="*/ 1132651 h 1585520"/>
                    <a:gd name="connsiteX21-643" fmla="*/ 509865 w 552481"/>
                    <a:gd name="connsiteY21-644" fmla="*/ 1387661 h 1585520"/>
                    <a:gd name="connsiteX22-645" fmla="*/ 552481 w 552481"/>
                    <a:gd name="connsiteY22-646" fmla="*/ 1585328 h 1585520"/>
                    <a:gd name="connsiteX23-647" fmla="*/ 103908 w 552481"/>
                    <a:gd name="connsiteY23-648" fmla="*/ 1357263 h 1585520"/>
                    <a:gd name="connsiteX24-649" fmla="*/ 550099 w 552481"/>
                    <a:gd name="connsiteY24-650" fmla="*/ 0 h 1585520"/>
                    <a:gd name="connsiteX0-651" fmla="*/ 550099 w 580141"/>
                    <a:gd name="connsiteY0-652" fmla="*/ 54739 h 1640259"/>
                    <a:gd name="connsiteX1-653" fmla="*/ 536842 w 580141"/>
                    <a:gd name="connsiteY1-654" fmla="*/ 262901 h 1640259"/>
                    <a:gd name="connsiteX2-655" fmla="*/ 550454 w 580141"/>
                    <a:gd name="connsiteY2-656" fmla="*/ 290825 h 1640259"/>
                    <a:gd name="connsiteX3-657" fmla="*/ 488816 w 580141"/>
                    <a:gd name="connsiteY3-658" fmla="*/ 248282 h 1640259"/>
                    <a:gd name="connsiteX4-659" fmla="*/ 532877 w 580141"/>
                    <a:gd name="connsiteY4-660" fmla="*/ 296148 h 1640259"/>
                    <a:gd name="connsiteX5-661" fmla="*/ 528440 w 580141"/>
                    <a:gd name="connsiteY5-662" fmla="*/ 449834 h 1640259"/>
                    <a:gd name="connsiteX6-663" fmla="*/ 440807 w 580141"/>
                    <a:gd name="connsiteY6-664" fmla="*/ 401948 h 1640259"/>
                    <a:gd name="connsiteX7-665" fmla="*/ 530748 w 580141"/>
                    <a:gd name="connsiteY7-666" fmla="*/ 481883 h 1640259"/>
                    <a:gd name="connsiteX8-667" fmla="*/ 523630 w 580141"/>
                    <a:gd name="connsiteY8-668" fmla="*/ 648711 h 1640259"/>
                    <a:gd name="connsiteX9-669" fmla="*/ 372197 w 580141"/>
                    <a:gd name="connsiteY9-670" fmla="*/ 546723 h 1640259"/>
                    <a:gd name="connsiteX10-671" fmla="*/ 521176 w 580141"/>
                    <a:gd name="connsiteY10-672" fmla="*/ 666226 h 1640259"/>
                    <a:gd name="connsiteX11-673" fmla="*/ 508896 w 580141"/>
                    <a:gd name="connsiteY11-674" fmla="*/ 846271 h 1640259"/>
                    <a:gd name="connsiteX12-675" fmla="*/ 270832 w 580141"/>
                    <a:gd name="connsiteY12-676" fmla="*/ 673942 h 1640259"/>
                    <a:gd name="connsiteX13-677" fmla="*/ 501344 w 580141"/>
                    <a:gd name="connsiteY13-678" fmla="*/ 870712 h 1640259"/>
                    <a:gd name="connsiteX14-679" fmla="*/ 534221 w 580141"/>
                    <a:gd name="connsiteY14-680" fmla="*/ 1044490 h 1640259"/>
                    <a:gd name="connsiteX15-681" fmla="*/ 184579 w 580141"/>
                    <a:gd name="connsiteY15-682" fmla="*/ 796670 h 1640259"/>
                    <a:gd name="connsiteX16-683" fmla="*/ 521700 w 580141"/>
                    <a:gd name="connsiteY16-684" fmla="*/ 1063971 h 1640259"/>
                    <a:gd name="connsiteX17-685" fmla="*/ 507056 w 580141"/>
                    <a:gd name="connsiteY17-686" fmla="*/ 1224006 h 1640259"/>
                    <a:gd name="connsiteX18-687" fmla="*/ 119129 w 580141"/>
                    <a:gd name="connsiteY18-688" fmla="*/ 944197 h 1640259"/>
                    <a:gd name="connsiteX19-689" fmla="*/ 504472 w 580141"/>
                    <a:gd name="connsiteY19-690" fmla="*/ 1252757 h 1640259"/>
                    <a:gd name="connsiteX20-691" fmla="*/ 519836 w 580141"/>
                    <a:gd name="connsiteY20-692" fmla="*/ 1425369 h 1640259"/>
                    <a:gd name="connsiteX21-693" fmla="*/ 184579 w 580141"/>
                    <a:gd name="connsiteY21-694" fmla="*/ 1187390 h 1640259"/>
                    <a:gd name="connsiteX22-695" fmla="*/ 509865 w 580141"/>
                    <a:gd name="connsiteY22-696" fmla="*/ 1442400 h 1640259"/>
                    <a:gd name="connsiteX23-697" fmla="*/ 552481 w 580141"/>
                    <a:gd name="connsiteY23-698" fmla="*/ 1640067 h 1640259"/>
                    <a:gd name="connsiteX24-699" fmla="*/ 103908 w 580141"/>
                    <a:gd name="connsiteY24-700" fmla="*/ 1412002 h 1640259"/>
                    <a:gd name="connsiteX25" fmla="*/ 550099 w 580141"/>
                    <a:gd name="connsiteY25" fmla="*/ 54739 h 1640259"/>
                    <a:gd name="connsiteX0-701" fmla="*/ 550099 w 580141"/>
                    <a:gd name="connsiteY0-702" fmla="*/ 54739 h 1640259"/>
                    <a:gd name="connsiteX1-703" fmla="*/ 536842 w 580141"/>
                    <a:gd name="connsiteY1-704" fmla="*/ 262901 h 1640259"/>
                    <a:gd name="connsiteX2-705" fmla="*/ 550454 w 580141"/>
                    <a:gd name="connsiteY2-706" fmla="*/ 290825 h 1640259"/>
                    <a:gd name="connsiteX3-707" fmla="*/ 488816 w 580141"/>
                    <a:gd name="connsiteY3-708" fmla="*/ 248282 h 1640259"/>
                    <a:gd name="connsiteX4-709" fmla="*/ 532877 w 580141"/>
                    <a:gd name="connsiteY4-710" fmla="*/ 296148 h 1640259"/>
                    <a:gd name="connsiteX5-711" fmla="*/ 528440 w 580141"/>
                    <a:gd name="connsiteY5-712" fmla="*/ 449834 h 1640259"/>
                    <a:gd name="connsiteX6-713" fmla="*/ 440807 w 580141"/>
                    <a:gd name="connsiteY6-714" fmla="*/ 401948 h 1640259"/>
                    <a:gd name="connsiteX7-715" fmla="*/ 530748 w 580141"/>
                    <a:gd name="connsiteY7-716" fmla="*/ 481883 h 1640259"/>
                    <a:gd name="connsiteX8-717" fmla="*/ 523630 w 580141"/>
                    <a:gd name="connsiteY8-718" fmla="*/ 648711 h 1640259"/>
                    <a:gd name="connsiteX9-719" fmla="*/ 372197 w 580141"/>
                    <a:gd name="connsiteY9-720" fmla="*/ 546723 h 1640259"/>
                    <a:gd name="connsiteX10-721" fmla="*/ 521176 w 580141"/>
                    <a:gd name="connsiteY10-722" fmla="*/ 666226 h 1640259"/>
                    <a:gd name="connsiteX11-723" fmla="*/ 508896 w 580141"/>
                    <a:gd name="connsiteY11-724" fmla="*/ 846271 h 1640259"/>
                    <a:gd name="connsiteX12-725" fmla="*/ 270832 w 580141"/>
                    <a:gd name="connsiteY12-726" fmla="*/ 673942 h 1640259"/>
                    <a:gd name="connsiteX13-727" fmla="*/ 501344 w 580141"/>
                    <a:gd name="connsiteY13-728" fmla="*/ 870712 h 1640259"/>
                    <a:gd name="connsiteX14-729" fmla="*/ 484201 w 580141"/>
                    <a:gd name="connsiteY14-730" fmla="*/ 1018658 h 1640259"/>
                    <a:gd name="connsiteX15-731" fmla="*/ 184579 w 580141"/>
                    <a:gd name="connsiteY15-732" fmla="*/ 796670 h 1640259"/>
                    <a:gd name="connsiteX16-733" fmla="*/ 521700 w 580141"/>
                    <a:gd name="connsiteY16-734" fmla="*/ 1063971 h 1640259"/>
                    <a:gd name="connsiteX17-735" fmla="*/ 507056 w 580141"/>
                    <a:gd name="connsiteY17-736" fmla="*/ 1224006 h 1640259"/>
                    <a:gd name="connsiteX18-737" fmla="*/ 119129 w 580141"/>
                    <a:gd name="connsiteY18-738" fmla="*/ 944197 h 1640259"/>
                    <a:gd name="connsiteX19-739" fmla="*/ 504472 w 580141"/>
                    <a:gd name="connsiteY19-740" fmla="*/ 1252757 h 1640259"/>
                    <a:gd name="connsiteX20-741" fmla="*/ 519836 w 580141"/>
                    <a:gd name="connsiteY20-742" fmla="*/ 1425369 h 1640259"/>
                    <a:gd name="connsiteX21-743" fmla="*/ 184579 w 580141"/>
                    <a:gd name="connsiteY21-744" fmla="*/ 1187390 h 1640259"/>
                    <a:gd name="connsiteX22-745" fmla="*/ 509865 w 580141"/>
                    <a:gd name="connsiteY22-746" fmla="*/ 1442400 h 1640259"/>
                    <a:gd name="connsiteX23-747" fmla="*/ 552481 w 580141"/>
                    <a:gd name="connsiteY23-748" fmla="*/ 1640067 h 1640259"/>
                    <a:gd name="connsiteX24-749" fmla="*/ 103908 w 580141"/>
                    <a:gd name="connsiteY24-750" fmla="*/ 1412002 h 1640259"/>
                    <a:gd name="connsiteX25-751" fmla="*/ 550099 w 580141"/>
                    <a:gd name="connsiteY25-752" fmla="*/ 54739 h 1640259"/>
                    <a:gd name="connsiteX0-753" fmla="*/ 550099 w 580141"/>
                    <a:gd name="connsiteY0-754" fmla="*/ 54739 h 1640259"/>
                    <a:gd name="connsiteX1-755" fmla="*/ 536842 w 580141"/>
                    <a:gd name="connsiteY1-756" fmla="*/ 262901 h 1640259"/>
                    <a:gd name="connsiteX2-757" fmla="*/ 550454 w 580141"/>
                    <a:gd name="connsiteY2-758" fmla="*/ 290825 h 1640259"/>
                    <a:gd name="connsiteX3-759" fmla="*/ 488816 w 580141"/>
                    <a:gd name="connsiteY3-760" fmla="*/ 248282 h 1640259"/>
                    <a:gd name="connsiteX4-761" fmla="*/ 532877 w 580141"/>
                    <a:gd name="connsiteY4-762" fmla="*/ 296148 h 1640259"/>
                    <a:gd name="connsiteX5-763" fmla="*/ 528440 w 580141"/>
                    <a:gd name="connsiteY5-764" fmla="*/ 449834 h 1640259"/>
                    <a:gd name="connsiteX6-765" fmla="*/ 440807 w 580141"/>
                    <a:gd name="connsiteY6-766" fmla="*/ 401948 h 1640259"/>
                    <a:gd name="connsiteX7-767" fmla="*/ 530748 w 580141"/>
                    <a:gd name="connsiteY7-768" fmla="*/ 481883 h 1640259"/>
                    <a:gd name="connsiteX8-769" fmla="*/ 523630 w 580141"/>
                    <a:gd name="connsiteY8-770" fmla="*/ 648711 h 1640259"/>
                    <a:gd name="connsiteX9-771" fmla="*/ 372197 w 580141"/>
                    <a:gd name="connsiteY9-772" fmla="*/ 546723 h 1640259"/>
                    <a:gd name="connsiteX10-773" fmla="*/ 521176 w 580141"/>
                    <a:gd name="connsiteY10-774" fmla="*/ 666226 h 1640259"/>
                    <a:gd name="connsiteX11-775" fmla="*/ 508896 w 580141"/>
                    <a:gd name="connsiteY11-776" fmla="*/ 846271 h 1640259"/>
                    <a:gd name="connsiteX12-777" fmla="*/ 270832 w 580141"/>
                    <a:gd name="connsiteY12-778" fmla="*/ 673942 h 1640259"/>
                    <a:gd name="connsiteX13-779" fmla="*/ 501344 w 580141"/>
                    <a:gd name="connsiteY13-780" fmla="*/ 870712 h 1640259"/>
                    <a:gd name="connsiteX14-781" fmla="*/ 484201 w 580141"/>
                    <a:gd name="connsiteY14-782" fmla="*/ 1018658 h 1640259"/>
                    <a:gd name="connsiteX15-783" fmla="*/ 184579 w 580141"/>
                    <a:gd name="connsiteY15-784" fmla="*/ 796670 h 1640259"/>
                    <a:gd name="connsiteX16-785" fmla="*/ 479002 w 580141"/>
                    <a:gd name="connsiteY16-786" fmla="*/ 1055860 h 1640259"/>
                    <a:gd name="connsiteX17-787" fmla="*/ 507056 w 580141"/>
                    <a:gd name="connsiteY17-788" fmla="*/ 1224006 h 1640259"/>
                    <a:gd name="connsiteX18-789" fmla="*/ 119129 w 580141"/>
                    <a:gd name="connsiteY18-790" fmla="*/ 944197 h 1640259"/>
                    <a:gd name="connsiteX19-791" fmla="*/ 504472 w 580141"/>
                    <a:gd name="connsiteY19-792" fmla="*/ 1252757 h 1640259"/>
                    <a:gd name="connsiteX20-793" fmla="*/ 519836 w 580141"/>
                    <a:gd name="connsiteY20-794" fmla="*/ 1425369 h 1640259"/>
                    <a:gd name="connsiteX21-795" fmla="*/ 184579 w 580141"/>
                    <a:gd name="connsiteY21-796" fmla="*/ 1187390 h 1640259"/>
                    <a:gd name="connsiteX22-797" fmla="*/ 509865 w 580141"/>
                    <a:gd name="connsiteY22-798" fmla="*/ 1442400 h 1640259"/>
                    <a:gd name="connsiteX23-799" fmla="*/ 552481 w 580141"/>
                    <a:gd name="connsiteY23-800" fmla="*/ 1640067 h 1640259"/>
                    <a:gd name="connsiteX24-801" fmla="*/ 103908 w 580141"/>
                    <a:gd name="connsiteY24-802" fmla="*/ 1412002 h 1640259"/>
                    <a:gd name="connsiteX25-803" fmla="*/ 550099 w 580141"/>
                    <a:gd name="connsiteY25-804" fmla="*/ 54739 h 1640259"/>
                    <a:gd name="connsiteX0-805" fmla="*/ 550099 w 580141"/>
                    <a:gd name="connsiteY0-806" fmla="*/ 54739 h 1640259"/>
                    <a:gd name="connsiteX1-807" fmla="*/ 536842 w 580141"/>
                    <a:gd name="connsiteY1-808" fmla="*/ 262901 h 1640259"/>
                    <a:gd name="connsiteX2-809" fmla="*/ 550454 w 580141"/>
                    <a:gd name="connsiteY2-810" fmla="*/ 290825 h 1640259"/>
                    <a:gd name="connsiteX3-811" fmla="*/ 488816 w 580141"/>
                    <a:gd name="connsiteY3-812" fmla="*/ 248282 h 1640259"/>
                    <a:gd name="connsiteX4-813" fmla="*/ 532877 w 580141"/>
                    <a:gd name="connsiteY4-814" fmla="*/ 296148 h 1640259"/>
                    <a:gd name="connsiteX5-815" fmla="*/ 528440 w 580141"/>
                    <a:gd name="connsiteY5-816" fmla="*/ 449834 h 1640259"/>
                    <a:gd name="connsiteX6-817" fmla="*/ 440807 w 580141"/>
                    <a:gd name="connsiteY6-818" fmla="*/ 401948 h 1640259"/>
                    <a:gd name="connsiteX7-819" fmla="*/ 530748 w 580141"/>
                    <a:gd name="connsiteY7-820" fmla="*/ 481883 h 1640259"/>
                    <a:gd name="connsiteX8-821" fmla="*/ 523630 w 580141"/>
                    <a:gd name="connsiteY8-822" fmla="*/ 648711 h 1640259"/>
                    <a:gd name="connsiteX9-823" fmla="*/ 372197 w 580141"/>
                    <a:gd name="connsiteY9-824" fmla="*/ 546723 h 1640259"/>
                    <a:gd name="connsiteX10-825" fmla="*/ 521176 w 580141"/>
                    <a:gd name="connsiteY10-826" fmla="*/ 666226 h 1640259"/>
                    <a:gd name="connsiteX11-827" fmla="*/ 508896 w 580141"/>
                    <a:gd name="connsiteY11-828" fmla="*/ 846271 h 1640259"/>
                    <a:gd name="connsiteX12-829" fmla="*/ 270832 w 580141"/>
                    <a:gd name="connsiteY12-830" fmla="*/ 673942 h 1640259"/>
                    <a:gd name="connsiteX13-831" fmla="*/ 501344 w 580141"/>
                    <a:gd name="connsiteY13-832" fmla="*/ 870712 h 1640259"/>
                    <a:gd name="connsiteX14-833" fmla="*/ 484201 w 580141"/>
                    <a:gd name="connsiteY14-834" fmla="*/ 1018658 h 1640259"/>
                    <a:gd name="connsiteX15-835" fmla="*/ 184579 w 580141"/>
                    <a:gd name="connsiteY15-836" fmla="*/ 796670 h 1640259"/>
                    <a:gd name="connsiteX16-837" fmla="*/ 479002 w 580141"/>
                    <a:gd name="connsiteY16-838" fmla="*/ 1055860 h 1640259"/>
                    <a:gd name="connsiteX17-839" fmla="*/ 474625 w 580141"/>
                    <a:gd name="connsiteY17-840" fmla="*/ 1200922 h 1640259"/>
                    <a:gd name="connsiteX18-841" fmla="*/ 119129 w 580141"/>
                    <a:gd name="connsiteY18-842" fmla="*/ 944197 h 1640259"/>
                    <a:gd name="connsiteX19-843" fmla="*/ 504472 w 580141"/>
                    <a:gd name="connsiteY19-844" fmla="*/ 1252757 h 1640259"/>
                    <a:gd name="connsiteX20-845" fmla="*/ 519836 w 580141"/>
                    <a:gd name="connsiteY20-846" fmla="*/ 1425369 h 1640259"/>
                    <a:gd name="connsiteX21-847" fmla="*/ 184579 w 580141"/>
                    <a:gd name="connsiteY21-848" fmla="*/ 1187390 h 1640259"/>
                    <a:gd name="connsiteX22-849" fmla="*/ 509865 w 580141"/>
                    <a:gd name="connsiteY22-850" fmla="*/ 1442400 h 1640259"/>
                    <a:gd name="connsiteX23-851" fmla="*/ 552481 w 580141"/>
                    <a:gd name="connsiteY23-852" fmla="*/ 1640067 h 1640259"/>
                    <a:gd name="connsiteX24-853" fmla="*/ 103908 w 580141"/>
                    <a:gd name="connsiteY24-854" fmla="*/ 1412002 h 1640259"/>
                    <a:gd name="connsiteX25-855" fmla="*/ 550099 w 580141"/>
                    <a:gd name="connsiteY25-856" fmla="*/ 54739 h 1640259"/>
                    <a:gd name="connsiteX0-857" fmla="*/ 550099 w 580141"/>
                    <a:gd name="connsiteY0-858" fmla="*/ 54739 h 1640259"/>
                    <a:gd name="connsiteX1-859" fmla="*/ 536842 w 580141"/>
                    <a:gd name="connsiteY1-860" fmla="*/ 262901 h 1640259"/>
                    <a:gd name="connsiteX2-861" fmla="*/ 550454 w 580141"/>
                    <a:gd name="connsiteY2-862" fmla="*/ 290825 h 1640259"/>
                    <a:gd name="connsiteX3-863" fmla="*/ 488816 w 580141"/>
                    <a:gd name="connsiteY3-864" fmla="*/ 248282 h 1640259"/>
                    <a:gd name="connsiteX4-865" fmla="*/ 532877 w 580141"/>
                    <a:gd name="connsiteY4-866" fmla="*/ 296148 h 1640259"/>
                    <a:gd name="connsiteX5-867" fmla="*/ 528440 w 580141"/>
                    <a:gd name="connsiteY5-868" fmla="*/ 449834 h 1640259"/>
                    <a:gd name="connsiteX6-869" fmla="*/ 440807 w 580141"/>
                    <a:gd name="connsiteY6-870" fmla="*/ 401948 h 1640259"/>
                    <a:gd name="connsiteX7-871" fmla="*/ 530748 w 580141"/>
                    <a:gd name="connsiteY7-872" fmla="*/ 481883 h 1640259"/>
                    <a:gd name="connsiteX8-873" fmla="*/ 523630 w 580141"/>
                    <a:gd name="connsiteY8-874" fmla="*/ 648711 h 1640259"/>
                    <a:gd name="connsiteX9-875" fmla="*/ 372197 w 580141"/>
                    <a:gd name="connsiteY9-876" fmla="*/ 546723 h 1640259"/>
                    <a:gd name="connsiteX10-877" fmla="*/ 521176 w 580141"/>
                    <a:gd name="connsiteY10-878" fmla="*/ 666226 h 1640259"/>
                    <a:gd name="connsiteX11-879" fmla="*/ 508896 w 580141"/>
                    <a:gd name="connsiteY11-880" fmla="*/ 846271 h 1640259"/>
                    <a:gd name="connsiteX12-881" fmla="*/ 270832 w 580141"/>
                    <a:gd name="connsiteY12-882" fmla="*/ 673942 h 1640259"/>
                    <a:gd name="connsiteX13-883" fmla="*/ 501344 w 580141"/>
                    <a:gd name="connsiteY13-884" fmla="*/ 870712 h 1640259"/>
                    <a:gd name="connsiteX14-885" fmla="*/ 484201 w 580141"/>
                    <a:gd name="connsiteY14-886" fmla="*/ 1018658 h 1640259"/>
                    <a:gd name="connsiteX15-887" fmla="*/ 184579 w 580141"/>
                    <a:gd name="connsiteY15-888" fmla="*/ 796670 h 1640259"/>
                    <a:gd name="connsiteX16-889" fmla="*/ 479002 w 580141"/>
                    <a:gd name="connsiteY16-890" fmla="*/ 1055860 h 1640259"/>
                    <a:gd name="connsiteX17-891" fmla="*/ 474625 w 580141"/>
                    <a:gd name="connsiteY17-892" fmla="*/ 1200922 h 1640259"/>
                    <a:gd name="connsiteX18-893" fmla="*/ 119129 w 580141"/>
                    <a:gd name="connsiteY18-894" fmla="*/ 944197 h 1640259"/>
                    <a:gd name="connsiteX19-895" fmla="*/ 467006 w 580141"/>
                    <a:gd name="connsiteY19-896" fmla="*/ 1229607 h 1640259"/>
                    <a:gd name="connsiteX20-897" fmla="*/ 519836 w 580141"/>
                    <a:gd name="connsiteY20-898" fmla="*/ 1425369 h 1640259"/>
                    <a:gd name="connsiteX21-899" fmla="*/ 184579 w 580141"/>
                    <a:gd name="connsiteY21-900" fmla="*/ 1187390 h 1640259"/>
                    <a:gd name="connsiteX22-901" fmla="*/ 509865 w 580141"/>
                    <a:gd name="connsiteY22-902" fmla="*/ 1442400 h 1640259"/>
                    <a:gd name="connsiteX23-903" fmla="*/ 552481 w 580141"/>
                    <a:gd name="connsiteY23-904" fmla="*/ 1640067 h 1640259"/>
                    <a:gd name="connsiteX24-905" fmla="*/ 103908 w 580141"/>
                    <a:gd name="connsiteY24-906" fmla="*/ 1412002 h 1640259"/>
                    <a:gd name="connsiteX25-907" fmla="*/ 550099 w 580141"/>
                    <a:gd name="connsiteY25-908" fmla="*/ 54739 h 1640259"/>
                    <a:gd name="connsiteX0-909" fmla="*/ 550099 w 580141"/>
                    <a:gd name="connsiteY0-910" fmla="*/ 54739 h 1640259"/>
                    <a:gd name="connsiteX1-911" fmla="*/ 536842 w 580141"/>
                    <a:gd name="connsiteY1-912" fmla="*/ 262901 h 1640259"/>
                    <a:gd name="connsiteX2-913" fmla="*/ 550454 w 580141"/>
                    <a:gd name="connsiteY2-914" fmla="*/ 290825 h 1640259"/>
                    <a:gd name="connsiteX3-915" fmla="*/ 488816 w 580141"/>
                    <a:gd name="connsiteY3-916" fmla="*/ 248282 h 1640259"/>
                    <a:gd name="connsiteX4-917" fmla="*/ 532877 w 580141"/>
                    <a:gd name="connsiteY4-918" fmla="*/ 296148 h 1640259"/>
                    <a:gd name="connsiteX5-919" fmla="*/ 528440 w 580141"/>
                    <a:gd name="connsiteY5-920" fmla="*/ 449834 h 1640259"/>
                    <a:gd name="connsiteX6-921" fmla="*/ 440807 w 580141"/>
                    <a:gd name="connsiteY6-922" fmla="*/ 401948 h 1640259"/>
                    <a:gd name="connsiteX7-923" fmla="*/ 530748 w 580141"/>
                    <a:gd name="connsiteY7-924" fmla="*/ 481883 h 1640259"/>
                    <a:gd name="connsiteX8-925" fmla="*/ 523630 w 580141"/>
                    <a:gd name="connsiteY8-926" fmla="*/ 648711 h 1640259"/>
                    <a:gd name="connsiteX9-927" fmla="*/ 372197 w 580141"/>
                    <a:gd name="connsiteY9-928" fmla="*/ 546723 h 1640259"/>
                    <a:gd name="connsiteX10-929" fmla="*/ 521176 w 580141"/>
                    <a:gd name="connsiteY10-930" fmla="*/ 666226 h 1640259"/>
                    <a:gd name="connsiteX11-931" fmla="*/ 508896 w 580141"/>
                    <a:gd name="connsiteY11-932" fmla="*/ 846271 h 1640259"/>
                    <a:gd name="connsiteX12-933" fmla="*/ 270832 w 580141"/>
                    <a:gd name="connsiteY12-934" fmla="*/ 673942 h 1640259"/>
                    <a:gd name="connsiteX13-935" fmla="*/ 501344 w 580141"/>
                    <a:gd name="connsiteY13-936" fmla="*/ 870712 h 1640259"/>
                    <a:gd name="connsiteX14-937" fmla="*/ 484201 w 580141"/>
                    <a:gd name="connsiteY14-938" fmla="*/ 1018658 h 1640259"/>
                    <a:gd name="connsiteX15-939" fmla="*/ 184579 w 580141"/>
                    <a:gd name="connsiteY15-940" fmla="*/ 796670 h 1640259"/>
                    <a:gd name="connsiteX16-941" fmla="*/ 479002 w 580141"/>
                    <a:gd name="connsiteY16-942" fmla="*/ 1055860 h 1640259"/>
                    <a:gd name="connsiteX17-943" fmla="*/ 474625 w 580141"/>
                    <a:gd name="connsiteY17-944" fmla="*/ 1200922 h 1640259"/>
                    <a:gd name="connsiteX18-945" fmla="*/ 119129 w 580141"/>
                    <a:gd name="connsiteY18-946" fmla="*/ 944197 h 1640259"/>
                    <a:gd name="connsiteX19-947" fmla="*/ 467006 w 580141"/>
                    <a:gd name="connsiteY19-948" fmla="*/ 1229607 h 1640259"/>
                    <a:gd name="connsiteX20-949" fmla="*/ 519836 w 580141"/>
                    <a:gd name="connsiteY20-950" fmla="*/ 1425369 h 1640259"/>
                    <a:gd name="connsiteX21-951" fmla="*/ 184579 w 580141"/>
                    <a:gd name="connsiteY21-952" fmla="*/ 1187390 h 1640259"/>
                    <a:gd name="connsiteX22-953" fmla="*/ 480050 w 580141"/>
                    <a:gd name="connsiteY22-954" fmla="*/ 1411796 h 1640259"/>
                    <a:gd name="connsiteX23-955" fmla="*/ 552481 w 580141"/>
                    <a:gd name="connsiteY23-956" fmla="*/ 1640067 h 1640259"/>
                    <a:gd name="connsiteX24-957" fmla="*/ 103908 w 580141"/>
                    <a:gd name="connsiteY24-958" fmla="*/ 1412002 h 1640259"/>
                    <a:gd name="connsiteX25-959" fmla="*/ 550099 w 580141"/>
                    <a:gd name="connsiteY25-960" fmla="*/ 54739 h 1640259"/>
                    <a:gd name="connsiteX0-961" fmla="*/ 550099 w 580141"/>
                    <a:gd name="connsiteY0-962" fmla="*/ 54739 h 1640259"/>
                    <a:gd name="connsiteX1-963" fmla="*/ 536842 w 580141"/>
                    <a:gd name="connsiteY1-964" fmla="*/ 262901 h 1640259"/>
                    <a:gd name="connsiteX2-965" fmla="*/ 550454 w 580141"/>
                    <a:gd name="connsiteY2-966" fmla="*/ 290825 h 1640259"/>
                    <a:gd name="connsiteX3-967" fmla="*/ 488816 w 580141"/>
                    <a:gd name="connsiteY3-968" fmla="*/ 248282 h 1640259"/>
                    <a:gd name="connsiteX4-969" fmla="*/ 532877 w 580141"/>
                    <a:gd name="connsiteY4-970" fmla="*/ 296148 h 1640259"/>
                    <a:gd name="connsiteX5-971" fmla="*/ 528440 w 580141"/>
                    <a:gd name="connsiteY5-972" fmla="*/ 449834 h 1640259"/>
                    <a:gd name="connsiteX6-973" fmla="*/ 440807 w 580141"/>
                    <a:gd name="connsiteY6-974" fmla="*/ 401948 h 1640259"/>
                    <a:gd name="connsiteX7-975" fmla="*/ 530748 w 580141"/>
                    <a:gd name="connsiteY7-976" fmla="*/ 481883 h 1640259"/>
                    <a:gd name="connsiteX8-977" fmla="*/ 523630 w 580141"/>
                    <a:gd name="connsiteY8-978" fmla="*/ 648711 h 1640259"/>
                    <a:gd name="connsiteX9-979" fmla="*/ 372197 w 580141"/>
                    <a:gd name="connsiteY9-980" fmla="*/ 546723 h 1640259"/>
                    <a:gd name="connsiteX10-981" fmla="*/ 521176 w 580141"/>
                    <a:gd name="connsiteY10-982" fmla="*/ 666226 h 1640259"/>
                    <a:gd name="connsiteX11-983" fmla="*/ 508896 w 580141"/>
                    <a:gd name="connsiteY11-984" fmla="*/ 846271 h 1640259"/>
                    <a:gd name="connsiteX12-985" fmla="*/ 270832 w 580141"/>
                    <a:gd name="connsiteY12-986" fmla="*/ 673942 h 1640259"/>
                    <a:gd name="connsiteX13-987" fmla="*/ 501344 w 580141"/>
                    <a:gd name="connsiteY13-988" fmla="*/ 870712 h 1640259"/>
                    <a:gd name="connsiteX14-989" fmla="*/ 484201 w 580141"/>
                    <a:gd name="connsiteY14-990" fmla="*/ 1018658 h 1640259"/>
                    <a:gd name="connsiteX15-991" fmla="*/ 184579 w 580141"/>
                    <a:gd name="connsiteY15-992" fmla="*/ 796670 h 1640259"/>
                    <a:gd name="connsiteX16-993" fmla="*/ 479002 w 580141"/>
                    <a:gd name="connsiteY16-994" fmla="*/ 1055860 h 1640259"/>
                    <a:gd name="connsiteX17-995" fmla="*/ 474625 w 580141"/>
                    <a:gd name="connsiteY17-996" fmla="*/ 1200922 h 1640259"/>
                    <a:gd name="connsiteX18-997" fmla="*/ 119129 w 580141"/>
                    <a:gd name="connsiteY18-998" fmla="*/ 944197 h 1640259"/>
                    <a:gd name="connsiteX19-999" fmla="*/ 467006 w 580141"/>
                    <a:gd name="connsiteY19-1000" fmla="*/ 1229607 h 1640259"/>
                    <a:gd name="connsiteX20-1001" fmla="*/ 487405 w 580141"/>
                    <a:gd name="connsiteY20-1002" fmla="*/ 1402284 h 1640259"/>
                    <a:gd name="connsiteX21-1003" fmla="*/ 184579 w 580141"/>
                    <a:gd name="connsiteY21-1004" fmla="*/ 1187390 h 1640259"/>
                    <a:gd name="connsiteX22-1005" fmla="*/ 480050 w 580141"/>
                    <a:gd name="connsiteY22-1006" fmla="*/ 1411796 h 1640259"/>
                    <a:gd name="connsiteX23-1007" fmla="*/ 552481 w 580141"/>
                    <a:gd name="connsiteY23-1008" fmla="*/ 1640067 h 1640259"/>
                    <a:gd name="connsiteX24-1009" fmla="*/ 103908 w 580141"/>
                    <a:gd name="connsiteY24-1010" fmla="*/ 1412002 h 1640259"/>
                    <a:gd name="connsiteX25-1011" fmla="*/ 550099 w 580141"/>
                    <a:gd name="connsiteY25-1012" fmla="*/ 54739 h 1640259"/>
                    <a:gd name="connsiteX0-1013" fmla="*/ 550099 w 580141"/>
                    <a:gd name="connsiteY0-1014" fmla="*/ 54739 h 1640259"/>
                    <a:gd name="connsiteX1-1015" fmla="*/ 536842 w 580141"/>
                    <a:gd name="connsiteY1-1016" fmla="*/ 262901 h 1640259"/>
                    <a:gd name="connsiteX2-1017" fmla="*/ 550454 w 580141"/>
                    <a:gd name="connsiteY2-1018" fmla="*/ 290825 h 1640259"/>
                    <a:gd name="connsiteX3-1019" fmla="*/ 488816 w 580141"/>
                    <a:gd name="connsiteY3-1020" fmla="*/ 248282 h 1640259"/>
                    <a:gd name="connsiteX4-1021" fmla="*/ 532877 w 580141"/>
                    <a:gd name="connsiteY4-1022" fmla="*/ 296148 h 1640259"/>
                    <a:gd name="connsiteX5-1023" fmla="*/ 528440 w 580141"/>
                    <a:gd name="connsiteY5-1024" fmla="*/ 449834 h 1640259"/>
                    <a:gd name="connsiteX6-1025" fmla="*/ 440807 w 580141"/>
                    <a:gd name="connsiteY6-1026" fmla="*/ 401948 h 1640259"/>
                    <a:gd name="connsiteX7-1027" fmla="*/ 530748 w 580141"/>
                    <a:gd name="connsiteY7-1028" fmla="*/ 481883 h 1640259"/>
                    <a:gd name="connsiteX8-1029" fmla="*/ 523630 w 580141"/>
                    <a:gd name="connsiteY8-1030" fmla="*/ 648711 h 1640259"/>
                    <a:gd name="connsiteX9-1031" fmla="*/ 372197 w 580141"/>
                    <a:gd name="connsiteY9-1032" fmla="*/ 546723 h 1640259"/>
                    <a:gd name="connsiteX10-1033" fmla="*/ 521176 w 580141"/>
                    <a:gd name="connsiteY10-1034" fmla="*/ 666226 h 1640259"/>
                    <a:gd name="connsiteX11-1035" fmla="*/ 508896 w 580141"/>
                    <a:gd name="connsiteY11-1036" fmla="*/ 846271 h 1640259"/>
                    <a:gd name="connsiteX12-1037" fmla="*/ 270832 w 580141"/>
                    <a:gd name="connsiteY12-1038" fmla="*/ 673942 h 1640259"/>
                    <a:gd name="connsiteX13-1039" fmla="*/ 501344 w 580141"/>
                    <a:gd name="connsiteY13-1040" fmla="*/ 870712 h 1640259"/>
                    <a:gd name="connsiteX14-1041" fmla="*/ 484201 w 580141"/>
                    <a:gd name="connsiteY14-1042" fmla="*/ 1018658 h 1640259"/>
                    <a:gd name="connsiteX15-1043" fmla="*/ 184579 w 580141"/>
                    <a:gd name="connsiteY15-1044" fmla="*/ 796670 h 1640259"/>
                    <a:gd name="connsiteX16-1045" fmla="*/ 479002 w 580141"/>
                    <a:gd name="connsiteY16-1046" fmla="*/ 1055860 h 1640259"/>
                    <a:gd name="connsiteX17-1047" fmla="*/ 474625 w 580141"/>
                    <a:gd name="connsiteY17-1048" fmla="*/ 1200922 h 1640259"/>
                    <a:gd name="connsiteX18-1049" fmla="*/ 119129 w 580141"/>
                    <a:gd name="connsiteY18-1050" fmla="*/ 944197 h 1640259"/>
                    <a:gd name="connsiteX19-1051" fmla="*/ 467006 w 580141"/>
                    <a:gd name="connsiteY19-1052" fmla="*/ 1229607 h 1640259"/>
                    <a:gd name="connsiteX20-1053" fmla="*/ 480083 w 580141"/>
                    <a:gd name="connsiteY20-1054" fmla="*/ 1384563 h 1640259"/>
                    <a:gd name="connsiteX21-1055" fmla="*/ 184579 w 580141"/>
                    <a:gd name="connsiteY21-1056" fmla="*/ 1187390 h 1640259"/>
                    <a:gd name="connsiteX22-1057" fmla="*/ 480050 w 580141"/>
                    <a:gd name="connsiteY22-1058" fmla="*/ 1411796 h 1640259"/>
                    <a:gd name="connsiteX23-1059" fmla="*/ 552481 w 580141"/>
                    <a:gd name="connsiteY23-1060" fmla="*/ 1640067 h 1640259"/>
                    <a:gd name="connsiteX24-1061" fmla="*/ 103908 w 580141"/>
                    <a:gd name="connsiteY24-1062" fmla="*/ 1412002 h 1640259"/>
                    <a:gd name="connsiteX25-1063" fmla="*/ 550099 w 580141"/>
                    <a:gd name="connsiteY25-1064" fmla="*/ 54739 h 1640259"/>
                    <a:gd name="connsiteX0-1065" fmla="*/ 550099 w 580141"/>
                    <a:gd name="connsiteY0-1066" fmla="*/ 54739 h 1640259"/>
                    <a:gd name="connsiteX1-1067" fmla="*/ 536842 w 580141"/>
                    <a:gd name="connsiteY1-1068" fmla="*/ 262901 h 1640259"/>
                    <a:gd name="connsiteX2-1069" fmla="*/ 550454 w 580141"/>
                    <a:gd name="connsiteY2-1070" fmla="*/ 290825 h 1640259"/>
                    <a:gd name="connsiteX3-1071" fmla="*/ 488816 w 580141"/>
                    <a:gd name="connsiteY3-1072" fmla="*/ 248282 h 1640259"/>
                    <a:gd name="connsiteX4-1073" fmla="*/ 532877 w 580141"/>
                    <a:gd name="connsiteY4-1074" fmla="*/ 296148 h 1640259"/>
                    <a:gd name="connsiteX5-1075" fmla="*/ 528440 w 580141"/>
                    <a:gd name="connsiteY5-1076" fmla="*/ 449834 h 1640259"/>
                    <a:gd name="connsiteX6-1077" fmla="*/ 440807 w 580141"/>
                    <a:gd name="connsiteY6-1078" fmla="*/ 401948 h 1640259"/>
                    <a:gd name="connsiteX7-1079" fmla="*/ 530748 w 580141"/>
                    <a:gd name="connsiteY7-1080" fmla="*/ 481883 h 1640259"/>
                    <a:gd name="connsiteX8-1081" fmla="*/ 523630 w 580141"/>
                    <a:gd name="connsiteY8-1082" fmla="*/ 648711 h 1640259"/>
                    <a:gd name="connsiteX9-1083" fmla="*/ 372197 w 580141"/>
                    <a:gd name="connsiteY9-1084" fmla="*/ 546723 h 1640259"/>
                    <a:gd name="connsiteX10-1085" fmla="*/ 498617 w 580141"/>
                    <a:gd name="connsiteY10-1086" fmla="*/ 658378 h 1640259"/>
                    <a:gd name="connsiteX11-1087" fmla="*/ 508896 w 580141"/>
                    <a:gd name="connsiteY11-1088" fmla="*/ 846271 h 1640259"/>
                    <a:gd name="connsiteX12-1089" fmla="*/ 270832 w 580141"/>
                    <a:gd name="connsiteY12-1090" fmla="*/ 673942 h 1640259"/>
                    <a:gd name="connsiteX13-1091" fmla="*/ 501344 w 580141"/>
                    <a:gd name="connsiteY13-1092" fmla="*/ 870712 h 1640259"/>
                    <a:gd name="connsiteX14-1093" fmla="*/ 484201 w 580141"/>
                    <a:gd name="connsiteY14-1094" fmla="*/ 1018658 h 1640259"/>
                    <a:gd name="connsiteX15-1095" fmla="*/ 184579 w 580141"/>
                    <a:gd name="connsiteY15-1096" fmla="*/ 796670 h 1640259"/>
                    <a:gd name="connsiteX16-1097" fmla="*/ 479002 w 580141"/>
                    <a:gd name="connsiteY16-1098" fmla="*/ 1055860 h 1640259"/>
                    <a:gd name="connsiteX17-1099" fmla="*/ 474625 w 580141"/>
                    <a:gd name="connsiteY17-1100" fmla="*/ 1200922 h 1640259"/>
                    <a:gd name="connsiteX18-1101" fmla="*/ 119129 w 580141"/>
                    <a:gd name="connsiteY18-1102" fmla="*/ 944197 h 1640259"/>
                    <a:gd name="connsiteX19-1103" fmla="*/ 467006 w 580141"/>
                    <a:gd name="connsiteY19-1104" fmla="*/ 1229607 h 1640259"/>
                    <a:gd name="connsiteX20-1105" fmla="*/ 480083 w 580141"/>
                    <a:gd name="connsiteY20-1106" fmla="*/ 1384563 h 1640259"/>
                    <a:gd name="connsiteX21-1107" fmla="*/ 184579 w 580141"/>
                    <a:gd name="connsiteY21-1108" fmla="*/ 1187390 h 1640259"/>
                    <a:gd name="connsiteX22-1109" fmla="*/ 480050 w 580141"/>
                    <a:gd name="connsiteY22-1110" fmla="*/ 1411796 h 1640259"/>
                    <a:gd name="connsiteX23-1111" fmla="*/ 552481 w 580141"/>
                    <a:gd name="connsiteY23-1112" fmla="*/ 1640067 h 1640259"/>
                    <a:gd name="connsiteX24-1113" fmla="*/ 103908 w 580141"/>
                    <a:gd name="connsiteY24-1114" fmla="*/ 1412002 h 1640259"/>
                    <a:gd name="connsiteX25-1115" fmla="*/ 550099 w 580141"/>
                    <a:gd name="connsiteY25-1116" fmla="*/ 54739 h 1640259"/>
                    <a:gd name="connsiteX0-1117" fmla="*/ 550099 w 580141"/>
                    <a:gd name="connsiteY0-1118" fmla="*/ 54739 h 1640259"/>
                    <a:gd name="connsiteX1-1119" fmla="*/ 536842 w 580141"/>
                    <a:gd name="connsiteY1-1120" fmla="*/ 262901 h 1640259"/>
                    <a:gd name="connsiteX2-1121" fmla="*/ 550454 w 580141"/>
                    <a:gd name="connsiteY2-1122" fmla="*/ 290825 h 1640259"/>
                    <a:gd name="connsiteX3-1123" fmla="*/ 488816 w 580141"/>
                    <a:gd name="connsiteY3-1124" fmla="*/ 248282 h 1640259"/>
                    <a:gd name="connsiteX4-1125" fmla="*/ 532877 w 580141"/>
                    <a:gd name="connsiteY4-1126" fmla="*/ 296148 h 1640259"/>
                    <a:gd name="connsiteX5-1127" fmla="*/ 528440 w 580141"/>
                    <a:gd name="connsiteY5-1128" fmla="*/ 449834 h 1640259"/>
                    <a:gd name="connsiteX6-1129" fmla="*/ 440807 w 580141"/>
                    <a:gd name="connsiteY6-1130" fmla="*/ 401948 h 1640259"/>
                    <a:gd name="connsiteX7-1131" fmla="*/ 530748 w 580141"/>
                    <a:gd name="connsiteY7-1132" fmla="*/ 481883 h 1640259"/>
                    <a:gd name="connsiteX8-1133" fmla="*/ 498587 w 580141"/>
                    <a:gd name="connsiteY8-1134" fmla="*/ 638313 h 1640259"/>
                    <a:gd name="connsiteX9-1135" fmla="*/ 372197 w 580141"/>
                    <a:gd name="connsiteY9-1136" fmla="*/ 546723 h 1640259"/>
                    <a:gd name="connsiteX10-1137" fmla="*/ 498617 w 580141"/>
                    <a:gd name="connsiteY10-1138" fmla="*/ 658378 h 1640259"/>
                    <a:gd name="connsiteX11-1139" fmla="*/ 508896 w 580141"/>
                    <a:gd name="connsiteY11-1140" fmla="*/ 846271 h 1640259"/>
                    <a:gd name="connsiteX12-1141" fmla="*/ 270832 w 580141"/>
                    <a:gd name="connsiteY12-1142" fmla="*/ 673942 h 1640259"/>
                    <a:gd name="connsiteX13-1143" fmla="*/ 501344 w 580141"/>
                    <a:gd name="connsiteY13-1144" fmla="*/ 870712 h 1640259"/>
                    <a:gd name="connsiteX14-1145" fmla="*/ 484201 w 580141"/>
                    <a:gd name="connsiteY14-1146" fmla="*/ 1018658 h 1640259"/>
                    <a:gd name="connsiteX15-1147" fmla="*/ 184579 w 580141"/>
                    <a:gd name="connsiteY15-1148" fmla="*/ 796670 h 1640259"/>
                    <a:gd name="connsiteX16-1149" fmla="*/ 479002 w 580141"/>
                    <a:gd name="connsiteY16-1150" fmla="*/ 1055860 h 1640259"/>
                    <a:gd name="connsiteX17-1151" fmla="*/ 474625 w 580141"/>
                    <a:gd name="connsiteY17-1152" fmla="*/ 1200922 h 1640259"/>
                    <a:gd name="connsiteX18-1153" fmla="*/ 119129 w 580141"/>
                    <a:gd name="connsiteY18-1154" fmla="*/ 944197 h 1640259"/>
                    <a:gd name="connsiteX19-1155" fmla="*/ 467006 w 580141"/>
                    <a:gd name="connsiteY19-1156" fmla="*/ 1229607 h 1640259"/>
                    <a:gd name="connsiteX20-1157" fmla="*/ 480083 w 580141"/>
                    <a:gd name="connsiteY20-1158" fmla="*/ 1384563 h 1640259"/>
                    <a:gd name="connsiteX21-1159" fmla="*/ 184579 w 580141"/>
                    <a:gd name="connsiteY21-1160" fmla="*/ 1187390 h 1640259"/>
                    <a:gd name="connsiteX22-1161" fmla="*/ 480050 w 580141"/>
                    <a:gd name="connsiteY22-1162" fmla="*/ 1411796 h 1640259"/>
                    <a:gd name="connsiteX23-1163" fmla="*/ 552481 w 580141"/>
                    <a:gd name="connsiteY23-1164" fmla="*/ 1640067 h 1640259"/>
                    <a:gd name="connsiteX24-1165" fmla="*/ 103908 w 580141"/>
                    <a:gd name="connsiteY24-1166" fmla="*/ 1412002 h 1640259"/>
                    <a:gd name="connsiteX25-1167" fmla="*/ 550099 w 580141"/>
                    <a:gd name="connsiteY25-1168" fmla="*/ 54739 h 1640259"/>
                    <a:gd name="connsiteX0-1169" fmla="*/ 550099 w 580141"/>
                    <a:gd name="connsiteY0-1170" fmla="*/ 54739 h 1640259"/>
                    <a:gd name="connsiteX1-1171" fmla="*/ 536842 w 580141"/>
                    <a:gd name="connsiteY1-1172" fmla="*/ 262901 h 1640259"/>
                    <a:gd name="connsiteX2-1173" fmla="*/ 550454 w 580141"/>
                    <a:gd name="connsiteY2-1174" fmla="*/ 290825 h 1640259"/>
                    <a:gd name="connsiteX3-1175" fmla="*/ 488816 w 580141"/>
                    <a:gd name="connsiteY3-1176" fmla="*/ 248282 h 1640259"/>
                    <a:gd name="connsiteX4-1177" fmla="*/ 532877 w 580141"/>
                    <a:gd name="connsiteY4-1178" fmla="*/ 296148 h 1640259"/>
                    <a:gd name="connsiteX5-1179" fmla="*/ 528440 w 580141"/>
                    <a:gd name="connsiteY5-1180" fmla="*/ 449834 h 1640259"/>
                    <a:gd name="connsiteX6-1181" fmla="*/ 440807 w 580141"/>
                    <a:gd name="connsiteY6-1182" fmla="*/ 401948 h 1640259"/>
                    <a:gd name="connsiteX7-1183" fmla="*/ 518260 w 580141"/>
                    <a:gd name="connsiteY7-1184" fmla="*/ 474167 h 1640259"/>
                    <a:gd name="connsiteX8-1185" fmla="*/ 498587 w 580141"/>
                    <a:gd name="connsiteY8-1186" fmla="*/ 638313 h 1640259"/>
                    <a:gd name="connsiteX9-1187" fmla="*/ 372197 w 580141"/>
                    <a:gd name="connsiteY9-1188" fmla="*/ 546723 h 1640259"/>
                    <a:gd name="connsiteX10-1189" fmla="*/ 498617 w 580141"/>
                    <a:gd name="connsiteY10-1190" fmla="*/ 658378 h 1640259"/>
                    <a:gd name="connsiteX11-1191" fmla="*/ 508896 w 580141"/>
                    <a:gd name="connsiteY11-1192" fmla="*/ 846271 h 1640259"/>
                    <a:gd name="connsiteX12-1193" fmla="*/ 270832 w 580141"/>
                    <a:gd name="connsiteY12-1194" fmla="*/ 673942 h 1640259"/>
                    <a:gd name="connsiteX13-1195" fmla="*/ 501344 w 580141"/>
                    <a:gd name="connsiteY13-1196" fmla="*/ 870712 h 1640259"/>
                    <a:gd name="connsiteX14-1197" fmla="*/ 484201 w 580141"/>
                    <a:gd name="connsiteY14-1198" fmla="*/ 1018658 h 1640259"/>
                    <a:gd name="connsiteX15-1199" fmla="*/ 184579 w 580141"/>
                    <a:gd name="connsiteY15-1200" fmla="*/ 796670 h 1640259"/>
                    <a:gd name="connsiteX16-1201" fmla="*/ 479002 w 580141"/>
                    <a:gd name="connsiteY16-1202" fmla="*/ 1055860 h 1640259"/>
                    <a:gd name="connsiteX17-1203" fmla="*/ 474625 w 580141"/>
                    <a:gd name="connsiteY17-1204" fmla="*/ 1200922 h 1640259"/>
                    <a:gd name="connsiteX18-1205" fmla="*/ 119129 w 580141"/>
                    <a:gd name="connsiteY18-1206" fmla="*/ 944197 h 1640259"/>
                    <a:gd name="connsiteX19-1207" fmla="*/ 467006 w 580141"/>
                    <a:gd name="connsiteY19-1208" fmla="*/ 1229607 h 1640259"/>
                    <a:gd name="connsiteX20-1209" fmla="*/ 480083 w 580141"/>
                    <a:gd name="connsiteY20-1210" fmla="*/ 1384563 h 1640259"/>
                    <a:gd name="connsiteX21-1211" fmla="*/ 184579 w 580141"/>
                    <a:gd name="connsiteY21-1212" fmla="*/ 1187390 h 1640259"/>
                    <a:gd name="connsiteX22-1213" fmla="*/ 480050 w 580141"/>
                    <a:gd name="connsiteY22-1214" fmla="*/ 1411796 h 1640259"/>
                    <a:gd name="connsiteX23-1215" fmla="*/ 552481 w 580141"/>
                    <a:gd name="connsiteY23-1216" fmla="*/ 1640067 h 1640259"/>
                    <a:gd name="connsiteX24-1217" fmla="*/ 103908 w 580141"/>
                    <a:gd name="connsiteY24-1218" fmla="*/ 1412002 h 1640259"/>
                    <a:gd name="connsiteX25-1219" fmla="*/ 550099 w 580141"/>
                    <a:gd name="connsiteY25-1220" fmla="*/ 54739 h 1640259"/>
                    <a:gd name="connsiteX0-1221" fmla="*/ 550099 w 580141"/>
                    <a:gd name="connsiteY0-1222" fmla="*/ 54739 h 1640259"/>
                    <a:gd name="connsiteX1-1223" fmla="*/ 536842 w 580141"/>
                    <a:gd name="connsiteY1-1224" fmla="*/ 262901 h 1640259"/>
                    <a:gd name="connsiteX2-1225" fmla="*/ 550454 w 580141"/>
                    <a:gd name="connsiteY2-1226" fmla="*/ 290825 h 1640259"/>
                    <a:gd name="connsiteX3-1227" fmla="*/ 488816 w 580141"/>
                    <a:gd name="connsiteY3-1228" fmla="*/ 248282 h 1640259"/>
                    <a:gd name="connsiteX4-1229" fmla="*/ 532877 w 580141"/>
                    <a:gd name="connsiteY4-1230" fmla="*/ 296148 h 1640259"/>
                    <a:gd name="connsiteX5-1231" fmla="*/ 528440 w 580141"/>
                    <a:gd name="connsiteY5-1232" fmla="*/ 449834 h 1640259"/>
                    <a:gd name="connsiteX6-1233" fmla="*/ 440807 w 580141"/>
                    <a:gd name="connsiteY6-1234" fmla="*/ 401948 h 1640259"/>
                    <a:gd name="connsiteX7-1235" fmla="*/ 518260 w 580141"/>
                    <a:gd name="connsiteY7-1236" fmla="*/ 474167 h 1640259"/>
                    <a:gd name="connsiteX8-1237" fmla="*/ 498587 w 580141"/>
                    <a:gd name="connsiteY8-1238" fmla="*/ 638313 h 1640259"/>
                    <a:gd name="connsiteX9-1239" fmla="*/ 372197 w 580141"/>
                    <a:gd name="connsiteY9-1240" fmla="*/ 546723 h 1640259"/>
                    <a:gd name="connsiteX10-1241" fmla="*/ 498617 w 580141"/>
                    <a:gd name="connsiteY10-1242" fmla="*/ 658378 h 1640259"/>
                    <a:gd name="connsiteX11-1243" fmla="*/ 484050 w 580141"/>
                    <a:gd name="connsiteY11-1244" fmla="*/ 820768 h 1640259"/>
                    <a:gd name="connsiteX12-1245" fmla="*/ 270832 w 580141"/>
                    <a:gd name="connsiteY12-1246" fmla="*/ 673942 h 1640259"/>
                    <a:gd name="connsiteX13-1247" fmla="*/ 501344 w 580141"/>
                    <a:gd name="connsiteY13-1248" fmla="*/ 870712 h 1640259"/>
                    <a:gd name="connsiteX14-1249" fmla="*/ 484201 w 580141"/>
                    <a:gd name="connsiteY14-1250" fmla="*/ 1018658 h 1640259"/>
                    <a:gd name="connsiteX15-1251" fmla="*/ 184579 w 580141"/>
                    <a:gd name="connsiteY15-1252" fmla="*/ 796670 h 1640259"/>
                    <a:gd name="connsiteX16-1253" fmla="*/ 479002 w 580141"/>
                    <a:gd name="connsiteY16-1254" fmla="*/ 1055860 h 1640259"/>
                    <a:gd name="connsiteX17-1255" fmla="*/ 474625 w 580141"/>
                    <a:gd name="connsiteY17-1256" fmla="*/ 1200922 h 1640259"/>
                    <a:gd name="connsiteX18-1257" fmla="*/ 119129 w 580141"/>
                    <a:gd name="connsiteY18-1258" fmla="*/ 944197 h 1640259"/>
                    <a:gd name="connsiteX19-1259" fmla="*/ 467006 w 580141"/>
                    <a:gd name="connsiteY19-1260" fmla="*/ 1229607 h 1640259"/>
                    <a:gd name="connsiteX20-1261" fmla="*/ 480083 w 580141"/>
                    <a:gd name="connsiteY20-1262" fmla="*/ 1384563 h 1640259"/>
                    <a:gd name="connsiteX21-1263" fmla="*/ 184579 w 580141"/>
                    <a:gd name="connsiteY21-1264" fmla="*/ 1187390 h 1640259"/>
                    <a:gd name="connsiteX22-1265" fmla="*/ 480050 w 580141"/>
                    <a:gd name="connsiteY22-1266" fmla="*/ 1411796 h 1640259"/>
                    <a:gd name="connsiteX23-1267" fmla="*/ 552481 w 580141"/>
                    <a:gd name="connsiteY23-1268" fmla="*/ 1640067 h 1640259"/>
                    <a:gd name="connsiteX24-1269" fmla="*/ 103908 w 580141"/>
                    <a:gd name="connsiteY24-1270" fmla="*/ 1412002 h 1640259"/>
                    <a:gd name="connsiteX25-1271" fmla="*/ 550099 w 580141"/>
                    <a:gd name="connsiteY25-1272" fmla="*/ 54739 h 1640259"/>
                    <a:gd name="connsiteX0-1273" fmla="*/ 550099 w 580141"/>
                    <a:gd name="connsiteY0-1274" fmla="*/ 54739 h 1640259"/>
                    <a:gd name="connsiteX1-1275" fmla="*/ 536842 w 580141"/>
                    <a:gd name="connsiteY1-1276" fmla="*/ 262901 h 1640259"/>
                    <a:gd name="connsiteX2-1277" fmla="*/ 550454 w 580141"/>
                    <a:gd name="connsiteY2-1278" fmla="*/ 290825 h 1640259"/>
                    <a:gd name="connsiteX3-1279" fmla="*/ 488816 w 580141"/>
                    <a:gd name="connsiteY3-1280" fmla="*/ 248282 h 1640259"/>
                    <a:gd name="connsiteX4-1281" fmla="*/ 532877 w 580141"/>
                    <a:gd name="connsiteY4-1282" fmla="*/ 296148 h 1640259"/>
                    <a:gd name="connsiteX5-1283" fmla="*/ 528440 w 580141"/>
                    <a:gd name="connsiteY5-1284" fmla="*/ 449834 h 1640259"/>
                    <a:gd name="connsiteX6-1285" fmla="*/ 440807 w 580141"/>
                    <a:gd name="connsiteY6-1286" fmla="*/ 401948 h 1640259"/>
                    <a:gd name="connsiteX7-1287" fmla="*/ 518260 w 580141"/>
                    <a:gd name="connsiteY7-1288" fmla="*/ 474167 h 1640259"/>
                    <a:gd name="connsiteX8-1289" fmla="*/ 498587 w 580141"/>
                    <a:gd name="connsiteY8-1290" fmla="*/ 638313 h 1640259"/>
                    <a:gd name="connsiteX9-1291" fmla="*/ 372197 w 580141"/>
                    <a:gd name="connsiteY9-1292" fmla="*/ 546723 h 1640259"/>
                    <a:gd name="connsiteX10-1293" fmla="*/ 498617 w 580141"/>
                    <a:gd name="connsiteY10-1294" fmla="*/ 658378 h 1640259"/>
                    <a:gd name="connsiteX11-1295" fmla="*/ 484050 w 580141"/>
                    <a:gd name="connsiteY11-1296" fmla="*/ 820768 h 1640259"/>
                    <a:gd name="connsiteX12-1297" fmla="*/ 270832 w 580141"/>
                    <a:gd name="connsiteY12-1298" fmla="*/ 673942 h 1640259"/>
                    <a:gd name="connsiteX13-1299" fmla="*/ 478917 w 580141"/>
                    <a:gd name="connsiteY13-1300" fmla="*/ 852794 h 1640259"/>
                    <a:gd name="connsiteX14-1301" fmla="*/ 484201 w 580141"/>
                    <a:gd name="connsiteY14-1302" fmla="*/ 1018658 h 1640259"/>
                    <a:gd name="connsiteX15-1303" fmla="*/ 184579 w 580141"/>
                    <a:gd name="connsiteY15-1304" fmla="*/ 796670 h 1640259"/>
                    <a:gd name="connsiteX16-1305" fmla="*/ 479002 w 580141"/>
                    <a:gd name="connsiteY16-1306" fmla="*/ 1055860 h 1640259"/>
                    <a:gd name="connsiteX17-1307" fmla="*/ 474625 w 580141"/>
                    <a:gd name="connsiteY17-1308" fmla="*/ 1200922 h 1640259"/>
                    <a:gd name="connsiteX18-1309" fmla="*/ 119129 w 580141"/>
                    <a:gd name="connsiteY18-1310" fmla="*/ 944197 h 1640259"/>
                    <a:gd name="connsiteX19-1311" fmla="*/ 467006 w 580141"/>
                    <a:gd name="connsiteY19-1312" fmla="*/ 1229607 h 1640259"/>
                    <a:gd name="connsiteX20-1313" fmla="*/ 480083 w 580141"/>
                    <a:gd name="connsiteY20-1314" fmla="*/ 1384563 h 1640259"/>
                    <a:gd name="connsiteX21-1315" fmla="*/ 184579 w 580141"/>
                    <a:gd name="connsiteY21-1316" fmla="*/ 1187390 h 1640259"/>
                    <a:gd name="connsiteX22-1317" fmla="*/ 480050 w 580141"/>
                    <a:gd name="connsiteY22-1318" fmla="*/ 1411796 h 1640259"/>
                    <a:gd name="connsiteX23-1319" fmla="*/ 552481 w 580141"/>
                    <a:gd name="connsiteY23-1320" fmla="*/ 1640067 h 1640259"/>
                    <a:gd name="connsiteX24-1321" fmla="*/ 103908 w 580141"/>
                    <a:gd name="connsiteY24-1322" fmla="*/ 1412002 h 1640259"/>
                    <a:gd name="connsiteX25-1323" fmla="*/ 550099 w 580141"/>
                    <a:gd name="connsiteY25-1324" fmla="*/ 54739 h 1640259"/>
                    <a:gd name="connsiteX0-1325" fmla="*/ 550099 w 580141"/>
                    <a:gd name="connsiteY0-1326" fmla="*/ 54739 h 1640259"/>
                    <a:gd name="connsiteX1-1327" fmla="*/ 536842 w 580141"/>
                    <a:gd name="connsiteY1-1328" fmla="*/ 262901 h 1640259"/>
                    <a:gd name="connsiteX2-1329" fmla="*/ 550454 w 580141"/>
                    <a:gd name="connsiteY2-1330" fmla="*/ 290825 h 1640259"/>
                    <a:gd name="connsiteX3-1331" fmla="*/ 488816 w 580141"/>
                    <a:gd name="connsiteY3-1332" fmla="*/ 248282 h 1640259"/>
                    <a:gd name="connsiteX4-1333" fmla="*/ 532877 w 580141"/>
                    <a:gd name="connsiteY4-1334" fmla="*/ 296148 h 1640259"/>
                    <a:gd name="connsiteX5-1335" fmla="*/ 528440 w 580141"/>
                    <a:gd name="connsiteY5-1336" fmla="*/ 449834 h 1640259"/>
                    <a:gd name="connsiteX6-1337" fmla="*/ 440807 w 580141"/>
                    <a:gd name="connsiteY6-1338" fmla="*/ 401948 h 1640259"/>
                    <a:gd name="connsiteX7-1339" fmla="*/ 518260 w 580141"/>
                    <a:gd name="connsiteY7-1340" fmla="*/ 474167 h 1640259"/>
                    <a:gd name="connsiteX8-1341" fmla="*/ 498587 w 580141"/>
                    <a:gd name="connsiteY8-1342" fmla="*/ 638313 h 1640259"/>
                    <a:gd name="connsiteX9-1343" fmla="*/ 372197 w 580141"/>
                    <a:gd name="connsiteY9-1344" fmla="*/ 546723 h 1640259"/>
                    <a:gd name="connsiteX10-1345" fmla="*/ 498617 w 580141"/>
                    <a:gd name="connsiteY10-1346" fmla="*/ 658378 h 1640259"/>
                    <a:gd name="connsiteX11-1347" fmla="*/ 484050 w 580141"/>
                    <a:gd name="connsiteY11-1348" fmla="*/ 820768 h 1640259"/>
                    <a:gd name="connsiteX12-1349" fmla="*/ 270832 w 580141"/>
                    <a:gd name="connsiteY12-1350" fmla="*/ 673942 h 1640259"/>
                    <a:gd name="connsiteX13-1351" fmla="*/ 478917 w 580141"/>
                    <a:gd name="connsiteY13-1352" fmla="*/ 852794 h 1640259"/>
                    <a:gd name="connsiteX14-1353" fmla="*/ 484201 w 580141"/>
                    <a:gd name="connsiteY14-1354" fmla="*/ 1018658 h 1640259"/>
                    <a:gd name="connsiteX15-1355" fmla="*/ 184579 w 580141"/>
                    <a:gd name="connsiteY15-1356" fmla="*/ 796670 h 1640259"/>
                    <a:gd name="connsiteX16-1357" fmla="*/ 479002 w 580141"/>
                    <a:gd name="connsiteY16-1358" fmla="*/ 1055860 h 1640259"/>
                    <a:gd name="connsiteX17-1359" fmla="*/ 459783 w 580141"/>
                    <a:gd name="connsiteY17-1360" fmla="*/ 1180585 h 1640259"/>
                    <a:gd name="connsiteX18-1361" fmla="*/ 119129 w 580141"/>
                    <a:gd name="connsiteY18-1362" fmla="*/ 944197 h 1640259"/>
                    <a:gd name="connsiteX19-1363" fmla="*/ 467006 w 580141"/>
                    <a:gd name="connsiteY19-1364" fmla="*/ 1229607 h 1640259"/>
                    <a:gd name="connsiteX20-1365" fmla="*/ 480083 w 580141"/>
                    <a:gd name="connsiteY20-1366" fmla="*/ 1384563 h 1640259"/>
                    <a:gd name="connsiteX21-1367" fmla="*/ 184579 w 580141"/>
                    <a:gd name="connsiteY21-1368" fmla="*/ 1187390 h 1640259"/>
                    <a:gd name="connsiteX22-1369" fmla="*/ 480050 w 580141"/>
                    <a:gd name="connsiteY22-1370" fmla="*/ 1411796 h 1640259"/>
                    <a:gd name="connsiteX23-1371" fmla="*/ 552481 w 580141"/>
                    <a:gd name="connsiteY23-1372" fmla="*/ 1640067 h 1640259"/>
                    <a:gd name="connsiteX24-1373" fmla="*/ 103908 w 580141"/>
                    <a:gd name="connsiteY24-1374" fmla="*/ 1412002 h 1640259"/>
                    <a:gd name="connsiteX25-1375" fmla="*/ 550099 w 580141"/>
                    <a:gd name="connsiteY25-1376" fmla="*/ 54739 h 1640259"/>
                    <a:gd name="connsiteX0-1377" fmla="*/ 550099 w 580141"/>
                    <a:gd name="connsiteY0-1378" fmla="*/ 54739 h 1640259"/>
                    <a:gd name="connsiteX1-1379" fmla="*/ 536842 w 580141"/>
                    <a:gd name="connsiteY1-1380" fmla="*/ 262901 h 1640259"/>
                    <a:gd name="connsiteX2-1381" fmla="*/ 550454 w 580141"/>
                    <a:gd name="connsiteY2-1382" fmla="*/ 290825 h 1640259"/>
                    <a:gd name="connsiteX3-1383" fmla="*/ 488816 w 580141"/>
                    <a:gd name="connsiteY3-1384" fmla="*/ 248282 h 1640259"/>
                    <a:gd name="connsiteX4-1385" fmla="*/ 532877 w 580141"/>
                    <a:gd name="connsiteY4-1386" fmla="*/ 296148 h 1640259"/>
                    <a:gd name="connsiteX5-1387" fmla="*/ 528440 w 580141"/>
                    <a:gd name="connsiteY5-1388" fmla="*/ 449834 h 1640259"/>
                    <a:gd name="connsiteX6-1389" fmla="*/ 440807 w 580141"/>
                    <a:gd name="connsiteY6-1390" fmla="*/ 401948 h 1640259"/>
                    <a:gd name="connsiteX7-1391" fmla="*/ 518260 w 580141"/>
                    <a:gd name="connsiteY7-1392" fmla="*/ 474167 h 1640259"/>
                    <a:gd name="connsiteX8-1393" fmla="*/ 498587 w 580141"/>
                    <a:gd name="connsiteY8-1394" fmla="*/ 638313 h 1640259"/>
                    <a:gd name="connsiteX9-1395" fmla="*/ 372197 w 580141"/>
                    <a:gd name="connsiteY9-1396" fmla="*/ 546723 h 1640259"/>
                    <a:gd name="connsiteX10-1397" fmla="*/ 498617 w 580141"/>
                    <a:gd name="connsiteY10-1398" fmla="*/ 658378 h 1640259"/>
                    <a:gd name="connsiteX11-1399" fmla="*/ 484050 w 580141"/>
                    <a:gd name="connsiteY11-1400" fmla="*/ 820768 h 1640259"/>
                    <a:gd name="connsiteX12-1401" fmla="*/ 270832 w 580141"/>
                    <a:gd name="connsiteY12-1402" fmla="*/ 673942 h 1640259"/>
                    <a:gd name="connsiteX13-1403" fmla="*/ 478917 w 580141"/>
                    <a:gd name="connsiteY13-1404" fmla="*/ 852794 h 1640259"/>
                    <a:gd name="connsiteX14-1405" fmla="*/ 484201 w 580141"/>
                    <a:gd name="connsiteY14-1406" fmla="*/ 1018658 h 1640259"/>
                    <a:gd name="connsiteX15-1407" fmla="*/ 184579 w 580141"/>
                    <a:gd name="connsiteY15-1408" fmla="*/ 796670 h 1640259"/>
                    <a:gd name="connsiteX16-1409" fmla="*/ 466579 w 580141"/>
                    <a:gd name="connsiteY16-1410" fmla="*/ 1043108 h 1640259"/>
                    <a:gd name="connsiteX17-1411" fmla="*/ 459783 w 580141"/>
                    <a:gd name="connsiteY17-1412" fmla="*/ 1180585 h 1640259"/>
                    <a:gd name="connsiteX18-1413" fmla="*/ 119129 w 580141"/>
                    <a:gd name="connsiteY18-1414" fmla="*/ 944197 h 1640259"/>
                    <a:gd name="connsiteX19-1415" fmla="*/ 467006 w 580141"/>
                    <a:gd name="connsiteY19-1416" fmla="*/ 1229607 h 1640259"/>
                    <a:gd name="connsiteX20-1417" fmla="*/ 480083 w 580141"/>
                    <a:gd name="connsiteY20-1418" fmla="*/ 1384563 h 1640259"/>
                    <a:gd name="connsiteX21-1419" fmla="*/ 184579 w 580141"/>
                    <a:gd name="connsiteY21-1420" fmla="*/ 1187390 h 1640259"/>
                    <a:gd name="connsiteX22-1421" fmla="*/ 480050 w 580141"/>
                    <a:gd name="connsiteY22-1422" fmla="*/ 1411796 h 1640259"/>
                    <a:gd name="connsiteX23-1423" fmla="*/ 552481 w 580141"/>
                    <a:gd name="connsiteY23-1424" fmla="*/ 1640067 h 1640259"/>
                    <a:gd name="connsiteX24-1425" fmla="*/ 103908 w 580141"/>
                    <a:gd name="connsiteY24-1426" fmla="*/ 1412002 h 1640259"/>
                    <a:gd name="connsiteX25-1427" fmla="*/ 550099 w 580141"/>
                    <a:gd name="connsiteY25-1428" fmla="*/ 54739 h 1640259"/>
                    <a:gd name="connsiteX0-1429" fmla="*/ 550099 w 580141"/>
                    <a:gd name="connsiteY0-1430" fmla="*/ 54739 h 1640259"/>
                    <a:gd name="connsiteX1-1431" fmla="*/ 536842 w 580141"/>
                    <a:gd name="connsiteY1-1432" fmla="*/ 262901 h 1640259"/>
                    <a:gd name="connsiteX2-1433" fmla="*/ 550454 w 580141"/>
                    <a:gd name="connsiteY2-1434" fmla="*/ 290825 h 1640259"/>
                    <a:gd name="connsiteX3-1435" fmla="*/ 488816 w 580141"/>
                    <a:gd name="connsiteY3-1436" fmla="*/ 248282 h 1640259"/>
                    <a:gd name="connsiteX4-1437" fmla="*/ 532877 w 580141"/>
                    <a:gd name="connsiteY4-1438" fmla="*/ 296148 h 1640259"/>
                    <a:gd name="connsiteX5-1439" fmla="*/ 528440 w 580141"/>
                    <a:gd name="connsiteY5-1440" fmla="*/ 449834 h 1640259"/>
                    <a:gd name="connsiteX6-1441" fmla="*/ 440807 w 580141"/>
                    <a:gd name="connsiteY6-1442" fmla="*/ 401948 h 1640259"/>
                    <a:gd name="connsiteX7-1443" fmla="*/ 518260 w 580141"/>
                    <a:gd name="connsiteY7-1444" fmla="*/ 474167 h 1640259"/>
                    <a:gd name="connsiteX8-1445" fmla="*/ 498587 w 580141"/>
                    <a:gd name="connsiteY8-1446" fmla="*/ 638313 h 1640259"/>
                    <a:gd name="connsiteX9-1447" fmla="*/ 372197 w 580141"/>
                    <a:gd name="connsiteY9-1448" fmla="*/ 546723 h 1640259"/>
                    <a:gd name="connsiteX10-1449" fmla="*/ 498617 w 580141"/>
                    <a:gd name="connsiteY10-1450" fmla="*/ 658378 h 1640259"/>
                    <a:gd name="connsiteX11-1451" fmla="*/ 484050 w 580141"/>
                    <a:gd name="connsiteY11-1452" fmla="*/ 820768 h 1640259"/>
                    <a:gd name="connsiteX12-1453" fmla="*/ 270832 w 580141"/>
                    <a:gd name="connsiteY12-1454" fmla="*/ 673942 h 1640259"/>
                    <a:gd name="connsiteX13-1455" fmla="*/ 478917 w 580141"/>
                    <a:gd name="connsiteY13-1456" fmla="*/ 852794 h 1640259"/>
                    <a:gd name="connsiteX14-1457" fmla="*/ 469294 w 580141"/>
                    <a:gd name="connsiteY14-1458" fmla="*/ 1003356 h 1640259"/>
                    <a:gd name="connsiteX15-1459" fmla="*/ 184579 w 580141"/>
                    <a:gd name="connsiteY15-1460" fmla="*/ 796670 h 1640259"/>
                    <a:gd name="connsiteX16-1461" fmla="*/ 466579 w 580141"/>
                    <a:gd name="connsiteY16-1462" fmla="*/ 1043108 h 1640259"/>
                    <a:gd name="connsiteX17-1463" fmla="*/ 459783 w 580141"/>
                    <a:gd name="connsiteY17-1464" fmla="*/ 1180585 h 1640259"/>
                    <a:gd name="connsiteX18-1465" fmla="*/ 119129 w 580141"/>
                    <a:gd name="connsiteY18-1466" fmla="*/ 944197 h 1640259"/>
                    <a:gd name="connsiteX19-1467" fmla="*/ 467006 w 580141"/>
                    <a:gd name="connsiteY19-1468" fmla="*/ 1229607 h 1640259"/>
                    <a:gd name="connsiteX20-1469" fmla="*/ 480083 w 580141"/>
                    <a:gd name="connsiteY20-1470" fmla="*/ 1384563 h 1640259"/>
                    <a:gd name="connsiteX21-1471" fmla="*/ 184579 w 580141"/>
                    <a:gd name="connsiteY21-1472" fmla="*/ 1187390 h 1640259"/>
                    <a:gd name="connsiteX22-1473" fmla="*/ 480050 w 580141"/>
                    <a:gd name="connsiteY22-1474" fmla="*/ 1411796 h 1640259"/>
                    <a:gd name="connsiteX23-1475" fmla="*/ 552481 w 580141"/>
                    <a:gd name="connsiteY23-1476" fmla="*/ 1640067 h 1640259"/>
                    <a:gd name="connsiteX24-1477" fmla="*/ 103908 w 580141"/>
                    <a:gd name="connsiteY24-1478" fmla="*/ 1412002 h 1640259"/>
                    <a:gd name="connsiteX25-1479" fmla="*/ 550099 w 580141"/>
                    <a:gd name="connsiteY25-1480" fmla="*/ 54739 h 1640259"/>
                    <a:gd name="connsiteX0-1481" fmla="*/ 550099 w 580141"/>
                    <a:gd name="connsiteY0-1482" fmla="*/ 54739 h 1640259"/>
                    <a:gd name="connsiteX1-1483" fmla="*/ 536842 w 580141"/>
                    <a:gd name="connsiteY1-1484" fmla="*/ 262901 h 1640259"/>
                    <a:gd name="connsiteX2-1485" fmla="*/ 550454 w 580141"/>
                    <a:gd name="connsiteY2-1486" fmla="*/ 290825 h 1640259"/>
                    <a:gd name="connsiteX3-1487" fmla="*/ 488816 w 580141"/>
                    <a:gd name="connsiteY3-1488" fmla="*/ 248282 h 1640259"/>
                    <a:gd name="connsiteX4-1489" fmla="*/ 532877 w 580141"/>
                    <a:gd name="connsiteY4-1490" fmla="*/ 296148 h 1640259"/>
                    <a:gd name="connsiteX5-1491" fmla="*/ 511048 w 580141"/>
                    <a:gd name="connsiteY5-1492" fmla="*/ 431982 h 1640259"/>
                    <a:gd name="connsiteX6-1493" fmla="*/ 440807 w 580141"/>
                    <a:gd name="connsiteY6-1494" fmla="*/ 401948 h 1640259"/>
                    <a:gd name="connsiteX7-1495" fmla="*/ 518260 w 580141"/>
                    <a:gd name="connsiteY7-1496" fmla="*/ 474167 h 1640259"/>
                    <a:gd name="connsiteX8-1497" fmla="*/ 498587 w 580141"/>
                    <a:gd name="connsiteY8-1498" fmla="*/ 638313 h 1640259"/>
                    <a:gd name="connsiteX9-1499" fmla="*/ 372197 w 580141"/>
                    <a:gd name="connsiteY9-1500" fmla="*/ 546723 h 1640259"/>
                    <a:gd name="connsiteX10-1501" fmla="*/ 498617 w 580141"/>
                    <a:gd name="connsiteY10-1502" fmla="*/ 658378 h 1640259"/>
                    <a:gd name="connsiteX11-1503" fmla="*/ 484050 w 580141"/>
                    <a:gd name="connsiteY11-1504" fmla="*/ 820768 h 1640259"/>
                    <a:gd name="connsiteX12-1505" fmla="*/ 270832 w 580141"/>
                    <a:gd name="connsiteY12-1506" fmla="*/ 673942 h 1640259"/>
                    <a:gd name="connsiteX13-1507" fmla="*/ 478917 w 580141"/>
                    <a:gd name="connsiteY13-1508" fmla="*/ 852794 h 1640259"/>
                    <a:gd name="connsiteX14-1509" fmla="*/ 469294 w 580141"/>
                    <a:gd name="connsiteY14-1510" fmla="*/ 1003356 h 1640259"/>
                    <a:gd name="connsiteX15-1511" fmla="*/ 184579 w 580141"/>
                    <a:gd name="connsiteY15-1512" fmla="*/ 796670 h 1640259"/>
                    <a:gd name="connsiteX16-1513" fmla="*/ 466579 w 580141"/>
                    <a:gd name="connsiteY16-1514" fmla="*/ 1043108 h 1640259"/>
                    <a:gd name="connsiteX17-1515" fmla="*/ 459783 w 580141"/>
                    <a:gd name="connsiteY17-1516" fmla="*/ 1180585 h 1640259"/>
                    <a:gd name="connsiteX18-1517" fmla="*/ 119129 w 580141"/>
                    <a:gd name="connsiteY18-1518" fmla="*/ 944197 h 1640259"/>
                    <a:gd name="connsiteX19-1519" fmla="*/ 467006 w 580141"/>
                    <a:gd name="connsiteY19-1520" fmla="*/ 1229607 h 1640259"/>
                    <a:gd name="connsiteX20-1521" fmla="*/ 480083 w 580141"/>
                    <a:gd name="connsiteY20-1522" fmla="*/ 1384563 h 1640259"/>
                    <a:gd name="connsiteX21-1523" fmla="*/ 184579 w 580141"/>
                    <a:gd name="connsiteY21-1524" fmla="*/ 1187390 h 1640259"/>
                    <a:gd name="connsiteX22-1525" fmla="*/ 480050 w 580141"/>
                    <a:gd name="connsiteY22-1526" fmla="*/ 1411796 h 1640259"/>
                    <a:gd name="connsiteX23-1527" fmla="*/ 552481 w 580141"/>
                    <a:gd name="connsiteY23-1528" fmla="*/ 1640067 h 1640259"/>
                    <a:gd name="connsiteX24-1529" fmla="*/ 103908 w 580141"/>
                    <a:gd name="connsiteY24-1530" fmla="*/ 1412002 h 1640259"/>
                    <a:gd name="connsiteX25-1531" fmla="*/ 550099 w 580141"/>
                    <a:gd name="connsiteY25-1532" fmla="*/ 54739 h 1640259"/>
                    <a:gd name="connsiteX0-1533" fmla="*/ 550099 w 582162"/>
                    <a:gd name="connsiteY0-1534" fmla="*/ 54028 h 1639548"/>
                    <a:gd name="connsiteX1-1535" fmla="*/ 536842 w 582162"/>
                    <a:gd name="connsiteY1-1536" fmla="*/ 262190 h 1639548"/>
                    <a:gd name="connsiteX2-1537" fmla="*/ 488816 w 582162"/>
                    <a:gd name="connsiteY2-1538" fmla="*/ 247571 h 1639548"/>
                    <a:gd name="connsiteX3-1539" fmla="*/ 532877 w 582162"/>
                    <a:gd name="connsiteY3-1540" fmla="*/ 295437 h 1639548"/>
                    <a:gd name="connsiteX4-1541" fmla="*/ 511048 w 582162"/>
                    <a:gd name="connsiteY4-1542" fmla="*/ 431271 h 1639548"/>
                    <a:gd name="connsiteX5-1543" fmla="*/ 440807 w 582162"/>
                    <a:gd name="connsiteY5-1544" fmla="*/ 401237 h 1639548"/>
                    <a:gd name="connsiteX6-1545" fmla="*/ 518260 w 582162"/>
                    <a:gd name="connsiteY6-1546" fmla="*/ 473456 h 1639548"/>
                    <a:gd name="connsiteX7-1547" fmla="*/ 498587 w 582162"/>
                    <a:gd name="connsiteY7-1548" fmla="*/ 637602 h 1639548"/>
                    <a:gd name="connsiteX8-1549" fmla="*/ 372197 w 582162"/>
                    <a:gd name="connsiteY8-1550" fmla="*/ 546012 h 1639548"/>
                    <a:gd name="connsiteX9-1551" fmla="*/ 498617 w 582162"/>
                    <a:gd name="connsiteY9-1552" fmla="*/ 657667 h 1639548"/>
                    <a:gd name="connsiteX10-1553" fmla="*/ 484050 w 582162"/>
                    <a:gd name="connsiteY10-1554" fmla="*/ 820057 h 1639548"/>
                    <a:gd name="connsiteX11-1555" fmla="*/ 270832 w 582162"/>
                    <a:gd name="connsiteY11-1556" fmla="*/ 673231 h 1639548"/>
                    <a:gd name="connsiteX12-1557" fmla="*/ 478917 w 582162"/>
                    <a:gd name="connsiteY12-1558" fmla="*/ 852083 h 1639548"/>
                    <a:gd name="connsiteX13-1559" fmla="*/ 469294 w 582162"/>
                    <a:gd name="connsiteY13-1560" fmla="*/ 1002645 h 1639548"/>
                    <a:gd name="connsiteX14-1561" fmla="*/ 184579 w 582162"/>
                    <a:gd name="connsiteY14-1562" fmla="*/ 795959 h 1639548"/>
                    <a:gd name="connsiteX15-1563" fmla="*/ 466579 w 582162"/>
                    <a:gd name="connsiteY15-1564" fmla="*/ 1042397 h 1639548"/>
                    <a:gd name="connsiteX16-1565" fmla="*/ 459783 w 582162"/>
                    <a:gd name="connsiteY16-1566" fmla="*/ 1179874 h 1639548"/>
                    <a:gd name="connsiteX17-1567" fmla="*/ 119129 w 582162"/>
                    <a:gd name="connsiteY17-1568" fmla="*/ 943486 h 1639548"/>
                    <a:gd name="connsiteX18-1569" fmla="*/ 467006 w 582162"/>
                    <a:gd name="connsiteY18-1570" fmla="*/ 1228896 h 1639548"/>
                    <a:gd name="connsiteX19-1571" fmla="*/ 480083 w 582162"/>
                    <a:gd name="connsiteY19-1572" fmla="*/ 1383852 h 1639548"/>
                    <a:gd name="connsiteX20-1573" fmla="*/ 184579 w 582162"/>
                    <a:gd name="connsiteY20-1574" fmla="*/ 1186679 h 1639548"/>
                    <a:gd name="connsiteX21-1575" fmla="*/ 480050 w 582162"/>
                    <a:gd name="connsiteY21-1576" fmla="*/ 1411085 h 1639548"/>
                    <a:gd name="connsiteX22-1577" fmla="*/ 552481 w 582162"/>
                    <a:gd name="connsiteY22-1578" fmla="*/ 1639356 h 1639548"/>
                    <a:gd name="connsiteX23-1579" fmla="*/ 103908 w 582162"/>
                    <a:gd name="connsiteY23-1580" fmla="*/ 1411291 h 1639548"/>
                    <a:gd name="connsiteX24-1581" fmla="*/ 550099 w 582162"/>
                    <a:gd name="connsiteY24-1582" fmla="*/ 54028 h 1639548"/>
                    <a:gd name="connsiteX0-1583" fmla="*/ 550099 w 582162"/>
                    <a:gd name="connsiteY0-1584" fmla="*/ 54028 h 1639548"/>
                    <a:gd name="connsiteX1-1585" fmla="*/ 536842 w 582162"/>
                    <a:gd name="connsiteY1-1586" fmla="*/ 262190 h 1639548"/>
                    <a:gd name="connsiteX2-1587" fmla="*/ 488816 w 582162"/>
                    <a:gd name="connsiteY2-1588" fmla="*/ 247571 h 1639548"/>
                    <a:gd name="connsiteX3-1589" fmla="*/ 532877 w 582162"/>
                    <a:gd name="connsiteY3-1590" fmla="*/ 295437 h 1639548"/>
                    <a:gd name="connsiteX4-1591" fmla="*/ 526021 w 582162"/>
                    <a:gd name="connsiteY4-1592" fmla="*/ 441538 h 1639548"/>
                    <a:gd name="connsiteX5-1593" fmla="*/ 440807 w 582162"/>
                    <a:gd name="connsiteY5-1594" fmla="*/ 401237 h 1639548"/>
                    <a:gd name="connsiteX6-1595" fmla="*/ 518260 w 582162"/>
                    <a:gd name="connsiteY6-1596" fmla="*/ 473456 h 1639548"/>
                    <a:gd name="connsiteX7-1597" fmla="*/ 498587 w 582162"/>
                    <a:gd name="connsiteY7-1598" fmla="*/ 637602 h 1639548"/>
                    <a:gd name="connsiteX8-1599" fmla="*/ 372197 w 582162"/>
                    <a:gd name="connsiteY8-1600" fmla="*/ 546012 h 1639548"/>
                    <a:gd name="connsiteX9-1601" fmla="*/ 498617 w 582162"/>
                    <a:gd name="connsiteY9-1602" fmla="*/ 657667 h 1639548"/>
                    <a:gd name="connsiteX10-1603" fmla="*/ 484050 w 582162"/>
                    <a:gd name="connsiteY10-1604" fmla="*/ 820057 h 1639548"/>
                    <a:gd name="connsiteX11-1605" fmla="*/ 270832 w 582162"/>
                    <a:gd name="connsiteY11-1606" fmla="*/ 673231 h 1639548"/>
                    <a:gd name="connsiteX12-1607" fmla="*/ 478917 w 582162"/>
                    <a:gd name="connsiteY12-1608" fmla="*/ 852083 h 1639548"/>
                    <a:gd name="connsiteX13-1609" fmla="*/ 469294 w 582162"/>
                    <a:gd name="connsiteY13-1610" fmla="*/ 1002645 h 1639548"/>
                    <a:gd name="connsiteX14-1611" fmla="*/ 184579 w 582162"/>
                    <a:gd name="connsiteY14-1612" fmla="*/ 795959 h 1639548"/>
                    <a:gd name="connsiteX15-1613" fmla="*/ 466579 w 582162"/>
                    <a:gd name="connsiteY15-1614" fmla="*/ 1042397 h 1639548"/>
                    <a:gd name="connsiteX16-1615" fmla="*/ 459783 w 582162"/>
                    <a:gd name="connsiteY16-1616" fmla="*/ 1179874 h 1639548"/>
                    <a:gd name="connsiteX17-1617" fmla="*/ 119129 w 582162"/>
                    <a:gd name="connsiteY17-1618" fmla="*/ 943486 h 1639548"/>
                    <a:gd name="connsiteX18-1619" fmla="*/ 467006 w 582162"/>
                    <a:gd name="connsiteY18-1620" fmla="*/ 1228896 h 1639548"/>
                    <a:gd name="connsiteX19-1621" fmla="*/ 480083 w 582162"/>
                    <a:gd name="connsiteY19-1622" fmla="*/ 1383852 h 1639548"/>
                    <a:gd name="connsiteX20-1623" fmla="*/ 184579 w 582162"/>
                    <a:gd name="connsiteY20-1624" fmla="*/ 1186679 h 1639548"/>
                    <a:gd name="connsiteX21-1625" fmla="*/ 480050 w 582162"/>
                    <a:gd name="connsiteY21-1626" fmla="*/ 1411085 h 1639548"/>
                    <a:gd name="connsiteX22-1627" fmla="*/ 552481 w 582162"/>
                    <a:gd name="connsiteY22-1628" fmla="*/ 1639356 h 1639548"/>
                    <a:gd name="connsiteX23-1629" fmla="*/ 103908 w 582162"/>
                    <a:gd name="connsiteY23-1630" fmla="*/ 1411291 h 1639548"/>
                    <a:gd name="connsiteX24-1631" fmla="*/ 550099 w 582162"/>
                    <a:gd name="connsiteY24-1632" fmla="*/ 54028 h 163954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0" name="Group 15"/>
                <p:cNvGrpSpPr/>
                <p:nvPr/>
              </p:nvGrpSpPr>
              <p:grpSpPr>
                <a:xfrm rot="18284720">
                  <a:off x="10094144" y="3209875"/>
                  <a:ext cx="459730" cy="662525"/>
                  <a:chOff x="967240" y="3289369"/>
                  <a:chExt cx="1100200" cy="1585520"/>
                </a:xfrm>
              </p:grpSpPr>
              <p:sp>
                <p:nvSpPr>
                  <p:cNvPr id="31" name="Freeform 1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32" name="Freeform 17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grpSp>
        <p:nvGrpSpPr>
          <p:cNvPr id="80" name="그룹 79"/>
          <p:cNvGrpSpPr/>
          <p:nvPr/>
        </p:nvGrpSpPr>
        <p:grpSpPr>
          <a:xfrm>
            <a:off x="2167285" y="4370130"/>
            <a:ext cx="924444" cy="795845"/>
            <a:chOff x="7521194" y="5284915"/>
            <a:chExt cx="1137987" cy="979683"/>
          </a:xfrm>
        </p:grpSpPr>
        <p:grpSp>
          <p:nvGrpSpPr>
            <p:cNvPr id="81" name="Group 7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83" name="Trapezoid 1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-1" fmla="*/ 0 w 1584176"/>
                  <a:gd name="connsiteY0-2" fmla="*/ 1235792 h 1235792"/>
                  <a:gd name="connsiteX1-3" fmla="*/ 304038 w 1584176"/>
                  <a:gd name="connsiteY1-4" fmla="*/ 19640 h 1235792"/>
                  <a:gd name="connsiteX2-5" fmla="*/ 1280138 w 1584176"/>
                  <a:gd name="connsiteY2-6" fmla="*/ 19640 h 1235792"/>
                  <a:gd name="connsiteX3-7" fmla="*/ 1584176 w 1584176"/>
                  <a:gd name="connsiteY3-8" fmla="*/ 1235792 h 1235792"/>
                  <a:gd name="connsiteX4-9" fmla="*/ 0 w 1584176"/>
                  <a:gd name="connsiteY4-10" fmla="*/ 1235792 h 1235792"/>
                  <a:gd name="connsiteX0-11" fmla="*/ 0 w 1584176"/>
                  <a:gd name="connsiteY0-12" fmla="*/ 1243290 h 1243290"/>
                  <a:gd name="connsiteX1-13" fmla="*/ 304038 w 1584176"/>
                  <a:gd name="connsiteY1-14" fmla="*/ 27138 h 1243290"/>
                  <a:gd name="connsiteX2-15" fmla="*/ 1280138 w 1584176"/>
                  <a:gd name="connsiteY2-16" fmla="*/ 27138 h 1243290"/>
                  <a:gd name="connsiteX3-17" fmla="*/ 1584176 w 1584176"/>
                  <a:gd name="connsiteY3-18" fmla="*/ 1243290 h 1243290"/>
                  <a:gd name="connsiteX4-19" fmla="*/ 0 w 1584176"/>
                  <a:gd name="connsiteY4-20" fmla="*/ 1243290 h 12432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Trapezoid 6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-1" fmla="*/ 0 w 2016224"/>
                  <a:gd name="connsiteY0-2" fmla="*/ 431046 h 431046"/>
                  <a:gd name="connsiteX1-3" fmla="*/ 128109 w 2016224"/>
                  <a:gd name="connsiteY1-4" fmla="*/ 71006 h 431046"/>
                  <a:gd name="connsiteX2-5" fmla="*/ 1888115 w 2016224"/>
                  <a:gd name="connsiteY2-6" fmla="*/ 71006 h 431046"/>
                  <a:gd name="connsiteX3-7" fmla="*/ 2016224 w 2016224"/>
                  <a:gd name="connsiteY3-8" fmla="*/ 431046 h 431046"/>
                  <a:gd name="connsiteX4-9" fmla="*/ 0 w 2016224"/>
                  <a:gd name="connsiteY4-10" fmla="*/ 431046 h 431046"/>
                  <a:gd name="connsiteX0-11" fmla="*/ 0 w 2016224"/>
                  <a:gd name="connsiteY0-12" fmla="*/ 458241 h 458241"/>
                  <a:gd name="connsiteX1-13" fmla="*/ 128109 w 2016224"/>
                  <a:gd name="connsiteY1-14" fmla="*/ 98201 h 458241"/>
                  <a:gd name="connsiteX2-15" fmla="*/ 1888115 w 2016224"/>
                  <a:gd name="connsiteY2-16" fmla="*/ 98201 h 458241"/>
                  <a:gd name="connsiteX3-17" fmla="*/ 2016224 w 2016224"/>
                  <a:gd name="connsiteY3-18" fmla="*/ 458241 h 458241"/>
                  <a:gd name="connsiteX4-19" fmla="*/ 0 w 2016224"/>
                  <a:gd name="connsiteY4-20" fmla="*/ 458241 h 458241"/>
                  <a:gd name="connsiteX0-21" fmla="*/ 0 w 2016224"/>
                  <a:gd name="connsiteY0-22" fmla="*/ 465296 h 465296"/>
                  <a:gd name="connsiteX1-23" fmla="*/ 128109 w 2016224"/>
                  <a:gd name="connsiteY1-24" fmla="*/ 105256 h 465296"/>
                  <a:gd name="connsiteX2-25" fmla="*/ 1888115 w 2016224"/>
                  <a:gd name="connsiteY2-26" fmla="*/ 105256 h 465296"/>
                  <a:gd name="connsiteX3-27" fmla="*/ 2016224 w 2016224"/>
                  <a:gd name="connsiteY3-28" fmla="*/ 465296 h 465296"/>
                  <a:gd name="connsiteX4-29" fmla="*/ 0 w 2016224"/>
                  <a:gd name="connsiteY4-30" fmla="*/ 465296 h 465296"/>
                  <a:gd name="connsiteX0-31" fmla="*/ 0 w 2016224"/>
                  <a:gd name="connsiteY0-32" fmla="*/ 471979 h 471979"/>
                  <a:gd name="connsiteX1-33" fmla="*/ 128109 w 2016224"/>
                  <a:gd name="connsiteY1-34" fmla="*/ 111939 h 471979"/>
                  <a:gd name="connsiteX2-35" fmla="*/ 1888115 w 2016224"/>
                  <a:gd name="connsiteY2-36" fmla="*/ 111939 h 471979"/>
                  <a:gd name="connsiteX3-37" fmla="*/ 2016224 w 2016224"/>
                  <a:gd name="connsiteY3-38" fmla="*/ 471979 h 471979"/>
                  <a:gd name="connsiteX4-39" fmla="*/ 0 w 2016224"/>
                  <a:gd name="connsiteY4-40" fmla="*/ 471979 h 471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Oval 5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2" name="Chord 23"/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-1" fmla="*/ 0 w 723591"/>
                <a:gd name="connsiteY0-2" fmla="*/ 177315 h 177532"/>
                <a:gd name="connsiteX1-3" fmla="*/ 380228 w 723591"/>
                <a:gd name="connsiteY1-4" fmla="*/ 21 h 177532"/>
                <a:gd name="connsiteX2-5" fmla="*/ 723591 w 723591"/>
                <a:gd name="connsiteY2-6" fmla="*/ 161237 h 177532"/>
                <a:gd name="connsiteX3-7" fmla="*/ 0 w 723591"/>
                <a:gd name="connsiteY3-8" fmla="*/ 177315 h 177532"/>
                <a:gd name="connsiteX0-9" fmla="*/ 0 w 759310"/>
                <a:gd name="connsiteY0-10" fmla="*/ 177315 h 185049"/>
                <a:gd name="connsiteX1-11" fmla="*/ 380228 w 759310"/>
                <a:gd name="connsiteY1-12" fmla="*/ 21 h 185049"/>
                <a:gd name="connsiteX2-13" fmla="*/ 759310 w 759310"/>
                <a:gd name="connsiteY2-14" fmla="*/ 185049 h 185049"/>
                <a:gd name="connsiteX3-15" fmla="*/ 0 w 759310"/>
                <a:gd name="connsiteY3-16" fmla="*/ 177315 h 185049"/>
                <a:gd name="connsiteX0-17" fmla="*/ 0 w 759310"/>
                <a:gd name="connsiteY0-18" fmla="*/ 177315 h 188144"/>
                <a:gd name="connsiteX1-19" fmla="*/ 380228 w 759310"/>
                <a:gd name="connsiteY1-20" fmla="*/ 21 h 188144"/>
                <a:gd name="connsiteX2-21" fmla="*/ 759310 w 759310"/>
                <a:gd name="connsiteY2-22" fmla="*/ 185049 h 188144"/>
                <a:gd name="connsiteX3-23" fmla="*/ 0 w 759310"/>
                <a:gd name="connsiteY3-24" fmla="*/ 177315 h 188144"/>
                <a:gd name="connsiteX0-25" fmla="*/ 0 w 759310"/>
                <a:gd name="connsiteY0-26" fmla="*/ 177315 h 191233"/>
                <a:gd name="connsiteX1-27" fmla="*/ 380228 w 759310"/>
                <a:gd name="connsiteY1-28" fmla="*/ 21 h 191233"/>
                <a:gd name="connsiteX2-29" fmla="*/ 759310 w 759310"/>
                <a:gd name="connsiteY2-30" fmla="*/ 185049 h 191233"/>
                <a:gd name="connsiteX3-31" fmla="*/ 0 w 759310"/>
                <a:gd name="connsiteY3-32" fmla="*/ 177315 h 191233"/>
                <a:gd name="connsiteX0-33" fmla="*/ 0 w 759310"/>
                <a:gd name="connsiteY0-34" fmla="*/ 177315 h 187572"/>
                <a:gd name="connsiteX1-35" fmla="*/ 380228 w 759310"/>
                <a:gd name="connsiteY1-36" fmla="*/ 21 h 187572"/>
                <a:gd name="connsiteX2-37" fmla="*/ 759310 w 759310"/>
                <a:gd name="connsiteY2-38" fmla="*/ 177905 h 187572"/>
                <a:gd name="connsiteX3-39" fmla="*/ 0 w 759310"/>
                <a:gd name="connsiteY3-40" fmla="*/ 177315 h 187572"/>
                <a:gd name="connsiteX0-41" fmla="*/ 0 w 768835"/>
                <a:gd name="connsiteY0-42" fmla="*/ 177315 h 188632"/>
                <a:gd name="connsiteX1-43" fmla="*/ 380228 w 768835"/>
                <a:gd name="connsiteY1-44" fmla="*/ 21 h 188632"/>
                <a:gd name="connsiteX2-45" fmla="*/ 768835 w 768835"/>
                <a:gd name="connsiteY2-46" fmla="*/ 180287 h 188632"/>
                <a:gd name="connsiteX3-47" fmla="*/ 0 w 768835"/>
                <a:gd name="connsiteY3-48" fmla="*/ 177315 h 1886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4777889" y="3762231"/>
            <a:ext cx="924443" cy="1300294"/>
            <a:chOff x="4994868" y="4685792"/>
            <a:chExt cx="1137987" cy="1600659"/>
          </a:xfrm>
        </p:grpSpPr>
        <p:grpSp>
          <p:nvGrpSpPr>
            <p:cNvPr id="74" name="그룹 73"/>
            <p:cNvGrpSpPr/>
            <p:nvPr/>
          </p:nvGrpSpPr>
          <p:grpSpPr>
            <a:xfrm>
              <a:off x="4994868" y="5306768"/>
              <a:ext cx="1137987" cy="979683"/>
              <a:chOff x="7521194" y="5284915"/>
              <a:chExt cx="1137987" cy="979683"/>
            </a:xfrm>
          </p:grpSpPr>
          <p:grpSp>
            <p:nvGrpSpPr>
              <p:cNvPr id="75" name="Group 7"/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77" name="Trapezoid 1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-1" fmla="*/ 0 w 1584176"/>
                    <a:gd name="connsiteY0-2" fmla="*/ 1235792 h 1235792"/>
                    <a:gd name="connsiteX1-3" fmla="*/ 304038 w 1584176"/>
                    <a:gd name="connsiteY1-4" fmla="*/ 19640 h 1235792"/>
                    <a:gd name="connsiteX2-5" fmla="*/ 1280138 w 1584176"/>
                    <a:gd name="connsiteY2-6" fmla="*/ 19640 h 1235792"/>
                    <a:gd name="connsiteX3-7" fmla="*/ 1584176 w 1584176"/>
                    <a:gd name="connsiteY3-8" fmla="*/ 1235792 h 1235792"/>
                    <a:gd name="connsiteX4-9" fmla="*/ 0 w 1584176"/>
                    <a:gd name="connsiteY4-10" fmla="*/ 1235792 h 1235792"/>
                    <a:gd name="connsiteX0-11" fmla="*/ 0 w 1584176"/>
                    <a:gd name="connsiteY0-12" fmla="*/ 1243290 h 1243290"/>
                    <a:gd name="connsiteX1-13" fmla="*/ 304038 w 1584176"/>
                    <a:gd name="connsiteY1-14" fmla="*/ 27138 h 1243290"/>
                    <a:gd name="connsiteX2-15" fmla="*/ 1280138 w 1584176"/>
                    <a:gd name="connsiteY2-16" fmla="*/ 27138 h 1243290"/>
                    <a:gd name="connsiteX3-17" fmla="*/ 1584176 w 1584176"/>
                    <a:gd name="connsiteY3-18" fmla="*/ 1243290 h 1243290"/>
                    <a:gd name="connsiteX4-19" fmla="*/ 0 w 1584176"/>
                    <a:gd name="connsiteY4-20" fmla="*/ 1243290 h 124329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Trapezoid 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-1" fmla="*/ 0 w 2016224"/>
                    <a:gd name="connsiteY0-2" fmla="*/ 431046 h 431046"/>
                    <a:gd name="connsiteX1-3" fmla="*/ 128109 w 2016224"/>
                    <a:gd name="connsiteY1-4" fmla="*/ 71006 h 431046"/>
                    <a:gd name="connsiteX2-5" fmla="*/ 1888115 w 2016224"/>
                    <a:gd name="connsiteY2-6" fmla="*/ 71006 h 431046"/>
                    <a:gd name="connsiteX3-7" fmla="*/ 2016224 w 2016224"/>
                    <a:gd name="connsiteY3-8" fmla="*/ 431046 h 431046"/>
                    <a:gd name="connsiteX4-9" fmla="*/ 0 w 2016224"/>
                    <a:gd name="connsiteY4-10" fmla="*/ 431046 h 431046"/>
                    <a:gd name="connsiteX0-11" fmla="*/ 0 w 2016224"/>
                    <a:gd name="connsiteY0-12" fmla="*/ 458241 h 458241"/>
                    <a:gd name="connsiteX1-13" fmla="*/ 128109 w 2016224"/>
                    <a:gd name="connsiteY1-14" fmla="*/ 98201 h 458241"/>
                    <a:gd name="connsiteX2-15" fmla="*/ 1888115 w 2016224"/>
                    <a:gd name="connsiteY2-16" fmla="*/ 98201 h 458241"/>
                    <a:gd name="connsiteX3-17" fmla="*/ 2016224 w 2016224"/>
                    <a:gd name="connsiteY3-18" fmla="*/ 458241 h 458241"/>
                    <a:gd name="connsiteX4-19" fmla="*/ 0 w 2016224"/>
                    <a:gd name="connsiteY4-20" fmla="*/ 458241 h 458241"/>
                    <a:gd name="connsiteX0-21" fmla="*/ 0 w 2016224"/>
                    <a:gd name="connsiteY0-22" fmla="*/ 465296 h 465296"/>
                    <a:gd name="connsiteX1-23" fmla="*/ 128109 w 2016224"/>
                    <a:gd name="connsiteY1-24" fmla="*/ 105256 h 465296"/>
                    <a:gd name="connsiteX2-25" fmla="*/ 1888115 w 2016224"/>
                    <a:gd name="connsiteY2-26" fmla="*/ 105256 h 465296"/>
                    <a:gd name="connsiteX3-27" fmla="*/ 2016224 w 2016224"/>
                    <a:gd name="connsiteY3-28" fmla="*/ 465296 h 465296"/>
                    <a:gd name="connsiteX4-29" fmla="*/ 0 w 2016224"/>
                    <a:gd name="connsiteY4-30" fmla="*/ 465296 h 465296"/>
                    <a:gd name="connsiteX0-31" fmla="*/ 0 w 2016224"/>
                    <a:gd name="connsiteY0-32" fmla="*/ 471979 h 471979"/>
                    <a:gd name="connsiteX1-33" fmla="*/ 128109 w 2016224"/>
                    <a:gd name="connsiteY1-34" fmla="*/ 111939 h 471979"/>
                    <a:gd name="connsiteX2-35" fmla="*/ 1888115 w 2016224"/>
                    <a:gd name="connsiteY2-36" fmla="*/ 111939 h 471979"/>
                    <a:gd name="connsiteX3-37" fmla="*/ 2016224 w 2016224"/>
                    <a:gd name="connsiteY3-38" fmla="*/ 471979 h 471979"/>
                    <a:gd name="connsiteX4-39" fmla="*/ 0 w 2016224"/>
                    <a:gd name="connsiteY4-40" fmla="*/ 471979 h 47197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Oval 5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6" name="Chord 23"/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-1" fmla="*/ 0 w 723591"/>
                  <a:gd name="connsiteY0-2" fmla="*/ 177315 h 177532"/>
                  <a:gd name="connsiteX1-3" fmla="*/ 380228 w 723591"/>
                  <a:gd name="connsiteY1-4" fmla="*/ 21 h 177532"/>
                  <a:gd name="connsiteX2-5" fmla="*/ 723591 w 723591"/>
                  <a:gd name="connsiteY2-6" fmla="*/ 161237 h 177532"/>
                  <a:gd name="connsiteX3-7" fmla="*/ 0 w 723591"/>
                  <a:gd name="connsiteY3-8" fmla="*/ 177315 h 177532"/>
                  <a:gd name="connsiteX0-9" fmla="*/ 0 w 759310"/>
                  <a:gd name="connsiteY0-10" fmla="*/ 177315 h 185049"/>
                  <a:gd name="connsiteX1-11" fmla="*/ 380228 w 759310"/>
                  <a:gd name="connsiteY1-12" fmla="*/ 21 h 185049"/>
                  <a:gd name="connsiteX2-13" fmla="*/ 759310 w 759310"/>
                  <a:gd name="connsiteY2-14" fmla="*/ 185049 h 185049"/>
                  <a:gd name="connsiteX3-15" fmla="*/ 0 w 759310"/>
                  <a:gd name="connsiteY3-16" fmla="*/ 177315 h 185049"/>
                  <a:gd name="connsiteX0-17" fmla="*/ 0 w 759310"/>
                  <a:gd name="connsiteY0-18" fmla="*/ 177315 h 188144"/>
                  <a:gd name="connsiteX1-19" fmla="*/ 380228 w 759310"/>
                  <a:gd name="connsiteY1-20" fmla="*/ 21 h 188144"/>
                  <a:gd name="connsiteX2-21" fmla="*/ 759310 w 759310"/>
                  <a:gd name="connsiteY2-22" fmla="*/ 185049 h 188144"/>
                  <a:gd name="connsiteX3-23" fmla="*/ 0 w 759310"/>
                  <a:gd name="connsiteY3-24" fmla="*/ 177315 h 188144"/>
                  <a:gd name="connsiteX0-25" fmla="*/ 0 w 759310"/>
                  <a:gd name="connsiteY0-26" fmla="*/ 177315 h 191233"/>
                  <a:gd name="connsiteX1-27" fmla="*/ 380228 w 759310"/>
                  <a:gd name="connsiteY1-28" fmla="*/ 21 h 191233"/>
                  <a:gd name="connsiteX2-29" fmla="*/ 759310 w 759310"/>
                  <a:gd name="connsiteY2-30" fmla="*/ 185049 h 191233"/>
                  <a:gd name="connsiteX3-31" fmla="*/ 0 w 759310"/>
                  <a:gd name="connsiteY3-32" fmla="*/ 177315 h 191233"/>
                  <a:gd name="connsiteX0-33" fmla="*/ 0 w 759310"/>
                  <a:gd name="connsiteY0-34" fmla="*/ 177315 h 187572"/>
                  <a:gd name="connsiteX1-35" fmla="*/ 380228 w 759310"/>
                  <a:gd name="connsiteY1-36" fmla="*/ 21 h 187572"/>
                  <a:gd name="connsiteX2-37" fmla="*/ 759310 w 759310"/>
                  <a:gd name="connsiteY2-38" fmla="*/ 177905 h 187572"/>
                  <a:gd name="connsiteX3-39" fmla="*/ 0 w 759310"/>
                  <a:gd name="connsiteY3-40" fmla="*/ 177315 h 187572"/>
                  <a:gd name="connsiteX0-41" fmla="*/ 0 w 768835"/>
                  <a:gd name="connsiteY0-42" fmla="*/ 177315 h 188632"/>
                  <a:gd name="connsiteX1-43" fmla="*/ 380228 w 768835"/>
                  <a:gd name="connsiteY1-44" fmla="*/ 21 h 188632"/>
                  <a:gd name="connsiteX2-45" fmla="*/ 768835 w 768835"/>
                  <a:gd name="connsiteY2-46" fmla="*/ 180287 h 188632"/>
                  <a:gd name="connsiteX3-47" fmla="*/ 0 w 768835"/>
                  <a:gd name="connsiteY3-48" fmla="*/ 177315 h 1886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4" name="그룹 93"/>
            <p:cNvGrpSpPr/>
            <p:nvPr/>
          </p:nvGrpSpPr>
          <p:grpSpPr>
            <a:xfrm>
              <a:off x="5172645" y="4685792"/>
              <a:ext cx="469469" cy="643505"/>
              <a:chOff x="5172645" y="4685792"/>
              <a:chExt cx="469469" cy="643505"/>
            </a:xfrm>
          </p:grpSpPr>
          <p:sp>
            <p:nvSpPr>
              <p:cNvPr id="93" name="자유형: 도형 92"/>
              <p:cNvSpPr/>
              <p:nvPr/>
            </p:nvSpPr>
            <p:spPr>
              <a:xfrm>
                <a:off x="5517203" y="4940891"/>
                <a:ext cx="124911" cy="388406"/>
              </a:xfrm>
              <a:custGeom>
                <a:avLst/>
                <a:gdLst>
                  <a:gd name="connsiteX0" fmla="*/ 23804 w 124911"/>
                  <a:gd name="connsiteY0" fmla="*/ 0 h 388406"/>
                  <a:gd name="connsiteX1" fmla="*/ 79744 w 124911"/>
                  <a:gd name="connsiteY1" fmla="*/ 2619 h 388406"/>
                  <a:gd name="connsiteX2" fmla="*/ 97940 w 124911"/>
                  <a:gd name="connsiteY2" fmla="*/ 271302 h 388406"/>
                  <a:gd name="connsiteX3" fmla="*/ 61544 w 124911"/>
                  <a:gd name="connsiteY3" fmla="*/ 359838 h 388406"/>
                  <a:gd name="connsiteX4" fmla="*/ 52549 w 124911"/>
                  <a:gd name="connsiteY4" fmla="*/ 388406 h 388406"/>
                  <a:gd name="connsiteX5" fmla="*/ 0 w 124911"/>
                  <a:gd name="connsiteY5" fmla="*/ 388406 h 388406"/>
                  <a:gd name="connsiteX6" fmla="*/ 5069 w 124911"/>
                  <a:gd name="connsiteY6" fmla="*/ 370730 h 388406"/>
                  <a:gd name="connsiteX7" fmla="*/ 37962 w 124911"/>
                  <a:gd name="connsiteY7" fmla="*/ 280890 h 388406"/>
                  <a:gd name="connsiteX8" fmla="*/ 23804 w 124911"/>
                  <a:gd name="connsiteY8" fmla="*/ 0 h 38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11" h="388406">
                    <a:moveTo>
                      <a:pt x="23804" y="0"/>
                    </a:moveTo>
                    <a:cubicBezTo>
                      <a:pt x="48739" y="873"/>
                      <a:pt x="54810" y="1746"/>
                      <a:pt x="79744" y="2619"/>
                    </a:cubicBezTo>
                    <a:cubicBezTo>
                      <a:pt x="145398" y="144266"/>
                      <a:pt x="128467" y="184573"/>
                      <a:pt x="97940" y="271302"/>
                    </a:cubicBezTo>
                    <a:cubicBezTo>
                      <a:pt x="85253" y="300072"/>
                      <a:pt x="72755" y="329744"/>
                      <a:pt x="61544" y="359838"/>
                    </a:cubicBezTo>
                    <a:lnTo>
                      <a:pt x="52549" y="388406"/>
                    </a:lnTo>
                    <a:lnTo>
                      <a:pt x="0" y="388406"/>
                    </a:lnTo>
                    <a:lnTo>
                      <a:pt x="5069" y="370730"/>
                    </a:lnTo>
                    <a:cubicBezTo>
                      <a:pt x="15180" y="340492"/>
                      <a:pt x="26455" y="310342"/>
                      <a:pt x="37962" y="280890"/>
                    </a:cubicBezTo>
                    <a:cubicBezTo>
                      <a:pt x="62412" y="192225"/>
                      <a:pt x="118514" y="181758"/>
                      <a:pt x="23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9" name="Group 15"/>
              <p:cNvGrpSpPr/>
              <p:nvPr/>
            </p:nvGrpSpPr>
            <p:grpSpPr>
              <a:xfrm rot="18284720">
                <a:off x="5239011" y="4619426"/>
                <a:ext cx="300898" cy="433630"/>
                <a:chOff x="967240" y="3289369"/>
                <a:chExt cx="1100200" cy="1585520"/>
              </a:xfrm>
            </p:grpSpPr>
            <p:sp>
              <p:nvSpPr>
                <p:cNvPr id="90" name="Freeform 16"/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1" name="Freeform 17"/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27" name="그룹 126"/>
          <p:cNvGrpSpPr/>
          <p:nvPr/>
        </p:nvGrpSpPr>
        <p:grpSpPr>
          <a:xfrm>
            <a:off x="1028051" y="2033621"/>
            <a:ext cx="4570026" cy="2732374"/>
            <a:chOff x="3683741" y="2065267"/>
            <a:chExt cx="4921145" cy="2942304"/>
          </a:xfrm>
        </p:grpSpPr>
        <p:grpSp>
          <p:nvGrpSpPr>
            <p:cNvPr id="120" name="그룹 119"/>
            <p:cNvGrpSpPr/>
            <p:nvPr/>
          </p:nvGrpSpPr>
          <p:grpSpPr>
            <a:xfrm rot="712870">
              <a:off x="3683741" y="2065267"/>
              <a:ext cx="3575325" cy="1868899"/>
              <a:chOff x="1978345" y="2203258"/>
              <a:chExt cx="3164651" cy="1654231"/>
            </a:xfrm>
          </p:grpSpPr>
          <p:sp>
            <p:nvSpPr>
              <p:cNvPr id="115" name="자유형: 도형 114"/>
              <p:cNvSpPr/>
              <p:nvPr/>
            </p:nvSpPr>
            <p:spPr>
              <a:xfrm rot="1231697">
                <a:off x="2608161" y="2468990"/>
                <a:ext cx="2534835" cy="1388499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자유형: 도형 118"/>
              <p:cNvSpPr/>
              <p:nvPr/>
            </p:nvSpPr>
            <p:spPr>
              <a:xfrm rot="6382074">
                <a:off x="2370602" y="2097797"/>
                <a:ext cx="683006" cy="911349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-1" fmla="*/ 0 w 852117"/>
                  <a:gd name="connsiteY0-2" fmla="*/ 226050 h 913021"/>
                  <a:gd name="connsiteX1-3" fmla="*/ 235595 w 852117"/>
                  <a:gd name="connsiteY1-4" fmla="*/ 373156 h 913021"/>
                  <a:gd name="connsiteX2-5" fmla="*/ 311282 w 852117"/>
                  <a:gd name="connsiteY2-6" fmla="*/ 397996 h 913021"/>
                  <a:gd name="connsiteX3-7" fmla="*/ 331029 w 852117"/>
                  <a:gd name="connsiteY3-8" fmla="*/ 139667 h 913021"/>
                  <a:gd name="connsiteX4-9" fmla="*/ 328134 w 852117"/>
                  <a:gd name="connsiteY4-10" fmla="*/ 7546 h 913021"/>
                  <a:gd name="connsiteX5-11" fmla="*/ 443295 w 852117"/>
                  <a:gd name="connsiteY5-12" fmla="*/ 0 h 913021"/>
                  <a:gd name="connsiteX6-13" fmla="*/ 454992 w 852117"/>
                  <a:gd name="connsiteY6-14" fmla="*/ 231624 h 913021"/>
                  <a:gd name="connsiteX7-15" fmla="*/ 452843 w 852117"/>
                  <a:gd name="connsiteY7-16" fmla="*/ 13725 h 913021"/>
                  <a:gd name="connsiteX8-17" fmla="*/ 562280 w 852117"/>
                  <a:gd name="connsiteY8-18" fmla="*/ 38587 h 913021"/>
                  <a:gd name="connsiteX9-19" fmla="*/ 591089 w 852117"/>
                  <a:gd name="connsiteY9-20" fmla="*/ 223958 h 913021"/>
                  <a:gd name="connsiteX10-21" fmla="*/ 574101 w 852117"/>
                  <a:gd name="connsiteY10-22" fmla="*/ 39172 h 913021"/>
                  <a:gd name="connsiteX11-23" fmla="*/ 703090 w 852117"/>
                  <a:gd name="connsiteY11-24" fmla="*/ 62958 h 913021"/>
                  <a:gd name="connsiteX12-25" fmla="*/ 709880 w 852117"/>
                  <a:gd name="connsiteY12-26" fmla="*/ 237369 h 913021"/>
                  <a:gd name="connsiteX13-27" fmla="*/ 714239 w 852117"/>
                  <a:gd name="connsiteY13-28" fmla="*/ 69553 h 913021"/>
                  <a:gd name="connsiteX14-29" fmla="*/ 822235 w 852117"/>
                  <a:gd name="connsiteY14-30" fmla="*/ 87329 h 913021"/>
                  <a:gd name="connsiteX15-31" fmla="*/ 851404 w 852117"/>
                  <a:gd name="connsiteY15-32" fmla="*/ 326326 h 913021"/>
                  <a:gd name="connsiteX16-33" fmla="*/ 762365 w 852117"/>
                  <a:gd name="connsiteY16-34" fmla="*/ 809335 h 913021"/>
                  <a:gd name="connsiteX17-35" fmla="*/ 751654 w 852117"/>
                  <a:gd name="connsiteY17-36" fmla="*/ 912259 h 913021"/>
                  <a:gd name="connsiteX18-37" fmla="*/ 380634 w 852117"/>
                  <a:gd name="connsiteY18-38" fmla="*/ 913021 h 913021"/>
                  <a:gd name="connsiteX19-39" fmla="*/ 361777 w 852117"/>
                  <a:gd name="connsiteY19-40" fmla="*/ 780857 h 913021"/>
                  <a:gd name="connsiteX20-41" fmla="*/ 259790 w 852117"/>
                  <a:gd name="connsiteY20-42" fmla="*/ 654805 h 913021"/>
                  <a:gd name="connsiteX21-43" fmla="*/ 127442 w 852117"/>
                  <a:gd name="connsiteY21-44" fmla="*/ 467151 h 913021"/>
                  <a:gd name="connsiteX22-45" fmla="*/ 0 w 852117"/>
                  <a:gd name="connsiteY22-46" fmla="*/ 226050 h 913021"/>
                  <a:gd name="connsiteX0-47" fmla="*/ 0 w 852117"/>
                  <a:gd name="connsiteY0-48" fmla="*/ 218504 h 905475"/>
                  <a:gd name="connsiteX1-49" fmla="*/ 235595 w 852117"/>
                  <a:gd name="connsiteY1-50" fmla="*/ 365610 h 905475"/>
                  <a:gd name="connsiteX2-51" fmla="*/ 311282 w 852117"/>
                  <a:gd name="connsiteY2-52" fmla="*/ 390450 h 905475"/>
                  <a:gd name="connsiteX3-53" fmla="*/ 331029 w 852117"/>
                  <a:gd name="connsiteY3-54" fmla="*/ 132121 h 905475"/>
                  <a:gd name="connsiteX4-55" fmla="*/ 328134 w 852117"/>
                  <a:gd name="connsiteY4-56" fmla="*/ 0 h 905475"/>
                  <a:gd name="connsiteX5-57" fmla="*/ 446516 w 852117"/>
                  <a:gd name="connsiteY5-58" fmla="*/ 3421 h 905475"/>
                  <a:gd name="connsiteX6-59" fmla="*/ 454992 w 852117"/>
                  <a:gd name="connsiteY6-60" fmla="*/ 224078 h 905475"/>
                  <a:gd name="connsiteX7-61" fmla="*/ 452843 w 852117"/>
                  <a:gd name="connsiteY7-62" fmla="*/ 6179 h 905475"/>
                  <a:gd name="connsiteX8-63" fmla="*/ 562280 w 852117"/>
                  <a:gd name="connsiteY8-64" fmla="*/ 31041 h 905475"/>
                  <a:gd name="connsiteX9-65" fmla="*/ 591089 w 852117"/>
                  <a:gd name="connsiteY9-66" fmla="*/ 216412 h 905475"/>
                  <a:gd name="connsiteX10-67" fmla="*/ 574101 w 852117"/>
                  <a:gd name="connsiteY10-68" fmla="*/ 31626 h 905475"/>
                  <a:gd name="connsiteX11-69" fmla="*/ 703090 w 852117"/>
                  <a:gd name="connsiteY11-70" fmla="*/ 55412 h 905475"/>
                  <a:gd name="connsiteX12-71" fmla="*/ 709880 w 852117"/>
                  <a:gd name="connsiteY12-72" fmla="*/ 229823 h 905475"/>
                  <a:gd name="connsiteX13-73" fmla="*/ 714239 w 852117"/>
                  <a:gd name="connsiteY13-74" fmla="*/ 62007 h 905475"/>
                  <a:gd name="connsiteX14-75" fmla="*/ 822235 w 852117"/>
                  <a:gd name="connsiteY14-76" fmla="*/ 79783 h 905475"/>
                  <a:gd name="connsiteX15-77" fmla="*/ 851404 w 852117"/>
                  <a:gd name="connsiteY15-78" fmla="*/ 318780 h 905475"/>
                  <a:gd name="connsiteX16-79" fmla="*/ 762365 w 852117"/>
                  <a:gd name="connsiteY16-80" fmla="*/ 801789 h 905475"/>
                  <a:gd name="connsiteX17-81" fmla="*/ 751654 w 852117"/>
                  <a:gd name="connsiteY17-82" fmla="*/ 904713 h 905475"/>
                  <a:gd name="connsiteX18-83" fmla="*/ 380634 w 852117"/>
                  <a:gd name="connsiteY18-84" fmla="*/ 905475 h 905475"/>
                  <a:gd name="connsiteX19-85" fmla="*/ 361777 w 852117"/>
                  <a:gd name="connsiteY19-86" fmla="*/ 773311 h 905475"/>
                  <a:gd name="connsiteX20-87" fmla="*/ 259790 w 852117"/>
                  <a:gd name="connsiteY20-88" fmla="*/ 647259 h 905475"/>
                  <a:gd name="connsiteX21-89" fmla="*/ 127442 w 852117"/>
                  <a:gd name="connsiteY21-90" fmla="*/ 459605 h 905475"/>
                  <a:gd name="connsiteX22-91" fmla="*/ 0 w 852117"/>
                  <a:gd name="connsiteY22-92" fmla="*/ 218504 h 905475"/>
                  <a:gd name="connsiteX0-93" fmla="*/ 0 w 852117"/>
                  <a:gd name="connsiteY0-94" fmla="*/ 222954 h 909925"/>
                  <a:gd name="connsiteX1-95" fmla="*/ 235595 w 852117"/>
                  <a:gd name="connsiteY1-96" fmla="*/ 370060 h 909925"/>
                  <a:gd name="connsiteX2-97" fmla="*/ 311282 w 852117"/>
                  <a:gd name="connsiteY2-98" fmla="*/ 394900 h 909925"/>
                  <a:gd name="connsiteX3-99" fmla="*/ 331029 w 852117"/>
                  <a:gd name="connsiteY3-100" fmla="*/ 136571 h 909925"/>
                  <a:gd name="connsiteX4-101" fmla="*/ 328134 w 852117"/>
                  <a:gd name="connsiteY4-102" fmla="*/ 4450 h 909925"/>
                  <a:gd name="connsiteX5-103" fmla="*/ 446516 w 852117"/>
                  <a:gd name="connsiteY5-104" fmla="*/ 7871 h 909925"/>
                  <a:gd name="connsiteX6-105" fmla="*/ 454992 w 852117"/>
                  <a:gd name="connsiteY6-106" fmla="*/ 228528 h 909925"/>
                  <a:gd name="connsiteX7-107" fmla="*/ 452843 w 852117"/>
                  <a:gd name="connsiteY7-108" fmla="*/ 10629 h 909925"/>
                  <a:gd name="connsiteX8-109" fmla="*/ 562280 w 852117"/>
                  <a:gd name="connsiteY8-110" fmla="*/ 35491 h 909925"/>
                  <a:gd name="connsiteX9-111" fmla="*/ 591089 w 852117"/>
                  <a:gd name="connsiteY9-112" fmla="*/ 220862 h 909925"/>
                  <a:gd name="connsiteX10-113" fmla="*/ 574101 w 852117"/>
                  <a:gd name="connsiteY10-114" fmla="*/ 36076 h 909925"/>
                  <a:gd name="connsiteX11-115" fmla="*/ 703090 w 852117"/>
                  <a:gd name="connsiteY11-116" fmla="*/ 59862 h 909925"/>
                  <a:gd name="connsiteX12-117" fmla="*/ 709880 w 852117"/>
                  <a:gd name="connsiteY12-118" fmla="*/ 234273 h 909925"/>
                  <a:gd name="connsiteX13-119" fmla="*/ 714239 w 852117"/>
                  <a:gd name="connsiteY13-120" fmla="*/ 66457 h 909925"/>
                  <a:gd name="connsiteX14-121" fmla="*/ 822235 w 852117"/>
                  <a:gd name="connsiteY14-122" fmla="*/ 84233 h 909925"/>
                  <a:gd name="connsiteX15-123" fmla="*/ 851404 w 852117"/>
                  <a:gd name="connsiteY15-124" fmla="*/ 323230 h 909925"/>
                  <a:gd name="connsiteX16-125" fmla="*/ 762365 w 852117"/>
                  <a:gd name="connsiteY16-126" fmla="*/ 806239 h 909925"/>
                  <a:gd name="connsiteX17-127" fmla="*/ 751654 w 852117"/>
                  <a:gd name="connsiteY17-128" fmla="*/ 909163 h 909925"/>
                  <a:gd name="connsiteX18-129" fmla="*/ 380634 w 852117"/>
                  <a:gd name="connsiteY18-130" fmla="*/ 909925 h 909925"/>
                  <a:gd name="connsiteX19-131" fmla="*/ 361777 w 852117"/>
                  <a:gd name="connsiteY19-132" fmla="*/ 777761 h 909925"/>
                  <a:gd name="connsiteX20-133" fmla="*/ 259790 w 852117"/>
                  <a:gd name="connsiteY20-134" fmla="*/ 651709 h 909925"/>
                  <a:gd name="connsiteX21-135" fmla="*/ 127442 w 852117"/>
                  <a:gd name="connsiteY21-136" fmla="*/ 464055 h 909925"/>
                  <a:gd name="connsiteX22-137" fmla="*/ 0 w 852117"/>
                  <a:gd name="connsiteY22-138" fmla="*/ 222954 h 909925"/>
                  <a:gd name="connsiteX0-139" fmla="*/ 0 w 852117"/>
                  <a:gd name="connsiteY0-140" fmla="*/ 220271 h 907242"/>
                  <a:gd name="connsiteX1-141" fmla="*/ 235595 w 852117"/>
                  <a:gd name="connsiteY1-142" fmla="*/ 367377 h 907242"/>
                  <a:gd name="connsiteX2-143" fmla="*/ 311282 w 852117"/>
                  <a:gd name="connsiteY2-144" fmla="*/ 392217 h 907242"/>
                  <a:gd name="connsiteX3-145" fmla="*/ 331029 w 852117"/>
                  <a:gd name="connsiteY3-146" fmla="*/ 133888 h 907242"/>
                  <a:gd name="connsiteX4-147" fmla="*/ 334903 w 852117"/>
                  <a:gd name="connsiteY4-148" fmla="*/ 14671 h 907242"/>
                  <a:gd name="connsiteX5-149" fmla="*/ 446516 w 852117"/>
                  <a:gd name="connsiteY5-150" fmla="*/ 5188 h 907242"/>
                  <a:gd name="connsiteX6-151" fmla="*/ 454992 w 852117"/>
                  <a:gd name="connsiteY6-152" fmla="*/ 225845 h 907242"/>
                  <a:gd name="connsiteX7-153" fmla="*/ 452843 w 852117"/>
                  <a:gd name="connsiteY7-154" fmla="*/ 7946 h 907242"/>
                  <a:gd name="connsiteX8-155" fmla="*/ 562280 w 852117"/>
                  <a:gd name="connsiteY8-156" fmla="*/ 32808 h 907242"/>
                  <a:gd name="connsiteX9-157" fmla="*/ 591089 w 852117"/>
                  <a:gd name="connsiteY9-158" fmla="*/ 218179 h 907242"/>
                  <a:gd name="connsiteX10-159" fmla="*/ 574101 w 852117"/>
                  <a:gd name="connsiteY10-160" fmla="*/ 33393 h 907242"/>
                  <a:gd name="connsiteX11-161" fmla="*/ 703090 w 852117"/>
                  <a:gd name="connsiteY11-162" fmla="*/ 57179 h 907242"/>
                  <a:gd name="connsiteX12-163" fmla="*/ 709880 w 852117"/>
                  <a:gd name="connsiteY12-164" fmla="*/ 231590 h 907242"/>
                  <a:gd name="connsiteX13-165" fmla="*/ 714239 w 852117"/>
                  <a:gd name="connsiteY13-166" fmla="*/ 63774 h 907242"/>
                  <a:gd name="connsiteX14-167" fmla="*/ 822235 w 852117"/>
                  <a:gd name="connsiteY14-168" fmla="*/ 81550 h 907242"/>
                  <a:gd name="connsiteX15-169" fmla="*/ 851404 w 852117"/>
                  <a:gd name="connsiteY15-170" fmla="*/ 320547 h 907242"/>
                  <a:gd name="connsiteX16-171" fmla="*/ 762365 w 852117"/>
                  <a:gd name="connsiteY16-172" fmla="*/ 803556 h 907242"/>
                  <a:gd name="connsiteX17-173" fmla="*/ 751654 w 852117"/>
                  <a:gd name="connsiteY17-174" fmla="*/ 906480 h 907242"/>
                  <a:gd name="connsiteX18-175" fmla="*/ 380634 w 852117"/>
                  <a:gd name="connsiteY18-176" fmla="*/ 907242 h 907242"/>
                  <a:gd name="connsiteX19-177" fmla="*/ 361777 w 852117"/>
                  <a:gd name="connsiteY19-178" fmla="*/ 775078 h 907242"/>
                  <a:gd name="connsiteX20-179" fmla="*/ 259790 w 852117"/>
                  <a:gd name="connsiteY20-180" fmla="*/ 649026 h 907242"/>
                  <a:gd name="connsiteX21-181" fmla="*/ 127442 w 852117"/>
                  <a:gd name="connsiteY21-182" fmla="*/ 461372 h 907242"/>
                  <a:gd name="connsiteX22-183" fmla="*/ 0 w 852117"/>
                  <a:gd name="connsiteY22-184" fmla="*/ 220271 h 907242"/>
                  <a:gd name="connsiteX0-185" fmla="*/ 0 w 852117"/>
                  <a:gd name="connsiteY0-186" fmla="*/ 224378 h 911349"/>
                  <a:gd name="connsiteX1-187" fmla="*/ 235595 w 852117"/>
                  <a:gd name="connsiteY1-188" fmla="*/ 371484 h 911349"/>
                  <a:gd name="connsiteX2-189" fmla="*/ 311282 w 852117"/>
                  <a:gd name="connsiteY2-190" fmla="*/ 396324 h 911349"/>
                  <a:gd name="connsiteX3-191" fmla="*/ 331029 w 852117"/>
                  <a:gd name="connsiteY3-192" fmla="*/ 137995 h 911349"/>
                  <a:gd name="connsiteX4-193" fmla="*/ 334903 w 852117"/>
                  <a:gd name="connsiteY4-194" fmla="*/ 18778 h 911349"/>
                  <a:gd name="connsiteX5-195" fmla="*/ 446516 w 852117"/>
                  <a:gd name="connsiteY5-196" fmla="*/ 9295 h 911349"/>
                  <a:gd name="connsiteX6-197" fmla="*/ 454992 w 852117"/>
                  <a:gd name="connsiteY6-198" fmla="*/ 229952 h 911349"/>
                  <a:gd name="connsiteX7-199" fmla="*/ 452843 w 852117"/>
                  <a:gd name="connsiteY7-200" fmla="*/ 12053 h 911349"/>
                  <a:gd name="connsiteX8-201" fmla="*/ 562280 w 852117"/>
                  <a:gd name="connsiteY8-202" fmla="*/ 36915 h 911349"/>
                  <a:gd name="connsiteX9-203" fmla="*/ 591089 w 852117"/>
                  <a:gd name="connsiteY9-204" fmla="*/ 222286 h 911349"/>
                  <a:gd name="connsiteX10-205" fmla="*/ 574101 w 852117"/>
                  <a:gd name="connsiteY10-206" fmla="*/ 37500 h 911349"/>
                  <a:gd name="connsiteX11-207" fmla="*/ 703090 w 852117"/>
                  <a:gd name="connsiteY11-208" fmla="*/ 61286 h 911349"/>
                  <a:gd name="connsiteX12-209" fmla="*/ 709880 w 852117"/>
                  <a:gd name="connsiteY12-210" fmla="*/ 235697 h 911349"/>
                  <a:gd name="connsiteX13-211" fmla="*/ 714239 w 852117"/>
                  <a:gd name="connsiteY13-212" fmla="*/ 67881 h 911349"/>
                  <a:gd name="connsiteX14-213" fmla="*/ 822235 w 852117"/>
                  <a:gd name="connsiteY14-214" fmla="*/ 85657 h 911349"/>
                  <a:gd name="connsiteX15-215" fmla="*/ 851404 w 852117"/>
                  <a:gd name="connsiteY15-216" fmla="*/ 324654 h 911349"/>
                  <a:gd name="connsiteX16-217" fmla="*/ 762365 w 852117"/>
                  <a:gd name="connsiteY16-218" fmla="*/ 807663 h 911349"/>
                  <a:gd name="connsiteX17-219" fmla="*/ 751654 w 852117"/>
                  <a:gd name="connsiteY17-220" fmla="*/ 910587 h 911349"/>
                  <a:gd name="connsiteX18-221" fmla="*/ 380634 w 852117"/>
                  <a:gd name="connsiteY18-222" fmla="*/ 911349 h 911349"/>
                  <a:gd name="connsiteX19-223" fmla="*/ 361777 w 852117"/>
                  <a:gd name="connsiteY19-224" fmla="*/ 779185 h 911349"/>
                  <a:gd name="connsiteX20-225" fmla="*/ 259790 w 852117"/>
                  <a:gd name="connsiteY20-226" fmla="*/ 653133 h 911349"/>
                  <a:gd name="connsiteX21-227" fmla="*/ 127442 w 852117"/>
                  <a:gd name="connsiteY21-228" fmla="*/ 465479 h 911349"/>
                  <a:gd name="connsiteX22-229" fmla="*/ 0 w 852117"/>
                  <a:gd name="connsiteY22-230" fmla="*/ 224378 h 911349"/>
                  <a:gd name="connsiteX0-231" fmla="*/ 0 w 852117"/>
                  <a:gd name="connsiteY0-232" fmla="*/ 224378 h 911349"/>
                  <a:gd name="connsiteX1-233" fmla="*/ 235595 w 852117"/>
                  <a:gd name="connsiteY1-234" fmla="*/ 371484 h 911349"/>
                  <a:gd name="connsiteX2-235" fmla="*/ 311282 w 852117"/>
                  <a:gd name="connsiteY2-236" fmla="*/ 396324 h 911349"/>
                  <a:gd name="connsiteX3-237" fmla="*/ 331029 w 852117"/>
                  <a:gd name="connsiteY3-238" fmla="*/ 137995 h 911349"/>
                  <a:gd name="connsiteX4-239" fmla="*/ 334903 w 852117"/>
                  <a:gd name="connsiteY4-240" fmla="*/ 18778 h 911349"/>
                  <a:gd name="connsiteX5-241" fmla="*/ 446516 w 852117"/>
                  <a:gd name="connsiteY5-242" fmla="*/ 9295 h 911349"/>
                  <a:gd name="connsiteX6-243" fmla="*/ 454992 w 852117"/>
                  <a:gd name="connsiteY6-244" fmla="*/ 229952 h 911349"/>
                  <a:gd name="connsiteX7-245" fmla="*/ 452843 w 852117"/>
                  <a:gd name="connsiteY7-246" fmla="*/ 12053 h 911349"/>
                  <a:gd name="connsiteX8-247" fmla="*/ 562280 w 852117"/>
                  <a:gd name="connsiteY8-248" fmla="*/ 36915 h 911349"/>
                  <a:gd name="connsiteX9-249" fmla="*/ 591089 w 852117"/>
                  <a:gd name="connsiteY9-250" fmla="*/ 222286 h 911349"/>
                  <a:gd name="connsiteX10-251" fmla="*/ 574101 w 852117"/>
                  <a:gd name="connsiteY10-252" fmla="*/ 37500 h 911349"/>
                  <a:gd name="connsiteX11-253" fmla="*/ 703090 w 852117"/>
                  <a:gd name="connsiteY11-254" fmla="*/ 61286 h 911349"/>
                  <a:gd name="connsiteX12-255" fmla="*/ 709880 w 852117"/>
                  <a:gd name="connsiteY12-256" fmla="*/ 235697 h 911349"/>
                  <a:gd name="connsiteX13-257" fmla="*/ 714239 w 852117"/>
                  <a:gd name="connsiteY13-258" fmla="*/ 67881 h 911349"/>
                  <a:gd name="connsiteX14-259" fmla="*/ 822235 w 852117"/>
                  <a:gd name="connsiteY14-260" fmla="*/ 85657 h 911349"/>
                  <a:gd name="connsiteX15-261" fmla="*/ 851404 w 852117"/>
                  <a:gd name="connsiteY15-262" fmla="*/ 324654 h 911349"/>
                  <a:gd name="connsiteX16-263" fmla="*/ 762365 w 852117"/>
                  <a:gd name="connsiteY16-264" fmla="*/ 807663 h 911349"/>
                  <a:gd name="connsiteX17-265" fmla="*/ 751654 w 852117"/>
                  <a:gd name="connsiteY17-266" fmla="*/ 910587 h 911349"/>
                  <a:gd name="connsiteX18-267" fmla="*/ 380634 w 852117"/>
                  <a:gd name="connsiteY18-268" fmla="*/ 911349 h 911349"/>
                  <a:gd name="connsiteX19-269" fmla="*/ 361777 w 852117"/>
                  <a:gd name="connsiteY19-270" fmla="*/ 779185 h 911349"/>
                  <a:gd name="connsiteX20-271" fmla="*/ 259790 w 852117"/>
                  <a:gd name="connsiteY20-272" fmla="*/ 653133 h 911349"/>
                  <a:gd name="connsiteX21-273" fmla="*/ 172766 w 852117"/>
                  <a:gd name="connsiteY21-274" fmla="*/ 437275 h 911349"/>
                  <a:gd name="connsiteX22-275" fmla="*/ 0 w 852117"/>
                  <a:gd name="connsiteY22-276" fmla="*/ 224378 h 911349"/>
                  <a:gd name="connsiteX0-277" fmla="*/ 22647 w 683324"/>
                  <a:gd name="connsiteY0-278" fmla="*/ 156238 h 911349"/>
                  <a:gd name="connsiteX1-279" fmla="*/ 66802 w 683324"/>
                  <a:gd name="connsiteY1-280" fmla="*/ 371484 h 911349"/>
                  <a:gd name="connsiteX2-281" fmla="*/ 142489 w 683324"/>
                  <a:gd name="connsiteY2-282" fmla="*/ 396324 h 911349"/>
                  <a:gd name="connsiteX3-283" fmla="*/ 162236 w 683324"/>
                  <a:gd name="connsiteY3-284" fmla="*/ 137995 h 911349"/>
                  <a:gd name="connsiteX4-285" fmla="*/ 166110 w 683324"/>
                  <a:gd name="connsiteY4-286" fmla="*/ 18778 h 911349"/>
                  <a:gd name="connsiteX5-287" fmla="*/ 277723 w 683324"/>
                  <a:gd name="connsiteY5-288" fmla="*/ 9295 h 911349"/>
                  <a:gd name="connsiteX6-289" fmla="*/ 286199 w 683324"/>
                  <a:gd name="connsiteY6-290" fmla="*/ 229952 h 911349"/>
                  <a:gd name="connsiteX7-291" fmla="*/ 284050 w 683324"/>
                  <a:gd name="connsiteY7-292" fmla="*/ 12053 h 911349"/>
                  <a:gd name="connsiteX8-293" fmla="*/ 393487 w 683324"/>
                  <a:gd name="connsiteY8-294" fmla="*/ 36915 h 911349"/>
                  <a:gd name="connsiteX9-295" fmla="*/ 422296 w 683324"/>
                  <a:gd name="connsiteY9-296" fmla="*/ 222286 h 911349"/>
                  <a:gd name="connsiteX10-297" fmla="*/ 405308 w 683324"/>
                  <a:gd name="connsiteY10-298" fmla="*/ 37500 h 911349"/>
                  <a:gd name="connsiteX11-299" fmla="*/ 534297 w 683324"/>
                  <a:gd name="connsiteY11-300" fmla="*/ 61286 h 911349"/>
                  <a:gd name="connsiteX12-301" fmla="*/ 541087 w 683324"/>
                  <a:gd name="connsiteY12-302" fmla="*/ 235697 h 911349"/>
                  <a:gd name="connsiteX13-303" fmla="*/ 545446 w 683324"/>
                  <a:gd name="connsiteY13-304" fmla="*/ 67881 h 911349"/>
                  <a:gd name="connsiteX14-305" fmla="*/ 653442 w 683324"/>
                  <a:gd name="connsiteY14-306" fmla="*/ 85657 h 911349"/>
                  <a:gd name="connsiteX15-307" fmla="*/ 682611 w 683324"/>
                  <a:gd name="connsiteY15-308" fmla="*/ 324654 h 911349"/>
                  <a:gd name="connsiteX16-309" fmla="*/ 593572 w 683324"/>
                  <a:gd name="connsiteY16-310" fmla="*/ 807663 h 911349"/>
                  <a:gd name="connsiteX17-311" fmla="*/ 582861 w 683324"/>
                  <a:gd name="connsiteY17-312" fmla="*/ 910587 h 911349"/>
                  <a:gd name="connsiteX18-313" fmla="*/ 211841 w 683324"/>
                  <a:gd name="connsiteY18-314" fmla="*/ 911349 h 911349"/>
                  <a:gd name="connsiteX19-315" fmla="*/ 192984 w 683324"/>
                  <a:gd name="connsiteY19-316" fmla="*/ 779185 h 911349"/>
                  <a:gd name="connsiteX20-317" fmla="*/ 90997 w 683324"/>
                  <a:gd name="connsiteY20-318" fmla="*/ 653133 h 911349"/>
                  <a:gd name="connsiteX21-319" fmla="*/ 3973 w 683324"/>
                  <a:gd name="connsiteY21-320" fmla="*/ 437275 h 911349"/>
                  <a:gd name="connsiteX22-321" fmla="*/ 22647 w 683324"/>
                  <a:gd name="connsiteY22-322" fmla="*/ 156238 h 911349"/>
                  <a:gd name="connsiteX0-323" fmla="*/ 28763 w 689440"/>
                  <a:gd name="connsiteY0-324" fmla="*/ 156238 h 911349"/>
                  <a:gd name="connsiteX1-325" fmla="*/ 72918 w 689440"/>
                  <a:gd name="connsiteY1-326" fmla="*/ 371484 h 911349"/>
                  <a:gd name="connsiteX2-327" fmla="*/ 148605 w 689440"/>
                  <a:gd name="connsiteY2-328" fmla="*/ 396324 h 911349"/>
                  <a:gd name="connsiteX3-329" fmla="*/ 168352 w 689440"/>
                  <a:gd name="connsiteY3-330" fmla="*/ 137995 h 911349"/>
                  <a:gd name="connsiteX4-331" fmla="*/ 172226 w 689440"/>
                  <a:gd name="connsiteY4-332" fmla="*/ 18778 h 911349"/>
                  <a:gd name="connsiteX5-333" fmla="*/ 283839 w 689440"/>
                  <a:gd name="connsiteY5-334" fmla="*/ 9295 h 911349"/>
                  <a:gd name="connsiteX6-335" fmla="*/ 292315 w 689440"/>
                  <a:gd name="connsiteY6-336" fmla="*/ 229952 h 911349"/>
                  <a:gd name="connsiteX7-337" fmla="*/ 290166 w 689440"/>
                  <a:gd name="connsiteY7-338" fmla="*/ 12053 h 911349"/>
                  <a:gd name="connsiteX8-339" fmla="*/ 399603 w 689440"/>
                  <a:gd name="connsiteY8-340" fmla="*/ 36915 h 911349"/>
                  <a:gd name="connsiteX9-341" fmla="*/ 428412 w 689440"/>
                  <a:gd name="connsiteY9-342" fmla="*/ 222286 h 911349"/>
                  <a:gd name="connsiteX10-343" fmla="*/ 411424 w 689440"/>
                  <a:gd name="connsiteY10-344" fmla="*/ 37500 h 911349"/>
                  <a:gd name="connsiteX11-345" fmla="*/ 540413 w 689440"/>
                  <a:gd name="connsiteY11-346" fmla="*/ 61286 h 911349"/>
                  <a:gd name="connsiteX12-347" fmla="*/ 547203 w 689440"/>
                  <a:gd name="connsiteY12-348" fmla="*/ 235697 h 911349"/>
                  <a:gd name="connsiteX13-349" fmla="*/ 551562 w 689440"/>
                  <a:gd name="connsiteY13-350" fmla="*/ 67881 h 911349"/>
                  <a:gd name="connsiteX14-351" fmla="*/ 659558 w 689440"/>
                  <a:gd name="connsiteY14-352" fmla="*/ 85657 h 911349"/>
                  <a:gd name="connsiteX15-353" fmla="*/ 688727 w 689440"/>
                  <a:gd name="connsiteY15-354" fmla="*/ 324654 h 911349"/>
                  <a:gd name="connsiteX16-355" fmla="*/ 599688 w 689440"/>
                  <a:gd name="connsiteY16-356" fmla="*/ 807663 h 911349"/>
                  <a:gd name="connsiteX17-357" fmla="*/ 588977 w 689440"/>
                  <a:gd name="connsiteY17-358" fmla="*/ 910587 h 911349"/>
                  <a:gd name="connsiteX18-359" fmla="*/ 217957 w 689440"/>
                  <a:gd name="connsiteY18-360" fmla="*/ 911349 h 911349"/>
                  <a:gd name="connsiteX19-361" fmla="*/ 199100 w 689440"/>
                  <a:gd name="connsiteY19-362" fmla="*/ 779185 h 911349"/>
                  <a:gd name="connsiteX20-363" fmla="*/ 97113 w 689440"/>
                  <a:gd name="connsiteY20-364" fmla="*/ 653133 h 911349"/>
                  <a:gd name="connsiteX21-365" fmla="*/ 10089 w 689440"/>
                  <a:gd name="connsiteY21-366" fmla="*/ 437275 h 911349"/>
                  <a:gd name="connsiteX22-367" fmla="*/ 28763 w 689440"/>
                  <a:gd name="connsiteY22-368" fmla="*/ 156238 h 911349"/>
                  <a:gd name="connsiteX0-369" fmla="*/ 28763 w 689440"/>
                  <a:gd name="connsiteY0-370" fmla="*/ 156238 h 911349"/>
                  <a:gd name="connsiteX1-371" fmla="*/ 72918 w 689440"/>
                  <a:gd name="connsiteY1-372" fmla="*/ 371484 h 911349"/>
                  <a:gd name="connsiteX2-373" fmla="*/ 148605 w 689440"/>
                  <a:gd name="connsiteY2-374" fmla="*/ 396324 h 911349"/>
                  <a:gd name="connsiteX3-375" fmla="*/ 168352 w 689440"/>
                  <a:gd name="connsiteY3-376" fmla="*/ 137995 h 911349"/>
                  <a:gd name="connsiteX4-377" fmla="*/ 172226 w 689440"/>
                  <a:gd name="connsiteY4-378" fmla="*/ 18778 h 911349"/>
                  <a:gd name="connsiteX5-379" fmla="*/ 283839 w 689440"/>
                  <a:gd name="connsiteY5-380" fmla="*/ 9295 h 911349"/>
                  <a:gd name="connsiteX6-381" fmla="*/ 292315 w 689440"/>
                  <a:gd name="connsiteY6-382" fmla="*/ 229952 h 911349"/>
                  <a:gd name="connsiteX7-383" fmla="*/ 290166 w 689440"/>
                  <a:gd name="connsiteY7-384" fmla="*/ 12053 h 911349"/>
                  <a:gd name="connsiteX8-385" fmla="*/ 399603 w 689440"/>
                  <a:gd name="connsiteY8-386" fmla="*/ 36915 h 911349"/>
                  <a:gd name="connsiteX9-387" fmla="*/ 428412 w 689440"/>
                  <a:gd name="connsiteY9-388" fmla="*/ 222286 h 911349"/>
                  <a:gd name="connsiteX10-389" fmla="*/ 411424 w 689440"/>
                  <a:gd name="connsiteY10-390" fmla="*/ 37500 h 911349"/>
                  <a:gd name="connsiteX11-391" fmla="*/ 540413 w 689440"/>
                  <a:gd name="connsiteY11-392" fmla="*/ 61286 h 911349"/>
                  <a:gd name="connsiteX12-393" fmla="*/ 547203 w 689440"/>
                  <a:gd name="connsiteY12-394" fmla="*/ 235697 h 911349"/>
                  <a:gd name="connsiteX13-395" fmla="*/ 551562 w 689440"/>
                  <a:gd name="connsiteY13-396" fmla="*/ 67881 h 911349"/>
                  <a:gd name="connsiteX14-397" fmla="*/ 659558 w 689440"/>
                  <a:gd name="connsiteY14-398" fmla="*/ 85657 h 911349"/>
                  <a:gd name="connsiteX15-399" fmla="*/ 688727 w 689440"/>
                  <a:gd name="connsiteY15-400" fmla="*/ 324654 h 911349"/>
                  <a:gd name="connsiteX16-401" fmla="*/ 599688 w 689440"/>
                  <a:gd name="connsiteY16-402" fmla="*/ 807663 h 911349"/>
                  <a:gd name="connsiteX17-403" fmla="*/ 588977 w 689440"/>
                  <a:gd name="connsiteY17-404" fmla="*/ 910587 h 911349"/>
                  <a:gd name="connsiteX18-405" fmla="*/ 217957 w 689440"/>
                  <a:gd name="connsiteY18-406" fmla="*/ 911349 h 911349"/>
                  <a:gd name="connsiteX19-407" fmla="*/ 199100 w 689440"/>
                  <a:gd name="connsiteY19-408" fmla="*/ 779185 h 911349"/>
                  <a:gd name="connsiteX20-409" fmla="*/ 97113 w 689440"/>
                  <a:gd name="connsiteY20-410" fmla="*/ 653133 h 911349"/>
                  <a:gd name="connsiteX21-411" fmla="*/ 10089 w 689440"/>
                  <a:gd name="connsiteY21-412" fmla="*/ 437275 h 911349"/>
                  <a:gd name="connsiteX22-413" fmla="*/ 28763 w 689440"/>
                  <a:gd name="connsiteY22-414" fmla="*/ 156238 h 911349"/>
                  <a:gd name="connsiteX0-415" fmla="*/ 56291 w 685678"/>
                  <a:gd name="connsiteY0-416" fmla="*/ 141091 h 911349"/>
                  <a:gd name="connsiteX1-417" fmla="*/ 69156 w 685678"/>
                  <a:gd name="connsiteY1-418" fmla="*/ 371484 h 911349"/>
                  <a:gd name="connsiteX2-419" fmla="*/ 144843 w 685678"/>
                  <a:gd name="connsiteY2-420" fmla="*/ 396324 h 911349"/>
                  <a:gd name="connsiteX3-421" fmla="*/ 164590 w 685678"/>
                  <a:gd name="connsiteY3-422" fmla="*/ 137995 h 911349"/>
                  <a:gd name="connsiteX4-423" fmla="*/ 168464 w 685678"/>
                  <a:gd name="connsiteY4-424" fmla="*/ 18778 h 911349"/>
                  <a:gd name="connsiteX5-425" fmla="*/ 280077 w 685678"/>
                  <a:gd name="connsiteY5-426" fmla="*/ 9295 h 911349"/>
                  <a:gd name="connsiteX6-427" fmla="*/ 288553 w 685678"/>
                  <a:gd name="connsiteY6-428" fmla="*/ 229952 h 911349"/>
                  <a:gd name="connsiteX7-429" fmla="*/ 286404 w 685678"/>
                  <a:gd name="connsiteY7-430" fmla="*/ 12053 h 911349"/>
                  <a:gd name="connsiteX8-431" fmla="*/ 395841 w 685678"/>
                  <a:gd name="connsiteY8-432" fmla="*/ 36915 h 911349"/>
                  <a:gd name="connsiteX9-433" fmla="*/ 424650 w 685678"/>
                  <a:gd name="connsiteY9-434" fmla="*/ 222286 h 911349"/>
                  <a:gd name="connsiteX10-435" fmla="*/ 407662 w 685678"/>
                  <a:gd name="connsiteY10-436" fmla="*/ 37500 h 911349"/>
                  <a:gd name="connsiteX11-437" fmla="*/ 536651 w 685678"/>
                  <a:gd name="connsiteY11-438" fmla="*/ 61286 h 911349"/>
                  <a:gd name="connsiteX12-439" fmla="*/ 543441 w 685678"/>
                  <a:gd name="connsiteY12-440" fmla="*/ 235697 h 911349"/>
                  <a:gd name="connsiteX13-441" fmla="*/ 547800 w 685678"/>
                  <a:gd name="connsiteY13-442" fmla="*/ 67881 h 911349"/>
                  <a:gd name="connsiteX14-443" fmla="*/ 655796 w 685678"/>
                  <a:gd name="connsiteY14-444" fmla="*/ 85657 h 911349"/>
                  <a:gd name="connsiteX15-445" fmla="*/ 684965 w 685678"/>
                  <a:gd name="connsiteY15-446" fmla="*/ 324654 h 911349"/>
                  <a:gd name="connsiteX16-447" fmla="*/ 595926 w 685678"/>
                  <a:gd name="connsiteY16-448" fmla="*/ 807663 h 911349"/>
                  <a:gd name="connsiteX17-449" fmla="*/ 585215 w 685678"/>
                  <a:gd name="connsiteY17-450" fmla="*/ 910587 h 911349"/>
                  <a:gd name="connsiteX18-451" fmla="*/ 214195 w 685678"/>
                  <a:gd name="connsiteY18-452" fmla="*/ 911349 h 911349"/>
                  <a:gd name="connsiteX19-453" fmla="*/ 195338 w 685678"/>
                  <a:gd name="connsiteY19-454" fmla="*/ 779185 h 911349"/>
                  <a:gd name="connsiteX20-455" fmla="*/ 93351 w 685678"/>
                  <a:gd name="connsiteY20-456" fmla="*/ 653133 h 911349"/>
                  <a:gd name="connsiteX21-457" fmla="*/ 6327 w 685678"/>
                  <a:gd name="connsiteY21-458" fmla="*/ 437275 h 911349"/>
                  <a:gd name="connsiteX22-459" fmla="*/ 56291 w 685678"/>
                  <a:gd name="connsiteY22-460" fmla="*/ 141091 h 911349"/>
                  <a:gd name="connsiteX0-461" fmla="*/ 58398 w 687785"/>
                  <a:gd name="connsiteY0-462" fmla="*/ 141091 h 911349"/>
                  <a:gd name="connsiteX1-463" fmla="*/ 71263 w 687785"/>
                  <a:gd name="connsiteY1-464" fmla="*/ 371484 h 911349"/>
                  <a:gd name="connsiteX2-465" fmla="*/ 146950 w 687785"/>
                  <a:gd name="connsiteY2-466" fmla="*/ 396324 h 911349"/>
                  <a:gd name="connsiteX3-467" fmla="*/ 166697 w 687785"/>
                  <a:gd name="connsiteY3-468" fmla="*/ 137995 h 911349"/>
                  <a:gd name="connsiteX4-469" fmla="*/ 170571 w 687785"/>
                  <a:gd name="connsiteY4-470" fmla="*/ 18778 h 911349"/>
                  <a:gd name="connsiteX5-471" fmla="*/ 282184 w 687785"/>
                  <a:gd name="connsiteY5-472" fmla="*/ 9295 h 911349"/>
                  <a:gd name="connsiteX6-473" fmla="*/ 290660 w 687785"/>
                  <a:gd name="connsiteY6-474" fmla="*/ 229952 h 911349"/>
                  <a:gd name="connsiteX7-475" fmla="*/ 288511 w 687785"/>
                  <a:gd name="connsiteY7-476" fmla="*/ 12053 h 911349"/>
                  <a:gd name="connsiteX8-477" fmla="*/ 397948 w 687785"/>
                  <a:gd name="connsiteY8-478" fmla="*/ 36915 h 911349"/>
                  <a:gd name="connsiteX9-479" fmla="*/ 426757 w 687785"/>
                  <a:gd name="connsiteY9-480" fmla="*/ 222286 h 911349"/>
                  <a:gd name="connsiteX10-481" fmla="*/ 409769 w 687785"/>
                  <a:gd name="connsiteY10-482" fmla="*/ 37500 h 911349"/>
                  <a:gd name="connsiteX11-483" fmla="*/ 538758 w 687785"/>
                  <a:gd name="connsiteY11-484" fmla="*/ 61286 h 911349"/>
                  <a:gd name="connsiteX12-485" fmla="*/ 545548 w 687785"/>
                  <a:gd name="connsiteY12-486" fmla="*/ 235697 h 911349"/>
                  <a:gd name="connsiteX13-487" fmla="*/ 549907 w 687785"/>
                  <a:gd name="connsiteY13-488" fmla="*/ 67881 h 911349"/>
                  <a:gd name="connsiteX14-489" fmla="*/ 657903 w 687785"/>
                  <a:gd name="connsiteY14-490" fmla="*/ 85657 h 911349"/>
                  <a:gd name="connsiteX15-491" fmla="*/ 687072 w 687785"/>
                  <a:gd name="connsiteY15-492" fmla="*/ 324654 h 911349"/>
                  <a:gd name="connsiteX16-493" fmla="*/ 598033 w 687785"/>
                  <a:gd name="connsiteY16-494" fmla="*/ 807663 h 911349"/>
                  <a:gd name="connsiteX17-495" fmla="*/ 587322 w 687785"/>
                  <a:gd name="connsiteY17-496" fmla="*/ 910587 h 911349"/>
                  <a:gd name="connsiteX18-497" fmla="*/ 216302 w 687785"/>
                  <a:gd name="connsiteY18-498" fmla="*/ 911349 h 911349"/>
                  <a:gd name="connsiteX19-499" fmla="*/ 197445 w 687785"/>
                  <a:gd name="connsiteY19-500" fmla="*/ 779185 h 911349"/>
                  <a:gd name="connsiteX20-501" fmla="*/ 95458 w 687785"/>
                  <a:gd name="connsiteY20-502" fmla="*/ 653133 h 911349"/>
                  <a:gd name="connsiteX21-503" fmla="*/ 8434 w 687785"/>
                  <a:gd name="connsiteY21-504" fmla="*/ 437275 h 911349"/>
                  <a:gd name="connsiteX22-505" fmla="*/ 58398 w 687785"/>
                  <a:gd name="connsiteY22-506" fmla="*/ 141091 h 911349"/>
                  <a:gd name="connsiteX0-507" fmla="*/ 52893 w 682280"/>
                  <a:gd name="connsiteY0-508" fmla="*/ 141091 h 911349"/>
                  <a:gd name="connsiteX1-509" fmla="*/ 65758 w 682280"/>
                  <a:gd name="connsiteY1-510" fmla="*/ 371484 h 911349"/>
                  <a:gd name="connsiteX2-511" fmla="*/ 141445 w 682280"/>
                  <a:gd name="connsiteY2-512" fmla="*/ 396324 h 911349"/>
                  <a:gd name="connsiteX3-513" fmla="*/ 161192 w 682280"/>
                  <a:gd name="connsiteY3-514" fmla="*/ 137995 h 911349"/>
                  <a:gd name="connsiteX4-515" fmla="*/ 165066 w 682280"/>
                  <a:gd name="connsiteY4-516" fmla="*/ 18778 h 911349"/>
                  <a:gd name="connsiteX5-517" fmla="*/ 276679 w 682280"/>
                  <a:gd name="connsiteY5-518" fmla="*/ 9295 h 911349"/>
                  <a:gd name="connsiteX6-519" fmla="*/ 285155 w 682280"/>
                  <a:gd name="connsiteY6-520" fmla="*/ 229952 h 911349"/>
                  <a:gd name="connsiteX7-521" fmla="*/ 283006 w 682280"/>
                  <a:gd name="connsiteY7-522" fmla="*/ 12053 h 911349"/>
                  <a:gd name="connsiteX8-523" fmla="*/ 392443 w 682280"/>
                  <a:gd name="connsiteY8-524" fmla="*/ 36915 h 911349"/>
                  <a:gd name="connsiteX9-525" fmla="*/ 421252 w 682280"/>
                  <a:gd name="connsiteY9-526" fmla="*/ 222286 h 911349"/>
                  <a:gd name="connsiteX10-527" fmla="*/ 404264 w 682280"/>
                  <a:gd name="connsiteY10-528" fmla="*/ 37500 h 911349"/>
                  <a:gd name="connsiteX11-529" fmla="*/ 533253 w 682280"/>
                  <a:gd name="connsiteY11-530" fmla="*/ 61286 h 911349"/>
                  <a:gd name="connsiteX12-531" fmla="*/ 540043 w 682280"/>
                  <a:gd name="connsiteY12-532" fmla="*/ 235697 h 911349"/>
                  <a:gd name="connsiteX13-533" fmla="*/ 544402 w 682280"/>
                  <a:gd name="connsiteY13-534" fmla="*/ 67881 h 911349"/>
                  <a:gd name="connsiteX14-535" fmla="*/ 652398 w 682280"/>
                  <a:gd name="connsiteY14-536" fmla="*/ 85657 h 911349"/>
                  <a:gd name="connsiteX15-537" fmla="*/ 681567 w 682280"/>
                  <a:gd name="connsiteY15-538" fmla="*/ 324654 h 911349"/>
                  <a:gd name="connsiteX16-539" fmla="*/ 592528 w 682280"/>
                  <a:gd name="connsiteY16-540" fmla="*/ 807663 h 911349"/>
                  <a:gd name="connsiteX17-541" fmla="*/ 581817 w 682280"/>
                  <a:gd name="connsiteY17-542" fmla="*/ 910587 h 911349"/>
                  <a:gd name="connsiteX18-543" fmla="*/ 210797 w 682280"/>
                  <a:gd name="connsiteY18-544" fmla="*/ 911349 h 911349"/>
                  <a:gd name="connsiteX19-545" fmla="*/ 191940 w 682280"/>
                  <a:gd name="connsiteY19-546" fmla="*/ 779185 h 911349"/>
                  <a:gd name="connsiteX20-547" fmla="*/ 89953 w 682280"/>
                  <a:gd name="connsiteY20-548" fmla="*/ 653133 h 911349"/>
                  <a:gd name="connsiteX21-549" fmla="*/ 2929 w 682280"/>
                  <a:gd name="connsiteY21-550" fmla="*/ 437275 h 911349"/>
                  <a:gd name="connsiteX22-551" fmla="*/ 52893 w 682280"/>
                  <a:gd name="connsiteY22-552" fmla="*/ 141091 h 911349"/>
                  <a:gd name="connsiteX0-553" fmla="*/ 52893 w 682280"/>
                  <a:gd name="connsiteY0-554" fmla="*/ 141091 h 911349"/>
                  <a:gd name="connsiteX1-555" fmla="*/ 65758 w 682280"/>
                  <a:gd name="connsiteY1-556" fmla="*/ 371484 h 911349"/>
                  <a:gd name="connsiteX2-557" fmla="*/ 141445 w 682280"/>
                  <a:gd name="connsiteY2-558" fmla="*/ 396324 h 911349"/>
                  <a:gd name="connsiteX3-559" fmla="*/ 161192 w 682280"/>
                  <a:gd name="connsiteY3-560" fmla="*/ 137995 h 911349"/>
                  <a:gd name="connsiteX4-561" fmla="*/ 165066 w 682280"/>
                  <a:gd name="connsiteY4-562" fmla="*/ 18778 h 911349"/>
                  <a:gd name="connsiteX5-563" fmla="*/ 276679 w 682280"/>
                  <a:gd name="connsiteY5-564" fmla="*/ 9295 h 911349"/>
                  <a:gd name="connsiteX6-565" fmla="*/ 285155 w 682280"/>
                  <a:gd name="connsiteY6-566" fmla="*/ 229952 h 911349"/>
                  <a:gd name="connsiteX7-567" fmla="*/ 283006 w 682280"/>
                  <a:gd name="connsiteY7-568" fmla="*/ 12053 h 911349"/>
                  <a:gd name="connsiteX8-569" fmla="*/ 392443 w 682280"/>
                  <a:gd name="connsiteY8-570" fmla="*/ 36915 h 911349"/>
                  <a:gd name="connsiteX9-571" fmla="*/ 421252 w 682280"/>
                  <a:gd name="connsiteY9-572" fmla="*/ 222286 h 911349"/>
                  <a:gd name="connsiteX10-573" fmla="*/ 404264 w 682280"/>
                  <a:gd name="connsiteY10-574" fmla="*/ 37500 h 911349"/>
                  <a:gd name="connsiteX11-575" fmla="*/ 533253 w 682280"/>
                  <a:gd name="connsiteY11-576" fmla="*/ 61286 h 911349"/>
                  <a:gd name="connsiteX12-577" fmla="*/ 540043 w 682280"/>
                  <a:gd name="connsiteY12-578" fmla="*/ 235697 h 911349"/>
                  <a:gd name="connsiteX13-579" fmla="*/ 544402 w 682280"/>
                  <a:gd name="connsiteY13-580" fmla="*/ 67881 h 911349"/>
                  <a:gd name="connsiteX14-581" fmla="*/ 652398 w 682280"/>
                  <a:gd name="connsiteY14-582" fmla="*/ 85657 h 911349"/>
                  <a:gd name="connsiteX15-583" fmla="*/ 681567 w 682280"/>
                  <a:gd name="connsiteY15-584" fmla="*/ 324654 h 911349"/>
                  <a:gd name="connsiteX16-585" fmla="*/ 592528 w 682280"/>
                  <a:gd name="connsiteY16-586" fmla="*/ 807663 h 911349"/>
                  <a:gd name="connsiteX17-587" fmla="*/ 581817 w 682280"/>
                  <a:gd name="connsiteY17-588" fmla="*/ 910587 h 911349"/>
                  <a:gd name="connsiteX18-589" fmla="*/ 210797 w 682280"/>
                  <a:gd name="connsiteY18-590" fmla="*/ 911349 h 911349"/>
                  <a:gd name="connsiteX19-591" fmla="*/ 191940 w 682280"/>
                  <a:gd name="connsiteY19-592" fmla="*/ 779185 h 911349"/>
                  <a:gd name="connsiteX20-593" fmla="*/ 89953 w 682280"/>
                  <a:gd name="connsiteY20-594" fmla="*/ 653133 h 911349"/>
                  <a:gd name="connsiteX21-595" fmla="*/ 2929 w 682280"/>
                  <a:gd name="connsiteY21-596" fmla="*/ 437275 h 911349"/>
                  <a:gd name="connsiteX22-597" fmla="*/ 52893 w 682280"/>
                  <a:gd name="connsiteY22-598" fmla="*/ 141091 h 911349"/>
                  <a:gd name="connsiteX0-599" fmla="*/ 60601 w 681763"/>
                  <a:gd name="connsiteY0-600" fmla="*/ 138676 h 911349"/>
                  <a:gd name="connsiteX1-601" fmla="*/ 65241 w 681763"/>
                  <a:gd name="connsiteY1-602" fmla="*/ 371484 h 911349"/>
                  <a:gd name="connsiteX2-603" fmla="*/ 140928 w 681763"/>
                  <a:gd name="connsiteY2-604" fmla="*/ 396324 h 911349"/>
                  <a:gd name="connsiteX3-605" fmla="*/ 160675 w 681763"/>
                  <a:gd name="connsiteY3-606" fmla="*/ 137995 h 911349"/>
                  <a:gd name="connsiteX4-607" fmla="*/ 164549 w 681763"/>
                  <a:gd name="connsiteY4-608" fmla="*/ 18778 h 911349"/>
                  <a:gd name="connsiteX5-609" fmla="*/ 276162 w 681763"/>
                  <a:gd name="connsiteY5-610" fmla="*/ 9295 h 911349"/>
                  <a:gd name="connsiteX6-611" fmla="*/ 284638 w 681763"/>
                  <a:gd name="connsiteY6-612" fmla="*/ 229952 h 911349"/>
                  <a:gd name="connsiteX7-613" fmla="*/ 282489 w 681763"/>
                  <a:gd name="connsiteY7-614" fmla="*/ 12053 h 911349"/>
                  <a:gd name="connsiteX8-615" fmla="*/ 391926 w 681763"/>
                  <a:gd name="connsiteY8-616" fmla="*/ 36915 h 911349"/>
                  <a:gd name="connsiteX9-617" fmla="*/ 420735 w 681763"/>
                  <a:gd name="connsiteY9-618" fmla="*/ 222286 h 911349"/>
                  <a:gd name="connsiteX10-619" fmla="*/ 403747 w 681763"/>
                  <a:gd name="connsiteY10-620" fmla="*/ 37500 h 911349"/>
                  <a:gd name="connsiteX11-621" fmla="*/ 532736 w 681763"/>
                  <a:gd name="connsiteY11-622" fmla="*/ 61286 h 911349"/>
                  <a:gd name="connsiteX12-623" fmla="*/ 539526 w 681763"/>
                  <a:gd name="connsiteY12-624" fmla="*/ 235697 h 911349"/>
                  <a:gd name="connsiteX13-625" fmla="*/ 543885 w 681763"/>
                  <a:gd name="connsiteY13-626" fmla="*/ 67881 h 911349"/>
                  <a:gd name="connsiteX14-627" fmla="*/ 651881 w 681763"/>
                  <a:gd name="connsiteY14-628" fmla="*/ 85657 h 911349"/>
                  <a:gd name="connsiteX15-629" fmla="*/ 681050 w 681763"/>
                  <a:gd name="connsiteY15-630" fmla="*/ 324654 h 911349"/>
                  <a:gd name="connsiteX16-631" fmla="*/ 592011 w 681763"/>
                  <a:gd name="connsiteY16-632" fmla="*/ 807663 h 911349"/>
                  <a:gd name="connsiteX17-633" fmla="*/ 581300 w 681763"/>
                  <a:gd name="connsiteY17-634" fmla="*/ 910587 h 911349"/>
                  <a:gd name="connsiteX18-635" fmla="*/ 210280 w 681763"/>
                  <a:gd name="connsiteY18-636" fmla="*/ 911349 h 911349"/>
                  <a:gd name="connsiteX19-637" fmla="*/ 191423 w 681763"/>
                  <a:gd name="connsiteY19-638" fmla="*/ 779185 h 911349"/>
                  <a:gd name="connsiteX20-639" fmla="*/ 89436 w 681763"/>
                  <a:gd name="connsiteY20-640" fmla="*/ 653133 h 911349"/>
                  <a:gd name="connsiteX21-641" fmla="*/ 2412 w 681763"/>
                  <a:gd name="connsiteY21-642" fmla="*/ 437275 h 911349"/>
                  <a:gd name="connsiteX22-643" fmla="*/ 60601 w 681763"/>
                  <a:gd name="connsiteY22-644" fmla="*/ 138676 h 911349"/>
                  <a:gd name="connsiteX0-645" fmla="*/ 45719 w 683006"/>
                  <a:gd name="connsiteY0-646" fmla="*/ 134476 h 911349"/>
                  <a:gd name="connsiteX1-647" fmla="*/ 66484 w 683006"/>
                  <a:gd name="connsiteY1-648" fmla="*/ 371484 h 911349"/>
                  <a:gd name="connsiteX2-649" fmla="*/ 142171 w 683006"/>
                  <a:gd name="connsiteY2-650" fmla="*/ 396324 h 911349"/>
                  <a:gd name="connsiteX3-651" fmla="*/ 161918 w 683006"/>
                  <a:gd name="connsiteY3-652" fmla="*/ 137995 h 911349"/>
                  <a:gd name="connsiteX4-653" fmla="*/ 165792 w 683006"/>
                  <a:gd name="connsiteY4-654" fmla="*/ 18778 h 911349"/>
                  <a:gd name="connsiteX5-655" fmla="*/ 277405 w 683006"/>
                  <a:gd name="connsiteY5-656" fmla="*/ 9295 h 911349"/>
                  <a:gd name="connsiteX6-657" fmla="*/ 285881 w 683006"/>
                  <a:gd name="connsiteY6-658" fmla="*/ 229952 h 911349"/>
                  <a:gd name="connsiteX7-659" fmla="*/ 283732 w 683006"/>
                  <a:gd name="connsiteY7-660" fmla="*/ 12053 h 911349"/>
                  <a:gd name="connsiteX8-661" fmla="*/ 393169 w 683006"/>
                  <a:gd name="connsiteY8-662" fmla="*/ 36915 h 911349"/>
                  <a:gd name="connsiteX9-663" fmla="*/ 421978 w 683006"/>
                  <a:gd name="connsiteY9-664" fmla="*/ 222286 h 911349"/>
                  <a:gd name="connsiteX10-665" fmla="*/ 404990 w 683006"/>
                  <a:gd name="connsiteY10-666" fmla="*/ 37500 h 911349"/>
                  <a:gd name="connsiteX11-667" fmla="*/ 533979 w 683006"/>
                  <a:gd name="connsiteY11-668" fmla="*/ 61286 h 911349"/>
                  <a:gd name="connsiteX12-669" fmla="*/ 540769 w 683006"/>
                  <a:gd name="connsiteY12-670" fmla="*/ 235697 h 911349"/>
                  <a:gd name="connsiteX13-671" fmla="*/ 545128 w 683006"/>
                  <a:gd name="connsiteY13-672" fmla="*/ 67881 h 911349"/>
                  <a:gd name="connsiteX14-673" fmla="*/ 653124 w 683006"/>
                  <a:gd name="connsiteY14-674" fmla="*/ 85657 h 911349"/>
                  <a:gd name="connsiteX15-675" fmla="*/ 682293 w 683006"/>
                  <a:gd name="connsiteY15-676" fmla="*/ 324654 h 911349"/>
                  <a:gd name="connsiteX16-677" fmla="*/ 593254 w 683006"/>
                  <a:gd name="connsiteY16-678" fmla="*/ 807663 h 911349"/>
                  <a:gd name="connsiteX17-679" fmla="*/ 582543 w 683006"/>
                  <a:gd name="connsiteY17-680" fmla="*/ 910587 h 911349"/>
                  <a:gd name="connsiteX18-681" fmla="*/ 211523 w 683006"/>
                  <a:gd name="connsiteY18-682" fmla="*/ 911349 h 911349"/>
                  <a:gd name="connsiteX19-683" fmla="*/ 192666 w 683006"/>
                  <a:gd name="connsiteY19-684" fmla="*/ 779185 h 911349"/>
                  <a:gd name="connsiteX20-685" fmla="*/ 90679 w 683006"/>
                  <a:gd name="connsiteY20-686" fmla="*/ 653133 h 911349"/>
                  <a:gd name="connsiteX21-687" fmla="*/ 3655 w 683006"/>
                  <a:gd name="connsiteY21-688" fmla="*/ 437275 h 911349"/>
                  <a:gd name="connsiteX22-689" fmla="*/ 45719 w 683006"/>
                  <a:gd name="connsiteY22-690" fmla="*/ 134476 h 911349"/>
                  <a:gd name="connsiteX0-691" fmla="*/ 45719 w 683006"/>
                  <a:gd name="connsiteY0-692" fmla="*/ 134476 h 911349"/>
                  <a:gd name="connsiteX1-693" fmla="*/ 66484 w 683006"/>
                  <a:gd name="connsiteY1-694" fmla="*/ 371484 h 911349"/>
                  <a:gd name="connsiteX2-695" fmla="*/ 142171 w 683006"/>
                  <a:gd name="connsiteY2-696" fmla="*/ 396324 h 911349"/>
                  <a:gd name="connsiteX3-697" fmla="*/ 161918 w 683006"/>
                  <a:gd name="connsiteY3-698" fmla="*/ 137995 h 911349"/>
                  <a:gd name="connsiteX4-699" fmla="*/ 165792 w 683006"/>
                  <a:gd name="connsiteY4-700" fmla="*/ 18778 h 911349"/>
                  <a:gd name="connsiteX5-701" fmla="*/ 277405 w 683006"/>
                  <a:gd name="connsiteY5-702" fmla="*/ 9295 h 911349"/>
                  <a:gd name="connsiteX6-703" fmla="*/ 285881 w 683006"/>
                  <a:gd name="connsiteY6-704" fmla="*/ 229952 h 911349"/>
                  <a:gd name="connsiteX7-705" fmla="*/ 283732 w 683006"/>
                  <a:gd name="connsiteY7-706" fmla="*/ 12053 h 911349"/>
                  <a:gd name="connsiteX8-707" fmla="*/ 393169 w 683006"/>
                  <a:gd name="connsiteY8-708" fmla="*/ 36915 h 911349"/>
                  <a:gd name="connsiteX9-709" fmla="*/ 421978 w 683006"/>
                  <a:gd name="connsiteY9-710" fmla="*/ 222286 h 911349"/>
                  <a:gd name="connsiteX10-711" fmla="*/ 404990 w 683006"/>
                  <a:gd name="connsiteY10-712" fmla="*/ 37500 h 911349"/>
                  <a:gd name="connsiteX11-713" fmla="*/ 533979 w 683006"/>
                  <a:gd name="connsiteY11-714" fmla="*/ 61286 h 911349"/>
                  <a:gd name="connsiteX12-715" fmla="*/ 540769 w 683006"/>
                  <a:gd name="connsiteY12-716" fmla="*/ 235697 h 911349"/>
                  <a:gd name="connsiteX13-717" fmla="*/ 545128 w 683006"/>
                  <a:gd name="connsiteY13-718" fmla="*/ 67881 h 911349"/>
                  <a:gd name="connsiteX14-719" fmla="*/ 653124 w 683006"/>
                  <a:gd name="connsiteY14-720" fmla="*/ 85657 h 911349"/>
                  <a:gd name="connsiteX15-721" fmla="*/ 682293 w 683006"/>
                  <a:gd name="connsiteY15-722" fmla="*/ 324654 h 911349"/>
                  <a:gd name="connsiteX16-723" fmla="*/ 593254 w 683006"/>
                  <a:gd name="connsiteY16-724" fmla="*/ 807663 h 911349"/>
                  <a:gd name="connsiteX17-725" fmla="*/ 582543 w 683006"/>
                  <a:gd name="connsiteY17-726" fmla="*/ 910587 h 911349"/>
                  <a:gd name="connsiteX18-727" fmla="*/ 211523 w 683006"/>
                  <a:gd name="connsiteY18-728" fmla="*/ 911349 h 911349"/>
                  <a:gd name="connsiteX19-729" fmla="*/ 192666 w 683006"/>
                  <a:gd name="connsiteY19-730" fmla="*/ 779185 h 911349"/>
                  <a:gd name="connsiteX20-731" fmla="*/ 90679 w 683006"/>
                  <a:gd name="connsiteY20-732" fmla="*/ 653133 h 911349"/>
                  <a:gd name="connsiteX21-733" fmla="*/ 3655 w 683006"/>
                  <a:gd name="connsiteY21-734" fmla="*/ 437275 h 911349"/>
                  <a:gd name="connsiteX22-735" fmla="*/ 45719 w 683006"/>
                  <a:gd name="connsiteY22-736" fmla="*/ 134476 h 911349"/>
                  <a:gd name="connsiteX0-737" fmla="*/ 45719 w 683006"/>
                  <a:gd name="connsiteY0-738" fmla="*/ 134476 h 911349"/>
                  <a:gd name="connsiteX1-739" fmla="*/ 83259 w 683006"/>
                  <a:gd name="connsiteY1-740" fmla="*/ 357622 h 911349"/>
                  <a:gd name="connsiteX2-741" fmla="*/ 142171 w 683006"/>
                  <a:gd name="connsiteY2-742" fmla="*/ 396324 h 911349"/>
                  <a:gd name="connsiteX3-743" fmla="*/ 161918 w 683006"/>
                  <a:gd name="connsiteY3-744" fmla="*/ 137995 h 911349"/>
                  <a:gd name="connsiteX4-745" fmla="*/ 165792 w 683006"/>
                  <a:gd name="connsiteY4-746" fmla="*/ 18778 h 911349"/>
                  <a:gd name="connsiteX5-747" fmla="*/ 277405 w 683006"/>
                  <a:gd name="connsiteY5-748" fmla="*/ 9295 h 911349"/>
                  <a:gd name="connsiteX6-749" fmla="*/ 285881 w 683006"/>
                  <a:gd name="connsiteY6-750" fmla="*/ 229952 h 911349"/>
                  <a:gd name="connsiteX7-751" fmla="*/ 283732 w 683006"/>
                  <a:gd name="connsiteY7-752" fmla="*/ 12053 h 911349"/>
                  <a:gd name="connsiteX8-753" fmla="*/ 393169 w 683006"/>
                  <a:gd name="connsiteY8-754" fmla="*/ 36915 h 911349"/>
                  <a:gd name="connsiteX9-755" fmla="*/ 421978 w 683006"/>
                  <a:gd name="connsiteY9-756" fmla="*/ 222286 h 911349"/>
                  <a:gd name="connsiteX10-757" fmla="*/ 404990 w 683006"/>
                  <a:gd name="connsiteY10-758" fmla="*/ 37500 h 911349"/>
                  <a:gd name="connsiteX11-759" fmla="*/ 533979 w 683006"/>
                  <a:gd name="connsiteY11-760" fmla="*/ 61286 h 911349"/>
                  <a:gd name="connsiteX12-761" fmla="*/ 540769 w 683006"/>
                  <a:gd name="connsiteY12-762" fmla="*/ 235697 h 911349"/>
                  <a:gd name="connsiteX13-763" fmla="*/ 545128 w 683006"/>
                  <a:gd name="connsiteY13-764" fmla="*/ 67881 h 911349"/>
                  <a:gd name="connsiteX14-765" fmla="*/ 653124 w 683006"/>
                  <a:gd name="connsiteY14-766" fmla="*/ 85657 h 911349"/>
                  <a:gd name="connsiteX15-767" fmla="*/ 682293 w 683006"/>
                  <a:gd name="connsiteY15-768" fmla="*/ 324654 h 911349"/>
                  <a:gd name="connsiteX16-769" fmla="*/ 593254 w 683006"/>
                  <a:gd name="connsiteY16-770" fmla="*/ 807663 h 911349"/>
                  <a:gd name="connsiteX17-771" fmla="*/ 582543 w 683006"/>
                  <a:gd name="connsiteY17-772" fmla="*/ 910587 h 911349"/>
                  <a:gd name="connsiteX18-773" fmla="*/ 211523 w 683006"/>
                  <a:gd name="connsiteY18-774" fmla="*/ 911349 h 911349"/>
                  <a:gd name="connsiteX19-775" fmla="*/ 192666 w 683006"/>
                  <a:gd name="connsiteY19-776" fmla="*/ 779185 h 911349"/>
                  <a:gd name="connsiteX20-777" fmla="*/ 90679 w 683006"/>
                  <a:gd name="connsiteY20-778" fmla="*/ 653133 h 911349"/>
                  <a:gd name="connsiteX21-779" fmla="*/ 3655 w 683006"/>
                  <a:gd name="connsiteY21-780" fmla="*/ 437275 h 911349"/>
                  <a:gd name="connsiteX22-781" fmla="*/ 45719 w 683006"/>
                  <a:gd name="connsiteY22-782" fmla="*/ 134476 h 911349"/>
                  <a:gd name="connsiteX0-783" fmla="*/ 45719 w 683006"/>
                  <a:gd name="connsiteY0-784" fmla="*/ 134476 h 911349"/>
                  <a:gd name="connsiteX1-785" fmla="*/ 83259 w 683006"/>
                  <a:gd name="connsiteY1-786" fmla="*/ 357622 h 911349"/>
                  <a:gd name="connsiteX2-787" fmla="*/ 142171 w 683006"/>
                  <a:gd name="connsiteY2-788" fmla="*/ 396324 h 911349"/>
                  <a:gd name="connsiteX3-789" fmla="*/ 161918 w 683006"/>
                  <a:gd name="connsiteY3-790" fmla="*/ 137995 h 911349"/>
                  <a:gd name="connsiteX4-791" fmla="*/ 165792 w 683006"/>
                  <a:gd name="connsiteY4-792" fmla="*/ 18778 h 911349"/>
                  <a:gd name="connsiteX5-793" fmla="*/ 277405 w 683006"/>
                  <a:gd name="connsiteY5-794" fmla="*/ 9295 h 911349"/>
                  <a:gd name="connsiteX6-795" fmla="*/ 285881 w 683006"/>
                  <a:gd name="connsiteY6-796" fmla="*/ 229952 h 911349"/>
                  <a:gd name="connsiteX7-797" fmla="*/ 283732 w 683006"/>
                  <a:gd name="connsiteY7-798" fmla="*/ 12053 h 911349"/>
                  <a:gd name="connsiteX8-799" fmla="*/ 393169 w 683006"/>
                  <a:gd name="connsiteY8-800" fmla="*/ 36915 h 911349"/>
                  <a:gd name="connsiteX9-801" fmla="*/ 421978 w 683006"/>
                  <a:gd name="connsiteY9-802" fmla="*/ 222286 h 911349"/>
                  <a:gd name="connsiteX10-803" fmla="*/ 404990 w 683006"/>
                  <a:gd name="connsiteY10-804" fmla="*/ 37500 h 911349"/>
                  <a:gd name="connsiteX11-805" fmla="*/ 533979 w 683006"/>
                  <a:gd name="connsiteY11-806" fmla="*/ 61286 h 911349"/>
                  <a:gd name="connsiteX12-807" fmla="*/ 540769 w 683006"/>
                  <a:gd name="connsiteY12-808" fmla="*/ 235697 h 911349"/>
                  <a:gd name="connsiteX13-809" fmla="*/ 545128 w 683006"/>
                  <a:gd name="connsiteY13-810" fmla="*/ 67881 h 911349"/>
                  <a:gd name="connsiteX14-811" fmla="*/ 653124 w 683006"/>
                  <a:gd name="connsiteY14-812" fmla="*/ 85657 h 911349"/>
                  <a:gd name="connsiteX15-813" fmla="*/ 682293 w 683006"/>
                  <a:gd name="connsiteY15-814" fmla="*/ 324654 h 911349"/>
                  <a:gd name="connsiteX16-815" fmla="*/ 593254 w 683006"/>
                  <a:gd name="connsiteY16-816" fmla="*/ 807663 h 911349"/>
                  <a:gd name="connsiteX17-817" fmla="*/ 582543 w 683006"/>
                  <a:gd name="connsiteY17-818" fmla="*/ 910587 h 911349"/>
                  <a:gd name="connsiteX18-819" fmla="*/ 211523 w 683006"/>
                  <a:gd name="connsiteY18-820" fmla="*/ 911349 h 911349"/>
                  <a:gd name="connsiteX19-821" fmla="*/ 192666 w 683006"/>
                  <a:gd name="connsiteY19-822" fmla="*/ 779185 h 911349"/>
                  <a:gd name="connsiteX20-823" fmla="*/ 90679 w 683006"/>
                  <a:gd name="connsiteY20-824" fmla="*/ 653133 h 911349"/>
                  <a:gd name="connsiteX21-825" fmla="*/ 3655 w 683006"/>
                  <a:gd name="connsiteY21-826" fmla="*/ 437275 h 911349"/>
                  <a:gd name="connsiteX22-827" fmla="*/ 45719 w 683006"/>
                  <a:gd name="connsiteY22-828" fmla="*/ 134476 h 911349"/>
                  <a:gd name="connsiteX0-829" fmla="*/ 45719 w 683006"/>
                  <a:gd name="connsiteY0-830" fmla="*/ 134476 h 911349"/>
                  <a:gd name="connsiteX1-831" fmla="*/ 83259 w 683006"/>
                  <a:gd name="connsiteY1-832" fmla="*/ 357622 h 911349"/>
                  <a:gd name="connsiteX2-833" fmla="*/ 142171 w 683006"/>
                  <a:gd name="connsiteY2-834" fmla="*/ 396324 h 911349"/>
                  <a:gd name="connsiteX3-835" fmla="*/ 161918 w 683006"/>
                  <a:gd name="connsiteY3-836" fmla="*/ 137995 h 911349"/>
                  <a:gd name="connsiteX4-837" fmla="*/ 165792 w 683006"/>
                  <a:gd name="connsiteY4-838" fmla="*/ 18778 h 911349"/>
                  <a:gd name="connsiteX5-839" fmla="*/ 277405 w 683006"/>
                  <a:gd name="connsiteY5-840" fmla="*/ 9295 h 911349"/>
                  <a:gd name="connsiteX6-841" fmla="*/ 285881 w 683006"/>
                  <a:gd name="connsiteY6-842" fmla="*/ 229952 h 911349"/>
                  <a:gd name="connsiteX7-843" fmla="*/ 283732 w 683006"/>
                  <a:gd name="connsiteY7-844" fmla="*/ 12053 h 911349"/>
                  <a:gd name="connsiteX8-845" fmla="*/ 393169 w 683006"/>
                  <a:gd name="connsiteY8-846" fmla="*/ 36915 h 911349"/>
                  <a:gd name="connsiteX9-847" fmla="*/ 421978 w 683006"/>
                  <a:gd name="connsiteY9-848" fmla="*/ 222286 h 911349"/>
                  <a:gd name="connsiteX10-849" fmla="*/ 404990 w 683006"/>
                  <a:gd name="connsiteY10-850" fmla="*/ 37500 h 911349"/>
                  <a:gd name="connsiteX11-851" fmla="*/ 533979 w 683006"/>
                  <a:gd name="connsiteY11-852" fmla="*/ 61286 h 911349"/>
                  <a:gd name="connsiteX12-853" fmla="*/ 540769 w 683006"/>
                  <a:gd name="connsiteY12-854" fmla="*/ 235697 h 911349"/>
                  <a:gd name="connsiteX13-855" fmla="*/ 545128 w 683006"/>
                  <a:gd name="connsiteY13-856" fmla="*/ 67881 h 911349"/>
                  <a:gd name="connsiteX14-857" fmla="*/ 653124 w 683006"/>
                  <a:gd name="connsiteY14-858" fmla="*/ 85657 h 911349"/>
                  <a:gd name="connsiteX15-859" fmla="*/ 682293 w 683006"/>
                  <a:gd name="connsiteY15-860" fmla="*/ 324654 h 911349"/>
                  <a:gd name="connsiteX16-861" fmla="*/ 593254 w 683006"/>
                  <a:gd name="connsiteY16-862" fmla="*/ 807663 h 911349"/>
                  <a:gd name="connsiteX17-863" fmla="*/ 582543 w 683006"/>
                  <a:gd name="connsiteY17-864" fmla="*/ 910587 h 911349"/>
                  <a:gd name="connsiteX18-865" fmla="*/ 211523 w 683006"/>
                  <a:gd name="connsiteY18-866" fmla="*/ 911349 h 911349"/>
                  <a:gd name="connsiteX19-867" fmla="*/ 192666 w 683006"/>
                  <a:gd name="connsiteY19-868" fmla="*/ 779185 h 911349"/>
                  <a:gd name="connsiteX20-869" fmla="*/ 90679 w 683006"/>
                  <a:gd name="connsiteY20-870" fmla="*/ 653133 h 911349"/>
                  <a:gd name="connsiteX21-871" fmla="*/ 3655 w 683006"/>
                  <a:gd name="connsiteY21-872" fmla="*/ 437275 h 911349"/>
                  <a:gd name="connsiteX22-873" fmla="*/ 45719 w 683006"/>
                  <a:gd name="connsiteY22-874" fmla="*/ 134476 h 911349"/>
                  <a:gd name="connsiteX0-875" fmla="*/ 45719 w 683006"/>
                  <a:gd name="connsiteY0-876" fmla="*/ 134476 h 911349"/>
                  <a:gd name="connsiteX1-877" fmla="*/ 104061 w 683006"/>
                  <a:gd name="connsiteY1-878" fmla="*/ 357469 h 911349"/>
                  <a:gd name="connsiteX2-879" fmla="*/ 142171 w 683006"/>
                  <a:gd name="connsiteY2-880" fmla="*/ 396324 h 911349"/>
                  <a:gd name="connsiteX3-881" fmla="*/ 161918 w 683006"/>
                  <a:gd name="connsiteY3-882" fmla="*/ 137995 h 911349"/>
                  <a:gd name="connsiteX4-883" fmla="*/ 165792 w 683006"/>
                  <a:gd name="connsiteY4-884" fmla="*/ 18778 h 911349"/>
                  <a:gd name="connsiteX5-885" fmla="*/ 277405 w 683006"/>
                  <a:gd name="connsiteY5-886" fmla="*/ 9295 h 911349"/>
                  <a:gd name="connsiteX6-887" fmla="*/ 285881 w 683006"/>
                  <a:gd name="connsiteY6-888" fmla="*/ 229952 h 911349"/>
                  <a:gd name="connsiteX7-889" fmla="*/ 283732 w 683006"/>
                  <a:gd name="connsiteY7-890" fmla="*/ 12053 h 911349"/>
                  <a:gd name="connsiteX8-891" fmla="*/ 393169 w 683006"/>
                  <a:gd name="connsiteY8-892" fmla="*/ 36915 h 911349"/>
                  <a:gd name="connsiteX9-893" fmla="*/ 421978 w 683006"/>
                  <a:gd name="connsiteY9-894" fmla="*/ 222286 h 911349"/>
                  <a:gd name="connsiteX10-895" fmla="*/ 404990 w 683006"/>
                  <a:gd name="connsiteY10-896" fmla="*/ 37500 h 911349"/>
                  <a:gd name="connsiteX11-897" fmla="*/ 533979 w 683006"/>
                  <a:gd name="connsiteY11-898" fmla="*/ 61286 h 911349"/>
                  <a:gd name="connsiteX12-899" fmla="*/ 540769 w 683006"/>
                  <a:gd name="connsiteY12-900" fmla="*/ 235697 h 911349"/>
                  <a:gd name="connsiteX13-901" fmla="*/ 545128 w 683006"/>
                  <a:gd name="connsiteY13-902" fmla="*/ 67881 h 911349"/>
                  <a:gd name="connsiteX14-903" fmla="*/ 653124 w 683006"/>
                  <a:gd name="connsiteY14-904" fmla="*/ 85657 h 911349"/>
                  <a:gd name="connsiteX15-905" fmla="*/ 682293 w 683006"/>
                  <a:gd name="connsiteY15-906" fmla="*/ 324654 h 911349"/>
                  <a:gd name="connsiteX16-907" fmla="*/ 593254 w 683006"/>
                  <a:gd name="connsiteY16-908" fmla="*/ 807663 h 911349"/>
                  <a:gd name="connsiteX17-909" fmla="*/ 582543 w 683006"/>
                  <a:gd name="connsiteY17-910" fmla="*/ 910587 h 911349"/>
                  <a:gd name="connsiteX18-911" fmla="*/ 211523 w 683006"/>
                  <a:gd name="connsiteY18-912" fmla="*/ 911349 h 911349"/>
                  <a:gd name="connsiteX19-913" fmla="*/ 192666 w 683006"/>
                  <a:gd name="connsiteY19-914" fmla="*/ 779185 h 911349"/>
                  <a:gd name="connsiteX20-915" fmla="*/ 90679 w 683006"/>
                  <a:gd name="connsiteY20-916" fmla="*/ 653133 h 911349"/>
                  <a:gd name="connsiteX21-917" fmla="*/ 3655 w 683006"/>
                  <a:gd name="connsiteY21-918" fmla="*/ 437275 h 911349"/>
                  <a:gd name="connsiteX22-919" fmla="*/ 45719 w 683006"/>
                  <a:gd name="connsiteY22-920" fmla="*/ 134476 h 911349"/>
                  <a:gd name="connsiteX0-921" fmla="*/ 45719 w 683006"/>
                  <a:gd name="connsiteY0-922" fmla="*/ 134476 h 911349"/>
                  <a:gd name="connsiteX1-923" fmla="*/ 104061 w 683006"/>
                  <a:gd name="connsiteY1-924" fmla="*/ 357469 h 911349"/>
                  <a:gd name="connsiteX2-925" fmla="*/ 142171 w 683006"/>
                  <a:gd name="connsiteY2-926" fmla="*/ 396324 h 911349"/>
                  <a:gd name="connsiteX3-927" fmla="*/ 161918 w 683006"/>
                  <a:gd name="connsiteY3-928" fmla="*/ 137995 h 911349"/>
                  <a:gd name="connsiteX4-929" fmla="*/ 165792 w 683006"/>
                  <a:gd name="connsiteY4-930" fmla="*/ 18778 h 911349"/>
                  <a:gd name="connsiteX5-931" fmla="*/ 277405 w 683006"/>
                  <a:gd name="connsiteY5-932" fmla="*/ 9295 h 911349"/>
                  <a:gd name="connsiteX6-933" fmla="*/ 285881 w 683006"/>
                  <a:gd name="connsiteY6-934" fmla="*/ 229952 h 911349"/>
                  <a:gd name="connsiteX7-935" fmla="*/ 283732 w 683006"/>
                  <a:gd name="connsiteY7-936" fmla="*/ 12053 h 911349"/>
                  <a:gd name="connsiteX8-937" fmla="*/ 393169 w 683006"/>
                  <a:gd name="connsiteY8-938" fmla="*/ 36915 h 911349"/>
                  <a:gd name="connsiteX9-939" fmla="*/ 421978 w 683006"/>
                  <a:gd name="connsiteY9-940" fmla="*/ 222286 h 911349"/>
                  <a:gd name="connsiteX10-941" fmla="*/ 404990 w 683006"/>
                  <a:gd name="connsiteY10-942" fmla="*/ 37500 h 911349"/>
                  <a:gd name="connsiteX11-943" fmla="*/ 533979 w 683006"/>
                  <a:gd name="connsiteY11-944" fmla="*/ 61286 h 911349"/>
                  <a:gd name="connsiteX12-945" fmla="*/ 540769 w 683006"/>
                  <a:gd name="connsiteY12-946" fmla="*/ 235697 h 911349"/>
                  <a:gd name="connsiteX13-947" fmla="*/ 545128 w 683006"/>
                  <a:gd name="connsiteY13-948" fmla="*/ 67881 h 911349"/>
                  <a:gd name="connsiteX14-949" fmla="*/ 653124 w 683006"/>
                  <a:gd name="connsiteY14-950" fmla="*/ 85657 h 911349"/>
                  <a:gd name="connsiteX15-951" fmla="*/ 682293 w 683006"/>
                  <a:gd name="connsiteY15-952" fmla="*/ 324654 h 911349"/>
                  <a:gd name="connsiteX16-953" fmla="*/ 593254 w 683006"/>
                  <a:gd name="connsiteY16-954" fmla="*/ 807663 h 911349"/>
                  <a:gd name="connsiteX17-955" fmla="*/ 582543 w 683006"/>
                  <a:gd name="connsiteY17-956" fmla="*/ 910587 h 911349"/>
                  <a:gd name="connsiteX18-957" fmla="*/ 211523 w 683006"/>
                  <a:gd name="connsiteY18-958" fmla="*/ 911349 h 911349"/>
                  <a:gd name="connsiteX19-959" fmla="*/ 192666 w 683006"/>
                  <a:gd name="connsiteY19-960" fmla="*/ 779185 h 911349"/>
                  <a:gd name="connsiteX20-961" fmla="*/ 90679 w 683006"/>
                  <a:gd name="connsiteY20-962" fmla="*/ 653133 h 911349"/>
                  <a:gd name="connsiteX21-963" fmla="*/ 3655 w 683006"/>
                  <a:gd name="connsiteY21-964" fmla="*/ 437275 h 911349"/>
                  <a:gd name="connsiteX22-965" fmla="*/ 45719 w 683006"/>
                  <a:gd name="connsiteY22-966" fmla="*/ 134476 h 911349"/>
                  <a:gd name="connsiteX0-967" fmla="*/ 45719 w 683006"/>
                  <a:gd name="connsiteY0-968" fmla="*/ 134476 h 911349"/>
                  <a:gd name="connsiteX1-969" fmla="*/ 104061 w 683006"/>
                  <a:gd name="connsiteY1-970" fmla="*/ 357469 h 911349"/>
                  <a:gd name="connsiteX2-971" fmla="*/ 142171 w 683006"/>
                  <a:gd name="connsiteY2-972" fmla="*/ 396324 h 911349"/>
                  <a:gd name="connsiteX3-973" fmla="*/ 161918 w 683006"/>
                  <a:gd name="connsiteY3-974" fmla="*/ 137995 h 911349"/>
                  <a:gd name="connsiteX4-975" fmla="*/ 165792 w 683006"/>
                  <a:gd name="connsiteY4-976" fmla="*/ 18778 h 911349"/>
                  <a:gd name="connsiteX5-977" fmla="*/ 277405 w 683006"/>
                  <a:gd name="connsiteY5-978" fmla="*/ 9295 h 911349"/>
                  <a:gd name="connsiteX6-979" fmla="*/ 285881 w 683006"/>
                  <a:gd name="connsiteY6-980" fmla="*/ 229952 h 911349"/>
                  <a:gd name="connsiteX7-981" fmla="*/ 283732 w 683006"/>
                  <a:gd name="connsiteY7-982" fmla="*/ 12053 h 911349"/>
                  <a:gd name="connsiteX8-983" fmla="*/ 393169 w 683006"/>
                  <a:gd name="connsiteY8-984" fmla="*/ 36915 h 911349"/>
                  <a:gd name="connsiteX9-985" fmla="*/ 421978 w 683006"/>
                  <a:gd name="connsiteY9-986" fmla="*/ 222286 h 911349"/>
                  <a:gd name="connsiteX10-987" fmla="*/ 404990 w 683006"/>
                  <a:gd name="connsiteY10-988" fmla="*/ 37500 h 911349"/>
                  <a:gd name="connsiteX11-989" fmla="*/ 533979 w 683006"/>
                  <a:gd name="connsiteY11-990" fmla="*/ 61286 h 911349"/>
                  <a:gd name="connsiteX12-991" fmla="*/ 540769 w 683006"/>
                  <a:gd name="connsiteY12-992" fmla="*/ 235697 h 911349"/>
                  <a:gd name="connsiteX13-993" fmla="*/ 545128 w 683006"/>
                  <a:gd name="connsiteY13-994" fmla="*/ 67881 h 911349"/>
                  <a:gd name="connsiteX14-995" fmla="*/ 653124 w 683006"/>
                  <a:gd name="connsiteY14-996" fmla="*/ 85657 h 911349"/>
                  <a:gd name="connsiteX15-997" fmla="*/ 682293 w 683006"/>
                  <a:gd name="connsiteY15-998" fmla="*/ 324654 h 911349"/>
                  <a:gd name="connsiteX16-999" fmla="*/ 593254 w 683006"/>
                  <a:gd name="connsiteY16-1000" fmla="*/ 807663 h 911349"/>
                  <a:gd name="connsiteX17-1001" fmla="*/ 582543 w 683006"/>
                  <a:gd name="connsiteY17-1002" fmla="*/ 910587 h 911349"/>
                  <a:gd name="connsiteX18-1003" fmla="*/ 211523 w 683006"/>
                  <a:gd name="connsiteY18-1004" fmla="*/ 911349 h 911349"/>
                  <a:gd name="connsiteX19-1005" fmla="*/ 192666 w 683006"/>
                  <a:gd name="connsiteY19-1006" fmla="*/ 779185 h 911349"/>
                  <a:gd name="connsiteX20-1007" fmla="*/ 90679 w 683006"/>
                  <a:gd name="connsiteY20-1008" fmla="*/ 653133 h 911349"/>
                  <a:gd name="connsiteX21-1009" fmla="*/ 3655 w 683006"/>
                  <a:gd name="connsiteY21-1010" fmla="*/ 437275 h 911349"/>
                  <a:gd name="connsiteX22-1011" fmla="*/ 45719 w 683006"/>
                  <a:gd name="connsiteY22-1012" fmla="*/ 134476 h 911349"/>
                  <a:gd name="connsiteX0-1013" fmla="*/ 45719 w 683006"/>
                  <a:gd name="connsiteY0-1014" fmla="*/ 134476 h 911349"/>
                  <a:gd name="connsiteX1-1015" fmla="*/ 104061 w 683006"/>
                  <a:gd name="connsiteY1-1016" fmla="*/ 357469 h 911349"/>
                  <a:gd name="connsiteX2-1017" fmla="*/ 142171 w 683006"/>
                  <a:gd name="connsiteY2-1018" fmla="*/ 396324 h 911349"/>
                  <a:gd name="connsiteX3-1019" fmla="*/ 161918 w 683006"/>
                  <a:gd name="connsiteY3-1020" fmla="*/ 137995 h 911349"/>
                  <a:gd name="connsiteX4-1021" fmla="*/ 165792 w 683006"/>
                  <a:gd name="connsiteY4-1022" fmla="*/ 18778 h 911349"/>
                  <a:gd name="connsiteX5-1023" fmla="*/ 277405 w 683006"/>
                  <a:gd name="connsiteY5-1024" fmla="*/ 9295 h 911349"/>
                  <a:gd name="connsiteX6-1025" fmla="*/ 285881 w 683006"/>
                  <a:gd name="connsiteY6-1026" fmla="*/ 229952 h 911349"/>
                  <a:gd name="connsiteX7-1027" fmla="*/ 283732 w 683006"/>
                  <a:gd name="connsiteY7-1028" fmla="*/ 12053 h 911349"/>
                  <a:gd name="connsiteX8-1029" fmla="*/ 393169 w 683006"/>
                  <a:gd name="connsiteY8-1030" fmla="*/ 36915 h 911349"/>
                  <a:gd name="connsiteX9-1031" fmla="*/ 421978 w 683006"/>
                  <a:gd name="connsiteY9-1032" fmla="*/ 222286 h 911349"/>
                  <a:gd name="connsiteX10-1033" fmla="*/ 404990 w 683006"/>
                  <a:gd name="connsiteY10-1034" fmla="*/ 37500 h 911349"/>
                  <a:gd name="connsiteX11-1035" fmla="*/ 533979 w 683006"/>
                  <a:gd name="connsiteY11-1036" fmla="*/ 61286 h 911349"/>
                  <a:gd name="connsiteX12-1037" fmla="*/ 540769 w 683006"/>
                  <a:gd name="connsiteY12-1038" fmla="*/ 235697 h 911349"/>
                  <a:gd name="connsiteX13-1039" fmla="*/ 545128 w 683006"/>
                  <a:gd name="connsiteY13-1040" fmla="*/ 67881 h 911349"/>
                  <a:gd name="connsiteX14-1041" fmla="*/ 653124 w 683006"/>
                  <a:gd name="connsiteY14-1042" fmla="*/ 85657 h 911349"/>
                  <a:gd name="connsiteX15-1043" fmla="*/ 682293 w 683006"/>
                  <a:gd name="connsiteY15-1044" fmla="*/ 324654 h 911349"/>
                  <a:gd name="connsiteX16-1045" fmla="*/ 593254 w 683006"/>
                  <a:gd name="connsiteY16-1046" fmla="*/ 807663 h 911349"/>
                  <a:gd name="connsiteX17-1047" fmla="*/ 582543 w 683006"/>
                  <a:gd name="connsiteY17-1048" fmla="*/ 910587 h 911349"/>
                  <a:gd name="connsiteX18-1049" fmla="*/ 211523 w 683006"/>
                  <a:gd name="connsiteY18-1050" fmla="*/ 911349 h 911349"/>
                  <a:gd name="connsiteX19-1051" fmla="*/ 192666 w 683006"/>
                  <a:gd name="connsiteY19-1052" fmla="*/ 779185 h 911349"/>
                  <a:gd name="connsiteX20-1053" fmla="*/ 90679 w 683006"/>
                  <a:gd name="connsiteY20-1054" fmla="*/ 653133 h 911349"/>
                  <a:gd name="connsiteX21-1055" fmla="*/ 3655 w 683006"/>
                  <a:gd name="connsiteY21-1056" fmla="*/ 437275 h 911349"/>
                  <a:gd name="connsiteX22-1057" fmla="*/ 45719 w 683006"/>
                  <a:gd name="connsiteY22-1058" fmla="*/ 134476 h 911349"/>
                  <a:gd name="connsiteX0-1059" fmla="*/ 45719 w 683006"/>
                  <a:gd name="connsiteY0-1060" fmla="*/ 134476 h 911349"/>
                  <a:gd name="connsiteX1-1061" fmla="*/ 104061 w 683006"/>
                  <a:gd name="connsiteY1-1062" fmla="*/ 357469 h 911349"/>
                  <a:gd name="connsiteX2-1063" fmla="*/ 142171 w 683006"/>
                  <a:gd name="connsiteY2-1064" fmla="*/ 396324 h 911349"/>
                  <a:gd name="connsiteX3-1065" fmla="*/ 161918 w 683006"/>
                  <a:gd name="connsiteY3-1066" fmla="*/ 137995 h 911349"/>
                  <a:gd name="connsiteX4-1067" fmla="*/ 165792 w 683006"/>
                  <a:gd name="connsiteY4-1068" fmla="*/ 18778 h 911349"/>
                  <a:gd name="connsiteX5-1069" fmla="*/ 277405 w 683006"/>
                  <a:gd name="connsiteY5-1070" fmla="*/ 9295 h 911349"/>
                  <a:gd name="connsiteX6-1071" fmla="*/ 285881 w 683006"/>
                  <a:gd name="connsiteY6-1072" fmla="*/ 229952 h 911349"/>
                  <a:gd name="connsiteX7-1073" fmla="*/ 283732 w 683006"/>
                  <a:gd name="connsiteY7-1074" fmla="*/ 12053 h 911349"/>
                  <a:gd name="connsiteX8-1075" fmla="*/ 393169 w 683006"/>
                  <a:gd name="connsiteY8-1076" fmla="*/ 36915 h 911349"/>
                  <a:gd name="connsiteX9-1077" fmla="*/ 421978 w 683006"/>
                  <a:gd name="connsiteY9-1078" fmla="*/ 222286 h 911349"/>
                  <a:gd name="connsiteX10-1079" fmla="*/ 404990 w 683006"/>
                  <a:gd name="connsiteY10-1080" fmla="*/ 37500 h 911349"/>
                  <a:gd name="connsiteX11-1081" fmla="*/ 533979 w 683006"/>
                  <a:gd name="connsiteY11-1082" fmla="*/ 61286 h 911349"/>
                  <a:gd name="connsiteX12-1083" fmla="*/ 540769 w 683006"/>
                  <a:gd name="connsiteY12-1084" fmla="*/ 235697 h 911349"/>
                  <a:gd name="connsiteX13-1085" fmla="*/ 545128 w 683006"/>
                  <a:gd name="connsiteY13-1086" fmla="*/ 67881 h 911349"/>
                  <a:gd name="connsiteX14-1087" fmla="*/ 653124 w 683006"/>
                  <a:gd name="connsiteY14-1088" fmla="*/ 85657 h 911349"/>
                  <a:gd name="connsiteX15-1089" fmla="*/ 682293 w 683006"/>
                  <a:gd name="connsiteY15-1090" fmla="*/ 324654 h 911349"/>
                  <a:gd name="connsiteX16-1091" fmla="*/ 593254 w 683006"/>
                  <a:gd name="connsiteY16-1092" fmla="*/ 807663 h 911349"/>
                  <a:gd name="connsiteX17-1093" fmla="*/ 582543 w 683006"/>
                  <a:gd name="connsiteY17-1094" fmla="*/ 910587 h 911349"/>
                  <a:gd name="connsiteX18-1095" fmla="*/ 211523 w 683006"/>
                  <a:gd name="connsiteY18-1096" fmla="*/ 911349 h 911349"/>
                  <a:gd name="connsiteX19-1097" fmla="*/ 192666 w 683006"/>
                  <a:gd name="connsiteY19-1098" fmla="*/ 779185 h 911349"/>
                  <a:gd name="connsiteX20-1099" fmla="*/ 90679 w 683006"/>
                  <a:gd name="connsiteY20-1100" fmla="*/ 653133 h 911349"/>
                  <a:gd name="connsiteX21-1101" fmla="*/ 3655 w 683006"/>
                  <a:gd name="connsiteY21-1102" fmla="*/ 437275 h 911349"/>
                  <a:gd name="connsiteX22-1103" fmla="*/ 45719 w 683006"/>
                  <a:gd name="connsiteY22-1104" fmla="*/ 134476 h 911349"/>
                  <a:gd name="connsiteX0-1105" fmla="*/ 45719 w 683006"/>
                  <a:gd name="connsiteY0-1106" fmla="*/ 134476 h 911349"/>
                  <a:gd name="connsiteX1-1107" fmla="*/ 104061 w 683006"/>
                  <a:gd name="connsiteY1-1108" fmla="*/ 357469 h 911349"/>
                  <a:gd name="connsiteX2-1109" fmla="*/ 142171 w 683006"/>
                  <a:gd name="connsiteY2-1110" fmla="*/ 396324 h 911349"/>
                  <a:gd name="connsiteX3-1111" fmla="*/ 161918 w 683006"/>
                  <a:gd name="connsiteY3-1112" fmla="*/ 137995 h 911349"/>
                  <a:gd name="connsiteX4-1113" fmla="*/ 165792 w 683006"/>
                  <a:gd name="connsiteY4-1114" fmla="*/ 18778 h 911349"/>
                  <a:gd name="connsiteX5-1115" fmla="*/ 277405 w 683006"/>
                  <a:gd name="connsiteY5-1116" fmla="*/ 9295 h 911349"/>
                  <a:gd name="connsiteX6-1117" fmla="*/ 285881 w 683006"/>
                  <a:gd name="connsiteY6-1118" fmla="*/ 229952 h 911349"/>
                  <a:gd name="connsiteX7-1119" fmla="*/ 283732 w 683006"/>
                  <a:gd name="connsiteY7-1120" fmla="*/ 12053 h 911349"/>
                  <a:gd name="connsiteX8-1121" fmla="*/ 393169 w 683006"/>
                  <a:gd name="connsiteY8-1122" fmla="*/ 36915 h 911349"/>
                  <a:gd name="connsiteX9-1123" fmla="*/ 421978 w 683006"/>
                  <a:gd name="connsiteY9-1124" fmla="*/ 222286 h 911349"/>
                  <a:gd name="connsiteX10-1125" fmla="*/ 404990 w 683006"/>
                  <a:gd name="connsiteY10-1126" fmla="*/ 37500 h 911349"/>
                  <a:gd name="connsiteX11-1127" fmla="*/ 533979 w 683006"/>
                  <a:gd name="connsiteY11-1128" fmla="*/ 61286 h 911349"/>
                  <a:gd name="connsiteX12-1129" fmla="*/ 540769 w 683006"/>
                  <a:gd name="connsiteY12-1130" fmla="*/ 235697 h 911349"/>
                  <a:gd name="connsiteX13-1131" fmla="*/ 545128 w 683006"/>
                  <a:gd name="connsiteY13-1132" fmla="*/ 67881 h 911349"/>
                  <a:gd name="connsiteX14-1133" fmla="*/ 653124 w 683006"/>
                  <a:gd name="connsiteY14-1134" fmla="*/ 85657 h 911349"/>
                  <a:gd name="connsiteX15-1135" fmla="*/ 682293 w 683006"/>
                  <a:gd name="connsiteY15-1136" fmla="*/ 324654 h 911349"/>
                  <a:gd name="connsiteX16-1137" fmla="*/ 593254 w 683006"/>
                  <a:gd name="connsiteY16-1138" fmla="*/ 807663 h 911349"/>
                  <a:gd name="connsiteX17-1139" fmla="*/ 582543 w 683006"/>
                  <a:gd name="connsiteY17-1140" fmla="*/ 910587 h 911349"/>
                  <a:gd name="connsiteX18-1141" fmla="*/ 211523 w 683006"/>
                  <a:gd name="connsiteY18-1142" fmla="*/ 911349 h 911349"/>
                  <a:gd name="connsiteX19-1143" fmla="*/ 192666 w 683006"/>
                  <a:gd name="connsiteY19-1144" fmla="*/ 779185 h 911349"/>
                  <a:gd name="connsiteX20-1145" fmla="*/ 90679 w 683006"/>
                  <a:gd name="connsiteY20-1146" fmla="*/ 653133 h 911349"/>
                  <a:gd name="connsiteX21-1147" fmla="*/ 3655 w 683006"/>
                  <a:gd name="connsiteY21-1148" fmla="*/ 437275 h 911349"/>
                  <a:gd name="connsiteX22-1149" fmla="*/ 45719 w 683006"/>
                  <a:gd name="connsiteY22-1150" fmla="*/ 134476 h 911349"/>
                  <a:gd name="connsiteX0-1151" fmla="*/ 45719 w 683006"/>
                  <a:gd name="connsiteY0-1152" fmla="*/ 134476 h 911349"/>
                  <a:gd name="connsiteX1-1153" fmla="*/ 104061 w 683006"/>
                  <a:gd name="connsiteY1-1154" fmla="*/ 357469 h 911349"/>
                  <a:gd name="connsiteX2-1155" fmla="*/ 142171 w 683006"/>
                  <a:gd name="connsiteY2-1156" fmla="*/ 396324 h 911349"/>
                  <a:gd name="connsiteX3-1157" fmla="*/ 161918 w 683006"/>
                  <a:gd name="connsiteY3-1158" fmla="*/ 137995 h 911349"/>
                  <a:gd name="connsiteX4-1159" fmla="*/ 165792 w 683006"/>
                  <a:gd name="connsiteY4-1160" fmla="*/ 18778 h 911349"/>
                  <a:gd name="connsiteX5-1161" fmla="*/ 277405 w 683006"/>
                  <a:gd name="connsiteY5-1162" fmla="*/ 9295 h 911349"/>
                  <a:gd name="connsiteX6-1163" fmla="*/ 285881 w 683006"/>
                  <a:gd name="connsiteY6-1164" fmla="*/ 229952 h 911349"/>
                  <a:gd name="connsiteX7-1165" fmla="*/ 283732 w 683006"/>
                  <a:gd name="connsiteY7-1166" fmla="*/ 12053 h 911349"/>
                  <a:gd name="connsiteX8-1167" fmla="*/ 393169 w 683006"/>
                  <a:gd name="connsiteY8-1168" fmla="*/ 36915 h 911349"/>
                  <a:gd name="connsiteX9-1169" fmla="*/ 421978 w 683006"/>
                  <a:gd name="connsiteY9-1170" fmla="*/ 222286 h 911349"/>
                  <a:gd name="connsiteX10-1171" fmla="*/ 404990 w 683006"/>
                  <a:gd name="connsiteY10-1172" fmla="*/ 37500 h 911349"/>
                  <a:gd name="connsiteX11-1173" fmla="*/ 533979 w 683006"/>
                  <a:gd name="connsiteY11-1174" fmla="*/ 61286 h 911349"/>
                  <a:gd name="connsiteX12-1175" fmla="*/ 540769 w 683006"/>
                  <a:gd name="connsiteY12-1176" fmla="*/ 235697 h 911349"/>
                  <a:gd name="connsiteX13-1177" fmla="*/ 545128 w 683006"/>
                  <a:gd name="connsiteY13-1178" fmla="*/ 67881 h 911349"/>
                  <a:gd name="connsiteX14-1179" fmla="*/ 653124 w 683006"/>
                  <a:gd name="connsiteY14-1180" fmla="*/ 85657 h 911349"/>
                  <a:gd name="connsiteX15-1181" fmla="*/ 682293 w 683006"/>
                  <a:gd name="connsiteY15-1182" fmla="*/ 324654 h 911349"/>
                  <a:gd name="connsiteX16-1183" fmla="*/ 593254 w 683006"/>
                  <a:gd name="connsiteY16-1184" fmla="*/ 807663 h 911349"/>
                  <a:gd name="connsiteX17-1185" fmla="*/ 582543 w 683006"/>
                  <a:gd name="connsiteY17-1186" fmla="*/ 910587 h 911349"/>
                  <a:gd name="connsiteX18-1187" fmla="*/ 211523 w 683006"/>
                  <a:gd name="connsiteY18-1188" fmla="*/ 911349 h 911349"/>
                  <a:gd name="connsiteX19-1189" fmla="*/ 192666 w 683006"/>
                  <a:gd name="connsiteY19-1190" fmla="*/ 779185 h 911349"/>
                  <a:gd name="connsiteX20-1191" fmla="*/ 90679 w 683006"/>
                  <a:gd name="connsiteY20-1192" fmla="*/ 653133 h 911349"/>
                  <a:gd name="connsiteX21-1193" fmla="*/ 3655 w 683006"/>
                  <a:gd name="connsiteY21-1194" fmla="*/ 437275 h 911349"/>
                  <a:gd name="connsiteX22-1195" fmla="*/ 45719 w 683006"/>
                  <a:gd name="connsiteY22-1196" fmla="*/ 134476 h 911349"/>
                  <a:gd name="connsiteX0-1197" fmla="*/ 45719 w 683006"/>
                  <a:gd name="connsiteY0-1198" fmla="*/ 134476 h 911349"/>
                  <a:gd name="connsiteX1-1199" fmla="*/ 104061 w 683006"/>
                  <a:gd name="connsiteY1-1200" fmla="*/ 357469 h 911349"/>
                  <a:gd name="connsiteX2-1201" fmla="*/ 142171 w 683006"/>
                  <a:gd name="connsiteY2-1202" fmla="*/ 396324 h 911349"/>
                  <a:gd name="connsiteX3-1203" fmla="*/ 161918 w 683006"/>
                  <a:gd name="connsiteY3-1204" fmla="*/ 137995 h 911349"/>
                  <a:gd name="connsiteX4-1205" fmla="*/ 165792 w 683006"/>
                  <a:gd name="connsiteY4-1206" fmla="*/ 18778 h 911349"/>
                  <a:gd name="connsiteX5-1207" fmla="*/ 277405 w 683006"/>
                  <a:gd name="connsiteY5-1208" fmla="*/ 9295 h 911349"/>
                  <a:gd name="connsiteX6-1209" fmla="*/ 285881 w 683006"/>
                  <a:gd name="connsiteY6-1210" fmla="*/ 229952 h 911349"/>
                  <a:gd name="connsiteX7-1211" fmla="*/ 283732 w 683006"/>
                  <a:gd name="connsiteY7-1212" fmla="*/ 12053 h 911349"/>
                  <a:gd name="connsiteX8-1213" fmla="*/ 393169 w 683006"/>
                  <a:gd name="connsiteY8-1214" fmla="*/ 36915 h 911349"/>
                  <a:gd name="connsiteX9-1215" fmla="*/ 421978 w 683006"/>
                  <a:gd name="connsiteY9-1216" fmla="*/ 222286 h 911349"/>
                  <a:gd name="connsiteX10-1217" fmla="*/ 404990 w 683006"/>
                  <a:gd name="connsiteY10-1218" fmla="*/ 37500 h 911349"/>
                  <a:gd name="connsiteX11-1219" fmla="*/ 533979 w 683006"/>
                  <a:gd name="connsiteY11-1220" fmla="*/ 61286 h 911349"/>
                  <a:gd name="connsiteX12-1221" fmla="*/ 540769 w 683006"/>
                  <a:gd name="connsiteY12-1222" fmla="*/ 235697 h 911349"/>
                  <a:gd name="connsiteX13-1223" fmla="*/ 545128 w 683006"/>
                  <a:gd name="connsiteY13-1224" fmla="*/ 67881 h 911349"/>
                  <a:gd name="connsiteX14-1225" fmla="*/ 653124 w 683006"/>
                  <a:gd name="connsiteY14-1226" fmla="*/ 85657 h 911349"/>
                  <a:gd name="connsiteX15-1227" fmla="*/ 682293 w 683006"/>
                  <a:gd name="connsiteY15-1228" fmla="*/ 324654 h 911349"/>
                  <a:gd name="connsiteX16-1229" fmla="*/ 593254 w 683006"/>
                  <a:gd name="connsiteY16-1230" fmla="*/ 807663 h 911349"/>
                  <a:gd name="connsiteX17-1231" fmla="*/ 582543 w 683006"/>
                  <a:gd name="connsiteY17-1232" fmla="*/ 910587 h 911349"/>
                  <a:gd name="connsiteX18-1233" fmla="*/ 211523 w 683006"/>
                  <a:gd name="connsiteY18-1234" fmla="*/ 911349 h 911349"/>
                  <a:gd name="connsiteX19-1235" fmla="*/ 192666 w 683006"/>
                  <a:gd name="connsiteY19-1236" fmla="*/ 779185 h 911349"/>
                  <a:gd name="connsiteX20-1237" fmla="*/ 90679 w 683006"/>
                  <a:gd name="connsiteY20-1238" fmla="*/ 653133 h 911349"/>
                  <a:gd name="connsiteX21-1239" fmla="*/ 3655 w 683006"/>
                  <a:gd name="connsiteY21-1240" fmla="*/ 437275 h 911349"/>
                  <a:gd name="connsiteX22-1241" fmla="*/ 45719 w 683006"/>
                  <a:gd name="connsiteY22-1242" fmla="*/ 134476 h 9113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1"/>
              <p:cNvSpPr/>
              <p:nvPr/>
            </p:nvSpPr>
            <p:spPr>
              <a:xfrm rot="982074">
                <a:off x="1978345" y="2203258"/>
                <a:ext cx="400633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그룹 125"/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22" name="원호 121"/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원호 122"/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원호 123"/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원호 124"/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8" name="Group 71"/>
          <p:cNvGrpSpPr/>
          <p:nvPr/>
        </p:nvGrpSpPr>
        <p:grpSpPr>
          <a:xfrm>
            <a:off x="6735649" y="5197375"/>
            <a:ext cx="2360381" cy="923330"/>
            <a:chOff x="4965552" y="1539637"/>
            <a:chExt cx="3688520" cy="923330"/>
          </a:xfrm>
        </p:grpSpPr>
        <p:sp>
          <p:nvSpPr>
            <p:cNvPr id="129" name="TextBox 128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169094" y="1539637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Read to Write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71"/>
          <p:cNvGrpSpPr/>
          <p:nvPr/>
        </p:nvGrpSpPr>
        <p:grpSpPr>
          <a:xfrm>
            <a:off x="9677232" y="5269611"/>
            <a:ext cx="2230129" cy="542077"/>
            <a:chOff x="4965552" y="1736224"/>
            <a:chExt cx="3484978" cy="542077"/>
          </a:xfrm>
        </p:grpSpPr>
        <p:sp>
          <p:nvSpPr>
            <p:cNvPr id="132" name="TextBox 131"/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965552" y="1736224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Assignment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71"/>
          <p:cNvGrpSpPr/>
          <p:nvPr/>
        </p:nvGrpSpPr>
        <p:grpSpPr>
          <a:xfrm>
            <a:off x="4125047" y="5214293"/>
            <a:ext cx="2340309" cy="721746"/>
            <a:chOff x="4965552" y="1556555"/>
            <a:chExt cx="3657154" cy="721746"/>
          </a:xfrm>
        </p:grpSpPr>
        <p:sp>
          <p:nvSpPr>
            <p:cNvPr id="135" name="TextBox 134"/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37728" y="1556555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Assessment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71"/>
          <p:cNvGrpSpPr/>
          <p:nvPr/>
        </p:nvGrpSpPr>
        <p:grpSpPr>
          <a:xfrm>
            <a:off x="1514443" y="5335175"/>
            <a:ext cx="2320002" cy="785530"/>
            <a:chOff x="4965552" y="1677437"/>
            <a:chExt cx="3625421" cy="785530"/>
          </a:xfrm>
        </p:grpSpPr>
        <p:sp>
          <p:nvSpPr>
            <p:cNvPr id="138" name="TextBox 137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105995" y="1677437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Unit Project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1167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9860" y="409510"/>
            <a:ext cx="79921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CONTENTS</a:t>
            </a:r>
            <a:endParaRPr lang="ko-KR" altLang="en-US" sz="5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92827" y="2496048"/>
            <a:ext cx="5943603" cy="780795"/>
            <a:chOff x="4771164" y="1491808"/>
            <a:chExt cx="5943603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6207075" y="1619551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2800" b="1" dirty="0">
                  <a:cs typeface="Arial" panose="020B0604020202020204" pitchFamily="34" charset="0"/>
                </a:rPr>
                <a:t>Learning Objectives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71164" y="1491808"/>
              <a:ext cx="958096" cy="780795"/>
              <a:chOff x="5349675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49675" y="150905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anose="020B0604020202020204" pitchFamily="34" charset="0"/>
                  </a:rPr>
                  <a:t>0</a:t>
                </a:r>
                <a:r>
                  <a:rPr lang="en-US" altLang="zh-CN" sz="3600" b="1" dirty="0">
                    <a:cs typeface="Arial" panose="020B0604020202020204" pitchFamily="34" charset="0"/>
                  </a:rPr>
                  <a:t>2</a:t>
                </a:r>
                <a:endParaRPr lang="ko-KR" altLang="en-US" sz="3600" b="1" dirty="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79178" y="3491933"/>
            <a:ext cx="5957252" cy="780795"/>
            <a:chOff x="4740950" y="1491808"/>
            <a:chExt cx="5957252" cy="780795"/>
          </a:xfrm>
        </p:grpSpPr>
        <p:sp>
          <p:nvSpPr>
            <p:cNvPr id="32" name="TextBox 31"/>
            <p:cNvSpPr txBox="1"/>
            <p:nvPr/>
          </p:nvSpPr>
          <p:spPr>
            <a:xfrm>
              <a:off x="6190510" y="1679481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cs typeface="Arial" panose="020B0604020202020204" pitchFamily="34" charset="0"/>
                </a:rPr>
                <a:t>Teaching Methodology</a:t>
              </a:r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0950" y="1491808"/>
              <a:ext cx="958096" cy="780795"/>
              <a:chOff x="531946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19461" y="1534440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anose="020B0604020202020204" pitchFamily="34" charset="0"/>
                  </a:rPr>
                  <a:t>0</a:t>
                </a:r>
                <a:r>
                  <a:rPr lang="en-US" altLang="zh-CN" sz="3600" b="1" dirty="0">
                    <a:cs typeface="Arial" panose="020B0604020202020204" pitchFamily="34" charset="0"/>
                  </a:rPr>
                  <a:t>3</a:t>
                </a:r>
                <a:endParaRPr lang="ko-KR" altLang="en-US" sz="3600" b="1" dirty="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406945" y="4510351"/>
            <a:ext cx="958096" cy="780795"/>
            <a:chOff x="5338449" y="1517098"/>
            <a:chExt cx="958096" cy="780795"/>
          </a:xfrm>
        </p:grpSpPr>
        <p:sp>
          <p:nvSpPr>
            <p:cNvPr id="36" name="Oval 35"/>
            <p:cNvSpPr/>
            <p:nvPr/>
          </p:nvSpPr>
          <p:spPr>
            <a:xfrm>
              <a:off x="5423149" y="1517098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8449" y="157611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anose="020B0604020202020204" pitchFamily="34" charset="0"/>
                </a:rPr>
                <a:t>0</a:t>
              </a:r>
              <a:r>
                <a:rPr lang="en-US" altLang="zh-CN" sz="3600" b="1" dirty="0">
                  <a:cs typeface="Arial" panose="020B0604020202020204" pitchFamily="34" charset="0"/>
                </a:rPr>
                <a:t>4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2827" y="5445125"/>
            <a:ext cx="958096" cy="780795"/>
            <a:chOff x="5312420" y="1531887"/>
            <a:chExt cx="958096" cy="780795"/>
          </a:xfrm>
        </p:grpSpPr>
        <p:sp>
          <p:nvSpPr>
            <p:cNvPr id="43" name="Oval 42"/>
            <p:cNvSpPr/>
            <p:nvPr/>
          </p:nvSpPr>
          <p:spPr>
            <a:xfrm>
              <a:off x="5392075" y="1531887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12420" y="161553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anose="020B0604020202020204" pitchFamily="34" charset="0"/>
                </a:rPr>
                <a:t>0</a:t>
              </a:r>
              <a:r>
                <a:rPr lang="en-US" altLang="zh-CN" sz="3600" b="1" dirty="0">
                  <a:cs typeface="Arial" panose="020B0604020202020204" pitchFamily="34" charset="0"/>
                </a:rPr>
                <a:t>5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" name="TextBox 31"/>
          <p:cNvSpPr txBox="1"/>
          <p:nvPr/>
        </p:nvSpPr>
        <p:spPr>
          <a:xfrm>
            <a:off x="6828738" y="4639138"/>
            <a:ext cx="45076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cs typeface="Arial" panose="020B0604020202020204" pitchFamily="34" charset="0"/>
              </a:rPr>
              <a:t>Teaching Procedure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6828738" y="5573912"/>
            <a:ext cx="45076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cs typeface="Arial" panose="020B0604020202020204" pitchFamily="34" charset="0"/>
              </a:rPr>
              <a:t>Teaching Assessment</a:t>
            </a:r>
            <a:endParaRPr lang="ko-KR" altLang="en-US" sz="2800" b="1" dirty="0">
              <a:cs typeface="Arial" panose="020B0604020202020204" pitchFamily="34" charset="0"/>
            </a:endParaRPr>
          </a:p>
        </p:txBody>
      </p:sp>
      <p:grpSp>
        <p:nvGrpSpPr>
          <p:cNvPr id="39" name="Group 2"/>
          <p:cNvGrpSpPr/>
          <p:nvPr/>
        </p:nvGrpSpPr>
        <p:grpSpPr>
          <a:xfrm>
            <a:off x="5379178" y="1502417"/>
            <a:ext cx="5957252" cy="780795"/>
            <a:chOff x="4745820" y="1491808"/>
            <a:chExt cx="5957252" cy="780795"/>
          </a:xfrm>
        </p:grpSpPr>
        <p:sp>
          <p:nvSpPr>
            <p:cNvPr id="40" name="TextBox 8"/>
            <p:cNvSpPr txBox="1"/>
            <p:nvPr/>
          </p:nvSpPr>
          <p:spPr>
            <a:xfrm>
              <a:off x="6195380" y="1620595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2800" b="1" dirty="0">
                  <a:cs typeface="Arial" panose="020B0604020202020204" pitchFamily="34" charset="0"/>
                </a:rPr>
                <a:t>Students Analysis</a:t>
              </a:r>
            </a:p>
          </p:txBody>
        </p:sp>
        <p:grpSp>
          <p:nvGrpSpPr>
            <p:cNvPr id="41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anose="020B0604020202020204" pitchFamily="34" charset="0"/>
                  </a:rPr>
                  <a:t>01</a:t>
                </a:r>
                <a:endParaRPr lang="ko-KR" altLang="en-US" sz="3600" b="1" dirty="0"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6"/>
          <p:cNvSpPr/>
          <p:nvPr/>
        </p:nvSpPr>
        <p:spPr>
          <a:xfrm>
            <a:off x="2786646" y="2644281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矩形: 对角圆角 13"/>
          <p:cNvSpPr/>
          <p:nvPr/>
        </p:nvSpPr>
        <p:spPr>
          <a:xfrm>
            <a:off x="3968455" y="1745482"/>
            <a:ext cx="5253487" cy="98341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Production Task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6002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31"/>
          <p:cNvSpPr txBox="1"/>
          <p:nvPr/>
        </p:nvSpPr>
        <p:spPr>
          <a:xfrm>
            <a:off x="6502852" y="15502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9229338" y="125101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3512" y="-1"/>
            <a:ext cx="3063074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1"/>
          <p:cNvSpPr txBox="1"/>
          <p:nvPr/>
        </p:nvSpPr>
        <p:spPr>
          <a:xfrm>
            <a:off x="2980483" y="158845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48594" y="3109406"/>
            <a:ext cx="8567143" cy="254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Present an English debate with the theme of the relationship between economic development and environmental protection.</a:t>
            </a:r>
            <a:endParaRPr lang="zh-CN" altLang="en-US" sz="2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9C04F1-BB7B-49F5-A96A-077BCA3FDD99}"/>
              </a:ext>
            </a:extLst>
          </p:cNvPr>
          <p:cNvSpPr txBox="1"/>
          <p:nvPr/>
        </p:nvSpPr>
        <p:spPr>
          <a:xfrm>
            <a:off x="57391" y="155021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1DFB9E3-57EF-4F6F-86F1-F021DB814838}"/>
              </a:ext>
            </a:extLst>
          </p:cNvPr>
          <p:cNvSpPr/>
          <p:nvPr/>
        </p:nvSpPr>
        <p:spPr>
          <a:xfrm>
            <a:off x="-3076805" y="0"/>
            <a:ext cx="3051302" cy="71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6892" y="155019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Arial" panose="020B0604020202020204" pitchFamily="34" charset="0"/>
              </a:rPr>
              <a:t>Unit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6"/>
          <p:cNvSpPr/>
          <p:nvPr/>
        </p:nvSpPr>
        <p:spPr>
          <a:xfrm>
            <a:off x="2786646" y="2644281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矩形: 对角圆角 13"/>
          <p:cNvSpPr/>
          <p:nvPr/>
        </p:nvSpPr>
        <p:spPr>
          <a:xfrm>
            <a:off x="3236703" y="1510387"/>
            <a:ext cx="7647282" cy="98341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Nature and Man Are United as One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12838" y="2809953"/>
            <a:ext cx="8567143" cy="254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《Tao</a:t>
            </a:r>
            <a:r>
              <a:rPr lang="zh-CN" altLang="en-US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Te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 Ching》:</a:t>
            </a:r>
            <a:r>
              <a:rPr lang="zh-CN" altLang="en-US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For</a:t>
            </a:r>
            <a:r>
              <a:rPr lang="zh-CN" altLang="en-US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I</a:t>
            </a:r>
            <a:r>
              <a:rPr lang="zh-CN" altLang="en-US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</a:rPr>
              <a:t>am abstracted from the world, the world from nature, nature from the way, and the way from what is beneath abstraction. </a:t>
            </a:r>
            <a:endParaRPr lang="zh-CN" altLang="en-US" sz="28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4F23FDA-D321-4456-B90B-5825386EBF63}"/>
              </a:ext>
            </a:extLst>
          </p:cNvPr>
          <p:cNvSpPr/>
          <p:nvPr/>
        </p:nvSpPr>
        <p:spPr>
          <a:xfrm>
            <a:off x="-16002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31C5259F-944A-4B1F-8115-03CC35EF8660}"/>
              </a:ext>
            </a:extLst>
          </p:cNvPr>
          <p:cNvSpPr txBox="1"/>
          <p:nvPr/>
        </p:nvSpPr>
        <p:spPr>
          <a:xfrm>
            <a:off x="6502852" y="15502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515518EF-EA99-4964-A849-24DFC626D013}"/>
              </a:ext>
            </a:extLst>
          </p:cNvPr>
          <p:cNvSpPr txBox="1"/>
          <p:nvPr/>
        </p:nvSpPr>
        <p:spPr>
          <a:xfrm>
            <a:off x="9229338" y="125101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050E352-525E-47F5-B6B7-7629F64D1782}"/>
              </a:ext>
            </a:extLst>
          </p:cNvPr>
          <p:cNvSpPr/>
          <p:nvPr/>
        </p:nvSpPr>
        <p:spPr>
          <a:xfrm>
            <a:off x="2993512" y="-1"/>
            <a:ext cx="3063074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2A369ADD-7FAF-4F23-B7D6-96F80C2822E1}"/>
              </a:ext>
            </a:extLst>
          </p:cNvPr>
          <p:cNvSpPr txBox="1"/>
          <p:nvPr/>
        </p:nvSpPr>
        <p:spPr>
          <a:xfrm>
            <a:off x="2980483" y="158845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F33B547-B777-419B-8AD0-EE932AD2D551}"/>
              </a:ext>
            </a:extLst>
          </p:cNvPr>
          <p:cNvSpPr txBox="1"/>
          <p:nvPr/>
        </p:nvSpPr>
        <p:spPr>
          <a:xfrm>
            <a:off x="57391" y="155021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9B806B0-7F98-4224-A60B-C442E1B9CA48}"/>
              </a:ext>
            </a:extLst>
          </p:cNvPr>
          <p:cNvSpPr/>
          <p:nvPr/>
        </p:nvSpPr>
        <p:spPr>
          <a:xfrm>
            <a:off x="-3076805" y="0"/>
            <a:ext cx="3051302" cy="71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BA66539-BD62-4CD4-8703-12CBE54E60A5}"/>
              </a:ext>
            </a:extLst>
          </p:cNvPr>
          <p:cNvSpPr txBox="1"/>
          <p:nvPr/>
        </p:nvSpPr>
        <p:spPr>
          <a:xfrm>
            <a:off x="66892" y="155020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Arial" panose="020B0604020202020204" pitchFamily="34" charset="0"/>
              </a:rPr>
              <a:t>Unit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6"/>
          <p:cNvSpPr/>
          <p:nvPr/>
        </p:nvSpPr>
        <p:spPr>
          <a:xfrm>
            <a:off x="2786646" y="2644281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矩形: 对角圆角 13"/>
          <p:cNvSpPr/>
          <p:nvPr/>
        </p:nvSpPr>
        <p:spPr>
          <a:xfrm>
            <a:off x="3172768" y="922157"/>
            <a:ext cx="7647282" cy="56374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Nature and Man Are United as One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98524" y="2040195"/>
            <a:ext cx="85671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altLang="zh-CN" sz="2800" dirty="0"/>
              <a:t>We must maintain harmony between man and nature and pursue sustainable development. </a:t>
            </a:r>
          </a:p>
          <a:p>
            <a:pPr marL="514350" indent="-514350" algn="just">
              <a:buFontTx/>
              <a:buAutoNum type="arabicPeriod"/>
            </a:pPr>
            <a:r>
              <a:rPr lang="en-US" altLang="zh-CN" sz="2800" dirty="0"/>
              <a:t>Taking care of millions of people who are starving is more important than saving natural resources, most of which are renewable anyway. </a:t>
            </a:r>
            <a:endParaRPr lang="zh-CN" altLang="en-US" sz="2800" dirty="0"/>
          </a:p>
          <a:p>
            <a:pPr marL="514350" indent="-514350" algn="just">
              <a:buFontTx/>
              <a:buAutoNum type="arabicPeriod"/>
            </a:pPr>
            <a:r>
              <a:rPr lang="en-US" altLang="zh-CN" sz="2800" dirty="0"/>
              <a:t>No one wants to stop economic progress that could give millions better lives. But we have already wasted and destroyed vast amounts of natural resources, thus</a:t>
            </a:r>
            <a:r>
              <a:rPr lang="zh-CN" altLang="en-US" sz="2800" dirty="0"/>
              <a:t> </a:t>
            </a:r>
            <a:r>
              <a:rPr lang="en-US" altLang="zh-CN" sz="2800" dirty="0"/>
              <a:t>have put earth at risk. </a:t>
            </a:r>
          </a:p>
          <a:p>
            <a:pPr marL="514350" indent="-514350" algn="just">
              <a:buFontTx/>
              <a:buAutoNum type="arabicPeriod"/>
            </a:pPr>
            <a:r>
              <a:rPr lang="en-US" altLang="zh-CN" sz="2800" dirty="0"/>
              <a:t>Nature is our ward, not our master.  </a:t>
            </a:r>
            <a:endParaRPr lang="zh-CN" altLang="en-US" sz="2800" dirty="0"/>
          </a:p>
          <a:p>
            <a:pPr marL="514350" indent="-514350" algn="just">
              <a:buAutoNum type="arabicPeriod"/>
            </a:pPr>
            <a:endParaRPr lang="en-US" altLang="zh-CN" sz="2800" dirty="0"/>
          </a:p>
          <a:p>
            <a:pPr marL="514350" indent="-514350" algn="just">
              <a:buAutoNum type="arabicPeriod"/>
            </a:pPr>
            <a:endParaRPr lang="zh-CN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0FBA2B-4E9D-4F70-BEE7-6A3507A3127A}"/>
              </a:ext>
            </a:extLst>
          </p:cNvPr>
          <p:cNvSpPr/>
          <p:nvPr/>
        </p:nvSpPr>
        <p:spPr>
          <a:xfrm>
            <a:off x="-16002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D2B10E20-4328-4E05-9443-C42E0B98CA68}"/>
              </a:ext>
            </a:extLst>
          </p:cNvPr>
          <p:cNvSpPr txBox="1"/>
          <p:nvPr/>
        </p:nvSpPr>
        <p:spPr>
          <a:xfrm>
            <a:off x="6502852" y="15502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847369AE-DEAD-4B03-8E8D-A3898287CA31}"/>
              </a:ext>
            </a:extLst>
          </p:cNvPr>
          <p:cNvSpPr txBox="1"/>
          <p:nvPr/>
        </p:nvSpPr>
        <p:spPr>
          <a:xfrm>
            <a:off x="9229338" y="125101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62F9AAB-C565-4265-B970-DDC930E0D250}"/>
              </a:ext>
            </a:extLst>
          </p:cNvPr>
          <p:cNvSpPr/>
          <p:nvPr/>
        </p:nvSpPr>
        <p:spPr>
          <a:xfrm>
            <a:off x="2993512" y="-1"/>
            <a:ext cx="3063074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28A4E2C9-04B5-401F-9B77-8036DC7CBE60}"/>
              </a:ext>
            </a:extLst>
          </p:cNvPr>
          <p:cNvSpPr txBox="1"/>
          <p:nvPr/>
        </p:nvSpPr>
        <p:spPr>
          <a:xfrm>
            <a:off x="2980483" y="158845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7A77092-60BD-4C8B-A321-C3EA8F5F13AA}"/>
              </a:ext>
            </a:extLst>
          </p:cNvPr>
          <p:cNvSpPr txBox="1"/>
          <p:nvPr/>
        </p:nvSpPr>
        <p:spPr>
          <a:xfrm>
            <a:off x="57391" y="155021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0C8C09B-5708-4C22-BE68-9BF827ACB2D7}"/>
              </a:ext>
            </a:extLst>
          </p:cNvPr>
          <p:cNvSpPr/>
          <p:nvPr/>
        </p:nvSpPr>
        <p:spPr>
          <a:xfrm>
            <a:off x="-3076805" y="0"/>
            <a:ext cx="3051302" cy="71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773E3B6-0F70-4AE5-94AF-6874A641EF4E}"/>
              </a:ext>
            </a:extLst>
          </p:cNvPr>
          <p:cNvSpPr txBox="1"/>
          <p:nvPr/>
        </p:nvSpPr>
        <p:spPr>
          <a:xfrm>
            <a:off x="66892" y="155020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cs typeface="Arial" panose="020B0604020202020204" pitchFamily="34" charset="0"/>
              </a:rPr>
              <a:t>Unit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6"/>
          <p:cNvSpPr/>
          <p:nvPr/>
        </p:nvSpPr>
        <p:spPr>
          <a:xfrm>
            <a:off x="2786646" y="2644281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53826" y="177624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800"/>
          <a:stretch>
            <a:fillRect/>
          </a:stretch>
        </p:blipFill>
        <p:spPr>
          <a:xfrm>
            <a:off x="6640195" y="785290"/>
            <a:ext cx="5530318" cy="607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箭头: 右 17"/>
          <p:cNvSpPr/>
          <p:nvPr/>
        </p:nvSpPr>
        <p:spPr>
          <a:xfrm>
            <a:off x="5695123" y="1598296"/>
            <a:ext cx="864096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箭头: 右 20"/>
          <p:cNvSpPr/>
          <p:nvPr/>
        </p:nvSpPr>
        <p:spPr>
          <a:xfrm>
            <a:off x="5695123" y="2383639"/>
            <a:ext cx="864096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箭头: 右 21"/>
          <p:cNvSpPr/>
          <p:nvPr/>
        </p:nvSpPr>
        <p:spPr>
          <a:xfrm>
            <a:off x="5695123" y="3937067"/>
            <a:ext cx="864096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箭头: 右 23"/>
          <p:cNvSpPr/>
          <p:nvPr/>
        </p:nvSpPr>
        <p:spPr>
          <a:xfrm>
            <a:off x="5695123" y="4705152"/>
            <a:ext cx="864096" cy="3840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2718792" y="1598297"/>
            <a:ext cx="2592288" cy="4205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Counter-argument</a:t>
            </a:r>
            <a:endParaRPr lang="zh-CN" altLang="en-US" sz="2135" dirty="0"/>
          </a:p>
        </p:txBody>
      </p:sp>
      <p:sp>
        <p:nvSpPr>
          <p:cNvPr id="26" name="文本框 25"/>
          <p:cNvSpPr txBox="1"/>
          <p:nvPr/>
        </p:nvSpPr>
        <p:spPr>
          <a:xfrm>
            <a:off x="2718792" y="2383639"/>
            <a:ext cx="2592288" cy="4205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35" dirty="0"/>
              <a:t>Reason</a:t>
            </a:r>
            <a:endParaRPr lang="zh-CN" altLang="en-US" sz="2135" dirty="0"/>
          </a:p>
        </p:txBody>
      </p:sp>
      <p:sp>
        <p:nvSpPr>
          <p:cNvPr id="27" name="文本框 26"/>
          <p:cNvSpPr txBox="1"/>
          <p:nvPr/>
        </p:nvSpPr>
        <p:spPr>
          <a:xfrm>
            <a:off x="2740680" y="3903385"/>
            <a:ext cx="2592288" cy="4205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35" dirty="0"/>
              <a:t>Rebuttal</a:t>
            </a:r>
            <a:endParaRPr lang="zh-CN" altLang="en-US" sz="2135" dirty="0"/>
          </a:p>
        </p:txBody>
      </p:sp>
      <p:sp>
        <p:nvSpPr>
          <p:cNvPr id="28" name="文本框 27"/>
          <p:cNvSpPr txBox="1"/>
          <p:nvPr/>
        </p:nvSpPr>
        <p:spPr>
          <a:xfrm>
            <a:off x="2740680" y="4863492"/>
            <a:ext cx="2592288" cy="42056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35" dirty="0"/>
              <a:t>Evidence</a:t>
            </a:r>
            <a:endParaRPr lang="zh-CN" altLang="en-US" sz="2135" dirty="0"/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F4503EB2-3B0D-4159-8404-377B78A5899E}"/>
              </a:ext>
            </a:extLst>
          </p:cNvPr>
          <p:cNvSpPr txBox="1"/>
          <p:nvPr/>
        </p:nvSpPr>
        <p:spPr>
          <a:xfrm>
            <a:off x="6640738" y="316903"/>
            <a:ext cx="4507692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DE91D367-0D31-424F-A320-D8E0D6F16922}"/>
              </a:ext>
            </a:extLst>
          </p:cNvPr>
          <p:cNvSpPr txBox="1"/>
          <p:nvPr/>
        </p:nvSpPr>
        <p:spPr>
          <a:xfrm>
            <a:off x="9239635" y="262242"/>
            <a:ext cx="288128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28D66DF0-2CBA-4AD8-9923-52529F48DA49}"/>
              </a:ext>
            </a:extLst>
          </p:cNvPr>
          <p:cNvSpPr txBox="1"/>
          <p:nvPr/>
        </p:nvSpPr>
        <p:spPr>
          <a:xfrm>
            <a:off x="3057923" y="256925"/>
            <a:ext cx="308913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9021D20-11E5-4402-A360-EB3782B9779F}"/>
              </a:ext>
            </a:extLst>
          </p:cNvPr>
          <p:cNvSpPr/>
          <p:nvPr/>
        </p:nvSpPr>
        <p:spPr>
          <a:xfrm>
            <a:off x="-16002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F95-6BAD-44A8-93DC-AFB15350D056}"/>
              </a:ext>
            </a:extLst>
          </p:cNvPr>
          <p:cNvSpPr txBox="1"/>
          <p:nvPr/>
        </p:nvSpPr>
        <p:spPr>
          <a:xfrm>
            <a:off x="6502852" y="15502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F66AA879-DA47-487A-B36C-582B8A4BDF92}"/>
              </a:ext>
            </a:extLst>
          </p:cNvPr>
          <p:cNvSpPr txBox="1"/>
          <p:nvPr/>
        </p:nvSpPr>
        <p:spPr>
          <a:xfrm>
            <a:off x="9229338" y="125101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C15C4D-F222-47CB-86B3-EF0D2C7EB5AD}"/>
              </a:ext>
            </a:extLst>
          </p:cNvPr>
          <p:cNvSpPr/>
          <p:nvPr/>
        </p:nvSpPr>
        <p:spPr>
          <a:xfrm>
            <a:off x="2993512" y="-1"/>
            <a:ext cx="3063074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B47D891E-6DDF-4F27-A74B-2758EEFD7136}"/>
              </a:ext>
            </a:extLst>
          </p:cNvPr>
          <p:cNvSpPr txBox="1"/>
          <p:nvPr/>
        </p:nvSpPr>
        <p:spPr>
          <a:xfrm>
            <a:off x="2980483" y="158845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C166392-6364-48EF-8C37-EF66F53D810E}"/>
              </a:ext>
            </a:extLst>
          </p:cNvPr>
          <p:cNvSpPr txBox="1"/>
          <p:nvPr/>
        </p:nvSpPr>
        <p:spPr>
          <a:xfrm>
            <a:off x="57391" y="155021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7582A52-C19E-40BE-B86B-9EC4B94E3811}"/>
              </a:ext>
            </a:extLst>
          </p:cNvPr>
          <p:cNvSpPr/>
          <p:nvPr/>
        </p:nvSpPr>
        <p:spPr>
          <a:xfrm>
            <a:off x="-3076805" y="0"/>
            <a:ext cx="3051302" cy="71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6A4CE368-A420-44E2-AC54-16D6BDDAEE31}"/>
              </a:ext>
            </a:extLst>
          </p:cNvPr>
          <p:cNvSpPr txBox="1"/>
          <p:nvPr/>
        </p:nvSpPr>
        <p:spPr>
          <a:xfrm>
            <a:off x="2967455" y="161416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50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000" decel="9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4983 -0.005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7" grpId="1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12" y="878015"/>
            <a:ext cx="6086444" cy="568757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3C00475-F388-4B27-A112-29C6E51D325A}"/>
              </a:ext>
            </a:extLst>
          </p:cNvPr>
          <p:cNvSpPr/>
          <p:nvPr/>
        </p:nvSpPr>
        <p:spPr>
          <a:xfrm>
            <a:off x="-16002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891BED21-76F7-4CD7-A9DC-8F46C51EAB6E}"/>
              </a:ext>
            </a:extLst>
          </p:cNvPr>
          <p:cNvSpPr txBox="1"/>
          <p:nvPr/>
        </p:nvSpPr>
        <p:spPr>
          <a:xfrm>
            <a:off x="6502852" y="15502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F2C77698-6734-44ED-90D9-B410624DD474}"/>
              </a:ext>
            </a:extLst>
          </p:cNvPr>
          <p:cNvSpPr txBox="1"/>
          <p:nvPr/>
        </p:nvSpPr>
        <p:spPr>
          <a:xfrm>
            <a:off x="9229338" y="125101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569974-A575-4496-96E6-8944EC068418}"/>
              </a:ext>
            </a:extLst>
          </p:cNvPr>
          <p:cNvSpPr/>
          <p:nvPr/>
        </p:nvSpPr>
        <p:spPr>
          <a:xfrm>
            <a:off x="2993512" y="-1"/>
            <a:ext cx="3063074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36F2E433-62B8-4C8C-8AC9-B5CD1B9A3A95}"/>
              </a:ext>
            </a:extLst>
          </p:cNvPr>
          <p:cNvSpPr txBox="1"/>
          <p:nvPr/>
        </p:nvSpPr>
        <p:spPr>
          <a:xfrm>
            <a:off x="2980483" y="158845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895492-ADB8-46EB-A1CB-CD442F674F5D}"/>
              </a:ext>
            </a:extLst>
          </p:cNvPr>
          <p:cNvSpPr txBox="1"/>
          <p:nvPr/>
        </p:nvSpPr>
        <p:spPr>
          <a:xfrm>
            <a:off x="57391" y="155021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6B937F4-7664-4B7C-AB4F-4EF61BDE1BDA}"/>
              </a:ext>
            </a:extLst>
          </p:cNvPr>
          <p:cNvSpPr/>
          <p:nvPr/>
        </p:nvSpPr>
        <p:spPr>
          <a:xfrm>
            <a:off x="-3076805" y="0"/>
            <a:ext cx="3051302" cy="71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716FE8B0-64B0-423B-8FDE-D32DCD941923}"/>
              </a:ext>
            </a:extLst>
          </p:cNvPr>
          <p:cNvSpPr txBox="1"/>
          <p:nvPr/>
        </p:nvSpPr>
        <p:spPr>
          <a:xfrm>
            <a:off x="6489824" y="167059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8D0353-322A-462C-B466-563CBE6154ED}"/>
              </a:ext>
            </a:extLst>
          </p:cNvPr>
          <p:cNvSpPr txBox="1"/>
          <p:nvPr/>
        </p:nvSpPr>
        <p:spPr>
          <a:xfrm>
            <a:off x="8941856" y="1978702"/>
            <a:ext cx="3102741" cy="19389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solidFill>
                  <a:srgbClr val="C00000"/>
                </a:solidFill>
              </a:rPr>
              <a:t>International problems cannot be solved by one or a few countries, instead, they should </a:t>
            </a:r>
            <a:r>
              <a:rPr lang="en-US" altLang="zh-CN" sz="2000">
                <a:solidFill>
                  <a:srgbClr val="C00000"/>
                </a:solidFill>
              </a:rPr>
              <a:t>be solved </a:t>
            </a:r>
            <a:r>
              <a:rPr lang="en-US" altLang="zh-CN" sz="2000" dirty="0">
                <a:solidFill>
                  <a:srgbClr val="C00000"/>
                </a:solidFill>
              </a:rPr>
              <a:t>with international effort.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星形: 十角 2">
            <a:extLst>
              <a:ext uri="{FF2B5EF4-FFF2-40B4-BE49-F238E27FC236}">
                <a16:creationId xmlns:a16="http://schemas.microsoft.com/office/drawing/2014/main" id="{B58D8A48-83BA-491F-AB9D-D4013002A1B3}"/>
              </a:ext>
            </a:extLst>
          </p:cNvPr>
          <p:cNvSpPr/>
          <p:nvPr/>
        </p:nvSpPr>
        <p:spPr>
          <a:xfrm rot="20575688">
            <a:off x="8664649" y="878015"/>
            <a:ext cx="1828577" cy="1244153"/>
          </a:xfrm>
          <a:prstGeom prst="star10">
            <a:avLst>
              <a:gd name="adj" fmla="val 38316"/>
              <a:gd name="hf" fmla="val 1051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Topic Sentence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75664 0.001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26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6"/>
          <p:cNvSpPr/>
          <p:nvPr/>
        </p:nvSpPr>
        <p:spPr>
          <a:xfrm>
            <a:off x="2786646" y="2644281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矩形: 对角圆角 13"/>
          <p:cNvSpPr/>
          <p:nvPr/>
        </p:nvSpPr>
        <p:spPr>
          <a:xfrm>
            <a:off x="3968455" y="1745482"/>
            <a:ext cx="5253487" cy="98341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Assignment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48594" y="3109406"/>
            <a:ext cx="8567143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Modify your essay using counterargument and rebuttal skills and submit it online. </a:t>
            </a:r>
            <a:endParaRPr lang="zh-CN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024DBF1-42BD-4548-A001-1E0C89A3DD63}"/>
              </a:ext>
            </a:extLst>
          </p:cNvPr>
          <p:cNvSpPr/>
          <p:nvPr/>
        </p:nvSpPr>
        <p:spPr>
          <a:xfrm>
            <a:off x="-16002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38A1300B-76CD-443C-AD41-38C2A2F48722}"/>
              </a:ext>
            </a:extLst>
          </p:cNvPr>
          <p:cNvSpPr txBox="1"/>
          <p:nvPr/>
        </p:nvSpPr>
        <p:spPr>
          <a:xfrm>
            <a:off x="6502852" y="155020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Read to Write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F1A9BB62-D4A3-446C-B33C-9684A8A2BD22}"/>
              </a:ext>
            </a:extLst>
          </p:cNvPr>
          <p:cNvSpPr txBox="1"/>
          <p:nvPr/>
        </p:nvSpPr>
        <p:spPr>
          <a:xfrm>
            <a:off x="9229338" y="125101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CA079DD-EDB2-4092-ABCC-48CE38532763}"/>
              </a:ext>
            </a:extLst>
          </p:cNvPr>
          <p:cNvSpPr/>
          <p:nvPr/>
        </p:nvSpPr>
        <p:spPr>
          <a:xfrm>
            <a:off x="2993512" y="-1"/>
            <a:ext cx="3063074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8A89F280-F998-40ED-9EA7-CB57BDD421EA}"/>
              </a:ext>
            </a:extLst>
          </p:cNvPr>
          <p:cNvSpPr txBox="1"/>
          <p:nvPr/>
        </p:nvSpPr>
        <p:spPr>
          <a:xfrm>
            <a:off x="2980483" y="158845"/>
            <a:ext cx="308913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Assessment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AAEF77F-D771-4C34-B0DB-969D47B3C806}"/>
              </a:ext>
            </a:extLst>
          </p:cNvPr>
          <p:cNvSpPr txBox="1"/>
          <p:nvPr/>
        </p:nvSpPr>
        <p:spPr>
          <a:xfrm>
            <a:off x="57391" y="155021"/>
            <a:ext cx="27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Arial" panose="020B0604020202020204" pitchFamily="34" charset="0"/>
              </a:rPr>
              <a:t>Unit Project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20C8355-D56D-48D9-A971-62A2F3BE8F3C}"/>
              </a:ext>
            </a:extLst>
          </p:cNvPr>
          <p:cNvSpPr/>
          <p:nvPr/>
        </p:nvSpPr>
        <p:spPr>
          <a:xfrm>
            <a:off x="-3076805" y="0"/>
            <a:ext cx="3051302" cy="711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A9B309AF-6ADE-4046-86E8-5F9CAB615E85}"/>
              </a:ext>
            </a:extLst>
          </p:cNvPr>
          <p:cNvSpPr txBox="1"/>
          <p:nvPr/>
        </p:nvSpPr>
        <p:spPr>
          <a:xfrm>
            <a:off x="9242366" y="140060"/>
            <a:ext cx="288128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7030A0"/>
                </a:solidFill>
                <a:cs typeface="Arial" panose="020B0604020202020204" pitchFamily="34" charset="0"/>
              </a:rPr>
              <a:t>Assignment</a:t>
            </a:r>
            <a:endParaRPr lang="ko-KR" alt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1 -0.000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298372"/>
            <a:ext cx="12192000" cy="5760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124260" y="2885244"/>
            <a:ext cx="40559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b="1" dirty="0">
                <a:cs typeface="Arial" panose="020B0604020202020204" pitchFamily="34" charset="0"/>
              </a:rPr>
              <a:t>Unit 4</a:t>
            </a:r>
          </a:p>
          <a:p>
            <a:pPr algn="ctr"/>
            <a:r>
              <a:rPr lang="en-US" altLang="ko-KR" b="1" dirty="0">
                <a:cs typeface="Arial" panose="020B0604020202020204" pitchFamily="34" charset="0"/>
              </a:rPr>
              <a:t>Nature: To Warship or to Conquer</a:t>
            </a:r>
            <a:endParaRPr lang="ko-KR" altLang="en-US" b="1" dirty="0"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76" y="1221125"/>
            <a:ext cx="1021177" cy="1268364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56" y="2003440"/>
            <a:ext cx="613737" cy="762299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" b="4844"/>
          <a:stretch>
            <a:fillRect/>
          </a:stretch>
        </p:blipFill>
        <p:spPr>
          <a:xfrm>
            <a:off x="1494695" y="1554289"/>
            <a:ext cx="2759011" cy="3749421"/>
          </a:xfrm>
        </p:spPr>
      </p:pic>
      <p:sp>
        <p:nvSpPr>
          <p:cNvPr id="13" name="Rectangle 9"/>
          <p:cNvSpPr/>
          <p:nvPr/>
        </p:nvSpPr>
        <p:spPr>
          <a:xfrm>
            <a:off x="6574990" y="1898015"/>
            <a:ext cx="903383" cy="7013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24"/>
          <p:cNvSpPr txBox="1"/>
          <p:nvPr/>
        </p:nvSpPr>
        <p:spPr>
          <a:xfrm>
            <a:off x="5124259" y="3817427"/>
            <a:ext cx="405595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ea typeface="FZShuTi" pitchFamily="2" charset="-122"/>
                <a:cs typeface="Arial" panose="020B0604020202020204" pitchFamily="34" charset="0"/>
              </a:rPr>
              <a:t>TEXT A: Achieving Sustainable </a:t>
            </a:r>
          </a:p>
          <a:p>
            <a:r>
              <a:rPr lang="en-US" altLang="ko-KR" b="1" dirty="0">
                <a:ea typeface="FZShuTi" pitchFamily="2" charset="-122"/>
                <a:cs typeface="Arial" panose="020B0604020202020204" pitchFamily="34" charset="0"/>
              </a:rPr>
              <a:t>               Environmentalism </a:t>
            </a:r>
            <a:endParaRPr lang="en-US" altLang="ko-KR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2261267" y="4724201"/>
            <a:ext cx="203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9" name="Isosceles Triangle 51"/>
          <p:cNvSpPr/>
          <p:nvPr/>
        </p:nvSpPr>
        <p:spPr>
          <a:xfrm>
            <a:off x="2288156" y="4286587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ectangle 36"/>
          <p:cNvSpPr/>
          <p:nvPr/>
        </p:nvSpPr>
        <p:spPr>
          <a:xfrm>
            <a:off x="8961669" y="1800216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6186775" y="3462416"/>
            <a:ext cx="5939849" cy="1856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US" altLang="ko-KR" sz="2400" b="1" baseline="30000" dirty="0">
                <a:solidFill>
                  <a:schemeClr val="tx1"/>
                </a:solidFill>
                <a:cs typeface="Arial" panose="020B0604020202020204" pitchFamily="34" charset="0"/>
              </a:rPr>
              <a:t>nd</a:t>
            </a:r>
            <a:r>
              <a:rPr lang="en-US" altLang="ko-KR" sz="2400" b="1" dirty="0">
                <a:solidFill>
                  <a:schemeClr val="tx1"/>
                </a:solidFill>
                <a:cs typeface="Arial" panose="020B0604020202020204" pitchFamily="34" charset="0"/>
              </a:rPr>
              <a:t> year student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tx1"/>
                </a:solidFill>
                <a:cs typeface="Arial" panose="020B0604020202020204" pitchFamily="34" charset="0"/>
              </a:rPr>
              <a:t>Major in science and engineering</a:t>
            </a:r>
            <a:endParaRPr lang="ko-KR" alt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89579" y="968078"/>
            <a:ext cx="3548523" cy="5223401"/>
            <a:chOff x="1089579" y="968078"/>
            <a:chExt cx="3548523" cy="5223401"/>
          </a:xfrm>
        </p:grpSpPr>
        <p:pic>
          <p:nvPicPr>
            <p:cNvPr id="35" name="图片 34" descr="IMG_66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89579" y="968078"/>
              <a:ext cx="3548522" cy="1910832"/>
            </a:xfrm>
            <a:prstGeom prst="rect">
              <a:avLst/>
            </a:prstGeom>
          </p:spPr>
        </p:pic>
        <p:pic>
          <p:nvPicPr>
            <p:cNvPr id="36" name="图片 35" descr="IMG_66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89580" y="2900496"/>
              <a:ext cx="3548522" cy="1685875"/>
            </a:xfrm>
            <a:prstGeom prst="rect">
              <a:avLst/>
            </a:prstGeom>
          </p:spPr>
        </p:pic>
        <p:pic>
          <p:nvPicPr>
            <p:cNvPr id="37" name="图片 36" descr="IMG_66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89580" y="4607956"/>
              <a:ext cx="3548522" cy="1583523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78" y="943312"/>
            <a:ext cx="3155613" cy="3155613"/>
          </a:xfrm>
          <a:prstGeom prst="rect">
            <a:avLst/>
          </a:prstGeom>
        </p:spPr>
      </p:pic>
      <p:sp>
        <p:nvSpPr>
          <p:cNvPr id="16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2" name="矩形 1"/>
          <p:cNvSpPr/>
          <p:nvPr/>
        </p:nvSpPr>
        <p:spPr>
          <a:xfrm>
            <a:off x="-2452853" y="-12382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-4754" y="39836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3CCCC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rgbClr val="33CCCC"/>
                </a:solidFill>
                <a:cs typeface="Arial" panose="020B0604020202020204" pitchFamily="34" charset="0"/>
              </a:rPr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6.93889E-18 L 0.19987 6.93889E-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733395" y="2987697"/>
            <a:ext cx="3240087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one is your advantage in English learning?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6719" y="2987697"/>
            <a:ext cx="3240087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skill do you want to grasp most in English learning?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3395" y="6080859"/>
            <a:ext cx="3240087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one is your biggest difficulty in English learning?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6719" y="6080859"/>
            <a:ext cx="3240087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is your biggest motivation of English learning?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图片占位符 12"/>
          <p:cNvGraphicFramePr>
            <a:graphicFrameLocks noGrp="1"/>
          </p:cNvGraphicFramePr>
          <p:nvPr>
            <p:ph type="pic" sz="quarter" idx="10"/>
          </p:nvPr>
        </p:nvGraphicFramePr>
        <p:xfrm>
          <a:off x="2733395" y="602503"/>
          <a:ext cx="3240087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片占位符 13"/>
          <p:cNvGraphicFramePr>
            <a:graphicFrameLocks noGrp="1"/>
          </p:cNvGraphicFramePr>
          <p:nvPr>
            <p:ph type="pic" sz="quarter" idx="11"/>
          </p:nvPr>
        </p:nvGraphicFramePr>
        <p:xfrm>
          <a:off x="6476720" y="602503"/>
          <a:ext cx="3240087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片占位符 14"/>
          <p:cNvGraphicFramePr>
            <a:graphicFrameLocks noGrp="1"/>
          </p:cNvGraphicFramePr>
          <p:nvPr>
            <p:ph type="pic" sz="quarter" idx="12"/>
          </p:nvPr>
        </p:nvGraphicFramePr>
        <p:xfrm>
          <a:off x="2733395" y="3671141"/>
          <a:ext cx="3240087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图片占位符 15"/>
          <p:cNvGraphicFramePr>
            <a:graphicFrameLocks noGrp="1"/>
          </p:cNvGraphicFramePr>
          <p:nvPr>
            <p:ph type="pic" sz="quarter" idx="13"/>
          </p:nvPr>
        </p:nvGraphicFramePr>
        <p:xfrm>
          <a:off x="6476720" y="3671141"/>
          <a:ext cx="3240087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사각형: 둥근 대각선 방향 모서리 59"/>
          <p:cNvSpPr/>
          <p:nvPr/>
        </p:nvSpPr>
        <p:spPr>
          <a:xfrm>
            <a:off x="1427877" y="4028051"/>
            <a:ext cx="3158940" cy="144469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/>
          <p:cNvSpPr/>
          <p:nvPr/>
        </p:nvSpPr>
        <p:spPr>
          <a:xfrm>
            <a:off x="5265587" y="2995748"/>
            <a:ext cx="1901567" cy="3875314"/>
          </a:xfrm>
          <a:custGeom>
            <a:avLst/>
            <a:gdLst>
              <a:gd name="connsiteX0" fmla="*/ 940526 w 1332412"/>
              <a:gd name="connsiteY0" fmla="*/ 4153988 h 4153988"/>
              <a:gd name="connsiteX1" fmla="*/ 0 w 1332412"/>
              <a:gd name="connsiteY1" fmla="*/ 2786742 h 4153988"/>
              <a:gd name="connsiteX2" fmla="*/ 1332412 w 1332412"/>
              <a:gd name="connsiteY2" fmla="*/ 2325188 h 4153988"/>
              <a:gd name="connsiteX3" fmla="*/ 278674 w 1332412"/>
              <a:gd name="connsiteY3" fmla="*/ 627017 h 4153988"/>
              <a:gd name="connsiteX4" fmla="*/ 1079863 w 1332412"/>
              <a:gd name="connsiteY4" fmla="*/ 0 h 4153988"/>
              <a:gd name="connsiteX0-1" fmla="*/ 940526 w 1332412"/>
              <a:gd name="connsiteY0-2" fmla="*/ 4153988 h 4153988"/>
              <a:gd name="connsiteX1-3" fmla="*/ 0 w 1332412"/>
              <a:gd name="connsiteY1-4" fmla="*/ 2786742 h 4153988"/>
              <a:gd name="connsiteX2-5" fmla="*/ 1332412 w 1332412"/>
              <a:gd name="connsiteY2-6" fmla="*/ 2325188 h 4153988"/>
              <a:gd name="connsiteX3-7" fmla="*/ 278674 w 1332412"/>
              <a:gd name="connsiteY3-8" fmla="*/ 627017 h 4153988"/>
              <a:gd name="connsiteX4-9" fmla="*/ 1079863 w 1332412"/>
              <a:gd name="connsiteY4-10" fmla="*/ 0 h 4153988"/>
              <a:gd name="connsiteX0-11" fmla="*/ 940526 w 1332412"/>
              <a:gd name="connsiteY0-12" fmla="*/ 4153988 h 4153988"/>
              <a:gd name="connsiteX1-13" fmla="*/ 0 w 1332412"/>
              <a:gd name="connsiteY1-14" fmla="*/ 2786742 h 4153988"/>
              <a:gd name="connsiteX2-15" fmla="*/ 1332412 w 1332412"/>
              <a:gd name="connsiteY2-16" fmla="*/ 2325188 h 4153988"/>
              <a:gd name="connsiteX3-17" fmla="*/ 278674 w 1332412"/>
              <a:gd name="connsiteY3-18" fmla="*/ 627017 h 4153988"/>
              <a:gd name="connsiteX4-19" fmla="*/ 1079863 w 1332412"/>
              <a:gd name="connsiteY4-20" fmla="*/ 0 h 4153988"/>
              <a:gd name="connsiteX0-21" fmla="*/ 940526 w 1332412"/>
              <a:gd name="connsiteY0-22" fmla="*/ 4153988 h 4153988"/>
              <a:gd name="connsiteX1-23" fmla="*/ 0 w 1332412"/>
              <a:gd name="connsiteY1-24" fmla="*/ 2786742 h 4153988"/>
              <a:gd name="connsiteX2-25" fmla="*/ 1332412 w 1332412"/>
              <a:gd name="connsiteY2-26" fmla="*/ 2325188 h 4153988"/>
              <a:gd name="connsiteX3-27" fmla="*/ 278674 w 1332412"/>
              <a:gd name="connsiteY3-28" fmla="*/ 627017 h 4153988"/>
              <a:gd name="connsiteX4-29" fmla="*/ 1079863 w 1332412"/>
              <a:gd name="connsiteY4-30" fmla="*/ 0 h 4153988"/>
              <a:gd name="connsiteX0-31" fmla="*/ 940526 w 1508867"/>
              <a:gd name="connsiteY0-32" fmla="*/ 4153988 h 4153988"/>
              <a:gd name="connsiteX1-33" fmla="*/ 0 w 1508867"/>
              <a:gd name="connsiteY1-34" fmla="*/ 2786742 h 4153988"/>
              <a:gd name="connsiteX2-35" fmla="*/ 1332412 w 1508867"/>
              <a:gd name="connsiteY2-36" fmla="*/ 2325188 h 4153988"/>
              <a:gd name="connsiteX3-37" fmla="*/ 278674 w 1508867"/>
              <a:gd name="connsiteY3-38" fmla="*/ 627017 h 4153988"/>
              <a:gd name="connsiteX4-39" fmla="*/ 1079863 w 1508867"/>
              <a:gd name="connsiteY4-40" fmla="*/ 0 h 4153988"/>
              <a:gd name="connsiteX0-41" fmla="*/ 940526 w 1223660"/>
              <a:gd name="connsiteY0-42" fmla="*/ 4153988 h 4153988"/>
              <a:gd name="connsiteX1-43" fmla="*/ 0 w 1223660"/>
              <a:gd name="connsiteY1-44" fmla="*/ 2786742 h 4153988"/>
              <a:gd name="connsiteX2-45" fmla="*/ 1018903 w 1223660"/>
              <a:gd name="connsiteY2-46" fmla="*/ 1968137 h 4153988"/>
              <a:gd name="connsiteX3-47" fmla="*/ 278674 w 1223660"/>
              <a:gd name="connsiteY3-48" fmla="*/ 627017 h 4153988"/>
              <a:gd name="connsiteX4-49" fmla="*/ 1079863 w 1223660"/>
              <a:gd name="connsiteY4-50" fmla="*/ 0 h 4153988"/>
              <a:gd name="connsiteX0-51" fmla="*/ 940526 w 1171218"/>
              <a:gd name="connsiteY0-52" fmla="*/ 4153988 h 4153988"/>
              <a:gd name="connsiteX1-53" fmla="*/ 0 w 1171218"/>
              <a:gd name="connsiteY1-54" fmla="*/ 2786742 h 4153988"/>
              <a:gd name="connsiteX2-55" fmla="*/ 1018903 w 1171218"/>
              <a:gd name="connsiteY2-56" fmla="*/ 1968137 h 4153988"/>
              <a:gd name="connsiteX3-57" fmla="*/ 278674 w 1171218"/>
              <a:gd name="connsiteY3-58" fmla="*/ 627017 h 4153988"/>
              <a:gd name="connsiteX4-59" fmla="*/ 1079863 w 1171218"/>
              <a:gd name="connsiteY4-60" fmla="*/ 0 h 4153988"/>
              <a:gd name="connsiteX0-61" fmla="*/ 963707 w 1194399"/>
              <a:gd name="connsiteY0-62" fmla="*/ 4153988 h 4153988"/>
              <a:gd name="connsiteX1-63" fmla="*/ 23181 w 1194399"/>
              <a:gd name="connsiteY1-64" fmla="*/ 2786742 h 4153988"/>
              <a:gd name="connsiteX2-65" fmla="*/ 1042084 w 1194399"/>
              <a:gd name="connsiteY2-66" fmla="*/ 1968137 h 4153988"/>
              <a:gd name="connsiteX3-67" fmla="*/ 301855 w 1194399"/>
              <a:gd name="connsiteY3-68" fmla="*/ 627017 h 4153988"/>
              <a:gd name="connsiteX4-69" fmla="*/ 1103044 w 1194399"/>
              <a:gd name="connsiteY4-70" fmla="*/ 0 h 4153988"/>
              <a:gd name="connsiteX0-71" fmla="*/ 963707 w 1194399"/>
              <a:gd name="connsiteY0-72" fmla="*/ 4153988 h 4153988"/>
              <a:gd name="connsiteX1-73" fmla="*/ 23181 w 1194399"/>
              <a:gd name="connsiteY1-74" fmla="*/ 2786742 h 4153988"/>
              <a:gd name="connsiteX2-75" fmla="*/ 1042084 w 1194399"/>
              <a:gd name="connsiteY2-76" fmla="*/ 1968137 h 4153988"/>
              <a:gd name="connsiteX3-77" fmla="*/ 301855 w 1194399"/>
              <a:gd name="connsiteY3-78" fmla="*/ 627017 h 4153988"/>
              <a:gd name="connsiteX4-79" fmla="*/ 1103044 w 1194399"/>
              <a:gd name="connsiteY4-80" fmla="*/ 0 h 4153988"/>
              <a:gd name="connsiteX0-81" fmla="*/ 1006277 w 1236969"/>
              <a:gd name="connsiteY0-82" fmla="*/ 4153988 h 4153988"/>
              <a:gd name="connsiteX1-83" fmla="*/ 22208 w 1236969"/>
              <a:gd name="connsiteY1-84" fmla="*/ 2786742 h 4153988"/>
              <a:gd name="connsiteX2-85" fmla="*/ 1084654 w 1236969"/>
              <a:gd name="connsiteY2-86" fmla="*/ 1968137 h 4153988"/>
              <a:gd name="connsiteX3-87" fmla="*/ 344425 w 1236969"/>
              <a:gd name="connsiteY3-88" fmla="*/ 627017 h 4153988"/>
              <a:gd name="connsiteX4-89" fmla="*/ 1145614 w 1236969"/>
              <a:gd name="connsiteY4-90" fmla="*/ 0 h 4153988"/>
              <a:gd name="connsiteX0-91" fmla="*/ 988383 w 1219075"/>
              <a:gd name="connsiteY0-92" fmla="*/ 4153988 h 4153988"/>
              <a:gd name="connsiteX1-93" fmla="*/ 4314 w 1219075"/>
              <a:gd name="connsiteY1-94" fmla="*/ 2786742 h 4153988"/>
              <a:gd name="connsiteX2-95" fmla="*/ 1066760 w 1219075"/>
              <a:gd name="connsiteY2-96" fmla="*/ 1968137 h 4153988"/>
              <a:gd name="connsiteX3-97" fmla="*/ 326531 w 1219075"/>
              <a:gd name="connsiteY3-98" fmla="*/ 627017 h 4153988"/>
              <a:gd name="connsiteX4-99" fmla="*/ 1127720 w 1219075"/>
              <a:gd name="connsiteY4-100" fmla="*/ 0 h 4153988"/>
              <a:gd name="connsiteX0-101" fmla="*/ 996000 w 1226692"/>
              <a:gd name="connsiteY0-102" fmla="*/ 4153988 h 4153988"/>
              <a:gd name="connsiteX1-103" fmla="*/ 11931 w 1226692"/>
              <a:gd name="connsiteY1-104" fmla="*/ 2786742 h 4153988"/>
              <a:gd name="connsiteX2-105" fmla="*/ 1074377 w 1226692"/>
              <a:gd name="connsiteY2-106" fmla="*/ 1968137 h 4153988"/>
              <a:gd name="connsiteX3-107" fmla="*/ 334148 w 1226692"/>
              <a:gd name="connsiteY3-108" fmla="*/ 627017 h 4153988"/>
              <a:gd name="connsiteX4-109" fmla="*/ 1135337 w 1226692"/>
              <a:gd name="connsiteY4-110" fmla="*/ 0 h 4153988"/>
              <a:gd name="connsiteX0-111" fmla="*/ 996000 w 1226692"/>
              <a:gd name="connsiteY0-112" fmla="*/ 4153988 h 4153988"/>
              <a:gd name="connsiteX1-113" fmla="*/ 11931 w 1226692"/>
              <a:gd name="connsiteY1-114" fmla="*/ 2786742 h 4153988"/>
              <a:gd name="connsiteX2-115" fmla="*/ 1074377 w 1226692"/>
              <a:gd name="connsiteY2-116" fmla="*/ 1968137 h 4153988"/>
              <a:gd name="connsiteX3-117" fmla="*/ 334148 w 1226692"/>
              <a:gd name="connsiteY3-118" fmla="*/ 627017 h 4153988"/>
              <a:gd name="connsiteX4-119" fmla="*/ 1135337 w 1226692"/>
              <a:gd name="connsiteY4-120" fmla="*/ 0 h 4153988"/>
              <a:gd name="connsiteX0-121" fmla="*/ 996000 w 1226692"/>
              <a:gd name="connsiteY0-122" fmla="*/ 4153988 h 4153988"/>
              <a:gd name="connsiteX1-123" fmla="*/ 11931 w 1226692"/>
              <a:gd name="connsiteY1-124" fmla="*/ 2786742 h 4153988"/>
              <a:gd name="connsiteX2-125" fmla="*/ 1074377 w 1226692"/>
              <a:gd name="connsiteY2-126" fmla="*/ 1968137 h 4153988"/>
              <a:gd name="connsiteX3-127" fmla="*/ 334148 w 1226692"/>
              <a:gd name="connsiteY3-128" fmla="*/ 627017 h 4153988"/>
              <a:gd name="connsiteX4-129" fmla="*/ 1135337 w 1226692"/>
              <a:gd name="connsiteY4-130" fmla="*/ 0 h 4153988"/>
              <a:gd name="connsiteX0-131" fmla="*/ 989433 w 1220125"/>
              <a:gd name="connsiteY0-132" fmla="*/ 4153988 h 4153988"/>
              <a:gd name="connsiteX1-133" fmla="*/ 5364 w 1220125"/>
              <a:gd name="connsiteY1-134" fmla="*/ 2786742 h 4153988"/>
              <a:gd name="connsiteX2-135" fmla="*/ 1067810 w 1220125"/>
              <a:gd name="connsiteY2-136" fmla="*/ 1968137 h 4153988"/>
              <a:gd name="connsiteX3-137" fmla="*/ 327581 w 1220125"/>
              <a:gd name="connsiteY3-138" fmla="*/ 627017 h 4153988"/>
              <a:gd name="connsiteX4-139" fmla="*/ 1128770 w 1220125"/>
              <a:gd name="connsiteY4-140" fmla="*/ 0 h 4153988"/>
              <a:gd name="connsiteX0-141" fmla="*/ 919765 w 1220125"/>
              <a:gd name="connsiteY0-142" fmla="*/ 4180114 h 4180114"/>
              <a:gd name="connsiteX1-143" fmla="*/ 5364 w 1220125"/>
              <a:gd name="connsiteY1-144" fmla="*/ 2786742 h 4180114"/>
              <a:gd name="connsiteX2-145" fmla="*/ 1067810 w 1220125"/>
              <a:gd name="connsiteY2-146" fmla="*/ 1968137 h 4180114"/>
              <a:gd name="connsiteX3-147" fmla="*/ 327581 w 1220125"/>
              <a:gd name="connsiteY3-148" fmla="*/ 627017 h 4180114"/>
              <a:gd name="connsiteX4-149" fmla="*/ 1128770 w 1220125"/>
              <a:gd name="connsiteY4-150" fmla="*/ 0 h 4180114"/>
              <a:gd name="connsiteX0-151" fmla="*/ 919765 w 1220125"/>
              <a:gd name="connsiteY0-152" fmla="*/ 4180114 h 4180114"/>
              <a:gd name="connsiteX1-153" fmla="*/ 5364 w 1220125"/>
              <a:gd name="connsiteY1-154" fmla="*/ 2786742 h 4180114"/>
              <a:gd name="connsiteX2-155" fmla="*/ 1067810 w 1220125"/>
              <a:gd name="connsiteY2-156" fmla="*/ 1968137 h 4180114"/>
              <a:gd name="connsiteX3-157" fmla="*/ 327581 w 1220125"/>
              <a:gd name="connsiteY3-158" fmla="*/ 627017 h 4180114"/>
              <a:gd name="connsiteX4-159" fmla="*/ 1128770 w 1220125"/>
              <a:gd name="connsiteY4-160" fmla="*/ 0 h 4180114"/>
              <a:gd name="connsiteX0-161" fmla="*/ 911110 w 1211470"/>
              <a:gd name="connsiteY0-162" fmla="*/ 4180114 h 4180114"/>
              <a:gd name="connsiteX1-163" fmla="*/ 5418 w 1211470"/>
              <a:gd name="connsiteY1-164" fmla="*/ 2778034 h 4180114"/>
              <a:gd name="connsiteX2-165" fmla="*/ 1059155 w 1211470"/>
              <a:gd name="connsiteY2-166" fmla="*/ 1968137 h 4180114"/>
              <a:gd name="connsiteX3-167" fmla="*/ 318926 w 1211470"/>
              <a:gd name="connsiteY3-168" fmla="*/ 627017 h 4180114"/>
              <a:gd name="connsiteX4-169" fmla="*/ 1120115 w 1211470"/>
              <a:gd name="connsiteY4-170" fmla="*/ 0 h 4180114"/>
              <a:gd name="connsiteX0-171" fmla="*/ 911110 w 1211470"/>
              <a:gd name="connsiteY0-172" fmla="*/ 4180114 h 4180114"/>
              <a:gd name="connsiteX1-173" fmla="*/ 5418 w 1211470"/>
              <a:gd name="connsiteY1-174" fmla="*/ 2778034 h 4180114"/>
              <a:gd name="connsiteX2-175" fmla="*/ 1059155 w 1211470"/>
              <a:gd name="connsiteY2-176" fmla="*/ 1968137 h 4180114"/>
              <a:gd name="connsiteX3-177" fmla="*/ 318926 w 1211470"/>
              <a:gd name="connsiteY3-178" fmla="*/ 627017 h 4180114"/>
              <a:gd name="connsiteX4-179" fmla="*/ 1120115 w 1211470"/>
              <a:gd name="connsiteY4-180" fmla="*/ 0 h 4180114"/>
              <a:gd name="connsiteX0-181" fmla="*/ 926208 w 1226568"/>
              <a:gd name="connsiteY0-182" fmla="*/ 4180114 h 4180114"/>
              <a:gd name="connsiteX1-183" fmla="*/ 20516 w 1226568"/>
              <a:gd name="connsiteY1-184" fmla="*/ 2778034 h 4180114"/>
              <a:gd name="connsiteX2-185" fmla="*/ 1074253 w 1226568"/>
              <a:gd name="connsiteY2-186" fmla="*/ 1968137 h 4180114"/>
              <a:gd name="connsiteX3-187" fmla="*/ 334024 w 1226568"/>
              <a:gd name="connsiteY3-188" fmla="*/ 627017 h 4180114"/>
              <a:gd name="connsiteX4-189" fmla="*/ 1135213 w 1226568"/>
              <a:gd name="connsiteY4-190" fmla="*/ 0 h 4180114"/>
              <a:gd name="connsiteX0-191" fmla="*/ 926208 w 1805773"/>
              <a:gd name="connsiteY0-192" fmla="*/ 4373355 h 4373355"/>
              <a:gd name="connsiteX1-193" fmla="*/ 20516 w 1805773"/>
              <a:gd name="connsiteY1-194" fmla="*/ 2971275 h 4373355"/>
              <a:gd name="connsiteX2-195" fmla="*/ 1074253 w 1805773"/>
              <a:gd name="connsiteY2-196" fmla="*/ 2161378 h 4373355"/>
              <a:gd name="connsiteX3-197" fmla="*/ 334024 w 1805773"/>
              <a:gd name="connsiteY3-198" fmla="*/ 820258 h 4373355"/>
              <a:gd name="connsiteX4-199" fmla="*/ 1805773 w 1805773"/>
              <a:gd name="connsiteY4-200" fmla="*/ 0 h 4373355"/>
              <a:gd name="connsiteX0-201" fmla="*/ 926208 w 1805773"/>
              <a:gd name="connsiteY0-202" fmla="*/ 4373355 h 4373355"/>
              <a:gd name="connsiteX1-203" fmla="*/ 20516 w 1805773"/>
              <a:gd name="connsiteY1-204" fmla="*/ 2971275 h 4373355"/>
              <a:gd name="connsiteX2-205" fmla="*/ 1074253 w 1805773"/>
              <a:gd name="connsiteY2-206" fmla="*/ 2161378 h 4373355"/>
              <a:gd name="connsiteX3-207" fmla="*/ 334024 w 1805773"/>
              <a:gd name="connsiteY3-208" fmla="*/ 820258 h 4373355"/>
              <a:gd name="connsiteX4-209" fmla="*/ 1805773 w 1805773"/>
              <a:gd name="connsiteY4-210" fmla="*/ 0 h 4373355"/>
              <a:gd name="connsiteX0-211" fmla="*/ 926208 w 1805773"/>
              <a:gd name="connsiteY0-212" fmla="*/ 4373355 h 4373355"/>
              <a:gd name="connsiteX1-213" fmla="*/ 20516 w 1805773"/>
              <a:gd name="connsiteY1-214" fmla="*/ 2971275 h 4373355"/>
              <a:gd name="connsiteX2-215" fmla="*/ 1074253 w 1805773"/>
              <a:gd name="connsiteY2-216" fmla="*/ 2161378 h 4373355"/>
              <a:gd name="connsiteX3-217" fmla="*/ 334024 w 1805773"/>
              <a:gd name="connsiteY3-218" fmla="*/ 820258 h 4373355"/>
              <a:gd name="connsiteX4-219" fmla="*/ 1805773 w 1805773"/>
              <a:gd name="connsiteY4-220" fmla="*/ 0 h 4373355"/>
              <a:gd name="connsiteX0-221" fmla="*/ 926208 w 1805773"/>
              <a:gd name="connsiteY0-222" fmla="*/ 4373355 h 4373355"/>
              <a:gd name="connsiteX1-223" fmla="*/ 20516 w 1805773"/>
              <a:gd name="connsiteY1-224" fmla="*/ 2971275 h 4373355"/>
              <a:gd name="connsiteX2-225" fmla="*/ 1074253 w 1805773"/>
              <a:gd name="connsiteY2-226" fmla="*/ 2161378 h 4373355"/>
              <a:gd name="connsiteX3-227" fmla="*/ 334024 w 1805773"/>
              <a:gd name="connsiteY3-228" fmla="*/ 820258 h 4373355"/>
              <a:gd name="connsiteX4-229" fmla="*/ 1805773 w 1805773"/>
              <a:gd name="connsiteY4-230" fmla="*/ 0 h 4373355"/>
              <a:gd name="connsiteX0-231" fmla="*/ 926208 w 1901567"/>
              <a:gd name="connsiteY0-232" fmla="*/ 4525913 h 4525913"/>
              <a:gd name="connsiteX1-233" fmla="*/ 20516 w 1901567"/>
              <a:gd name="connsiteY1-234" fmla="*/ 3123833 h 4525913"/>
              <a:gd name="connsiteX2-235" fmla="*/ 1074253 w 1901567"/>
              <a:gd name="connsiteY2-236" fmla="*/ 2313936 h 4525913"/>
              <a:gd name="connsiteX3-237" fmla="*/ 334024 w 1901567"/>
              <a:gd name="connsiteY3-238" fmla="*/ 972816 h 4525913"/>
              <a:gd name="connsiteX4-239" fmla="*/ 1901567 w 1901567"/>
              <a:gd name="connsiteY4-240" fmla="*/ 0 h 45259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01567" h="4525913">
                <a:moveTo>
                  <a:pt x="926208" y="4525913"/>
                </a:moveTo>
                <a:cubicBezTo>
                  <a:pt x="447236" y="3808907"/>
                  <a:pt x="264356" y="3631833"/>
                  <a:pt x="20516" y="3123833"/>
                </a:cubicBezTo>
                <a:cubicBezTo>
                  <a:pt x="-144948" y="2720336"/>
                  <a:pt x="734619" y="2586804"/>
                  <a:pt x="1074253" y="2313936"/>
                </a:cubicBezTo>
                <a:cubicBezTo>
                  <a:pt x="1663533" y="1808838"/>
                  <a:pt x="354344" y="1295033"/>
                  <a:pt x="334024" y="972816"/>
                </a:cubicBezTo>
                <a:cubicBezTo>
                  <a:pt x="261452" y="689628"/>
                  <a:pt x="911693" y="76788"/>
                  <a:pt x="1901567" y="0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대각선 방향 모서리 5"/>
          <p:cNvSpPr/>
          <p:nvPr/>
        </p:nvSpPr>
        <p:spPr>
          <a:xfrm>
            <a:off x="7187882" y="1365089"/>
            <a:ext cx="2915100" cy="16371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76200">
            <a:solidFill>
              <a:srgbClr val="FF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대각선 방향 모서리 58"/>
          <p:cNvSpPr/>
          <p:nvPr/>
        </p:nvSpPr>
        <p:spPr>
          <a:xfrm>
            <a:off x="1473208" y="1889548"/>
            <a:ext cx="3180572" cy="167840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76200">
            <a:solidFill>
              <a:srgbClr val="FF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/>
          <p:cNvSpPr/>
          <p:nvPr/>
        </p:nvSpPr>
        <p:spPr>
          <a:xfrm>
            <a:off x="4586817" y="5484608"/>
            <a:ext cx="783042" cy="333488"/>
          </a:xfrm>
          <a:custGeom>
            <a:avLst/>
            <a:gdLst>
              <a:gd name="connsiteX0" fmla="*/ 654424 w 654424"/>
              <a:gd name="connsiteY0" fmla="*/ 286871 h 286871"/>
              <a:gd name="connsiteX1" fmla="*/ 0 w 654424"/>
              <a:gd name="connsiteY1" fmla="*/ 0 h 286871"/>
              <a:gd name="connsiteX0-1" fmla="*/ 654424 w 654424"/>
              <a:gd name="connsiteY0-2" fmla="*/ 286871 h 286871"/>
              <a:gd name="connsiteX1-3" fmla="*/ 0 w 654424"/>
              <a:gd name="connsiteY1-4" fmla="*/ 0 h 286871"/>
              <a:gd name="connsiteX0-5" fmla="*/ 717177 w 717177"/>
              <a:gd name="connsiteY0-6" fmla="*/ 376518 h 376518"/>
              <a:gd name="connsiteX1-7" fmla="*/ 0 w 717177"/>
              <a:gd name="connsiteY1-8" fmla="*/ 0 h 376518"/>
              <a:gd name="connsiteX0-9" fmla="*/ 717177 w 717177"/>
              <a:gd name="connsiteY0-10" fmla="*/ 376518 h 376518"/>
              <a:gd name="connsiteX1-11" fmla="*/ 0 w 717177"/>
              <a:gd name="connsiteY1-12" fmla="*/ 0 h 376518"/>
              <a:gd name="connsiteX0-13" fmla="*/ 708212 w 708212"/>
              <a:gd name="connsiteY0-14" fmla="*/ 394448 h 394448"/>
              <a:gd name="connsiteX1-15" fmla="*/ 0 w 708212"/>
              <a:gd name="connsiteY1-16" fmla="*/ 0 h 394448"/>
              <a:gd name="connsiteX0-17" fmla="*/ 873674 w 873674"/>
              <a:gd name="connsiteY0-18" fmla="*/ 333488 h 333488"/>
              <a:gd name="connsiteX1-19" fmla="*/ 0 w 873674"/>
              <a:gd name="connsiteY1-20" fmla="*/ 0 h 333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73674" h="333488">
                <a:moveTo>
                  <a:pt x="873674" y="333488"/>
                </a:moveTo>
                <a:cubicBezTo>
                  <a:pt x="691392" y="130287"/>
                  <a:pt x="325718" y="32871"/>
                  <a:pt x="0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: 도형 7"/>
          <p:cNvSpPr/>
          <p:nvPr/>
        </p:nvSpPr>
        <p:spPr>
          <a:xfrm>
            <a:off x="4653779" y="3567952"/>
            <a:ext cx="1074667" cy="448235"/>
          </a:xfrm>
          <a:custGeom>
            <a:avLst/>
            <a:gdLst>
              <a:gd name="connsiteX0" fmla="*/ 986118 w 986118"/>
              <a:gd name="connsiteY0" fmla="*/ 403412 h 403412"/>
              <a:gd name="connsiteX1" fmla="*/ 8965 w 986118"/>
              <a:gd name="connsiteY1" fmla="*/ 0 h 403412"/>
              <a:gd name="connsiteX2" fmla="*/ 0 w 986118"/>
              <a:gd name="connsiteY2" fmla="*/ 0 h 403412"/>
              <a:gd name="connsiteX3" fmla="*/ 8965 w 986118"/>
              <a:gd name="connsiteY3" fmla="*/ 17930 h 403412"/>
              <a:gd name="connsiteX0-1" fmla="*/ 977153 w 977153"/>
              <a:gd name="connsiteY0-2" fmla="*/ 403412 h 403412"/>
              <a:gd name="connsiteX1-3" fmla="*/ 0 w 977153"/>
              <a:gd name="connsiteY1-4" fmla="*/ 0 h 403412"/>
              <a:gd name="connsiteX2-5" fmla="*/ 0 w 977153"/>
              <a:gd name="connsiteY2-6" fmla="*/ 17930 h 403412"/>
              <a:gd name="connsiteX0-7" fmla="*/ 977153 w 977153"/>
              <a:gd name="connsiteY0-8" fmla="*/ 403412 h 403412"/>
              <a:gd name="connsiteX1-9" fmla="*/ 0 w 977153"/>
              <a:gd name="connsiteY1-10" fmla="*/ 0 h 403412"/>
              <a:gd name="connsiteX0-11" fmla="*/ 977153 w 977153"/>
              <a:gd name="connsiteY0-12" fmla="*/ 427732 h 427732"/>
              <a:gd name="connsiteX1-13" fmla="*/ 0 w 977153"/>
              <a:gd name="connsiteY1-14" fmla="*/ 24320 h 427732"/>
              <a:gd name="connsiteX0-15" fmla="*/ 977153 w 977153"/>
              <a:gd name="connsiteY0-16" fmla="*/ 433917 h 433917"/>
              <a:gd name="connsiteX1-17" fmla="*/ 0 w 977153"/>
              <a:gd name="connsiteY1-18" fmla="*/ 30505 h 433917"/>
              <a:gd name="connsiteX0-19" fmla="*/ 977153 w 977153"/>
              <a:gd name="connsiteY0-20" fmla="*/ 403412 h 403412"/>
              <a:gd name="connsiteX1-21" fmla="*/ 0 w 977153"/>
              <a:gd name="connsiteY1-22" fmla="*/ 0 h 403412"/>
              <a:gd name="connsiteX0-23" fmla="*/ 977153 w 977153"/>
              <a:gd name="connsiteY0-24" fmla="*/ 403412 h 403412"/>
              <a:gd name="connsiteX1-25" fmla="*/ 0 w 977153"/>
              <a:gd name="connsiteY1-26" fmla="*/ 0 h 403412"/>
              <a:gd name="connsiteX0-27" fmla="*/ 1317812 w 1317812"/>
              <a:gd name="connsiteY0-28" fmla="*/ 448235 h 448235"/>
              <a:gd name="connsiteX1-29" fmla="*/ 0 w 1317812"/>
              <a:gd name="connsiteY1-30" fmla="*/ 0 h 448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17812" h="448235">
                <a:moveTo>
                  <a:pt x="1317812" y="448235"/>
                </a:moveTo>
                <a:cubicBezTo>
                  <a:pt x="1018988" y="233081"/>
                  <a:pt x="747058" y="35860"/>
                  <a:pt x="0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/>
          <p:cNvSpPr/>
          <p:nvPr/>
        </p:nvSpPr>
        <p:spPr>
          <a:xfrm rot="20235175" flipH="1" flipV="1">
            <a:off x="5352693" y="4729752"/>
            <a:ext cx="276632" cy="609601"/>
          </a:xfrm>
          <a:custGeom>
            <a:avLst/>
            <a:gdLst>
              <a:gd name="connsiteX0" fmla="*/ 0 w 1272988"/>
              <a:gd name="connsiteY0" fmla="*/ 1138518 h 1138518"/>
              <a:gd name="connsiteX1" fmla="*/ 1272988 w 1272988"/>
              <a:gd name="connsiteY1" fmla="*/ 0 h 1138518"/>
              <a:gd name="connsiteX0-1" fmla="*/ 0 w 1272988"/>
              <a:gd name="connsiteY0-2" fmla="*/ 1138518 h 1138518"/>
              <a:gd name="connsiteX1-3" fmla="*/ 1272988 w 1272988"/>
              <a:gd name="connsiteY1-4" fmla="*/ 0 h 1138518"/>
              <a:gd name="connsiteX0-5" fmla="*/ 0 w 1272988"/>
              <a:gd name="connsiteY0-6" fmla="*/ 1138518 h 1138518"/>
              <a:gd name="connsiteX1-7" fmla="*/ 1272988 w 1272988"/>
              <a:gd name="connsiteY1-8" fmla="*/ 0 h 1138518"/>
              <a:gd name="connsiteX0-9" fmla="*/ 35043 w 1308031"/>
              <a:gd name="connsiteY0-10" fmla="*/ 1138518 h 1138518"/>
              <a:gd name="connsiteX1-11" fmla="*/ 1308031 w 1308031"/>
              <a:gd name="connsiteY1-12" fmla="*/ 0 h 1138518"/>
              <a:gd name="connsiteX0-13" fmla="*/ 35043 w 1308031"/>
              <a:gd name="connsiteY0-14" fmla="*/ 1165412 h 1165412"/>
              <a:gd name="connsiteX1-15" fmla="*/ 1308031 w 1308031"/>
              <a:gd name="connsiteY1-16" fmla="*/ 0 h 1165412"/>
              <a:gd name="connsiteX0-17" fmla="*/ 14306 w 2103082"/>
              <a:gd name="connsiteY0-18" fmla="*/ 1219200 h 1219200"/>
              <a:gd name="connsiteX1-19" fmla="*/ 2103082 w 2103082"/>
              <a:gd name="connsiteY1-20" fmla="*/ 0 h 1219200"/>
              <a:gd name="connsiteX0-21" fmla="*/ 20691 w 2109467"/>
              <a:gd name="connsiteY0-22" fmla="*/ 1219200 h 1219200"/>
              <a:gd name="connsiteX1-23" fmla="*/ 2109467 w 2109467"/>
              <a:gd name="connsiteY1-24" fmla="*/ 0 h 1219200"/>
              <a:gd name="connsiteX0-25" fmla="*/ 47817 w 2136593"/>
              <a:gd name="connsiteY0-26" fmla="*/ 1219200 h 1219200"/>
              <a:gd name="connsiteX1-27" fmla="*/ 2136593 w 2136593"/>
              <a:gd name="connsiteY1-28" fmla="*/ 0 h 1219200"/>
              <a:gd name="connsiteX0-29" fmla="*/ 190838 w 1199751"/>
              <a:gd name="connsiteY0-30" fmla="*/ 836023 h 836023"/>
              <a:gd name="connsiteX1-31" fmla="*/ 1199751 w 1199751"/>
              <a:gd name="connsiteY1-32" fmla="*/ 0 h 836023"/>
              <a:gd name="connsiteX0-33" fmla="*/ 46370 w 1055283"/>
              <a:gd name="connsiteY0-34" fmla="*/ 836023 h 836023"/>
              <a:gd name="connsiteX1-35" fmla="*/ 1055283 w 1055283"/>
              <a:gd name="connsiteY1-36" fmla="*/ 0 h 836023"/>
              <a:gd name="connsiteX0-37" fmla="*/ 86576 w 546849"/>
              <a:gd name="connsiteY0-38" fmla="*/ 513806 h 513806"/>
              <a:gd name="connsiteX1-39" fmla="*/ 546849 w 546849"/>
              <a:gd name="connsiteY1-40" fmla="*/ 0 h 513806"/>
              <a:gd name="connsiteX0-41" fmla="*/ 99459 w 559732"/>
              <a:gd name="connsiteY0-42" fmla="*/ 525518 h 525518"/>
              <a:gd name="connsiteX1-43" fmla="*/ 559732 w 559732"/>
              <a:gd name="connsiteY1-44" fmla="*/ 11712 h 525518"/>
              <a:gd name="connsiteX0-45" fmla="*/ 156664 w 381805"/>
              <a:gd name="connsiteY0-46" fmla="*/ 616055 h 616055"/>
              <a:gd name="connsiteX1-47" fmla="*/ 381805 w 381805"/>
              <a:gd name="connsiteY1-48" fmla="*/ 6454 h 616055"/>
              <a:gd name="connsiteX0-49" fmla="*/ 116896 w 342037"/>
              <a:gd name="connsiteY0-50" fmla="*/ 609601 h 609601"/>
              <a:gd name="connsiteX1-51" fmla="*/ 342037 w 342037"/>
              <a:gd name="connsiteY1-52" fmla="*/ 0 h 609601"/>
              <a:gd name="connsiteX0-53" fmla="*/ 51491 w 276632"/>
              <a:gd name="connsiteY0-54" fmla="*/ 609601 h 609601"/>
              <a:gd name="connsiteX1-55" fmla="*/ 276632 w 276632"/>
              <a:gd name="connsiteY1-56" fmla="*/ 0 h 6096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76632" h="609601">
                <a:moveTo>
                  <a:pt x="51491" y="609601"/>
                </a:moveTo>
                <a:cubicBezTo>
                  <a:pt x="-66417" y="382751"/>
                  <a:pt x="22118" y="231461"/>
                  <a:pt x="276632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: 도형 9"/>
          <p:cNvSpPr/>
          <p:nvPr/>
        </p:nvSpPr>
        <p:spPr>
          <a:xfrm>
            <a:off x="6102346" y="4805664"/>
            <a:ext cx="1919760" cy="282606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-1" fmla="*/ 0 w 215153"/>
              <a:gd name="connsiteY0-2" fmla="*/ 618564 h 618564"/>
              <a:gd name="connsiteX1-3" fmla="*/ 215153 w 215153"/>
              <a:gd name="connsiteY1-4" fmla="*/ 0 h 618564"/>
              <a:gd name="connsiteX0-5" fmla="*/ 53394 w 268547"/>
              <a:gd name="connsiteY0-6" fmla="*/ 618564 h 618564"/>
              <a:gd name="connsiteX1-7" fmla="*/ 268547 w 268547"/>
              <a:gd name="connsiteY1-8" fmla="*/ 0 h 618564"/>
              <a:gd name="connsiteX0-9" fmla="*/ 12997 w 515021"/>
              <a:gd name="connsiteY0-10" fmla="*/ 708211 h 708211"/>
              <a:gd name="connsiteX1-11" fmla="*/ 515021 w 515021"/>
              <a:gd name="connsiteY1-12" fmla="*/ 0 h 708211"/>
              <a:gd name="connsiteX0-13" fmla="*/ 47226 w 549250"/>
              <a:gd name="connsiteY0-14" fmla="*/ 708211 h 708211"/>
              <a:gd name="connsiteX1-15" fmla="*/ 549250 w 549250"/>
              <a:gd name="connsiteY1-16" fmla="*/ 0 h 708211"/>
              <a:gd name="connsiteX0-17" fmla="*/ 95456 w 454045"/>
              <a:gd name="connsiteY0-18" fmla="*/ 681317 h 681317"/>
              <a:gd name="connsiteX1-19" fmla="*/ 454045 w 454045"/>
              <a:gd name="connsiteY1-20" fmla="*/ 0 h 681317"/>
              <a:gd name="connsiteX0-21" fmla="*/ 38912 w 397501"/>
              <a:gd name="connsiteY0-22" fmla="*/ 681317 h 681317"/>
              <a:gd name="connsiteX1-23" fmla="*/ 397501 w 397501"/>
              <a:gd name="connsiteY1-24" fmla="*/ 0 h 681317"/>
              <a:gd name="connsiteX0-25" fmla="*/ 6556 w 913785"/>
              <a:gd name="connsiteY0-26" fmla="*/ 576814 h 576814"/>
              <a:gd name="connsiteX1-27" fmla="*/ 913785 w 913785"/>
              <a:gd name="connsiteY1-28" fmla="*/ 0 h 576814"/>
              <a:gd name="connsiteX0-29" fmla="*/ 13924 w 921153"/>
              <a:gd name="connsiteY0-30" fmla="*/ 576814 h 576814"/>
              <a:gd name="connsiteX1-31" fmla="*/ 921153 w 921153"/>
              <a:gd name="connsiteY1-32" fmla="*/ 0 h 576814"/>
              <a:gd name="connsiteX0-33" fmla="*/ 12222 w 962994"/>
              <a:gd name="connsiteY0-34" fmla="*/ 481020 h 481020"/>
              <a:gd name="connsiteX1-35" fmla="*/ 962994 w 962994"/>
              <a:gd name="connsiteY1-36" fmla="*/ 0 h 481020"/>
              <a:gd name="connsiteX0-37" fmla="*/ 22822 w 973594"/>
              <a:gd name="connsiteY0-38" fmla="*/ 481020 h 481020"/>
              <a:gd name="connsiteX1-39" fmla="*/ 973594 w 973594"/>
              <a:gd name="connsiteY1-40" fmla="*/ 0 h 481020"/>
              <a:gd name="connsiteX0-41" fmla="*/ 20588 w 997486"/>
              <a:gd name="connsiteY0-42" fmla="*/ 428768 h 428768"/>
              <a:gd name="connsiteX1-43" fmla="*/ 997486 w 997486"/>
              <a:gd name="connsiteY1-44" fmla="*/ 0 h 428768"/>
              <a:gd name="connsiteX0-45" fmla="*/ 0 w 976898"/>
              <a:gd name="connsiteY0-46" fmla="*/ 428768 h 428768"/>
              <a:gd name="connsiteX1-47" fmla="*/ 976898 w 976898"/>
              <a:gd name="connsiteY1-48" fmla="*/ 0 h 428768"/>
              <a:gd name="connsiteX0-49" fmla="*/ 0 w 976898"/>
              <a:gd name="connsiteY0-50" fmla="*/ 429866 h 429866"/>
              <a:gd name="connsiteX1-51" fmla="*/ 976898 w 976898"/>
              <a:gd name="connsiteY1-52" fmla="*/ 1098 h 429866"/>
              <a:gd name="connsiteX0-53" fmla="*/ 0 w 1055275"/>
              <a:gd name="connsiteY0-54" fmla="*/ 429866 h 429866"/>
              <a:gd name="connsiteX1-55" fmla="*/ 1055275 w 1055275"/>
              <a:gd name="connsiteY1-56" fmla="*/ 1098 h 429866"/>
              <a:gd name="connsiteX0-57" fmla="*/ 0 w 1081401"/>
              <a:gd name="connsiteY0-58" fmla="*/ 490509 h 490509"/>
              <a:gd name="connsiteX1-59" fmla="*/ 1081401 w 1081401"/>
              <a:gd name="connsiteY1-60" fmla="*/ 781 h 490509"/>
              <a:gd name="connsiteX0-61" fmla="*/ 0 w 1046567"/>
              <a:gd name="connsiteY0-62" fmla="*/ 481834 h 481834"/>
              <a:gd name="connsiteX1-63" fmla="*/ 1046567 w 1046567"/>
              <a:gd name="connsiteY1-64" fmla="*/ 814 h 481834"/>
              <a:gd name="connsiteX0-65" fmla="*/ 0 w 1046567"/>
              <a:gd name="connsiteY0-66" fmla="*/ 481910 h 481910"/>
              <a:gd name="connsiteX1-67" fmla="*/ 1046567 w 1046567"/>
              <a:gd name="connsiteY1-68" fmla="*/ 890 h 481910"/>
              <a:gd name="connsiteX0-69" fmla="*/ 0 w 1063984"/>
              <a:gd name="connsiteY0-70" fmla="*/ 455930 h 455930"/>
              <a:gd name="connsiteX1-71" fmla="*/ 1063984 w 1063984"/>
              <a:gd name="connsiteY1-72" fmla="*/ 1036 h 455930"/>
              <a:gd name="connsiteX0-73" fmla="*/ 0 w 1063984"/>
              <a:gd name="connsiteY0-74" fmla="*/ 455786 h 455786"/>
              <a:gd name="connsiteX1-75" fmla="*/ 1063984 w 1063984"/>
              <a:gd name="connsiteY1-76" fmla="*/ 892 h 455786"/>
              <a:gd name="connsiteX0-77" fmla="*/ 0 w 1063984"/>
              <a:gd name="connsiteY0-78" fmla="*/ 462388 h 462388"/>
              <a:gd name="connsiteX1-79" fmla="*/ 1063984 w 1063984"/>
              <a:gd name="connsiteY1-80" fmla="*/ 7494 h 462388"/>
              <a:gd name="connsiteX0-81" fmla="*/ 0 w 1063984"/>
              <a:gd name="connsiteY0-82" fmla="*/ 515573 h 515573"/>
              <a:gd name="connsiteX1-83" fmla="*/ 1063984 w 1063984"/>
              <a:gd name="connsiteY1-84" fmla="*/ 60679 h 515573"/>
              <a:gd name="connsiteX0-85" fmla="*/ 0 w 1063984"/>
              <a:gd name="connsiteY0-86" fmla="*/ 561028 h 561028"/>
              <a:gd name="connsiteX1-87" fmla="*/ 1063984 w 1063984"/>
              <a:gd name="connsiteY1-88" fmla="*/ 106134 h 561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63984" h="561028">
                <a:moveTo>
                  <a:pt x="0" y="561028"/>
                </a:moveTo>
                <a:cubicBezTo>
                  <a:pt x="379240" y="-37159"/>
                  <a:pt x="466127" y="-98895"/>
                  <a:pt x="1063984" y="106134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: 도형 10"/>
          <p:cNvSpPr/>
          <p:nvPr/>
        </p:nvSpPr>
        <p:spPr>
          <a:xfrm>
            <a:off x="5504329" y="2590771"/>
            <a:ext cx="396908" cy="950288"/>
          </a:xfrm>
          <a:custGeom>
            <a:avLst/>
            <a:gdLst>
              <a:gd name="connsiteX0" fmla="*/ 0 w 8964"/>
              <a:gd name="connsiteY0" fmla="*/ 860612 h 860612"/>
              <a:gd name="connsiteX1" fmla="*/ 8964 w 8964"/>
              <a:gd name="connsiteY1" fmla="*/ 0 h 860612"/>
              <a:gd name="connsiteX0-1" fmla="*/ 260021 w 260021"/>
              <a:gd name="connsiteY0-2" fmla="*/ 11042 h 11042"/>
              <a:gd name="connsiteX1-3" fmla="*/ 0 w 260021"/>
              <a:gd name="connsiteY1-4" fmla="*/ 0 h 11042"/>
              <a:gd name="connsiteX0-5" fmla="*/ 260021 w 260021"/>
              <a:gd name="connsiteY0-6" fmla="*/ 11042 h 11042"/>
              <a:gd name="connsiteX1-7" fmla="*/ 0 w 260021"/>
              <a:gd name="connsiteY1-8" fmla="*/ 0 h 11042"/>
              <a:gd name="connsiteX0-9" fmla="*/ 260021 w 260021"/>
              <a:gd name="connsiteY0-10" fmla="*/ 11042 h 11042"/>
              <a:gd name="connsiteX1-11" fmla="*/ 0 w 260021"/>
              <a:gd name="connsiteY1-12" fmla="*/ 0 h 11042"/>
              <a:gd name="connsiteX0-13" fmla="*/ 260021 w 260021"/>
              <a:gd name="connsiteY0-14" fmla="*/ 11042 h 11042"/>
              <a:gd name="connsiteX1-15" fmla="*/ 0 w 260021"/>
              <a:gd name="connsiteY1-16" fmla="*/ 0 h 11042"/>
              <a:gd name="connsiteX0-17" fmla="*/ 282417 w 282417"/>
              <a:gd name="connsiteY0-18" fmla="*/ 11859 h 11859"/>
              <a:gd name="connsiteX1-19" fmla="*/ 22396 w 282417"/>
              <a:gd name="connsiteY1-20" fmla="*/ 817 h 11859"/>
              <a:gd name="connsiteX2" fmla="*/ 12397 w 282417"/>
              <a:gd name="connsiteY2" fmla="*/ 817 h 11859"/>
              <a:gd name="connsiteX0-21" fmla="*/ 260021 w 260021"/>
              <a:gd name="connsiteY0-22" fmla="*/ 11042 h 11042"/>
              <a:gd name="connsiteX1-23" fmla="*/ 0 w 260021"/>
              <a:gd name="connsiteY1-24" fmla="*/ 0 h 11042"/>
              <a:gd name="connsiteX0-25" fmla="*/ 260021 w 296718"/>
              <a:gd name="connsiteY0-26" fmla="*/ 11042 h 11042"/>
              <a:gd name="connsiteX1-27" fmla="*/ 0 w 296718"/>
              <a:gd name="connsiteY1-28" fmla="*/ 0 h 11042"/>
              <a:gd name="connsiteX0-29" fmla="*/ 260021 w 442780"/>
              <a:gd name="connsiteY0-30" fmla="*/ 11042 h 11042"/>
              <a:gd name="connsiteX1-31" fmla="*/ 0 w 442780"/>
              <a:gd name="connsiteY1-32" fmla="*/ 0 h 11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42780" h="11042">
                <a:moveTo>
                  <a:pt x="260021" y="11042"/>
                </a:moveTo>
                <a:cubicBezTo>
                  <a:pt x="543377" y="7049"/>
                  <a:pt x="526709" y="3264"/>
                  <a:pt x="0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: 도형 11"/>
          <p:cNvSpPr/>
          <p:nvPr/>
        </p:nvSpPr>
        <p:spPr>
          <a:xfrm>
            <a:off x="5611906" y="5206127"/>
            <a:ext cx="896470" cy="10866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-1" fmla="*/ 0 w 995082"/>
              <a:gd name="connsiteY0-2" fmla="*/ 72753 h 135506"/>
              <a:gd name="connsiteX1-3" fmla="*/ 762000 w 995082"/>
              <a:gd name="connsiteY1-4" fmla="*/ 1036 h 135506"/>
              <a:gd name="connsiteX2" fmla="*/ 995082 w 995082"/>
              <a:gd name="connsiteY2" fmla="*/ 135506 h 135506"/>
              <a:gd name="connsiteX0-5" fmla="*/ 0 w 762000"/>
              <a:gd name="connsiteY0-6" fmla="*/ 72753 h 73789"/>
              <a:gd name="connsiteX1-7" fmla="*/ 762000 w 762000"/>
              <a:gd name="connsiteY1-8" fmla="*/ 1036 h 73789"/>
              <a:gd name="connsiteX0-9" fmla="*/ 0 w 762000"/>
              <a:gd name="connsiteY0-10" fmla="*/ 98730 h 99314"/>
              <a:gd name="connsiteX1-11" fmla="*/ 762000 w 762000"/>
              <a:gd name="connsiteY1-12" fmla="*/ 27013 h 99314"/>
              <a:gd name="connsiteX0-13" fmla="*/ 0 w 762000"/>
              <a:gd name="connsiteY0-14" fmla="*/ 129554 h 129554"/>
              <a:gd name="connsiteX1-15" fmla="*/ 762000 w 762000"/>
              <a:gd name="connsiteY1-16" fmla="*/ 57837 h 129554"/>
              <a:gd name="connsiteX0-17" fmla="*/ 0 w 896470"/>
              <a:gd name="connsiteY0-18" fmla="*/ 81766 h 108661"/>
              <a:gd name="connsiteX1-19" fmla="*/ 896470 w 896470"/>
              <a:gd name="connsiteY1-20" fmla="*/ 108661 h 1086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자유형: 도형 61"/>
          <p:cNvSpPr/>
          <p:nvPr/>
        </p:nvSpPr>
        <p:spPr>
          <a:xfrm rot="17396794" flipH="1">
            <a:off x="5201565" y="5876499"/>
            <a:ext cx="245101" cy="681317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-1" fmla="*/ 0 w 215153"/>
              <a:gd name="connsiteY0-2" fmla="*/ 618564 h 618564"/>
              <a:gd name="connsiteX1-3" fmla="*/ 215153 w 215153"/>
              <a:gd name="connsiteY1-4" fmla="*/ 0 h 618564"/>
              <a:gd name="connsiteX0-5" fmla="*/ 53394 w 268547"/>
              <a:gd name="connsiteY0-6" fmla="*/ 618564 h 618564"/>
              <a:gd name="connsiteX1-7" fmla="*/ 268547 w 268547"/>
              <a:gd name="connsiteY1-8" fmla="*/ 0 h 618564"/>
              <a:gd name="connsiteX0-9" fmla="*/ 12997 w 515021"/>
              <a:gd name="connsiteY0-10" fmla="*/ 708211 h 708211"/>
              <a:gd name="connsiteX1-11" fmla="*/ 515021 w 515021"/>
              <a:gd name="connsiteY1-12" fmla="*/ 0 h 708211"/>
              <a:gd name="connsiteX0-13" fmla="*/ 47226 w 549250"/>
              <a:gd name="connsiteY0-14" fmla="*/ 708211 h 708211"/>
              <a:gd name="connsiteX1-15" fmla="*/ 549250 w 549250"/>
              <a:gd name="connsiteY1-16" fmla="*/ 0 h 708211"/>
              <a:gd name="connsiteX0-17" fmla="*/ 95456 w 454045"/>
              <a:gd name="connsiteY0-18" fmla="*/ 681317 h 681317"/>
              <a:gd name="connsiteX1-19" fmla="*/ 454045 w 454045"/>
              <a:gd name="connsiteY1-20" fmla="*/ 0 h 681317"/>
              <a:gd name="connsiteX0-21" fmla="*/ 38912 w 397501"/>
              <a:gd name="connsiteY0-22" fmla="*/ 681317 h 681317"/>
              <a:gd name="connsiteX1-23" fmla="*/ 397501 w 397501"/>
              <a:gd name="connsiteY1-24" fmla="*/ 0 h 6813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사각형: 둥근 대각선 방향 모서리 62"/>
          <p:cNvSpPr/>
          <p:nvPr/>
        </p:nvSpPr>
        <p:spPr>
          <a:xfrm>
            <a:off x="4853583" y="2247330"/>
            <a:ext cx="650746" cy="37446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사각형: 둥근 대각선 방향 모서리 63"/>
          <p:cNvSpPr/>
          <p:nvPr/>
        </p:nvSpPr>
        <p:spPr>
          <a:xfrm rot="19764371" flipH="1">
            <a:off x="4173481" y="6002151"/>
            <a:ext cx="781839" cy="4499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사각형: 둥근 대각선 방향 모서리 64"/>
          <p:cNvSpPr/>
          <p:nvPr/>
        </p:nvSpPr>
        <p:spPr>
          <a:xfrm>
            <a:off x="4866507" y="4399114"/>
            <a:ext cx="603497" cy="34728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사각형: 둥근 대각선 방향 모서리 65"/>
          <p:cNvSpPr/>
          <p:nvPr/>
        </p:nvSpPr>
        <p:spPr>
          <a:xfrm>
            <a:off x="6501913" y="5301818"/>
            <a:ext cx="579400" cy="33341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473207" y="2616603"/>
            <a:ext cx="32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>
                <a:cs typeface="Arial" panose="020B0604020202020204" pitchFamily="34" charset="0"/>
              </a:rPr>
              <a:t>Strong learning motivation</a:t>
            </a:r>
            <a:endParaRPr lang="ko-KR" altLang="en-US" b="1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07149" y="4665370"/>
            <a:ext cx="333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anose="020B0604020202020204" pitchFamily="34" charset="0"/>
              </a:rPr>
              <a:t>Lack of writing and speaking  </a:t>
            </a:r>
          </a:p>
          <a:p>
            <a:r>
              <a:rPr lang="en-US" altLang="ko-KR" b="1" dirty="0">
                <a:cs typeface="Arial" panose="020B0604020202020204" pitchFamily="34" charset="0"/>
              </a:rPr>
              <a:t>   competence</a:t>
            </a:r>
            <a:endParaRPr lang="ko-KR" altLang="en-US" b="1" dirty="0"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72007" y="1955591"/>
            <a:ext cx="230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>
                <a:cs typeface="Arial" panose="020B0604020202020204" pitchFamily="34" charset="0"/>
              </a:rPr>
              <a:t>Group-learning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>
                <a:cs typeface="Arial" panose="020B0604020202020204" pitchFamily="34" charset="0"/>
              </a:rPr>
              <a:t>Critical thinking</a:t>
            </a:r>
            <a:endParaRPr lang="ko-KR" altLang="en-US" b="1" dirty="0">
              <a:cs typeface="Arial" panose="020B0604020202020204" pitchFamily="34" charset="0"/>
            </a:endParaRPr>
          </a:p>
        </p:txBody>
      </p:sp>
      <p:sp>
        <p:nvSpPr>
          <p:cNvPr id="33" name="사각형: 둥근 대각선 방향 모서리 32"/>
          <p:cNvSpPr/>
          <p:nvPr/>
        </p:nvSpPr>
        <p:spPr>
          <a:xfrm>
            <a:off x="7988472" y="3224466"/>
            <a:ext cx="2916698" cy="1678404"/>
          </a:xfrm>
          <a:prstGeom prst="round2DiagRect">
            <a:avLst>
              <a:gd name="adj1" fmla="val 50000"/>
              <a:gd name="adj2" fmla="val 0"/>
            </a:avLst>
          </a:prstGeom>
          <a:noFill/>
          <a:ln w="76200">
            <a:solidFill>
              <a:srgbClr val="FF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7990070" y="4072521"/>
            <a:ext cx="29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b="1" dirty="0">
                <a:cs typeface="Arial" panose="020B0604020202020204" pitchFamily="34" charset="0"/>
              </a:rPr>
              <a:t>Reading &amp; Listening proficiency</a:t>
            </a:r>
            <a:endParaRPr lang="ko-KR" altLang="en-US" b="1" dirty="0">
              <a:cs typeface="Arial" panose="020B0604020202020204" pitchFamily="34" charset="0"/>
            </a:endParaRPr>
          </a:p>
        </p:txBody>
      </p:sp>
      <p:sp>
        <p:nvSpPr>
          <p:cNvPr id="2" name="Smiley Face 14"/>
          <p:cNvSpPr/>
          <p:nvPr/>
        </p:nvSpPr>
        <p:spPr>
          <a:xfrm>
            <a:off x="1701333" y="199347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Smiley Face 14"/>
          <p:cNvSpPr/>
          <p:nvPr/>
        </p:nvSpPr>
        <p:spPr>
          <a:xfrm>
            <a:off x="10020158" y="341341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Smiley Face 14"/>
          <p:cNvSpPr/>
          <p:nvPr/>
        </p:nvSpPr>
        <p:spPr>
          <a:xfrm>
            <a:off x="9307168" y="149160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FD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Smiley Face 12"/>
          <p:cNvSpPr/>
          <p:nvPr/>
        </p:nvSpPr>
        <p:spPr>
          <a:xfrm>
            <a:off x="1576237" y="412286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矩形 29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0" name="矩形 39"/>
          <p:cNvSpPr/>
          <p:nvPr/>
        </p:nvSpPr>
        <p:spPr>
          <a:xfrm>
            <a:off x="3500" y="-34036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0" y="3202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3CCCC"/>
                </a:solidFill>
                <a:cs typeface="Arial" panose="020B0604020202020204" pitchFamily="34" charset="0"/>
              </a:rPr>
              <a:t>Students </a:t>
            </a:r>
          </a:p>
          <a:p>
            <a:pPr algn="ctr"/>
            <a:r>
              <a:rPr lang="en-US" altLang="zh-CN" sz="2000" b="1" dirty="0">
                <a:solidFill>
                  <a:srgbClr val="33CCCC"/>
                </a:solidFill>
                <a:cs typeface="Arial" panose="020B0604020202020204" pitchFamily="34" charset="0"/>
              </a:rPr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 animBg="1"/>
      <p:bldP spid="6" grpId="0" animBg="1"/>
      <p:bldP spid="5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1" grpId="0"/>
      <p:bldP spid="74" grpId="0"/>
      <p:bldP spid="77" grpId="0"/>
      <p:bldP spid="33" grpId="0" animBg="1"/>
      <p:bldP spid="68" grpId="0"/>
      <p:bldP spid="2" grpId="0" animBg="1"/>
      <p:bldP spid="4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"/>
          <p:cNvGrpSpPr/>
          <p:nvPr/>
        </p:nvGrpSpPr>
        <p:grpSpPr>
          <a:xfrm>
            <a:off x="3929108" y="1847433"/>
            <a:ext cx="4722144" cy="3828337"/>
            <a:chOff x="2532986" y="2187804"/>
            <a:chExt cx="4071507" cy="3300853"/>
          </a:xfrm>
        </p:grpSpPr>
        <p:grpSp>
          <p:nvGrpSpPr>
            <p:cNvPr id="99" name="Group 7"/>
            <p:cNvGrpSpPr/>
            <p:nvPr/>
          </p:nvGrpSpPr>
          <p:grpSpPr>
            <a:xfrm>
              <a:off x="2532986" y="2187804"/>
              <a:ext cx="4071507" cy="2861459"/>
              <a:chOff x="2532986" y="2187804"/>
              <a:chExt cx="4071507" cy="2861459"/>
            </a:xfrm>
          </p:grpSpPr>
          <p:sp>
            <p:nvSpPr>
              <p:cNvPr id="101" name="Teardrop 3"/>
              <p:cNvSpPr/>
              <p:nvPr/>
            </p:nvSpPr>
            <p:spPr>
              <a:xfrm rot="18876898">
                <a:off x="3735337" y="2187805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ardrop 3"/>
              <p:cNvSpPr/>
              <p:nvPr/>
            </p:nvSpPr>
            <p:spPr>
              <a:xfrm rot="2700000">
                <a:off x="4948308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ardrop 3"/>
              <p:cNvSpPr/>
              <p:nvPr/>
            </p:nvSpPr>
            <p:spPr>
              <a:xfrm rot="2700000">
                <a:off x="2532985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Round Same Side Corner Rectangle 8"/>
            <p:cNvSpPr/>
            <p:nvPr/>
          </p:nvSpPr>
          <p:spPr>
            <a:xfrm>
              <a:off x="4494446" y="4264521"/>
              <a:ext cx="144016" cy="122413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71832" y="2690007"/>
            <a:ext cx="1979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Language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970202" y="3944610"/>
            <a:ext cx="1440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</a:rPr>
              <a:t>Morality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183952" y="3944767"/>
            <a:ext cx="2830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/>
                </a:solidFill>
              </a:rPr>
              <a:t>Skill &amp; Ability</a:t>
            </a:r>
          </a:p>
        </p:txBody>
      </p:sp>
      <p:cxnSp>
        <p:nvCxnSpPr>
          <p:cNvPr id="107" name="Elbow Connector 16"/>
          <p:cNvCxnSpPr/>
          <p:nvPr/>
        </p:nvCxnSpPr>
        <p:spPr>
          <a:xfrm rot="5400000" flipH="1" flipV="1">
            <a:off x="7462759" y="2517643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20"/>
          <p:cNvCxnSpPr/>
          <p:nvPr/>
        </p:nvCxnSpPr>
        <p:spPr>
          <a:xfrm rot="5400000" flipH="1" flipV="1">
            <a:off x="4787210" y="5112431"/>
            <a:ext cx="582065" cy="50881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32"/>
          <p:cNvGrpSpPr/>
          <p:nvPr/>
        </p:nvGrpSpPr>
        <p:grpSpPr>
          <a:xfrm>
            <a:off x="556647" y="1527862"/>
            <a:ext cx="4593911" cy="1200329"/>
            <a:chOff x="6274171" y="1571835"/>
            <a:chExt cx="2547511" cy="1200329"/>
          </a:xfrm>
        </p:grpSpPr>
        <p:sp>
          <p:nvSpPr>
            <p:cNvPr id="116" name="TextBox 115"/>
            <p:cNvSpPr txBox="1"/>
            <p:nvPr/>
          </p:nvSpPr>
          <p:spPr>
            <a:xfrm>
              <a:off x="6372202" y="2217917"/>
              <a:ext cx="2369152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274171" y="1571835"/>
              <a:ext cx="2547511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acquire: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 algn="l">
                <a:buFont typeface="Wingdings" panose="05000000000000000000" charset="0"/>
                <a:buChar char="Ø"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linguisitic knowledge</a:t>
              </a:r>
            </a:p>
            <a:p>
              <a:pPr marL="171450" indent="-171450" algn="l">
                <a:buFont typeface="Wingdings" panose="05000000000000000000" charset="0"/>
                <a:buChar char="Ø"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Writing: Counter-argument &amp; Rebuttal</a:t>
              </a:r>
            </a:p>
            <a:p>
              <a:pPr marL="171450" indent="-171450" algn="l">
                <a:buFont typeface="Wingdings" panose="05000000000000000000" charset="0"/>
                <a:buChar char="Ø"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Speaking: Environmental issue</a:t>
              </a:r>
            </a:p>
          </p:txBody>
        </p:sp>
      </p:grpSp>
      <p:cxnSp>
        <p:nvCxnSpPr>
          <p:cNvPr id="118" name="Elbow Connector 35"/>
          <p:cNvCxnSpPr/>
          <p:nvPr/>
        </p:nvCxnSpPr>
        <p:spPr>
          <a:xfrm>
            <a:off x="4823836" y="1608178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16"/>
          <p:cNvSpPr txBox="1"/>
          <p:nvPr/>
        </p:nvSpPr>
        <p:spPr>
          <a:xfrm>
            <a:off x="417710" y="5481612"/>
            <a:ext cx="655249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discuss: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development vs. environmental protection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Chinese environmentalism vs. Western environmentalism</a:t>
            </a:r>
          </a:p>
        </p:txBody>
      </p:sp>
      <p:sp>
        <p:nvSpPr>
          <p:cNvPr id="5" name="TextBox 116"/>
          <p:cNvSpPr txBox="1"/>
          <p:nvPr/>
        </p:nvSpPr>
        <p:spPr>
          <a:xfrm>
            <a:off x="8133380" y="1574932"/>
            <a:ext cx="4058619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cultivate:</a:t>
            </a:r>
          </a:p>
          <a:p>
            <a:pPr marL="171450" indent="-171450" algn="l">
              <a:buFont typeface="Wingdings" panose="05000000000000000000" charset="0"/>
              <a:buChar char="Ø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Healthy environmental consciousness</a:t>
            </a:r>
          </a:p>
          <a:p>
            <a:pPr marL="171450" indent="-171450" algn="l">
              <a:buFont typeface="Wingdings" panose="05000000000000000000" charset="0"/>
              <a:buChar char="Ø"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Socialist Ecological Civilization</a:t>
            </a:r>
          </a:p>
        </p:txBody>
      </p:sp>
      <p:sp>
        <p:nvSpPr>
          <p:cNvPr id="2" name="流程图: 文档 1"/>
          <p:cNvSpPr/>
          <p:nvPr/>
        </p:nvSpPr>
        <p:spPr>
          <a:xfrm>
            <a:off x="9240593" y="2837404"/>
            <a:ext cx="2818158" cy="279933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284170" y="3034565"/>
            <a:ext cx="252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Lucid waters and lush mountains are invaluable assets.</a:t>
            </a:r>
          </a:p>
          <a:p>
            <a:pPr algn="just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255065" y="4080706"/>
            <a:ext cx="278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Nature and Man are united as one. </a:t>
            </a:r>
            <a:endParaRPr lang="zh-CN" altLang="en-US" dirty="0"/>
          </a:p>
        </p:txBody>
      </p:sp>
      <p:sp>
        <p:nvSpPr>
          <p:cNvPr id="42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1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-2452853" y="-12382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450389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cs typeface="Arial" panose="020B0604020202020204" pitchFamily="34" charset="0"/>
              </a:rPr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509 L 0.40117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/>
      <p:bldP spid="8" grpId="0"/>
      <p:bldP spid="46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右 7"/>
          <p:cNvSpPr/>
          <p:nvPr/>
        </p:nvSpPr>
        <p:spPr>
          <a:xfrm rot="13076498">
            <a:off x="8084697" y="5008257"/>
            <a:ext cx="1002416" cy="548577"/>
          </a:xfrm>
          <a:prstGeom prst="rightArrow">
            <a:avLst>
              <a:gd name="adj1" fmla="val 50000"/>
              <a:gd name="adj2" fmla="val 66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7" name="Group 4"/>
          <p:cNvGrpSpPr/>
          <p:nvPr/>
        </p:nvGrpSpPr>
        <p:grpSpPr>
          <a:xfrm>
            <a:off x="1642696" y="1819470"/>
            <a:ext cx="1584176" cy="3061053"/>
            <a:chOff x="903020" y="3403687"/>
            <a:chExt cx="1584176" cy="3061053"/>
          </a:xfrm>
        </p:grpSpPr>
        <p:sp>
          <p:nvSpPr>
            <p:cNvPr id="108" name="Trapezoid 19"/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9" name="Group 16"/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10" name="Freeform 3"/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Freeform 18"/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3435174" y="3041128"/>
            <a:ext cx="7626847" cy="646331"/>
          </a:xfrm>
          <a:prstGeom prst="rect">
            <a:avLst/>
          </a:prstGeom>
          <a:solidFill>
            <a:srgbClr val="12E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Production-oriented Approach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5" name="Rectangle 30"/>
          <p:cNvSpPr/>
          <p:nvPr/>
        </p:nvSpPr>
        <p:spPr>
          <a:xfrm>
            <a:off x="2231894" y="3047398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7"/>
          <p:cNvSpPr/>
          <p:nvPr/>
        </p:nvSpPr>
        <p:spPr>
          <a:xfrm>
            <a:off x="10144073" y="4606088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ectangle 16"/>
          <p:cNvSpPr/>
          <p:nvPr/>
        </p:nvSpPr>
        <p:spPr>
          <a:xfrm>
            <a:off x="5861294" y="4671492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083251" y="3866194"/>
            <a:ext cx="59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(POA, Wen Qiufang,2018)</a:t>
            </a:r>
            <a:endParaRPr lang="zh-CN" altLang="en-US" sz="3600" dirty="0"/>
          </a:p>
        </p:txBody>
      </p:sp>
      <p:sp>
        <p:nvSpPr>
          <p:cNvPr id="54" name="Block Arc 14"/>
          <p:cNvSpPr/>
          <p:nvPr/>
        </p:nvSpPr>
        <p:spPr>
          <a:xfrm>
            <a:off x="4380828" y="1672580"/>
            <a:ext cx="3667855" cy="3667855"/>
          </a:xfrm>
          <a:prstGeom prst="blockArc">
            <a:avLst>
              <a:gd name="adj1" fmla="val 5159962"/>
              <a:gd name="adj2" fmla="val 1720847"/>
              <a:gd name="adj3" fmla="val 214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16"/>
          <p:cNvSpPr/>
          <p:nvPr/>
        </p:nvSpPr>
        <p:spPr>
          <a:xfrm>
            <a:off x="7509814" y="4244361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50"/>
          <p:cNvSpPr/>
          <p:nvPr/>
        </p:nvSpPr>
        <p:spPr>
          <a:xfrm>
            <a:off x="5971968" y="1517565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52"/>
          <p:cNvSpPr/>
          <p:nvPr/>
        </p:nvSpPr>
        <p:spPr>
          <a:xfrm>
            <a:off x="4164029" y="3542100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TextBox 68"/>
          <p:cNvSpPr txBox="1"/>
          <p:nvPr/>
        </p:nvSpPr>
        <p:spPr>
          <a:xfrm>
            <a:off x="2136508" y="5011740"/>
            <a:ext cx="2120591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Task-driven approach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2" name="Freeform 18"/>
          <p:cNvSpPr/>
          <p:nvPr/>
        </p:nvSpPr>
        <p:spPr bwMode="auto">
          <a:xfrm flipH="1">
            <a:off x="5464728" y="3400845"/>
            <a:ext cx="1829072" cy="2049831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-1" fmla="*/ 4738 w 10000"/>
              <a:gd name="connsiteY0-2" fmla="*/ 0 h 10714"/>
              <a:gd name="connsiteX1-3" fmla="*/ 4721 w 10000"/>
              <a:gd name="connsiteY1-4" fmla="*/ 48 h 10714"/>
              <a:gd name="connsiteX2-5" fmla="*/ 4713 w 10000"/>
              <a:gd name="connsiteY2-6" fmla="*/ 80 h 10714"/>
              <a:gd name="connsiteX3-7" fmla="*/ 4704 w 10000"/>
              <a:gd name="connsiteY3-8" fmla="*/ 101 h 10714"/>
              <a:gd name="connsiteX4-9" fmla="*/ 4704 w 10000"/>
              <a:gd name="connsiteY4-10" fmla="*/ 113 h 10714"/>
              <a:gd name="connsiteX5-11" fmla="*/ 4713 w 10000"/>
              <a:gd name="connsiteY5-12" fmla="*/ 119 h 10714"/>
              <a:gd name="connsiteX6-13" fmla="*/ 4713 w 10000"/>
              <a:gd name="connsiteY6-14" fmla="*/ 125 h 10714"/>
              <a:gd name="connsiteX7-15" fmla="*/ 4721 w 10000"/>
              <a:gd name="connsiteY7-16" fmla="*/ 125 h 10714"/>
              <a:gd name="connsiteX8-17" fmla="*/ 4721 w 10000"/>
              <a:gd name="connsiteY8-18" fmla="*/ 125 h 10714"/>
              <a:gd name="connsiteX9-19" fmla="*/ 4721 w 10000"/>
              <a:gd name="connsiteY9-20" fmla="*/ 134 h 10714"/>
              <a:gd name="connsiteX10-21" fmla="*/ 4713 w 10000"/>
              <a:gd name="connsiteY10-22" fmla="*/ 152 h 10714"/>
              <a:gd name="connsiteX11-23" fmla="*/ 4704 w 10000"/>
              <a:gd name="connsiteY11-24" fmla="*/ 179 h 10714"/>
              <a:gd name="connsiteX12-25" fmla="*/ 4692 w 10000"/>
              <a:gd name="connsiteY12-26" fmla="*/ 221 h 10714"/>
              <a:gd name="connsiteX13-27" fmla="*/ 4667 w 10000"/>
              <a:gd name="connsiteY13-28" fmla="*/ 280 h 10714"/>
              <a:gd name="connsiteX14-29" fmla="*/ 4629 w 10000"/>
              <a:gd name="connsiteY14-30" fmla="*/ 364 h 10714"/>
              <a:gd name="connsiteX15-31" fmla="*/ 4592 w 10000"/>
              <a:gd name="connsiteY15-32" fmla="*/ 465 h 10714"/>
              <a:gd name="connsiteX16-33" fmla="*/ 4533 w 10000"/>
              <a:gd name="connsiteY16-34" fmla="*/ 596 h 10714"/>
              <a:gd name="connsiteX17-35" fmla="*/ 4463 w 10000"/>
              <a:gd name="connsiteY17-36" fmla="*/ 754 h 10714"/>
              <a:gd name="connsiteX18-37" fmla="*/ 4379 w 10000"/>
              <a:gd name="connsiteY18-38" fmla="*/ 1001 h 10714"/>
              <a:gd name="connsiteX19-39" fmla="*/ 4321 w 10000"/>
              <a:gd name="connsiteY19-40" fmla="*/ 1266 h 10714"/>
              <a:gd name="connsiteX20-41" fmla="*/ 4275 w 10000"/>
              <a:gd name="connsiteY20-42" fmla="*/ 1538 h 10714"/>
              <a:gd name="connsiteX21-43" fmla="*/ 4213 w 10000"/>
              <a:gd name="connsiteY21-44" fmla="*/ 1827 h 10714"/>
              <a:gd name="connsiteX22-45" fmla="*/ 4204 w 10000"/>
              <a:gd name="connsiteY22-46" fmla="*/ 1889 h 10714"/>
              <a:gd name="connsiteX23-47" fmla="*/ 4192 w 10000"/>
              <a:gd name="connsiteY23-48" fmla="*/ 1982 h 10714"/>
              <a:gd name="connsiteX24-49" fmla="*/ 4183 w 10000"/>
              <a:gd name="connsiteY24-50" fmla="*/ 2080 h 10714"/>
              <a:gd name="connsiteX25-51" fmla="*/ 4175 w 10000"/>
              <a:gd name="connsiteY25-52" fmla="*/ 2187 h 10714"/>
              <a:gd name="connsiteX26-53" fmla="*/ 4175 w 10000"/>
              <a:gd name="connsiteY26-54" fmla="*/ 2297 h 10714"/>
              <a:gd name="connsiteX27-55" fmla="*/ 4192 w 10000"/>
              <a:gd name="connsiteY27-56" fmla="*/ 2396 h 10714"/>
              <a:gd name="connsiteX28-57" fmla="*/ 4213 w 10000"/>
              <a:gd name="connsiteY28-58" fmla="*/ 2482 h 10714"/>
              <a:gd name="connsiteX29-59" fmla="*/ 4250 w 10000"/>
              <a:gd name="connsiteY29-60" fmla="*/ 2542 h 10714"/>
              <a:gd name="connsiteX30-61" fmla="*/ 4450 w 10000"/>
              <a:gd name="connsiteY30-62" fmla="*/ 2530 h 10714"/>
              <a:gd name="connsiteX31-63" fmla="*/ 4646 w 10000"/>
              <a:gd name="connsiteY31-64" fmla="*/ 2482 h 10714"/>
              <a:gd name="connsiteX32-65" fmla="*/ 4833 w 10000"/>
              <a:gd name="connsiteY32-66" fmla="*/ 2405 h 10714"/>
              <a:gd name="connsiteX33-67" fmla="*/ 5025 w 10000"/>
              <a:gd name="connsiteY33-68" fmla="*/ 2297 h 10714"/>
              <a:gd name="connsiteX34-69" fmla="*/ 5200 w 10000"/>
              <a:gd name="connsiteY34-70" fmla="*/ 2172 h 10714"/>
              <a:gd name="connsiteX35-71" fmla="*/ 5371 w 10000"/>
              <a:gd name="connsiteY35-72" fmla="*/ 2020 h 10714"/>
              <a:gd name="connsiteX36-73" fmla="*/ 5533 w 10000"/>
              <a:gd name="connsiteY36-74" fmla="*/ 1859 h 10714"/>
              <a:gd name="connsiteX37-75" fmla="*/ 5683 w 10000"/>
              <a:gd name="connsiteY37-76" fmla="*/ 1690 h 10714"/>
              <a:gd name="connsiteX38-77" fmla="*/ 5829 w 10000"/>
              <a:gd name="connsiteY38-78" fmla="*/ 1511 h 10714"/>
              <a:gd name="connsiteX39-79" fmla="*/ 5954 w 10000"/>
              <a:gd name="connsiteY39-80" fmla="*/ 1326 h 10714"/>
              <a:gd name="connsiteX40-81" fmla="*/ 6071 w 10000"/>
              <a:gd name="connsiteY40-82" fmla="*/ 1147 h 10714"/>
              <a:gd name="connsiteX41-83" fmla="*/ 6167 w 10000"/>
              <a:gd name="connsiteY41-84" fmla="*/ 974 h 10714"/>
              <a:gd name="connsiteX42-85" fmla="*/ 6213 w 10000"/>
              <a:gd name="connsiteY42-86" fmla="*/ 974 h 10714"/>
              <a:gd name="connsiteX43-87" fmla="*/ 6213 w 10000"/>
              <a:gd name="connsiteY43-88" fmla="*/ 992 h 10714"/>
              <a:gd name="connsiteX44-89" fmla="*/ 6138 w 10000"/>
              <a:gd name="connsiteY44-90" fmla="*/ 1165 h 10714"/>
              <a:gd name="connsiteX45-91" fmla="*/ 6054 w 10000"/>
              <a:gd name="connsiteY45-92" fmla="*/ 1344 h 10714"/>
              <a:gd name="connsiteX46-93" fmla="*/ 5963 w 10000"/>
              <a:gd name="connsiteY46-94" fmla="*/ 1517 h 10714"/>
              <a:gd name="connsiteX47-95" fmla="*/ 5871 w 10000"/>
              <a:gd name="connsiteY47-96" fmla="*/ 1684 h 10714"/>
              <a:gd name="connsiteX48-97" fmla="*/ 5775 w 10000"/>
              <a:gd name="connsiteY48-98" fmla="*/ 1847 h 10714"/>
              <a:gd name="connsiteX49-99" fmla="*/ 5667 w 10000"/>
              <a:gd name="connsiteY49-100" fmla="*/ 1999 h 10714"/>
              <a:gd name="connsiteX50-101" fmla="*/ 5554 w 10000"/>
              <a:gd name="connsiteY50-102" fmla="*/ 2145 h 10714"/>
              <a:gd name="connsiteX51-103" fmla="*/ 5417 w 10000"/>
              <a:gd name="connsiteY51-104" fmla="*/ 2279 h 10714"/>
              <a:gd name="connsiteX52-105" fmla="*/ 5275 w 10000"/>
              <a:gd name="connsiteY52-106" fmla="*/ 2411 h 10714"/>
              <a:gd name="connsiteX53-107" fmla="*/ 5108 w 10000"/>
              <a:gd name="connsiteY53-108" fmla="*/ 2518 h 10714"/>
              <a:gd name="connsiteX54-109" fmla="*/ 4917 w 10000"/>
              <a:gd name="connsiteY54-110" fmla="*/ 2616 h 10714"/>
              <a:gd name="connsiteX55-111" fmla="*/ 4704 w 10000"/>
              <a:gd name="connsiteY55-112" fmla="*/ 2703 h 10714"/>
              <a:gd name="connsiteX56-113" fmla="*/ 4479 w 10000"/>
              <a:gd name="connsiteY56-114" fmla="*/ 2768 h 10714"/>
              <a:gd name="connsiteX57-115" fmla="*/ 4213 w 10000"/>
              <a:gd name="connsiteY57-116" fmla="*/ 2813 h 10714"/>
              <a:gd name="connsiteX58-117" fmla="*/ 4221 w 10000"/>
              <a:gd name="connsiteY58-118" fmla="*/ 3126 h 10714"/>
              <a:gd name="connsiteX59-119" fmla="*/ 4258 w 10000"/>
              <a:gd name="connsiteY59-120" fmla="*/ 3424 h 10714"/>
              <a:gd name="connsiteX60-121" fmla="*/ 4321 w 10000"/>
              <a:gd name="connsiteY60-122" fmla="*/ 3707 h 10714"/>
              <a:gd name="connsiteX61-123" fmla="*/ 4404 w 10000"/>
              <a:gd name="connsiteY61-124" fmla="*/ 3975 h 10714"/>
              <a:gd name="connsiteX62-125" fmla="*/ 4508 w 10000"/>
              <a:gd name="connsiteY62-126" fmla="*/ 4231 h 10714"/>
              <a:gd name="connsiteX63-127" fmla="*/ 4621 w 10000"/>
              <a:gd name="connsiteY63-128" fmla="*/ 4476 h 10714"/>
              <a:gd name="connsiteX64-129" fmla="*/ 4750 w 10000"/>
              <a:gd name="connsiteY64-130" fmla="*/ 4708 h 10714"/>
              <a:gd name="connsiteX65-131" fmla="*/ 4879 w 10000"/>
              <a:gd name="connsiteY65-132" fmla="*/ 4934 h 10714"/>
              <a:gd name="connsiteX66-133" fmla="*/ 4917 w 10000"/>
              <a:gd name="connsiteY66-134" fmla="*/ 4988 h 10714"/>
              <a:gd name="connsiteX67-135" fmla="*/ 4950 w 10000"/>
              <a:gd name="connsiteY67-136" fmla="*/ 5054 h 10714"/>
              <a:gd name="connsiteX68-137" fmla="*/ 4996 w 10000"/>
              <a:gd name="connsiteY68-138" fmla="*/ 5125 h 10714"/>
              <a:gd name="connsiteX69-139" fmla="*/ 5038 w 10000"/>
              <a:gd name="connsiteY69-140" fmla="*/ 5200 h 10714"/>
              <a:gd name="connsiteX70-141" fmla="*/ 5092 w 10000"/>
              <a:gd name="connsiteY70-142" fmla="*/ 5271 h 10714"/>
              <a:gd name="connsiteX71-143" fmla="*/ 5154 w 10000"/>
              <a:gd name="connsiteY71-144" fmla="*/ 5331 h 10714"/>
              <a:gd name="connsiteX72-145" fmla="*/ 5229 w 10000"/>
              <a:gd name="connsiteY72-146" fmla="*/ 5384 h 10714"/>
              <a:gd name="connsiteX73-147" fmla="*/ 5313 w 10000"/>
              <a:gd name="connsiteY73-148" fmla="*/ 5423 h 10714"/>
              <a:gd name="connsiteX74-149" fmla="*/ 5413 w 10000"/>
              <a:gd name="connsiteY74-150" fmla="*/ 5438 h 10714"/>
              <a:gd name="connsiteX75-151" fmla="*/ 5517 w 10000"/>
              <a:gd name="connsiteY75-152" fmla="*/ 5435 h 10714"/>
              <a:gd name="connsiteX76-153" fmla="*/ 5704 w 10000"/>
              <a:gd name="connsiteY76-154" fmla="*/ 5390 h 10714"/>
              <a:gd name="connsiteX77-155" fmla="*/ 5871 w 10000"/>
              <a:gd name="connsiteY77-156" fmla="*/ 5316 h 10714"/>
              <a:gd name="connsiteX78-157" fmla="*/ 6033 w 10000"/>
              <a:gd name="connsiteY78-158" fmla="*/ 5223 h 10714"/>
              <a:gd name="connsiteX79-159" fmla="*/ 6167 w 10000"/>
              <a:gd name="connsiteY79-160" fmla="*/ 5113 h 10714"/>
              <a:gd name="connsiteX80-161" fmla="*/ 6296 w 10000"/>
              <a:gd name="connsiteY80-162" fmla="*/ 4994 h 10714"/>
              <a:gd name="connsiteX81-163" fmla="*/ 6417 w 10000"/>
              <a:gd name="connsiteY81-164" fmla="*/ 4869 h 10714"/>
              <a:gd name="connsiteX82-165" fmla="*/ 6525 w 10000"/>
              <a:gd name="connsiteY82-166" fmla="*/ 4750 h 10714"/>
              <a:gd name="connsiteX83-167" fmla="*/ 6617 w 10000"/>
              <a:gd name="connsiteY83-168" fmla="*/ 4636 h 10714"/>
              <a:gd name="connsiteX84-169" fmla="*/ 6821 w 10000"/>
              <a:gd name="connsiteY84-170" fmla="*/ 4377 h 10714"/>
              <a:gd name="connsiteX85-171" fmla="*/ 7017 w 10000"/>
              <a:gd name="connsiteY85-172" fmla="*/ 4085 h 10714"/>
              <a:gd name="connsiteX86-173" fmla="*/ 7213 w 10000"/>
              <a:gd name="connsiteY86-174" fmla="*/ 3766 h 10714"/>
              <a:gd name="connsiteX87-175" fmla="*/ 7396 w 10000"/>
              <a:gd name="connsiteY87-176" fmla="*/ 3418 h 10714"/>
              <a:gd name="connsiteX88-177" fmla="*/ 7563 w 10000"/>
              <a:gd name="connsiteY88-178" fmla="*/ 3051 h 10714"/>
              <a:gd name="connsiteX89-179" fmla="*/ 7713 w 10000"/>
              <a:gd name="connsiteY89-180" fmla="*/ 2661 h 10714"/>
              <a:gd name="connsiteX90-181" fmla="*/ 7850 w 10000"/>
              <a:gd name="connsiteY90-182" fmla="*/ 2253 h 10714"/>
              <a:gd name="connsiteX91-183" fmla="*/ 7950 w 10000"/>
              <a:gd name="connsiteY91-184" fmla="*/ 1830 h 10714"/>
              <a:gd name="connsiteX92-185" fmla="*/ 8025 w 10000"/>
              <a:gd name="connsiteY92-186" fmla="*/ 1397 h 10714"/>
              <a:gd name="connsiteX93-187" fmla="*/ 8071 w 10000"/>
              <a:gd name="connsiteY93-188" fmla="*/ 954 h 10714"/>
              <a:gd name="connsiteX94-189" fmla="*/ 8108 w 10000"/>
              <a:gd name="connsiteY94-190" fmla="*/ 974 h 10714"/>
              <a:gd name="connsiteX95-191" fmla="*/ 8138 w 10000"/>
              <a:gd name="connsiteY95-192" fmla="*/ 1025 h 10714"/>
              <a:gd name="connsiteX96-193" fmla="*/ 8163 w 10000"/>
              <a:gd name="connsiteY96-194" fmla="*/ 1100 h 10714"/>
              <a:gd name="connsiteX97-195" fmla="*/ 8175 w 10000"/>
              <a:gd name="connsiteY97-196" fmla="*/ 1198 h 10714"/>
              <a:gd name="connsiteX98-197" fmla="*/ 8183 w 10000"/>
              <a:gd name="connsiteY98-198" fmla="*/ 1311 h 10714"/>
              <a:gd name="connsiteX99-199" fmla="*/ 8183 w 10000"/>
              <a:gd name="connsiteY99-200" fmla="*/ 1442 h 10714"/>
              <a:gd name="connsiteX100-201" fmla="*/ 8183 w 10000"/>
              <a:gd name="connsiteY100-202" fmla="*/ 1582 h 10714"/>
              <a:gd name="connsiteX101-203" fmla="*/ 8175 w 10000"/>
              <a:gd name="connsiteY101-204" fmla="*/ 1734 h 10714"/>
              <a:gd name="connsiteX102-205" fmla="*/ 8163 w 10000"/>
              <a:gd name="connsiteY102-206" fmla="*/ 1889 h 10714"/>
              <a:gd name="connsiteX103-207" fmla="*/ 8146 w 10000"/>
              <a:gd name="connsiteY103-208" fmla="*/ 2047 h 10714"/>
              <a:gd name="connsiteX104-209" fmla="*/ 8121 w 10000"/>
              <a:gd name="connsiteY104-210" fmla="*/ 2205 h 10714"/>
              <a:gd name="connsiteX105-211" fmla="*/ 8108 w 10000"/>
              <a:gd name="connsiteY105-212" fmla="*/ 2357 h 10714"/>
              <a:gd name="connsiteX106-213" fmla="*/ 8083 w 10000"/>
              <a:gd name="connsiteY106-214" fmla="*/ 2497 h 10714"/>
              <a:gd name="connsiteX107-215" fmla="*/ 8063 w 10000"/>
              <a:gd name="connsiteY107-216" fmla="*/ 2628 h 10714"/>
              <a:gd name="connsiteX108-217" fmla="*/ 8038 w 10000"/>
              <a:gd name="connsiteY108-218" fmla="*/ 2741 h 10714"/>
              <a:gd name="connsiteX109-219" fmla="*/ 8017 w 10000"/>
              <a:gd name="connsiteY109-220" fmla="*/ 2834 h 10714"/>
              <a:gd name="connsiteX110-221" fmla="*/ 8000 w 10000"/>
              <a:gd name="connsiteY110-222" fmla="*/ 2908 h 10714"/>
              <a:gd name="connsiteX111-223" fmla="*/ 7700 w 10000"/>
              <a:gd name="connsiteY111-224" fmla="*/ 3754 h 10714"/>
              <a:gd name="connsiteX112-225" fmla="*/ 7942 w 10000"/>
              <a:gd name="connsiteY112-226" fmla="*/ 3737 h 10714"/>
              <a:gd name="connsiteX113-227" fmla="*/ 8167 w 10000"/>
              <a:gd name="connsiteY113-228" fmla="*/ 3695 h 10714"/>
              <a:gd name="connsiteX114-229" fmla="*/ 8379 w 10000"/>
              <a:gd name="connsiteY114-230" fmla="*/ 3635 h 10714"/>
              <a:gd name="connsiteX115-231" fmla="*/ 8583 w 10000"/>
              <a:gd name="connsiteY115-232" fmla="*/ 3558 h 10714"/>
              <a:gd name="connsiteX116-233" fmla="*/ 8767 w 10000"/>
              <a:gd name="connsiteY116-234" fmla="*/ 3471 h 10714"/>
              <a:gd name="connsiteX117-235" fmla="*/ 8933 w 10000"/>
              <a:gd name="connsiteY117-236" fmla="*/ 3376 h 10714"/>
              <a:gd name="connsiteX118-237" fmla="*/ 9092 w 10000"/>
              <a:gd name="connsiteY118-238" fmla="*/ 3278 h 10714"/>
              <a:gd name="connsiteX119-239" fmla="*/ 9238 w 10000"/>
              <a:gd name="connsiteY119-240" fmla="*/ 3185 h 10714"/>
              <a:gd name="connsiteX120-241" fmla="*/ 9250 w 10000"/>
              <a:gd name="connsiteY120-242" fmla="*/ 3230 h 10714"/>
              <a:gd name="connsiteX121-243" fmla="*/ 9117 w 10000"/>
              <a:gd name="connsiteY121-244" fmla="*/ 3376 h 10714"/>
              <a:gd name="connsiteX122-245" fmla="*/ 8954 w 10000"/>
              <a:gd name="connsiteY122-246" fmla="*/ 3516 h 10714"/>
              <a:gd name="connsiteX123-247" fmla="*/ 8758 w 10000"/>
              <a:gd name="connsiteY123-248" fmla="*/ 3641 h 10714"/>
              <a:gd name="connsiteX124-249" fmla="*/ 8538 w 10000"/>
              <a:gd name="connsiteY124-250" fmla="*/ 3754 h 10714"/>
              <a:gd name="connsiteX125-251" fmla="*/ 8304 w 10000"/>
              <a:gd name="connsiteY125-252" fmla="*/ 3856 h 10714"/>
              <a:gd name="connsiteX126-253" fmla="*/ 8054 w 10000"/>
              <a:gd name="connsiteY126-254" fmla="*/ 3945 h 10714"/>
              <a:gd name="connsiteX127-255" fmla="*/ 7796 w 10000"/>
              <a:gd name="connsiteY127-256" fmla="*/ 4014 h 10714"/>
              <a:gd name="connsiteX128-257" fmla="*/ 7533 w 10000"/>
              <a:gd name="connsiteY128-258" fmla="*/ 4064 h 10714"/>
              <a:gd name="connsiteX129-259" fmla="*/ 7479 w 10000"/>
              <a:gd name="connsiteY129-260" fmla="*/ 4184 h 10714"/>
              <a:gd name="connsiteX130-261" fmla="*/ 7404 w 10000"/>
              <a:gd name="connsiteY130-262" fmla="*/ 4324 h 10714"/>
              <a:gd name="connsiteX131-263" fmla="*/ 7321 w 10000"/>
              <a:gd name="connsiteY131-264" fmla="*/ 4470 h 10714"/>
              <a:gd name="connsiteX132-265" fmla="*/ 7213 w 10000"/>
              <a:gd name="connsiteY132-266" fmla="*/ 4628 h 10714"/>
              <a:gd name="connsiteX133-267" fmla="*/ 7100 w 10000"/>
              <a:gd name="connsiteY133-268" fmla="*/ 4794 h 10714"/>
              <a:gd name="connsiteX134-269" fmla="*/ 6979 w 10000"/>
              <a:gd name="connsiteY134-270" fmla="*/ 4958 h 10714"/>
              <a:gd name="connsiteX135-271" fmla="*/ 6850 w 10000"/>
              <a:gd name="connsiteY135-272" fmla="*/ 5113 h 10714"/>
              <a:gd name="connsiteX136-273" fmla="*/ 6721 w 10000"/>
              <a:gd name="connsiteY136-274" fmla="*/ 5265 h 10714"/>
              <a:gd name="connsiteX137-275" fmla="*/ 6600 w 10000"/>
              <a:gd name="connsiteY137-276" fmla="*/ 5405 h 10714"/>
              <a:gd name="connsiteX138-277" fmla="*/ 6471 w 10000"/>
              <a:gd name="connsiteY138-278" fmla="*/ 5530 h 10714"/>
              <a:gd name="connsiteX139-279" fmla="*/ 6358 w 10000"/>
              <a:gd name="connsiteY139-280" fmla="*/ 5641 h 10714"/>
              <a:gd name="connsiteX140-281" fmla="*/ 6250 w 10000"/>
              <a:gd name="connsiteY140-282" fmla="*/ 5721 h 10714"/>
              <a:gd name="connsiteX141-283" fmla="*/ 6267 w 10000"/>
              <a:gd name="connsiteY141-284" fmla="*/ 5781 h 10714"/>
              <a:gd name="connsiteX142-285" fmla="*/ 6296 w 10000"/>
              <a:gd name="connsiteY142-286" fmla="*/ 5793 h 10714"/>
              <a:gd name="connsiteX143-287" fmla="*/ 6479 w 10000"/>
              <a:gd name="connsiteY143-288" fmla="*/ 5754 h 10714"/>
              <a:gd name="connsiteX144-289" fmla="*/ 6663 w 10000"/>
              <a:gd name="connsiteY144-290" fmla="*/ 5736 h 10714"/>
              <a:gd name="connsiteX145-291" fmla="*/ 6858 w 10000"/>
              <a:gd name="connsiteY145-292" fmla="*/ 5736 h 10714"/>
              <a:gd name="connsiteX146-293" fmla="*/ 7046 w 10000"/>
              <a:gd name="connsiteY146-294" fmla="*/ 5742 h 10714"/>
              <a:gd name="connsiteX147-295" fmla="*/ 7246 w 10000"/>
              <a:gd name="connsiteY147-296" fmla="*/ 5748 h 10714"/>
              <a:gd name="connsiteX148-297" fmla="*/ 7425 w 10000"/>
              <a:gd name="connsiteY148-298" fmla="*/ 5748 h 10714"/>
              <a:gd name="connsiteX149-299" fmla="*/ 7600 w 10000"/>
              <a:gd name="connsiteY149-300" fmla="*/ 5733 h 10714"/>
              <a:gd name="connsiteX150-301" fmla="*/ 7950 w 10000"/>
              <a:gd name="connsiteY150-302" fmla="*/ 5673 h 10714"/>
              <a:gd name="connsiteX151-303" fmla="*/ 8275 w 10000"/>
              <a:gd name="connsiteY151-304" fmla="*/ 5596 h 10714"/>
              <a:gd name="connsiteX152-305" fmla="*/ 8579 w 10000"/>
              <a:gd name="connsiteY152-306" fmla="*/ 5504 h 10714"/>
              <a:gd name="connsiteX153-307" fmla="*/ 8858 w 10000"/>
              <a:gd name="connsiteY153-308" fmla="*/ 5390 h 10714"/>
              <a:gd name="connsiteX154-309" fmla="*/ 9117 w 10000"/>
              <a:gd name="connsiteY154-310" fmla="*/ 5265 h 10714"/>
              <a:gd name="connsiteX155-311" fmla="*/ 9350 w 10000"/>
              <a:gd name="connsiteY155-312" fmla="*/ 5119 h 10714"/>
              <a:gd name="connsiteX156-313" fmla="*/ 9563 w 10000"/>
              <a:gd name="connsiteY156-314" fmla="*/ 4967 h 10714"/>
              <a:gd name="connsiteX157-315" fmla="*/ 9758 w 10000"/>
              <a:gd name="connsiteY157-316" fmla="*/ 4794 h 10714"/>
              <a:gd name="connsiteX158-317" fmla="*/ 9933 w 10000"/>
              <a:gd name="connsiteY158-318" fmla="*/ 4610 h 10714"/>
              <a:gd name="connsiteX159-319" fmla="*/ 10000 w 10000"/>
              <a:gd name="connsiteY159-320" fmla="*/ 4648 h 10714"/>
              <a:gd name="connsiteX160-321" fmla="*/ 10000 w 10000"/>
              <a:gd name="connsiteY160-322" fmla="*/ 4660 h 10714"/>
              <a:gd name="connsiteX161-323" fmla="*/ 9904 w 10000"/>
              <a:gd name="connsiteY161-324" fmla="*/ 4827 h 10714"/>
              <a:gd name="connsiteX162-325" fmla="*/ 9767 w 10000"/>
              <a:gd name="connsiteY162-326" fmla="*/ 5000 h 10714"/>
              <a:gd name="connsiteX163-327" fmla="*/ 9600 w 10000"/>
              <a:gd name="connsiteY163-328" fmla="*/ 5173 h 10714"/>
              <a:gd name="connsiteX164-329" fmla="*/ 9404 w 10000"/>
              <a:gd name="connsiteY164-330" fmla="*/ 5343 h 10714"/>
              <a:gd name="connsiteX165-331" fmla="*/ 9183 w 10000"/>
              <a:gd name="connsiteY165-332" fmla="*/ 5504 h 10714"/>
              <a:gd name="connsiteX166-333" fmla="*/ 8950 w 10000"/>
              <a:gd name="connsiteY166-334" fmla="*/ 5662 h 10714"/>
              <a:gd name="connsiteX167-335" fmla="*/ 8704 w 10000"/>
              <a:gd name="connsiteY167-336" fmla="*/ 5802 h 10714"/>
              <a:gd name="connsiteX168-337" fmla="*/ 8463 w 10000"/>
              <a:gd name="connsiteY168-338" fmla="*/ 5927 h 10714"/>
              <a:gd name="connsiteX169-339" fmla="*/ 8229 w 10000"/>
              <a:gd name="connsiteY169-340" fmla="*/ 6025 h 10714"/>
              <a:gd name="connsiteX170-341" fmla="*/ 8000 w 10000"/>
              <a:gd name="connsiteY170-342" fmla="*/ 6105 h 10714"/>
              <a:gd name="connsiteX171-343" fmla="*/ 7879 w 10000"/>
              <a:gd name="connsiteY171-344" fmla="*/ 6132 h 10714"/>
              <a:gd name="connsiteX172-345" fmla="*/ 7729 w 10000"/>
              <a:gd name="connsiteY172-346" fmla="*/ 6153 h 10714"/>
              <a:gd name="connsiteX173-347" fmla="*/ 7563 w 10000"/>
              <a:gd name="connsiteY173-348" fmla="*/ 6177 h 10714"/>
              <a:gd name="connsiteX174-349" fmla="*/ 7388 w 10000"/>
              <a:gd name="connsiteY174-350" fmla="*/ 6198 h 10714"/>
              <a:gd name="connsiteX175-351" fmla="*/ 7204 w 10000"/>
              <a:gd name="connsiteY175-352" fmla="*/ 6219 h 10714"/>
              <a:gd name="connsiteX176-353" fmla="*/ 7017 w 10000"/>
              <a:gd name="connsiteY176-354" fmla="*/ 6240 h 10714"/>
              <a:gd name="connsiteX177-355" fmla="*/ 6842 w 10000"/>
              <a:gd name="connsiteY177-356" fmla="*/ 6263 h 10714"/>
              <a:gd name="connsiteX178-357" fmla="*/ 6675 w 10000"/>
              <a:gd name="connsiteY178-358" fmla="*/ 6290 h 10714"/>
              <a:gd name="connsiteX179-359" fmla="*/ 6517 w 10000"/>
              <a:gd name="connsiteY179-360" fmla="*/ 6329 h 10714"/>
              <a:gd name="connsiteX180-361" fmla="*/ 6388 w 10000"/>
              <a:gd name="connsiteY180-362" fmla="*/ 6365 h 10714"/>
              <a:gd name="connsiteX181-363" fmla="*/ 6288 w 10000"/>
              <a:gd name="connsiteY181-364" fmla="*/ 6415 h 10714"/>
              <a:gd name="connsiteX182-365" fmla="*/ 6213 w 10000"/>
              <a:gd name="connsiteY182-366" fmla="*/ 6475 h 10714"/>
              <a:gd name="connsiteX183-367" fmla="*/ 6092 w 10000"/>
              <a:gd name="connsiteY183-368" fmla="*/ 6648 h 10714"/>
              <a:gd name="connsiteX184-369" fmla="*/ 6008 w 10000"/>
              <a:gd name="connsiteY184-370" fmla="*/ 6836 h 10714"/>
              <a:gd name="connsiteX185-371" fmla="*/ 5942 w 10000"/>
              <a:gd name="connsiteY185-372" fmla="*/ 7032 h 10714"/>
              <a:gd name="connsiteX186-373" fmla="*/ 5904 w 10000"/>
              <a:gd name="connsiteY186-374" fmla="*/ 7232 h 10714"/>
              <a:gd name="connsiteX187-375" fmla="*/ 5888 w 10000"/>
              <a:gd name="connsiteY187-376" fmla="*/ 7443 h 10714"/>
              <a:gd name="connsiteX188-377" fmla="*/ 5879 w 10000"/>
              <a:gd name="connsiteY188-378" fmla="*/ 7655 h 10714"/>
              <a:gd name="connsiteX189-379" fmla="*/ 5888 w 10000"/>
              <a:gd name="connsiteY189-380" fmla="*/ 7867 h 10714"/>
              <a:gd name="connsiteX190-381" fmla="*/ 5904 w 10000"/>
              <a:gd name="connsiteY190-382" fmla="*/ 8084 h 10714"/>
              <a:gd name="connsiteX191-383" fmla="*/ 5925 w 10000"/>
              <a:gd name="connsiteY191-384" fmla="*/ 8299 h 10714"/>
              <a:gd name="connsiteX192-385" fmla="*/ 5950 w 10000"/>
              <a:gd name="connsiteY192-386" fmla="*/ 8510 h 10714"/>
              <a:gd name="connsiteX193-387" fmla="*/ 5954 w 10000"/>
              <a:gd name="connsiteY193-388" fmla="*/ 8820 h 10714"/>
              <a:gd name="connsiteX194-389" fmla="*/ 5933 w 10000"/>
              <a:gd name="connsiteY194-390" fmla="*/ 9130 h 10714"/>
              <a:gd name="connsiteX195-391" fmla="*/ 5896 w 10000"/>
              <a:gd name="connsiteY195-392" fmla="*/ 9428 h 10714"/>
              <a:gd name="connsiteX196-393" fmla="*/ 5850 w 10000"/>
              <a:gd name="connsiteY196-394" fmla="*/ 9720 h 10714"/>
              <a:gd name="connsiteX197-395" fmla="*/ 5756 w 10000"/>
              <a:gd name="connsiteY197-396" fmla="*/ 10714 h 10714"/>
              <a:gd name="connsiteX198-397" fmla="*/ 4463 w 10000"/>
              <a:gd name="connsiteY198-398" fmla="*/ 10000 h 10714"/>
              <a:gd name="connsiteX199-399" fmla="*/ 3043 w 10000"/>
              <a:gd name="connsiteY199-400" fmla="*/ 9881 h 10714"/>
              <a:gd name="connsiteX200-401" fmla="*/ 4546 w 10000"/>
              <a:gd name="connsiteY200-402" fmla="*/ 9848 h 10714"/>
              <a:gd name="connsiteX201-403" fmla="*/ 4629 w 10000"/>
              <a:gd name="connsiteY201-404" fmla="*/ 9687 h 10714"/>
              <a:gd name="connsiteX202-405" fmla="*/ 4700 w 10000"/>
              <a:gd name="connsiteY202-406" fmla="*/ 9508 h 10714"/>
              <a:gd name="connsiteX203-407" fmla="*/ 4767 w 10000"/>
              <a:gd name="connsiteY203-408" fmla="*/ 9309 h 10714"/>
              <a:gd name="connsiteX204-409" fmla="*/ 4829 w 10000"/>
              <a:gd name="connsiteY204-410" fmla="*/ 9097 h 10714"/>
              <a:gd name="connsiteX205-411" fmla="*/ 4879 w 10000"/>
              <a:gd name="connsiteY205-412" fmla="*/ 8868 h 10714"/>
              <a:gd name="connsiteX206-413" fmla="*/ 4917 w 10000"/>
              <a:gd name="connsiteY206-414" fmla="*/ 8635 h 10714"/>
              <a:gd name="connsiteX207-415" fmla="*/ 4954 w 10000"/>
              <a:gd name="connsiteY207-416" fmla="*/ 8391 h 10714"/>
              <a:gd name="connsiteX208-417" fmla="*/ 4979 w 10000"/>
              <a:gd name="connsiteY208-418" fmla="*/ 8144 h 10714"/>
              <a:gd name="connsiteX209-419" fmla="*/ 5000 w 10000"/>
              <a:gd name="connsiteY209-420" fmla="*/ 7887 h 10714"/>
              <a:gd name="connsiteX210-421" fmla="*/ 5000 w 10000"/>
              <a:gd name="connsiteY210-422" fmla="*/ 7634 h 10714"/>
              <a:gd name="connsiteX211-423" fmla="*/ 5000 w 10000"/>
              <a:gd name="connsiteY211-424" fmla="*/ 7384 h 10714"/>
              <a:gd name="connsiteX212-425" fmla="*/ 4979 w 10000"/>
              <a:gd name="connsiteY212-426" fmla="*/ 7133 h 10714"/>
              <a:gd name="connsiteX213-427" fmla="*/ 4950 w 10000"/>
              <a:gd name="connsiteY213-428" fmla="*/ 6892 h 10714"/>
              <a:gd name="connsiteX214-429" fmla="*/ 4913 w 10000"/>
              <a:gd name="connsiteY214-430" fmla="*/ 6657 h 10714"/>
              <a:gd name="connsiteX215-431" fmla="*/ 4858 w 10000"/>
              <a:gd name="connsiteY215-432" fmla="*/ 6430 h 10714"/>
              <a:gd name="connsiteX216-433" fmla="*/ 4783 w 10000"/>
              <a:gd name="connsiteY216-434" fmla="*/ 6219 h 10714"/>
              <a:gd name="connsiteX217-435" fmla="*/ 4700 w 10000"/>
              <a:gd name="connsiteY217-436" fmla="*/ 6019 h 10714"/>
              <a:gd name="connsiteX218-437" fmla="*/ 4600 w 10000"/>
              <a:gd name="connsiteY218-438" fmla="*/ 5840 h 10714"/>
              <a:gd name="connsiteX219-439" fmla="*/ 4488 w 10000"/>
              <a:gd name="connsiteY219-440" fmla="*/ 5682 h 10714"/>
              <a:gd name="connsiteX220-441" fmla="*/ 4358 w 10000"/>
              <a:gd name="connsiteY220-442" fmla="*/ 5542 h 10714"/>
              <a:gd name="connsiteX221-443" fmla="*/ 4213 w 10000"/>
              <a:gd name="connsiteY221-444" fmla="*/ 5429 h 10714"/>
              <a:gd name="connsiteX222-445" fmla="*/ 4046 w 10000"/>
              <a:gd name="connsiteY222-446" fmla="*/ 5343 h 10714"/>
              <a:gd name="connsiteX223-447" fmla="*/ 3904 w 10000"/>
              <a:gd name="connsiteY223-448" fmla="*/ 5292 h 10714"/>
              <a:gd name="connsiteX224-449" fmla="*/ 3746 w 10000"/>
              <a:gd name="connsiteY224-450" fmla="*/ 5271 h 10714"/>
              <a:gd name="connsiteX225-451" fmla="*/ 3583 w 10000"/>
              <a:gd name="connsiteY225-452" fmla="*/ 5271 h 10714"/>
              <a:gd name="connsiteX226-453" fmla="*/ 3413 w 10000"/>
              <a:gd name="connsiteY226-454" fmla="*/ 5286 h 10714"/>
              <a:gd name="connsiteX227-455" fmla="*/ 3246 w 10000"/>
              <a:gd name="connsiteY227-456" fmla="*/ 5310 h 10714"/>
              <a:gd name="connsiteX228-457" fmla="*/ 3079 w 10000"/>
              <a:gd name="connsiteY228-458" fmla="*/ 5343 h 10714"/>
              <a:gd name="connsiteX229-459" fmla="*/ 2913 w 10000"/>
              <a:gd name="connsiteY229-460" fmla="*/ 5369 h 10714"/>
              <a:gd name="connsiteX230-461" fmla="*/ 2750 w 10000"/>
              <a:gd name="connsiteY230-462" fmla="*/ 5396 h 10714"/>
              <a:gd name="connsiteX231-463" fmla="*/ 2600 w 10000"/>
              <a:gd name="connsiteY231-464" fmla="*/ 5411 h 10714"/>
              <a:gd name="connsiteX232-465" fmla="*/ 2258 w 10000"/>
              <a:gd name="connsiteY232-466" fmla="*/ 5423 h 10714"/>
              <a:gd name="connsiteX233-467" fmla="*/ 1925 w 10000"/>
              <a:gd name="connsiteY233-468" fmla="*/ 5411 h 10714"/>
              <a:gd name="connsiteX234-469" fmla="*/ 1617 w 10000"/>
              <a:gd name="connsiteY234-470" fmla="*/ 5384 h 10714"/>
              <a:gd name="connsiteX235-471" fmla="*/ 1321 w 10000"/>
              <a:gd name="connsiteY235-472" fmla="*/ 5346 h 10714"/>
              <a:gd name="connsiteX236-473" fmla="*/ 1033 w 10000"/>
              <a:gd name="connsiteY236-474" fmla="*/ 5298 h 10714"/>
              <a:gd name="connsiteX237-475" fmla="*/ 758 w 10000"/>
              <a:gd name="connsiteY237-476" fmla="*/ 5250 h 10714"/>
              <a:gd name="connsiteX238-477" fmla="*/ 500 w 10000"/>
              <a:gd name="connsiteY238-478" fmla="*/ 5197 h 10714"/>
              <a:gd name="connsiteX239-479" fmla="*/ 517 w 10000"/>
              <a:gd name="connsiteY239-480" fmla="*/ 5137 h 10714"/>
              <a:gd name="connsiteX240-481" fmla="*/ 871 w 10000"/>
              <a:gd name="connsiteY240-482" fmla="*/ 5173 h 10714"/>
              <a:gd name="connsiteX241-483" fmla="*/ 1221 w 10000"/>
              <a:gd name="connsiteY241-484" fmla="*/ 5197 h 10714"/>
              <a:gd name="connsiteX242-485" fmla="*/ 1563 w 10000"/>
              <a:gd name="connsiteY242-486" fmla="*/ 5206 h 10714"/>
              <a:gd name="connsiteX243-487" fmla="*/ 1896 w 10000"/>
              <a:gd name="connsiteY243-488" fmla="*/ 5197 h 10714"/>
              <a:gd name="connsiteX244-489" fmla="*/ 2221 w 10000"/>
              <a:gd name="connsiteY244-490" fmla="*/ 5164 h 10714"/>
              <a:gd name="connsiteX245-491" fmla="*/ 2538 w 10000"/>
              <a:gd name="connsiteY245-492" fmla="*/ 5113 h 10714"/>
              <a:gd name="connsiteX246-493" fmla="*/ 2842 w 10000"/>
              <a:gd name="connsiteY246-494" fmla="*/ 5045 h 10714"/>
              <a:gd name="connsiteX247-495" fmla="*/ 3129 w 10000"/>
              <a:gd name="connsiteY247-496" fmla="*/ 4946 h 10714"/>
              <a:gd name="connsiteX248-497" fmla="*/ 3500 w 10000"/>
              <a:gd name="connsiteY248-498" fmla="*/ 4815 h 10714"/>
              <a:gd name="connsiteX249-499" fmla="*/ 2821 w 10000"/>
              <a:gd name="connsiteY249-500" fmla="*/ 4389 h 10714"/>
              <a:gd name="connsiteX250-501" fmla="*/ 2213 w 10000"/>
              <a:gd name="connsiteY250-502" fmla="*/ 3912 h 10714"/>
              <a:gd name="connsiteX251-503" fmla="*/ 1879 w 10000"/>
              <a:gd name="connsiteY251-504" fmla="*/ 3939 h 10714"/>
              <a:gd name="connsiteX252-505" fmla="*/ 1554 w 10000"/>
              <a:gd name="connsiteY252-506" fmla="*/ 3939 h 10714"/>
              <a:gd name="connsiteX253-507" fmla="*/ 1258 w 10000"/>
              <a:gd name="connsiteY253-508" fmla="*/ 3912 h 10714"/>
              <a:gd name="connsiteX254-509" fmla="*/ 979 w 10000"/>
              <a:gd name="connsiteY254-510" fmla="*/ 3856 h 10714"/>
              <a:gd name="connsiteX255-511" fmla="*/ 721 w 10000"/>
              <a:gd name="connsiteY255-512" fmla="*/ 3775 h 10714"/>
              <a:gd name="connsiteX256-513" fmla="*/ 496 w 10000"/>
              <a:gd name="connsiteY256-514" fmla="*/ 3674 h 10714"/>
              <a:gd name="connsiteX257-515" fmla="*/ 296 w 10000"/>
              <a:gd name="connsiteY257-516" fmla="*/ 3549 h 10714"/>
              <a:gd name="connsiteX258-517" fmla="*/ 129 w 10000"/>
              <a:gd name="connsiteY258-518" fmla="*/ 3403 h 10714"/>
              <a:gd name="connsiteX259-519" fmla="*/ 0 w 10000"/>
              <a:gd name="connsiteY259-520" fmla="*/ 3245 h 10714"/>
              <a:gd name="connsiteX260-521" fmla="*/ 17 w 10000"/>
              <a:gd name="connsiteY260-522" fmla="*/ 3218 h 10714"/>
              <a:gd name="connsiteX261-523" fmla="*/ 71 w 10000"/>
              <a:gd name="connsiteY261-524" fmla="*/ 3245 h 10714"/>
              <a:gd name="connsiteX262-525" fmla="*/ 138 w 10000"/>
              <a:gd name="connsiteY262-526" fmla="*/ 3349 h 10714"/>
              <a:gd name="connsiteX263-527" fmla="*/ 246 w 10000"/>
              <a:gd name="connsiteY263-528" fmla="*/ 3439 h 10714"/>
              <a:gd name="connsiteX264-529" fmla="*/ 379 w 10000"/>
              <a:gd name="connsiteY264-530" fmla="*/ 3528 h 10714"/>
              <a:gd name="connsiteX265-531" fmla="*/ 538 w 10000"/>
              <a:gd name="connsiteY265-532" fmla="*/ 3597 h 10714"/>
              <a:gd name="connsiteX266-533" fmla="*/ 721 w 10000"/>
              <a:gd name="connsiteY266-534" fmla="*/ 3656 h 10714"/>
              <a:gd name="connsiteX267-535" fmla="*/ 913 w 10000"/>
              <a:gd name="connsiteY267-536" fmla="*/ 3701 h 10714"/>
              <a:gd name="connsiteX268-537" fmla="*/ 1117 w 10000"/>
              <a:gd name="connsiteY268-538" fmla="*/ 3728 h 10714"/>
              <a:gd name="connsiteX269-539" fmla="*/ 1329 w 10000"/>
              <a:gd name="connsiteY269-540" fmla="*/ 3737 h 10714"/>
              <a:gd name="connsiteX270-541" fmla="*/ 1533 w 10000"/>
              <a:gd name="connsiteY270-542" fmla="*/ 3734 h 10714"/>
              <a:gd name="connsiteX271-543" fmla="*/ 1646 w 10000"/>
              <a:gd name="connsiteY271-544" fmla="*/ 3722 h 10714"/>
              <a:gd name="connsiteX272-545" fmla="*/ 1746 w 10000"/>
              <a:gd name="connsiteY272-546" fmla="*/ 3722 h 10714"/>
              <a:gd name="connsiteX273-547" fmla="*/ 1833 w 10000"/>
              <a:gd name="connsiteY273-548" fmla="*/ 3710 h 10714"/>
              <a:gd name="connsiteX274-549" fmla="*/ 1917 w 10000"/>
              <a:gd name="connsiteY274-550" fmla="*/ 3695 h 10714"/>
              <a:gd name="connsiteX275-551" fmla="*/ 1988 w 10000"/>
              <a:gd name="connsiteY275-552" fmla="*/ 3662 h 10714"/>
              <a:gd name="connsiteX276-553" fmla="*/ 1788 w 10000"/>
              <a:gd name="connsiteY276-554" fmla="*/ 3391 h 10714"/>
              <a:gd name="connsiteX277-555" fmla="*/ 1617 w 10000"/>
              <a:gd name="connsiteY277-556" fmla="*/ 3126 h 10714"/>
              <a:gd name="connsiteX278-557" fmla="*/ 1454 w 10000"/>
              <a:gd name="connsiteY278-558" fmla="*/ 2849 h 10714"/>
              <a:gd name="connsiteX279-559" fmla="*/ 1313 w 10000"/>
              <a:gd name="connsiteY279-560" fmla="*/ 2563 h 10714"/>
              <a:gd name="connsiteX280-561" fmla="*/ 1175 w 10000"/>
              <a:gd name="connsiteY280-562" fmla="*/ 2253 h 10714"/>
              <a:gd name="connsiteX281-563" fmla="*/ 1046 w 10000"/>
              <a:gd name="connsiteY281-564" fmla="*/ 1919 h 10714"/>
              <a:gd name="connsiteX282-565" fmla="*/ 1033 w 10000"/>
              <a:gd name="connsiteY282-566" fmla="*/ 1859 h 10714"/>
              <a:gd name="connsiteX283-567" fmla="*/ 1000 w 10000"/>
              <a:gd name="connsiteY283-568" fmla="*/ 1776 h 10714"/>
              <a:gd name="connsiteX284-569" fmla="*/ 979 w 10000"/>
              <a:gd name="connsiteY284-570" fmla="*/ 1684 h 10714"/>
              <a:gd name="connsiteX285-571" fmla="*/ 950 w 10000"/>
              <a:gd name="connsiteY285-572" fmla="*/ 1591 h 10714"/>
              <a:gd name="connsiteX286-573" fmla="*/ 925 w 10000"/>
              <a:gd name="connsiteY286-574" fmla="*/ 1490 h 10714"/>
              <a:gd name="connsiteX287-575" fmla="*/ 917 w 10000"/>
              <a:gd name="connsiteY287-576" fmla="*/ 1397 h 10714"/>
              <a:gd name="connsiteX288-577" fmla="*/ 917 w 10000"/>
              <a:gd name="connsiteY288-578" fmla="*/ 1311 h 10714"/>
              <a:gd name="connsiteX289-579" fmla="*/ 933 w 10000"/>
              <a:gd name="connsiteY289-580" fmla="*/ 1234 h 10714"/>
              <a:gd name="connsiteX290-581" fmla="*/ 963 w 10000"/>
              <a:gd name="connsiteY290-582" fmla="*/ 1180 h 10714"/>
              <a:gd name="connsiteX291-583" fmla="*/ 1000 w 10000"/>
              <a:gd name="connsiteY291-584" fmla="*/ 1192 h 10714"/>
              <a:gd name="connsiteX292-585" fmla="*/ 1033 w 10000"/>
              <a:gd name="connsiteY292-586" fmla="*/ 1496 h 10714"/>
              <a:gd name="connsiteX293-587" fmla="*/ 1108 w 10000"/>
              <a:gd name="connsiteY293-588" fmla="*/ 1800 h 10714"/>
              <a:gd name="connsiteX294-589" fmla="*/ 1221 w 10000"/>
              <a:gd name="connsiteY294-590" fmla="*/ 2098 h 10714"/>
              <a:gd name="connsiteX295-591" fmla="*/ 1358 w 10000"/>
              <a:gd name="connsiteY295-592" fmla="*/ 2372 h 10714"/>
              <a:gd name="connsiteX296-593" fmla="*/ 1508 w 10000"/>
              <a:gd name="connsiteY296-594" fmla="*/ 2628 h 10714"/>
              <a:gd name="connsiteX297-595" fmla="*/ 1646 w 10000"/>
              <a:gd name="connsiteY297-596" fmla="*/ 2795 h 10714"/>
              <a:gd name="connsiteX298-597" fmla="*/ 1629 w 10000"/>
              <a:gd name="connsiteY298-598" fmla="*/ 2801 h 10714"/>
              <a:gd name="connsiteX299-599" fmla="*/ 1629 w 10000"/>
              <a:gd name="connsiteY299-600" fmla="*/ 2807 h 10714"/>
              <a:gd name="connsiteX300-601" fmla="*/ 1638 w 10000"/>
              <a:gd name="connsiteY300-602" fmla="*/ 2813 h 10714"/>
              <a:gd name="connsiteX301-603" fmla="*/ 1646 w 10000"/>
              <a:gd name="connsiteY301-604" fmla="*/ 2816 h 10714"/>
              <a:gd name="connsiteX302-605" fmla="*/ 1663 w 10000"/>
              <a:gd name="connsiteY302-606" fmla="*/ 2822 h 10714"/>
              <a:gd name="connsiteX303-607" fmla="*/ 1667 w 10000"/>
              <a:gd name="connsiteY303-608" fmla="*/ 2834 h 10714"/>
              <a:gd name="connsiteX304-609" fmla="*/ 1675 w 10000"/>
              <a:gd name="connsiteY304-610" fmla="*/ 2840 h 10714"/>
              <a:gd name="connsiteX305-611" fmla="*/ 1683 w 10000"/>
              <a:gd name="connsiteY305-612" fmla="*/ 2849 h 10714"/>
              <a:gd name="connsiteX306-613" fmla="*/ 1683 w 10000"/>
              <a:gd name="connsiteY306-614" fmla="*/ 2843 h 10714"/>
              <a:gd name="connsiteX307-615" fmla="*/ 1675 w 10000"/>
              <a:gd name="connsiteY307-616" fmla="*/ 2840 h 10714"/>
              <a:gd name="connsiteX308-617" fmla="*/ 1675 w 10000"/>
              <a:gd name="connsiteY308-618" fmla="*/ 2840 h 10714"/>
              <a:gd name="connsiteX309-619" fmla="*/ 1646 w 10000"/>
              <a:gd name="connsiteY309-620" fmla="*/ 2795 h 10714"/>
              <a:gd name="connsiteX310-621" fmla="*/ 1746 w 10000"/>
              <a:gd name="connsiteY310-622" fmla="*/ 2741 h 10714"/>
              <a:gd name="connsiteX311-623" fmla="*/ 1842 w 10000"/>
              <a:gd name="connsiteY311-624" fmla="*/ 2649 h 10714"/>
              <a:gd name="connsiteX312-625" fmla="*/ 1933 w 10000"/>
              <a:gd name="connsiteY312-626" fmla="*/ 2542 h 10714"/>
              <a:gd name="connsiteX313-627" fmla="*/ 2017 w 10000"/>
              <a:gd name="connsiteY313-628" fmla="*/ 2411 h 10714"/>
              <a:gd name="connsiteX314-629" fmla="*/ 2092 w 10000"/>
              <a:gd name="connsiteY314-630" fmla="*/ 2265 h 10714"/>
              <a:gd name="connsiteX315-631" fmla="*/ 2163 w 10000"/>
              <a:gd name="connsiteY315-632" fmla="*/ 2113 h 10714"/>
              <a:gd name="connsiteX316-633" fmla="*/ 2221 w 10000"/>
              <a:gd name="connsiteY316-634" fmla="*/ 1955 h 10714"/>
              <a:gd name="connsiteX317-635" fmla="*/ 2275 w 10000"/>
              <a:gd name="connsiteY317-636" fmla="*/ 1803 h 10714"/>
              <a:gd name="connsiteX318-637" fmla="*/ 2321 w 10000"/>
              <a:gd name="connsiteY318-638" fmla="*/ 1657 h 10714"/>
              <a:gd name="connsiteX319-639" fmla="*/ 2329 w 10000"/>
              <a:gd name="connsiteY319-640" fmla="*/ 1853 h 10714"/>
              <a:gd name="connsiteX320-641" fmla="*/ 2321 w 10000"/>
              <a:gd name="connsiteY320-642" fmla="*/ 2032 h 10714"/>
              <a:gd name="connsiteX321-643" fmla="*/ 2283 w 10000"/>
              <a:gd name="connsiteY321-644" fmla="*/ 2199 h 10714"/>
              <a:gd name="connsiteX322-645" fmla="*/ 2229 w 10000"/>
              <a:gd name="connsiteY322-646" fmla="*/ 2366 h 10714"/>
              <a:gd name="connsiteX323-647" fmla="*/ 2154 w 10000"/>
              <a:gd name="connsiteY323-648" fmla="*/ 2524 h 10714"/>
              <a:gd name="connsiteX324-649" fmla="*/ 2046 w 10000"/>
              <a:gd name="connsiteY324-650" fmla="*/ 2682 h 10714"/>
              <a:gd name="connsiteX325-651" fmla="*/ 1796 w 10000"/>
              <a:gd name="connsiteY325-652" fmla="*/ 3027 h 10714"/>
              <a:gd name="connsiteX326-653" fmla="*/ 2054 w 10000"/>
              <a:gd name="connsiteY326-654" fmla="*/ 3305 h 10714"/>
              <a:gd name="connsiteX327-655" fmla="*/ 2333 w 10000"/>
              <a:gd name="connsiteY327-656" fmla="*/ 3564 h 10714"/>
              <a:gd name="connsiteX328-657" fmla="*/ 2638 w 10000"/>
              <a:gd name="connsiteY328-658" fmla="*/ 3808 h 10714"/>
              <a:gd name="connsiteX329-659" fmla="*/ 2963 w 10000"/>
              <a:gd name="connsiteY329-660" fmla="*/ 4032 h 10714"/>
              <a:gd name="connsiteX330-661" fmla="*/ 4129 w 10000"/>
              <a:gd name="connsiteY330-662" fmla="*/ 4610 h 10714"/>
              <a:gd name="connsiteX331-663" fmla="*/ 4167 w 10000"/>
              <a:gd name="connsiteY331-664" fmla="*/ 4589 h 10714"/>
              <a:gd name="connsiteX332-665" fmla="*/ 4071 w 10000"/>
              <a:gd name="connsiteY332-666" fmla="*/ 4333 h 10714"/>
              <a:gd name="connsiteX333-667" fmla="*/ 3996 w 10000"/>
              <a:gd name="connsiteY333-668" fmla="*/ 4058 h 10714"/>
              <a:gd name="connsiteX334-669" fmla="*/ 3933 w 10000"/>
              <a:gd name="connsiteY334-670" fmla="*/ 3760 h 10714"/>
              <a:gd name="connsiteX335-671" fmla="*/ 3904 w 10000"/>
              <a:gd name="connsiteY335-672" fmla="*/ 3456 h 10714"/>
              <a:gd name="connsiteX336-673" fmla="*/ 3879 w 10000"/>
              <a:gd name="connsiteY336-674" fmla="*/ 3138 h 10714"/>
              <a:gd name="connsiteX337-675" fmla="*/ 3879 w 10000"/>
              <a:gd name="connsiteY337-676" fmla="*/ 2813 h 10714"/>
              <a:gd name="connsiteX338-677" fmla="*/ 3896 w 10000"/>
              <a:gd name="connsiteY338-678" fmla="*/ 2485 h 10714"/>
              <a:gd name="connsiteX339-679" fmla="*/ 3933 w 10000"/>
              <a:gd name="connsiteY339-680" fmla="*/ 2160 h 10714"/>
              <a:gd name="connsiteX340-681" fmla="*/ 3988 w 10000"/>
              <a:gd name="connsiteY340-682" fmla="*/ 1836 h 10714"/>
              <a:gd name="connsiteX341-683" fmla="*/ 4046 w 10000"/>
              <a:gd name="connsiteY341-684" fmla="*/ 1523 h 10714"/>
              <a:gd name="connsiteX342-685" fmla="*/ 4129 w 10000"/>
              <a:gd name="connsiteY342-686" fmla="*/ 1219 h 10714"/>
              <a:gd name="connsiteX343-687" fmla="*/ 4229 w 10000"/>
              <a:gd name="connsiteY343-688" fmla="*/ 933 h 10714"/>
              <a:gd name="connsiteX344-689" fmla="*/ 4333 w 10000"/>
              <a:gd name="connsiteY344-690" fmla="*/ 662 h 10714"/>
              <a:gd name="connsiteX345-691" fmla="*/ 4454 w 10000"/>
              <a:gd name="connsiteY345-692" fmla="*/ 417 h 10714"/>
              <a:gd name="connsiteX346-693" fmla="*/ 4583 w 10000"/>
              <a:gd name="connsiteY346-694" fmla="*/ 194 h 10714"/>
              <a:gd name="connsiteX347-695" fmla="*/ 4738 w 10000"/>
              <a:gd name="connsiteY347-696" fmla="*/ 0 h 10714"/>
              <a:gd name="connsiteX0-697" fmla="*/ 4738 w 10000"/>
              <a:gd name="connsiteY0-698" fmla="*/ 0 h 10768"/>
              <a:gd name="connsiteX1-699" fmla="*/ 4721 w 10000"/>
              <a:gd name="connsiteY1-700" fmla="*/ 48 h 10768"/>
              <a:gd name="connsiteX2-701" fmla="*/ 4713 w 10000"/>
              <a:gd name="connsiteY2-702" fmla="*/ 80 h 10768"/>
              <a:gd name="connsiteX3-703" fmla="*/ 4704 w 10000"/>
              <a:gd name="connsiteY3-704" fmla="*/ 101 h 10768"/>
              <a:gd name="connsiteX4-705" fmla="*/ 4704 w 10000"/>
              <a:gd name="connsiteY4-706" fmla="*/ 113 h 10768"/>
              <a:gd name="connsiteX5-707" fmla="*/ 4713 w 10000"/>
              <a:gd name="connsiteY5-708" fmla="*/ 119 h 10768"/>
              <a:gd name="connsiteX6-709" fmla="*/ 4713 w 10000"/>
              <a:gd name="connsiteY6-710" fmla="*/ 125 h 10768"/>
              <a:gd name="connsiteX7-711" fmla="*/ 4721 w 10000"/>
              <a:gd name="connsiteY7-712" fmla="*/ 125 h 10768"/>
              <a:gd name="connsiteX8-713" fmla="*/ 4721 w 10000"/>
              <a:gd name="connsiteY8-714" fmla="*/ 125 h 10768"/>
              <a:gd name="connsiteX9-715" fmla="*/ 4721 w 10000"/>
              <a:gd name="connsiteY9-716" fmla="*/ 134 h 10768"/>
              <a:gd name="connsiteX10-717" fmla="*/ 4713 w 10000"/>
              <a:gd name="connsiteY10-718" fmla="*/ 152 h 10768"/>
              <a:gd name="connsiteX11-719" fmla="*/ 4704 w 10000"/>
              <a:gd name="connsiteY11-720" fmla="*/ 179 h 10768"/>
              <a:gd name="connsiteX12-721" fmla="*/ 4692 w 10000"/>
              <a:gd name="connsiteY12-722" fmla="*/ 221 h 10768"/>
              <a:gd name="connsiteX13-723" fmla="*/ 4667 w 10000"/>
              <a:gd name="connsiteY13-724" fmla="*/ 280 h 10768"/>
              <a:gd name="connsiteX14-725" fmla="*/ 4629 w 10000"/>
              <a:gd name="connsiteY14-726" fmla="*/ 364 h 10768"/>
              <a:gd name="connsiteX15-727" fmla="*/ 4592 w 10000"/>
              <a:gd name="connsiteY15-728" fmla="*/ 465 h 10768"/>
              <a:gd name="connsiteX16-729" fmla="*/ 4533 w 10000"/>
              <a:gd name="connsiteY16-730" fmla="*/ 596 h 10768"/>
              <a:gd name="connsiteX17-731" fmla="*/ 4463 w 10000"/>
              <a:gd name="connsiteY17-732" fmla="*/ 754 h 10768"/>
              <a:gd name="connsiteX18-733" fmla="*/ 4379 w 10000"/>
              <a:gd name="connsiteY18-734" fmla="*/ 1001 h 10768"/>
              <a:gd name="connsiteX19-735" fmla="*/ 4321 w 10000"/>
              <a:gd name="connsiteY19-736" fmla="*/ 1266 h 10768"/>
              <a:gd name="connsiteX20-737" fmla="*/ 4275 w 10000"/>
              <a:gd name="connsiteY20-738" fmla="*/ 1538 h 10768"/>
              <a:gd name="connsiteX21-739" fmla="*/ 4213 w 10000"/>
              <a:gd name="connsiteY21-740" fmla="*/ 1827 h 10768"/>
              <a:gd name="connsiteX22-741" fmla="*/ 4204 w 10000"/>
              <a:gd name="connsiteY22-742" fmla="*/ 1889 h 10768"/>
              <a:gd name="connsiteX23-743" fmla="*/ 4192 w 10000"/>
              <a:gd name="connsiteY23-744" fmla="*/ 1982 h 10768"/>
              <a:gd name="connsiteX24-745" fmla="*/ 4183 w 10000"/>
              <a:gd name="connsiteY24-746" fmla="*/ 2080 h 10768"/>
              <a:gd name="connsiteX25-747" fmla="*/ 4175 w 10000"/>
              <a:gd name="connsiteY25-748" fmla="*/ 2187 h 10768"/>
              <a:gd name="connsiteX26-749" fmla="*/ 4175 w 10000"/>
              <a:gd name="connsiteY26-750" fmla="*/ 2297 h 10768"/>
              <a:gd name="connsiteX27-751" fmla="*/ 4192 w 10000"/>
              <a:gd name="connsiteY27-752" fmla="*/ 2396 h 10768"/>
              <a:gd name="connsiteX28-753" fmla="*/ 4213 w 10000"/>
              <a:gd name="connsiteY28-754" fmla="*/ 2482 h 10768"/>
              <a:gd name="connsiteX29-755" fmla="*/ 4250 w 10000"/>
              <a:gd name="connsiteY29-756" fmla="*/ 2542 h 10768"/>
              <a:gd name="connsiteX30-757" fmla="*/ 4450 w 10000"/>
              <a:gd name="connsiteY30-758" fmla="*/ 2530 h 10768"/>
              <a:gd name="connsiteX31-759" fmla="*/ 4646 w 10000"/>
              <a:gd name="connsiteY31-760" fmla="*/ 2482 h 10768"/>
              <a:gd name="connsiteX32-761" fmla="*/ 4833 w 10000"/>
              <a:gd name="connsiteY32-762" fmla="*/ 2405 h 10768"/>
              <a:gd name="connsiteX33-763" fmla="*/ 5025 w 10000"/>
              <a:gd name="connsiteY33-764" fmla="*/ 2297 h 10768"/>
              <a:gd name="connsiteX34-765" fmla="*/ 5200 w 10000"/>
              <a:gd name="connsiteY34-766" fmla="*/ 2172 h 10768"/>
              <a:gd name="connsiteX35-767" fmla="*/ 5371 w 10000"/>
              <a:gd name="connsiteY35-768" fmla="*/ 2020 h 10768"/>
              <a:gd name="connsiteX36-769" fmla="*/ 5533 w 10000"/>
              <a:gd name="connsiteY36-770" fmla="*/ 1859 h 10768"/>
              <a:gd name="connsiteX37-771" fmla="*/ 5683 w 10000"/>
              <a:gd name="connsiteY37-772" fmla="*/ 1690 h 10768"/>
              <a:gd name="connsiteX38-773" fmla="*/ 5829 w 10000"/>
              <a:gd name="connsiteY38-774" fmla="*/ 1511 h 10768"/>
              <a:gd name="connsiteX39-775" fmla="*/ 5954 w 10000"/>
              <a:gd name="connsiteY39-776" fmla="*/ 1326 h 10768"/>
              <a:gd name="connsiteX40-777" fmla="*/ 6071 w 10000"/>
              <a:gd name="connsiteY40-778" fmla="*/ 1147 h 10768"/>
              <a:gd name="connsiteX41-779" fmla="*/ 6167 w 10000"/>
              <a:gd name="connsiteY41-780" fmla="*/ 974 h 10768"/>
              <a:gd name="connsiteX42-781" fmla="*/ 6213 w 10000"/>
              <a:gd name="connsiteY42-782" fmla="*/ 974 h 10768"/>
              <a:gd name="connsiteX43-783" fmla="*/ 6213 w 10000"/>
              <a:gd name="connsiteY43-784" fmla="*/ 992 h 10768"/>
              <a:gd name="connsiteX44-785" fmla="*/ 6138 w 10000"/>
              <a:gd name="connsiteY44-786" fmla="*/ 1165 h 10768"/>
              <a:gd name="connsiteX45-787" fmla="*/ 6054 w 10000"/>
              <a:gd name="connsiteY45-788" fmla="*/ 1344 h 10768"/>
              <a:gd name="connsiteX46-789" fmla="*/ 5963 w 10000"/>
              <a:gd name="connsiteY46-790" fmla="*/ 1517 h 10768"/>
              <a:gd name="connsiteX47-791" fmla="*/ 5871 w 10000"/>
              <a:gd name="connsiteY47-792" fmla="*/ 1684 h 10768"/>
              <a:gd name="connsiteX48-793" fmla="*/ 5775 w 10000"/>
              <a:gd name="connsiteY48-794" fmla="*/ 1847 h 10768"/>
              <a:gd name="connsiteX49-795" fmla="*/ 5667 w 10000"/>
              <a:gd name="connsiteY49-796" fmla="*/ 1999 h 10768"/>
              <a:gd name="connsiteX50-797" fmla="*/ 5554 w 10000"/>
              <a:gd name="connsiteY50-798" fmla="*/ 2145 h 10768"/>
              <a:gd name="connsiteX51-799" fmla="*/ 5417 w 10000"/>
              <a:gd name="connsiteY51-800" fmla="*/ 2279 h 10768"/>
              <a:gd name="connsiteX52-801" fmla="*/ 5275 w 10000"/>
              <a:gd name="connsiteY52-802" fmla="*/ 2411 h 10768"/>
              <a:gd name="connsiteX53-803" fmla="*/ 5108 w 10000"/>
              <a:gd name="connsiteY53-804" fmla="*/ 2518 h 10768"/>
              <a:gd name="connsiteX54-805" fmla="*/ 4917 w 10000"/>
              <a:gd name="connsiteY54-806" fmla="*/ 2616 h 10768"/>
              <a:gd name="connsiteX55-807" fmla="*/ 4704 w 10000"/>
              <a:gd name="connsiteY55-808" fmla="*/ 2703 h 10768"/>
              <a:gd name="connsiteX56-809" fmla="*/ 4479 w 10000"/>
              <a:gd name="connsiteY56-810" fmla="*/ 2768 h 10768"/>
              <a:gd name="connsiteX57-811" fmla="*/ 4213 w 10000"/>
              <a:gd name="connsiteY57-812" fmla="*/ 2813 h 10768"/>
              <a:gd name="connsiteX58-813" fmla="*/ 4221 w 10000"/>
              <a:gd name="connsiteY58-814" fmla="*/ 3126 h 10768"/>
              <a:gd name="connsiteX59-815" fmla="*/ 4258 w 10000"/>
              <a:gd name="connsiteY59-816" fmla="*/ 3424 h 10768"/>
              <a:gd name="connsiteX60-817" fmla="*/ 4321 w 10000"/>
              <a:gd name="connsiteY60-818" fmla="*/ 3707 h 10768"/>
              <a:gd name="connsiteX61-819" fmla="*/ 4404 w 10000"/>
              <a:gd name="connsiteY61-820" fmla="*/ 3975 h 10768"/>
              <a:gd name="connsiteX62-821" fmla="*/ 4508 w 10000"/>
              <a:gd name="connsiteY62-822" fmla="*/ 4231 h 10768"/>
              <a:gd name="connsiteX63-823" fmla="*/ 4621 w 10000"/>
              <a:gd name="connsiteY63-824" fmla="*/ 4476 h 10768"/>
              <a:gd name="connsiteX64-825" fmla="*/ 4750 w 10000"/>
              <a:gd name="connsiteY64-826" fmla="*/ 4708 h 10768"/>
              <a:gd name="connsiteX65-827" fmla="*/ 4879 w 10000"/>
              <a:gd name="connsiteY65-828" fmla="*/ 4934 h 10768"/>
              <a:gd name="connsiteX66-829" fmla="*/ 4917 w 10000"/>
              <a:gd name="connsiteY66-830" fmla="*/ 4988 h 10768"/>
              <a:gd name="connsiteX67-831" fmla="*/ 4950 w 10000"/>
              <a:gd name="connsiteY67-832" fmla="*/ 5054 h 10768"/>
              <a:gd name="connsiteX68-833" fmla="*/ 4996 w 10000"/>
              <a:gd name="connsiteY68-834" fmla="*/ 5125 h 10768"/>
              <a:gd name="connsiteX69-835" fmla="*/ 5038 w 10000"/>
              <a:gd name="connsiteY69-836" fmla="*/ 5200 h 10768"/>
              <a:gd name="connsiteX70-837" fmla="*/ 5092 w 10000"/>
              <a:gd name="connsiteY70-838" fmla="*/ 5271 h 10768"/>
              <a:gd name="connsiteX71-839" fmla="*/ 5154 w 10000"/>
              <a:gd name="connsiteY71-840" fmla="*/ 5331 h 10768"/>
              <a:gd name="connsiteX72-841" fmla="*/ 5229 w 10000"/>
              <a:gd name="connsiteY72-842" fmla="*/ 5384 h 10768"/>
              <a:gd name="connsiteX73-843" fmla="*/ 5313 w 10000"/>
              <a:gd name="connsiteY73-844" fmla="*/ 5423 h 10768"/>
              <a:gd name="connsiteX74-845" fmla="*/ 5413 w 10000"/>
              <a:gd name="connsiteY74-846" fmla="*/ 5438 h 10768"/>
              <a:gd name="connsiteX75-847" fmla="*/ 5517 w 10000"/>
              <a:gd name="connsiteY75-848" fmla="*/ 5435 h 10768"/>
              <a:gd name="connsiteX76-849" fmla="*/ 5704 w 10000"/>
              <a:gd name="connsiteY76-850" fmla="*/ 5390 h 10768"/>
              <a:gd name="connsiteX77-851" fmla="*/ 5871 w 10000"/>
              <a:gd name="connsiteY77-852" fmla="*/ 5316 h 10768"/>
              <a:gd name="connsiteX78-853" fmla="*/ 6033 w 10000"/>
              <a:gd name="connsiteY78-854" fmla="*/ 5223 h 10768"/>
              <a:gd name="connsiteX79-855" fmla="*/ 6167 w 10000"/>
              <a:gd name="connsiteY79-856" fmla="*/ 5113 h 10768"/>
              <a:gd name="connsiteX80-857" fmla="*/ 6296 w 10000"/>
              <a:gd name="connsiteY80-858" fmla="*/ 4994 h 10768"/>
              <a:gd name="connsiteX81-859" fmla="*/ 6417 w 10000"/>
              <a:gd name="connsiteY81-860" fmla="*/ 4869 h 10768"/>
              <a:gd name="connsiteX82-861" fmla="*/ 6525 w 10000"/>
              <a:gd name="connsiteY82-862" fmla="*/ 4750 h 10768"/>
              <a:gd name="connsiteX83-863" fmla="*/ 6617 w 10000"/>
              <a:gd name="connsiteY83-864" fmla="*/ 4636 h 10768"/>
              <a:gd name="connsiteX84-865" fmla="*/ 6821 w 10000"/>
              <a:gd name="connsiteY84-866" fmla="*/ 4377 h 10768"/>
              <a:gd name="connsiteX85-867" fmla="*/ 7017 w 10000"/>
              <a:gd name="connsiteY85-868" fmla="*/ 4085 h 10768"/>
              <a:gd name="connsiteX86-869" fmla="*/ 7213 w 10000"/>
              <a:gd name="connsiteY86-870" fmla="*/ 3766 h 10768"/>
              <a:gd name="connsiteX87-871" fmla="*/ 7396 w 10000"/>
              <a:gd name="connsiteY87-872" fmla="*/ 3418 h 10768"/>
              <a:gd name="connsiteX88-873" fmla="*/ 7563 w 10000"/>
              <a:gd name="connsiteY88-874" fmla="*/ 3051 h 10768"/>
              <a:gd name="connsiteX89-875" fmla="*/ 7713 w 10000"/>
              <a:gd name="connsiteY89-876" fmla="*/ 2661 h 10768"/>
              <a:gd name="connsiteX90-877" fmla="*/ 7850 w 10000"/>
              <a:gd name="connsiteY90-878" fmla="*/ 2253 h 10768"/>
              <a:gd name="connsiteX91-879" fmla="*/ 7950 w 10000"/>
              <a:gd name="connsiteY91-880" fmla="*/ 1830 h 10768"/>
              <a:gd name="connsiteX92-881" fmla="*/ 8025 w 10000"/>
              <a:gd name="connsiteY92-882" fmla="*/ 1397 h 10768"/>
              <a:gd name="connsiteX93-883" fmla="*/ 8071 w 10000"/>
              <a:gd name="connsiteY93-884" fmla="*/ 954 h 10768"/>
              <a:gd name="connsiteX94-885" fmla="*/ 8108 w 10000"/>
              <a:gd name="connsiteY94-886" fmla="*/ 974 h 10768"/>
              <a:gd name="connsiteX95-887" fmla="*/ 8138 w 10000"/>
              <a:gd name="connsiteY95-888" fmla="*/ 1025 h 10768"/>
              <a:gd name="connsiteX96-889" fmla="*/ 8163 w 10000"/>
              <a:gd name="connsiteY96-890" fmla="*/ 1100 h 10768"/>
              <a:gd name="connsiteX97-891" fmla="*/ 8175 w 10000"/>
              <a:gd name="connsiteY97-892" fmla="*/ 1198 h 10768"/>
              <a:gd name="connsiteX98-893" fmla="*/ 8183 w 10000"/>
              <a:gd name="connsiteY98-894" fmla="*/ 1311 h 10768"/>
              <a:gd name="connsiteX99-895" fmla="*/ 8183 w 10000"/>
              <a:gd name="connsiteY99-896" fmla="*/ 1442 h 10768"/>
              <a:gd name="connsiteX100-897" fmla="*/ 8183 w 10000"/>
              <a:gd name="connsiteY100-898" fmla="*/ 1582 h 10768"/>
              <a:gd name="connsiteX101-899" fmla="*/ 8175 w 10000"/>
              <a:gd name="connsiteY101-900" fmla="*/ 1734 h 10768"/>
              <a:gd name="connsiteX102-901" fmla="*/ 8163 w 10000"/>
              <a:gd name="connsiteY102-902" fmla="*/ 1889 h 10768"/>
              <a:gd name="connsiteX103-903" fmla="*/ 8146 w 10000"/>
              <a:gd name="connsiteY103-904" fmla="*/ 2047 h 10768"/>
              <a:gd name="connsiteX104-905" fmla="*/ 8121 w 10000"/>
              <a:gd name="connsiteY104-906" fmla="*/ 2205 h 10768"/>
              <a:gd name="connsiteX105-907" fmla="*/ 8108 w 10000"/>
              <a:gd name="connsiteY105-908" fmla="*/ 2357 h 10768"/>
              <a:gd name="connsiteX106-909" fmla="*/ 8083 w 10000"/>
              <a:gd name="connsiteY106-910" fmla="*/ 2497 h 10768"/>
              <a:gd name="connsiteX107-911" fmla="*/ 8063 w 10000"/>
              <a:gd name="connsiteY107-912" fmla="*/ 2628 h 10768"/>
              <a:gd name="connsiteX108-913" fmla="*/ 8038 w 10000"/>
              <a:gd name="connsiteY108-914" fmla="*/ 2741 h 10768"/>
              <a:gd name="connsiteX109-915" fmla="*/ 8017 w 10000"/>
              <a:gd name="connsiteY109-916" fmla="*/ 2834 h 10768"/>
              <a:gd name="connsiteX110-917" fmla="*/ 8000 w 10000"/>
              <a:gd name="connsiteY110-918" fmla="*/ 2908 h 10768"/>
              <a:gd name="connsiteX111-919" fmla="*/ 7700 w 10000"/>
              <a:gd name="connsiteY111-920" fmla="*/ 3754 h 10768"/>
              <a:gd name="connsiteX112-921" fmla="*/ 7942 w 10000"/>
              <a:gd name="connsiteY112-922" fmla="*/ 3737 h 10768"/>
              <a:gd name="connsiteX113-923" fmla="*/ 8167 w 10000"/>
              <a:gd name="connsiteY113-924" fmla="*/ 3695 h 10768"/>
              <a:gd name="connsiteX114-925" fmla="*/ 8379 w 10000"/>
              <a:gd name="connsiteY114-926" fmla="*/ 3635 h 10768"/>
              <a:gd name="connsiteX115-927" fmla="*/ 8583 w 10000"/>
              <a:gd name="connsiteY115-928" fmla="*/ 3558 h 10768"/>
              <a:gd name="connsiteX116-929" fmla="*/ 8767 w 10000"/>
              <a:gd name="connsiteY116-930" fmla="*/ 3471 h 10768"/>
              <a:gd name="connsiteX117-931" fmla="*/ 8933 w 10000"/>
              <a:gd name="connsiteY117-932" fmla="*/ 3376 h 10768"/>
              <a:gd name="connsiteX118-933" fmla="*/ 9092 w 10000"/>
              <a:gd name="connsiteY118-934" fmla="*/ 3278 h 10768"/>
              <a:gd name="connsiteX119-935" fmla="*/ 9238 w 10000"/>
              <a:gd name="connsiteY119-936" fmla="*/ 3185 h 10768"/>
              <a:gd name="connsiteX120-937" fmla="*/ 9250 w 10000"/>
              <a:gd name="connsiteY120-938" fmla="*/ 3230 h 10768"/>
              <a:gd name="connsiteX121-939" fmla="*/ 9117 w 10000"/>
              <a:gd name="connsiteY121-940" fmla="*/ 3376 h 10768"/>
              <a:gd name="connsiteX122-941" fmla="*/ 8954 w 10000"/>
              <a:gd name="connsiteY122-942" fmla="*/ 3516 h 10768"/>
              <a:gd name="connsiteX123-943" fmla="*/ 8758 w 10000"/>
              <a:gd name="connsiteY123-944" fmla="*/ 3641 h 10768"/>
              <a:gd name="connsiteX124-945" fmla="*/ 8538 w 10000"/>
              <a:gd name="connsiteY124-946" fmla="*/ 3754 h 10768"/>
              <a:gd name="connsiteX125-947" fmla="*/ 8304 w 10000"/>
              <a:gd name="connsiteY125-948" fmla="*/ 3856 h 10768"/>
              <a:gd name="connsiteX126-949" fmla="*/ 8054 w 10000"/>
              <a:gd name="connsiteY126-950" fmla="*/ 3945 h 10768"/>
              <a:gd name="connsiteX127-951" fmla="*/ 7796 w 10000"/>
              <a:gd name="connsiteY127-952" fmla="*/ 4014 h 10768"/>
              <a:gd name="connsiteX128-953" fmla="*/ 7533 w 10000"/>
              <a:gd name="connsiteY128-954" fmla="*/ 4064 h 10768"/>
              <a:gd name="connsiteX129-955" fmla="*/ 7479 w 10000"/>
              <a:gd name="connsiteY129-956" fmla="*/ 4184 h 10768"/>
              <a:gd name="connsiteX130-957" fmla="*/ 7404 w 10000"/>
              <a:gd name="connsiteY130-958" fmla="*/ 4324 h 10768"/>
              <a:gd name="connsiteX131-959" fmla="*/ 7321 w 10000"/>
              <a:gd name="connsiteY131-960" fmla="*/ 4470 h 10768"/>
              <a:gd name="connsiteX132-961" fmla="*/ 7213 w 10000"/>
              <a:gd name="connsiteY132-962" fmla="*/ 4628 h 10768"/>
              <a:gd name="connsiteX133-963" fmla="*/ 7100 w 10000"/>
              <a:gd name="connsiteY133-964" fmla="*/ 4794 h 10768"/>
              <a:gd name="connsiteX134-965" fmla="*/ 6979 w 10000"/>
              <a:gd name="connsiteY134-966" fmla="*/ 4958 h 10768"/>
              <a:gd name="connsiteX135-967" fmla="*/ 6850 w 10000"/>
              <a:gd name="connsiteY135-968" fmla="*/ 5113 h 10768"/>
              <a:gd name="connsiteX136-969" fmla="*/ 6721 w 10000"/>
              <a:gd name="connsiteY136-970" fmla="*/ 5265 h 10768"/>
              <a:gd name="connsiteX137-971" fmla="*/ 6600 w 10000"/>
              <a:gd name="connsiteY137-972" fmla="*/ 5405 h 10768"/>
              <a:gd name="connsiteX138-973" fmla="*/ 6471 w 10000"/>
              <a:gd name="connsiteY138-974" fmla="*/ 5530 h 10768"/>
              <a:gd name="connsiteX139-975" fmla="*/ 6358 w 10000"/>
              <a:gd name="connsiteY139-976" fmla="*/ 5641 h 10768"/>
              <a:gd name="connsiteX140-977" fmla="*/ 6250 w 10000"/>
              <a:gd name="connsiteY140-978" fmla="*/ 5721 h 10768"/>
              <a:gd name="connsiteX141-979" fmla="*/ 6267 w 10000"/>
              <a:gd name="connsiteY141-980" fmla="*/ 5781 h 10768"/>
              <a:gd name="connsiteX142-981" fmla="*/ 6296 w 10000"/>
              <a:gd name="connsiteY142-982" fmla="*/ 5793 h 10768"/>
              <a:gd name="connsiteX143-983" fmla="*/ 6479 w 10000"/>
              <a:gd name="connsiteY143-984" fmla="*/ 5754 h 10768"/>
              <a:gd name="connsiteX144-985" fmla="*/ 6663 w 10000"/>
              <a:gd name="connsiteY144-986" fmla="*/ 5736 h 10768"/>
              <a:gd name="connsiteX145-987" fmla="*/ 6858 w 10000"/>
              <a:gd name="connsiteY145-988" fmla="*/ 5736 h 10768"/>
              <a:gd name="connsiteX146-989" fmla="*/ 7046 w 10000"/>
              <a:gd name="connsiteY146-990" fmla="*/ 5742 h 10768"/>
              <a:gd name="connsiteX147-991" fmla="*/ 7246 w 10000"/>
              <a:gd name="connsiteY147-992" fmla="*/ 5748 h 10768"/>
              <a:gd name="connsiteX148-993" fmla="*/ 7425 w 10000"/>
              <a:gd name="connsiteY148-994" fmla="*/ 5748 h 10768"/>
              <a:gd name="connsiteX149-995" fmla="*/ 7600 w 10000"/>
              <a:gd name="connsiteY149-996" fmla="*/ 5733 h 10768"/>
              <a:gd name="connsiteX150-997" fmla="*/ 7950 w 10000"/>
              <a:gd name="connsiteY150-998" fmla="*/ 5673 h 10768"/>
              <a:gd name="connsiteX151-999" fmla="*/ 8275 w 10000"/>
              <a:gd name="connsiteY151-1000" fmla="*/ 5596 h 10768"/>
              <a:gd name="connsiteX152-1001" fmla="*/ 8579 w 10000"/>
              <a:gd name="connsiteY152-1002" fmla="*/ 5504 h 10768"/>
              <a:gd name="connsiteX153-1003" fmla="*/ 8858 w 10000"/>
              <a:gd name="connsiteY153-1004" fmla="*/ 5390 h 10768"/>
              <a:gd name="connsiteX154-1005" fmla="*/ 9117 w 10000"/>
              <a:gd name="connsiteY154-1006" fmla="*/ 5265 h 10768"/>
              <a:gd name="connsiteX155-1007" fmla="*/ 9350 w 10000"/>
              <a:gd name="connsiteY155-1008" fmla="*/ 5119 h 10768"/>
              <a:gd name="connsiteX156-1009" fmla="*/ 9563 w 10000"/>
              <a:gd name="connsiteY156-1010" fmla="*/ 4967 h 10768"/>
              <a:gd name="connsiteX157-1011" fmla="*/ 9758 w 10000"/>
              <a:gd name="connsiteY157-1012" fmla="*/ 4794 h 10768"/>
              <a:gd name="connsiteX158-1013" fmla="*/ 9933 w 10000"/>
              <a:gd name="connsiteY158-1014" fmla="*/ 4610 h 10768"/>
              <a:gd name="connsiteX159-1015" fmla="*/ 10000 w 10000"/>
              <a:gd name="connsiteY159-1016" fmla="*/ 4648 h 10768"/>
              <a:gd name="connsiteX160-1017" fmla="*/ 10000 w 10000"/>
              <a:gd name="connsiteY160-1018" fmla="*/ 4660 h 10768"/>
              <a:gd name="connsiteX161-1019" fmla="*/ 9904 w 10000"/>
              <a:gd name="connsiteY161-1020" fmla="*/ 4827 h 10768"/>
              <a:gd name="connsiteX162-1021" fmla="*/ 9767 w 10000"/>
              <a:gd name="connsiteY162-1022" fmla="*/ 5000 h 10768"/>
              <a:gd name="connsiteX163-1023" fmla="*/ 9600 w 10000"/>
              <a:gd name="connsiteY163-1024" fmla="*/ 5173 h 10768"/>
              <a:gd name="connsiteX164-1025" fmla="*/ 9404 w 10000"/>
              <a:gd name="connsiteY164-1026" fmla="*/ 5343 h 10768"/>
              <a:gd name="connsiteX165-1027" fmla="*/ 9183 w 10000"/>
              <a:gd name="connsiteY165-1028" fmla="*/ 5504 h 10768"/>
              <a:gd name="connsiteX166-1029" fmla="*/ 8950 w 10000"/>
              <a:gd name="connsiteY166-1030" fmla="*/ 5662 h 10768"/>
              <a:gd name="connsiteX167-1031" fmla="*/ 8704 w 10000"/>
              <a:gd name="connsiteY167-1032" fmla="*/ 5802 h 10768"/>
              <a:gd name="connsiteX168-1033" fmla="*/ 8463 w 10000"/>
              <a:gd name="connsiteY168-1034" fmla="*/ 5927 h 10768"/>
              <a:gd name="connsiteX169-1035" fmla="*/ 8229 w 10000"/>
              <a:gd name="connsiteY169-1036" fmla="*/ 6025 h 10768"/>
              <a:gd name="connsiteX170-1037" fmla="*/ 8000 w 10000"/>
              <a:gd name="connsiteY170-1038" fmla="*/ 6105 h 10768"/>
              <a:gd name="connsiteX171-1039" fmla="*/ 7879 w 10000"/>
              <a:gd name="connsiteY171-1040" fmla="*/ 6132 h 10768"/>
              <a:gd name="connsiteX172-1041" fmla="*/ 7729 w 10000"/>
              <a:gd name="connsiteY172-1042" fmla="*/ 6153 h 10768"/>
              <a:gd name="connsiteX173-1043" fmla="*/ 7563 w 10000"/>
              <a:gd name="connsiteY173-1044" fmla="*/ 6177 h 10768"/>
              <a:gd name="connsiteX174-1045" fmla="*/ 7388 w 10000"/>
              <a:gd name="connsiteY174-1046" fmla="*/ 6198 h 10768"/>
              <a:gd name="connsiteX175-1047" fmla="*/ 7204 w 10000"/>
              <a:gd name="connsiteY175-1048" fmla="*/ 6219 h 10768"/>
              <a:gd name="connsiteX176-1049" fmla="*/ 7017 w 10000"/>
              <a:gd name="connsiteY176-1050" fmla="*/ 6240 h 10768"/>
              <a:gd name="connsiteX177-1051" fmla="*/ 6842 w 10000"/>
              <a:gd name="connsiteY177-1052" fmla="*/ 6263 h 10768"/>
              <a:gd name="connsiteX178-1053" fmla="*/ 6675 w 10000"/>
              <a:gd name="connsiteY178-1054" fmla="*/ 6290 h 10768"/>
              <a:gd name="connsiteX179-1055" fmla="*/ 6517 w 10000"/>
              <a:gd name="connsiteY179-1056" fmla="*/ 6329 h 10768"/>
              <a:gd name="connsiteX180-1057" fmla="*/ 6388 w 10000"/>
              <a:gd name="connsiteY180-1058" fmla="*/ 6365 h 10768"/>
              <a:gd name="connsiteX181-1059" fmla="*/ 6288 w 10000"/>
              <a:gd name="connsiteY181-1060" fmla="*/ 6415 h 10768"/>
              <a:gd name="connsiteX182-1061" fmla="*/ 6213 w 10000"/>
              <a:gd name="connsiteY182-1062" fmla="*/ 6475 h 10768"/>
              <a:gd name="connsiteX183-1063" fmla="*/ 6092 w 10000"/>
              <a:gd name="connsiteY183-1064" fmla="*/ 6648 h 10768"/>
              <a:gd name="connsiteX184-1065" fmla="*/ 6008 w 10000"/>
              <a:gd name="connsiteY184-1066" fmla="*/ 6836 h 10768"/>
              <a:gd name="connsiteX185-1067" fmla="*/ 5942 w 10000"/>
              <a:gd name="connsiteY185-1068" fmla="*/ 7032 h 10768"/>
              <a:gd name="connsiteX186-1069" fmla="*/ 5904 w 10000"/>
              <a:gd name="connsiteY186-1070" fmla="*/ 7232 h 10768"/>
              <a:gd name="connsiteX187-1071" fmla="*/ 5888 w 10000"/>
              <a:gd name="connsiteY187-1072" fmla="*/ 7443 h 10768"/>
              <a:gd name="connsiteX188-1073" fmla="*/ 5879 w 10000"/>
              <a:gd name="connsiteY188-1074" fmla="*/ 7655 h 10768"/>
              <a:gd name="connsiteX189-1075" fmla="*/ 5888 w 10000"/>
              <a:gd name="connsiteY189-1076" fmla="*/ 7867 h 10768"/>
              <a:gd name="connsiteX190-1077" fmla="*/ 5904 w 10000"/>
              <a:gd name="connsiteY190-1078" fmla="*/ 8084 h 10768"/>
              <a:gd name="connsiteX191-1079" fmla="*/ 5925 w 10000"/>
              <a:gd name="connsiteY191-1080" fmla="*/ 8299 h 10768"/>
              <a:gd name="connsiteX192-1081" fmla="*/ 5950 w 10000"/>
              <a:gd name="connsiteY192-1082" fmla="*/ 8510 h 10768"/>
              <a:gd name="connsiteX193-1083" fmla="*/ 5954 w 10000"/>
              <a:gd name="connsiteY193-1084" fmla="*/ 8820 h 10768"/>
              <a:gd name="connsiteX194-1085" fmla="*/ 5933 w 10000"/>
              <a:gd name="connsiteY194-1086" fmla="*/ 9130 h 10768"/>
              <a:gd name="connsiteX195-1087" fmla="*/ 5896 w 10000"/>
              <a:gd name="connsiteY195-1088" fmla="*/ 9428 h 10768"/>
              <a:gd name="connsiteX196-1089" fmla="*/ 5850 w 10000"/>
              <a:gd name="connsiteY196-1090" fmla="*/ 9720 h 10768"/>
              <a:gd name="connsiteX197-1091" fmla="*/ 5756 w 10000"/>
              <a:gd name="connsiteY197-1092" fmla="*/ 10714 h 10768"/>
              <a:gd name="connsiteX198-1093" fmla="*/ 3964 w 10000"/>
              <a:gd name="connsiteY198-1094" fmla="*/ 10768 h 10768"/>
              <a:gd name="connsiteX199-1095" fmla="*/ 3043 w 10000"/>
              <a:gd name="connsiteY199-1096" fmla="*/ 9881 h 10768"/>
              <a:gd name="connsiteX200-1097" fmla="*/ 4546 w 10000"/>
              <a:gd name="connsiteY200-1098" fmla="*/ 9848 h 10768"/>
              <a:gd name="connsiteX201-1099" fmla="*/ 4629 w 10000"/>
              <a:gd name="connsiteY201-1100" fmla="*/ 9687 h 10768"/>
              <a:gd name="connsiteX202-1101" fmla="*/ 4700 w 10000"/>
              <a:gd name="connsiteY202-1102" fmla="*/ 9508 h 10768"/>
              <a:gd name="connsiteX203-1103" fmla="*/ 4767 w 10000"/>
              <a:gd name="connsiteY203-1104" fmla="*/ 9309 h 10768"/>
              <a:gd name="connsiteX204-1105" fmla="*/ 4829 w 10000"/>
              <a:gd name="connsiteY204-1106" fmla="*/ 9097 h 10768"/>
              <a:gd name="connsiteX205-1107" fmla="*/ 4879 w 10000"/>
              <a:gd name="connsiteY205-1108" fmla="*/ 8868 h 10768"/>
              <a:gd name="connsiteX206-1109" fmla="*/ 4917 w 10000"/>
              <a:gd name="connsiteY206-1110" fmla="*/ 8635 h 10768"/>
              <a:gd name="connsiteX207-1111" fmla="*/ 4954 w 10000"/>
              <a:gd name="connsiteY207-1112" fmla="*/ 8391 h 10768"/>
              <a:gd name="connsiteX208-1113" fmla="*/ 4979 w 10000"/>
              <a:gd name="connsiteY208-1114" fmla="*/ 8144 h 10768"/>
              <a:gd name="connsiteX209-1115" fmla="*/ 5000 w 10000"/>
              <a:gd name="connsiteY209-1116" fmla="*/ 7887 h 10768"/>
              <a:gd name="connsiteX210-1117" fmla="*/ 5000 w 10000"/>
              <a:gd name="connsiteY210-1118" fmla="*/ 7634 h 10768"/>
              <a:gd name="connsiteX211-1119" fmla="*/ 5000 w 10000"/>
              <a:gd name="connsiteY211-1120" fmla="*/ 7384 h 10768"/>
              <a:gd name="connsiteX212-1121" fmla="*/ 4979 w 10000"/>
              <a:gd name="connsiteY212-1122" fmla="*/ 7133 h 10768"/>
              <a:gd name="connsiteX213-1123" fmla="*/ 4950 w 10000"/>
              <a:gd name="connsiteY213-1124" fmla="*/ 6892 h 10768"/>
              <a:gd name="connsiteX214-1125" fmla="*/ 4913 w 10000"/>
              <a:gd name="connsiteY214-1126" fmla="*/ 6657 h 10768"/>
              <a:gd name="connsiteX215-1127" fmla="*/ 4858 w 10000"/>
              <a:gd name="connsiteY215-1128" fmla="*/ 6430 h 10768"/>
              <a:gd name="connsiteX216-1129" fmla="*/ 4783 w 10000"/>
              <a:gd name="connsiteY216-1130" fmla="*/ 6219 h 10768"/>
              <a:gd name="connsiteX217-1131" fmla="*/ 4700 w 10000"/>
              <a:gd name="connsiteY217-1132" fmla="*/ 6019 h 10768"/>
              <a:gd name="connsiteX218-1133" fmla="*/ 4600 w 10000"/>
              <a:gd name="connsiteY218-1134" fmla="*/ 5840 h 10768"/>
              <a:gd name="connsiteX219-1135" fmla="*/ 4488 w 10000"/>
              <a:gd name="connsiteY219-1136" fmla="*/ 5682 h 10768"/>
              <a:gd name="connsiteX220-1137" fmla="*/ 4358 w 10000"/>
              <a:gd name="connsiteY220-1138" fmla="*/ 5542 h 10768"/>
              <a:gd name="connsiteX221-1139" fmla="*/ 4213 w 10000"/>
              <a:gd name="connsiteY221-1140" fmla="*/ 5429 h 10768"/>
              <a:gd name="connsiteX222-1141" fmla="*/ 4046 w 10000"/>
              <a:gd name="connsiteY222-1142" fmla="*/ 5343 h 10768"/>
              <a:gd name="connsiteX223-1143" fmla="*/ 3904 w 10000"/>
              <a:gd name="connsiteY223-1144" fmla="*/ 5292 h 10768"/>
              <a:gd name="connsiteX224-1145" fmla="*/ 3746 w 10000"/>
              <a:gd name="connsiteY224-1146" fmla="*/ 5271 h 10768"/>
              <a:gd name="connsiteX225-1147" fmla="*/ 3583 w 10000"/>
              <a:gd name="connsiteY225-1148" fmla="*/ 5271 h 10768"/>
              <a:gd name="connsiteX226-1149" fmla="*/ 3413 w 10000"/>
              <a:gd name="connsiteY226-1150" fmla="*/ 5286 h 10768"/>
              <a:gd name="connsiteX227-1151" fmla="*/ 3246 w 10000"/>
              <a:gd name="connsiteY227-1152" fmla="*/ 5310 h 10768"/>
              <a:gd name="connsiteX228-1153" fmla="*/ 3079 w 10000"/>
              <a:gd name="connsiteY228-1154" fmla="*/ 5343 h 10768"/>
              <a:gd name="connsiteX229-1155" fmla="*/ 2913 w 10000"/>
              <a:gd name="connsiteY229-1156" fmla="*/ 5369 h 10768"/>
              <a:gd name="connsiteX230-1157" fmla="*/ 2750 w 10000"/>
              <a:gd name="connsiteY230-1158" fmla="*/ 5396 h 10768"/>
              <a:gd name="connsiteX231-1159" fmla="*/ 2600 w 10000"/>
              <a:gd name="connsiteY231-1160" fmla="*/ 5411 h 10768"/>
              <a:gd name="connsiteX232-1161" fmla="*/ 2258 w 10000"/>
              <a:gd name="connsiteY232-1162" fmla="*/ 5423 h 10768"/>
              <a:gd name="connsiteX233-1163" fmla="*/ 1925 w 10000"/>
              <a:gd name="connsiteY233-1164" fmla="*/ 5411 h 10768"/>
              <a:gd name="connsiteX234-1165" fmla="*/ 1617 w 10000"/>
              <a:gd name="connsiteY234-1166" fmla="*/ 5384 h 10768"/>
              <a:gd name="connsiteX235-1167" fmla="*/ 1321 w 10000"/>
              <a:gd name="connsiteY235-1168" fmla="*/ 5346 h 10768"/>
              <a:gd name="connsiteX236-1169" fmla="*/ 1033 w 10000"/>
              <a:gd name="connsiteY236-1170" fmla="*/ 5298 h 10768"/>
              <a:gd name="connsiteX237-1171" fmla="*/ 758 w 10000"/>
              <a:gd name="connsiteY237-1172" fmla="*/ 5250 h 10768"/>
              <a:gd name="connsiteX238-1173" fmla="*/ 500 w 10000"/>
              <a:gd name="connsiteY238-1174" fmla="*/ 5197 h 10768"/>
              <a:gd name="connsiteX239-1175" fmla="*/ 517 w 10000"/>
              <a:gd name="connsiteY239-1176" fmla="*/ 5137 h 10768"/>
              <a:gd name="connsiteX240-1177" fmla="*/ 871 w 10000"/>
              <a:gd name="connsiteY240-1178" fmla="*/ 5173 h 10768"/>
              <a:gd name="connsiteX241-1179" fmla="*/ 1221 w 10000"/>
              <a:gd name="connsiteY241-1180" fmla="*/ 5197 h 10768"/>
              <a:gd name="connsiteX242-1181" fmla="*/ 1563 w 10000"/>
              <a:gd name="connsiteY242-1182" fmla="*/ 5206 h 10768"/>
              <a:gd name="connsiteX243-1183" fmla="*/ 1896 w 10000"/>
              <a:gd name="connsiteY243-1184" fmla="*/ 5197 h 10768"/>
              <a:gd name="connsiteX244-1185" fmla="*/ 2221 w 10000"/>
              <a:gd name="connsiteY244-1186" fmla="*/ 5164 h 10768"/>
              <a:gd name="connsiteX245-1187" fmla="*/ 2538 w 10000"/>
              <a:gd name="connsiteY245-1188" fmla="*/ 5113 h 10768"/>
              <a:gd name="connsiteX246-1189" fmla="*/ 2842 w 10000"/>
              <a:gd name="connsiteY246-1190" fmla="*/ 5045 h 10768"/>
              <a:gd name="connsiteX247-1191" fmla="*/ 3129 w 10000"/>
              <a:gd name="connsiteY247-1192" fmla="*/ 4946 h 10768"/>
              <a:gd name="connsiteX248-1193" fmla="*/ 3500 w 10000"/>
              <a:gd name="connsiteY248-1194" fmla="*/ 4815 h 10768"/>
              <a:gd name="connsiteX249-1195" fmla="*/ 2821 w 10000"/>
              <a:gd name="connsiteY249-1196" fmla="*/ 4389 h 10768"/>
              <a:gd name="connsiteX250-1197" fmla="*/ 2213 w 10000"/>
              <a:gd name="connsiteY250-1198" fmla="*/ 3912 h 10768"/>
              <a:gd name="connsiteX251-1199" fmla="*/ 1879 w 10000"/>
              <a:gd name="connsiteY251-1200" fmla="*/ 3939 h 10768"/>
              <a:gd name="connsiteX252-1201" fmla="*/ 1554 w 10000"/>
              <a:gd name="connsiteY252-1202" fmla="*/ 3939 h 10768"/>
              <a:gd name="connsiteX253-1203" fmla="*/ 1258 w 10000"/>
              <a:gd name="connsiteY253-1204" fmla="*/ 3912 h 10768"/>
              <a:gd name="connsiteX254-1205" fmla="*/ 979 w 10000"/>
              <a:gd name="connsiteY254-1206" fmla="*/ 3856 h 10768"/>
              <a:gd name="connsiteX255-1207" fmla="*/ 721 w 10000"/>
              <a:gd name="connsiteY255-1208" fmla="*/ 3775 h 10768"/>
              <a:gd name="connsiteX256-1209" fmla="*/ 496 w 10000"/>
              <a:gd name="connsiteY256-1210" fmla="*/ 3674 h 10768"/>
              <a:gd name="connsiteX257-1211" fmla="*/ 296 w 10000"/>
              <a:gd name="connsiteY257-1212" fmla="*/ 3549 h 10768"/>
              <a:gd name="connsiteX258-1213" fmla="*/ 129 w 10000"/>
              <a:gd name="connsiteY258-1214" fmla="*/ 3403 h 10768"/>
              <a:gd name="connsiteX259-1215" fmla="*/ 0 w 10000"/>
              <a:gd name="connsiteY259-1216" fmla="*/ 3245 h 10768"/>
              <a:gd name="connsiteX260-1217" fmla="*/ 17 w 10000"/>
              <a:gd name="connsiteY260-1218" fmla="*/ 3218 h 10768"/>
              <a:gd name="connsiteX261-1219" fmla="*/ 71 w 10000"/>
              <a:gd name="connsiteY261-1220" fmla="*/ 3245 h 10768"/>
              <a:gd name="connsiteX262-1221" fmla="*/ 138 w 10000"/>
              <a:gd name="connsiteY262-1222" fmla="*/ 3349 h 10768"/>
              <a:gd name="connsiteX263-1223" fmla="*/ 246 w 10000"/>
              <a:gd name="connsiteY263-1224" fmla="*/ 3439 h 10768"/>
              <a:gd name="connsiteX264-1225" fmla="*/ 379 w 10000"/>
              <a:gd name="connsiteY264-1226" fmla="*/ 3528 h 10768"/>
              <a:gd name="connsiteX265-1227" fmla="*/ 538 w 10000"/>
              <a:gd name="connsiteY265-1228" fmla="*/ 3597 h 10768"/>
              <a:gd name="connsiteX266-1229" fmla="*/ 721 w 10000"/>
              <a:gd name="connsiteY266-1230" fmla="*/ 3656 h 10768"/>
              <a:gd name="connsiteX267-1231" fmla="*/ 913 w 10000"/>
              <a:gd name="connsiteY267-1232" fmla="*/ 3701 h 10768"/>
              <a:gd name="connsiteX268-1233" fmla="*/ 1117 w 10000"/>
              <a:gd name="connsiteY268-1234" fmla="*/ 3728 h 10768"/>
              <a:gd name="connsiteX269-1235" fmla="*/ 1329 w 10000"/>
              <a:gd name="connsiteY269-1236" fmla="*/ 3737 h 10768"/>
              <a:gd name="connsiteX270-1237" fmla="*/ 1533 w 10000"/>
              <a:gd name="connsiteY270-1238" fmla="*/ 3734 h 10768"/>
              <a:gd name="connsiteX271-1239" fmla="*/ 1646 w 10000"/>
              <a:gd name="connsiteY271-1240" fmla="*/ 3722 h 10768"/>
              <a:gd name="connsiteX272-1241" fmla="*/ 1746 w 10000"/>
              <a:gd name="connsiteY272-1242" fmla="*/ 3722 h 10768"/>
              <a:gd name="connsiteX273-1243" fmla="*/ 1833 w 10000"/>
              <a:gd name="connsiteY273-1244" fmla="*/ 3710 h 10768"/>
              <a:gd name="connsiteX274-1245" fmla="*/ 1917 w 10000"/>
              <a:gd name="connsiteY274-1246" fmla="*/ 3695 h 10768"/>
              <a:gd name="connsiteX275-1247" fmla="*/ 1988 w 10000"/>
              <a:gd name="connsiteY275-1248" fmla="*/ 3662 h 10768"/>
              <a:gd name="connsiteX276-1249" fmla="*/ 1788 w 10000"/>
              <a:gd name="connsiteY276-1250" fmla="*/ 3391 h 10768"/>
              <a:gd name="connsiteX277-1251" fmla="*/ 1617 w 10000"/>
              <a:gd name="connsiteY277-1252" fmla="*/ 3126 h 10768"/>
              <a:gd name="connsiteX278-1253" fmla="*/ 1454 w 10000"/>
              <a:gd name="connsiteY278-1254" fmla="*/ 2849 h 10768"/>
              <a:gd name="connsiteX279-1255" fmla="*/ 1313 w 10000"/>
              <a:gd name="connsiteY279-1256" fmla="*/ 2563 h 10768"/>
              <a:gd name="connsiteX280-1257" fmla="*/ 1175 w 10000"/>
              <a:gd name="connsiteY280-1258" fmla="*/ 2253 h 10768"/>
              <a:gd name="connsiteX281-1259" fmla="*/ 1046 w 10000"/>
              <a:gd name="connsiteY281-1260" fmla="*/ 1919 h 10768"/>
              <a:gd name="connsiteX282-1261" fmla="*/ 1033 w 10000"/>
              <a:gd name="connsiteY282-1262" fmla="*/ 1859 h 10768"/>
              <a:gd name="connsiteX283-1263" fmla="*/ 1000 w 10000"/>
              <a:gd name="connsiteY283-1264" fmla="*/ 1776 h 10768"/>
              <a:gd name="connsiteX284-1265" fmla="*/ 979 w 10000"/>
              <a:gd name="connsiteY284-1266" fmla="*/ 1684 h 10768"/>
              <a:gd name="connsiteX285-1267" fmla="*/ 950 w 10000"/>
              <a:gd name="connsiteY285-1268" fmla="*/ 1591 h 10768"/>
              <a:gd name="connsiteX286-1269" fmla="*/ 925 w 10000"/>
              <a:gd name="connsiteY286-1270" fmla="*/ 1490 h 10768"/>
              <a:gd name="connsiteX287-1271" fmla="*/ 917 w 10000"/>
              <a:gd name="connsiteY287-1272" fmla="*/ 1397 h 10768"/>
              <a:gd name="connsiteX288-1273" fmla="*/ 917 w 10000"/>
              <a:gd name="connsiteY288-1274" fmla="*/ 1311 h 10768"/>
              <a:gd name="connsiteX289-1275" fmla="*/ 933 w 10000"/>
              <a:gd name="connsiteY289-1276" fmla="*/ 1234 h 10768"/>
              <a:gd name="connsiteX290-1277" fmla="*/ 963 w 10000"/>
              <a:gd name="connsiteY290-1278" fmla="*/ 1180 h 10768"/>
              <a:gd name="connsiteX291-1279" fmla="*/ 1000 w 10000"/>
              <a:gd name="connsiteY291-1280" fmla="*/ 1192 h 10768"/>
              <a:gd name="connsiteX292-1281" fmla="*/ 1033 w 10000"/>
              <a:gd name="connsiteY292-1282" fmla="*/ 1496 h 10768"/>
              <a:gd name="connsiteX293-1283" fmla="*/ 1108 w 10000"/>
              <a:gd name="connsiteY293-1284" fmla="*/ 1800 h 10768"/>
              <a:gd name="connsiteX294-1285" fmla="*/ 1221 w 10000"/>
              <a:gd name="connsiteY294-1286" fmla="*/ 2098 h 10768"/>
              <a:gd name="connsiteX295-1287" fmla="*/ 1358 w 10000"/>
              <a:gd name="connsiteY295-1288" fmla="*/ 2372 h 10768"/>
              <a:gd name="connsiteX296-1289" fmla="*/ 1508 w 10000"/>
              <a:gd name="connsiteY296-1290" fmla="*/ 2628 h 10768"/>
              <a:gd name="connsiteX297-1291" fmla="*/ 1646 w 10000"/>
              <a:gd name="connsiteY297-1292" fmla="*/ 2795 h 10768"/>
              <a:gd name="connsiteX298-1293" fmla="*/ 1629 w 10000"/>
              <a:gd name="connsiteY298-1294" fmla="*/ 2801 h 10768"/>
              <a:gd name="connsiteX299-1295" fmla="*/ 1629 w 10000"/>
              <a:gd name="connsiteY299-1296" fmla="*/ 2807 h 10768"/>
              <a:gd name="connsiteX300-1297" fmla="*/ 1638 w 10000"/>
              <a:gd name="connsiteY300-1298" fmla="*/ 2813 h 10768"/>
              <a:gd name="connsiteX301-1299" fmla="*/ 1646 w 10000"/>
              <a:gd name="connsiteY301-1300" fmla="*/ 2816 h 10768"/>
              <a:gd name="connsiteX302-1301" fmla="*/ 1663 w 10000"/>
              <a:gd name="connsiteY302-1302" fmla="*/ 2822 h 10768"/>
              <a:gd name="connsiteX303-1303" fmla="*/ 1667 w 10000"/>
              <a:gd name="connsiteY303-1304" fmla="*/ 2834 h 10768"/>
              <a:gd name="connsiteX304-1305" fmla="*/ 1675 w 10000"/>
              <a:gd name="connsiteY304-1306" fmla="*/ 2840 h 10768"/>
              <a:gd name="connsiteX305-1307" fmla="*/ 1683 w 10000"/>
              <a:gd name="connsiteY305-1308" fmla="*/ 2849 h 10768"/>
              <a:gd name="connsiteX306-1309" fmla="*/ 1683 w 10000"/>
              <a:gd name="connsiteY306-1310" fmla="*/ 2843 h 10768"/>
              <a:gd name="connsiteX307-1311" fmla="*/ 1675 w 10000"/>
              <a:gd name="connsiteY307-1312" fmla="*/ 2840 h 10768"/>
              <a:gd name="connsiteX308-1313" fmla="*/ 1675 w 10000"/>
              <a:gd name="connsiteY308-1314" fmla="*/ 2840 h 10768"/>
              <a:gd name="connsiteX309-1315" fmla="*/ 1646 w 10000"/>
              <a:gd name="connsiteY309-1316" fmla="*/ 2795 h 10768"/>
              <a:gd name="connsiteX310-1317" fmla="*/ 1746 w 10000"/>
              <a:gd name="connsiteY310-1318" fmla="*/ 2741 h 10768"/>
              <a:gd name="connsiteX311-1319" fmla="*/ 1842 w 10000"/>
              <a:gd name="connsiteY311-1320" fmla="*/ 2649 h 10768"/>
              <a:gd name="connsiteX312-1321" fmla="*/ 1933 w 10000"/>
              <a:gd name="connsiteY312-1322" fmla="*/ 2542 h 10768"/>
              <a:gd name="connsiteX313-1323" fmla="*/ 2017 w 10000"/>
              <a:gd name="connsiteY313-1324" fmla="*/ 2411 h 10768"/>
              <a:gd name="connsiteX314-1325" fmla="*/ 2092 w 10000"/>
              <a:gd name="connsiteY314-1326" fmla="*/ 2265 h 10768"/>
              <a:gd name="connsiteX315-1327" fmla="*/ 2163 w 10000"/>
              <a:gd name="connsiteY315-1328" fmla="*/ 2113 h 10768"/>
              <a:gd name="connsiteX316-1329" fmla="*/ 2221 w 10000"/>
              <a:gd name="connsiteY316-1330" fmla="*/ 1955 h 10768"/>
              <a:gd name="connsiteX317-1331" fmla="*/ 2275 w 10000"/>
              <a:gd name="connsiteY317-1332" fmla="*/ 1803 h 10768"/>
              <a:gd name="connsiteX318-1333" fmla="*/ 2321 w 10000"/>
              <a:gd name="connsiteY318-1334" fmla="*/ 1657 h 10768"/>
              <a:gd name="connsiteX319-1335" fmla="*/ 2329 w 10000"/>
              <a:gd name="connsiteY319-1336" fmla="*/ 1853 h 10768"/>
              <a:gd name="connsiteX320-1337" fmla="*/ 2321 w 10000"/>
              <a:gd name="connsiteY320-1338" fmla="*/ 2032 h 10768"/>
              <a:gd name="connsiteX321-1339" fmla="*/ 2283 w 10000"/>
              <a:gd name="connsiteY321-1340" fmla="*/ 2199 h 10768"/>
              <a:gd name="connsiteX322-1341" fmla="*/ 2229 w 10000"/>
              <a:gd name="connsiteY322-1342" fmla="*/ 2366 h 10768"/>
              <a:gd name="connsiteX323-1343" fmla="*/ 2154 w 10000"/>
              <a:gd name="connsiteY323-1344" fmla="*/ 2524 h 10768"/>
              <a:gd name="connsiteX324-1345" fmla="*/ 2046 w 10000"/>
              <a:gd name="connsiteY324-1346" fmla="*/ 2682 h 10768"/>
              <a:gd name="connsiteX325-1347" fmla="*/ 1796 w 10000"/>
              <a:gd name="connsiteY325-1348" fmla="*/ 3027 h 10768"/>
              <a:gd name="connsiteX326-1349" fmla="*/ 2054 w 10000"/>
              <a:gd name="connsiteY326-1350" fmla="*/ 3305 h 10768"/>
              <a:gd name="connsiteX327-1351" fmla="*/ 2333 w 10000"/>
              <a:gd name="connsiteY327-1352" fmla="*/ 3564 h 10768"/>
              <a:gd name="connsiteX328-1353" fmla="*/ 2638 w 10000"/>
              <a:gd name="connsiteY328-1354" fmla="*/ 3808 h 10768"/>
              <a:gd name="connsiteX329-1355" fmla="*/ 2963 w 10000"/>
              <a:gd name="connsiteY329-1356" fmla="*/ 4032 h 10768"/>
              <a:gd name="connsiteX330-1357" fmla="*/ 4129 w 10000"/>
              <a:gd name="connsiteY330-1358" fmla="*/ 4610 h 10768"/>
              <a:gd name="connsiteX331-1359" fmla="*/ 4167 w 10000"/>
              <a:gd name="connsiteY331-1360" fmla="*/ 4589 h 10768"/>
              <a:gd name="connsiteX332-1361" fmla="*/ 4071 w 10000"/>
              <a:gd name="connsiteY332-1362" fmla="*/ 4333 h 10768"/>
              <a:gd name="connsiteX333-1363" fmla="*/ 3996 w 10000"/>
              <a:gd name="connsiteY333-1364" fmla="*/ 4058 h 10768"/>
              <a:gd name="connsiteX334-1365" fmla="*/ 3933 w 10000"/>
              <a:gd name="connsiteY334-1366" fmla="*/ 3760 h 10768"/>
              <a:gd name="connsiteX335-1367" fmla="*/ 3904 w 10000"/>
              <a:gd name="connsiteY335-1368" fmla="*/ 3456 h 10768"/>
              <a:gd name="connsiteX336-1369" fmla="*/ 3879 w 10000"/>
              <a:gd name="connsiteY336-1370" fmla="*/ 3138 h 10768"/>
              <a:gd name="connsiteX337-1371" fmla="*/ 3879 w 10000"/>
              <a:gd name="connsiteY337-1372" fmla="*/ 2813 h 10768"/>
              <a:gd name="connsiteX338-1373" fmla="*/ 3896 w 10000"/>
              <a:gd name="connsiteY338-1374" fmla="*/ 2485 h 10768"/>
              <a:gd name="connsiteX339-1375" fmla="*/ 3933 w 10000"/>
              <a:gd name="connsiteY339-1376" fmla="*/ 2160 h 10768"/>
              <a:gd name="connsiteX340-1377" fmla="*/ 3988 w 10000"/>
              <a:gd name="connsiteY340-1378" fmla="*/ 1836 h 10768"/>
              <a:gd name="connsiteX341-1379" fmla="*/ 4046 w 10000"/>
              <a:gd name="connsiteY341-1380" fmla="*/ 1523 h 10768"/>
              <a:gd name="connsiteX342-1381" fmla="*/ 4129 w 10000"/>
              <a:gd name="connsiteY342-1382" fmla="*/ 1219 h 10768"/>
              <a:gd name="connsiteX343-1383" fmla="*/ 4229 w 10000"/>
              <a:gd name="connsiteY343-1384" fmla="*/ 933 h 10768"/>
              <a:gd name="connsiteX344-1385" fmla="*/ 4333 w 10000"/>
              <a:gd name="connsiteY344-1386" fmla="*/ 662 h 10768"/>
              <a:gd name="connsiteX345-1387" fmla="*/ 4454 w 10000"/>
              <a:gd name="connsiteY345-1388" fmla="*/ 417 h 10768"/>
              <a:gd name="connsiteX346-1389" fmla="*/ 4583 w 10000"/>
              <a:gd name="connsiteY346-1390" fmla="*/ 194 h 10768"/>
              <a:gd name="connsiteX347-1391" fmla="*/ 4738 w 10000"/>
              <a:gd name="connsiteY347-1392" fmla="*/ 0 h 10768"/>
              <a:gd name="connsiteX0-1393" fmla="*/ 4738 w 10000"/>
              <a:gd name="connsiteY0-1394" fmla="*/ 0 h 10714"/>
              <a:gd name="connsiteX1-1395" fmla="*/ 4721 w 10000"/>
              <a:gd name="connsiteY1-1396" fmla="*/ 48 h 10714"/>
              <a:gd name="connsiteX2-1397" fmla="*/ 4713 w 10000"/>
              <a:gd name="connsiteY2-1398" fmla="*/ 80 h 10714"/>
              <a:gd name="connsiteX3-1399" fmla="*/ 4704 w 10000"/>
              <a:gd name="connsiteY3-1400" fmla="*/ 101 h 10714"/>
              <a:gd name="connsiteX4-1401" fmla="*/ 4704 w 10000"/>
              <a:gd name="connsiteY4-1402" fmla="*/ 113 h 10714"/>
              <a:gd name="connsiteX5-1403" fmla="*/ 4713 w 10000"/>
              <a:gd name="connsiteY5-1404" fmla="*/ 119 h 10714"/>
              <a:gd name="connsiteX6-1405" fmla="*/ 4713 w 10000"/>
              <a:gd name="connsiteY6-1406" fmla="*/ 125 h 10714"/>
              <a:gd name="connsiteX7-1407" fmla="*/ 4721 w 10000"/>
              <a:gd name="connsiteY7-1408" fmla="*/ 125 h 10714"/>
              <a:gd name="connsiteX8-1409" fmla="*/ 4721 w 10000"/>
              <a:gd name="connsiteY8-1410" fmla="*/ 125 h 10714"/>
              <a:gd name="connsiteX9-1411" fmla="*/ 4721 w 10000"/>
              <a:gd name="connsiteY9-1412" fmla="*/ 134 h 10714"/>
              <a:gd name="connsiteX10-1413" fmla="*/ 4713 w 10000"/>
              <a:gd name="connsiteY10-1414" fmla="*/ 152 h 10714"/>
              <a:gd name="connsiteX11-1415" fmla="*/ 4704 w 10000"/>
              <a:gd name="connsiteY11-1416" fmla="*/ 179 h 10714"/>
              <a:gd name="connsiteX12-1417" fmla="*/ 4692 w 10000"/>
              <a:gd name="connsiteY12-1418" fmla="*/ 221 h 10714"/>
              <a:gd name="connsiteX13-1419" fmla="*/ 4667 w 10000"/>
              <a:gd name="connsiteY13-1420" fmla="*/ 280 h 10714"/>
              <a:gd name="connsiteX14-1421" fmla="*/ 4629 w 10000"/>
              <a:gd name="connsiteY14-1422" fmla="*/ 364 h 10714"/>
              <a:gd name="connsiteX15-1423" fmla="*/ 4592 w 10000"/>
              <a:gd name="connsiteY15-1424" fmla="*/ 465 h 10714"/>
              <a:gd name="connsiteX16-1425" fmla="*/ 4533 w 10000"/>
              <a:gd name="connsiteY16-1426" fmla="*/ 596 h 10714"/>
              <a:gd name="connsiteX17-1427" fmla="*/ 4463 w 10000"/>
              <a:gd name="connsiteY17-1428" fmla="*/ 754 h 10714"/>
              <a:gd name="connsiteX18-1429" fmla="*/ 4379 w 10000"/>
              <a:gd name="connsiteY18-1430" fmla="*/ 1001 h 10714"/>
              <a:gd name="connsiteX19-1431" fmla="*/ 4321 w 10000"/>
              <a:gd name="connsiteY19-1432" fmla="*/ 1266 h 10714"/>
              <a:gd name="connsiteX20-1433" fmla="*/ 4275 w 10000"/>
              <a:gd name="connsiteY20-1434" fmla="*/ 1538 h 10714"/>
              <a:gd name="connsiteX21-1435" fmla="*/ 4213 w 10000"/>
              <a:gd name="connsiteY21-1436" fmla="*/ 1827 h 10714"/>
              <a:gd name="connsiteX22-1437" fmla="*/ 4204 w 10000"/>
              <a:gd name="connsiteY22-1438" fmla="*/ 1889 h 10714"/>
              <a:gd name="connsiteX23-1439" fmla="*/ 4192 w 10000"/>
              <a:gd name="connsiteY23-1440" fmla="*/ 1982 h 10714"/>
              <a:gd name="connsiteX24-1441" fmla="*/ 4183 w 10000"/>
              <a:gd name="connsiteY24-1442" fmla="*/ 2080 h 10714"/>
              <a:gd name="connsiteX25-1443" fmla="*/ 4175 w 10000"/>
              <a:gd name="connsiteY25-1444" fmla="*/ 2187 h 10714"/>
              <a:gd name="connsiteX26-1445" fmla="*/ 4175 w 10000"/>
              <a:gd name="connsiteY26-1446" fmla="*/ 2297 h 10714"/>
              <a:gd name="connsiteX27-1447" fmla="*/ 4192 w 10000"/>
              <a:gd name="connsiteY27-1448" fmla="*/ 2396 h 10714"/>
              <a:gd name="connsiteX28-1449" fmla="*/ 4213 w 10000"/>
              <a:gd name="connsiteY28-1450" fmla="*/ 2482 h 10714"/>
              <a:gd name="connsiteX29-1451" fmla="*/ 4250 w 10000"/>
              <a:gd name="connsiteY29-1452" fmla="*/ 2542 h 10714"/>
              <a:gd name="connsiteX30-1453" fmla="*/ 4450 w 10000"/>
              <a:gd name="connsiteY30-1454" fmla="*/ 2530 h 10714"/>
              <a:gd name="connsiteX31-1455" fmla="*/ 4646 w 10000"/>
              <a:gd name="connsiteY31-1456" fmla="*/ 2482 h 10714"/>
              <a:gd name="connsiteX32-1457" fmla="*/ 4833 w 10000"/>
              <a:gd name="connsiteY32-1458" fmla="*/ 2405 h 10714"/>
              <a:gd name="connsiteX33-1459" fmla="*/ 5025 w 10000"/>
              <a:gd name="connsiteY33-1460" fmla="*/ 2297 h 10714"/>
              <a:gd name="connsiteX34-1461" fmla="*/ 5200 w 10000"/>
              <a:gd name="connsiteY34-1462" fmla="*/ 2172 h 10714"/>
              <a:gd name="connsiteX35-1463" fmla="*/ 5371 w 10000"/>
              <a:gd name="connsiteY35-1464" fmla="*/ 2020 h 10714"/>
              <a:gd name="connsiteX36-1465" fmla="*/ 5533 w 10000"/>
              <a:gd name="connsiteY36-1466" fmla="*/ 1859 h 10714"/>
              <a:gd name="connsiteX37-1467" fmla="*/ 5683 w 10000"/>
              <a:gd name="connsiteY37-1468" fmla="*/ 1690 h 10714"/>
              <a:gd name="connsiteX38-1469" fmla="*/ 5829 w 10000"/>
              <a:gd name="connsiteY38-1470" fmla="*/ 1511 h 10714"/>
              <a:gd name="connsiteX39-1471" fmla="*/ 5954 w 10000"/>
              <a:gd name="connsiteY39-1472" fmla="*/ 1326 h 10714"/>
              <a:gd name="connsiteX40-1473" fmla="*/ 6071 w 10000"/>
              <a:gd name="connsiteY40-1474" fmla="*/ 1147 h 10714"/>
              <a:gd name="connsiteX41-1475" fmla="*/ 6167 w 10000"/>
              <a:gd name="connsiteY41-1476" fmla="*/ 974 h 10714"/>
              <a:gd name="connsiteX42-1477" fmla="*/ 6213 w 10000"/>
              <a:gd name="connsiteY42-1478" fmla="*/ 974 h 10714"/>
              <a:gd name="connsiteX43-1479" fmla="*/ 6213 w 10000"/>
              <a:gd name="connsiteY43-1480" fmla="*/ 992 h 10714"/>
              <a:gd name="connsiteX44-1481" fmla="*/ 6138 w 10000"/>
              <a:gd name="connsiteY44-1482" fmla="*/ 1165 h 10714"/>
              <a:gd name="connsiteX45-1483" fmla="*/ 6054 w 10000"/>
              <a:gd name="connsiteY45-1484" fmla="*/ 1344 h 10714"/>
              <a:gd name="connsiteX46-1485" fmla="*/ 5963 w 10000"/>
              <a:gd name="connsiteY46-1486" fmla="*/ 1517 h 10714"/>
              <a:gd name="connsiteX47-1487" fmla="*/ 5871 w 10000"/>
              <a:gd name="connsiteY47-1488" fmla="*/ 1684 h 10714"/>
              <a:gd name="connsiteX48-1489" fmla="*/ 5775 w 10000"/>
              <a:gd name="connsiteY48-1490" fmla="*/ 1847 h 10714"/>
              <a:gd name="connsiteX49-1491" fmla="*/ 5667 w 10000"/>
              <a:gd name="connsiteY49-1492" fmla="*/ 1999 h 10714"/>
              <a:gd name="connsiteX50-1493" fmla="*/ 5554 w 10000"/>
              <a:gd name="connsiteY50-1494" fmla="*/ 2145 h 10714"/>
              <a:gd name="connsiteX51-1495" fmla="*/ 5417 w 10000"/>
              <a:gd name="connsiteY51-1496" fmla="*/ 2279 h 10714"/>
              <a:gd name="connsiteX52-1497" fmla="*/ 5275 w 10000"/>
              <a:gd name="connsiteY52-1498" fmla="*/ 2411 h 10714"/>
              <a:gd name="connsiteX53-1499" fmla="*/ 5108 w 10000"/>
              <a:gd name="connsiteY53-1500" fmla="*/ 2518 h 10714"/>
              <a:gd name="connsiteX54-1501" fmla="*/ 4917 w 10000"/>
              <a:gd name="connsiteY54-1502" fmla="*/ 2616 h 10714"/>
              <a:gd name="connsiteX55-1503" fmla="*/ 4704 w 10000"/>
              <a:gd name="connsiteY55-1504" fmla="*/ 2703 h 10714"/>
              <a:gd name="connsiteX56-1505" fmla="*/ 4479 w 10000"/>
              <a:gd name="connsiteY56-1506" fmla="*/ 2768 h 10714"/>
              <a:gd name="connsiteX57-1507" fmla="*/ 4213 w 10000"/>
              <a:gd name="connsiteY57-1508" fmla="*/ 2813 h 10714"/>
              <a:gd name="connsiteX58-1509" fmla="*/ 4221 w 10000"/>
              <a:gd name="connsiteY58-1510" fmla="*/ 3126 h 10714"/>
              <a:gd name="connsiteX59-1511" fmla="*/ 4258 w 10000"/>
              <a:gd name="connsiteY59-1512" fmla="*/ 3424 h 10714"/>
              <a:gd name="connsiteX60-1513" fmla="*/ 4321 w 10000"/>
              <a:gd name="connsiteY60-1514" fmla="*/ 3707 h 10714"/>
              <a:gd name="connsiteX61-1515" fmla="*/ 4404 w 10000"/>
              <a:gd name="connsiteY61-1516" fmla="*/ 3975 h 10714"/>
              <a:gd name="connsiteX62-1517" fmla="*/ 4508 w 10000"/>
              <a:gd name="connsiteY62-1518" fmla="*/ 4231 h 10714"/>
              <a:gd name="connsiteX63-1519" fmla="*/ 4621 w 10000"/>
              <a:gd name="connsiteY63-1520" fmla="*/ 4476 h 10714"/>
              <a:gd name="connsiteX64-1521" fmla="*/ 4750 w 10000"/>
              <a:gd name="connsiteY64-1522" fmla="*/ 4708 h 10714"/>
              <a:gd name="connsiteX65-1523" fmla="*/ 4879 w 10000"/>
              <a:gd name="connsiteY65-1524" fmla="*/ 4934 h 10714"/>
              <a:gd name="connsiteX66-1525" fmla="*/ 4917 w 10000"/>
              <a:gd name="connsiteY66-1526" fmla="*/ 4988 h 10714"/>
              <a:gd name="connsiteX67-1527" fmla="*/ 4950 w 10000"/>
              <a:gd name="connsiteY67-1528" fmla="*/ 5054 h 10714"/>
              <a:gd name="connsiteX68-1529" fmla="*/ 4996 w 10000"/>
              <a:gd name="connsiteY68-1530" fmla="*/ 5125 h 10714"/>
              <a:gd name="connsiteX69-1531" fmla="*/ 5038 w 10000"/>
              <a:gd name="connsiteY69-1532" fmla="*/ 5200 h 10714"/>
              <a:gd name="connsiteX70-1533" fmla="*/ 5092 w 10000"/>
              <a:gd name="connsiteY70-1534" fmla="*/ 5271 h 10714"/>
              <a:gd name="connsiteX71-1535" fmla="*/ 5154 w 10000"/>
              <a:gd name="connsiteY71-1536" fmla="*/ 5331 h 10714"/>
              <a:gd name="connsiteX72-1537" fmla="*/ 5229 w 10000"/>
              <a:gd name="connsiteY72-1538" fmla="*/ 5384 h 10714"/>
              <a:gd name="connsiteX73-1539" fmla="*/ 5313 w 10000"/>
              <a:gd name="connsiteY73-1540" fmla="*/ 5423 h 10714"/>
              <a:gd name="connsiteX74-1541" fmla="*/ 5413 w 10000"/>
              <a:gd name="connsiteY74-1542" fmla="*/ 5438 h 10714"/>
              <a:gd name="connsiteX75-1543" fmla="*/ 5517 w 10000"/>
              <a:gd name="connsiteY75-1544" fmla="*/ 5435 h 10714"/>
              <a:gd name="connsiteX76-1545" fmla="*/ 5704 w 10000"/>
              <a:gd name="connsiteY76-1546" fmla="*/ 5390 h 10714"/>
              <a:gd name="connsiteX77-1547" fmla="*/ 5871 w 10000"/>
              <a:gd name="connsiteY77-1548" fmla="*/ 5316 h 10714"/>
              <a:gd name="connsiteX78-1549" fmla="*/ 6033 w 10000"/>
              <a:gd name="connsiteY78-1550" fmla="*/ 5223 h 10714"/>
              <a:gd name="connsiteX79-1551" fmla="*/ 6167 w 10000"/>
              <a:gd name="connsiteY79-1552" fmla="*/ 5113 h 10714"/>
              <a:gd name="connsiteX80-1553" fmla="*/ 6296 w 10000"/>
              <a:gd name="connsiteY80-1554" fmla="*/ 4994 h 10714"/>
              <a:gd name="connsiteX81-1555" fmla="*/ 6417 w 10000"/>
              <a:gd name="connsiteY81-1556" fmla="*/ 4869 h 10714"/>
              <a:gd name="connsiteX82-1557" fmla="*/ 6525 w 10000"/>
              <a:gd name="connsiteY82-1558" fmla="*/ 4750 h 10714"/>
              <a:gd name="connsiteX83-1559" fmla="*/ 6617 w 10000"/>
              <a:gd name="connsiteY83-1560" fmla="*/ 4636 h 10714"/>
              <a:gd name="connsiteX84-1561" fmla="*/ 6821 w 10000"/>
              <a:gd name="connsiteY84-1562" fmla="*/ 4377 h 10714"/>
              <a:gd name="connsiteX85-1563" fmla="*/ 7017 w 10000"/>
              <a:gd name="connsiteY85-1564" fmla="*/ 4085 h 10714"/>
              <a:gd name="connsiteX86-1565" fmla="*/ 7213 w 10000"/>
              <a:gd name="connsiteY86-1566" fmla="*/ 3766 h 10714"/>
              <a:gd name="connsiteX87-1567" fmla="*/ 7396 w 10000"/>
              <a:gd name="connsiteY87-1568" fmla="*/ 3418 h 10714"/>
              <a:gd name="connsiteX88-1569" fmla="*/ 7563 w 10000"/>
              <a:gd name="connsiteY88-1570" fmla="*/ 3051 h 10714"/>
              <a:gd name="connsiteX89-1571" fmla="*/ 7713 w 10000"/>
              <a:gd name="connsiteY89-1572" fmla="*/ 2661 h 10714"/>
              <a:gd name="connsiteX90-1573" fmla="*/ 7850 w 10000"/>
              <a:gd name="connsiteY90-1574" fmla="*/ 2253 h 10714"/>
              <a:gd name="connsiteX91-1575" fmla="*/ 7950 w 10000"/>
              <a:gd name="connsiteY91-1576" fmla="*/ 1830 h 10714"/>
              <a:gd name="connsiteX92-1577" fmla="*/ 8025 w 10000"/>
              <a:gd name="connsiteY92-1578" fmla="*/ 1397 h 10714"/>
              <a:gd name="connsiteX93-1579" fmla="*/ 8071 w 10000"/>
              <a:gd name="connsiteY93-1580" fmla="*/ 954 h 10714"/>
              <a:gd name="connsiteX94-1581" fmla="*/ 8108 w 10000"/>
              <a:gd name="connsiteY94-1582" fmla="*/ 974 h 10714"/>
              <a:gd name="connsiteX95-1583" fmla="*/ 8138 w 10000"/>
              <a:gd name="connsiteY95-1584" fmla="*/ 1025 h 10714"/>
              <a:gd name="connsiteX96-1585" fmla="*/ 8163 w 10000"/>
              <a:gd name="connsiteY96-1586" fmla="*/ 1100 h 10714"/>
              <a:gd name="connsiteX97-1587" fmla="*/ 8175 w 10000"/>
              <a:gd name="connsiteY97-1588" fmla="*/ 1198 h 10714"/>
              <a:gd name="connsiteX98-1589" fmla="*/ 8183 w 10000"/>
              <a:gd name="connsiteY98-1590" fmla="*/ 1311 h 10714"/>
              <a:gd name="connsiteX99-1591" fmla="*/ 8183 w 10000"/>
              <a:gd name="connsiteY99-1592" fmla="*/ 1442 h 10714"/>
              <a:gd name="connsiteX100-1593" fmla="*/ 8183 w 10000"/>
              <a:gd name="connsiteY100-1594" fmla="*/ 1582 h 10714"/>
              <a:gd name="connsiteX101-1595" fmla="*/ 8175 w 10000"/>
              <a:gd name="connsiteY101-1596" fmla="*/ 1734 h 10714"/>
              <a:gd name="connsiteX102-1597" fmla="*/ 8163 w 10000"/>
              <a:gd name="connsiteY102-1598" fmla="*/ 1889 h 10714"/>
              <a:gd name="connsiteX103-1599" fmla="*/ 8146 w 10000"/>
              <a:gd name="connsiteY103-1600" fmla="*/ 2047 h 10714"/>
              <a:gd name="connsiteX104-1601" fmla="*/ 8121 w 10000"/>
              <a:gd name="connsiteY104-1602" fmla="*/ 2205 h 10714"/>
              <a:gd name="connsiteX105-1603" fmla="*/ 8108 w 10000"/>
              <a:gd name="connsiteY105-1604" fmla="*/ 2357 h 10714"/>
              <a:gd name="connsiteX106-1605" fmla="*/ 8083 w 10000"/>
              <a:gd name="connsiteY106-1606" fmla="*/ 2497 h 10714"/>
              <a:gd name="connsiteX107-1607" fmla="*/ 8063 w 10000"/>
              <a:gd name="connsiteY107-1608" fmla="*/ 2628 h 10714"/>
              <a:gd name="connsiteX108-1609" fmla="*/ 8038 w 10000"/>
              <a:gd name="connsiteY108-1610" fmla="*/ 2741 h 10714"/>
              <a:gd name="connsiteX109-1611" fmla="*/ 8017 w 10000"/>
              <a:gd name="connsiteY109-1612" fmla="*/ 2834 h 10714"/>
              <a:gd name="connsiteX110-1613" fmla="*/ 8000 w 10000"/>
              <a:gd name="connsiteY110-1614" fmla="*/ 2908 h 10714"/>
              <a:gd name="connsiteX111-1615" fmla="*/ 7700 w 10000"/>
              <a:gd name="connsiteY111-1616" fmla="*/ 3754 h 10714"/>
              <a:gd name="connsiteX112-1617" fmla="*/ 7942 w 10000"/>
              <a:gd name="connsiteY112-1618" fmla="*/ 3737 h 10714"/>
              <a:gd name="connsiteX113-1619" fmla="*/ 8167 w 10000"/>
              <a:gd name="connsiteY113-1620" fmla="*/ 3695 h 10714"/>
              <a:gd name="connsiteX114-1621" fmla="*/ 8379 w 10000"/>
              <a:gd name="connsiteY114-1622" fmla="*/ 3635 h 10714"/>
              <a:gd name="connsiteX115-1623" fmla="*/ 8583 w 10000"/>
              <a:gd name="connsiteY115-1624" fmla="*/ 3558 h 10714"/>
              <a:gd name="connsiteX116-1625" fmla="*/ 8767 w 10000"/>
              <a:gd name="connsiteY116-1626" fmla="*/ 3471 h 10714"/>
              <a:gd name="connsiteX117-1627" fmla="*/ 8933 w 10000"/>
              <a:gd name="connsiteY117-1628" fmla="*/ 3376 h 10714"/>
              <a:gd name="connsiteX118-1629" fmla="*/ 9092 w 10000"/>
              <a:gd name="connsiteY118-1630" fmla="*/ 3278 h 10714"/>
              <a:gd name="connsiteX119-1631" fmla="*/ 9238 w 10000"/>
              <a:gd name="connsiteY119-1632" fmla="*/ 3185 h 10714"/>
              <a:gd name="connsiteX120-1633" fmla="*/ 9250 w 10000"/>
              <a:gd name="connsiteY120-1634" fmla="*/ 3230 h 10714"/>
              <a:gd name="connsiteX121-1635" fmla="*/ 9117 w 10000"/>
              <a:gd name="connsiteY121-1636" fmla="*/ 3376 h 10714"/>
              <a:gd name="connsiteX122-1637" fmla="*/ 8954 w 10000"/>
              <a:gd name="connsiteY122-1638" fmla="*/ 3516 h 10714"/>
              <a:gd name="connsiteX123-1639" fmla="*/ 8758 w 10000"/>
              <a:gd name="connsiteY123-1640" fmla="*/ 3641 h 10714"/>
              <a:gd name="connsiteX124-1641" fmla="*/ 8538 w 10000"/>
              <a:gd name="connsiteY124-1642" fmla="*/ 3754 h 10714"/>
              <a:gd name="connsiteX125-1643" fmla="*/ 8304 w 10000"/>
              <a:gd name="connsiteY125-1644" fmla="*/ 3856 h 10714"/>
              <a:gd name="connsiteX126-1645" fmla="*/ 8054 w 10000"/>
              <a:gd name="connsiteY126-1646" fmla="*/ 3945 h 10714"/>
              <a:gd name="connsiteX127-1647" fmla="*/ 7796 w 10000"/>
              <a:gd name="connsiteY127-1648" fmla="*/ 4014 h 10714"/>
              <a:gd name="connsiteX128-1649" fmla="*/ 7533 w 10000"/>
              <a:gd name="connsiteY128-1650" fmla="*/ 4064 h 10714"/>
              <a:gd name="connsiteX129-1651" fmla="*/ 7479 w 10000"/>
              <a:gd name="connsiteY129-1652" fmla="*/ 4184 h 10714"/>
              <a:gd name="connsiteX130-1653" fmla="*/ 7404 w 10000"/>
              <a:gd name="connsiteY130-1654" fmla="*/ 4324 h 10714"/>
              <a:gd name="connsiteX131-1655" fmla="*/ 7321 w 10000"/>
              <a:gd name="connsiteY131-1656" fmla="*/ 4470 h 10714"/>
              <a:gd name="connsiteX132-1657" fmla="*/ 7213 w 10000"/>
              <a:gd name="connsiteY132-1658" fmla="*/ 4628 h 10714"/>
              <a:gd name="connsiteX133-1659" fmla="*/ 7100 w 10000"/>
              <a:gd name="connsiteY133-1660" fmla="*/ 4794 h 10714"/>
              <a:gd name="connsiteX134-1661" fmla="*/ 6979 w 10000"/>
              <a:gd name="connsiteY134-1662" fmla="*/ 4958 h 10714"/>
              <a:gd name="connsiteX135-1663" fmla="*/ 6850 w 10000"/>
              <a:gd name="connsiteY135-1664" fmla="*/ 5113 h 10714"/>
              <a:gd name="connsiteX136-1665" fmla="*/ 6721 w 10000"/>
              <a:gd name="connsiteY136-1666" fmla="*/ 5265 h 10714"/>
              <a:gd name="connsiteX137-1667" fmla="*/ 6600 w 10000"/>
              <a:gd name="connsiteY137-1668" fmla="*/ 5405 h 10714"/>
              <a:gd name="connsiteX138-1669" fmla="*/ 6471 w 10000"/>
              <a:gd name="connsiteY138-1670" fmla="*/ 5530 h 10714"/>
              <a:gd name="connsiteX139-1671" fmla="*/ 6358 w 10000"/>
              <a:gd name="connsiteY139-1672" fmla="*/ 5641 h 10714"/>
              <a:gd name="connsiteX140-1673" fmla="*/ 6250 w 10000"/>
              <a:gd name="connsiteY140-1674" fmla="*/ 5721 h 10714"/>
              <a:gd name="connsiteX141-1675" fmla="*/ 6267 w 10000"/>
              <a:gd name="connsiteY141-1676" fmla="*/ 5781 h 10714"/>
              <a:gd name="connsiteX142-1677" fmla="*/ 6296 w 10000"/>
              <a:gd name="connsiteY142-1678" fmla="*/ 5793 h 10714"/>
              <a:gd name="connsiteX143-1679" fmla="*/ 6479 w 10000"/>
              <a:gd name="connsiteY143-1680" fmla="*/ 5754 h 10714"/>
              <a:gd name="connsiteX144-1681" fmla="*/ 6663 w 10000"/>
              <a:gd name="connsiteY144-1682" fmla="*/ 5736 h 10714"/>
              <a:gd name="connsiteX145-1683" fmla="*/ 6858 w 10000"/>
              <a:gd name="connsiteY145-1684" fmla="*/ 5736 h 10714"/>
              <a:gd name="connsiteX146-1685" fmla="*/ 7046 w 10000"/>
              <a:gd name="connsiteY146-1686" fmla="*/ 5742 h 10714"/>
              <a:gd name="connsiteX147-1687" fmla="*/ 7246 w 10000"/>
              <a:gd name="connsiteY147-1688" fmla="*/ 5748 h 10714"/>
              <a:gd name="connsiteX148-1689" fmla="*/ 7425 w 10000"/>
              <a:gd name="connsiteY148-1690" fmla="*/ 5748 h 10714"/>
              <a:gd name="connsiteX149-1691" fmla="*/ 7600 w 10000"/>
              <a:gd name="connsiteY149-1692" fmla="*/ 5733 h 10714"/>
              <a:gd name="connsiteX150-1693" fmla="*/ 7950 w 10000"/>
              <a:gd name="connsiteY150-1694" fmla="*/ 5673 h 10714"/>
              <a:gd name="connsiteX151-1695" fmla="*/ 8275 w 10000"/>
              <a:gd name="connsiteY151-1696" fmla="*/ 5596 h 10714"/>
              <a:gd name="connsiteX152-1697" fmla="*/ 8579 w 10000"/>
              <a:gd name="connsiteY152-1698" fmla="*/ 5504 h 10714"/>
              <a:gd name="connsiteX153-1699" fmla="*/ 8858 w 10000"/>
              <a:gd name="connsiteY153-1700" fmla="*/ 5390 h 10714"/>
              <a:gd name="connsiteX154-1701" fmla="*/ 9117 w 10000"/>
              <a:gd name="connsiteY154-1702" fmla="*/ 5265 h 10714"/>
              <a:gd name="connsiteX155-1703" fmla="*/ 9350 w 10000"/>
              <a:gd name="connsiteY155-1704" fmla="*/ 5119 h 10714"/>
              <a:gd name="connsiteX156-1705" fmla="*/ 9563 w 10000"/>
              <a:gd name="connsiteY156-1706" fmla="*/ 4967 h 10714"/>
              <a:gd name="connsiteX157-1707" fmla="*/ 9758 w 10000"/>
              <a:gd name="connsiteY157-1708" fmla="*/ 4794 h 10714"/>
              <a:gd name="connsiteX158-1709" fmla="*/ 9933 w 10000"/>
              <a:gd name="connsiteY158-1710" fmla="*/ 4610 h 10714"/>
              <a:gd name="connsiteX159-1711" fmla="*/ 10000 w 10000"/>
              <a:gd name="connsiteY159-1712" fmla="*/ 4648 h 10714"/>
              <a:gd name="connsiteX160-1713" fmla="*/ 10000 w 10000"/>
              <a:gd name="connsiteY160-1714" fmla="*/ 4660 h 10714"/>
              <a:gd name="connsiteX161-1715" fmla="*/ 9904 w 10000"/>
              <a:gd name="connsiteY161-1716" fmla="*/ 4827 h 10714"/>
              <a:gd name="connsiteX162-1717" fmla="*/ 9767 w 10000"/>
              <a:gd name="connsiteY162-1718" fmla="*/ 5000 h 10714"/>
              <a:gd name="connsiteX163-1719" fmla="*/ 9600 w 10000"/>
              <a:gd name="connsiteY163-1720" fmla="*/ 5173 h 10714"/>
              <a:gd name="connsiteX164-1721" fmla="*/ 9404 w 10000"/>
              <a:gd name="connsiteY164-1722" fmla="*/ 5343 h 10714"/>
              <a:gd name="connsiteX165-1723" fmla="*/ 9183 w 10000"/>
              <a:gd name="connsiteY165-1724" fmla="*/ 5504 h 10714"/>
              <a:gd name="connsiteX166-1725" fmla="*/ 8950 w 10000"/>
              <a:gd name="connsiteY166-1726" fmla="*/ 5662 h 10714"/>
              <a:gd name="connsiteX167-1727" fmla="*/ 8704 w 10000"/>
              <a:gd name="connsiteY167-1728" fmla="*/ 5802 h 10714"/>
              <a:gd name="connsiteX168-1729" fmla="*/ 8463 w 10000"/>
              <a:gd name="connsiteY168-1730" fmla="*/ 5927 h 10714"/>
              <a:gd name="connsiteX169-1731" fmla="*/ 8229 w 10000"/>
              <a:gd name="connsiteY169-1732" fmla="*/ 6025 h 10714"/>
              <a:gd name="connsiteX170-1733" fmla="*/ 8000 w 10000"/>
              <a:gd name="connsiteY170-1734" fmla="*/ 6105 h 10714"/>
              <a:gd name="connsiteX171-1735" fmla="*/ 7879 w 10000"/>
              <a:gd name="connsiteY171-1736" fmla="*/ 6132 h 10714"/>
              <a:gd name="connsiteX172-1737" fmla="*/ 7729 w 10000"/>
              <a:gd name="connsiteY172-1738" fmla="*/ 6153 h 10714"/>
              <a:gd name="connsiteX173-1739" fmla="*/ 7563 w 10000"/>
              <a:gd name="connsiteY173-1740" fmla="*/ 6177 h 10714"/>
              <a:gd name="connsiteX174-1741" fmla="*/ 7388 w 10000"/>
              <a:gd name="connsiteY174-1742" fmla="*/ 6198 h 10714"/>
              <a:gd name="connsiteX175-1743" fmla="*/ 7204 w 10000"/>
              <a:gd name="connsiteY175-1744" fmla="*/ 6219 h 10714"/>
              <a:gd name="connsiteX176-1745" fmla="*/ 7017 w 10000"/>
              <a:gd name="connsiteY176-1746" fmla="*/ 6240 h 10714"/>
              <a:gd name="connsiteX177-1747" fmla="*/ 6842 w 10000"/>
              <a:gd name="connsiteY177-1748" fmla="*/ 6263 h 10714"/>
              <a:gd name="connsiteX178-1749" fmla="*/ 6675 w 10000"/>
              <a:gd name="connsiteY178-1750" fmla="*/ 6290 h 10714"/>
              <a:gd name="connsiteX179-1751" fmla="*/ 6517 w 10000"/>
              <a:gd name="connsiteY179-1752" fmla="*/ 6329 h 10714"/>
              <a:gd name="connsiteX180-1753" fmla="*/ 6388 w 10000"/>
              <a:gd name="connsiteY180-1754" fmla="*/ 6365 h 10714"/>
              <a:gd name="connsiteX181-1755" fmla="*/ 6288 w 10000"/>
              <a:gd name="connsiteY181-1756" fmla="*/ 6415 h 10714"/>
              <a:gd name="connsiteX182-1757" fmla="*/ 6213 w 10000"/>
              <a:gd name="connsiteY182-1758" fmla="*/ 6475 h 10714"/>
              <a:gd name="connsiteX183-1759" fmla="*/ 6092 w 10000"/>
              <a:gd name="connsiteY183-1760" fmla="*/ 6648 h 10714"/>
              <a:gd name="connsiteX184-1761" fmla="*/ 6008 w 10000"/>
              <a:gd name="connsiteY184-1762" fmla="*/ 6836 h 10714"/>
              <a:gd name="connsiteX185-1763" fmla="*/ 5942 w 10000"/>
              <a:gd name="connsiteY185-1764" fmla="*/ 7032 h 10714"/>
              <a:gd name="connsiteX186-1765" fmla="*/ 5904 w 10000"/>
              <a:gd name="connsiteY186-1766" fmla="*/ 7232 h 10714"/>
              <a:gd name="connsiteX187-1767" fmla="*/ 5888 w 10000"/>
              <a:gd name="connsiteY187-1768" fmla="*/ 7443 h 10714"/>
              <a:gd name="connsiteX188-1769" fmla="*/ 5879 w 10000"/>
              <a:gd name="connsiteY188-1770" fmla="*/ 7655 h 10714"/>
              <a:gd name="connsiteX189-1771" fmla="*/ 5888 w 10000"/>
              <a:gd name="connsiteY189-1772" fmla="*/ 7867 h 10714"/>
              <a:gd name="connsiteX190-1773" fmla="*/ 5904 w 10000"/>
              <a:gd name="connsiteY190-1774" fmla="*/ 8084 h 10714"/>
              <a:gd name="connsiteX191-1775" fmla="*/ 5925 w 10000"/>
              <a:gd name="connsiteY191-1776" fmla="*/ 8299 h 10714"/>
              <a:gd name="connsiteX192-1777" fmla="*/ 5950 w 10000"/>
              <a:gd name="connsiteY192-1778" fmla="*/ 8510 h 10714"/>
              <a:gd name="connsiteX193-1779" fmla="*/ 5954 w 10000"/>
              <a:gd name="connsiteY193-1780" fmla="*/ 8820 h 10714"/>
              <a:gd name="connsiteX194-1781" fmla="*/ 5933 w 10000"/>
              <a:gd name="connsiteY194-1782" fmla="*/ 9130 h 10714"/>
              <a:gd name="connsiteX195-1783" fmla="*/ 5896 w 10000"/>
              <a:gd name="connsiteY195-1784" fmla="*/ 9428 h 10714"/>
              <a:gd name="connsiteX196-1785" fmla="*/ 5850 w 10000"/>
              <a:gd name="connsiteY196-1786" fmla="*/ 9720 h 10714"/>
              <a:gd name="connsiteX197-1787" fmla="*/ 5756 w 10000"/>
              <a:gd name="connsiteY197-1788" fmla="*/ 10714 h 10714"/>
              <a:gd name="connsiteX198-1789" fmla="*/ 4117 w 10000"/>
              <a:gd name="connsiteY198-1790" fmla="*/ 10686 h 10714"/>
              <a:gd name="connsiteX199-1791" fmla="*/ 3043 w 10000"/>
              <a:gd name="connsiteY199-1792" fmla="*/ 9881 h 10714"/>
              <a:gd name="connsiteX200-1793" fmla="*/ 4546 w 10000"/>
              <a:gd name="connsiteY200-1794" fmla="*/ 9848 h 10714"/>
              <a:gd name="connsiteX201-1795" fmla="*/ 4629 w 10000"/>
              <a:gd name="connsiteY201-1796" fmla="*/ 9687 h 10714"/>
              <a:gd name="connsiteX202-1797" fmla="*/ 4700 w 10000"/>
              <a:gd name="connsiteY202-1798" fmla="*/ 9508 h 10714"/>
              <a:gd name="connsiteX203-1799" fmla="*/ 4767 w 10000"/>
              <a:gd name="connsiteY203-1800" fmla="*/ 9309 h 10714"/>
              <a:gd name="connsiteX204-1801" fmla="*/ 4829 w 10000"/>
              <a:gd name="connsiteY204-1802" fmla="*/ 9097 h 10714"/>
              <a:gd name="connsiteX205-1803" fmla="*/ 4879 w 10000"/>
              <a:gd name="connsiteY205-1804" fmla="*/ 8868 h 10714"/>
              <a:gd name="connsiteX206-1805" fmla="*/ 4917 w 10000"/>
              <a:gd name="connsiteY206-1806" fmla="*/ 8635 h 10714"/>
              <a:gd name="connsiteX207-1807" fmla="*/ 4954 w 10000"/>
              <a:gd name="connsiteY207-1808" fmla="*/ 8391 h 10714"/>
              <a:gd name="connsiteX208-1809" fmla="*/ 4979 w 10000"/>
              <a:gd name="connsiteY208-1810" fmla="*/ 8144 h 10714"/>
              <a:gd name="connsiteX209-1811" fmla="*/ 5000 w 10000"/>
              <a:gd name="connsiteY209-1812" fmla="*/ 7887 h 10714"/>
              <a:gd name="connsiteX210-1813" fmla="*/ 5000 w 10000"/>
              <a:gd name="connsiteY210-1814" fmla="*/ 7634 h 10714"/>
              <a:gd name="connsiteX211-1815" fmla="*/ 5000 w 10000"/>
              <a:gd name="connsiteY211-1816" fmla="*/ 7384 h 10714"/>
              <a:gd name="connsiteX212-1817" fmla="*/ 4979 w 10000"/>
              <a:gd name="connsiteY212-1818" fmla="*/ 7133 h 10714"/>
              <a:gd name="connsiteX213-1819" fmla="*/ 4950 w 10000"/>
              <a:gd name="connsiteY213-1820" fmla="*/ 6892 h 10714"/>
              <a:gd name="connsiteX214-1821" fmla="*/ 4913 w 10000"/>
              <a:gd name="connsiteY214-1822" fmla="*/ 6657 h 10714"/>
              <a:gd name="connsiteX215-1823" fmla="*/ 4858 w 10000"/>
              <a:gd name="connsiteY215-1824" fmla="*/ 6430 h 10714"/>
              <a:gd name="connsiteX216-1825" fmla="*/ 4783 w 10000"/>
              <a:gd name="connsiteY216-1826" fmla="*/ 6219 h 10714"/>
              <a:gd name="connsiteX217-1827" fmla="*/ 4700 w 10000"/>
              <a:gd name="connsiteY217-1828" fmla="*/ 6019 h 10714"/>
              <a:gd name="connsiteX218-1829" fmla="*/ 4600 w 10000"/>
              <a:gd name="connsiteY218-1830" fmla="*/ 5840 h 10714"/>
              <a:gd name="connsiteX219-1831" fmla="*/ 4488 w 10000"/>
              <a:gd name="connsiteY219-1832" fmla="*/ 5682 h 10714"/>
              <a:gd name="connsiteX220-1833" fmla="*/ 4358 w 10000"/>
              <a:gd name="connsiteY220-1834" fmla="*/ 5542 h 10714"/>
              <a:gd name="connsiteX221-1835" fmla="*/ 4213 w 10000"/>
              <a:gd name="connsiteY221-1836" fmla="*/ 5429 h 10714"/>
              <a:gd name="connsiteX222-1837" fmla="*/ 4046 w 10000"/>
              <a:gd name="connsiteY222-1838" fmla="*/ 5343 h 10714"/>
              <a:gd name="connsiteX223-1839" fmla="*/ 3904 w 10000"/>
              <a:gd name="connsiteY223-1840" fmla="*/ 5292 h 10714"/>
              <a:gd name="connsiteX224-1841" fmla="*/ 3746 w 10000"/>
              <a:gd name="connsiteY224-1842" fmla="*/ 5271 h 10714"/>
              <a:gd name="connsiteX225-1843" fmla="*/ 3583 w 10000"/>
              <a:gd name="connsiteY225-1844" fmla="*/ 5271 h 10714"/>
              <a:gd name="connsiteX226-1845" fmla="*/ 3413 w 10000"/>
              <a:gd name="connsiteY226-1846" fmla="*/ 5286 h 10714"/>
              <a:gd name="connsiteX227-1847" fmla="*/ 3246 w 10000"/>
              <a:gd name="connsiteY227-1848" fmla="*/ 5310 h 10714"/>
              <a:gd name="connsiteX228-1849" fmla="*/ 3079 w 10000"/>
              <a:gd name="connsiteY228-1850" fmla="*/ 5343 h 10714"/>
              <a:gd name="connsiteX229-1851" fmla="*/ 2913 w 10000"/>
              <a:gd name="connsiteY229-1852" fmla="*/ 5369 h 10714"/>
              <a:gd name="connsiteX230-1853" fmla="*/ 2750 w 10000"/>
              <a:gd name="connsiteY230-1854" fmla="*/ 5396 h 10714"/>
              <a:gd name="connsiteX231-1855" fmla="*/ 2600 w 10000"/>
              <a:gd name="connsiteY231-1856" fmla="*/ 5411 h 10714"/>
              <a:gd name="connsiteX232-1857" fmla="*/ 2258 w 10000"/>
              <a:gd name="connsiteY232-1858" fmla="*/ 5423 h 10714"/>
              <a:gd name="connsiteX233-1859" fmla="*/ 1925 w 10000"/>
              <a:gd name="connsiteY233-1860" fmla="*/ 5411 h 10714"/>
              <a:gd name="connsiteX234-1861" fmla="*/ 1617 w 10000"/>
              <a:gd name="connsiteY234-1862" fmla="*/ 5384 h 10714"/>
              <a:gd name="connsiteX235-1863" fmla="*/ 1321 w 10000"/>
              <a:gd name="connsiteY235-1864" fmla="*/ 5346 h 10714"/>
              <a:gd name="connsiteX236-1865" fmla="*/ 1033 w 10000"/>
              <a:gd name="connsiteY236-1866" fmla="*/ 5298 h 10714"/>
              <a:gd name="connsiteX237-1867" fmla="*/ 758 w 10000"/>
              <a:gd name="connsiteY237-1868" fmla="*/ 5250 h 10714"/>
              <a:gd name="connsiteX238-1869" fmla="*/ 500 w 10000"/>
              <a:gd name="connsiteY238-1870" fmla="*/ 5197 h 10714"/>
              <a:gd name="connsiteX239-1871" fmla="*/ 517 w 10000"/>
              <a:gd name="connsiteY239-1872" fmla="*/ 5137 h 10714"/>
              <a:gd name="connsiteX240-1873" fmla="*/ 871 w 10000"/>
              <a:gd name="connsiteY240-1874" fmla="*/ 5173 h 10714"/>
              <a:gd name="connsiteX241-1875" fmla="*/ 1221 w 10000"/>
              <a:gd name="connsiteY241-1876" fmla="*/ 5197 h 10714"/>
              <a:gd name="connsiteX242-1877" fmla="*/ 1563 w 10000"/>
              <a:gd name="connsiteY242-1878" fmla="*/ 5206 h 10714"/>
              <a:gd name="connsiteX243-1879" fmla="*/ 1896 w 10000"/>
              <a:gd name="connsiteY243-1880" fmla="*/ 5197 h 10714"/>
              <a:gd name="connsiteX244-1881" fmla="*/ 2221 w 10000"/>
              <a:gd name="connsiteY244-1882" fmla="*/ 5164 h 10714"/>
              <a:gd name="connsiteX245-1883" fmla="*/ 2538 w 10000"/>
              <a:gd name="connsiteY245-1884" fmla="*/ 5113 h 10714"/>
              <a:gd name="connsiteX246-1885" fmla="*/ 2842 w 10000"/>
              <a:gd name="connsiteY246-1886" fmla="*/ 5045 h 10714"/>
              <a:gd name="connsiteX247-1887" fmla="*/ 3129 w 10000"/>
              <a:gd name="connsiteY247-1888" fmla="*/ 4946 h 10714"/>
              <a:gd name="connsiteX248-1889" fmla="*/ 3500 w 10000"/>
              <a:gd name="connsiteY248-1890" fmla="*/ 4815 h 10714"/>
              <a:gd name="connsiteX249-1891" fmla="*/ 2821 w 10000"/>
              <a:gd name="connsiteY249-1892" fmla="*/ 4389 h 10714"/>
              <a:gd name="connsiteX250-1893" fmla="*/ 2213 w 10000"/>
              <a:gd name="connsiteY250-1894" fmla="*/ 3912 h 10714"/>
              <a:gd name="connsiteX251-1895" fmla="*/ 1879 w 10000"/>
              <a:gd name="connsiteY251-1896" fmla="*/ 3939 h 10714"/>
              <a:gd name="connsiteX252-1897" fmla="*/ 1554 w 10000"/>
              <a:gd name="connsiteY252-1898" fmla="*/ 3939 h 10714"/>
              <a:gd name="connsiteX253-1899" fmla="*/ 1258 w 10000"/>
              <a:gd name="connsiteY253-1900" fmla="*/ 3912 h 10714"/>
              <a:gd name="connsiteX254-1901" fmla="*/ 979 w 10000"/>
              <a:gd name="connsiteY254-1902" fmla="*/ 3856 h 10714"/>
              <a:gd name="connsiteX255-1903" fmla="*/ 721 w 10000"/>
              <a:gd name="connsiteY255-1904" fmla="*/ 3775 h 10714"/>
              <a:gd name="connsiteX256-1905" fmla="*/ 496 w 10000"/>
              <a:gd name="connsiteY256-1906" fmla="*/ 3674 h 10714"/>
              <a:gd name="connsiteX257-1907" fmla="*/ 296 w 10000"/>
              <a:gd name="connsiteY257-1908" fmla="*/ 3549 h 10714"/>
              <a:gd name="connsiteX258-1909" fmla="*/ 129 w 10000"/>
              <a:gd name="connsiteY258-1910" fmla="*/ 3403 h 10714"/>
              <a:gd name="connsiteX259-1911" fmla="*/ 0 w 10000"/>
              <a:gd name="connsiteY259-1912" fmla="*/ 3245 h 10714"/>
              <a:gd name="connsiteX260-1913" fmla="*/ 17 w 10000"/>
              <a:gd name="connsiteY260-1914" fmla="*/ 3218 h 10714"/>
              <a:gd name="connsiteX261-1915" fmla="*/ 71 w 10000"/>
              <a:gd name="connsiteY261-1916" fmla="*/ 3245 h 10714"/>
              <a:gd name="connsiteX262-1917" fmla="*/ 138 w 10000"/>
              <a:gd name="connsiteY262-1918" fmla="*/ 3349 h 10714"/>
              <a:gd name="connsiteX263-1919" fmla="*/ 246 w 10000"/>
              <a:gd name="connsiteY263-1920" fmla="*/ 3439 h 10714"/>
              <a:gd name="connsiteX264-1921" fmla="*/ 379 w 10000"/>
              <a:gd name="connsiteY264-1922" fmla="*/ 3528 h 10714"/>
              <a:gd name="connsiteX265-1923" fmla="*/ 538 w 10000"/>
              <a:gd name="connsiteY265-1924" fmla="*/ 3597 h 10714"/>
              <a:gd name="connsiteX266-1925" fmla="*/ 721 w 10000"/>
              <a:gd name="connsiteY266-1926" fmla="*/ 3656 h 10714"/>
              <a:gd name="connsiteX267-1927" fmla="*/ 913 w 10000"/>
              <a:gd name="connsiteY267-1928" fmla="*/ 3701 h 10714"/>
              <a:gd name="connsiteX268-1929" fmla="*/ 1117 w 10000"/>
              <a:gd name="connsiteY268-1930" fmla="*/ 3728 h 10714"/>
              <a:gd name="connsiteX269-1931" fmla="*/ 1329 w 10000"/>
              <a:gd name="connsiteY269-1932" fmla="*/ 3737 h 10714"/>
              <a:gd name="connsiteX270-1933" fmla="*/ 1533 w 10000"/>
              <a:gd name="connsiteY270-1934" fmla="*/ 3734 h 10714"/>
              <a:gd name="connsiteX271-1935" fmla="*/ 1646 w 10000"/>
              <a:gd name="connsiteY271-1936" fmla="*/ 3722 h 10714"/>
              <a:gd name="connsiteX272-1937" fmla="*/ 1746 w 10000"/>
              <a:gd name="connsiteY272-1938" fmla="*/ 3722 h 10714"/>
              <a:gd name="connsiteX273-1939" fmla="*/ 1833 w 10000"/>
              <a:gd name="connsiteY273-1940" fmla="*/ 3710 h 10714"/>
              <a:gd name="connsiteX274-1941" fmla="*/ 1917 w 10000"/>
              <a:gd name="connsiteY274-1942" fmla="*/ 3695 h 10714"/>
              <a:gd name="connsiteX275-1943" fmla="*/ 1988 w 10000"/>
              <a:gd name="connsiteY275-1944" fmla="*/ 3662 h 10714"/>
              <a:gd name="connsiteX276-1945" fmla="*/ 1788 w 10000"/>
              <a:gd name="connsiteY276-1946" fmla="*/ 3391 h 10714"/>
              <a:gd name="connsiteX277-1947" fmla="*/ 1617 w 10000"/>
              <a:gd name="connsiteY277-1948" fmla="*/ 3126 h 10714"/>
              <a:gd name="connsiteX278-1949" fmla="*/ 1454 w 10000"/>
              <a:gd name="connsiteY278-1950" fmla="*/ 2849 h 10714"/>
              <a:gd name="connsiteX279-1951" fmla="*/ 1313 w 10000"/>
              <a:gd name="connsiteY279-1952" fmla="*/ 2563 h 10714"/>
              <a:gd name="connsiteX280-1953" fmla="*/ 1175 w 10000"/>
              <a:gd name="connsiteY280-1954" fmla="*/ 2253 h 10714"/>
              <a:gd name="connsiteX281-1955" fmla="*/ 1046 w 10000"/>
              <a:gd name="connsiteY281-1956" fmla="*/ 1919 h 10714"/>
              <a:gd name="connsiteX282-1957" fmla="*/ 1033 w 10000"/>
              <a:gd name="connsiteY282-1958" fmla="*/ 1859 h 10714"/>
              <a:gd name="connsiteX283-1959" fmla="*/ 1000 w 10000"/>
              <a:gd name="connsiteY283-1960" fmla="*/ 1776 h 10714"/>
              <a:gd name="connsiteX284-1961" fmla="*/ 979 w 10000"/>
              <a:gd name="connsiteY284-1962" fmla="*/ 1684 h 10714"/>
              <a:gd name="connsiteX285-1963" fmla="*/ 950 w 10000"/>
              <a:gd name="connsiteY285-1964" fmla="*/ 1591 h 10714"/>
              <a:gd name="connsiteX286-1965" fmla="*/ 925 w 10000"/>
              <a:gd name="connsiteY286-1966" fmla="*/ 1490 h 10714"/>
              <a:gd name="connsiteX287-1967" fmla="*/ 917 w 10000"/>
              <a:gd name="connsiteY287-1968" fmla="*/ 1397 h 10714"/>
              <a:gd name="connsiteX288-1969" fmla="*/ 917 w 10000"/>
              <a:gd name="connsiteY288-1970" fmla="*/ 1311 h 10714"/>
              <a:gd name="connsiteX289-1971" fmla="*/ 933 w 10000"/>
              <a:gd name="connsiteY289-1972" fmla="*/ 1234 h 10714"/>
              <a:gd name="connsiteX290-1973" fmla="*/ 963 w 10000"/>
              <a:gd name="connsiteY290-1974" fmla="*/ 1180 h 10714"/>
              <a:gd name="connsiteX291-1975" fmla="*/ 1000 w 10000"/>
              <a:gd name="connsiteY291-1976" fmla="*/ 1192 h 10714"/>
              <a:gd name="connsiteX292-1977" fmla="*/ 1033 w 10000"/>
              <a:gd name="connsiteY292-1978" fmla="*/ 1496 h 10714"/>
              <a:gd name="connsiteX293-1979" fmla="*/ 1108 w 10000"/>
              <a:gd name="connsiteY293-1980" fmla="*/ 1800 h 10714"/>
              <a:gd name="connsiteX294-1981" fmla="*/ 1221 w 10000"/>
              <a:gd name="connsiteY294-1982" fmla="*/ 2098 h 10714"/>
              <a:gd name="connsiteX295-1983" fmla="*/ 1358 w 10000"/>
              <a:gd name="connsiteY295-1984" fmla="*/ 2372 h 10714"/>
              <a:gd name="connsiteX296-1985" fmla="*/ 1508 w 10000"/>
              <a:gd name="connsiteY296-1986" fmla="*/ 2628 h 10714"/>
              <a:gd name="connsiteX297-1987" fmla="*/ 1646 w 10000"/>
              <a:gd name="connsiteY297-1988" fmla="*/ 2795 h 10714"/>
              <a:gd name="connsiteX298-1989" fmla="*/ 1629 w 10000"/>
              <a:gd name="connsiteY298-1990" fmla="*/ 2801 h 10714"/>
              <a:gd name="connsiteX299-1991" fmla="*/ 1629 w 10000"/>
              <a:gd name="connsiteY299-1992" fmla="*/ 2807 h 10714"/>
              <a:gd name="connsiteX300-1993" fmla="*/ 1638 w 10000"/>
              <a:gd name="connsiteY300-1994" fmla="*/ 2813 h 10714"/>
              <a:gd name="connsiteX301-1995" fmla="*/ 1646 w 10000"/>
              <a:gd name="connsiteY301-1996" fmla="*/ 2816 h 10714"/>
              <a:gd name="connsiteX302-1997" fmla="*/ 1663 w 10000"/>
              <a:gd name="connsiteY302-1998" fmla="*/ 2822 h 10714"/>
              <a:gd name="connsiteX303-1999" fmla="*/ 1667 w 10000"/>
              <a:gd name="connsiteY303-2000" fmla="*/ 2834 h 10714"/>
              <a:gd name="connsiteX304-2001" fmla="*/ 1675 w 10000"/>
              <a:gd name="connsiteY304-2002" fmla="*/ 2840 h 10714"/>
              <a:gd name="connsiteX305-2003" fmla="*/ 1683 w 10000"/>
              <a:gd name="connsiteY305-2004" fmla="*/ 2849 h 10714"/>
              <a:gd name="connsiteX306-2005" fmla="*/ 1683 w 10000"/>
              <a:gd name="connsiteY306-2006" fmla="*/ 2843 h 10714"/>
              <a:gd name="connsiteX307-2007" fmla="*/ 1675 w 10000"/>
              <a:gd name="connsiteY307-2008" fmla="*/ 2840 h 10714"/>
              <a:gd name="connsiteX308-2009" fmla="*/ 1675 w 10000"/>
              <a:gd name="connsiteY308-2010" fmla="*/ 2840 h 10714"/>
              <a:gd name="connsiteX309-2011" fmla="*/ 1646 w 10000"/>
              <a:gd name="connsiteY309-2012" fmla="*/ 2795 h 10714"/>
              <a:gd name="connsiteX310-2013" fmla="*/ 1746 w 10000"/>
              <a:gd name="connsiteY310-2014" fmla="*/ 2741 h 10714"/>
              <a:gd name="connsiteX311-2015" fmla="*/ 1842 w 10000"/>
              <a:gd name="connsiteY311-2016" fmla="*/ 2649 h 10714"/>
              <a:gd name="connsiteX312-2017" fmla="*/ 1933 w 10000"/>
              <a:gd name="connsiteY312-2018" fmla="*/ 2542 h 10714"/>
              <a:gd name="connsiteX313-2019" fmla="*/ 2017 w 10000"/>
              <a:gd name="connsiteY313-2020" fmla="*/ 2411 h 10714"/>
              <a:gd name="connsiteX314-2021" fmla="*/ 2092 w 10000"/>
              <a:gd name="connsiteY314-2022" fmla="*/ 2265 h 10714"/>
              <a:gd name="connsiteX315-2023" fmla="*/ 2163 w 10000"/>
              <a:gd name="connsiteY315-2024" fmla="*/ 2113 h 10714"/>
              <a:gd name="connsiteX316-2025" fmla="*/ 2221 w 10000"/>
              <a:gd name="connsiteY316-2026" fmla="*/ 1955 h 10714"/>
              <a:gd name="connsiteX317-2027" fmla="*/ 2275 w 10000"/>
              <a:gd name="connsiteY317-2028" fmla="*/ 1803 h 10714"/>
              <a:gd name="connsiteX318-2029" fmla="*/ 2321 w 10000"/>
              <a:gd name="connsiteY318-2030" fmla="*/ 1657 h 10714"/>
              <a:gd name="connsiteX319-2031" fmla="*/ 2329 w 10000"/>
              <a:gd name="connsiteY319-2032" fmla="*/ 1853 h 10714"/>
              <a:gd name="connsiteX320-2033" fmla="*/ 2321 w 10000"/>
              <a:gd name="connsiteY320-2034" fmla="*/ 2032 h 10714"/>
              <a:gd name="connsiteX321-2035" fmla="*/ 2283 w 10000"/>
              <a:gd name="connsiteY321-2036" fmla="*/ 2199 h 10714"/>
              <a:gd name="connsiteX322-2037" fmla="*/ 2229 w 10000"/>
              <a:gd name="connsiteY322-2038" fmla="*/ 2366 h 10714"/>
              <a:gd name="connsiteX323-2039" fmla="*/ 2154 w 10000"/>
              <a:gd name="connsiteY323-2040" fmla="*/ 2524 h 10714"/>
              <a:gd name="connsiteX324-2041" fmla="*/ 2046 w 10000"/>
              <a:gd name="connsiteY324-2042" fmla="*/ 2682 h 10714"/>
              <a:gd name="connsiteX325-2043" fmla="*/ 1796 w 10000"/>
              <a:gd name="connsiteY325-2044" fmla="*/ 3027 h 10714"/>
              <a:gd name="connsiteX326-2045" fmla="*/ 2054 w 10000"/>
              <a:gd name="connsiteY326-2046" fmla="*/ 3305 h 10714"/>
              <a:gd name="connsiteX327-2047" fmla="*/ 2333 w 10000"/>
              <a:gd name="connsiteY327-2048" fmla="*/ 3564 h 10714"/>
              <a:gd name="connsiteX328-2049" fmla="*/ 2638 w 10000"/>
              <a:gd name="connsiteY328-2050" fmla="*/ 3808 h 10714"/>
              <a:gd name="connsiteX329-2051" fmla="*/ 2963 w 10000"/>
              <a:gd name="connsiteY329-2052" fmla="*/ 4032 h 10714"/>
              <a:gd name="connsiteX330-2053" fmla="*/ 4129 w 10000"/>
              <a:gd name="connsiteY330-2054" fmla="*/ 4610 h 10714"/>
              <a:gd name="connsiteX331-2055" fmla="*/ 4167 w 10000"/>
              <a:gd name="connsiteY331-2056" fmla="*/ 4589 h 10714"/>
              <a:gd name="connsiteX332-2057" fmla="*/ 4071 w 10000"/>
              <a:gd name="connsiteY332-2058" fmla="*/ 4333 h 10714"/>
              <a:gd name="connsiteX333-2059" fmla="*/ 3996 w 10000"/>
              <a:gd name="connsiteY333-2060" fmla="*/ 4058 h 10714"/>
              <a:gd name="connsiteX334-2061" fmla="*/ 3933 w 10000"/>
              <a:gd name="connsiteY334-2062" fmla="*/ 3760 h 10714"/>
              <a:gd name="connsiteX335-2063" fmla="*/ 3904 w 10000"/>
              <a:gd name="connsiteY335-2064" fmla="*/ 3456 h 10714"/>
              <a:gd name="connsiteX336-2065" fmla="*/ 3879 w 10000"/>
              <a:gd name="connsiteY336-2066" fmla="*/ 3138 h 10714"/>
              <a:gd name="connsiteX337-2067" fmla="*/ 3879 w 10000"/>
              <a:gd name="connsiteY337-2068" fmla="*/ 2813 h 10714"/>
              <a:gd name="connsiteX338-2069" fmla="*/ 3896 w 10000"/>
              <a:gd name="connsiteY338-2070" fmla="*/ 2485 h 10714"/>
              <a:gd name="connsiteX339-2071" fmla="*/ 3933 w 10000"/>
              <a:gd name="connsiteY339-2072" fmla="*/ 2160 h 10714"/>
              <a:gd name="connsiteX340-2073" fmla="*/ 3988 w 10000"/>
              <a:gd name="connsiteY340-2074" fmla="*/ 1836 h 10714"/>
              <a:gd name="connsiteX341-2075" fmla="*/ 4046 w 10000"/>
              <a:gd name="connsiteY341-2076" fmla="*/ 1523 h 10714"/>
              <a:gd name="connsiteX342-2077" fmla="*/ 4129 w 10000"/>
              <a:gd name="connsiteY342-2078" fmla="*/ 1219 h 10714"/>
              <a:gd name="connsiteX343-2079" fmla="*/ 4229 w 10000"/>
              <a:gd name="connsiteY343-2080" fmla="*/ 933 h 10714"/>
              <a:gd name="connsiteX344-2081" fmla="*/ 4333 w 10000"/>
              <a:gd name="connsiteY344-2082" fmla="*/ 662 h 10714"/>
              <a:gd name="connsiteX345-2083" fmla="*/ 4454 w 10000"/>
              <a:gd name="connsiteY345-2084" fmla="*/ 417 h 10714"/>
              <a:gd name="connsiteX346-2085" fmla="*/ 4583 w 10000"/>
              <a:gd name="connsiteY346-2086" fmla="*/ 194 h 10714"/>
              <a:gd name="connsiteX347-2087" fmla="*/ 4738 w 10000"/>
              <a:gd name="connsiteY347-2088" fmla="*/ 0 h 10714"/>
              <a:gd name="connsiteX0-2089" fmla="*/ 4738 w 10000"/>
              <a:gd name="connsiteY0-2090" fmla="*/ 0 h 10714"/>
              <a:gd name="connsiteX1-2091" fmla="*/ 4721 w 10000"/>
              <a:gd name="connsiteY1-2092" fmla="*/ 48 h 10714"/>
              <a:gd name="connsiteX2-2093" fmla="*/ 4713 w 10000"/>
              <a:gd name="connsiteY2-2094" fmla="*/ 80 h 10714"/>
              <a:gd name="connsiteX3-2095" fmla="*/ 4704 w 10000"/>
              <a:gd name="connsiteY3-2096" fmla="*/ 101 h 10714"/>
              <a:gd name="connsiteX4-2097" fmla="*/ 4704 w 10000"/>
              <a:gd name="connsiteY4-2098" fmla="*/ 113 h 10714"/>
              <a:gd name="connsiteX5-2099" fmla="*/ 4713 w 10000"/>
              <a:gd name="connsiteY5-2100" fmla="*/ 119 h 10714"/>
              <a:gd name="connsiteX6-2101" fmla="*/ 4713 w 10000"/>
              <a:gd name="connsiteY6-2102" fmla="*/ 125 h 10714"/>
              <a:gd name="connsiteX7-2103" fmla="*/ 4721 w 10000"/>
              <a:gd name="connsiteY7-2104" fmla="*/ 125 h 10714"/>
              <a:gd name="connsiteX8-2105" fmla="*/ 4721 w 10000"/>
              <a:gd name="connsiteY8-2106" fmla="*/ 125 h 10714"/>
              <a:gd name="connsiteX9-2107" fmla="*/ 4721 w 10000"/>
              <a:gd name="connsiteY9-2108" fmla="*/ 134 h 10714"/>
              <a:gd name="connsiteX10-2109" fmla="*/ 4713 w 10000"/>
              <a:gd name="connsiteY10-2110" fmla="*/ 152 h 10714"/>
              <a:gd name="connsiteX11-2111" fmla="*/ 4704 w 10000"/>
              <a:gd name="connsiteY11-2112" fmla="*/ 179 h 10714"/>
              <a:gd name="connsiteX12-2113" fmla="*/ 4692 w 10000"/>
              <a:gd name="connsiteY12-2114" fmla="*/ 221 h 10714"/>
              <a:gd name="connsiteX13-2115" fmla="*/ 4667 w 10000"/>
              <a:gd name="connsiteY13-2116" fmla="*/ 280 h 10714"/>
              <a:gd name="connsiteX14-2117" fmla="*/ 4629 w 10000"/>
              <a:gd name="connsiteY14-2118" fmla="*/ 364 h 10714"/>
              <a:gd name="connsiteX15-2119" fmla="*/ 4592 w 10000"/>
              <a:gd name="connsiteY15-2120" fmla="*/ 465 h 10714"/>
              <a:gd name="connsiteX16-2121" fmla="*/ 4533 w 10000"/>
              <a:gd name="connsiteY16-2122" fmla="*/ 596 h 10714"/>
              <a:gd name="connsiteX17-2123" fmla="*/ 4463 w 10000"/>
              <a:gd name="connsiteY17-2124" fmla="*/ 754 h 10714"/>
              <a:gd name="connsiteX18-2125" fmla="*/ 4379 w 10000"/>
              <a:gd name="connsiteY18-2126" fmla="*/ 1001 h 10714"/>
              <a:gd name="connsiteX19-2127" fmla="*/ 4321 w 10000"/>
              <a:gd name="connsiteY19-2128" fmla="*/ 1266 h 10714"/>
              <a:gd name="connsiteX20-2129" fmla="*/ 4275 w 10000"/>
              <a:gd name="connsiteY20-2130" fmla="*/ 1538 h 10714"/>
              <a:gd name="connsiteX21-2131" fmla="*/ 4213 w 10000"/>
              <a:gd name="connsiteY21-2132" fmla="*/ 1827 h 10714"/>
              <a:gd name="connsiteX22-2133" fmla="*/ 4204 w 10000"/>
              <a:gd name="connsiteY22-2134" fmla="*/ 1889 h 10714"/>
              <a:gd name="connsiteX23-2135" fmla="*/ 4192 w 10000"/>
              <a:gd name="connsiteY23-2136" fmla="*/ 1982 h 10714"/>
              <a:gd name="connsiteX24-2137" fmla="*/ 4183 w 10000"/>
              <a:gd name="connsiteY24-2138" fmla="*/ 2080 h 10714"/>
              <a:gd name="connsiteX25-2139" fmla="*/ 4175 w 10000"/>
              <a:gd name="connsiteY25-2140" fmla="*/ 2187 h 10714"/>
              <a:gd name="connsiteX26-2141" fmla="*/ 4175 w 10000"/>
              <a:gd name="connsiteY26-2142" fmla="*/ 2297 h 10714"/>
              <a:gd name="connsiteX27-2143" fmla="*/ 4192 w 10000"/>
              <a:gd name="connsiteY27-2144" fmla="*/ 2396 h 10714"/>
              <a:gd name="connsiteX28-2145" fmla="*/ 4213 w 10000"/>
              <a:gd name="connsiteY28-2146" fmla="*/ 2482 h 10714"/>
              <a:gd name="connsiteX29-2147" fmla="*/ 4250 w 10000"/>
              <a:gd name="connsiteY29-2148" fmla="*/ 2542 h 10714"/>
              <a:gd name="connsiteX30-2149" fmla="*/ 4450 w 10000"/>
              <a:gd name="connsiteY30-2150" fmla="*/ 2530 h 10714"/>
              <a:gd name="connsiteX31-2151" fmla="*/ 4646 w 10000"/>
              <a:gd name="connsiteY31-2152" fmla="*/ 2482 h 10714"/>
              <a:gd name="connsiteX32-2153" fmla="*/ 4833 w 10000"/>
              <a:gd name="connsiteY32-2154" fmla="*/ 2405 h 10714"/>
              <a:gd name="connsiteX33-2155" fmla="*/ 5025 w 10000"/>
              <a:gd name="connsiteY33-2156" fmla="*/ 2297 h 10714"/>
              <a:gd name="connsiteX34-2157" fmla="*/ 5200 w 10000"/>
              <a:gd name="connsiteY34-2158" fmla="*/ 2172 h 10714"/>
              <a:gd name="connsiteX35-2159" fmla="*/ 5371 w 10000"/>
              <a:gd name="connsiteY35-2160" fmla="*/ 2020 h 10714"/>
              <a:gd name="connsiteX36-2161" fmla="*/ 5533 w 10000"/>
              <a:gd name="connsiteY36-2162" fmla="*/ 1859 h 10714"/>
              <a:gd name="connsiteX37-2163" fmla="*/ 5683 w 10000"/>
              <a:gd name="connsiteY37-2164" fmla="*/ 1690 h 10714"/>
              <a:gd name="connsiteX38-2165" fmla="*/ 5829 w 10000"/>
              <a:gd name="connsiteY38-2166" fmla="*/ 1511 h 10714"/>
              <a:gd name="connsiteX39-2167" fmla="*/ 5954 w 10000"/>
              <a:gd name="connsiteY39-2168" fmla="*/ 1326 h 10714"/>
              <a:gd name="connsiteX40-2169" fmla="*/ 6071 w 10000"/>
              <a:gd name="connsiteY40-2170" fmla="*/ 1147 h 10714"/>
              <a:gd name="connsiteX41-2171" fmla="*/ 6167 w 10000"/>
              <a:gd name="connsiteY41-2172" fmla="*/ 974 h 10714"/>
              <a:gd name="connsiteX42-2173" fmla="*/ 6213 w 10000"/>
              <a:gd name="connsiteY42-2174" fmla="*/ 974 h 10714"/>
              <a:gd name="connsiteX43-2175" fmla="*/ 6213 w 10000"/>
              <a:gd name="connsiteY43-2176" fmla="*/ 992 h 10714"/>
              <a:gd name="connsiteX44-2177" fmla="*/ 6138 w 10000"/>
              <a:gd name="connsiteY44-2178" fmla="*/ 1165 h 10714"/>
              <a:gd name="connsiteX45-2179" fmla="*/ 6054 w 10000"/>
              <a:gd name="connsiteY45-2180" fmla="*/ 1344 h 10714"/>
              <a:gd name="connsiteX46-2181" fmla="*/ 5963 w 10000"/>
              <a:gd name="connsiteY46-2182" fmla="*/ 1517 h 10714"/>
              <a:gd name="connsiteX47-2183" fmla="*/ 5871 w 10000"/>
              <a:gd name="connsiteY47-2184" fmla="*/ 1684 h 10714"/>
              <a:gd name="connsiteX48-2185" fmla="*/ 5775 w 10000"/>
              <a:gd name="connsiteY48-2186" fmla="*/ 1847 h 10714"/>
              <a:gd name="connsiteX49-2187" fmla="*/ 5667 w 10000"/>
              <a:gd name="connsiteY49-2188" fmla="*/ 1999 h 10714"/>
              <a:gd name="connsiteX50-2189" fmla="*/ 5554 w 10000"/>
              <a:gd name="connsiteY50-2190" fmla="*/ 2145 h 10714"/>
              <a:gd name="connsiteX51-2191" fmla="*/ 5417 w 10000"/>
              <a:gd name="connsiteY51-2192" fmla="*/ 2279 h 10714"/>
              <a:gd name="connsiteX52-2193" fmla="*/ 5275 w 10000"/>
              <a:gd name="connsiteY52-2194" fmla="*/ 2411 h 10714"/>
              <a:gd name="connsiteX53-2195" fmla="*/ 5108 w 10000"/>
              <a:gd name="connsiteY53-2196" fmla="*/ 2518 h 10714"/>
              <a:gd name="connsiteX54-2197" fmla="*/ 4917 w 10000"/>
              <a:gd name="connsiteY54-2198" fmla="*/ 2616 h 10714"/>
              <a:gd name="connsiteX55-2199" fmla="*/ 4704 w 10000"/>
              <a:gd name="connsiteY55-2200" fmla="*/ 2703 h 10714"/>
              <a:gd name="connsiteX56-2201" fmla="*/ 4479 w 10000"/>
              <a:gd name="connsiteY56-2202" fmla="*/ 2768 h 10714"/>
              <a:gd name="connsiteX57-2203" fmla="*/ 4213 w 10000"/>
              <a:gd name="connsiteY57-2204" fmla="*/ 2813 h 10714"/>
              <a:gd name="connsiteX58-2205" fmla="*/ 4221 w 10000"/>
              <a:gd name="connsiteY58-2206" fmla="*/ 3126 h 10714"/>
              <a:gd name="connsiteX59-2207" fmla="*/ 4258 w 10000"/>
              <a:gd name="connsiteY59-2208" fmla="*/ 3424 h 10714"/>
              <a:gd name="connsiteX60-2209" fmla="*/ 4321 w 10000"/>
              <a:gd name="connsiteY60-2210" fmla="*/ 3707 h 10714"/>
              <a:gd name="connsiteX61-2211" fmla="*/ 4404 w 10000"/>
              <a:gd name="connsiteY61-2212" fmla="*/ 3975 h 10714"/>
              <a:gd name="connsiteX62-2213" fmla="*/ 4508 w 10000"/>
              <a:gd name="connsiteY62-2214" fmla="*/ 4231 h 10714"/>
              <a:gd name="connsiteX63-2215" fmla="*/ 4621 w 10000"/>
              <a:gd name="connsiteY63-2216" fmla="*/ 4476 h 10714"/>
              <a:gd name="connsiteX64-2217" fmla="*/ 4750 w 10000"/>
              <a:gd name="connsiteY64-2218" fmla="*/ 4708 h 10714"/>
              <a:gd name="connsiteX65-2219" fmla="*/ 4879 w 10000"/>
              <a:gd name="connsiteY65-2220" fmla="*/ 4934 h 10714"/>
              <a:gd name="connsiteX66-2221" fmla="*/ 4917 w 10000"/>
              <a:gd name="connsiteY66-2222" fmla="*/ 4988 h 10714"/>
              <a:gd name="connsiteX67-2223" fmla="*/ 4950 w 10000"/>
              <a:gd name="connsiteY67-2224" fmla="*/ 5054 h 10714"/>
              <a:gd name="connsiteX68-2225" fmla="*/ 4996 w 10000"/>
              <a:gd name="connsiteY68-2226" fmla="*/ 5125 h 10714"/>
              <a:gd name="connsiteX69-2227" fmla="*/ 5038 w 10000"/>
              <a:gd name="connsiteY69-2228" fmla="*/ 5200 h 10714"/>
              <a:gd name="connsiteX70-2229" fmla="*/ 5092 w 10000"/>
              <a:gd name="connsiteY70-2230" fmla="*/ 5271 h 10714"/>
              <a:gd name="connsiteX71-2231" fmla="*/ 5154 w 10000"/>
              <a:gd name="connsiteY71-2232" fmla="*/ 5331 h 10714"/>
              <a:gd name="connsiteX72-2233" fmla="*/ 5229 w 10000"/>
              <a:gd name="connsiteY72-2234" fmla="*/ 5384 h 10714"/>
              <a:gd name="connsiteX73-2235" fmla="*/ 5313 w 10000"/>
              <a:gd name="connsiteY73-2236" fmla="*/ 5423 h 10714"/>
              <a:gd name="connsiteX74-2237" fmla="*/ 5413 w 10000"/>
              <a:gd name="connsiteY74-2238" fmla="*/ 5438 h 10714"/>
              <a:gd name="connsiteX75-2239" fmla="*/ 5517 w 10000"/>
              <a:gd name="connsiteY75-2240" fmla="*/ 5435 h 10714"/>
              <a:gd name="connsiteX76-2241" fmla="*/ 5704 w 10000"/>
              <a:gd name="connsiteY76-2242" fmla="*/ 5390 h 10714"/>
              <a:gd name="connsiteX77-2243" fmla="*/ 5871 w 10000"/>
              <a:gd name="connsiteY77-2244" fmla="*/ 5316 h 10714"/>
              <a:gd name="connsiteX78-2245" fmla="*/ 6033 w 10000"/>
              <a:gd name="connsiteY78-2246" fmla="*/ 5223 h 10714"/>
              <a:gd name="connsiteX79-2247" fmla="*/ 6167 w 10000"/>
              <a:gd name="connsiteY79-2248" fmla="*/ 5113 h 10714"/>
              <a:gd name="connsiteX80-2249" fmla="*/ 6296 w 10000"/>
              <a:gd name="connsiteY80-2250" fmla="*/ 4994 h 10714"/>
              <a:gd name="connsiteX81-2251" fmla="*/ 6417 w 10000"/>
              <a:gd name="connsiteY81-2252" fmla="*/ 4869 h 10714"/>
              <a:gd name="connsiteX82-2253" fmla="*/ 6525 w 10000"/>
              <a:gd name="connsiteY82-2254" fmla="*/ 4750 h 10714"/>
              <a:gd name="connsiteX83-2255" fmla="*/ 6617 w 10000"/>
              <a:gd name="connsiteY83-2256" fmla="*/ 4636 h 10714"/>
              <a:gd name="connsiteX84-2257" fmla="*/ 6821 w 10000"/>
              <a:gd name="connsiteY84-2258" fmla="*/ 4377 h 10714"/>
              <a:gd name="connsiteX85-2259" fmla="*/ 7017 w 10000"/>
              <a:gd name="connsiteY85-2260" fmla="*/ 4085 h 10714"/>
              <a:gd name="connsiteX86-2261" fmla="*/ 7213 w 10000"/>
              <a:gd name="connsiteY86-2262" fmla="*/ 3766 h 10714"/>
              <a:gd name="connsiteX87-2263" fmla="*/ 7396 w 10000"/>
              <a:gd name="connsiteY87-2264" fmla="*/ 3418 h 10714"/>
              <a:gd name="connsiteX88-2265" fmla="*/ 7563 w 10000"/>
              <a:gd name="connsiteY88-2266" fmla="*/ 3051 h 10714"/>
              <a:gd name="connsiteX89-2267" fmla="*/ 7713 w 10000"/>
              <a:gd name="connsiteY89-2268" fmla="*/ 2661 h 10714"/>
              <a:gd name="connsiteX90-2269" fmla="*/ 7850 w 10000"/>
              <a:gd name="connsiteY90-2270" fmla="*/ 2253 h 10714"/>
              <a:gd name="connsiteX91-2271" fmla="*/ 7950 w 10000"/>
              <a:gd name="connsiteY91-2272" fmla="*/ 1830 h 10714"/>
              <a:gd name="connsiteX92-2273" fmla="*/ 8025 w 10000"/>
              <a:gd name="connsiteY92-2274" fmla="*/ 1397 h 10714"/>
              <a:gd name="connsiteX93-2275" fmla="*/ 8071 w 10000"/>
              <a:gd name="connsiteY93-2276" fmla="*/ 954 h 10714"/>
              <a:gd name="connsiteX94-2277" fmla="*/ 8108 w 10000"/>
              <a:gd name="connsiteY94-2278" fmla="*/ 974 h 10714"/>
              <a:gd name="connsiteX95-2279" fmla="*/ 8138 w 10000"/>
              <a:gd name="connsiteY95-2280" fmla="*/ 1025 h 10714"/>
              <a:gd name="connsiteX96-2281" fmla="*/ 8163 w 10000"/>
              <a:gd name="connsiteY96-2282" fmla="*/ 1100 h 10714"/>
              <a:gd name="connsiteX97-2283" fmla="*/ 8175 w 10000"/>
              <a:gd name="connsiteY97-2284" fmla="*/ 1198 h 10714"/>
              <a:gd name="connsiteX98-2285" fmla="*/ 8183 w 10000"/>
              <a:gd name="connsiteY98-2286" fmla="*/ 1311 h 10714"/>
              <a:gd name="connsiteX99-2287" fmla="*/ 8183 w 10000"/>
              <a:gd name="connsiteY99-2288" fmla="*/ 1442 h 10714"/>
              <a:gd name="connsiteX100-2289" fmla="*/ 8183 w 10000"/>
              <a:gd name="connsiteY100-2290" fmla="*/ 1582 h 10714"/>
              <a:gd name="connsiteX101-2291" fmla="*/ 8175 w 10000"/>
              <a:gd name="connsiteY101-2292" fmla="*/ 1734 h 10714"/>
              <a:gd name="connsiteX102-2293" fmla="*/ 8163 w 10000"/>
              <a:gd name="connsiteY102-2294" fmla="*/ 1889 h 10714"/>
              <a:gd name="connsiteX103-2295" fmla="*/ 8146 w 10000"/>
              <a:gd name="connsiteY103-2296" fmla="*/ 2047 h 10714"/>
              <a:gd name="connsiteX104-2297" fmla="*/ 8121 w 10000"/>
              <a:gd name="connsiteY104-2298" fmla="*/ 2205 h 10714"/>
              <a:gd name="connsiteX105-2299" fmla="*/ 8108 w 10000"/>
              <a:gd name="connsiteY105-2300" fmla="*/ 2357 h 10714"/>
              <a:gd name="connsiteX106-2301" fmla="*/ 8083 w 10000"/>
              <a:gd name="connsiteY106-2302" fmla="*/ 2497 h 10714"/>
              <a:gd name="connsiteX107-2303" fmla="*/ 8063 w 10000"/>
              <a:gd name="connsiteY107-2304" fmla="*/ 2628 h 10714"/>
              <a:gd name="connsiteX108-2305" fmla="*/ 8038 w 10000"/>
              <a:gd name="connsiteY108-2306" fmla="*/ 2741 h 10714"/>
              <a:gd name="connsiteX109-2307" fmla="*/ 8017 w 10000"/>
              <a:gd name="connsiteY109-2308" fmla="*/ 2834 h 10714"/>
              <a:gd name="connsiteX110-2309" fmla="*/ 8000 w 10000"/>
              <a:gd name="connsiteY110-2310" fmla="*/ 2908 h 10714"/>
              <a:gd name="connsiteX111-2311" fmla="*/ 7700 w 10000"/>
              <a:gd name="connsiteY111-2312" fmla="*/ 3754 h 10714"/>
              <a:gd name="connsiteX112-2313" fmla="*/ 7942 w 10000"/>
              <a:gd name="connsiteY112-2314" fmla="*/ 3737 h 10714"/>
              <a:gd name="connsiteX113-2315" fmla="*/ 8167 w 10000"/>
              <a:gd name="connsiteY113-2316" fmla="*/ 3695 h 10714"/>
              <a:gd name="connsiteX114-2317" fmla="*/ 8379 w 10000"/>
              <a:gd name="connsiteY114-2318" fmla="*/ 3635 h 10714"/>
              <a:gd name="connsiteX115-2319" fmla="*/ 8583 w 10000"/>
              <a:gd name="connsiteY115-2320" fmla="*/ 3558 h 10714"/>
              <a:gd name="connsiteX116-2321" fmla="*/ 8767 w 10000"/>
              <a:gd name="connsiteY116-2322" fmla="*/ 3471 h 10714"/>
              <a:gd name="connsiteX117-2323" fmla="*/ 8933 w 10000"/>
              <a:gd name="connsiteY117-2324" fmla="*/ 3376 h 10714"/>
              <a:gd name="connsiteX118-2325" fmla="*/ 9092 w 10000"/>
              <a:gd name="connsiteY118-2326" fmla="*/ 3278 h 10714"/>
              <a:gd name="connsiteX119-2327" fmla="*/ 9238 w 10000"/>
              <a:gd name="connsiteY119-2328" fmla="*/ 3185 h 10714"/>
              <a:gd name="connsiteX120-2329" fmla="*/ 9250 w 10000"/>
              <a:gd name="connsiteY120-2330" fmla="*/ 3230 h 10714"/>
              <a:gd name="connsiteX121-2331" fmla="*/ 9117 w 10000"/>
              <a:gd name="connsiteY121-2332" fmla="*/ 3376 h 10714"/>
              <a:gd name="connsiteX122-2333" fmla="*/ 8954 w 10000"/>
              <a:gd name="connsiteY122-2334" fmla="*/ 3516 h 10714"/>
              <a:gd name="connsiteX123-2335" fmla="*/ 8758 w 10000"/>
              <a:gd name="connsiteY123-2336" fmla="*/ 3641 h 10714"/>
              <a:gd name="connsiteX124-2337" fmla="*/ 8538 w 10000"/>
              <a:gd name="connsiteY124-2338" fmla="*/ 3754 h 10714"/>
              <a:gd name="connsiteX125-2339" fmla="*/ 8304 w 10000"/>
              <a:gd name="connsiteY125-2340" fmla="*/ 3856 h 10714"/>
              <a:gd name="connsiteX126-2341" fmla="*/ 8054 w 10000"/>
              <a:gd name="connsiteY126-2342" fmla="*/ 3945 h 10714"/>
              <a:gd name="connsiteX127-2343" fmla="*/ 7796 w 10000"/>
              <a:gd name="connsiteY127-2344" fmla="*/ 4014 h 10714"/>
              <a:gd name="connsiteX128-2345" fmla="*/ 7533 w 10000"/>
              <a:gd name="connsiteY128-2346" fmla="*/ 4064 h 10714"/>
              <a:gd name="connsiteX129-2347" fmla="*/ 7479 w 10000"/>
              <a:gd name="connsiteY129-2348" fmla="*/ 4184 h 10714"/>
              <a:gd name="connsiteX130-2349" fmla="*/ 7404 w 10000"/>
              <a:gd name="connsiteY130-2350" fmla="*/ 4324 h 10714"/>
              <a:gd name="connsiteX131-2351" fmla="*/ 7321 w 10000"/>
              <a:gd name="connsiteY131-2352" fmla="*/ 4470 h 10714"/>
              <a:gd name="connsiteX132-2353" fmla="*/ 7213 w 10000"/>
              <a:gd name="connsiteY132-2354" fmla="*/ 4628 h 10714"/>
              <a:gd name="connsiteX133-2355" fmla="*/ 7100 w 10000"/>
              <a:gd name="connsiteY133-2356" fmla="*/ 4794 h 10714"/>
              <a:gd name="connsiteX134-2357" fmla="*/ 6979 w 10000"/>
              <a:gd name="connsiteY134-2358" fmla="*/ 4958 h 10714"/>
              <a:gd name="connsiteX135-2359" fmla="*/ 6850 w 10000"/>
              <a:gd name="connsiteY135-2360" fmla="*/ 5113 h 10714"/>
              <a:gd name="connsiteX136-2361" fmla="*/ 6721 w 10000"/>
              <a:gd name="connsiteY136-2362" fmla="*/ 5265 h 10714"/>
              <a:gd name="connsiteX137-2363" fmla="*/ 6600 w 10000"/>
              <a:gd name="connsiteY137-2364" fmla="*/ 5405 h 10714"/>
              <a:gd name="connsiteX138-2365" fmla="*/ 6471 w 10000"/>
              <a:gd name="connsiteY138-2366" fmla="*/ 5530 h 10714"/>
              <a:gd name="connsiteX139-2367" fmla="*/ 6358 w 10000"/>
              <a:gd name="connsiteY139-2368" fmla="*/ 5641 h 10714"/>
              <a:gd name="connsiteX140-2369" fmla="*/ 6250 w 10000"/>
              <a:gd name="connsiteY140-2370" fmla="*/ 5721 h 10714"/>
              <a:gd name="connsiteX141-2371" fmla="*/ 6267 w 10000"/>
              <a:gd name="connsiteY141-2372" fmla="*/ 5781 h 10714"/>
              <a:gd name="connsiteX142-2373" fmla="*/ 6296 w 10000"/>
              <a:gd name="connsiteY142-2374" fmla="*/ 5793 h 10714"/>
              <a:gd name="connsiteX143-2375" fmla="*/ 6479 w 10000"/>
              <a:gd name="connsiteY143-2376" fmla="*/ 5754 h 10714"/>
              <a:gd name="connsiteX144-2377" fmla="*/ 6663 w 10000"/>
              <a:gd name="connsiteY144-2378" fmla="*/ 5736 h 10714"/>
              <a:gd name="connsiteX145-2379" fmla="*/ 6858 w 10000"/>
              <a:gd name="connsiteY145-2380" fmla="*/ 5736 h 10714"/>
              <a:gd name="connsiteX146-2381" fmla="*/ 7046 w 10000"/>
              <a:gd name="connsiteY146-2382" fmla="*/ 5742 h 10714"/>
              <a:gd name="connsiteX147-2383" fmla="*/ 7246 w 10000"/>
              <a:gd name="connsiteY147-2384" fmla="*/ 5748 h 10714"/>
              <a:gd name="connsiteX148-2385" fmla="*/ 7425 w 10000"/>
              <a:gd name="connsiteY148-2386" fmla="*/ 5748 h 10714"/>
              <a:gd name="connsiteX149-2387" fmla="*/ 7600 w 10000"/>
              <a:gd name="connsiteY149-2388" fmla="*/ 5733 h 10714"/>
              <a:gd name="connsiteX150-2389" fmla="*/ 7950 w 10000"/>
              <a:gd name="connsiteY150-2390" fmla="*/ 5673 h 10714"/>
              <a:gd name="connsiteX151-2391" fmla="*/ 8275 w 10000"/>
              <a:gd name="connsiteY151-2392" fmla="*/ 5596 h 10714"/>
              <a:gd name="connsiteX152-2393" fmla="*/ 8579 w 10000"/>
              <a:gd name="connsiteY152-2394" fmla="*/ 5504 h 10714"/>
              <a:gd name="connsiteX153-2395" fmla="*/ 8858 w 10000"/>
              <a:gd name="connsiteY153-2396" fmla="*/ 5390 h 10714"/>
              <a:gd name="connsiteX154-2397" fmla="*/ 9117 w 10000"/>
              <a:gd name="connsiteY154-2398" fmla="*/ 5265 h 10714"/>
              <a:gd name="connsiteX155-2399" fmla="*/ 9350 w 10000"/>
              <a:gd name="connsiteY155-2400" fmla="*/ 5119 h 10714"/>
              <a:gd name="connsiteX156-2401" fmla="*/ 9563 w 10000"/>
              <a:gd name="connsiteY156-2402" fmla="*/ 4967 h 10714"/>
              <a:gd name="connsiteX157-2403" fmla="*/ 9758 w 10000"/>
              <a:gd name="connsiteY157-2404" fmla="*/ 4794 h 10714"/>
              <a:gd name="connsiteX158-2405" fmla="*/ 9933 w 10000"/>
              <a:gd name="connsiteY158-2406" fmla="*/ 4610 h 10714"/>
              <a:gd name="connsiteX159-2407" fmla="*/ 10000 w 10000"/>
              <a:gd name="connsiteY159-2408" fmla="*/ 4648 h 10714"/>
              <a:gd name="connsiteX160-2409" fmla="*/ 10000 w 10000"/>
              <a:gd name="connsiteY160-2410" fmla="*/ 4660 h 10714"/>
              <a:gd name="connsiteX161-2411" fmla="*/ 9904 w 10000"/>
              <a:gd name="connsiteY161-2412" fmla="*/ 4827 h 10714"/>
              <a:gd name="connsiteX162-2413" fmla="*/ 9767 w 10000"/>
              <a:gd name="connsiteY162-2414" fmla="*/ 5000 h 10714"/>
              <a:gd name="connsiteX163-2415" fmla="*/ 9600 w 10000"/>
              <a:gd name="connsiteY163-2416" fmla="*/ 5173 h 10714"/>
              <a:gd name="connsiteX164-2417" fmla="*/ 9404 w 10000"/>
              <a:gd name="connsiteY164-2418" fmla="*/ 5343 h 10714"/>
              <a:gd name="connsiteX165-2419" fmla="*/ 9183 w 10000"/>
              <a:gd name="connsiteY165-2420" fmla="*/ 5504 h 10714"/>
              <a:gd name="connsiteX166-2421" fmla="*/ 8950 w 10000"/>
              <a:gd name="connsiteY166-2422" fmla="*/ 5662 h 10714"/>
              <a:gd name="connsiteX167-2423" fmla="*/ 8704 w 10000"/>
              <a:gd name="connsiteY167-2424" fmla="*/ 5802 h 10714"/>
              <a:gd name="connsiteX168-2425" fmla="*/ 8463 w 10000"/>
              <a:gd name="connsiteY168-2426" fmla="*/ 5927 h 10714"/>
              <a:gd name="connsiteX169-2427" fmla="*/ 8229 w 10000"/>
              <a:gd name="connsiteY169-2428" fmla="*/ 6025 h 10714"/>
              <a:gd name="connsiteX170-2429" fmla="*/ 8000 w 10000"/>
              <a:gd name="connsiteY170-2430" fmla="*/ 6105 h 10714"/>
              <a:gd name="connsiteX171-2431" fmla="*/ 7879 w 10000"/>
              <a:gd name="connsiteY171-2432" fmla="*/ 6132 h 10714"/>
              <a:gd name="connsiteX172-2433" fmla="*/ 7729 w 10000"/>
              <a:gd name="connsiteY172-2434" fmla="*/ 6153 h 10714"/>
              <a:gd name="connsiteX173-2435" fmla="*/ 7563 w 10000"/>
              <a:gd name="connsiteY173-2436" fmla="*/ 6177 h 10714"/>
              <a:gd name="connsiteX174-2437" fmla="*/ 7388 w 10000"/>
              <a:gd name="connsiteY174-2438" fmla="*/ 6198 h 10714"/>
              <a:gd name="connsiteX175-2439" fmla="*/ 7204 w 10000"/>
              <a:gd name="connsiteY175-2440" fmla="*/ 6219 h 10714"/>
              <a:gd name="connsiteX176-2441" fmla="*/ 7017 w 10000"/>
              <a:gd name="connsiteY176-2442" fmla="*/ 6240 h 10714"/>
              <a:gd name="connsiteX177-2443" fmla="*/ 6842 w 10000"/>
              <a:gd name="connsiteY177-2444" fmla="*/ 6263 h 10714"/>
              <a:gd name="connsiteX178-2445" fmla="*/ 6675 w 10000"/>
              <a:gd name="connsiteY178-2446" fmla="*/ 6290 h 10714"/>
              <a:gd name="connsiteX179-2447" fmla="*/ 6517 w 10000"/>
              <a:gd name="connsiteY179-2448" fmla="*/ 6329 h 10714"/>
              <a:gd name="connsiteX180-2449" fmla="*/ 6388 w 10000"/>
              <a:gd name="connsiteY180-2450" fmla="*/ 6365 h 10714"/>
              <a:gd name="connsiteX181-2451" fmla="*/ 6288 w 10000"/>
              <a:gd name="connsiteY181-2452" fmla="*/ 6415 h 10714"/>
              <a:gd name="connsiteX182-2453" fmla="*/ 6213 w 10000"/>
              <a:gd name="connsiteY182-2454" fmla="*/ 6475 h 10714"/>
              <a:gd name="connsiteX183-2455" fmla="*/ 6092 w 10000"/>
              <a:gd name="connsiteY183-2456" fmla="*/ 6648 h 10714"/>
              <a:gd name="connsiteX184-2457" fmla="*/ 6008 w 10000"/>
              <a:gd name="connsiteY184-2458" fmla="*/ 6836 h 10714"/>
              <a:gd name="connsiteX185-2459" fmla="*/ 5942 w 10000"/>
              <a:gd name="connsiteY185-2460" fmla="*/ 7032 h 10714"/>
              <a:gd name="connsiteX186-2461" fmla="*/ 5904 w 10000"/>
              <a:gd name="connsiteY186-2462" fmla="*/ 7232 h 10714"/>
              <a:gd name="connsiteX187-2463" fmla="*/ 5888 w 10000"/>
              <a:gd name="connsiteY187-2464" fmla="*/ 7443 h 10714"/>
              <a:gd name="connsiteX188-2465" fmla="*/ 5879 w 10000"/>
              <a:gd name="connsiteY188-2466" fmla="*/ 7655 h 10714"/>
              <a:gd name="connsiteX189-2467" fmla="*/ 5888 w 10000"/>
              <a:gd name="connsiteY189-2468" fmla="*/ 7867 h 10714"/>
              <a:gd name="connsiteX190-2469" fmla="*/ 5904 w 10000"/>
              <a:gd name="connsiteY190-2470" fmla="*/ 8084 h 10714"/>
              <a:gd name="connsiteX191-2471" fmla="*/ 5925 w 10000"/>
              <a:gd name="connsiteY191-2472" fmla="*/ 8299 h 10714"/>
              <a:gd name="connsiteX192-2473" fmla="*/ 5950 w 10000"/>
              <a:gd name="connsiteY192-2474" fmla="*/ 8510 h 10714"/>
              <a:gd name="connsiteX193-2475" fmla="*/ 5954 w 10000"/>
              <a:gd name="connsiteY193-2476" fmla="*/ 8820 h 10714"/>
              <a:gd name="connsiteX194-2477" fmla="*/ 5933 w 10000"/>
              <a:gd name="connsiteY194-2478" fmla="*/ 9130 h 10714"/>
              <a:gd name="connsiteX195-2479" fmla="*/ 5896 w 10000"/>
              <a:gd name="connsiteY195-2480" fmla="*/ 9428 h 10714"/>
              <a:gd name="connsiteX196-2481" fmla="*/ 5850 w 10000"/>
              <a:gd name="connsiteY196-2482" fmla="*/ 9720 h 10714"/>
              <a:gd name="connsiteX197-2483" fmla="*/ 5756 w 10000"/>
              <a:gd name="connsiteY197-2484" fmla="*/ 10714 h 10714"/>
              <a:gd name="connsiteX198-2485" fmla="*/ 4117 w 10000"/>
              <a:gd name="connsiteY198-2486" fmla="*/ 10686 h 10714"/>
              <a:gd name="connsiteX199-2487" fmla="*/ 4309 w 10000"/>
              <a:gd name="connsiteY199-2488" fmla="*/ 10293 h 10714"/>
              <a:gd name="connsiteX200-2489" fmla="*/ 4546 w 10000"/>
              <a:gd name="connsiteY200-2490" fmla="*/ 9848 h 10714"/>
              <a:gd name="connsiteX201-2491" fmla="*/ 4629 w 10000"/>
              <a:gd name="connsiteY201-2492" fmla="*/ 9687 h 10714"/>
              <a:gd name="connsiteX202-2493" fmla="*/ 4700 w 10000"/>
              <a:gd name="connsiteY202-2494" fmla="*/ 9508 h 10714"/>
              <a:gd name="connsiteX203-2495" fmla="*/ 4767 w 10000"/>
              <a:gd name="connsiteY203-2496" fmla="*/ 9309 h 10714"/>
              <a:gd name="connsiteX204-2497" fmla="*/ 4829 w 10000"/>
              <a:gd name="connsiteY204-2498" fmla="*/ 9097 h 10714"/>
              <a:gd name="connsiteX205-2499" fmla="*/ 4879 w 10000"/>
              <a:gd name="connsiteY205-2500" fmla="*/ 8868 h 10714"/>
              <a:gd name="connsiteX206-2501" fmla="*/ 4917 w 10000"/>
              <a:gd name="connsiteY206-2502" fmla="*/ 8635 h 10714"/>
              <a:gd name="connsiteX207-2503" fmla="*/ 4954 w 10000"/>
              <a:gd name="connsiteY207-2504" fmla="*/ 8391 h 10714"/>
              <a:gd name="connsiteX208-2505" fmla="*/ 4979 w 10000"/>
              <a:gd name="connsiteY208-2506" fmla="*/ 8144 h 10714"/>
              <a:gd name="connsiteX209-2507" fmla="*/ 5000 w 10000"/>
              <a:gd name="connsiteY209-2508" fmla="*/ 7887 h 10714"/>
              <a:gd name="connsiteX210-2509" fmla="*/ 5000 w 10000"/>
              <a:gd name="connsiteY210-2510" fmla="*/ 7634 h 10714"/>
              <a:gd name="connsiteX211-2511" fmla="*/ 5000 w 10000"/>
              <a:gd name="connsiteY211-2512" fmla="*/ 7384 h 10714"/>
              <a:gd name="connsiteX212-2513" fmla="*/ 4979 w 10000"/>
              <a:gd name="connsiteY212-2514" fmla="*/ 7133 h 10714"/>
              <a:gd name="connsiteX213-2515" fmla="*/ 4950 w 10000"/>
              <a:gd name="connsiteY213-2516" fmla="*/ 6892 h 10714"/>
              <a:gd name="connsiteX214-2517" fmla="*/ 4913 w 10000"/>
              <a:gd name="connsiteY214-2518" fmla="*/ 6657 h 10714"/>
              <a:gd name="connsiteX215-2519" fmla="*/ 4858 w 10000"/>
              <a:gd name="connsiteY215-2520" fmla="*/ 6430 h 10714"/>
              <a:gd name="connsiteX216-2521" fmla="*/ 4783 w 10000"/>
              <a:gd name="connsiteY216-2522" fmla="*/ 6219 h 10714"/>
              <a:gd name="connsiteX217-2523" fmla="*/ 4700 w 10000"/>
              <a:gd name="connsiteY217-2524" fmla="*/ 6019 h 10714"/>
              <a:gd name="connsiteX218-2525" fmla="*/ 4600 w 10000"/>
              <a:gd name="connsiteY218-2526" fmla="*/ 5840 h 10714"/>
              <a:gd name="connsiteX219-2527" fmla="*/ 4488 w 10000"/>
              <a:gd name="connsiteY219-2528" fmla="*/ 5682 h 10714"/>
              <a:gd name="connsiteX220-2529" fmla="*/ 4358 w 10000"/>
              <a:gd name="connsiteY220-2530" fmla="*/ 5542 h 10714"/>
              <a:gd name="connsiteX221-2531" fmla="*/ 4213 w 10000"/>
              <a:gd name="connsiteY221-2532" fmla="*/ 5429 h 10714"/>
              <a:gd name="connsiteX222-2533" fmla="*/ 4046 w 10000"/>
              <a:gd name="connsiteY222-2534" fmla="*/ 5343 h 10714"/>
              <a:gd name="connsiteX223-2535" fmla="*/ 3904 w 10000"/>
              <a:gd name="connsiteY223-2536" fmla="*/ 5292 h 10714"/>
              <a:gd name="connsiteX224-2537" fmla="*/ 3746 w 10000"/>
              <a:gd name="connsiteY224-2538" fmla="*/ 5271 h 10714"/>
              <a:gd name="connsiteX225-2539" fmla="*/ 3583 w 10000"/>
              <a:gd name="connsiteY225-2540" fmla="*/ 5271 h 10714"/>
              <a:gd name="connsiteX226-2541" fmla="*/ 3413 w 10000"/>
              <a:gd name="connsiteY226-2542" fmla="*/ 5286 h 10714"/>
              <a:gd name="connsiteX227-2543" fmla="*/ 3246 w 10000"/>
              <a:gd name="connsiteY227-2544" fmla="*/ 5310 h 10714"/>
              <a:gd name="connsiteX228-2545" fmla="*/ 3079 w 10000"/>
              <a:gd name="connsiteY228-2546" fmla="*/ 5343 h 10714"/>
              <a:gd name="connsiteX229-2547" fmla="*/ 2913 w 10000"/>
              <a:gd name="connsiteY229-2548" fmla="*/ 5369 h 10714"/>
              <a:gd name="connsiteX230-2549" fmla="*/ 2750 w 10000"/>
              <a:gd name="connsiteY230-2550" fmla="*/ 5396 h 10714"/>
              <a:gd name="connsiteX231-2551" fmla="*/ 2600 w 10000"/>
              <a:gd name="connsiteY231-2552" fmla="*/ 5411 h 10714"/>
              <a:gd name="connsiteX232-2553" fmla="*/ 2258 w 10000"/>
              <a:gd name="connsiteY232-2554" fmla="*/ 5423 h 10714"/>
              <a:gd name="connsiteX233-2555" fmla="*/ 1925 w 10000"/>
              <a:gd name="connsiteY233-2556" fmla="*/ 5411 h 10714"/>
              <a:gd name="connsiteX234-2557" fmla="*/ 1617 w 10000"/>
              <a:gd name="connsiteY234-2558" fmla="*/ 5384 h 10714"/>
              <a:gd name="connsiteX235-2559" fmla="*/ 1321 w 10000"/>
              <a:gd name="connsiteY235-2560" fmla="*/ 5346 h 10714"/>
              <a:gd name="connsiteX236-2561" fmla="*/ 1033 w 10000"/>
              <a:gd name="connsiteY236-2562" fmla="*/ 5298 h 10714"/>
              <a:gd name="connsiteX237-2563" fmla="*/ 758 w 10000"/>
              <a:gd name="connsiteY237-2564" fmla="*/ 5250 h 10714"/>
              <a:gd name="connsiteX238-2565" fmla="*/ 500 w 10000"/>
              <a:gd name="connsiteY238-2566" fmla="*/ 5197 h 10714"/>
              <a:gd name="connsiteX239-2567" fmla="*/ 517 w 10000"/>
              <a:gd name="connsiteY239-2568" fmla="*/ 5137 h 10714"/>
              <a:gd name="connsiteX240-2569" fmla="*/ 871 w 10000"/>
              <a:gd name="connsiteY240-2570" fmla="*/ 5173 h 10714"/>
              <a:gd name="connsiteX241-2571" fmla="*/ 1221 w 10000"/>
              <a:gd name="connsiteY241-2572" fmla="*/ 5197 h 10714"/>
              <a:gd name="connsiteX242-2573" fmla="*/ 1563 w 10000"/>
              <a:gd name="connsiteY242-2574" fmla="*/ 5206 h 10714"/>
              <a:gd name="connsiteX243-2575" fmla="*/ 1896 w 10000"/>
              <a:gd name="connsiteY243-2576" fmla="*/ 5197 h 10714"/>
              <a:gd name="connsiteX244-2577" fmla="*/ 2221 w 10000"/>
              <a:gd name="connsiteY244-2578" fmla="*/ 5164 h 10714"/>
              <a:gd name="connsiteX245-2579" fmla="*/ 2538 w 10000"/>
              <a:gd name="connsiteY245-2580" fmla="*/ 5113 h 10714"/>
              <a:gd name="connsiteX246-2581" fmla="*/ 2842 w 10000"/>
              <a:gd name="connsiteY246-2582" fmla="*/ 5045 h 10714"/>
              <a:gd name="connsiteX247-2583" fmla="*/ 3129 w 10000"/>
              <a:gd name="connsiteY247-2584" fmla="*/ 4946 h 10714"/>
              <a:gd name="connsiteX248-2585" fmla="*/ 3500 w 10000"/>
              <a:gd name="connsiteY248-2586" fmla="*/ 4815 h 10714"/>
              <a:gd name="connsiteX249-2587" fmla="*/ 2821 w 10000"/>
              <a:gd name="connsiteY249-2588" fmla="*/ 4389 h 10714"/>
              <a:gd name="connsiteX250-2589" fmla="*/ 2213 w 10000"/>
              <a:gd name="connsiteY250-2590" fmla="*/ 3912 h 10714"/>
              <a:gd name="connsiteX251-2591" fmla="*/ 1879 w 10000"/>
              <a:gd name="connsiteY251-2592" fmla="*/ 3939 h 10714"/>
              <a:gd name="connsiteX252-2593" fmla="*/ 1554 w 10000"/>
              <a:gd name="connsiteY252-2594" fmla="*/ 3939 h 10714"/>
              <a:gd name="connsiteX253-2595" fmla="*/ 1258 w 10000"/>
              <a:gd name="connsiteY253-2596" fmla="*/ 3912 h 10714"/>
              <a:gd name="connsiteX254-2597" fmla="*/ 979 w 10000"/>
              <a:gd name="connsiteY254-2598" fmla="*/ 3856 h 10714"/>
              <a:gd name="connsiteX255-2599" fmla="*/ 721 w 10000"/>
              <a:gd name="connsiteY255-2600" fmla="*/ 3775 h 10714"/>
              <a:gd name="connsiteX256-2601" fmla="*/ 496 w 10000"/>
              <a:gd name="connsiteY256-2602" fmla="*/ 3674 h 10714"/>
              <a:gd name="connsiteX257-2603" fmla="*/ 296 w 10000"/>
              <a:gd name="connsiteY257-2604" fmla="*/ 3549 h 10714"/>
              <a:gd name="connsiteX258-2605" fmla="*/ 129 w 10000"/>
              <a:gd name="connsiteY258-2606" fmla="*/ 3403 h 10714"/>
              <a:gd name="connsiteX259-2607" fmla="*/ 0 w 10000"/>
              <a:gd name="connsiteY259-2608" fmla="*/ 3245 h 10714"/>
              <a:gd name="connsiteX260-2609" fmla="*/ 17 w 10000"/>
              <a:gd name="connsiteY260-2610" fmla="*/ 3218 h 10714"/>
              <a:gd name="connsiteX261-2611" fmla="*/ 71 w 10000"/>
              <a:gd name="connsiteY261-2612" fmla="*/ 3245 h 10714"/>
              <a:gd name="connsiteX262-2613" fmla="*/ 138 w 10000"/>
              <a:gd name="connsiteY262-2614" fmla="*/ 3349 h 10714"/>
              <a:gd name="connsiteX263-2615" fmla="*/ 246 w 10000"/>
              <a:gd name="connsiteY263-2616" fmla="*/ 3439 h 10714"/>
              <a:gd name="connsiteX264-2617" fmla="*/ 379 w 10000"/>
              <a:gd name="connsiteY264-2618" fmla="*/ 3528 h 10714"/>
              <a:gd name="connsiteX265-2619" fmla="*/ 538 w 10000"/>
              <a:gd name="connsiteY265-2620" fmla="*/ 3597 h 10714"/>
              <a:gd name="connsiteX266-2621" fmla="*/ 721 w 10000"/>
              <a:gd name="connsiteY266-2622" fmla="*/ 3656 h 10714"/>
              <a:gd name="connsiteX267-2623" fmla="*/ 913 w 10000"/>
              <a:gd name="connsiteY267-2624" fmla="*/ 3701 h 10714"/>
              <a:gd name="connsiteX268-2625" fmla="*/ 1117 w 10000"/>
              <a:gd name="connsiteY268-2626" fmla="*/ 3728 h 10714"/>
              <a:gd name="connsiteX269-2627" fmla="*/ 1329 w 10000"/>
              <a:gd name="connsiteY269-2628" fmla="*/ 3737 h 10714"/>
              <a:gd name="connsiteX270-2629" fmla="*/ 1533 w 10000"/>
              <a:gd name="connsiteY270-2630" fmla="*/ 3734 h 10714"/>
              <a:gd name="connsiteX271-2631" fmla="*/ 1646 w 10000"/>
              <a:gd name="connsiteY271-2632" fmla="*/ 3722 h 10714"/>
              <a:gd name="connsiteX272-2633" fmla="*/ 1746 w 10000"/>
              <a:gd name="connsiteY272-2634" fmla="*/ 3722 h 10714"/>
              <a:gd name="connsiteX273-2635" fmla="*/ 1833 w 10000"/>
              <a:gd name="connsiteY273-2636" fmla="*/ 3710 h 10714"/>
              <a:gd name="connsiteX274-2637" fmla="*/ 1917 w 10000"/>
              <a:gd name="connsiteY274-2638" fmla="*/ 3695 h 10714"/>
              <a:gd name="connsiteX275-2639" fmla="*/ 1988 w 10000"/>
              <a:gd name="connsiteY275-2640" fmla="*/ 3662 h 10714"/>
              <a:gd name="connsiteX276-2641" fmla="*/ 1788 w 10000"/>
              <a:gd name="connsiteY276-2642" fmla="*/ 3391 h 10714"/>
              <a:gd name="connsiteX277-2643" fmla="*/ 1617 w 10000"/>
              <a:gd name="connsiteY277-2644" fmla="*/ 3126 h 10714"/>
              <a:gd name="connsiteX278-2645" fmla="*/ 1454 w 10000"/>
              <a:gd name="connsiteY278-2646" fmla="*/ 2849 h 10714"/>
              <a:gd name="connsiteX279-2647" fmla="*/ 1313 w 10000"/>
              <a:gd name="connsiteY279-2648" fmla="*/ 2563 h 10714"/>
              <a:gd name="connsiteX280-2649" fmla="*/ 1175 w 10000"/>
              <a:gd name="connsiteY280-2650" fmla="*/ 2253 h 10714"/>
              <a:gd name="connsiteX281-2651" fmla="*/ 1046 w 10000"/>
              <a:gd name="connsiteY281-2652" fmla="*/ 1919 h 10714"/>
              <a:gd name="connsiteX282-2653" fmla="*/ 1033 w 10000"/>
              <a:gd name="connsiteY282-2654" fmla="*/ 1859 h 10714"/>
              <a:gd name="connsiteX283-2655" fmla="*/ 1000 w 10000"/>
              <a:gd name="connsiteY283-2656" fmla="*/ 1776 h 10714"/>
              <a:gd name="connsiteX284-2657" fmla="*/ 979 w 10000"/>
              <a:gd name="connsiteY284-2658" fmla="*/ 1684 h 10714"/>
              <a:gd name="connsiteX285-2659" fmla="*/ 950 w 10000"/>
              <a:gd name="connsiteY285-2660" fmla="*/ 1591 h 10714"/>
              <a:gd name="connsiteX286-2661" fmla="*/ 925 w 10000"/>
              <a:gd name="connsiteY286-2662" fmla="*/ 1490 h 10714"/>
              <a:gd name="connsiteX287-2663" fmla="*/ 917 w 10000"/>
              <a:gd name="connsiteY287-2664" fmla="*/ 1397 h 10714"/>
              <a:gd name="connsiteX288-2665" fmla="*/ 917 w 10000"/>
              <a:gd name="connsiteY288-2666" fmla="*/ 1311 h 10714"/>
              <a:gd name="connsiteX289-2667" fmla="*/ 933 w 10000"/>
              <a:gd name="connsiteY289-2668" fmla="*/ 1234 h 10714"/>
              <a:gd name="connsiteX290-2669" fmla="*/ 963 w 10000"/>
              <a:gd name="connsiteY290-2670" fmla="*/ 1180 h 10714"/>
              <a:gd name="connsiteX291-2671" fmla="*/ 1000 w 10000"/>
              <a:gd name="connsiteY291-2672" fmla="*/ 1192 h 10714"/>
              <a:gd name="connsiteX292-2673" fmla="*/ 1033 w 10000"/>
              <a:gd name="connsiteY292-2674" fmla="*/ 1496 h 10714"/>
              <a:gd name="connsiteX293-2675" fmla="*/ 1108 w 10000"/>
              <a:gd name="connsiteY293-2676" fmla="*/ 1800 h 10714"/>
              <a:gd name="connsiteX294-2677" fmla="*/ 1221 w 10000"/>
              <a:gd name="connsiteY294-2678" fmla="*/ 2098 h 10714"/>
              <a:gd name="connsiteX295-2679" fmla="*/ 1358 w 10000"/>
              <a:gd name="connsiteY295-2680" fmla="*/ 2372 h 10714"/>
              <a:gd name="connsiteX296-2681" fmla="*/ 1508 w 10000"/>
              <a:gd name="connsiteY296-2682" fmla="*/ 2628 h 10714"/>
              <a:gd name="connsiteX297-2683" fmla="*/ 1646 w 10000"/>
              <a:gd name="connsiteY297-2684" fmla="*/ 2795 h 10714"/>
              <a:gd name="connsiteX298-2685" fmla="*/ 1629 w 10000"/>
              <a:gd name="connsiteY298-2686" fmla="*/ 2801 h 10714"/>
              <a:gd name="connsiteX299-2687" fmla="*/ 1629 w 10000"/>
              <a:gd name="connsiteY299-2688" fmla="*/ 2807 h 10714"/>
              <a:gd name="connsiteX300-2689" fmla="*/ 1638 w 10000"/>
              <a:gd name="connsiteY300-2690" fmla="*/ 2813 h 10714"/>
              <a:gd name="connsiteX301-2691" fmla="*/ 1646 w 10000"/>
              <a:gd name="connsiteY301-2692" fmla="*/ 2816 h 10714"/>
              <a:gd name="connsiteX302-2693" fmla="*/ 1663 w 10000"/>
              <a:gd name="connsiteY302-2694" fmla="*/ 2822 h 10714"/>
              <a:gd name="connsiteX303-2695" fmla="*/ 1667 w 10000"/>
              <a:gd name="connsiteY303-2696" fmla="*/ 2834 h 10714"/>
              <a:gd name="connsiteX304-2697" fmla="*/ 1675 w 10000"/>
              <a:gd name="connsiteY304-2698" fmla="*/ 2840 h 10714"/>
              <a:gd name="connsiteX305-2699" fmla="*/ 1683 w 10000"/>
              <a:gd name="connsiteY305-2700" fmla="*/ 2849 h 10714"/>
              <a:gd name="connsiteX306-2701" fmla="*/ 1683 w 10000"/>
              <a:gd name="connsiteY306-2702" fmla="*/ 2843 h 10714"/>
              <a:gd name="connsiteX307-2703" fmla="*/ 1675 w 10000"/>
              <a:gd name="connsiteY307-2704" fmla="*/ 2840 h 10714"/>
              <a:gd name="connsiteX308-2705" fmla="*/ 1675 w 10000"/>
              <a:gd name="connsiteY308-2706" fmla="*/ 2840 h 10714"/>
              <a:gd name="connsiteX309-2707" fmla="*/ 1646 w 10000"/>
              <a:gd name="connsiteY309-2708" fmla="*/ 2795 h 10714"/>
              <a:gd name="connsiteX310-2709" fmla="*/ 1746 w 10000"/>
              <a:gd name="connsiteY310-2710" fmla="*/ 2741 h 10714"/>
              <a:gd name="connsiteX311-2711" fmla="*/ 1842 w 10000"/>
              <a:gd name="connsiteY311-2712" fmla="*/ 2649 h 10714"/>
              <a:gd name="connsiteX312-2713" fmla="*/ 1933 w 10000"/>
              <a:gd name="connsiteY312-2714" fmla="*/ 2542 h 10714"/>
              <a:gd name="connsiteX313-2715" fmla="*/ 2017 w 10000"/>
              <a:gd name="connsiteY313-2716" fmla="*/ 2411 h 10714"/>
              <a:gd name="connsiteX314-2717" fmla="*/ 2092 w 10000"/>
              <a:gd name="connsiteY314-2718" fmla="*/ 2265 h 10714"/>
              <a:gd name="connsiteX315-2719" fmla="*/ 2163 w 10000"/>
              <a:gd name="connsiteY315-2720" fmla="*/ 2113 h 10714"/>
              <a:gd name="connsiteX316-2721" fmla="*/ 2221 w 10000"/>
              <a:gd name="connsiteY316-2722" fmla="*/ 1955 h 10714"/>
              <a:gd name="connsiteX317-2723" fmla="*/ 2275 w 10000"/>
              <a:gd name="connsiteY317-2724" fmla="*/ 1803 h 10714"/>
              <a:gd name="connsiteX318-2725" fmla="*/ 2321 w 10000"/>
              <a:gd name="connsiteY318-2726" fmla="*/ 1657 h 10714"/>
              <a:gd name="connsiteX319-2727" fmla="*/ 2329 w 10000"/>
              <a:gd name="connsiteY319-2728" fmla="*/ 1853 h 10714"/>
              <a:gd name="connsiteX320-2729" fmla="*/ 2321 w 10000"/>
              <a:gd name="connsiteY320-2730" fmla="*/ 2032 h 10714"/>
              <a:gd name="connsiteX321-2731" fmla="*/ 2283 w 10000"/>
              <a:gd name="connsiteY321-2732" fmla="*/ 2199 h 10714"/>
              <a:gd name="connsiteX322-2733" fmla="*/ 2229 w 10000"/>
              <a:gd name="connsiteY322-2734" fmla="*/ 2366 h 10714"/>
              <a:gd name="connsiteX323-2735" fmla="*/ 2154 w 10000"/>
              <a:gd name="connsiteY323-2736" fmla="*/ 2524 h 10714"/>
              <a:gd name="connsiteX324-2737" fmla="*/ 2046 w 10000"/>
              <a:gd name="connsiteY324-2738" fmla="*/ 2682 h 10714"/>
              <a:gd name="connsiteX325-2739" fmla="*/ 1796 w 10000"/>
              <a:gd name="connsiteY325-2740" fmla="*/ 3027 h 10714"/>
              <a:gd name="connsiteX326-2741" fmla="*/ 2054 w 10000"/>
              <a:gd name="connsiteY326-2742" fmla="*/ 3305 h 10714"/>
              <a:gd name="connsiteX327-2743" fmla="*/ 2333 w 10000"/>
              <a:gd name="connsiteY327-2744" fmla="*/ 3564 h 10714"/>
              <a:gd name="connsiteX328-2745" fmla="*/ 2638 w 10000"/>
              <a:gd name="connsiteY328-2746" fmla="*/ 3808 h 10714"/>
              <a:gd name="connsiteX329-2747" fmla="*/ 2963 w 10000"/>
              <a:gd name="connsiteY329-2748" fmla="*/ 4032 h 10714"/>
              <a:gd name="connsiteX330-2749" fmla="*/ 4129 w 10000"/>
              <a:gd name="connsiteY330-2750" fmla="*/ 4610 h 10714"/>
              <a:gd name="connsiteX331-2751" fmla="*/ 4167 w 10000"/>
              <a:gd name="connsiteY331-2752" fmla="*/ 4589 h 10714"/>
              <a:gd name="connsiteX332-2753" fmla="*/ 4071 w 10000"/>
              <a:gd name="connsiteY332-2754" fmla="*/ 4333 h 10714"/>
              <a:gd name="connsiteX333-2755" fmla="*/ 3996 w 10000"/>
              <a:gd name="connsiteY333-2756" fmla="*/ 4058 h 10714"/>
              <a:gd name="connsiteX334-2757" fmla="*/ 3933 w 10000"/>
              <a:gd name="connsiteY334-2758" fmla="*/ 3760 h 10714"/>
              <a:gd name="connsiteX335-2759" fmla="*/ 3904 w 10000"/>
              <a:gd name="connsiteY335-2760" fmla="*/ 3456 h 10714"/>
              <a:gd name="connsiteX336-2761" fmla="*/ 3879 w 10000"/>
              <a:gd name="connsiteY336-2762" fmla="*/ 3138 h 10714"/>
              <a:gd name="connsiteX337-2763" fmla="*/ 3879 w 10000"/>
              <a:gd name="connsiteY337-2764" fmla="*/ 2813 h 10714"/>
              <a:gd name="connsiteX338-2765" fmla="*/ 3896 w 10000"/>
              <a:gd name="connsiteY338-2766" fmla="*/ 2485 h 10714"/>
              <a:gd name="connsiteX339-2767" fmla="*/ 3933 w 10000"/>
              <a:gd name="connsiteY339-2768" fmla="*/ 2160 h 10714"/>
              <a:gd name="connsiteX340-2769" fmla="*/ 3988 w 10000"/>
              <a:gd name="connsiteY340-2770" fmla="*/ 1836 h 10714"/>
              <a:gd name="connsiteX341-2771" fmla="*/ 4046 w 10000"/>
              <a:gd name="connsiteY341-2772" fmla="*/ 1523 h 10714"/>
              <a:gd name="connsiteX342-2773" fmla="*/ 4129 w 10000"/>
              <a:gd name="connsiteY342-2774" fmla="*/ 1219 h 10714"/>
              <a:gd name="connsiteX343-2775" fmla="*/ 4229 w 10000"/>
              <a:gd name="connsiteY343-2776" fmla="*/ 933 h 10714"/>
              <a:gd name="connsiteX344-2777" fmla="*/ 4333 w 10000"/>
              <a:gd name="connsiteY344-2778" fmla="*/ 662 h 10714"/>
              <a:gd name="connsiteX345-2779" fmla="*/ 4454 w 10000"/>
              <a:gd name="connsiteY345-2780" fmla="*/ 417 h 10714"/>
              <a:gd name="connsiteX346-2781" fmla="*/ 4583 w 10000"/>
              <a:gd name="connsiteY346-2782" fmla="*/ 194 h 10714"/>
              <a:gd name="connsiteX347-2783" fmla="*/ 4738 w 10000"/>
              <a:gd name="connsiteY347-2784" fmla="*/ 0 h 10714"/>
              <a:gd name="connsiteX0-2785" fmla="*/ 4738 w 10000"/>
              <a:gd name="connsiteY0-2786" fmla="*/ 0 h 10741"/>
              <a:gd name="connsiteX1-2787" fmla="*/ 4721 w 10000"/>
              <a:gd name="connsiteY1-2788" fmla="*/ 48 h 10741"/>
              <a:gd name="connsiteX2-2789" fmla="*/ 4713 w 10000"/>
              <a:gd name="connsiteY2-2790" fmla="*/ 80 h 10741"/>
              <a:gd name="connsiteX3-2791" fmla="*/ 4704 w 10000"/>
              <a:gd name="connsiteY3-2792" fmla="*/ 101 h 10741"/>
              <a:gd name="connsiteX4-2793" fmla="*/ 4704 w 10000"/>
              <a:gd name="connsiteY4-2794" fmla="*/ 113 h 10741"/>
              <a:gd name="connsiteX5-2795" fmla="*/ 4713 w 10000"/>
              <a:gd name="connsiteY5-2796" fmla="*/ 119 h 10741"/>
              <a:gd name="connsiteX6-2797" fmla="*/ 4713 w 10000"/>
              <a:gd name="connsiteY6-2798" fmla="*/ 125 h 10741"/>
              <a:gd name="connsiteX7-2799" fmla="*/ 4721 w 10000"/>
              <a:gd name="connsiteY7-2800" fmla="*/ 125 h 10741"/>
              <a:gd name="connsiteX8-2801" fmla="*/ 4721 w 10000"/>
              <a:gd name="connsiteY8-2802" fmla="*/ 125 h 10741"/>
              <a:gd name="connsiteX9-2803" fmla="*/ 4721 w 10000"/>
              <a:gd name="connsiteY9-2804" fmla="*/ 134 h 10741"/>
              <a:gd name="connsiteX10-2805" fmla="*/ 4713 w 10000"/>
              <a:gd name="connsiteY10-2806" fmla="*/ 152 h 10741"/>
              <a:gd name="connsiteX11-2807" fmla="*/ 4704 w 10000"/>
              <a:gd name="connsiteY11-2808" fmla="*/ 179 h 10741"/>
              <a:gd name="connsiteX12-2809" fmla="*/ 4692 w 10000"/>
              <a:gd name="connsiteY12-2810" fmla="*/ 221 h 10741"/>
              <a:gd name="connsiteX13-2811" fmla="*/ 4667 w 10000"/>
              <a:gd name="connsiteY13-2812" fmla="*/ 280 h 10741"/>
              <a:gd name="connsiteX14-2813" fmla="*/ 4629 w 10000"/>
              <a:gd name="connsiteY14-2814" fmla="*/ 364 h 10741"/>
              <a:gd name="connsiteX15-2815" fmla="*/ 4592 w 10000"/>
              <a:gd name="connsiteY15-2816" fmla="*/ 465 h 10741"/>
              <a:gd name="connsiteX16-2817" fmla="*/ 4533 w 10000"/>
              <a:gd name="connsiteY16-2818" fmla="*/ 596 h 10741"/>
              <a:gd name="connsiteX17-2819" fmla="*/ 4463 w 10000"/>
              <a:gd name="connsiteY17-2820" fmla="*/ 754 h 10741"/>
              <a:gd name="connsiteX18-2821" fmla="*/ 4379 w 10000"/>
              <a:gd name="connsiteY18-2822" fmla="*/ 1001 h 10741"/>
              <a:gd name="connsiteX19-2823" fmla="*/ 4321 w 10000"/>
              <a:gd name="connsiteY19-2824" fmla="*/ 1266 h 10741"/>
              <a:gd name="connsiteX20-2825" fmla="*/ 4275 w 10000"/>
              <a:gd name="connsiteY20-2826" fmla="*/ 1538 h 10741"/>
              <a:gd name="connsiteX21-2827" fmla="*/ 4213 w 10000"/>
              <a:gd name="connsiteY21-2828" fmla="*/ 1827 h 10741"/>
              <a:gd name="connsiteX22-2829" fmla="*/ 4204 w 10000"/>
              <a:gd name="connsiteY22-2830" fmla="*/ 1889 h 10741"/>
              <a:gd name="connsiteX23-2831" fmla="*/ 4192 w 10000"/>
              <a:gd name="connsiteY23-2832" fmla="*/ 1982 h 10741"/>
              <a:gd name="connsiteX24-2833" fmla="*/ 4183 w 10000"/>
              <a:gd name="connsiteY24-2834" fmla="*/ 2080 h 10741"/>
              <a:gd name="connsiteX25-2835" fmla="*/ 4175 w 10000"/>
              <a:gd name="connsiteY25-2836" fmla="*/ 2187 h 10741"/>
              <a:gd name="connsiteX26-2837" fmla="*/ 4175 w 10000"/>
              <a:gd name="connsiteY26-2838" fmla="*/ 2297 h 10741"/>
              <a:gd name="connsiteX27-2839" fmla="*/ 4192 w 10000"/>
              <a:gd name="connsiteY27-2840" fmla="*/ 2396 h 10741"/>
              <a:gd name="connsiteX28-2841" fmla="*/ 4213 w 10000"/>
              <a:gd name="connsiteY28-2842" fmla="*/ 2482 h 10741"/>
              <a:gd name="connsiteX29-2843" fmla="*/ 4250 w 10000"/>
              <a:gd name="connsiteY29-2844" fmla="*/ 2542 h 10741"/>
              <a:gd name="connsiteX30-2845" fmla="*/ 4450 w 10000"/>
              <a:gd name="connsiteY30-2846" fmla="*/ 2530 h 10741"/>
              <a:gd name="connsiteX31-2847" fmla="*/ 4646 w 10000"/>
              <a:gd name="connsiteY31-2848" fmla="*/ 2482 h 10741"/>
              <a:gd name="connsiteX32-2849" fmla="*/ 4833 w 10000"/>
              <a:gd name="connsiteY32-2850" fmla="*/ 2405 h 10741"/>
              <a:gd name="connsiteX33-2851" fmla="*/ 5025 w 10000"/>
              <a:gd name="connsiteY33-2852" fmla="*/ 2297 h 10741"/>
              <a:gd name="connsiteX34-2853" fmla="*/ 5200 w 10000"/>
              <a:gd name="connsiteY34-2854" fmla="*/ 2172 h 10741"/>
              <a:gd name="connsiteX35-2855" fmla="*/ 5371 w 10000"/>
              <a:gd name="connsiteY35-2856" fmla="*/ 2020 h 10741"/>
              <a:gd name="connsiteX36-2857" fmla="*/ 5533 w 10000"/>
              <a:gd name="connsiteY36-2858" fmla="*/ 1859 h 10741"/>
              <a:gd name="connsiteX37-2859" fmla="*/ 5683 w 10000"/>
              <a:gd name="connsiteY37-2860" fmla="*/ 1690 h 10741"/>
              <a:gd name="connsiteX38-2861" fmla="*/ 5829 w 10000"/>
              <a:gd name="connsiteY38-2862" fmla="*/ 1511 h 10741"/>
              <a:gd name="connsiteX39-2863" fmla="*/ 5954 w 10000"/>
              <a:gd name="connsiteY39-2864" fmla="*/ 1326 h 10741"/>
              <a:gd name="connsiteX40-2865" fmla="*/ 6071 w 10000"/>
              <a:gd name="connsiteY40-2866" fmla="*/ 1147 h 10741"/>
              <a:gd name="connsiteX41-2867" fmla="*/ 6167 w 10000"/>
              <a:gd name="connsiteY41-2868" fmla="*/ 974 h 10741"/>
              <a:gd name="connsiteX42-2869" fmla="*/ 6213 w 10000"/>
              <a:gd name="connsiteY42-2870" fmla="*/ 974 h 10741"/>
              <a:gd name="connsiteX43-2871" fmla="*/ 6213 w 10000"/>
              <a:gd name="connsiteY43-2872" fmla="*/ 992 h 10741"/>
              <a:gd name="connsiteX44-2873" fmla="*/ 6138 w 10000"/>
              <a:gd name="connsiteY44-2874" fmla="*/ 1165 h 10741"/>
              <a:gd name="connsiteX45-2875" fmla="*/ 6054 w 10000"/>
              <a:gd name="connsiteY45-2876" fmla="*/ 1344 h 10741"/>
              <a:gd name="connsiteX46-2877" fmla="*/ 5963 w 10000"/>
              <a:gd name="connsiteY46-2878" fmla="*/ 1517 h 10741"/>
              <a:gd name="connsiteX47-2879" fmla="*/ 5871 w 10000"/>
              <a:gd name="connsiteY47-2880" fmla="*/ 1684 h 10741"/>
              <a:gd name="connsiteX48-2881" fmla="*/ 5775 w 10000"/>
              <a:gd name="connsiteY48-2882" fmla="*/ 1847 h 10741"/>
              <a:gd name="connsiteX49-2883" fmla="*/ 5667 w 10000"/>
              <a:gd name="connsiteY49-2884" fmla="*/ 1999 h 10741"/>
              <a:gd name="connsiteX50-2885" fmla="*/ 5554 w 10000"/>
              <a:gd name="connsiteY50-2886" fmla="*/ 2145 h 10741"/>
              <a:gd name="connsiteX51-2887" fmla="*/ 5417 w 10000"/>
              <a:gd name="connsiteY51-2888" fmla="*/ 2279 h 10741"/>
              <a:gd name="connsiteX52-2889" fmla="*/ 5275 w 10000"/>
              <a:gd name="connsiteY52-2890" fmla="*/ 2411 h 10741"/>
              <a:gd name="connsiteX53-2891" fmla="*/ 5108 w 10000"/>
              <a:gd name="connsiteY53-2892" fmla="*/ 2518 h 10741"/>
              <a:gd name="connsiteX54-2893" fmla="*/ 4917 w 10000"/>
              <a:gd name="connsiteY54-2894" fmla="*/ 2616 h 10741"/>
              <a:gd name="connsiteX55-2895" fmla="*/ 4704 w 10000"/>
              <a:gd name="connsiteY55-2896" fmla="*/ 2703 h 10741"/>
              <a:gd name="connsiteX56-2897" fmla="*/ 4479 w 10000"/>
              <a:gd name="connsiteY56-2898" fmla="*/ 2768 h 10741"/>
              <a:gd name="connsiteX57-2899" fmla="*/ 4213 w 10000"/>
              <a:gd name="connsiteY57-2900" fmla="*/ 2813 h 10741"/>
              <a:gd name="connsiteX58-2901" fmla="*/ 4221 w 10000"/>
              <a:gd name="connsiteY58-2902" fmla="*/ 3126 h 10741"/>
              <a:gd name="connsiteX59-2903" fmla="*/ 4258 w 10000"/>
              <a:gd name="connsiteY59-2904" fmla="*/ 3424 h 10741"/>
              <a:gd name="connsiteX60-2905" fmla="*/ 4321 w 10000"/>
              <a:gd name="connsiteY60-2906" fmla="*/ 3707 h 10741"/>
              <a:gd name="connsiteX61-2907" fmla="*/ 4404 w 10000"/>
              <a:gd name="connsiteY61-2908" fmla="*/ 3975 h 10741"/>
              <a:gd name="connsiteX62-2909" fmla="*/ 4508 w 10000"/>
              <a:gd name="connsiteY62-2910" fmla="*/ 4231 h 10741"/>
              <a:gd name="connsiteX63-2911" fmla="*/ 4621 w 10000"/>
              <a:gd name="connsiteY63-2912" fmla="*/ 4476 h 10741"/>
              <a:gd name="connsiteX64-2913" fmla="*/ 4750 w 10000"/>
              <a:gd name="connsiteY64-2914" fmla="*/ 4708 h 10741"/>
              <a:gd name="connsiteX65-2915" fmla="*/ 4879 w 10000"/>
              <a:gd name="connsiteY65-2916" fmla="*/ 4934 h 10741"/>
              <a:gd name="connsiteX66-2917" fmla="*/ 4917 w 10000"/>
              <a:gd name="connsiteY66-2918" fmla="*/ 4988 h 10741"/>
              <a:gd name="connsiteX67-2919" fmla="*/ 4950 w 10000"/>
              <a:gd name="connsiteY67-2920" fmla="*/ 5054 h 10741"/>
              <a:gd name="connsiteX68-2921" fmla="*/ 4996 w 10000"/>
              <a:gd name="connsiteY68-2922" fmla="*/ 5125 h 10741"/>
              <a:gd name="connsiteX69-2923" fmla="*/ 5038 w 10000"/>
              <a:gd name="connsiteY69-2924" fmla="*/ 5200 h 10741"/>
              <a:gd name="connsiteX70-2925" fmla="*/ 5092 w 10000"/>
              <a:gd name="connsiteY70-2926" fmla="*/ 5271 h 10741"/>
              <a:gd name="connsiteX71-2927" fmla="*/ 5154 w 10000"/>
              <a:gd name="connsiteY71-2928" fmla="*/ 5331 h 10741"/>
              <a:gd name="connsiteX72-2929" fmla="*/ 5229 w 10000"/>
              <a:gd name="connsiteY72-2930" fmla="*/ 5384 h 10741"/>
              <a:gd name="connsiteX73-2931" fmla="*/ 5313 w 10000"/>
              <a:gd name="connsiteY73-2932" fmla="*/ 5423 h 10741"/>
              <a:gd name="connsiteX74-2933" fmla="*/ 5413 w 10000"/>
              <a:gd name="connsiteY74-2934" fmla="*/ 5438 h 10741"/>
              <a:gd name="connsiteX75-2935" fmla="*/ 5517 w 10000"/>
              <a:gd name="connsiteY75-2936" fmla="*/ 5435 h 10741"/>
              <a:gd name="connsiteX76-2937" fmla="*/ 5704 w 10000"/>
              <a:gd name="connsiteY76-2938" fmla="*/ 5390 h 10741"/>
              <a:gd name="connsiteX77-2939" fmla="*/ 5871 w 10000"/>
              <a:gd name="connsiteY77-2940" fmla="*/ 5316 h 10741"/>
              <a:gd name="connsiteX78-2941" fmla="*/ 6033 w 10000"/>
              <a:gd name="connsiteY78-2942" fmla="*/ 5223 h 10741"/>
              <a:gd name="connsiteX79-2943" fmla="*/ 6167 w 10000"/>
              <a:gd name="connsiteY79-2944" fmla="*/ 5113 h 10741"/>
              <a:gd name="connsiteX80-2945" fmla="*/ 6296 w 10000"/>
              <a:gd name="connsiteY80-2946" fmla="*/ 4994 h 10741"/>
              <a:gd name="connsiteX81-2947" fmla="*/ 6417 w 10000"/>
              <a:gd name="connsiteY81-2948" fmla="*/ 4869 h 10741"/>
              <a:gd name="connsiteX82-2949" fmla="*/ 6525 w 10000"/>
              <a:gd name="connsiteY82-2950" fmla="*/ 4750 h 10741"/>
              <a:gd name="connsiteX83-2951" fmla="*/ 6617 w 10000"/>
              <a:gd name="connsiteY83-2952" fmla="*/ 4636 h 10741"/>
              <a:gd name="connsiteX84-2953" fmla="*/ 6821 w 10000"/>
              <a:gd name="connsiteY84-2954" fmla="*/ 4377 h 10741"/>
              <a:gd name="connsiteX85-2955" fmla="*/ 7017 w 10000"/>
              <a:gd name="connsiteY85-2956" fmla="*/ 4085 h 10741"/>
              <a:gd name="connsiteX86-2957" fmla="*/ 7213 w 10000"/>
              <a:gd name="connsiteY86-2958" fmla="*/ 3766 h 10741"/>
              <a:gd name="connsiteX87-2959" fmla="*/ 7396 w 10000"/>
              <a:gd name="connsiteY87-2960" fmla="*/ 3418 h 10741"/>
              <a:gd name="connsiteX88-2961" fmla="*/ 7563 w 10000"/>
              <a:gd name="connsiteY88-2962" fmla="*/ 3051 h 10741"/>
              <a:gd name="connsiteX89-2963" fmla="*/ 7713 w 10000"/>
              <a:gd name="connsiteY89-2964" fmla="*/ 2661 h 10741"/>
              <a:gd name="connsiteX90-2965" fmla="*/ 7850 w 10000"/>
              <a:gd name="connsiteY90-2966" fmla="*/ 2253 h 10741"/>
              <a:gd name="connsiteX91-2967" fmla="*/ 7950 w 10000"/>
              <a:gd name="connsiteY91-2968" fmla="*/ 1830 h 10741"/>
              <a:gd name="connsiteX92-2969" fmla="*/ 8025 w 10000"/>
              <a:gd name="connsiteY92-2970" fmla="*/ 1397 h 10741"/>
              <a:gd name="connsiteX93-2971" fmla="*/ 8071 w 10000"/>
              <a:gd name="connsiteY93-2972" fmla="*/ 954 h 10741"/>
              <a:gd name="connsiteX94-2973" fmla="*/ 8108 w 10000"/>
              <a:gd name="connsiteY94-2974" fmla="*/ 974 h 10741"/>
              <a:gd name="connsiteX95-2975" fmla="*/ 8138 w 10000"/>
              <a:gd name="connsiteY95-2976" fmla="*/ 1025 h 10741"/>
              <a:gd name="connsiteX96-2977" fmla="*/ 8163 w 10000"/>
              <a:gd name="connsiteY96-2978" fmla="*/ 1100 h 10741"/>
              <a:gd name="connsiteX97-2979" fmla="*/ 8175 w 10000"/>
              <a:gd name="connsiteY97-2980" fmla="*/ 1198 h 10741"/>
              <a:gd name="connsiteX98-2981" fmla="*/ 8183 w 10000"/>
              <a:gd name="connsiteY98-2982" fmla="*/ 1311 h 10741"/>
              <a:gd name="connsiteX99-2983" fmla="*/ 8183 w 10000"/>
              <a:gd name="connsiteY99-2984" fmla="*/ 1442 h 10741"/>
              <a:gd name="connsiteX100-2985" fmla="*/ 8183 w 10000"/>
              <a:gd name="connsiteY100-2986" fmla="*/ 1582 h 10741"/>
              <a:gd name="connsiteX101-2987" fmla="*/ 8175 w 10000"/>
              <a:gd name="connsiteY101-2988" fmla="*/ 1734 h 10741"/>
              <a:gd name="connsiteX102-2989" fmla="*/ 8163 w 10000"/>
              <a:gd name="connsiteY102-2990" fmla="*/ 1889 h 10741"/>
              <a:gd name="connsiteX103-2991" fmla="*/ 8146 w 10000"/>
              <a:gd name="connsiteY103-2992" fmla="*/ 2047 h 10741"/>
              <a:gd name="connsiteX104-2993" fmla="*/ 8121 w 10000"/>
              <a:gd name="connsiteY104-2994" fmla="*/ 2205 h 10741"/>
              <a:gd name="connsiteX105-2995" fmla="*/ 8108 w 10000"/>
              <a:gd name="connsiteY105-2996" fmla="*/ 2357 h 10741"/>
              <a:gd name="connsiteX106-2997" fmla="*/ 8083 w 10000"/>
              <a:gd name="connsiteY106-2998" fmla="*/ 2497 h 10741"/>
              <a:gd name="connsiteX107-2999" fmla="*/ 8063 w 10000"/>
              <a:gd name="connsiteY107-3000" fmla="*/ 2628 h 10741"/>
              <a:gd name="connsiteX108-3001" fmla="*/ 8038 w 10000"/>
              <a:gd name="connsiteY108-3002" fmla="*/ 2741 h 10741"/>
              <a:gd name="connsiteX109-3003" fmla="*/ 8017 w 10000"/>
              <a:gd name="connsiteY109-3004" fmla="*/ 2834 h 10741"/>
              <a:gd name="connsiteX110-3005" fmla="*/ 8000 w 10000"/>
              <a:gd name="connsiteY110-3006" fmla="*/ 2908 h 10741"/>
              <a:gd name="connsiteX111-3007" fmla="*/ 7700 w 10000"/>
              <a:gd name="connsiteY111-3008" fmla="*/ 3754 h 10741"/>
              <a:gd name="connsiteX112-3009" fmla="*/ 7942 w 10000"/>
              <a:gd name="connsiteY112-3010" fmla="*/ 3737 h 10741"/>
              <a:gd name="connsiteX113-3011" fmla="*/ 8167 w 10000"/>
              <a:gd name="connsiteY113-3012" fmla="*/ 3695 h 10741"/>
              <a:gd name="connsiteX114-3013" fmla="*/ 8379 w 10000"/>
              <a:gd name="connsiteY114-3014" fmla="*/ 3635 h 10741"/>
              <a:gd name="connsiteX115-3015" fmla="*/ 8583 w 10000"/>
              <a:gd name="connsiteY115-3016" fmla="*/ 3558 h 10741"/>
              <a:gd name="connsiteX116-3017" fmla="*/ 8767 w 10000"/>
              <a:gd name="connsiteY116-3018" fmla="*/ 3471 h 10741"/>
              <a:gd name="connsiteX117-3019" fmla="*/ 8933 w 10000"/>
              <a:gd name="connsiteY117-3020" fmla="*/ 3376 h 10741"/>
              <a:gd name="connsiteX118-3021" fmla="*/ 9092 w 10000"/>
              <a:gd name="connsiteY118-3022" fmla="*/ 3278 h 10741"/>
              <a:gd name="connsiteX119-3023" fmla="*/ 9238 w 10000"/>
              <a:gd name="connsiteY119-3024" fmla="*/ 3185 h 10741"/>
              <a:gd name="connsiteX120-3025" fmla="*/ 9250 w 10000"/>
              <a:gd name="connsiteY120-3026" fmla="*/ 3230 h 10741"/>
              <a:gd name="connsiteX121-3027" fmla="*/ 9117 w 10000"/>
              <a:gd name="connsiteY121-3028" fmla="*/ 3376 h 10741"/>
              <a:gd name="connsiteX122-3029" fmla="*/ 8954 w 10000"/>
              <a:gd name="connsiteY122-3030" fmla="*/ 3516 h 10741"/>
              <a:gd name="connsiteX123-3031" fmla="*/ 8758 w 10000"/>
              <a:gd name="connsiteY123-3032" fmla="*/ 3641 h 10741"/>
              <a:gd name="connsiteX124-3033" fmla="*/ 8538 w 10000"/>
              <a:gd name="connsiteY124-3034" fmla="*/ 3754 h 10741"/>
              <a:gd name="connsiteX125-3035" fmla="*/ 8304 w 10000"/>
              <a:gd name="connsiteY125-3036" fmla="*/ 3856 h 10741"/>
              <a:gd name="connsiteX126-3037" fmla="*/ 8054 w 10000"/>
              <a:gd name="connsiteY126-3038" fmla="*/ 3945 h 10741"/>
              <a:gd name="connsiteX127-3039" fmla="*/ 7796 w 10000"/>
              <a:gd name="connsiteY127-3040" fmla="*/ 4014 h 10741"/>
              <a:gd name="connsiteX128-3041" fmla="*/ 7533 w 10000"/>
              <a:gd name="connsiteY128-3042" fmla="*/ 4064 h 10741"/>
              <a:gd name="connsiteX129-3043" fmla="*/ 7479 w 10000"/>
              <a:gd name="connsiteY129-3044" fmla="*/ 4184 h 10741"/>
              <a:gd name="connsiteX130-3045" fmla="*/ 7404 w 10000"/>
              <a:gd name="connsiteY130-3046" fmla="*/ 4324 h 10741"/>
              <a:gd name="connsiteX131-3047" fmla="*/ 7321 w 10000"/>
              <a:gd name="connsiteY131-3048" fmla="*/ 4470 h 10741"/>
              <a:gd name="connsiteX132-3049" fmla="*/ 7213 w 10000"/>
              <a:gd name="connsiteY132-3050" fmla="*/ 4628 h 10741"/>
              <a:gd name="connsiteX133-3051" fmla="*/ 7100 w 10000"/>
              <a:gd name="connsiteY133-3052" fmla="*/ 4794 h 10741"/>
              <a:gd name="connsiteX134-3053" fmla="*/ 6979 w 10000"/>
              <a:gd name="connsiteY134-3054" fmla="*/ 4958 h 10741"/>
              <a:gd name="connsiteX135-3055" fmla="*/ 6850 w 10000"/>
              <a:gd name="connsiteY135-3056" fmla="*/ 5113 h 10741"/>
              <a:gd name="connsiteX136-3057" fmla="*/ 6721 w 10000"/>
              <a:gd name="connsiteY136-3058" fmla="*/ 5265 h 10741"/>
              <a:gd name="connsiteX137-3059" fmla="*/ 6600 w 10000"/>
              <a:gd name="connsiteY137-3060" fmla="*/ 5405 h 10741"/>
              <a:gd name="connsiteX138-3061" fmla="*/ 6471 w 10000"/>
              <a:gd name="connsiteY138-3062" fmla="*/ 5530 h 10741"/>
              <a:gd name="connsiteX139-3063" fmla="*/ 6358 w 10000"/>
              <a:gd name="connsiteY139-3064" fmla="*/ 5641 h 10741"/>
              <a:gd name="connsiteX140-3065" fmla="*/ 6250 w 10000"/>
              <a:gd name="connsiteY140-3066" fmla="*/ 5721 h 10741"/>
              <a:gd name="connsiteX141-3067" fmla="*/ 6267 w 10000"/>
              <a:gd name="connsiteY141-3068" fmla="*/ 5781 h 10741"/>
              <a:gd name="connsiteX142-3069" fmla="*/ 6296 w 10000"/>
              <a:gd name="connsiteY142-3070" fmla="*/ 5793 h 10741"/>
              <a:gd name="connsiteX143-3071" fmla="*/ 6479 w 10000"/>
              <a:gd name="connsiteY143-3072" fmla="*/ 5754 h 10741"/>
              <a:gd name="connsiteX144-3073" fmla="*/ 6663 w 10000"/>
              <a:gd name="connsiteY144-3074" fmla="*/ 5736 h 10741"/>
              <a:gd name="connsiteX145-3075" fmla="*/ 6858 w 10000"/>
              <a:gd name="connsiteY145-3076" fmla="*/ 5736 h 10741"/>
              <a:gd name="connsiteX146-3077" fmla="*/ 7046 w 10000"/>
              <a:gd name="connsiteY146-3078" fmla="*/ 5742 h 10741"/>
              <a:gd name="connsiteX147-3079" fmla="*/ 7246 w 10000"/>
              <a:gd name="connsiteY147-3080" fmla="*/ 5748 h 10741"/>
              <a:gd name="connsiteX148-3081" fmla="*/ 7425 w 10000"/>
              <a:gd name="connsiteY148-3082" fmla="*/ 5748 h 10741"/>
              <a:gd name="connsiteX149-3083" fmla="*/ 7600 w 10000"/>
              <a:gd name="connsiteY149-3084" fmla="*/ 5733 h 10741"/>
              <a:gd name="connsiteX150-3085" fmla="*/ 7950 w 10000"/>
              <a:gd name="connsiteY150-3086" fmla="*/ 5673 h 10741"/>
              <a:gd name="connsiteX151-3087" fmla="*/ 8275 w 10000"/>
              <a:gd name="connsiteY151-3088" fmla="*/ 5596 h 10741"/>
              <a:gd name="connsiteX152-3089" fmla="*/ 8579 w 10000"/>
              <a:gd name="connsiteY152-3090" fmla="*/ 5504 h 10741"/>
              <a:gd name="connsiteX153-3091" fmla="*/ 8858 w 10000"/>
              <a:gd name="connsiteY153-3092" fmla="*/ 5390 h 10741"/>
              <a:gd name="connsiteX154-3093" fmla="*/ 9117 w 10000"/>
              <a:gd name="connsiteY154-3094" fmla="*/ 5265 h 10741"/>
              <a:gd name="connsiteX155-3095" fmla="*/ 9350 w 10000"/>
              <a:gd name="connsiteY155-3096" fmla="*/ 5119 h 10741"/>
              <a:gd name="connsiteX156-3097" fmla="*/ 9563 w 10000"/>
              <a:gd name="connsiteY156-3098" fmla="*/ 4967 h 10741"/>
              <a:gd name="connsiteX157-3099" fmla="*/ 9758 w 10000"/>
              <a:gd name="connsiteY157-3100" fmla="*/ 4794 h 10741"/>
              <a:gd name="connsiteX158-3101" fmla="*/ 9933 w 10000"/>
              <a:gd name="connsiteY158-3102" fmla="*/ 4610 h 10741"/>
              <a:gd name="connsiteX159-3103" fmla="*/ 10000 w 10000"/>
              <a:gd name="connsiteY159-3104" fmla="*/ 4648 h 10741"/>
              <a:gd name="connsiteX160-3105" fmla="*/ 10000 w 10000"/>
              <a:gd name="connsiteY160-3106" fmla="*/ 4660 h 10741"/>
              <a:gd name="connsiteX161-3107" fmla="*/ 9904 w 10000"/>
              <a:gd name="connsiteY161-3108" fmla="*/ 4827 h 10741"/>
              <a:gd name="connsiteX162-3109" fmla="*/ 9767 w 10000"/>
              <a:gd name="connsiteY162-3110" fmla="*/ 5000 h 10741"/>
              <a:gd name="connsiteX163-3111" fmla="*/ 9600 w 10000"/>
              <a:gd name="connsiteY163-3112" fmla="*/ 5173 h 10741"/>
              <a:gd name="connsiteX164-3113" fmla="*/ 9404 w 10000"/>
              <a:gd name="connsiteY164-3114" fmla="*/ 5343 h 10741"/>
              <a:gd name="connsiteX165-3115" fmla="*/ 9183 w 10000"/>
              <a:gd name="connsiteY165-3116" fmla="*/ 5504 h 10741"/>
              <a:gd name="connsiteX166-3117" fmla="*/ 8950 w 10000"/>
              <a:gd name="connsiteY166-3118" fmla="*/ 5662 h 10741"/>
              <a:gd name="connsiteX167-3119" fmla="*/ 8704 w 10000"/>
              <a:gd name="connsiteY167-3120" fmla="*/ 5802 h 10741"/>
              <a:gd name="connsiteX168-3121" fmla="*/ 8463 w 10000"/>
              <a:gd name="connsiteY168-3122" fmla="*/ 5927 h 10741"/>
              <a:gd name="connsiteX169-3123" fmla="*/ 8229 w 10000"/>
              <a:gd name="connsiteY169-3124" fmla="*/ 6025 h 10741"/>
              <a:gd name="connsiteX170-3125" fmla="*/ 8000 w 10000"/>
              <a:gd name="connsiteY170-3126" fmla="*/ 6105 h 10741"/>
              <a:gd name="connsiteX171-3127" fmla="*/ 7879 w 10000"/>
              <a:gd name="connsiteY171-3128" fmla="*/ 6132 h 10741"/>
              <a:gd name="connsiteX172-3129" fmla="*/ 7729 w 10000"/>
              <a:gd name="connsiteY172-3130" fmla="*/ 6153 h 10741"/>
              <a:gd name="connsiteX173-3131" fmla="*/ 7563 w 10000"/>
              <a:gd name="connsiteY173-3132" fmla="*/ 6177 h 10741"/>
              <a:gd name="connsiteX174-3133" fmla="*/ 7388 w 10000"/>
              <a:gd name="connsiteY174-3134" fmla="*/ 6198 h 10741"/>
              <a:gd name="connsiteX175-3135" fmla="*/ 7204 w 10000"/>
              <a:gd name="connsiteY175-3136" fmla="*/ 6219 h 10741"/>
              <a:gd name="connsiteX176-3137" fmla="*/ 7017 w 10000"/>
              <a:gd name="connsiteY176-3138" fmla="*/ 6240 h 10741"/>
              <a:gd name="connsiteX177-3139" fmla="*/ 6842 w 10000"/>
              <a:gd name="connsiteY177-3140" fmla="*/ 6263 h 10741"/>
              <a:gd name="connsiteX178-3141" fmla="*/ 6675 w 10000"/>
              <a:gd name="connsiteY178-3142" fmla="*/ 6290 h 10741"/>
              <a:gd name="connsiteX179-3143" fmla="*/ 6517 w 10000"/>
              <a:gd name="connsiteY179-3144" fmla="*/ 6329 h 10741"/>
              <a:gd name="connsiteX180-3145" fmla="*/ 6388 w 10000"/>
              <a:gd name="connsiteY180-3146" fmla="*/ 6365 h 10741"/>
              <a:gd name="connsiteX181-3147" fmla="*/ 6288 w 10000"/>
              <a:gd name="connsiteY181-3148" fmla="*/ 6415 h 10741"/>
              <a:gd name="connsiteX182-3149" fmla="*/ 6213 w 10000"/>
              <a:gd name="connsiteY182-3150" fmla="*/ 6475 h 10741"/>
              <a:gd name="connsiteX183-3151" fmla="*/ 6092 w 10000"/>
              <a:gd name="connsiteY183-3152" fmla="*/ 6648 h 10741"/>
              <a:gd name="connsiteX184-3153" fmla="*/ 6008 w 10000"/>
              <a:gd name="connsiteY184-3154" fmla="*/ 6836 h 10741"/>
              <a:gd name="connsiteX185-3155" fmla="*/ 5942 w 10000"/>
              <a:gd name="connsiteY185-3156" fmla="*/ 7032 h 10741"/>
              <a:gd name="connsiteX186-3157" fmla="*/ 5904 w 10000"/>
              <a:gd name="connsiteY186-3158" fmla="*/ 7232 h 10741"/>
              <a:gd name="connsiteX187-3159" fmla="*/ 5888 w 10000"/>
              <a:gd name="connsiteY187-3160" fmla="*/ 7443 h 10741"/>
              <a:gd name="connsiteX188-3161" fmla="*/ 5879 w 10000"/>
              <a:gd name="connsiteY188-3162" fmla="*/ 7655 h 10741"/>
              <a:gd name="connsiteX189-3163" fmla="*/ 5888 w 10000"/>
              <a:gd name="connsiteY189-3164" fmla="*/ 7867 h 10741"/>
              <a:gd name="connsiteX190-3165" fmla="*/ 5904 w 10000"/>
              <a:gd name="connsiteY190-3166" fmla="*/ 8084 h 10741"/>
              <a:gd name="connsiteX191-3167" fmla="*/ 5925 w 10000"/>
              <a:gd name="connsiteY191-3168" fmla="*/ 8299 h 10741"/>
              <a:gd name="connsiteX192-3169" fmla="*/ 5950 w 10000"/>
              <a:gd name="connsiteY192-3170" fmla="*/ 8510 h 10741"/>
              <a:gd name="connsiteX193-3171" fmla="*/ 5954 w 10000"/>
              <a:gd name="connsiteY193-3172" fmla="*/ 8820 h 10741"/>
              <a:gd name="connsiteX194-3173" fmla="*/ 5933 w 10000"/>
              <a:gd name="connsiteY194-3174" fmla="*/ 9130 h 10741"/>
              <a:gd name="connsiteX195-3175" fmla="*/ 5896 w 10000"/>
              <a:gd name="connsiteY195-3176" fmla="*/ 9428 h 10741"/>
              <a:gd name="connsiteX196-3177" fmla="*/ 5850 w 10000"/>
              <a:gd name="connsiteY196-3178" fmla="*/ 9720 h 10741"/>
              <a:gd name="connsiteX197-3179" fmla="*/ 5909 w 10000"/>
              <a:gd name="connsiteY197-3180" fmla="*/ 10741 h 10741"/>
              <a:gd name="connsiteX198-3181" fmla="*/ 4117 w 10000"/>
              <a:gd name="connsiteY198-3182" fmla="*/ 10686 h 10741"/>
              <a:gd name="connsiteX199-3183" fmla="*/ 4309 w 10000"/>
              <a:gd name="connsiteY199-3184" fmla="*/ 10293 h 10741"/>
              <a:gd name="connsiteX200-3185" fmla="*/ 4546 w 10000"/>
              <a:gd name="connsiteY200-3186" fmla="*/ 9848 h 10741"/>
              <a:gd name="connsiteX201-3187" fmla="*/ 4629 w 10000"/>
              <a:gd name="connsiteY201-3188" fmla="*/ 9687 h 10741"/>
              <a:gd name="connsiteX202-3189" fmla="*/ 4700 w 10000"/>
              <a:gd name="connsiteY202-3190" fmla="*/ 9508 h 10741"/>
              <a:gd name="connsiteX203-3191" fmla="*/ 4767 w 10000"/>
              <a:gd name="connsiteY203-3192" fmla="*/ 9309 h 10741"/>
              <a:gd name="connsiteX204-3193" fmla="*/ 4829 w 10000"/>
              <a:gd name="connsiteY204-3194" fmla="*/ 9097 h 10741"/>
              <a:gd name="connsiteX205-3195" fmla="*/ 4879 w 10000"/>
              <a:gd name="connsiteY205-3196" fmla="*/ 8868 h 10741"/>
              <a:gd name="connsiteX206-3197" fmla="*/ 4917 w 10000"/>
              <a:gd name="connsiteY206-3198" fmla="*/ 8635 h 10741"/>
              <a:gd name="connsiteX207-3199" fmla="*/ 4954 w 10000"/>
              <a:gd name="connsiteY207-3200" fmla="*/ 8391 h 10741"/>
              <a:gd name="connsiteX208-3201" fmla="*/ 4979 w 10000"/>
              <a:gd name="connsiteY208-3202" fmla="*/ 8144 h 10741"/>
              <a:gd name="connsiteX209-3203" fmla="*/ 5000 w 10000"/>
              <a:gd name="connsiteY209-3204" fmla="*/ 7887 h 10741"/>
              <a:gd name="connsiteX210-3205" fmla="*/ 5000 w 10000"/>
              <a:gd name="connsiteY210-3206" fmla="*/ 7634 h 10741"/>
              <a:gd name="connsiteX211-3207" fmla="*/ 5000 w 10000"/>
              <a:gd name="connsiteY211-3208" fmla="*/ 7384 h 10741"/>
              <a:gd name="connsiteX212-3209" fmla="*/ 4979 w 10000"/>
              <a:gd name="connsiteY212-3210" fmla="*/ 7133 h 10741"/>
              <a:gd name="connsiteX213-3211" fmla="*/ 4950 w 10000"/>
              <a:gd name="connsiteY213-3212" fmla="*/ 6892 h 10741"/>
              <a:gd name="connsiteX214-3213" fmla="*/ 4913 w 10000"/>
              <a:gd name="connsiteY214-3214" fmla="*/ 6657 h 10741"/>
              <a:gd name="connsiteX215-3215" fmla="*/ 4858 w 10000"/>
              <a:gd name="connsiteY215-3216" fmla="*/ 6430 h 10741"/>
              <a:gd name="connsiteX216-3217" fmla="*/ 4783 w 10000"/>
              <a:gd name="connsiteY216-3218" fmla="*/ 6219 h 10741"/>
              <a:gd name="connsiteX217-3219" fmla="*/ 4700 w 10000"/>
              <a:gd name="connsiteY217-3220" fmla="*/ 6019 h 10741"/>
              <a:gd name="connsiteX218-3221" fmla="*/ 4600 w 10000"/>
              <a:gd name="connsiteY218-3222" fmla="*/ 5840 h 10741"/>
              <a:gd name="connsiteX219-3223" fmla="*/ 4488 w 10000"/>
              <a:gd name="connsiteY219-3224" fmla="*/ 5682 h 10741"/>
              <a:gd name="connsiteX220-3225" fmla="*/ 4358 w 10000"/>
              <a:gd name="connsiteY220-3226" fmla="*/ 5542 h 10741"/>
              <a:gd name="connsiteX221-3227" fmla="*/ 4213 w 10000"/>
              <a:gd name="connsiteY221-3228" fmla="*/ 5429 h 10741"/>
              <a:gd name="connsiteX222-3229" fmla="*/ 4046 w 10000"/>
              <a:gd name="connsiteY222-3230" fmla="*/ 5343 h 10741"/>
              <a:gd name="connsiteX223-3231" fmla="*/ 3904 w 10000"/>
              <a:gd name="connsiteY223-3232" fmla="*/ 5292 h 10741"/>
              <a:gd name="connsiteX224-3233" fmla="*/ 3746 w 10000"/>
              <a:gd name="connsiteY224-3234" fmla="*/ 5271 h 10741"/>
              <a:gd name="connsiteX225-3235" fmla="*/ 3583 w 10000"/>
              <a:gd name="connsiteY225-3236" fmla="*/ 5271 h 10741"/>
              <a:gd name="connsiteX226-3237" fmla="*/ 3413 w 10000"/>
              <a:gd name="connsiteY226-3238" fmla="*/ 5286 h 10741"/>
              <a:gd name="connsiteX227-3239" fmla="*/ 3246 w 10000"/>
              <a:gd name="connsiteY227-3240" fmla="*/ 5310 h 10741"/>
              <a:gd name="connsiteX228-3241" fmla="*/ 3079 w 10000"/>
              <a:gd name="connsiteY228-3242" fmla="*/ 5343 h 10741"/>
              <a:gd name="connsiteX229-3243" fmla="*/ 2913 w 10000"/>
              <a:gd name="connsiteY229-3244" fmla="*/ 5369 h 10741"/>
              <a:gd name="connsiteX230-3245" fmla="*/ 2750 w 10000"/>
              <a:gd name="connsiteY230-3246" fmla="*/ 5396 h 10741"/>
              <a:gd name="connsiteX231-3247" fmla="*/ 2600 w 10000"/>
              <a:gd name="connsiteY231-3248" fmla="*/ 5411 h 10741"/>
              <a:gd name="connsiteX232-3249" fmla="*/ 2258 w 10000"/>
              <a:gd name="connsiteY232-3250" fmla="*/ 5423 h 10741"/>
              <a:gd name="connsiteX233-3251" fmla="*/ 1925 w 10000"/>
              <a:gd name="connsiteY233-3252" fmla="*/ 5411 h 10741"/>
              <a:gd name="connsiteX234-3253" fmla="*/ 1617 w 10000"/>
              <a:gd name="connsiteY234-3254" fmla="*/ 5384 h 10741"/>
              <a:gd name="connsiteX235-3255" fmla="*/ 1321 w 10000"/>
              <a:gd name="connsiteY235-3256" fmla="*/ 5346 h 10741"/>
              <a:gd name="connsiteX236-3257" fmla="*/ 1033 w 10000"/>
              <a:gd name="connsiteY236-3258" fmla="*/ 5298 h 10741"/>
              <a:gd name="connsiteX237-3259" fmla="*/ 758 w 10000"/>
              <a:gd name="connsiteY237-3260" fmla="*/ 5250 h 10741"/>
              <a:gd name="connsiteX238-3261" fmla="*/ 500 w 10000"/>
              <a:gd name="connsiteY238-3262" fmla="*/ 5197 h 10741"/>
              <a:gd name="connsiteX239-3263" fmla="*/ 517 w 10000"/>
              <a:gd name="connsiteY239-3264" fmla="*/ 5137 h 10741"/>
              <a:gd name="connsiteX240-3265" fmla="*/ 871 w 10000"/>
              <a:gd name="connsiteY240-3266" fmla="*/ 5173 h 10741"/>
              <a:gd name="connsiteX241-3267" fmla="*/ 1221 w 10000"/>
              <a:gd name="connsiteY241-3268" fmla="*/ 5197 h 10741"/>
              <a:gd name="connsiteX242-3269" fmla="*/ 1563 w 10000"/>
              <a:gd name="connsiteY242-3270" fmla="*/ 5206 h 10741"/>
              <a:gd name="connsiteX243-3271" fmla="*/ 1896 w 10000"/>
              <a:gd name="connsiteY243-3272" fmla="*/ 5197 h 10741"/>
              <a:gd name="connsiteX244-3273" fmla="*/ 2221 w 10000"/>
              <a:gd name="connsiteY244-3274" fmla="*/ 5164 h 10741"/>
              <a:gd name="connsiteX245-3275" fmla="*/ 2538 w 10000"/>
              <a:gd name="connsiteY245-3276" fmla="*/ 5113 h 10741"/>
              <a:gd name="connsiteX246-3277" fmla="*/ 2842 w 10000"/>
              <a:gd name="connsiteY246-3278" fmla="*/ 5045 h 10741"/>
              <a:gd name="connsiteX247-3279" fmla="*/ 3129 w 10000"/>
              <a:gd name="connsiteY247-3280" fmla="*/ 4946 h 10741"/>
              <a:gd name="connsiteX248-3281" fmla="*/ 3500 w 10000"/>
              <a:gd name="connsiteY248-3282" fmla="*/ 4815 h 10741"/>
              <a:gd name="connsiteX249-3283" fmla="*/ 2821 w 10000"/>
              <a:gd name="connsiteY249-3284" fmla="*/ 4389 h 10741"/>
              <a:gd name="connsiteX250-3285" fmla="*/ 2213 w 10000"/>
              <a:gd name="connsiteY250-3286" fmla="*/ 3912 h 10741"/>
              <a:gd name="connsiteX251-3287" fmla="*/ 1879 w 10000"/>
              <a:gd name="connsiteY251-3288" fmla="*/ 3939 h 10741"/>
              <a:gd name="connsiteX252-3289" fmla="*/ 1554 w 10000"/>
              <a:gd name="connsiteY252-3290" fmla="*/ 3939 h 10741"/>
              <a:gd name="connsiteX253-3291" fmla="*/ 1258 w 10000"/>
              <a:gd name="connsiteY253-3292" fmla="*/ 3912 h 10741"/>
              <a:gd name="connsiteX254-3293" fmla="*/ 979 w 10000"/>
              <a:gd name="connsiteY254-3294" fmla="*/ 3856 h 10741"/>
              <a:gd name="connsiteX255-3295" fmla="*/ 721 w 10000"/>
              <a:gd name="connsiteY255-3296" fmla="*/ 3775 h 10741"/>
              <a:gd name="connsiteX256-3297" fmla="*/ 496 w 10000"/>
              <a:gd name="connsiteY256-3298" fmla="*/ 3674 h 10741"/>
              <a:gd name="connsiteX257-3299" fmla="*/ 296 w 10000"/>
              <a:gd name="connsiteY257-3300" fmla="*/ 3549 h 10741"/>
              <a:gd name="connsiteX258-3301" fmla="*/ 129 w 10000"/>
              <a:gd name="connsiteY258-3302" fmla="*/ 3403 h 10741"/>
              <a:gd name="connsiteX259-3303" fmla="*/ 0 w 10000"/>
              <a:gd name="connsiteY259-3304" fmla="*/ 3245 h 10741"/>
              <a:gd name="connsiteX260-3305" fmla="*/ 17 w 10000"/>
              <a:gd name="connsiteY260-3306" fmla="*/ 3218 h 10741"/>
              <a:gd name="connsiteX261-3307" fmla="*/ 71 w 10000"/>
              <a:gd name="connsiteY261-3308" fmla="*/ 3245 h 10741"/>
              <a:gd name="connsiteX262-3309" fmla="*/ 138 w 10000"/>
              <a:gd name="connsiteY262-3310" fmla="*/ 3349 h 10741"/>
              <a:gd name="connsiteX263-3311" fmla="*/ 246 w 10000"/>
              <a:gd name="connsiteY263-3312" fmla="*/ 3439 h 10741"/>
              <a:gd name="connsiteX264-3313" fmla="*/ 379 w 10000"/>
              <a:gd name="connsiteY264-3314" fmla="*/ 3528 h 10741"/>
              <a:gd name="connsiteX265-3315" fmla="*/ 538 w 10000"/>
              <a:gd name="connsiteY265-3316" fmla="*/ 3597 h 10741"/>
              <a:gd name="connsiteX266-3317" fmla="*/ 721 w 10000"/>
              <a:gd name="connsiteY266-3318" fmla="*/ 3656 h 10741"/>
              <a:gd name="connsiteX267-3319" fmla="*/ 913 w 10000"/>
              <a:gd name="connsiteY267-3320" fmla="*/ 3701 h 10741"/>
              <a:gd name="connsiteX268-3321" fmla="*/ 1117 w 10000"/>
              <a:gd name="connsiteY268-3322" fmla="*/ 3728 h 10741"/>
              <a:gd name="connsiteX269-3323" fmla="*/ 1329 w 10000"/>
              <a:gd name="connsiteY269-3324" fmla="*/ 3737 h 10741"/>
              <a:gd name="connsiteX270-3325" fmla="*/ 1533 w 10000"/>
              <a:gd name="connsiteY270-3326" fmla="*/ 3734 h 10741"/>
              <a:gd name="connsiteX271-3327" fmla="*/ 1646 w 10000"/>
              <a:gd name="connsiteY271-3328" fmla="*/ 3722 h 10741"/>
              <a:gd name="connsiteX272-3329" fmla="*/ 1746 w 10000"/>
              <a:gd name="connsiteY272-3330" fmla="*/ 3722 h 10741"/>
              <a:gd name="connsiteX273-3331" fmla="*/ 1833 w 10000"/>
              <a:gd name="connsiteY273-3332" fmla="*/ 3710 h 10741"/>
              <a:gd name="connsiteX274-3333" fmla="*/ 1917 w 10000"/>
              <a:gd name="connsiteY274-3334" fmla="*/ 3695 h 10741"/>
              <a:gd name="connsiteX275-3335" fmla="*/ 1988 w 10000"/>
              <a:gd name="connsiteY275-3336" fmla="*/ 3662 h 10741"/>
              <a:gd name="connsiteX276-3337" fmla="*/ 1788 w 10000"/>
              <a:gd name="connsiteY276-3338" fmla="*/ 3391 h 10741"/>
              <a:gd name="connsiteX277-3339" fmla="*/ 1617 w 10000"/>
              <a:gd name="connsiteY277-3340" fmla="*/ 3126 h 10741"/>
              <a:gd name="connsiteX278-3341" fmla="*/ 1454 w 10000"/>
              <a:gd name="connsiteY278-3342" fmla="*/ 2849 h 10741"/>
              <a:gd name="connsiteX279-3343" fmla="*/ 1313 w 10000"/>
              <a:gd name="connsiteY279-3344" fmla="*/ 2563 h 10741"/>
              <a:gd name="connsiteX280-3345" fmla="*/ 1175 w 10000"/>
              <a:gd name="connsiteY280-3346" fmla="*/ 2253 h 10741"/>
              <a:gd name="connsiteX281-3347" fmla="*/ 1046 w 10000"/>
              <a:gd name="connsiteY281-3348" fmla="*/ 1919 h 10741"/>
              <a:gd name="connsiteX282-3349" fmla="*/ 1033 w 10000"/>
              <a:gd name="connsiteY282-3350" fmla="*/ 1859 h 10741"/>
              <a:gd name="connsiteX283-3351" fmla="*/ 1000 w 10000"/>
              <a:gd name="connsiteY283-3352" fmla="*/ 1776 h 10741"/>
              <a:gd name="connsiteX284-3353" fmla="*/ 979 w 10000"/>
              <a:gd name="connsiteY284-3354" fmla="*/ 1684 h 10741"/>
              <a:gd name="connsiteX285-3355" fmla="*/ 950 w 10000"/>
              <a:gd name="connsiteY285-3356" fmla="*/ 1591 h 10741"/>
              <a:gd name="connsiteX286-3357" fmla="*/ 925 w 10000"/>
              <a:gd name="connsiteY286-3358" fmla="*/ 1490 h 10741"/>
              <a:gd name="connsiteX287-3359" fmla="*/ 917 w 10000"/>
              <a:gd name="connsiteY287-3360" fmla="*/ 1397 h 10741"/>
              <a:gd name="connsiteX288-3361" fmla="*/ 917 w 10000"/>
              <a:gd name="connsiteY288-3362" fmla="*/ 1311 h 10741"/>
              <a:gd name="connsiteX289-3363" fmla="*/ 933 w 10000"/>
              <a:gd name="connsiteY289-3364" fmla="*/ 1234 h 10741"/>
              <a:gd name="connsiteX290-3365" fmla="*/ 963 w 10000"/>
              <a:gd name="connsiteY290-3366" fmla="*/ 1180 h 10741"/>
              <a:gd name="connsiteX291-3367" fmla="*/ 1000 w 10000"/>
              <a:gd name="connsiteY291-3368" fmla="*/ 1192 h 10741"/>
              <a:gd name="connsiteX292-3369" fmla="*/ 1033 w 10000"/>
              <a:gd name="connsiteY292-3370" fmla="*/ 1496 h 10741"/>
              <a:gd name="connsiteX293-3371" fmla="*/ 1108 w 10000"/>
              <a:gd name="connsiteY293-3372" fmla="*/ 1800 h 10741"/>
              <a:gd name="connsiteX294-3373" fmla="*/ 1221 w 10000"/>
              <a:gd name="connsiteY294-3374" fmla="*/ 2098 h 10741"/>
              <a:gd name="connsiteX295-3375" fmla="*/ 1358 w 10000"/>
              <a:gd name="connsiteY295-3376" fmla="*/ 2372 h 10741"/>
              <a:gd name="connsiteX296-3377" fmla="*/ 1508 w 10000"/>
              <a:gd name="connsiteY296-3378" fmla="*/ 2628 h 10741"/>
              <a:gd name="connsiteX297-3379" fmla="*/ 1646 w 10000"/>
              <a:gd name="connsiteY297-3380" fmla="*/ 2795 h 10741"/>
              <a:gd name="connsiteX298-3381" fmla="*/ 1629 w 10000"/>
              <a:gd name="connsiteY298-3382" fmla="*/ 2801 h 10741"/>
              <a:gd name="connsiteX299-3383" fmla="*/ 1629 w 10000"/>
              <a:gd name="connsiteY299-3384" fmla="*/ 2807 h 10741"/>
              <a:gd name="connsiteX300-3385" fmla="*/ 1638 w 10000"/>
              <a:gd name="connsiteY300-3386" fmla="*/ 2813 h 10741"/>
              <a:gd name="connsiteX301-3387" fmla="*/ 1646 w 10000"/>
              <a:gd name="connsiteY301-3388" fmla="*/ 2816 h 10741"/>
              <a:gd name="connsiteX302-3389" fmla="*/ 1663 w 10000"/>
              <a:gd name="connsiteY302-3390" fmla="*/ 2822 h 10741"/>
              <a:gd name="connsiteX303-3391" fmla="*/ 1667 w 10000"/>
              <a:gd name="connsiteY303-3392" fmla="*/ 2834 h 10741"/>
              <a:gd name="connsiteX304-3393" fmla="*/ 1675 w 10000"/>
              <a:gd name="connsiteY304-3394" fmla="*/ 2840 h 10741"/>
              <a:gd name="connsiteX305-3395" fmla="*/ 1683 w 10000"/>
              <a:gd name="connsiteY305-3396" fmla="*/ 2849 h 10741"/>
              <a:gd name="connsiteX306-3397" fmla="*/ 1683 w 10000"/>
              <a:gd name="connsiteY306-3398" fmla="*/ 2843 h 10741"/>
              <a:gd name="connsiteX307-3399" fmla="*/ 1675 w 10000"/>
              <a:gd name="connsiteY307-3400" fmla="*/ 2840 h 10741"/>
              <a:gd name="connsiteX308-3401" fmla="*/ 1675 w 10000"/>
              <a:gd name="connsiteY308-3402" fmla="*/ 2840 h 10741"/>
              <a:gd name="connsiteX309-3403" fmla="*/ 1646 w 10000"/>
              <a:gd name="connsiteY309-3404" fmla="*/ 2795 h 10741"/>
              <a:gd name="connsiteX310-3405" fmla="*/ 1746 w 10000"/>
              <a:gd name="connsiteY310-3406" fmla="*/ 2741 h 10741"/>
              <a:gd name="connsiteX311-3407" fmla="*/ 1842 w 10000"/>
              <a:gd name="connsiteY311-3408" fmla="*/ 2649 h 10741"/>
              <a:gd name="connsiteX312-3409" fmla="*/ 1933 w 10000"/>
              <a:gd name="connsiteY312-3410" fmla="*/ 2542 h 10741"/>
              <a:gd name="connsiteX313-3411" fmla="*/ 2017 w 10000"/>
              <a:gd name="connsiteY313-3412" fmla="*/ 2411 h 10741"/>
              <a:gd name="connsiteX314-3413" fmla="*/ 2092 w 10000"/>
              <a:gd name="connsiteY314-3414" fmla="*/ 2265 h 10741"/>
              <a:gd name="connsiteX315-3415" fmla="*/ 2163 w 10000"/>
              <a:gd name="connsiteY315-3416" fmla="*/ 2113 h 10741"/>
              <a:gd name="connsiteX316-3417" fmla="*/ 2221 w 10000"/>
              <a:gd name="connsiteY316-3418" fmla="*/ 1955 h 10741"/>
              <a:gd name="connsiteX317-3419" fmla="*/ 2275 w 10000"/>
              <a:gd name="connsiteY317-3420" fmla="*/ 1803 h 10741"/>
              <a:gd name="connsiteX318-3421" fmla="*/ 2321 w 10000"/>
              <a:gd name="connsiteY318-3422" fmla="*/ 1657 h 10741"/>
              <a:gd name="connsiteX319-3423" fmla="*/ 2329 w 10000"/>
              <a:gd name="connsiteY319-3424" fmla="*/ 1853 h 10741"/>
              <a:gd name="connsiteX320-3425" fmla="*/ 2321 w 10000"/>
              <a:gd name="connsiteY320-3426" fmla="*/ 2032 h 10741"/>
              <a:gd name="connsiteX321-3427" fmla="*/ 2283 w 10000"/>
              <a:gd name="connsiteY321-3428" fmla="*/ 2199 h 10741"/>
              <a:gd name="connsiteX322-3429" fmla="*/ 2229 w 10000"/>
              <a:gd name="connsiteY322-3430" fmla="*/ 2366 h 10741"/>
              <a:gd name="connsiteX323-3431" fmla="*/ 2154 w 10000"/>
              <a:gd name="connsiteY323-3432" fmla="*/ 2524 h 10741"/>
              <a:gd name="connsiteX324-3433" fmla="*/ 2046 w 10000"/>
              <a:gd name="connsiteY324-3434" fmla="*/ 2682 h 10741"/>
              <a:gd name="connsiteX325-3435" fmla="*/ 1796 w 10000"/>
              <a:gd name="connsiteY325-3436" fmla="*/ 3027 h 10741"/>
              <a:gd name="connsiteX326-3437" fmla="*/ 2054 w 10000"/>
              <a:gd name="connsiteY326-3438" fmla="*/ 3305 h 10741"/>
              <a:gd name="connsiteX327-3439" fmla="*/ 2333 w 10000"/>
              <a:gd name="connsiteY327-3440" fmla="*/ 3564 h 10741"/>
              <a:gd name="connsiteX328-3441" fmla="*/ 2638 w 10000"/>
              <a:gd name="connsiteY328-3442" fmla="*/ 3808 h 10741"/>
              <a:gd name="connsiteX329-3443" fmla="*/ 2963 w 10000"/>
              <a:gd name="connsiteY329-3444" fmla="*/ 4032 h 10741"/>
              <a:gd name="connsiteX330-3445" fmla="*/ 4129 w 10000"/>
              <a:gd name="connsiteY330-3446" fmla="*/ 4610 h 10741"/>
              <a:gd name="connsiteX331-3447" fmla="*/ 4167 w 10000"/>
              <a:gd name="connsiteY331-3448" fmla="*/ 4589 h 10741"/>
              <a:gd name="connsiteX332-3449" fmla="*/ 4071 w 10000"/>
              <a:gd name="connsiteY332-3450" fmla="*/ 4333 h 10741"/>
              <a:gd name="connsiteX333-3451" fmla="*/ 3996 w 10000"/>
              <a:gd name="connsiteY333-3452" fmla="*/ 4058 h 10741"/>
              <a:gd name="connsiteX334-3453" fmla="*/ 3933 w 10000"/>
              <a:gd name="connsiteY334-3454" fmla="*/ 3760 h 10741"/>
              <a:gd name="connsiteX335-3455" fmla="*/ 3904 w 10000"/>
              <a:gd name="connsiteY335-3456" fmla="*/ 3456 h 10741"/>
              <a:gd name="connsiteX336-3457" fmla="*/ 3879 w 10000"/>
              <a:gd name="connsiteY336-3458" fmla="*/ 3138 h 10741"/>
              <a:gd name="connsiteX337-3459" fmla="*/ 3879 w 10000"/>
              <a:gd name="connsiteY337-3460" fmla="*/ 2813 h 10741"/>
              <a:gd name="connsiteX338-3461" fmla="*/ 3896 w 10000"/>
              <a:gd name="connsiteY338-3462" fmla="*/ 2485 h 10741"/>
              <a:gd name="connsiteX339-3463" fmla="*/ 3933 w 10000"/>
              <a:gd name="connsiteY339-3464" fmla="*/ 2160 h 10741"/>
              <a:gd name="connsiteX340-3465" fmla="*/ 3988 w 10000"/>
              <a:gd name="connsiteY340-3466" fmla="*/ 1836 h 10741"/>
              <a:gd name="connsiteX341-3467" fmla="*/ 4046 w 10000"/>
              <a:gd name="connsiteY341-3468" fmla="*/ 1523 h 10741"/>
              <a:gd name="connsiteX342-3469" fmla="*/ 4129 w 10000"/>
              <a:gd name="connsiteY342-3470" fmla="*/ 1219 h 10741"/>
              <a:gd name="connsiteX343-3471" fmla="*/ 4229 w 10000"/>
              <a:gd name="connsiteY343-3472" fmla="*/ 933 h 10741"/>
              <a:gd name="connsiteX344-3473" fmla="*/ 4333 w 10000"/>
              <a:gd name="connsiteY344-3474" fmla="*/ 662 h 10741"/>
              <a:gd name="connsiteX345-3475" fmla="*/ 4454 w 10000"/>
              <a:gd name="connsiteY345-3476" fmla="*/ 417 h 10741"/>
              <a:gd name="connsiteX346-3477" fmla="*/ 4583 w 10000"/>
              <a:gd name="connsiteY346-3478" fmla="*/ 194 h 10741"/>
              <a:gd name="connsiteX347-3479" fmla="*/ 4738 w 10000"/>
              <a:gd name="connsiteY347-3480" fmla="*/ 0 h 10741"/>
              <a:gd name="connsiteX0-3481" fmla="*/ 4738 w 10000"/>
              <a:gd name="connsiteY0-3482" fmla="*/ 0 h 10686"/>
              <a:gd name="connsiteX1-3483" fmla="*/ 4721 w 10000"/>
              <a:gd name="connsiteY1-3484" fmla="*/ 48 h 10686"/>
              <a:gd name="connsiteX2-3485" fmla="*/ 4713 w 10000"/>
              <a:gd name="connsiteY2-3486" fmla="*/ 80 h 10686"/>
              <a:gd name="connsiteX3-3487" fmla="*/ 4704 w 10000"/>
              <a:gd name="connsiteY3-3488" fmla="*/ 101 h 10686"/>
              <a:gd name="connsiteX4-3489" fmla="*/ 4704 w 10000"/>
              <a:gd name="connsiteY4-3490" fmla="*/ 113 h 10686"/>
              <a:gd name="connsiteX5-3491" fmla="*/ 4713 w 10000"/>
              <a:gd name="connsiteY5-3492" fmla="*/ 119 h 10686"/>
              <a:gd name="connsiteX6-3493" fmla="*/ 4713 w 10000"/>
              <a:gd name="connsiteY6-3494" fmla="*/ 125 h 10686"/>
              <a:gd name="connsiteX7-3495" fmla="*/ 4721 w 10000"/>
              <a:gd name="connsiteY7-3496" fmla="*/ 125 h 10686"/>
              <a:gd name="connsiteX8-3497" fmla="*/ 4721 w 10000"/>
              <a:gd name="connsiteY8-3498" fmla="*/ 125 h 10686"/>
              <a:gd name="connsiteX9-3499" fmla="*/ 4721 w 10000"/>
              <a:gd name="connsiteY9-3500" fmla="*/ 134 h 10686"/>
              <a:gd name="connsiteX10-3501" fmla="*/ 4713 w 10000"/>
              <a:gd name="connsiteY10-3502" fmla="*/ 152 h 10686"/>
              <a:gd name="connsiteX11-3503" fmla="*/ 4704 w 10000"/>
              <a:gd name="connsiteY11-3504" fmla="*/ 179 h 10686"/>
              <a:gd name="connsiteX12-3505" fmla="*/ 4692 w 10000"/>
              <a:gd name="connsiteY12-3506" fmla="*/ 221 h 10686"/>
              <a:gd name="connsiteX13-3507" fmla="*/ 4667 w 10000"/>
              <a:gd name="connsiteY13-3508" fmla="*/ 280 h 10686"/>
              <a:gd name="connsiteX14-3509" fmla="*/ 4629 w 10000"/>
              <a:gd name="connsiteY14-3510" fmla="*/ 364 h 10686"/>
              <a:gd name="connsiteX15-3511" fmla="*/ 4592 w 10000"/>
              <a:gd name="connsiteY15-3512" fmla="*/ 465 h 10686"/>
              <a:gd name="connsiteX16-3513" fmla="*/ 4533 w 10000"/>
              <a:gd name="connsiteY16-3514" fmla="*/ 596 h 10686"/>
              <a:gd name="connsiteX17-3515" fmla="*/ 4463 w 10000"/>
              <a:gd name="connsiteY17-3516" fmla="*/ 754 h 10686"/>
              <a:gd name="connsiteX18-3517" fmla="*/ 4379 w 10000"/>
              <a:gd name="connsiteY18-3518" fmla="*/ 1001 h 10686"/>
              <a:gd name="connsiteX19-3519" fmla="*/ 4321 w 10000"/>
              <a:gd name="connsiteY19-3520" fmla="*/ 1266 h 10686"/>
              <a:gd name="connsiteX20-3521" fmla="*/ 4275 w 10000"/>
              <a:gd name="connsiteY20-3522" fmla="*/ 1538 h 10686"/>
              <a:gd name="connsiteX21-3523" fmla="*/ 4213 w 10000"/>
              <a:gd name="connsiteY21-3524" fmla="*/ 1827 h 10686"/>
              <a:gd name="connsiteX22-3525" fmla="*/ 4204 w 10000"/>
              <a:gd name="connsiteY22-3526" fmla="*/ 1889 h 10686"/>
              <a:gd name="connsiteX23-3527" fmla="*/ 4192 w 10000"/>
              <a:gd name="connsiteY23-3528" fmla="*/ 1982 h 10686"/>
              <a:gd name="connsiteX24-3529" fmla="*/ 4183 w 10000"/>
              <a:gd name="connsiteY24-3530" fmla="*/ 2080 h 10686"/>
              <a:gd name="connsiteX25-3531" fmla="*/ 4175 w 10000"/>
              <a:gd name="connsiteY25-3532" fmla="*/ 2187 h 10686"/>
              <a:gd name="connsiteX26-3533" fmla="*/ 4175 w 10000"/>
              <a:gd name="connsiteY26-3534" fmla="*/ 2297 h 10686"/>
              <a:gd name="connsiteX27-3535" fmla="*/ 4192 w 10000"/>
              <a:gd name="connsiteY27-3536" fmla="*/ 2396 h 10686"/>
              <a:gd name="connsiteX28-3537" fmla="*/ 4213 w 10000"/>
              <a:gd name="connsiteY28-3538" fmla="*/ 2482 h 10686"/>
              <a:gd name="connsiteX29-3539" fmla="*/ 4250 w 10000"/>
              <a:gd name="connsiteY29-3540" fmla="*/ 2542 h 10686"/>
              <a:gd name="connsiteX30-3541" fmla="*/ 4450 w 10000"/>
              <a:gd name="connsiteY30-3542" fmla="*/ 2530 h 10686"/>
              <a:gd name="connsiteX31-3543" fmla="*/ 4646 w 10000"/>
              <a:gd name="connsiteY31-3544" fmla="*/ 2482 h 10686"/>
              <a:gd name="connsiteX32-3545" fmla="*/ 4833 w 10000"/>
              <a:gd name="connsiteY32-3546" fmla="*/ 2405 h 10686"/>
              <a:gd name="connsiteX33-3547" fmla="*/ 5025 w 10000"/>
              <a:gd name="connsiteY33-3548" fmla="*/ 2297 h 10686"/>
              <a:gd name="connsiteX34-3549" fmla="*/ 5200 w 10000"/>
              <a:gd name="connsiteY34-3550" fmla="*/ 2172 h 10686"/>
              <a:gd name="connsiteX35-3551" fmla="*/ 5371 w 10000"/>
              <a:gd name="connsiteY35-3552" fmla="*/ 2020 h 10686"/>
              <a:gd name="connsiteX36-3553" fmla="*/ 5533 w 10000"/>
              <a:gd name="connsiteY36-3554" fmla="*/ 1859 h 10686"/>
              <a:gd name="connsiteX37-3555" fmla="*/ 5683 w 10000"/>
              <a:gd name="connsiteY37-3556" fmla="*/ 1690 h 10686"/>
              <a:gd name="connsiteX38-3557" fmla="*/ 5829 w 10000"/>
              <a:gd name="connsiteY38-3558" fmla="*/ 1511 h 10686"/>
              <a:gd name="connsiteX39-3559" fmla="*/ 5954 w 10000"/>
              <a:gd name="connsiteY39-3560" fmla="*/ 1326 h 10686"/>
              <a:gd name="connsiteX40-3561" fmla="*/ 6071 w 10000"/>
              <a:gd name="connsiteY40-3562" fmla="*/ 1147 h 10686"/>
              <a:gd name="connsiteX41-3563" fmla="*/ 6167 w 10000"/>
              <a:gd name="connsiteY41-3564" fmla="*/ 974 h 10686"/>
              <a:gd name="connsiteX42-3565" fmla="*/ 6213 w 10000"/>
              <a:gd name="connsiteY42-3566" fmla="*/ 974 h 10686"/>
              <a:gd name="connsiteX43-3567" fmla="*/ 6213 w 10000"/>
              <a:gd name="connsiteY43-3568" fmla="*/ 992 h 10686"/>
              <a:gd name="connsiteX44-3569" fmla="*/ 6138 w 10000"/>
              <a:gd name="connsiteY44-3570" fmla="*/ 1165 h 10686"/>
              <a:gd name="connsiteX45-3571" fmla="*/ 6054 w 10000"/>
              <a:gd name="connsiteY45-3572" fmla="*/ 1344 h 10686"/>
              <a:gd name="connsiteX46-3573" fmla="*/ 5963 w 10000"/>
              <a:gd name="connsiteY46-3574" fmla="*/ 1517 h 10686"/>
              <a:gd name="connsiteX47-3575" fmla="*/ 5871 w 10000"/>
              <a:gd name="connsiteY47-3576" fmla="*/ 1684 h 10686"/>
              <a:gd name="connsiteX48-3577" fmla="*/ 5775 w 10000"/>
              <a:gd name="connsiteY48-3578" fmla="*/ 1847 h 10686"/>
              <a:gd name="connsiteX49-3579" fmla="*/ 5667 w 10000"/>
              <a:gd name="connsiteY49-3580" fmla="*/ 1999 h 10686"/>
              <a:gd name="connsiteX50-3581" fmla="*/ 5554 w 10000"/>
              <a:gd name="connsiteY50-3582" fmla="*/ 2145 h 10686"/>
              <a:gd name="connsiteX51-3583" fmla="*/ 5417 w 10000"/>
              <a:gd name="connsiteY51-3584" fmla="*/ 2279 h 10686"/>
              <a:gd name="connsiteX52-3585" fmla="*/ 5275 w 10000"/>
              <a:gd name="connsiteY52-3586" fmla="*/ 2411 h 10686"/>
              <a:gd name="connsiteX53-3587" fmla="*/ 5108 w 10000"/>
              <a:gd name="connsiteY53-3588" fmla="*/ 2518 h 10686"/>
              <a:gd name="connsiteX54-3589" fmla="*/ 4917 w 10000"/>
              <a:gd name="connsiteY54-3590" fmla="*/ 2616 h 10686"/>
              <a:gd name="connsiteX55-3591" fmla="*/ 4704 w 10000"/>
              <a:gd name="connsiteY55-3592" fmla="*/ 2703 h 10686"/>
              <a:gd name="connsiteX56-3593" fmla="*/ 4479 w 10000"/>
              <a:gd name="connsiteY56-3594" fmla="*/ 2768 h 10686"/>
              <a:gd name="connsiteX57-3595" fmla="*/ 4213 w 10000"/>
              <a:gd name="connsiteY57-3596" fmla="*/ 2813 h 10686"/>
              <a:gd name="connsiteX58-3597" fmla="*/ 4221 w 10000"/>
              <a:gd name="connsiteY58-3598" fmla="*/ 3126 h 10686"/>
              <a:gd name="connsiteX59-3599" fmla="*/ 4258 w 10000"/>
              <a:gd name="connsiteY59-3600" fmla="*/ 3424 h 10686"/>
              <a:gd name="connsiteX60-3601" fmla="*/ 4321 w 10000"/>
              <a:gd name="connsiteY60-3602" fmla="*/ 3707 h 10686"/>
              <a:gd name="connsiteX61-3603" fmla="*/ 4404 w 10000"/>
              <a:gd name="connsiteY61-3604" fmla="*/ 3975 h 10686"/>
              <a:gd name="connsiteX62-3605" fmla="*/ 4508 w 10000"/>
              <a:gd name="connsiteY62-3606" fmla="*/ 4231 h 10686"/>
              <a:gd name="connsiteX63-3607" fmla="*/ 4621 w 10000"/>
              <a:gd name="connsiteY63-3608" fmla="*/ 4476 h 10686"/>
              <a:gd name="connsiteX64-3609" fmla="*/ 4750 w 10000"/>
              <a:gd name="connsiteY64-3610" fmla="*/ 4708 h 10686"/>
              <a:gd name="connsiteX65-3611" fmla="*/ 4879 w 10000"/>
              <a:gd name="connsiteY65-3612" fmla="*/ 4934 h 10686"/>
              <a:gd name="connsiteX66-3613" fmla="*/ 4917 w 10000"/>
              <a:gd name="connsiteY66-3614" fmla="*/ 4988 h 10686"/>
              <a:gd name="connsiteX67-3615" fmla="*/ 4950 w 10000"/>
              <a:gd name="connsiteY67-3616" fmla="*/ 5054 h 10686"/>
              <a:gd name="connsiteX68-3617" fmla="*/ 4996 w 10000"/>
              <a:gd name="connsiteY68-3618" fmla="*/ 5125 h 10686"/>
              <a:gd name="connsiteX69-3619" fmla="*/ 5038 w 10000"/>
              <a:gd name="connsiteY69-3620" fmla="*/ 5200 h 10686"/>
              <a:gd name="connsiteX70-3621" fmla="*/ 5092 w 10000"/>
              <a:gd name="connsiteY70-3622" fmla="*/ 5271 h 10686"/>
              <a:gd name="connsiteX71-3623" fmla="*/ 5154 w 10000"/>
              <a:gd name="connsiteY71-3624" fmla="*/ 5331 h 10686"/>
              <a:gd name="connsiteX72-3625" fmla="*/ 5229 w 10000"/>
              <a:gd name="connsiteY72-3626" fmla="*/ 5384 h 10686"/>
              <a:gd name="connsiteX73-3627" fmla="*/ 5313 w 10000"/>
              <a:gd name="connsiteY73-3628" fmla="*/ 5423 h 10686"/>
              <a:gd name="connsiteX74-3629" fmla="*/ 5413 w 10000"/>
              <a:gd name="connsiteY74-3630" fmla="*/ 5438 h 10686"/>
              <a:gd name="connsiteX75-3631" fmla="*/ 5517 w 10000"/>
              <a:gd name="connsiteY75-3632" fmla="*/ 5435 h 10686"/>
              <a:gd name="connsiteX76-3633" fmla="*/ 5704 w 10000"/>
              <a:gd name="connsiteY76-3634" fmla="*/ 5390 h 10686"/>
              <a:gd name="connsiteX77-3635" fmla="*/ 5871 w 10000"/>
              <a:gd name="connsiteY77-3636" fmla="*/ 5316 h 10686"/>
              <a:gd name="connsiteX78-3637" fmla="*/ 6033 w 10000"/>
              <a:gd name="connsiteY78-3638" fmla="*/ 5223 h 10686"/>
              <a:gd name="connsiteX79-3639" fmla="*/ 6167 w 10000"/>
              <a:gd name="connsiteY79-3640" fmla="*/ 5113 h 10686"/>
              <a:gd name="connsiteX80-3641" fmla="*/ 6296 w 10000"/>
              <a:gd name="connsiteY80-3642" fmla="*/ 4994 h 10686"/>
              <a:gd name="connsiteX81-3643" fmla="*/ 6417 w 10000"/>
              <a:gd name="connsiteY81-3644" fmla="*/ 4869 h 10686"/>
              <a:gd name="connsiteX82-3645" fmla="*/ 6525 w 10000"/>
              <a:gd name="connsiteY82-3646" fmla="*/ 4750 h 10686"/>
              <a:gd name="connsiteX83-3647" fmla="*/ 6617 w 10000"/>
              <a:gd name="connsiteY83-3648" fmla="*/ 4636 h 10686"/>
              <a:gd name="connsiteX84-3649" fmla="*/ 6821 w 10000"/>
              <a:gd name="connsiteY84-3650" fmla="*/ 4377 h 10686"/>
              <a:gd name="connsiteX85-3651" fmla="*/ 7017 w 10000"/>
              <a:gd name="connsiteY85-3652" fmla="*/ 4085 h 10686"/>
              <a:gd name="connsiteX86-3653" fmla="*/ 7213 w 10000"/>
              <a:gd name="connsiteY86-3654" fmla="*/ 3766 h 10686"/>
              <a:gd name="connsiteX87-3655" fmla="*/ 7396 w 10000"/>
              <a:gd name="connsiteY87-3656" fmla="*/ 3418 h 10686"/>
              <a:gd name="connsiteX88-3657" fmla="*/ 7563 w 10000"/>
              <a:gd name="connsiteY88-3658" fmla="*/ 3051 h 10686"/>
              <a:gd name="connsiteX89-3659" fmla="*/ 7713 w 10000"/>
              <a:gd name="connsiteY89-3660" fmla="*/ 2661 h 10686"/>
              <a:gd name="connsiteX90-3661" fmla="*/ 7850 w 10000"/>
              <a:gd name="connsiteY90-3662" fmla="*/ 2253 h 10686"/>
              <a:gd name="connsiteX91-3663" fmla="*/ 7950 w 10000"/>
              <a:gd name="connsiteY91-3664" fmla="*/ 1830 h 10686"/>
              <a:gd name="connsiteX92-3665" fmla="*/ 8025 w 10000"/>
              <a:gd name="connsiteY92-3666" fmla="*/ 1397 h 10686"/>
              <a:gd name="connsiteX93-3667" fmla="*/ 8071 w 10000"/>
              <a:gd name="connsiteY93-3668" fmla="*/ 954 h 10686"/>
              <a:gd name="connsiteX94-3669" fmla="*/ 8108 w 10000"/>
              <a:gd name="connsiteY94-3670" fmla="*/ 974 h 10686"/>
              <a:gd name="connsiteX95-3671" fmla="*/ 8138 w 10000"/>
              <a:gd name="connsiteY95-3672" fmla="*/ 1025 h 10686"/>
              <a:gd name="connsiteX96-3673" fmla="*/ 8163 w 10000"/>
              <a:gd name="connsiteY96-3674" fmla="*/ 1100 h 10686"/>
              <a:gd name="connsiteX97-3675" fmla="*/ 8175 w 10000"/>
              <a:gd name="connsiteY97-3676" fmla="*/ 1198 h 10686"/>
              <a:gd name="connsiteX98-3677" fmla="*/ 8183 w 10000"/>
              <a:gd name="connsiteY98-3678" fmla="*/ 1311 h 10686"/>
              <a:gd name="connsiteX99-3679" fmla="*/ 8183 w 10000"/>
              <a:gd name="connsiteY99-3680" fmla="*/ 1442 h 10686"/>
              <a:gd name="connsiteX100-3681" fmla="*/ 8183 w 10000"/>
              <a:gd name="connsiteY100-3682" fmla="*/ 1582 h 10686"/>
              <a:gd name="connsiteX101-3683" fmla="*/ 8175 w 10000"/>
              <a:gd name="connsiteY101-3684" fmla="*/ 1734 h 10686"/>
              <a:gd name="connsiteX102-3685" fmla="*/ 8163 w 10000"/>
              <a:gd name="connsiteY102-3686" fmla="*/ 1889 h 10686"/>
              <a:gd name="connsiteX103-3687" fmla="*/ 8146 w 10000"/>
              <a:gd name="connsiteY103-3688" fmla="*/ 2047 h 10686"/>
              <a:gd name="connsiteX104-3689" fmla="*/ 8121 w 10000"/>
              <a:gd name="connsiteY104-3690" fmla="*/ 2205 h 10686"/>
              <a:gd name="connsiteX105-3691" fmla="*/ 8108 w 10000"/>
              <a:gd name="connsiteY105-3692" fmla="*/ 2357 h 10686"/>
              <a:gd name="connsiteX106-3693" fmla="*/ 8083 w 10000"/>
              <a:gd name="connsiteY106-3694" fmla="*/ 2497 h 10686"/>
              <a:gd name="connsiteX107-3695" fmla="*/ 8063 w 10000"/>
              <a:gd name="connsiteY107-3696" fmla="*/ 2628 h 10686"/>
              <a:gd name="connsiteX108-3697" fmla="*/ 8038 w 10000"/>
              <a:gd name="connsiteY108-3698" fmla="*/ 2741 h 10686"/>
              <a:gd name="connsiteX109-3699" fmla="*/ 8017 w 10000"/>
              <a:gd name="connsiteY109-3700" fmla="*/ 2834 h 10686"/>
              <a:gd name="connsiteX110-3701" fmla="*/ 8000 w 10000"/>
              <a:gd name="connsiteY110-3702" fmla="*/ 2908 h 10686"/>
              <a:gd name="connsiteX111-3703" fmla="*/ 7700 w 10000"/>
              <a:gd name="connsiteY111-3704" fmla="*/ 3754 h 10686"/>
              <a:gd name="connsiteX112-3705" fmla="*/ 7942 w 10000"/>
              <a:gd name="connsiteY112-3706" fmla="*/ 3737 h 10686"/>
              <a:gd name="connsiteX113-3707" fmla="*/ 8167 w 10000"/>
              <a:gd name="connsiteY113-3708" fmla="*/ 3695 h 10686"/>
              <a:gd name="connsiteX114-3709" fmla="*/ 8379 w 10000"/>
              <a:gd name="connsiteY114-3710" fmla="*/ 3635 h 10686"/>
              <a:gd name="connsiteX115-3711" fmla="*/ 8583 w 10000"/>
              <a:gd name="connsiteY115-3712" fmla="*/ 3558 h 10686"/>
              <a:gd name="connsiteX116-3713" fmla="*/ 8767 w 10000"/>
              <a:gd name="connsiteY116-3714" fmla="*/ 3471 h 10686"/>
              <a:gd name="connsiteX117-3715" fmla="*/ 8933 w 10000"/>
              <a:gd name="connsiteY117-3716" fmla="*/ 3376 h 10686"/>
              <a:gd name="connsiteX118-3717" fmla="*/ 9092 w 10000"/>
              <a:gd name="connsiteY118-3718" fmla="*/ 3278 h 10686"/>
              <a:gd name="connsiteX119-3719" fmla="*/ 9238 w 10000"/>
              <a:gd name="connsiteY119-3720" fmla="*/ 3185 h 10686"/>
              <a:gd name="connsiteX120-3721" fmla="*/ 9250 w 10000"/>
              <a:gd name="connsiteY120-3722" fmla="*/ 3230 h 10686"/>
              <a:gd name="connsiteX121-3723" fmla="*/ 9117 w 10000"/>
              <a:gd name="connsiteY121-3724" fmla="*/ 3376 h 10686"/>
              <a:gd name="connsiteX122-3725" fmla="*/ 8954 w 10000"/>
              <a:gd name="connsiteY122-3726" fmla="*/ 3516 h 10686"/>
              <a:gd name="connsiteX123-3727" fmla="*/ 8758 w 10000"/>
              <a:gd name="connsiteY123-3728" fmla="*/ 3641 h 10686"/>
              <a:gd name="connsiteX124-3729" fmla="*/ 8538 w 10000"/>
              <a:gd name="connsiteY124-3730" fmla="*/ 3754 h 10686"/>
              <a:gd name="connsiteX125-3731" fmla="*/ 8304 w 10000"/>
              <a:gd name="connsiteY125-3732" fmla="*/ 3856 h 10686"/>
              <a:gd name="connsiteX126-3733" fmla="*/ 8054 w 10000"/>
              <a:gd name="connsiteY126-3734" fmla="*/ 3945 h 10686"/>
              <a:gd name="connsiteX127-3735" fmla="*/ 7796 w 10000"/>
              <a:gd name="connsiteY127-3736" fmla="*/ 4014 h 10686"/>
              <a:gd name="connsiteX128-3737" fmla="*/ 7533 w 10000"/>
              <a:gd name="connsiteY128-3738" fmla="*/ 4064 h 10686"/>
              <a:gd name="connsiteX129-3739" fmla="*/ 7479 w 10000"/>
              <a:gd name="connsiteY129-3740" fmla="*/ 4184 h 10686"/>
              <a:gd name="connsiteX130-3741" fmla="*/ 7404 w 10000"/>
              <a:gd name="connsiteY130-3742" fmla="*/ 4324 h 10686"/>
              <a:gd name="connsiteX131-3743" fmla="*/ 7321 w 10000"/>
              <a:gd name="connsiteY131-3744" fmla="*/ 4470 h 10686"/>
              <a:gd name="connsiteX132-3745" fmla="*/ 7213 w 10000"/>
              <a:gd name="connsiteY132-3746" fmla="*/ 4628 h 10686"/>
              <a:gd name="connsiteX133-3747" fmla="*/ 7100 w 10000"/>
              <a:gd name="connsiteY133-3748" fmla="*/ 4794 h 10686"/>
              <a:gd name="connsiteX134-3749" fmla="*/ 6979 w 10000"/>
              <a:gd name="connsiteY134-3750" fmla="*/ 4958 h 10686"/>
              <a:gd name="connsiteX135-3751" fmla="*/ 6850 w 10000"/>
              <a:gd name="connsiteY135-3752" fmla="*/ 5113 h 10686"/>
              <a:gd name="connsiteX136-3753" fmla="*/ 6721 w 10000"/>
              <a:gd name="connsiteY136-3754" fmla="*/ 5265 h 10686"/>
              <a:gd name="connsiteX137-3755" fmla="*/ 6600 w 10000"/>
              <a:gd name="connsiteY137-3756" fmla="*/ 5405 h 10686"/>
              <a:gd name="connsiteX138-3757" fmla="*/ 6471 w 10000"/>
              <a:gd name="connsiteY138-3758" fmla="*/ 5530 h 10686"/>
              <a:gd name="connsiteX139-3759" fmla="*/ 6358 w 10000"/>
              <a:gd name="connsiteY139-3760" fmla="*/ 5641 h 10686"/>
              <a:gd name="connsiteX140-3761" fmla="*/ 6250 w 10000"/>
              <a:gd name="connsiteY140-3762" fmla="*/ 5721 h 10686"/>
              <a:gd name="connsiteX141-3763" fmla="*/ 6267 w 10000"/>
              <a:gd name="connsiteY141-3764" fmla="*/ 5781 h 10686"/>
              <a:gd name="connsiteX142-3765" fmla="*/ 6296 w 10000"/>
              <a:gd name="connsiteY142-3766" fmla="*/ 5793 h 10686"/>
              <a:gd name="connsiteX143-3767" fmla="*/ 6479 w 10000"/>
              <a:gd name="connsiteY143-3768" fmla="*/ 5754 h 10686"/>
              <a:gd name="connsiteX144-3769" fmla="*/ 6663 w 10000"/>
              <a:gd name="connsiteY144-3770" fmla="*/ 5736 h 10686"/>
              <a:gd name="connsiteX145-3771" fmla="*/ 6858 w 10000"/>
              <a:gd name="connsiteY145-3772" fmla="*/ 5736 h 10686"/>
              <a:gd name="connsiteX146-3773" fmla="*/ 7046 w 10000"/>
              <a:gd name="connsiteY146-3774" fmla="*/ 5742 h 10686"/>
              <a:gd name="connsiteX147-3775" fmla="*/ 7246 w 10000"/>
              <a:gd name="connsiteY147-3776" fmla="*/ 5748 h 10686"/>
              <a:gd name="connsiteX148-3777" fmla="*/ 7425 w 10000"/>
              <a:gd name="connsiteY148-3778" fmla="*/ 5748 h 10686"/>
              <a:gd name="connsiteX149-3779" fmla="*/ 7600 w 10000"/>
              <a:gd name="connsiteY149-3780" fmla="*/ 5733 h 10686"/>
              <a:gd name="connsiteX150-3781" fmla="*/ 7950 w 10000"/>
              <a:gd name="connsiteY150-3782" fmla="*/ 5673 h 10686"/>
              <a:gd name="connsiteX151-3783" fmla="*/ 8275 w 10000"/>
              <a:gd name="connsiteY151-3784" fmla="*/ 5596 h 10686"/>
              <a:gd name="connsiteX152-3785" fmla="*/ 8579 w 10000"/>
              <a:gd name="connsiteY152-3786" fmla="*/ 5504 h 10686"/>
              <a:gd name="connsiteX153-3787" fmla="*/ 8858 w 10000"/>
              <a:gd name="connsiteY153-3788" fmla="*/ 5390 h 10686"/>
              <a:gd name="connsiteX154-3789" fmla="*/ 9117 w 10000"/>
              <a:gd name="connsiteY154-3790" fmla="*/ 5265 h 10686"/>
              <a:gd name="connsiteX155-3791" fmla="*/ 9350 w 10000"/>
              <a:gd name="connsiteY155-3792" fmla="*/ 5119 h 10686"/>
              <a:gd name="connsiteX156-3793" fmla="*/ 9563 w 10000"/>
              <a:gd name="connsiteY156-3794" fmla="*/ 4967 h 10686"/>
              <a:gd name="connsiteX157-3795" fmla="*/ 9758 w 10000"/>
              <a:gd name="connsiteY157-3796" fmla="*/ 4794 h 10686"/>
              <a:gd name="connsiteX158-3797" fmla="*/ 9933 w 10000"/>
              <a:gd name="connsiteY158-3798" fmla="*/ 4610 h 10686"/>
              <a:gd name="connsiteX159-3799" fmla="*/ 10000 w 10000"/>
              <a:gd name="connsiteY159-3800" fmla="*/ 4648 h 10686"/>
              <a:gd name="connsiteX160-3801" fmla="*/ 10000 w 10000"/>
              <a:gd name="connsiteY160-3802" fmla="*/ 4660 h 10686"/>
              <a:gd name="connsiteX161-3803" fmla="*/ 9904 w 10000"/>
              <a:gd name="connsiteY161-3804" fmla="*/ 4827 h 10686"/>
              <a:gd name="connsiteX162-3805" fmla="*/ 9767 w 10000"/>
              <a:gd name="connsiteY162-3806" fmla="*/ 5000 h 10686"/>
              <a:gd name="connsiteX163-3807" fmla="*/ 9600 w 10000"/>
              <a:gd name="connsiteY163-3808" fmla="*/ 5173 h 10686"/>
              <a:gd name="connsiteX164-3809" fmla="*/ 9404 w 10000"/>
              <a:gd name="connsiteY164-3810" fmla="*/ 5343 h 10686"/>
              <a:gd name="connsiteX165-3811" fmla="*/ 9183 w 10000"/>
              <a:gd name="connsiteY165-3812" fmla="*/ 5504 h 10686"/>
              <a:gd name="connsiteX166-3813" fmla="*/ 8950 w 10000"/>
              <a:gd name="connsiteY166-3814" fmla="*/ 5662 h 10686"/>
              <a:gd name="connsiteX167-3815" fmla="*/ 8704 w 10000"/>
              <a:gd name="connsiteY167-3816" fmla="*/ 5802 h 10686"/>
              <a:gd name="connsiteX168-3817" fmla="*/ 8463 w 10000"/>
              <a:gd name="connsiteY168-3818" fmla="*/ 5927 h 10686"/>
              <a:gd name="connsiteX169-3819" fmla="*/ 8229 w 10000"/>
              <a:gd name="connsiteY169-3820" fmla="*/ 6025 h 10686"/>
              <a:gd name="connsiteX170-3821" fmla="*/ 8000 w 10000"/>
              <a:gd name="connsiteY170-3822" fmla="*/ 6105 h 10686"/>
              <a:gd name="connsiteX171-3823" fmla="*/ 7879 w 10000"/>
              <a:gd name="connsiteY171-3824" fmla="*/ 6132 h 10686"/>
              <a:gd name="connsiteX172-3825" fmla="*/ 7729 w 10000"/>
              <a:gd name="connsiteY172-3826" fmla="*/ 6153 h 10686"/>
              <a:gd name="connsiteX173-3827" fmla="*/ 7563 w 10000"/>
              <a:gd name="connsiteY173-3828" fmla="*/ 6177 h 10686"/>
              <a:gd name="connsiteX174-3829" fmla="*/ 7388 w 10000"/>
              <a:gd name="connsiteY174-3830" fmla="*/ 6198 h 10686"/>
              <a:gd name="connsiteX175-3831" fmla="*/ 7204 w 10000"/>
              <a:gd name="connsiteY175-3832" fmla="*/ 6219 h 10686"/>
              <a:gd name="connsiteX176-3833" fmla="*/ 7017 w 10000"/>
              <a:gd name="connsiteY176-3834" fmla="*/ 6240 h 10686"/>
              <a:gd name="connsiteX177-3835" fmla="*/ 6842 w 10000"/>
              <a:gd name="connsiteY177-3836" fmla="*/ 6263 h 10686"/>
              <a:gd name="connsiteX178-3837" fmla="*/ 6675 w 10000"/>
              <a:gd name="connsiteY178-3838" fmla="*/ 6290 h 10686"/>
              <a:gd name="connsiteX179-3839" fmla="*/ 6517 w 10000"/>
              <a:gd name="connsiteY179-3840" fmla="*/ 6329 h 10686"/>
              <a:gd name="connsiteX180-3841" fmla="*/ 6388 w 10000"/>
              <a:gd name="connsiteY180-3842" fmla="*/ 6365 h 10686"/>
              <a:gd name="connsiteX181-3843" fmla="*/ 6288 w 10000"/>
              <a:gd name="connsiteY181-3844" fmla="*/ 6415 h 10686"/>
              <a:gd name="connsiteX182-3845" fmla="*/ 6213 w 10000"/>
              <a:gd name="connsiteY182-3846" fmla="*/ 6475 h 10686"/>
              <a:gd name="connsiteX183-3847" fmla="*/ 6092 w 10000"/>
              <a:gd name="connsiteY183-3848" fmla="*/ 6648 h 10686"/>
              <a:gd name="connsiteX184-3849" fmla="*/ 6008 w 10000"/>
              <a:gd name="connsiteY184-3850" fmla="*/ 6836 h 10686"/>
              <a:gd name="connsiteX185-3851" fmla="*/ 5942 w 10000"/>
              <a:gd name="connsiteY185-3852" fmla="*/ 7032 h 10686"/>
              <a:gd name="connsiteX186-3853" fmla="*/ 5904 w 10000"/>
              <a:gd name="connsiteY186-3854" fmla="*/ 7232 h 10686"/>
              <a:gd name="connsiteX187-3855" fmla="*/ 5888 w 10000"/>
              <a:gd name="connsiteY187-3856" fmla="*/ 7443 h 10686"/>
              <a:gd name="connsiteX188-3857" fmla="*/ 5879 w 10000"/>
              <a:gd name="connsiteY188-3858" fmla="*/ 7655 h 10686"/>
              <a:gd name="connsiteX189-3859" fmla="*/ 5888 w 10000"/>
              <a:gd name="connsiteY189-3860" fmla="*/ 7867 h 10686"/>
              <a:gd name="connsiteX190-3861" fmla="*/ 5904 w 10000"/>
              <a:gd name="connsiteY190-3862" fmla="*/ 8084 h 10686"/>
              <a:gd name="connsiteX191-3863" fmla="*/ 5925 w 10000"/>
              <a:gd name="connsiteY191-3864" fmla="*/ 8299 h 10686"/>
              <a:gd name="connsiteX192-3865" fmla="*/ 5950 w 10000"/>
              <a:gd name="connsiteY192-3866" fmla="*/ 8510 h 10686"/>
              <a:gd name="connsiteX193-3867" fmla="*/ 5954 w 10000"/>
              <a:gd name="connsiteY193-3868" fmla="*/ 8820 h 10686"/>
              <a:gd name="connsiteX194-3869" fmla="*/ 5933 w 10000"/>
              <a:gd name="connsiteY194-3870" fmla="*/ 9130 h 10686"/>
              <a:gd name="connsiteX195-3871" fmla="*/ 5896 w 10000"/>
              <a:gd name="connsiteY195-3872" fmla="*/ 9428 h 10686"/>
              <a:gd name="connsiteX196-3873" fmla="*/ 5850 w 10000"/>
              <a:gd name="connsiteY196-3874" fmla="*/ 9720 h 10686"/>
              <a:gd name="connsiteX197-3875" fmla="*/ 5794 w 10000"/>
              <a:gd name="connsiteY197-3876" fmla="*/ 10686 h 10686"/>
              <a:gd name="connsiteX198-3877" fmla="*/ 4117 w 10000"/>
              <a:gd name="connsiteY198-3878" fmla="*/ 10686 h 10686"/>
              <a:gd name="connsiteX199-3879" fmla="*/ 4309 w 10000"/>
              <a:gd name="connsiteY199-3880" fmla="*/ 10293 h 10686"/>
              <a:gd name="connsiteX200-3881" fmla="*/ 4546 w 10000"/>
              <a:gd name="connsiteY200-3882" fmla="*/ 9848 h 10686"/>
              <a:gd name="connsiteX201-3883" fmla="*/ 4629 w 10000"/>
              <a:gd name="connsiteY201-3884" fmla="*/ 9687 h 10686"/>
              <a:gd name="connsiteX202-3885" fmla="*/ 4700 w 10000"/>
              <a:gd name="connsiteY202-3886" fmla="*/ 9508 h 10686"/>
              <a:gd name="connsiteX203-3887" fmla="*/ 4767 w 10000"/>
              <a:gd name="connsiteY203-3888" fmla="*/ 9309 h 10686"/>
              <a:gd name="connsiteX204-3889" fmla="*/ 4829 w 10000"/>
              <a:gd name="connsiteY204-3890" fmla="*/ 9097 h 10686"/>
              <a:gd name="connsiteX205-3891" fmla="*/ 4879 w 10000"/>
              <a:gd name="connsiteY205-3892" fmla="*/ 8868 h 10686"/>
              <a:gd name="connsiteX206-3893" fmla="*/ 4917 w 10000"/>
              <a:gd name="connsiteY206-3894" fmla="*/ 8635 h 10686"/>
              <a:gd name="connsiteX207-3895" fmla="*/ 4954 w 10000"/>
              <a:gd name="connsiteY207-3896" fmla="*/ 8391 h 10686"/>
              <a:gd name="connsiteX208-3897" fmla="*/ 4979 w 10000"/>
              <a:gd name="connsiteY208-3898" fmla="*/ 8144 h 10686"/>
              <a:gd name="connsiteX209-3899" fmla="*/ 5000 w 10000"/>
              <a:gd name="connsiteY209-3900" fmla="*/ 7887 h 10686"/>
              <a:gd name="connsiteX210-3901" fmla="*/ 5000 w 10000"/>
              <a:gd name="connsiteY210-3902" fmla="*/ 7634 h 10686"/>
              <a:gd name="connsiteX211-3903" fmla="*/ 5000 w 10000"/>
              <a:gd name="connsiteY211-3904" fmla="*/ 7384 h 10686"/>
              <a:gd name="connsiteX212-3905" fmla="*/ 4979 w 10000"/>
              <a:gd name="connsiteY212-3906" fmla="*/ 7133 h 10686"/>
              <a:gd name="connsiteX213-3907" fmla="*/ 4950 w 10000"/>
              <a:gd name="connsiteY213-3908" fmla="*/ 6892 h 10686"/>
              <a:gd name="connsiteX214-3909" fmla="*/ 4913 w 10000"/>
              <a:gd name="connsiteY214-3910" fmla="*/ 6657 h 10686"/>
              <a:gd name="connsiteX215-3911" fmla="*/ 4858 w 10000"/>
              <a:gd name="connsiteY215-3912" fmla="*/ 6430 h 10686"/>
              <a:gd name="connsiteX216-3913" fmla="*/ 4783 w 10000"/>
              <a:gd name="connsiteY216-3914" fmla="*/ 6219 h 10686"/>
              <a:gd name="connsiteX217-3915" fmla="*/ 4700 w 10000"/>
              <a:gd name="connsiteY217-3916" fmla="*/ 6019 h 10686"/>
              <a:gd name="connsiteX218-3917" fmla="*/ 4600 w 10000"/>
              <a:gd name="connsiteY218-3918" fmla="*/ 5840 h 10686"/>
              <a:gd name="connsiteX219-3919" fmla="*/ 4488 w 10000"/>
              <a:gd name="connsiteY219-3920" fmla="*/ 5682 h 10686"/>
              <a:gd name="connsiteX220-3921" fmla="*/ 4358 w 10000"/>
              <a:gd name="connsiteY220-3922" fmla="*/ 5542 h 10686"/>
              <a:gd name="connsiteX221-3923" fmla="*/ 4213 w 10000"/>
              <a:gd name="connsiteY221-3924" fmla="*/ 5429 h 10686"/>
              <a:gd name="connsiteX222-3925" fmla="*/ 4046 w 10000"/>
              <a:gd name="connsiteY222-3926" fmla="*/ 5343 h 10686"/>
              <a:gd name="connsiteX223-3927" fmla="*/ 3904 w 10000"/>
              <a:gd name="connsiteY223-3928" fmla="*/ 5292 h 10686"/>
              <a:gd name="connsiteX224-3929" fmla="*/ 3746 w 10000"/>
              <a:gd name="connsiteY224-3930" fmla="*/ 5271 h 10686"/>
              <a:gd name="connsiteX225-3931" fmla="*/ 3583 w 10000"/>
              <a:gd name="connsiteY225-3932" fmla="*/ 5271 h 10686"/>
              <a:gd name="connsiteX226-3933" fmla="*/ 3413 w 10000"/>
              <a:gd name="connsiteY226-3934" fmla="*/ 5286 h 10686"/>
              <a:gd name="connsiteX227-3935" fmla="*/ 3246 w 10000"/>
              <a:gd name="connsiteY227-3936" fmla="*/ 5310 h 10686"/>
              <a:gd name="connsiteX228-3937" fmla="*/ 3079 w 10000"/>
              <a:gd name="connsiteY228-3938" fmla="*/ 5343 h 10686"/>
              <a:gd name="connsiteX229-3939" fmla="*/ 2913 w 10000"/>
              <a:gd name="connsiteY229-3940" fmla="*/ 5369 h 10686"/>
              <a:gd name="connsiteX230-3941" fmla="*/ 2750 w 10000"/>
              <a:gd name="connsiteY230-3942" fmla="*/ 5396 h 10686"/>
              <a:gd name="connsiteX231-3943" fmla="*/ 2600 w 10000"/>
              <a:gd name="connsiteY231-3944" fmla="*/ 5411 h 10686"/>
              <a:gd name="connsiteX232-3945" fmla="*/ 2258 w 10000"/>
              <a:gd name="connsiteY232-3946" fmla="*/ 5423 h 10686"/>
              <a:gd name="connsiteX233-3947" fmla="*/ 1925 w 10000"/>
              <a:gd name="connsiteY233-3948" fmla="*/ 5411 h 10686"/>
              <a:gd name="connsiteX234-3949" fmla="*/ 1617 w 10000"/>
              <a:gd name="connsiteY234-3950" fmla="*/ 5384 h 10686"/>
              <a:gd name="connsiteX235-3951" fmla="*/ 1321 w 10000"/>
              <a:gd name="connsiteY235-3952" fmla="*/ 5346 h 10686"/>
              <a:gd name="connsiteX236-3953" fmla="*/ 1033 w 10000"/>
              <a:gd name="connsiteY236-3954" fmla="*/ 5298 h 10686"/>
              <a:gd name="connsiteX237-3955" fmla="*/ 758 w 10000"/>
              <a:gd name="connsiteY237-3956" fmla="*/ 5250 h 10686"/>
              <a:gd name="connsiteX238-3957" fmla="*/ 500 w 10000"/>
              <a:gd name="connsiteY238-3958" fmla="*/ 5197 h 10686"/>
              <a:gd name="connsiteX239-3959" fmla="*/ 517 w 10000"/>
              <a:gd name="connsiteY239-3960" fmla="*/ 5137 h 10686"/>
              <a:gd name="connsiteX240-3961" fmla="*/ 871 w 10000"/>
              <a:gd name="connsiteY240-3962" fmla="*/ 5173 h 10686"/>
              <a:gd name="connsiteX241-3963" fmla="*/ 1221 w 10000"/>
              <a:gd name="connsiteY241-3964" fmla="*/ 5197 h 10686"/>
              <a:gd name="connsiteX242-3965" fmla="*/ 1563 w 10000"/>
              <a:gd name="connsiteY242-3966" fmla="*/ 5206 h 10686"/>
              <a:gd name="connsiteX243-3967" fmla="*/ 1896 w 10000"/>
              <a:gd name="connsiteY243-3968" fmla="*/ 5197 h 10686"/>
              <a:gd name="connsiteX244-3969" fmla="*/ 2221 w 10000"/>
              <a:gd name="connsiteY244-3970" fmla="*/ 5164 h 10686"/>
              <a:gd name="connsiteX245-3971" fmla="*/ 2538 w 10000"/>
              <a:gd name="connsiteY245-3972" fmla="*/ 5113 h 10686"/>
              <a:gd name="connsiteX246-3973" fmla="*/ 2842 w 10000"/>
              <a:gd name="connsiteY246-3974" fmla="*/ 5045 h 10686"/>
              <a:gd name="connsiteX247-3975" fmla="*/ 3129 w 10000"/>
              <a:gd name="connsiteY247-3976" fmla="*/ 4946 h 10686"/>
              <a:gd name="connsiteX248-3977" fmla="*/ 3500 w 10000"/>
              <a:gd name="connsiteY248-3978" fmla="*/ 4815 h 10686"/>
              <a:gd name="connsiteX249-3979" fmla="*/ 2821 w 10000"/>
              <a:gd name="connsiteY249-3980" fmla="*/ 4389 h 10686"/>
              <a:gd name="connsiteX250-3981" fmla="*/ 2213 w 10000"/>
              <a:gd name="connsiteY250-3982" fmla="*/ 3912 h 10686"/>
              <a:gd name="connsiteX251-3983" fmla="*/ 1879 w 10000"/>
              <a:gd name="connsiteY251-3984" fmla="*/ 3939 h 10686"/>
              <a:gd name="connsiteX252-3985" fmla="*/ 1554 w 10000"/>
              <a:gd name="connsiteY252-3986" fmla="*/ 3939 h 10686"/>
              <a:gd name="connsiteX253-3987" fmla="*/ 1258 w 10000"/>
              <a:gd name="connsiteY253-3988" fmla="*/ 3912 h 10686"/>
              <a:gd name="connsiteX254-3989" fmla="*/ 979 w 10000"/>
              <a:gd name="connsiteY254-3990" fmla="*/ 3856 h 10686"/>
              <a:gd name="connsiteX255-3991" fmla="*/ 721 w 10000"/>
              <a:gd name="connsiteY255-3992" fmla="*/ 3775 h 10686"/>
              <a:gd name="connsiteX256-3993" fmla="*/ 496 w 10000"/>
              <a:gd name="connsiteY256-3994" fmla="*/ 3674 h 10686"/>
              <a:gd name="connsiteX257-3995" fmla="*/ 296 w 10000"/>
              <a:gd name="connsiteY257-3996" fmla="*/ 3549 h 10686"/>
              <a:gd name="connsiteX258-3997" fmla="*/ 129 w 10000"/>
              <a:gd name="connsiteY258-3998" fmla="*/ 3403 h 10686"/>
              <a:gd name="connsiteX259-3999" fmla="*/ 0 w 10000"/>
              <a:gd name="connsiteY259-4000" fmla="*/ 3245 h 10686"/>
              <a:gd name="connsiteX260-4001" fmla="*/ 17 w 10000"/>
              <a:gd name="connsiteY260-4002" fmla="*/ 3218 h 10686"/>
              <a:gd name="connsiteX261-4003" fmla="*/ 71 w 10000"/>
              <a:gd name="connsiteY261-4004" fmla="*/ 3245 h 10686"/>
              <a:gd name="connsiteX262-4005" fmla="*/ 138 w 10000"/>
              <a:gd name="connsiteY262-4006" fmla="*/ 3349 h 10686"/>
              <a:gd name="connsiteX263-4007" fmla="*/ 246 w 10000"/>
              <a:gd name="connsiteY263-4008" fmla="*/ 3439 h 10686"/>
              <a:gd name="connsiteX264-4009" fmla="*/ 379 w 10000"/>
              <a:gd name="connsiteY264-4010" fmla="*/ 3528 h 10686"/>
              <a:gd name="connsiteX265-4011" fmla="*/ 538 w 10000"/>
              <a:gd name="connsiteY265-4012" fmla="*/ 3597 h 10686"/>
              <a:gd name="connsiteX266-4013" fmla="*/ 721 w 10000"/>
              <a:gd name="connsiteY266-4014" fmla="*/ 3656 h 10686"/>
              <a:gd name="connsiteX267-4015" fmla="*/ 913 w 10000"/>
              <a:gd name="connsiteY267-4016" fmla="*/ 3701 h 10686"/>
              <a:gd name="connsiteX268-4017" fmla="*/ 1117 w 10000"/>
              <a:gd name="connsiteY268-4018" fmla="*/ 3728 h 10686"/>
              <a:gd name="connsiteX269-4019" fmla="*/ 1329 w 10000"/>
              <a:gd name="connsiteY269-4020" fmla="*/ 3737 h 10686"/>
              <a:gd name="connsiteX270-4021" fmla="*/ 1533 w 10000"/>
              <a:gd name="connsiteY270-4022" fmla="*/ 3734 h 10686"/>
              <a:gd name="connsiteX271-4023" fmla="*/ 1646 w 10000"/>
              <a:gd name="connsiteY271-4024" fmla="*/ 3722 h 10686"/>
              <a:gd name="connsiteX272-4025" fmla="*/ 1746 w 10000"/>
              <a:gd name="connsiteY272-4026" fmla="*/ 3722 h 10686"/>
              <a:gd name="connsiteX273-4027" fmla="*/ 1833 w 10000"/>
              <a:gd name="connsiteY273-4028" fmla="*/ 3710 h 10686"/>
              <a:gd name="connsiteX274-4029" fmla="*/ 1917 w 10000"/>
              <a:gd name="connsiteY274-4030" fmla="*/ 3695 h 10686"/>
              <a:gd name="connsiteX275-4031" fmla="*/ 1988 w 10000"/>
              <a:gd name="connsiteY275-4032" fmla="*/ 3662 h 10686"/>
              <a:gd name="connsiteX276-4033" fmla="*/ 1788 w 10000"/>
              <a:gd name="connsiteY276-4034" fmla="*/ 3391 h 10686"/>
              <a:gd name="connsiteX277-4035" fmla="*/ 1617 w 10000"/>
              <a:gd name="connsiteY277-4036" fmla="*/ 3126 h 10686"/>
              <a:gd name="connsiteX278-4037" fmla="*/ 1454 w 10000"/>
              <a:gd name="connsiteY278-4038" fmla="*/ 2849 h 10686"/>
              <a:gd name="connsiteX279-4039" fmla="*/ 1313 w 10000"/>
              <a:gd name="connsiteY279-4040" fmla="*/ 2563 h 10686"/>
              <a:gd name="connsiteX280-4041" fmla="*/ 1175 w 10000"/>
              <a:gd name="connsiteY280-4042" fmla="*/ 2253 h 10686"/>
              <a:gd name="connsiteX281-4043" fmla="*/ 1046 w 10000"/>
              <a:gd name="connsiteY281-4044" fmla="*/ 1919 h 10686"/>
              <a:gd name="connsiteX282-4045" fmla="*/ 1033 w 10000"/>
              <a:gd name="connsiteY282-4046" fmla="*/ 1859 h 10686"/>
              <a:gd name="connsiteX283-4047" fmla="*/ 1000 w 10000"/>
              <a:gd name="connsiteY283-4048" fmla="*/ 1776 h 10686"/>
              <a:gd name="connsiteX284-4049" fmla="*/ 979 w 10000"/>
              <a:gd name="connsiteY284-4050" fmla="*/ 1684 h 10686"/>
              <a:gd name="connsiteX285-4051" fmla="*/ 950 w 10000"/>
              <a:gd name="connsiteY285-4052" fmla="*/ 1591 h 10686"/>
              <a:gd name="connsiteX286-4053" fmla="*/ 925 w 10000"/>
              <a:gd name="connsiteY286-4054" fmla="*/ 1490 h 10686"/>
              <a:gd name="connsiteX287-4055" fmla="*/ 917 w 10000"/>
              <a:gd name="connsiteY287-4056" fmla="*/ 1397 h 10686"/>
              <a:gd name="connsiteX288-4057" fmla="*/ 917 w 10000"/>
              <a:gd name="connsiteY288-4058" fmla="*/ 1311 h 10686"/>
              <a:gd name="connsiteX289-4059" fmla="*/ 933 w 10000"/>
              <a:gd name="connsiteY289-4060" fmla="*/ 1234 h 10686"/>
              <a:gd name="connsiteX290-4061" fmla="*/ 963 w 10000"/>
              <a:gd name="connsiteY290-4062" fmla="*/ 1180 h 10686"/>
              <a:gd name="connsiteX291-4063" fmla="*/ 1000 w 10000"/>
              <a:gd name="connsiteY291-4064" fmla="*/ 1192 h 10686"/>
              <a:gd name="connsiteX292-4065" fmla="*/ 1033 w 10000"/>
              <a:gd name="connsiteY292-4066" fmla="*/ 1496 h 10686"/>
              <a:gd name="connsiteX293-4067" fmla="*/ 1108 w 10000"/>
              <a:gd name="connsiteY293-4068" fmla="*/ 1800 h 10686"/>
              <a:gd name="connsiteX294-4069" fmla="*/ 1221 w 10000"/>
              <a:gd name="connsiteY294-4070" fmla="*/ 2098 h 10686"/>
              <a:gd name="connsiteX295-4071" fmla="*/ 1358 w 10000"/>
              <a:gd name="connsiteY295-4072" fmla="*/ 2372 h 10686"/>
              <a:gd name="connsiteX296-4073" fmla="*/ 1508 w 10000"/>
              <a:gd name="connsiteY296-4074" fmla="*/ 2628 h 10686"/>
              <a:gd name="connsiteX297-4075" fmla="*/ 1646 w 10000"/>
              <a:gd name="connsiteY297-4076" fmla="*/ 2795 h 10686"/>
              <a:gd name="connsiteX298-4077" fmla="*/ 1629 w 10000"/>
              <a:gd name="connsiteY298-4078" fmla="*/ 2801 h 10686"/>
              <a:gd name="connsiteX299-4079" fmla="*/ 1629 w 10000"/>
              <a:gd name="connsiteY299-4080" fmla="*/ 2807 h 10686"/>
              <a:gd name="connsiteX300-4081" fmla="*/ 1638 w 10000"/>
              <a:gd name="connsiteY300-4082" fmla="*/ 2813 h 10686"/>
              <a:gd name="connsiteX301-4083" fmla="*/ 1646 w 10000"/>
              <a:gd name="connsiteY301-4084" fmla="*/ 2816 h 10686"/>
              <a:gd name="connsiteX302-4085" fmla="*/ 1663 w 10000"/>
              <a:gd name="connsiteY302-4086" fmla="*/ 2822 h 10686"/>
              <a:gd name="connsiteX303-4087" fmla="*/ 1667 w 10000"/>
              <a:gd name="connsiteY303-4088" fmla="*/ 2834 h 10686"/>
              <a:gd name="connsiteX304-4089" fmla="*/ 1675 w 10000"/>
              <a:gd name="connsiteY304-4090" fmla="*/ 2840 h 10686"/>
              <a:gd name="connsiteX305-4091" fmla="*/ 1683 w 10000"/>
              <a:gd name="connsiteY305-4092" fmla="*/ 2849 h 10686"/>
              <a:gd name="connsiteX306-4093" fmla="*/ 1683 w 10000"/>
              <a:gd name="connsiteY306-4094" fmla="*/ 2843 h 10686"/>
              <a:gd name="connsiteX307-4095" fmla="*/ 1675 w 10000"/>
              <a:gd name="connsiteY307-4096" fmla="*/ 2840 h 10686"/>
              <a:gd name="connsiteX308-4097" fmla="*/ 1675 w 10000"/>
              <a:gd name="connsiteY308-4098" fmla="*/ 2840 h 10686"/>
              <a:gd name="connsiteX309-4099" fmla="*/ 1646 w 10000"/>
              <a:gd name="connsiteY309-4100" fmla="*/ 2795 h 10686"/>
              <a:gd name="connsiteX310-4101" fmla="*/ 1746 w 10000"/>
              <a:gd name="connsiteY310-4102" fmla="*/ 2741 h 10686"/>
              <a:gd name="connsiteX311-4103" fmla="*/ 1842 w 10000"/>
              <a:gd name="connsiteY311-4104" fmla="*/ 2649 h 10686"/>
              <a:gd name="connsiteX312-4105" fmla="*/ 1933 w 10000"/>
              <a:gd name="connsiteY312-4106" fmla="*/ 2542 h 10686"/>
              <a:gd name="connsiteX313-4107" fmla="*/ 2017 w 10000"/>
              <a:gd name="connsiteY313-4108" fmla="*/ 2411 h 10686"/>
              <a:gd name="connsiteX314-4109" fmla="*/ 2092 w 10000"/>
              <a:gd name="connsiteY314-4110" fmla="*/ 2265 h 10686"/>
              <a:gd name="connsiteX315-4111" fmla="*/ 2163 w 10000"/>
              <a:gd name="connsiteY315-4112" fmla="*/ 2113 h 10686"/>
              <a:gd name="connsiteX316-4113" fmla="*/ 2221 w 10000"/>
              <a:gd name="connsiteY316-4114" fmla="*/ 1955 h 10686"/>
              <a:gd name="connsiteX317-4115" fmla="*/ 2275 w 10000"/>
              <a:gd name="connsiteY317-4116" fmla="*/ 1803 h 10686"/>
              <a:gd name="connsiteX318-4117" fmla="*/ 2321 w 10000"/>
              <a:gd name="connsiteY318-4118" fmla="*/ 1657 h 10686"/>
              <a:gd name="connsiteX319-4119" fmla="*/ 2329 w 10000"/>
              <a:gd name="connsiteY319-4120" fmla="*/ 1853 h 10686"/>
              <a:gd name="connsiteX320-4121" fmla="*/ 2321 w 10000"/>
              <a:gd name="connsiteY320-4122" fmla="*/ 2032 h 10686"/>
              <a:gd name="connsiteX321-4123" fmla="*/ 2283 w 10000"/>
              <a:gd name="connsiteY321-4124" fmla="*/ 2199 h 10686"/>
              <a:gd name="connsiteX322-4125" fmla="*/ 2229 w 10000"/>
              <a:gd name="connsiteY322-4126" fmla="*/ 2366 h 10686"/>
              <a:gd name="connsiteX323-4127" fmla="*/ 2154 w 10000"/>
              <a:gd name="connsiteY323-4128" fmla="*/ 2524 h 10686"/>
              <a:gd name="connsiteX324-4129" fmla="*/ 2046 w 10000"/>
              <a:gd name="connsiteY324-4130" fmla="*/ 2682 h 10686"/>
              <a:gd name="connsiteX325-4131" fmla="*/ 1796 w 10000"/>
              <a:gd name="connsiteY325-4132" fmla="*/ 3027 h 10686"/>
              <a:gd name="connsiteX326-4133" fmla="*/ 2054 w 10000"/>
              <a:gd name="connsiteY326-4134" fmla="*/ 3305 h 10686"/>
              <a:gd name="connsiteX327-4135" fmla="*/ 2333 w 10000"/>
              <a:gd name="connsiteY327-4136" fmla="*/ 3564 h 10686"/>
              <a:gd name="connsiteX328-4137" fmla="*/ 2638 w 10000"/>
              <a:gd name="connsiteY328-4138" fmla="*/ 3808 h 10686"/>
              <a:gd name="connsiteX329-4139" fmla="*/ 2963 w 10000"/>
              <a:gd name="connsiteY329-4140" fmla="*/ 4032 h 10686"/>
              <a:gd name="connsiteX330-4141" fmla="*/ 4129 w 10000"/>
              <a:gd name="connsiteY330-4142" fmla="*/ 4610 h 10686"/>
              <a:gd name="connsiteX331-4143" fmla="*/ 4167 w 10000"/>
              <a:gd name="connsiteY331-4144" fmla="*/ 4589 h 10686"/>
              <a:gd name="connsiteX332-4145" fmla="*/ 4071 w 10000"/>
              <a:gd name="connsiteY332-4146" fmla="*/ 4333 h 10686"/>
              <a:gd name="connsiteX333-4147" fmla="*/ 3996 w 10000"/>
              <a:gd name="connsiteY333-4148" fmla="*/ 4058 h 10686"/>
              <a:gd name="connsiteX334-4149" fmla="*/ 3933 w 10000"/>
              <a:gd name="connsiteY334-4150" fmla="*/ 3760 h 10686"/>
              <a:gd name="connsiteX335-4151" fmla="*/ 3904 w 10000"/>
              <a:gd name="connsiteY335-4152" fmla="*/ 3456 h 10686"/>
              <a:gd name="connsiteX336-4153" fmla="*/ 3879 w 10000"/>
              <a:gd name="connsiteY336-4154" fmla="*/ 3138 h 10686"/>
              <a:gd name="connsiteX337-4155" fmla="*/ 3879 w 10000"/>
              <a:gd name="connsiteY337-4156" fmla="*/ 2813 h 10686"/>
              <a:gd name="connsiteX338-4157" fmla="*/ 3896 w 10000"/>
              <a:gd name="connsiteY338-4158" fmla="*/ 2485 h 10686"/>
              <a:gd name="connsiteX339-4159" fmla="*/ 3933 w 10000"/>
              <a:gd name="connsiteY339-4160" fmla="*/ 2160 h 10686"/>
              <a:gd name="connsiteX340-4161" fmla="*/ 3988 w 10000"/>
              <a:gd name="connsiteY340-4162" fmla="*/ 1836 h 10686"/>
              <a:gd name="connsiteX341-4163" fmla="*/ 4046 w 10000"/>
              <a:gd name="connsiteY341-4164" fmla="*/ 1523 h 10686"/>
              <a:gd name="connsiteX342-4165" fmla="*/ 4129 w 10000"/>
              <a:gd name="connsiteY342-4166" fmla="*/ 1219 h 10686"/>
              <a:gd name="connsiteX343-4167" fmla="*/ 4229 w 10000"/>
              <a:gd name="connsiteY343-4168" fmla="*/ 933 h 10686"/>
              <a:gd name="connsiteX344-4169" fmla="*/ 4333 w 10000"/>
              <a:gd name="connsiteY344-4170" fmla="*/ 662 h 10686"/>
              <a:gd name="connsiteX345-4171" fmla="*/ 4454 w 10000"/>
              <a:gd name="connsiteY345-4172" fmla="*/ 417 h 10686"/>
              <a:gd name="connsiteX346-4173" fmla="*/ 4583 w 10000"/>
              <a:gd name="connsiteY346-4174" fmla="*/ 194 h 10686"/>
              <a:gd name="connsiteX347-4175" fmla="*/ 4738 w 10000"/>
              <a:gd name="connsiteY347-4176" fmla="*/ 0 h 106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  <a:cxn ang="0">
                <a:pos x="connsiteX252-505" y="connsiteY252-506"/>
              </a:cxn>
              <a:cxn ang="0">
                <a:pos x="connsiteX253-507" y="connsiteY253-508"/>
              </a:cxn>
              <a:cxn ang="0">
                <a:pos x="connsiteX254-509" y="connsiteY254-510"/>
              </a:cxn>
              <a:cxn ang="0">
                <a:pos x="connsiteX255-511" y="connsiteY255-512"/>
              </a:cxn>
              <a:cxn ang="0">
                <a:pos x="connsiteX256-513" y="connsiteY256-514"/>
              </a:cxn>
              <a:cxn ang="0">
                <a:pos x="connsiteX257-515" y="connsiteY257-516"/>
              </a:cxn>
              <a:cxn ang="0">
                <a:pos x="connsiteX258-517" y="connsiteY258-518"/>
              </a:cxn>
              <a:cxn ang="0">
                <a:pos x="connsiteX259-519" y="connsiteY259-520"/>
              </a:cxn>
              <a:cxn ang="0">
                <a:pos x="connsiteX260-521" y="connsiteY260-522"/>
              </a:cxn>
              <a:cxn ang="0">
                <a:pos x="connsiteX261-523" y="connsiteY261-524"/>
              </a:cxn>
              <a:cxn ang="0">
                <a:pos x="connsiteX262-525" y="connsiteY262-526"/>
              </a:cxn>
              <a:cxn ang="0">
                <a:pos x="connsiteX263-527" y="connsiteY263-528"/>
              </a:cxn>
              <a:cxn ang="0">
                <a:pos x="connsiteX264-529" y="connsiteY264-530"/>
              </a:cxn>
              <a:cxn ang="0">
                <a:pos x="connsiteX265-531" y="connsiteY265-532"/>
              </a:cxn>
              <a:cxn ang="0">
                <a:pos x="connsiteX266-533" y="connsiteY266-534"/>
              </a:cxn>
              <a:cxn ang="0">
                <a:pos x="connsiteX267-535" y="connsiteY267-536"/>
              </a:cxn>
              <a:cxn ang="0">
                <a:pos x="connsiteX268-537" y="connsiteY268-538"/>
              </a:cxn>
              <a:cxn ang="0">
                <a:pos x="connsiteX269-539" y="connsiteY269-540"/>
              </a:cxn>
              <a:cxn ang="0">
                <a:pos x="connsiteX270-541" y="connsiteY270-542"/>
              </a:cxn>
              <a:cxn ang="0">
                <a:pos x="connsiteX271-543" y="connsiteY271-544"/>
              </a:cxn>
              <a:cxn ang="0">
                <a:pos x="connsiteX272-545" y="connsiteY272-546"/>
              </a:cxn>
              <a:cxn ang="0">
                <a:pos x="connsiteX273-547" y="connsiteY273-548"/>
              </a:cxn>
              <a:cxn ang="0">
                <a:pos x="connsiteX274-549" y="connsiteY274-550"/>
              </a:cxn>
              <a:cxn ang="0">
                <a:pos x="connsiteX275-551" y="connsiteY275-552"/>
              </a:cxn>
              <a:cxn ang="0">
                <a:pos x="connsiteX276-553" y="connsiteY276-554"/>
              </a:cxn>
              <a:cxn ang="0">
                <a:pos x="connsiteX277-555" y="connsiteY277-556"/>
              </a:cxn>
              <a:cxn ang="0">
                <a:pos x="connsiteX278-557" y="connsiteY278-558"/>
              </a:cxn>
              <a:cxn ang="0">
                <a:pos x="connsiteX279-559" y="connsiteY279-560"/>
              </a:cxn>
              <a:cxn ang="0">
                <a:pos x="connsiteX280-561" y="connsiteY280-562"/>
              </a:cxn>
              <a:cxn ang="0">
                <a:pos x="connsiteX281-563" y="connsiteY281-564"/>
              </a:cxn>
              <a:cxn ang="0">
                <a:pos x="connsiteX282-565" y="connsiteY282-566"/>
              </a:cxn>
              <a:cxn ang="0">
                <a:pos x="connsiteX283-567" y="connsiteY283-568"/>
              </a:cxn>
              <a:cxn ang="0">
                <a:pos x="connsiteX284-569" y="connsiteY284-570"/>
              </a:cxn>
              <a:cxn ang="0">
                <a:pos x="connsiteX285-571" y="connsiteY285-572"/>
              </a:cxn>
              <a:cxn ang="0">
                <a:pos x="connsiteX286-573" y="connsiteY286-574"/>
              </a:cxn>
              <a:cxn ang="0">
                <a:pos x="connsiteX287-575" y="connsiteY287-576"/>
              </a:cxn>
              <a:cxn ang="0">
                <a:pos x="connsiteX288-577" y="connsiteY288-578"/>
              </a:cxn>
              <a:cxn ang="0">
                <a:pos x="connsiteX289-579" y="connsiteY289-580"/>
              </a:cxn>
              <a:cxn ang="0">
                <a:pos x="connsiteX290-581" y="connsiteY290-582"/>
              </a:cxn>
              <a:cxn ang="0">
                <a:pos x="connsiteX291-583" y="connsiteY291-584"/>
              </a:cxn>
              <a:cxn ang="0">
                <a:pos x="connsiteX292-585" y="connsiteY292-586"/>
              </a:cxn>
              <a:cxn ang="0">
                <a:pos x="connsiteX293-587" y="connsiteY293-588"/>
              </a:cxn>
              <a:cxn ang="0">
                <a:pos x="connsiteX294-589" y="connsiteY294-590"/>
              </a:cxn>
              <a:cxn ang="0">
                <a:pos x="connsiteX295-591" y="connsiteY295-592"/>
              </a:cxn>
              <a:cxn ang="0">
                <a:pos x="connsiteX296-593" y="connsiteY296-594"/>
              </a:cxn>
              <a:cxn ang="0">
                <a:pos x="connsiteX297-595" y="connsiteY297-596"/>
              </a:cxn>
              <a:cxn ang="0">
                <a:pos x="connsiteX298-597" y="connsiteY298-598"/>
              </a:cxn>
              <a:cxn ang="0">
                <a:pos x="connsiteX299-599" y="connsiteY299-600"/>
              </a:cxn>
              <a:cxn ang="0">
                <a:pos x="connsiteX300-601" y="connsiteY300-602"/>
              </a:cxn>
              <a:cxn ang="0">
                <a:pos x="connsiteX301-603" y="connsiteY301-604"/>
              </a:cxn>
              <a:cxn ang="0">
                <a:pos x="connsiteX302-605" y="connsiteY302-606"/>
              </a:cxn>
              <a:cxn ang="0">
                <a:pos x="connsiteX303-607" y="connsiteY303-608"/>
              </a:cxn>
              <a:cxn ang="0">
                <a:pos x="connsiteX304-609" y="connsiteY304-610"/>
              </a:cxn>
              <a:cxn ang="0">
                <a:pos x="connsiteX305-611" y="connsiteY305-612"/>
              </a:cxn>
              <a:cxn ang="0">
                <a:pos x="connsiteX306-613" y="connsiteY306-614"/>
              </a:cxn>
              <a:cxn ang="0">
                <a:pos x="connsiteX307-615" y="connsiteY307-616"/>
              </a:cxn>
              <a:cxn ang="0">
                <a:pos x="connsiteX308-617" y="connsiteY308-618"/>
              </a:cxn>
              <a:cxn ang="0">
                <a:pos x="connsiteX309-619" y="connsiteY309-620"/>
              </a:cxn>
              <a:cxn ang="0">
                <a:pos x="connsiteX310-621" y="connsiteY310-622"/>
              </a:cxn>
              <a:cxn ang="0">
                <a:pos x="connsiteX311-623" y="connsiteY311-624"/>
              </a:cxn>
              <a:cxn ang="0">
                <a:pos x="connsiteX312-625" y="connsiteY312-626"/>
              </a:cxn>
              <a:cxn ang="0">
                <a:pos x="connsiteX313-627" y="connsiteY313-628"/>
              </a:cxn>
              <a:cxn ang="0">
                <a:pos x="connsiteX314-629" y="connsiteY314-630"/>
              </a:cxn>
              <a:cxn ang="0">
                <a:pos x="connsiteX315-631" y="connsiteY315-632"/>
              </a:cxn>
              <a:cxn ang="0">
                <a:pos x="connsiteX316-633" y="connsiteY316-634"/>
              </a:cxn>
              <a:cxn ang="0">
                <a:pos x="connsiteX317-635" y="connsiteY317-636"/>
              </a:cxn>
              <a:cxn ang="0">
                <a:pos x="connsiteX318-637" y="connsiteY318-638"/>
              </a:cxn>
              <a:cxn ang="0">
                <a:pos x="connsiteX319-639" y="connsiteY319-640"/>
              </a:cxn>
              <a:cxn ang="0">
                <a:pos x="connsiteX320-641" y="connsiteY320-642"/>
              </a:cxn>
              <a:cxn ang="0">
                <a:pos x="connsiteX321-643" y="connsiteY321-644"/>
              </a:cxn>
              <a:cxn ang="0">
                <a:pos x="connsiteX322-645" y="connsiteY322-646"/>
              </a:cxn>
              <a:cxn ang="0">
                <a:pos x="connsiteX323-647" y="connsiteY323-648"/>
              </a:cxn>
              <a:cxn ang="0">
                <a:pos x="connsiteX324-649" y="connsiteY324-650"/>
              </a:cxn>
              <a:cxn ang="0">
                <a:pos x="connsiteX325-651" y="connsiteY325-652"/>
              </a:cxn>
              <a:cxn ang="0">
                <a:pos x="connsiteX326-653" y="connsiteY326-654"/>
              </a:cxn>
              <a:cxn ang="0">
                <a:pos x="connsiteX327-655" y="connsiteY327-656"/>
              </a:cxn>
              <a:cxn ang="0">
                <a:pos x="connsiteX328-657" y="connsiteY328-658"/>
              </a:cxn>
              <a:cxn ang="0">
                <a:pos x="connsiteX329-659" y="connsiteY329-660"/>
              </a:cxn>
              <a:cxn ang="0">
                <a:pos x="connsiteX330-661" y="connsiteY330-662"/>
              </a:cxn>
              <a:cxn ang="0">
                <a:pos x="connsiteX331-663" y="connsiteY331-664"/>
              </a:cxn>
              <a:cxn ang="0">
                <a:pos x="connsiteX332-665" y="connsiteY332-666"/>
              </a:cxn>
              <a:cxn ang="0">
                <a:pos x="connsiteX333-667" y="connsiteY333-668"/>
              </a:cxn>
              <a:cxn ang="0">
                <a:pos x="connsiteX334-669" y="connsiteY334-670"/>
              </a:cxn>
              <a:cxn ang="0">
                <a:pos x="connsiteX335-671" y="connsiteY335-672"/>
              </a:cxn>
              <a:cxn ang="0">
                <a:pos x="connsiteX336-673" y="connsiteY336-674"/>
              </a:cxn>
              <a:cxn ang="0">
                <a:pos x="connsiteX337-675" y="connsiteY337-676"/>
              </a:cxn>
              <a:cxn ang="0">
                <a:pos x="connsiteX338-677" y="connsiteY338-678"/>
              </a:cxn>
              <a:cxn ang="0">
                <a:pos x="connsiteX339-679" y="connsiteY339-680"/>
              </a:cxn>
              <a:cxn ang="0">
                <a:pos x="connsiteX340-681" y="connsiteY340-682"/>
              </a:cxn>
              <a:cxn ang="0">
                <a:pos x="connsiteX341-683" y="connsiteY341-684"/>
              </a:cxn>
              <a:cxn ang="0">
                <a:pos x="connsiteX342-685" y="connsiteY342-686"/>
              </a:cxn>
              <a:cxn ang="0">
                <a:pos x="connsiteX343-687" y="connsiteY343-688"/>
              </a:cxn>
              <a:cxn ang="0">
                <a:pos x="connsiteX344-689" y="connsiteY344-690"/>
              </a:cxn>
              <a:cxn ang="0">
                <a:pos x="connsiteX345-691" y="connsiteY345-692"/>
              </a:cxn>
              <a:cxn ang="0">
                <a:pos x="connsiteX346-693" y="connsiteY346-694"/>
              </a:cxn>
              <a:cxn ang="0">
                <a:pos x="connsiteX347-695" y="connsiteY347-696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800"/>
          </a:p>
        </p:txBody>
      </p:sp>
      <p:grpSp>
        <p:nvGrpSpPr>
          <p:cNvPr id="83" name="그룹 4"/>
          <p:cNvGrpSpPr/>
          <p:nvPr/>
        </p:nvGrpSpPr>
        <p:grpSpPr>
          <a:xfrm rot="924039">
            <a:off x="5894383" y="3431240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84" name="자유형: 도형 3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7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8"/>
          <p:cNvGrpSpPr/>
          <p:nvPr/>
        </p:nvGrpSpPr>
        <p:grpSpPr>
          <a:xfrm rot="21358805">
            <a:off x="5087309" y="4085565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87" name="자유형: 도형 89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108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109"/>
          <p:cNvGrpSpPr/>
          <p:nvPr/>
        </p:nvGrpSpPr>
        <p:grpSpPr>
          <a:xfrm rot="20279366">
            <a:off x="5238511" y="3816842"/>
            <a:ext cx="485427" cy="255031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90" name="자유형: 도형 110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자유형: 도형 111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112"/>
          <p:cNvGrpSpPr/>
          <p:nvPr/>
        </p:nvGrpSpPr>
        <p:grpSpPr>
          <a:xfrm rot="21112536">
            <a:off x="5447112" y="3357736"/>
            <a:ext cx="497110" cy="261169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93" name="자유형: 도형 113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자유형: 도형 114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115"/>
          <p:cNvGrpSpPr/>
          <p:nvPr/>
        </p:nvGrpSpPr>
        <p:grpSpPr>
          <a:xfrm rot="2144580">
            <a:off x="7065693" y="3806081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96" name="자유형: 도형 116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자유형: 도형 117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118"/>
          <p:cNvGrpSpPr/>
          <p:nvPr/>
        </p:nvGrpSpPr>
        <p:grpSpPr>
          <a:xfrm rot="1997705">
            <a:off x="6140037" y="3111709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99" name="자유형: 도형 119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: 도형 120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그룹 121"/>
          <p:cNvGrpSpPr/>
          <p:nvPr/>
        </p:nvGrpSpPr>
        <p:grpSpPr>
          <a:xfrm>
            <a:off x="6527811" y="3534288"/>
            <a:ext cx="485427" cy="255031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106" name="자유형: 도형 122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23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24"/>
          <p:cNvGrpSpPr/>
          <p:nvPr/>
        </p:nvGrpSpPr>
        <p:grpSpPr>
          <a:xfrm rot="1833331">
            <a:off x="6840420" y="3341460"/>
            <a:ext cx="497110" cy="261169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121" name="자유형: 도형 125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자유형: 도형 126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3" name="그룹 127"/>
          <p:cNvGrpSpPr/>
          <p:nvPr/>
        </p:nvGrpSpPr>
        <p:grpSpPr>
          <a:xfrm rot="3178556">
            <a:off x="6851045" y="4094361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124" name="자유형: 도형 128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9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6" name="그룹 130"/>
          <p:cNvGrpSpPr/>
          <p:nvPr/>
        </p:nvGrpSpPr>
        <p:grpSpPr>
          <a:xfrm rot="2144580">
            <a:off x="5848007" y="4005942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127" name="자유형: 도형 131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자유형: 도형 132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9" name="그룹 133"/>
          <p:cNvGrpSpPr/>
          <p:nvPr/>
        </p:nvGrpSpPr>
        <p:grpSpPr>
          <a:xfrm rot="924039">
            <a:off x="6344415" y="3948403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130" name="자유형: 도형 134"/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자유형: 도형 135"/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-1" fmla="*/ 367259 w 367259"/>
                <a:gd name="connsiteY0-2" fmla="*/ 212361 h 212361"/>
                <a:gd name="connsiteX1-3" fmla="*/ 232348 w 367259"/>
                <a:gd name="connsiteY1-4" fmla="*/ 32479 h 212361"/>
                <a:gd name="connsiteX2-5" fmla="*/ 0 w 367259"/>
                <a:gd name="connsiteY2-6" fmla="*/ 0 h 212361"/>
                <a:gd name="connsiteX3-7" fmla="*/ 367259 w 367259"/>
                <a:gd name="connsiteY3-8" fmla="*/ 212361 h 212361"/>
                <a:gd name="connsiteX0-9" fmla="*/ 367259 w 367259"/>
                <a:gd name="connsiteY0-10" fmla="*/ 212361 h 212361"/>
                <a:gd name="connsiteX1-11" fmla="*/ 232348 w 367259"/>
                <a:gd name="connsiteY1-12" fmla="*/ 32479 h 212361"/>
                <a:gd name="connsiteX2-13" fmla="*/ 0 w 367259"/>
                <a:gd name="connsiteY2-14" fmla="*/ 0 h 212361"/>
                <a:gd name="connsiteX3-15" fmla="*/ 367259 w 367259"/>
                <a:gd name="connsiteY3-16" fmla="*/ 212361 h 212361"/>
                <a:gd name="connsiteX0-17" fmla="*/ 367259 w 367259"/>
                <a:gd name="connsiteY0-18" fmla="*/ 212361 h 212361"/>
                <a:gd name="connsiteX1-19" fmla="*/ 232348 w 367259"/>
                <a:gd name="connsiteY1-20" fmla="*/ 32479 h 212361"/>
                <a:gd name="connsiteX2-21" fmla="*/ 0 w 367259"/>
                <a:gd name="connsiteY2-22" fmla="*/ 0 h 212361"/>
                <a:gd name="connsiteX3-23" fmla="*/ 367259 w 367259"/>
                <a:gd name="connsiteY3-24" fmla="*/ 212361 h 212361"/>
                <a:gd name="connsiteX0-25" fmla="*/ 367259 w 367259"/>
                <a:gd name="connsiteY0-26" fmla="*/ 212361 h 212361"/>
                <a:gd name="connsiteX1-27" fmla="*/ 232348 w 367259"/>
                <a:gd name="connsiteY1-28" fmla="*/ 32479 h 212361"/>
                <a:gd name="connsiteX2-29" fmla="*/ 0 w 367259"/>
                <a:gd name="connsiteY2-30" fmla="*/ 0 h 212361"/>
                <a:gd name="connsiteX3-31" fmla="*/ 367259 w 367259"/>
                <a:gd name="connsiteY3-32" fmla="*/ 212361 h 212361"/>
                <a:gd name="connsiteX0-33" fmla="*/ 367259 w 367511"/>
                <a:gd name="connsiteY0-34" fmla="*/ 212361 h 212361"/>
                <a:gd name="connsiteX1-35" fmla="*/ 232348 w 367511"/>
                <a:gd name="connsiteY1-36" fmla="*/ 32479 h 212361"/>
                <a:gd name="connsiteX2-37" fmla="*/ 0 w 367511"/>
                <a:gd name="connsiteY2-38" fmla="*/ 0 h 212361"/>
                <a:gd name="connsiteX3-39" fmla="*/ 367259 w 367511"/>
                <a:gd name="connsiteY3-40" fmla="*/ 212361 h 212361"/>
                <a:gd name="connsiteX0-41" fmla="*/ 367259 w 367511"/>
                <a:gd name="connsiteY0-42" fmla="*/ 212361 h 212361"/>
                <a:gd name="connsiteX1-43" fmla="*/ 232348 w 367511"/>
                <a:gd name="connsiteY1-44" fmla="*/ 32479 h 212361"/>
                <a:gd name="connsiteX2-45" fmla="*/ 0 w 367511"/>
                <a:gd name="connsiteY2-46" fmla="*/ 0 h 212361"/>
                <a:gd name="connsiteX3-47" fmla="*/ 367259 w 367511"/>
                <a:gd name="connsiteY3-48" fmla="*/ 212361 h 212361"/>
                <a:gd name="connsiteX0-49" fmla="*/ 367259 w 367511"/>
                <a:gd name="connsiteY0-50" fmla="*/ 212361 h 212361"/>
                <a:gd name="connsiteX1-51" fmla="*/ 232348 w 367511"/>
                <a:gd name="connsiteY1-52" fmla="*/ 32479 h 212361"/>
                <a:gd name="connsiteX2-53" fmla="*/ 0 w 367511"/>
                <a:gd name="connsiteY2-54" fmla="*/ 0 h 212361"/>
                <a:gd name="connsiteX3-55" fmla="*/ 367259 w 367511"/>
                <a:gd name="connsiteY3-56" fmla="*/ 212361 h 212361"/>
                <a:gd name="connsiteX0-57" fmla="*/ 367259 w 367511"/>
                <a:gd name="connsiteY0-58" fmla="*/ 212361 h 255404"/>
                <a:gd name="connsiteX1-59" fmla="*/ 232348 w 367511"/>
                <a:gd name="connsiteY1-60" fmla="*/ 32479 h 255404"/>
                <a:gd name="connsiteX2-61" fmla="*/ 0 w 367511"/>
                <a:gd name="connsiteY2-62" fmla="*/ 0 h 255404"/>
                <a:gd name="connsiteX3-63" fmla="*/ 367259 w 367511"/>
                <a:gd name="connsiteY3-64" fmla="*/ 212361 h 255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53511" y="3704838"/>
            <a:ext cx="1264256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Motivating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3330" y="1690924"/>
            <a:ext cx="1264256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Enabling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48598" y="4431595"/>
            <a:ext cx="1264256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Assessing</a:t>
            </a:r>
            <a:endParaRPr lang="zh-CN" altLang="en-US" dirty="0"/>
          </a:p>
        </p:txBody>
      </p:sp>
      <p:sp>
        <p:nvSpPr>
          <p:cNvPr id="9" name="TextBox 68"/>
          <p:cNvSpPr txBox="1"/>
          <p:nvPr/>
        </p:nvSpPr>
        <p:spPr>
          <a:xfrm>
            <a:off x="8364835" y="913751"/>
            <a:ext cx="2120591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Scaffolding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Design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Guide</a:t>
            </a:r>
          </a:p>
        </p:txBody>
      </p:sp>
      <p:sp>
        <p:nvSpPr>
          <p:cNvPr id="10" name="箭头: 左 9"/>
          <p:cNvSpPr/>
          <p:nvPr/>
        </p:nvSpPr>
        <p:spPr>
          <a:xfrm rot="20414344">
            <a:off x="6984468" y="1156811"/>
            <a:ext cx="1241151" cy="586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8"/>
          <p:cNvSpPr txBox="1"/>
          <p:nvPr/>
        </p:nvSpPr>
        <p:spPr>
          <a:xfrm>
            <a:off x="9083777" y="5183499"/>
            <a:ext cx="2510460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Check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Remedial teaching</a:t>
            </a:r>
          </a:p>
        </p:txBody>
      </p:sp>
      <p:sp>
        <p:nvSpPr>
          <p:cNvPr id="13" name="箭头: 右弧形 12"/>
          <p:cNvSpPr/>
          <p:nvPr/>
        </p:nvSpPr>
        <p:spPr>
          <a:xfrm rot="6055153">
            <a:off x="5213878" y="3311634"/>
            <a:ext cx="1252373" cy="3925366"/>
          </a:xfrm>
          <a:prstGeom prst="curvedLeftArrow">
            <a:avLst>
              <a:gd name="adj1" fmla="val 23600"/>
              <a:gd name="adj2" fmla="val 6244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箭头: 左 1"/>
          <p:cNvSpPr/>
          <p:nvPr/>
        </p:nvSpPr>
        <p:spPr>
          <a:xfrm rot="8776622">
            <a:off x="2771004" y="4230570"/>
            <a:ext cx="1241151" cy="586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0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79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-2452853" y="-12382"/>
            <a:ext cx="2441630" cy="773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Box 31"/>
          <p:cNvSpPr txBox="1"/>
          <p:nvPr/>
        </p:nvSpPr>
        <p:spPr>
          <a:xfrm>
            <a:off x="4894485" y="53210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50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6 -0.002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4" grpId="0" animBg="1"/>
      <p:bldP spid="118" grpId="0" animBg="1"/>
      <p:bldP spid="3" grpId="0"/>
      <p:bldP spid="54" grpId="0" animBg="1"/>
      <p:bldP spid="55" grpId="0" animBg="1"/>
      <p:bldP spid="56" grpId="0" animBg="1"/>
      <p:bldP spid="58" grpId="0" animBg="1"/>
      <p:bldP spid="75" grpId="1" animBg="1"/>
      <p:bldP spid="8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2" grpId="1" animBg="1"/>
      <p:bldP spid="74" grpId="0" animBg="1"/>
      <p:bldP spid="76" grpId="1"/>
      <p:bldP spid="7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"/>
          <p:cNvGrpSpPr/>
          <p:nvPr/>
        </p:nvGrpSpPr>
        <p:grpSpPr>
          <a:xfrm>
            <a:off x="2243212" y="1564741"/>
            <a:ext cx="1584176" cy="2752876"/>
            <a:chOff x="903020" y="3403687"/>
            <a:chExt cx="1584176" cy="3061053"/>
          </a:xfrm>
        </p:grpSpPr>
        <p:sp>
          <p:nvSpPr>
            <p:cNvPr id="63" name="Trapezoid 19"/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16"/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65" name="Freeform 3"/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Freeform 18"/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7" name="Rectangle 16"/>
          <p:cNvSpPr/>
          <p:nvPr/>
        </p:nvSpPr>
        <p:spPr>
          <a:xfrm>
            <a:off x="2786646" y="2644281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矩形: 对角圆角 13"/>
          <p:cNvSpPr/>
          <p:nvPr/>
        </p:nvSpPr>
        <p:spPr>
          <a:xfrm>
            <a:off x="4253779" y="2344915"/>
            <a:ext cx="5253487" cy="98341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Production Task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任意多边形: 形状 73"/>
          <p:cNvSpPr/>
          <p:nvPr/>
        </p:nvSpPr>
        <p:spPr>
          <a:xfrm rot="7150968">
            <a:off x="5311918" y="3839080"/>
            <a:ext cx="973770" cy="486650"/>
          </a:xfrm>
          <a:custGeom>
            <a:avLst/>
            <a:gdLst>
              <a:gd name="connsiteX0" fmla="*/ 606954 w 973770"/>
              <a:gd name="connsiteY0" fmla="*/ 461019 h 486650"/>
              <a:gd name="connsiteX1" fmla="*/ 790362 w 973770"/>
              <a:gd name="connsiteY1" fmla="*/ 233211 h 486650"/>
              <a:gd name="connsiteX2" fmla="*/ 606954 w 973770"/>
              <a:gd name="connsiteY2" fmla="*/ 5404 h 486650"/>
              <a:gd name="connsiteX3" fmla="*/ 790362 w 973770"/>
              <a:gd name="connsiteY3" fmla="*/ 5404 h 486650"/>
              <a:gd name="connsiteX4" fmla="*/ 973770 w 973770"/>
              <a:gd name="connsiteY4" fmla="*/ 233212 h 486650"/>
              <a:gd name="connsiteX5" fmla="*/ 790361 w 973770"/>
              <a:gd name="connsiteY5" fmla="*/ 461018 h 486650"/>
              <a:gd name="connsiteX6" fmla="*/ 293301 w 973770"/>
              <a:gd name="connsiteY6" fmla="*/ 455615 h 486650"/>
              <a:gd name="connsiteX7" fmla="*/ 476709 w 973770"/>
              <a:gd name="connsiteY7" fmla="*/ 227808 h 486650"/>
              <a:gd name="connsiteX8" fmla="*/ 293301 w 973770"/>
              <a:gd name="connsiteY8" fmla="*/ 0 h 486650"/>
              <a:gd name="connsiteX9" fmla="*/ 476710 w 973770"/>
              <a:gd name="connsiteY9" fmla="*/ 1 h 486650"/>
              <a:gd name="connsiteX10" fmla="*/ 660117 w 973770"/>
              <a:gd name="connsiteY10" fmla="*/ 227808 h 486650"/>
              <a:gd name="connsiteX11" fmla="*/ 476709 w 973770"/>
              <a:gd name="connsiteY11" fmla="*/ 455615 h 486650"/>
              <a:gd name="connsiteX12" fmla="*/ 0 w 973770"/>
              <a:gd name="connsiteY12" fmla="*/ 486650 h 486650"/>
              <a:gd name="connsiteX13" fmla="*/ 183408 w 973770"/>
              <a:gd name="connsiteY13" fmla="*/ 258843 h 486650"/>
              <a:gd name="connsiteX14" fmla="*/ 0 w 973770"/>
              <a:gd name="connsiteY14" fmla="*/ 31036 h 486650"/>
              <a:gd name="connsiteX15" fmla="*/ 183408 w 973770"/>
              <a:gd name="connsiteY15" fmla="*/ 31036 h 486650"/>
              <a:gd name="connsiteX16" fmla="*/ 366816 w 973770"/>
              <a:gd name="connsiteY16" fmla="*/ 258843 h 486650"/>
              <a:gd name="connsiteX17" fmla="*/ 183408 w 973770"/>
              <a:gd name="connsiteY17" fmla="*/ 486650 h 4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3770" h="486650">
                <a:moveTo>
                  <a:pt x="606954" y="461019"/>
                </a:moveTo>
                <a:lnTo>
                  <a:pt x="790362" y="233211"/>
                </a:lnTo>
                <a:lnTo>
                  <a:pt x="606954" y="5404"/>
                </a:lnTo>
                <a:lnTo>
                  <a:pt x="790362" y="5404"/>
                </a:lnTo>
                <a:lnTo>
                  <a:pt x="973770" y="233212"/>
                </a:lnTo>
                <a:lnTo>
                  <a:pt x="790361" y="461018"/>
                </a:lnTo>
                <a:close/>
                <a:moveTo>
                  <a:pt x="293301" y="455615"/>
                </a:moveTo>
                <a:lnTo>
                  <a:pt x="476709" y="227808"/>
                </a:lnTo>
                <a:lnTo>
                  <a:pt x="293301" y="0"/>
                </a:lnTo>
                <a:lnTo>
                  <a:pt x="476710" y="1"/>
                </a:lnTo>
                <a:lnTo>
                  <a:pt x="660117" y="227808"/>
                </a:lnTo>
                <a:lnTo>
                  <a:pt x="476709" y="455615"/>
                </a:lnTo>
                <a:close/>
                <a:moveTo>
                  <a:pt x="0" y="486650"/>
                </a:moveTo>
                <a:lnTo>
                  <a:pt x="183408" y="258843"/>
                </a:lnTo>
                <a:lnTo>
                  <a:pt x="0" y="31036"/>
                </a:lnTo>
                <a:lnTo>
                  <a:pt x="183408" y="31036"/>
                </a:lnTo>
                <a:lnTo>
                  <a:pt x="366816" y="258843"/>
                </a:lnTo>
                <a:lnTo>
                  <a:pt x="183408" y="4866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/>
        </p:nvSpPr>
        <p:spPr>
          <a:xfrm rot="4233610">
            <a:off x="7287618" y="3835461"/>
            <a:ext cx="973770" cy="486650"/>
          </a:xfrm>
          <a:custGeom>
            <a:avLst/>
            <a:gdLst>
              <a:gd name="connsiteX0" fmla="*/ 606954 w 973770"/>
              <a:gd name="connsiteY0" fmla="*/ 461019 h 486650"/>
              <a:gd name="connsiteX1" fmla="*/ 790362 w 973770"/>
              <a:gd name="connsiteY1" fmla="*/ 233211 h 486650"/>
              <a:gd name="connsiteX2" fmla="*/ 606954 w 973770"/>
              <a:gd name="connsiteY2" fmla="*/ 5404 h 486650"/>
              <a:gd name="connsiteX3" fmla="*/ 790362 w 973770"/>
              <a:gd name="connsiteY3" fmla="*/ 5404 h 486650"/>
              <a:gd name="connsiteX4" fmla="*/ 973770 w 973770"/>
              <a:gd name="connsiteY4" fmla="*/ 233212 h 486650"/>
              <a:gd name="connsiteX5" fmla="*/ 790361 w 973770"/>
              <a:gd name="connsiteY5" fmla="*/ 461018 h 486650"/>
              <a:gd name="connsiteX6" fmla="*/ 293301 w 973770"/>
              <a:gd name="connsiteY6" fmla="*/ 455615 h 486650"/>
              <a:gd name="connsiteX7" fmla="*/ 476709 w 973770"/>
              <a:gd name="connsiteY7" fmla="*/ 227808 h 486650"/>
              <a:gd name="connsiteX8" fmla="*/ 293301 w 973770"/>
              <a:gd name="connsiteY8" fmla="*/ 0 h 486650"/>
              <a:gd name="connsiteX9" fmla="*/ 476710 w 973770"/>
              <a:gd name="connsiteY9" fmla="*/ 1 h 486650"/>
              <a:gd name="connsiteX10" fmla="*/ 660117 w 973770"/>
              <a:gd name="connsiteY10" fmla="*/ 227808 h 486650"/>
              <a:gd name="connsiteX11" fmla="*/ 476709 w 973770"/>
              <a:gd name="connsiteY11" fmla="*/ 455615 h 486650"/>
              <a:gd name="connsiteX12" fmla="*/ 0 w 973770"/>
              <a:gd name="connsiteY12" fmla="*/ 486650 h 486650"/>
              <a:gd name="connsiteX13" fmla="*/ 183408 w 973770"/>
              <a:gd name="connsiteY13" fmla="*/ 258843 h 486650"/>
              <a:gd name="connsiteX14" fmla="*/ 0 w 973770"/>
              <a:gd name="connsiteY14" fmla="*/ 31036 h 486650"/>
              <a:gd name="connsiteX15" fmla="*/ 183408 w 973770"/>
              <a:gd name="connsiteY15" fmla="*/ 31036 h 486650"/>
              <a:gd name="connsiteX16" fmla="*/ 366816 w 973770"/>
              <a:gd name="connsiteY16" fmla="*/ 258843 h 486650"/>
              <a:gd name="connsiteX17" fmla="*/ 183408 w 973770"/>
              <a:gd name="connsiteY17" fmla="*/ 486650 h 4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3770" h="486650">
                <a:moveTo>
                  <a:pt x="606954" y="461019"/>
                </a:moveTo>
                <a:lnTo>
                  <a:pt x="790362" y="233211"/>
                </a:lnTo>
                <a:lnTo>
                  <a:pt x="606954" y="5404"/>
                </a:lnTo>
                <a:lnTo>
                  <a:pt x="790362" y="5404"/>
                </a:lnTo>
                <a:lnTo>
                  <a:pt x="973770" y="233212"/>
                </a:lnTo>
                <a:lnTo>
                  <a:pt x="790361" y="461018"/>
                </a:lnTo>
                <a:close/>
                <a:moveTo>
                  <a:pt x="293301" y="455615"/>
                </a:moveTo>
                <a:lnTo>
                  <a:pt x="476709" y="227808"/>
                </a:lnTo>
                <a:lnTo>
                  <a:pt x="293301" y="0"/>
                </a:lnTo>
                <a:lnTo>
                  <a:pt x="476710" y="1"/>
                </a:lnTo>
                <a:lnTo>
                  <a:pt x="660117" y="227808"/>
                </a:lnTo>
                <a:lnTo>
                  <a:pt x="476709" y="455615"/>
                </a:lnTo>
                <a:close/>
                <a:moveTo>
                  <a:pt x="0" y="486650"/>
                </a:moveTo>
                <a:lnTo>
                  <a:pt x="183408" y="258843"/>
                </a:lnTo>
                <a:lnTo>
                  <a:pt x="0" y="31036"/>
                </a:lnTo>
                <a:lnTo>
                  <a:pt x="183408" y="31036"/>
                </a:lnTo>
                <a:lnTo>
                  <a:pt x="366816" y="258843"/>
                </a:lnTo>
                <a:lnTo>
                  <a:pt x="183408" y="4866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双波形 20"/>
          <p:cNvSpPr/>
          <p:nvPr/>
        </p:nvSpPr>
        <p:spPr>
          <a:xfrm>
            <a:off x="7137300" y="4829246"/>
            <a:ext cx="2057400" cy="98341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Oral Task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双波形 21"/>
          <p:cNvSpPr/>
          <p:nvPr/>
        </p:nvSpPr>
        <p:spPr>
          <a:xfrm>
            <a:off x="4253779" y="4829245"/>
            <a:ext cx="2057400" cy="98341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Written Task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-1049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2192000" cy="7118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31"/>
          <p:cNvSpPr txBox="1"/>
          <p:nvPr/>
        </p:nvSpPr>
        <p:spPr>
          <a:xfrm>
            <a:off x="4883262" y="42623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Methodology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31"/>
          <p:cNvSpPr txBox="1"/>
          <p:nvPr/>
        </p:nvSpPr>
        <p:spPr>
          <a:xfrm>
            <a:off x="7319963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41631" y="21659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" y="42623"/>
            <a:ext cx="243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Students 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2" name="矩形 31"/>
          <p:cNvSpPr/>
          <p:nvPr/>
        </p:nvSpPr>
        <p:spPr>
          <a:xfrm>
            <a:off x="-2452853" y="-12382"/>
            <a:ext cx="2437200" cy="71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1"/>
          <p:cNvSpPr txBox="1"/>
          <p:nvPr/>
        </p:nvSpPr>
        <p:spPr>
          <a:xfrm>
            <a:off x="7331185" y="7577"/>
            <a:ext cx="245743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cs typeface="Arial" panose="020B0604020202020204" pitchFamily="34" charset="0"/>
              </a:rPr>
              <a:t>Teaching Procedures</a:t>
            </a:r>
            <a:endParaRPr lang="ko-KR" altLang="en-US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9788618" y="536"/>
            <a:ext cx="240338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Teaching Assessment</a:t>
            </a:r>
            <a:endParaRPr lang="ko-KR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509 L 0.80117 0.0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18" grpId="0" animBg="1"/>
      <p:bldP spid="18" grpId="1" animBg="1"/>
      <p:bldP spid="21" grpId="1" animBg="1"/>
      <p:bldP spid="21" grpId="2" animBg="1"/>
      <p:bldP spid="22" grpId="0" animBg="1"/>
      <p:bldP spid="22" grpId="1" animBg="1"/>
      <p:bldP spid="32" grpId="0" animBg="1"/>
      <p:bldP spid="3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798</Words>
  <Application>Microsoft Office PowerPoint</Application>
  <PresentationFormat>宽屏</PresentationFormat>
  <Paragraphs>285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맑은 고딕</vt:lpstr>
      <vt:lpstr>Arial</vt:lpstr>
      <vt:lpstr>Times New Roman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B Chen</cp:lastModifiedBy>
  <cp:revision>299</cp:revision>
  <dcterms:created xsi:type="dcterms:W3CDTF">2018-04-24T17:14:00Z</dcterms:created>
  <dcterms:modified xsi:type="dcterms:W3CDTF">2020-08-08T11:59:31Z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