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4" r:id="rId3"/>
  </p:sldMasterIdLst>
  <p:notesMasterIdLst>
    <p:notesMasterId r:id="rId41"/>
  </p:notesMasterIdLst>
  <p:handoutMasterIdLst>
    <p:handoutMasterId r:id="rId42"/>
  </p:handoutMasterIdLst>
  <p:sldIdLst>
    <p:sldId id="434" r:id="rId4"/>
    <p:sldId id="280" r:id="rId5"/>
    <p:sldId id="484" r:id="rId6"/>
    <p:sldId id="457" r:id="rId7"/>
    <p:sldId id="537" r:id="rId8"/>
    <p:sldId id="509" r:id="rId9"/>
    <p:sldId id="536" r:id="rId10"/>
    <p:sldId id="510" r:id="rId11"/>
    <p:sldId id="532" r:id="rId12"/>
    <p:sldId id="512" r:id="rId13"/>
    <p:sldId id="513" r:id="rId14"/>
    <p:sldId id="515" r:id="rId15"/>
    <p:sldId id="519" r:id="rId16"/>
    <p:sldId id="521" r:id="rId17"/>
    <p:sldId id="511" r:id="rId18"/>
    <p:sldId id="534" r:id="rId19"/>
    <p:sldId id="538"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555" r:id="rId37"/>
    <p:sldId id="556" r:id="rId38"/>
    <p:sldId id="557" r:id="rId39"/>
    <p:sldId id="558" r:id="rId40"/>
  </p:sldIdLst>
  <p:sldSz cx="12190413" cy="6858000"/>
  <p:notesSz cx="6858000" cy="9723438"/>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18">
          <p15:clr>
            <a:srgbClr val="A4A3A4"/>
          </p15:clr>
        </p15:guide>
        <p15:guide id="2" pos="3787">
          <p15:clr>
            <a:srgbClr val="A4A3A4"/>
          </p15:clr>
        </p15:guide>
      </p15:sldGuideLst>
    </p:ext>
    <p:ext uri="{2D200454-40CA-4A62-9FC3-DE9A4176ACB9}">
      <p15:notesGuideLst xmlns:p15="http://schemas.microsoft.com/office/powerpoint/2012/main"/>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09BB"/>
    <a:srgbClr val="6B08A8"/>
    <a:srgbClr val="8E0AE0"/>
    <a:srgbClr val="5C2908"/>
    <a:srgbClr val="BA58F8"/>
    <a:srgbClr val="0099FF"/>
    <a:srgbClr val="008000"/>
    <a:srgbClr val="66CCFF"/>
    <a:srgbClr val="6607A1"/>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50" autoAdjust="0"/>
  </p:normalViewPr>
  <p:slideViewPr>
    <p:cSldViewPr snapToGrid="0">
      <p:cViewPr varScale="1">
        <p:scale>
          <a:sx n="104" d="100"/>
          <a:sy n="104" d="100"/>
        </p:scale>
        <p:origin x="72" y="216"/>
      </p:cViewPr>
      <p:guideLst>
        <p:guide orient="horz" pos="2218"/>
        <p:guide pos="378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lvl1pPr>
          </a:lstStyle>
          <a:p>
            <a:endParaRPr lang="en-US" altLang="zh-CN"/>
          </a:p>
        </p:txBody>
      </p:sp>
      <p:sp>
        <p:nvSpPr>
          <p:cNvPr id="27651" name="Rectangle 3"/>
          <p:cNvSpPr>
            <a:spLocks noGrp="1" noChangeArrowheads="1"/>
          </p:cNvSpPr>
          <p:nvPr>
            <p:ph type="dt" sz="quarter" idx="1"/>
          </p:nvPr>
        </p:nvSpPr>
        <p:spPr bwMode="auto">
          <a:xfrm>
            <a:off x="3884147" y="0"/>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endParaRPr lang="en-US" altLang="zh-CN"/>
          </a:p>
        </p:txBody>
      </p:sp>
      <p:sp>
        <p:nvSpPr>
          <p:cNvPr id="27652" name="Rectangle 4"/>
          <p:cNvSpPr>
            <a:spLocks noGrp="1" noChangeArrowheads="1"/>
          </p:cNvSpPr>
          <p:nvPr>
            <p:ph type="ftr" sz="quarter" idx="2"/>
          </p:nvPr>
        </p:nvSpPr>
        <p:spPr bwMode="auto">
          <a:xfrm>
            <a:off x="0" y="9235016"/>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lvl1pPr>
          </a:lstStyle>
          <a:p>
            <a:endParaRPr lang="en-US" altLang="zh-CN"/>
          </a:p>
        </p:txBody>
      </p:sp>
      <p:sp>
        <p:nvSpPr>
          <p:cNvPr id="27653" name="Rectangle 5"/>
          <p:cNvSpPr>
            <a:spLocks noGrp="1" noChangeArrowheads="1"/>
          </p:cNvSpPr>
          <p:nvPr>
            <p:ph type="sldNum" sz="quarter" idx="3"/>
          </p:nvPr>
        </p:nvSpPr>
        <p:spPr bwMode="auto">
          <a:xfrm>
            <a:off x="3884147" y="9235016"/>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fld id="{88117232-67A4-46C3-81F5-268AE2DDF447}" type="slidenum">
              <a:rPr lang="en-US" altLang="zh-CN"/>
              <a:t>‹#›</a:t>
            </a:fld>
            <a:endParaRPr lang="en-US" altLang="zh-CN"/>
          </a:p>
        </p:txBody>
      </p:sp>
    </p:spTree>
    <p:extLst>
      <p:ext uri="{BB962C8B-B14F-4D97-AF65-F5344CB8AC3E}">
        <p14:creationId xmlns:p14="http://schemas.microsoft.com/office/powerpoint/2010/main" val="1453524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lvl1pPr>
          </a:lstStyle>
          <a:p>
            <a:endParaRPr lang="en-US" altLang="zh-CN"/>
          </a:p>
        </p:txBody>
      </p:sp>
      <p:sp>
        <p:nvSpPr>
          <p:cNvPr id="161795" name="Rectangle 3"/>
          <p:cNvSpPr>
            <a:spLocks noGrp="1" noChangeArrowheads="1"/>
          </p:cNvSpPr>
          <p:nvPr>
            <p:ph type="dt" idx="1"/>
          </p:nvPr>
        </p:nvSpPr>
        <p:spPr bwMode="auto">
          <a:xfrm>
            <a:off x="3884147" y="0"/>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endParaRPr lang="en-US" altLang="zh-CN"/>
          </a:p>
        </p:txBody>
      </p:sp>
      <p:sp>
        <p:nvSpPr>
          <p:cNvPr id="161796" name="Rectangle 4"/>
          <p:cNvSpPr>
            <a:spLocks noGrp="1" noRot="1" noChangeAspect="1" noChangeArrowheads="1" noTextEdit="1"/>
          </p:cNvSpPr>
          <p:nvPr>
            <p:ph type="sldImg" idx="2"/>
          </p:nvPr>
        </p:nvSpPr>
        <p:spPr bwMode="auto">
          <a:xfrm>
            <a:off x="188913" y="728663"/>
            <a:ext cx="6480175" cy="3646487"/>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7" name="Rectangle 5"/>
          <p:cNvSpPr>
            <a:spLocks noGrp="1" noChangeArrowheads="1"/>
          </p:cNvSpPr>
          <p:nvPr>
            <p:ph type="body" sz="quarter" idx="3"/>
          </p:nvPr>
        </p:nvSpPr>
        <p:spPr bwMode="auto">
          <a:xfrm>
            <a:off x="685240" y="4618633"/>
            <a:ext cx="5487520" cy="437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61798" name="Rectangle 6"/>
          <p:cNvSpPr>
            <a:spLocks noGrp="1" noChangeArrowheads="1"/>
          </p:cNvSpPr>
          <p:nvPr>
            <p:ph type="ftr" sz="quarter" idx="4"/>
          </p:nvPr>
        </p:nvSpPr>
        <p:spPr bwMode="auto">
          <a:xfrm>
            <a:off x="0" y="9235016"/>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lvl1pPr>
          </a:lstStyle>
          <a:p>
            <a:endParaRPr lang="en-US" altLang="zh-CN"/>
          </a:p>
        </p:txBody>
      </p:sp>
      <p:sp>
        <p:nvSpPr>
          <p:cNvPr id="161799" name="Rectangle 7"/>
          <p:cNvSpPr>
            <a:spLocks noGrp="1" noChangeArrowheads="1"/>
          </p:cNvSpPr>
          <p:nvPr>
            <p:ph type="sldNum" sz="quarter" idx="5"/>
          </p:nvPr>
        </p:nvSpPr>
        <p:spPr bwMode="auto">
          <a:xfrm>
            <a:off x="3884147" y="9235016"/>
            <a:ext cx="2972733" cy="48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fld id="{85702858-4D74-43AE-9C1A-615211DF405F}" type="slidenum">
              <a:rPr lang="en-US" altLang="zh-CN"/>
              <a:t>‹#›</a:t>
            </a:fld>
            <a:endParaRPr lang="en-US" altLang="zh-CN"/>
          </a:p>
        </p:txBody>
      </p:sp>
    </p:spTree>
    <p:extLst>
      <p:ext uri="{BB962C8B-B14F-4D97-AF65-F5344CB8AC3E}">
        <p14:creationId xmlns:p14="http://schemas.microsoft.com/office/powerpoint/2010/main" val="8578613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4.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5.png"/><Relationship Id="rId5" Type="http://schemas.openxmlformats.org/officeDocument/2006/relationships/tags" Target="../tags/tag22.xml"/><Relationship Id="rId10" Type="http://schemas.openxmlformats.org/officeDocument/2006/relationships/slideMaster" Target="../slideMasters/slideMaster2.xml"/><Relationship Id="rId4" Type="http://schemas.openxmlformats.org/officeDocument/2006/relationships/tags" Target="../tags/tag21.xml"/><Relationship Id="rId9" Type="http://schemas.openxmlformats.org/officeDocument/2006/relationships/tags" Target="../tags/tag26.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6.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Master" Target="../slideMasters/slideMaster2.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slideMaster" Target="../slideMasters/slideMaster2.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6.png"/><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6.png"/><Relationship Id="rId5" Type="http://schemas.openxmlformats.org/officeDocument/2006/relationships/tags" Target="../tags/tag60.xml"/><Relationship Id="rId10" Type="http://schemas.openxmlformats.org/officeDocument/2006/relationships/image" Target="../media/image5.png"/><Relationship Id="rId4" Type="http://schemas.openxmlformats.org/officeDocument/2006/relationships/tags" Target="../tags/tag59.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image" Target="../media/image6.png"/><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5.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slideMaster" Target="../slideMasters/slideMaster2.xml"/><Relationship Id="rId5" Type="http://schemas.openxmlformats.org/officeDocument/2006/relationships/tags" Target="../tags/tag71.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image" Target="../media/image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5.png"/><Relationship Id="rId5" Type="http://schemas.openxmlformats.org/officeDocument/2006/relationships/tags" Target="../tags/tag81.xml"/><Relationship Id="rId10" Type="http://schemas.openxmlformats.org/officeDocument/2006/relationships/slideMaster" Target="../slideMasters/slideMaster2.xml"/><Relationship Id="rId4" Type="http://schemas.openxmlformats.org/officeDocument/2006/relationships/tags" Target="../tags/tag80.xml"/><Relationship Id="rId9" Type="http://schemas.openxmlformats.org/officeDocument/2006/relationships/tags" Target="../tags/tag8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6.png"/><Relationship Id="rId5" Type="http://schemas.openxmlformats.org/officeDocument/2006/relationships/tags" Target="../tags/tag90.xml"/><Relationship Id="rId10" Type="http://schemas.openxmlformats.org/officeDocument/2006/relationships/image" Target="../media/image5.png"/><Relationship Id="rId4" Type="http://schemas.openxmlformats.org/officeDocument/2006/relationships/tags" Target="../tags/tag89.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4.png"/><Relationship Id="rId4" Type="http://schemas.openxmlformats.org/officeDocument/2006/relationships/tags" Target="../tags/tag97.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6.png"/><Relationship Id="rId5" Type="http://schemas.openxmlformats.org/officeDocument/2006/relationships/tags" Target="../tags/tag106.xml"/><Relationship Id="rId10" Type="http://schemas.openxmlformats.org/officeDocument/2006/relationships/image" Target="../media/image5.png"/><Relationship Id="rId4" Type="http://schemas.openxmlformats.org/officeDocument/2006/relationships/tags" Target="../tags/tag105.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6.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5.png"/><Relationship Id="rId5" Type="http://schemas.openxmlformats.org/officeDocument/2006/relationships/tags" Target="../tags/tag114.xml"/><Relationship Id="rId10" Type="http://schemas.openxmlformats.org/officeDocument/2006/relationships/slideMaster" Target="../slideMasters/slideMaster2.xml"/><Relationship Id="rId4" Type="http://schemas.openxmlformats.org/officeDocument/2006/relationships/tags" Target="../tags/tag113.xml"/><Relationship Id="rId9" Type="http://schemas.openxmlformats.org/officeDocument/2006/relationships/tags" Target="../tags/tag118.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image" Target="../media/image6.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slideMaster" Target="../slideMasters/slideMaster2.xml"/><Relationship Id="rId5" Type="http://schemas.openxmlformats.org/officeDocument/2006/relationships/tags" Target="../tags/tag123.xml"/><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slideMaster" Target="../slideMasters/slideMaster2.xml"/><Relationship Id="rId5" Type="http://schemas.openxmlformats.org/officeDocument/2006/relationships/tags" Target="../tags/tag133.xml"/><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image" Target="../media/image5.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slideMaster" Target="../slideMasters/slideMaster2.xml"/><Relationship Id="rId5" Type="http://schemas.openxmlformats.org/officeDocument/2006/relationships/tags" Target="../tags/tag143.xml"/><Relationship Id="rId10" Type="http://schemas.openxmlformats.org/officeDocument/2006/relationships/tags" Target="../tags/tag148.xml"/><Relationship Id="rId4" Type="http://schemas.openxmlformats.org/officeDocument/2006/relationships/tags" Target="../tags/tag142.xml"/><Relationship Id="rId9" Type="http://schemas.openxmlformats.org/officeDocument/2006/relationships/tags" Target="../tags/tag147.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6.pn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slideMaster" Target="../slideMasters/slideMaster2.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tags" Target="../tags/tag159.xml"/><Relationship Id="rId5" Type="http://schemas.openxmlformats.org/officeDocument/2006/relationships/tags" Target="../tags/tag153.xml"/><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67.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6.png"/><Relationship Id="rId5" Type="http://schemas.openxmlformats.org/officeDocument/2006/relationships/tags" Target="../tags/tag164.xml"/><Relationship Id="rId10" Type="http://schemas.openxmlformats.org/officeDocument/2006/relationships/image" Target="../media/image5.png"/><Relationship Id="rId4" Type="http://schemas.openxmlformats.org/officeDocument/2006/relationships/tags" Target="../tags/tag163.xml"/><Relationship Id="rId9"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36633" name="Rectangle 1433"/>
          <p:cNvSpPr>
            <a:spLocks noChangeArrowheads="1"/>
          </p:cNvSpPr>
          <p:nvPr/>
        </p:nvSpPr>
        <p:spPr bwMode="gray">
          <a:xfrm>
            <a:off x="0" y="0"/>
            <a:ext cx="12190413" cy="1435100"/>
          </a:xfrm>
          <a:prstGeom prst="rect">
            <a:avLst/>
          </a:prstGeom>
          <a:gradFill rotWithShape="1">
            <a:gsLst>
              <a:gs pos="0">
                <a:schemeClr val="folHlink">
                  <a:alpha val="5000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436634" name="Picture 1434" descr="ha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rot="4625498">
            <a:off x="10857060" y="465405"/>
            <a:ext cx="406400" cy="1210576"/>
          </a:xfrm>
          <a:prstGeom prst="rect">
            <a:avLst/>
          </a:prstGeom>
          <a:noFill/>
          <a:extLst>
            <a:ext uri="{909E8E84-426E-40DD-AFC4-6F175D3DCCD1}">
              <a14:hiddenFill xmlns:a14="http://schemas.microsoft.com/office/drawing/2010/main">
                <a:solidFill>
                  <a:srgbClr val="FFFFFF"/>
                </a:solidFill>
              </a14:hiddenFill>
            </a:ext>
          </a:extLst>
        </p:spPr>
      </p:pic>
      <p:grpSp>
        <p:nvGrpSpPr>
          <p:cNvPr id="436635" name="Group 1435"/>
          <p:cNvGrpSpPr/>
          <p:nvPr/>
        </p:nvGrpSpPr>
        <p:grpSpPr bwMode="auto">
          <a:xfrm>
            <a:off x="-1371421" y="1887538"/>
            <a:ext cx="2973530" cy="5002212"/>
            <a:chOff x="1696" y="160"/>
            <a:chExt cx="1148" cy="2575"/>
          </a:xfrm>
        </p:grpSpPr>
        <p:sp>
          <p:nvSpPr>
            <p:cNvPr id="436636" name="Freeform 1436"/>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a:solidFill>
                    <a:schemeClr val="tx1"/>
                  </a:solidFill>
                  <a:prstDash val="solid"/>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436637" name="Picture 1437" descr="haba_03"/>
            <p:cNvPicPr>
              <a:picLocks noChangeAspect="1" noChangeArrowheads="1"/>
            </p:cNvPicPr>
            <p:nvPr userDrawn="1"/>
          </p:nvPicPr>
          <p:blipFill>
            <a:blip r:embed="rId3" cstate="print">
              <a:biLevel thresh="50000"/>
              <a:grayscl/>
              <a:lum bright="-90000" contrast="48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6638" name="Group 1438"/>
          <p:cNvGrpSpPr/>
          <p:nvPr/>
        </p:nvGrpSpPr>
        <p:grpSpPr bwMode="auto">
          <a:xfrm rot="2126661">
            <a:off x="452908" y="2987676"/>
            <a:ext cx="2552368" cy="4295775"/>
            <a:chOff x="1696" y="160"/>
            <a:chExt cx="1148" cy="2575"/>
          </a:xfrm>
        </p:grpSpPr>
        <p:sp>
          <p:nvSpPr>
            <p:cNvPr id="436639" name="Freeform 1439"/>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a:solidFill>
                    <a:schemeClr val="tx1"/>
                  </a:solidFill>
                  <a:prstDash val="solid"/>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436640" name="Picture 1440" descr="haba_03"/>
            <p:cNvPicPr>
              <a:picLocks noChangeAspect="1" noChangeArrowheads="1"/>
            </p:cNvPicPr>
            <p:nvPr userDrawn="1"/>
          </p:nvPicPr>
          <p:blipFill>
            <a:blip r:embed="rId3" cstate="print">
              <a:biLevel thresh="50000"/>
              <a:grayscl/>
              <a:lum bright="-90000" contrast="48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6641" name="Group 1441"/>
          <p:cNvGrpSpPr/>
          <p:nvPr/>
        </p:nvGrpSpPr>
        <p:grpSpPr bwMode="auto">
          <a:xfrm rot="4666960">
            <a:off x="1724741" y="3739446"/>
            <a:ext cx="1822450" cy="5449708"/>
            <a:chOff x="1696" y="160"/>
            <a:chExt cx="1148" cy="2575"/>
          </a:xfrm>
        </p:grpSpPr>
        <p:sp>
          <p:nvSpPr>
            <p:cNvPr id="436642" name="Freeform 1442"/>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a:solidFill>
                    <a:schemeClr val="tx1"/>
                  </a:solidFill>
                  <a:prstDash val="solid"/>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436643" name="Picture 1443" descr="haba_03"/>
            <p:cNvPicPr>
              <a:picLocks noChangeAspect="1" noChangeArrowheads="1"/>
            </p:cNvPicPr>
            <p:nvPr userDrawn="1"/>
          </p:nvPicPr>
          <p:blipFill>
            <a:blip r:embed="rId3" cstate="print">
              <a:biLevel thresh="50000"/>
              <a:grayscl/>
              <a:lum bright="-90000" contrast="48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6647" name="Group 1447"/>
          <p:cNvGrpSpPr/>
          <p:nvPr/>
        </p:nvGrpSpPr>
        <p:grpSpPr bwMode="auto">
          <a:xfrm rot="1366339">
            <a:off x="7945525" y="579330"/>
            <a:ext cx="1697346" cy="571500"/>
            <a:chOff x="2044" y="2133"/>
            <a:chExt cx="1329" cy="596"/>
          </a:xfrm>
        </p:grpSpPr>
        <p:pic>
          <p:nvPicPr>
            <p:cNvPr id="436648" name="Picture 1448" descr="hab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extLst>
              <a:ext uri="{909E8E84-426E-40DD-AFC4-6F175D3DCCD1}">
                <a14:hiddenFill xmlns:a14="http://schemas.microsoft.com/office/drawing/2010/main">
                  <a:solidFill>
                    <a:srgbClr val="FFFFFF"/>
                  </a:solidFill>
                </a14:hiddenFill>
              </a:ext>
            </a:extLst>
          </p:spPr>
        </p:pic>
        <p:sp>
          <p:nvSpPr>
            <p:cNvPr id="436649" name="Freeform 1449"/>
            <p:cNvSpPr/>
            <p:nvPr userDrawn="1"/>
          </p:nvSpPr>
          <p:spPr bwMode="gray">
            <a:xfrm rot="4245780">
              <a:off x="2418" y="1764"/>
              <a:ext cx="586" cy="1324"/>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a:noFill/>
            </a:ln>
            <a:effectLst/>
            <a:extLst>
              <a:ext uri="{91240B29-F687-4F45-9708-019B960494DF}">
                <a14:hiddenLine xmlns:a14="http://schemas.microsoft.com/office/drawing/2010/main" w="9525">
                  <a:solidFill>
                    <a:schemeClr val="tx1"/>
                  </a:solidFill>
                  <a:prstDash val="solid"/>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436650" name="Oval 1450"/>
          <p:cNvSpPr>
            <a:spLocks noChangeArrowheads="1"/>
          </p:cNvSpPr>
          <p:nvPr/>
        </p:nvSpPr>
        <p:spPr bwMode="gray">
          <a:xfrm>
            <a:off x="11081424" y="6224322"/>
            <a:ext cx="203174"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6651" name="Oval 1451"/>
          <p:cNvSpPr>
            <a:spLocks noChangeArrowheads="1"/>
          </p:cNvSpPr>
          <p:nvPr/>
        </p:nvSpPr>
        <p:spPr bwMode="gray">
          <a:xfrm>
            <a:off x="11401000" y="6222735"/>
            <a:ext cx="203174" cy="1524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6652" name="Oval 1452"/>
          <p:cNvSpPr>
            <a:spLocks noChangeArrowheads="1"/>
          </p:cNvSpPr>
          <p:nvPr/>
        </p:nvSpPr>
        <p:spPr bwMode="gray">
          <a:xfrm>
            <a:off x="10446506" y="6224322"/>
            <a:ext cx="203174" cy="1524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6653" name="Oval 1453"/>
          <p:cNvSpPr>
            <a:spLocks noChangeArrowheads="1"/>
          </p:cNvSpPr>
          <p:nvPr/>
        </p:nvSpPr>
        <p:spPr bwMode="gray">
          <a:xfrm>
            <a:off x="10766082" y="6222735"/>
            <a:ext cx="203174" cy="1524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6655" name="Rectangle 1455"/>
          <p:cNvSpPr>
            <a:spLocks noGrp="1" noChangeArrowheads="1"/>
          </p:cNvSpPr>
          <p:nvPr>
            <p:ph type="ctrTitle" sz="quarter"/>
          </p:nvPr>
        </p:nvSpPr>
        <p:spPr>
          <a:xfrm>
            <a:off x="4266644" y="2130426"/>
            <a:ext cx="7401021" cy="1470025"/>
          </a:xfrm>
          <a:prstGeom prst="rect">
            <a:avLst/>
          </a:prstGeo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zh-CN" altLang="en-US" noProof="0" smtClean="0"/>
              <a:t>单击此处编辑母版标题样式</a:t>
            </a:r>
            <a:endParaRPr lang="en-US" altLang="zh-CN" noProof="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6635"/>
                                        </p:tgtEl>
                                        <p:attrNameLst>
                                          <p:attrName>style.visibility</p:attrName>
                                        </p:attrNameLst>
                                      </p:cBhvr>
                                      <p:to>
                                        <p:strVal val="visible"/>
                                      </p:to>
                                    </p:set>
                                    <p:animEffect transition="in" filter="fade">
                                      <p:cBhvr>
                                        <p:cTn id="7" dur="1000"/>
                                        <p:tgtEl>
                                          <p:spTgt spid="436635"/>
                                        </p:tgtEl>
                                      </p:cBhvr>
                                    </p:animEffect>
                                  </p:childTnLst>
                                </p:cTn>
                              </p:par>
                              <p:par>
                                <p:cTn id="8" presetID="10" presetClass="entr" presetSubtype="0" fill="hold" nodeType="withEffect">
                                  <p:stCondLst>
                                    <p:cond delay="300"/>
                                  </p:stCondLst>
                                  <p:childTnLst>
                                    <p:set>
                                      <p:cBhvr>
                                        <p:cTn id="9" dur="1" fill="hold">
                                          <p:stCondLst>
                                            <p:cond delay="0"/>
                                          </p:stCondLst>
                                        </p:cTn>
                                        <p:tgtEl>
                                          <p:spTgt spid="436638"/>
                                        </p:tgtEl>
                                        <p:attrNameLst>
                                          <p:attrName>style.visibility</p:attrName>
                                        </p:attrNameLst>
                                      </p:cBhvr>
                                      <p:to>
                                        <p:strVal val="visible"/>
                                      </p:to>
                                    </p:set>
                                    <p:animEffect transition="in" filter="fade">
                                      <p:cBhvr>
                                        <p:cTn id="10" dur="1000"/>
                                        <p:tgtEl>
                                          <p:spTgt spid="436638"/>
                                        </p:tgtEl>
                                      </p:cBhvr>
                                    </p:animEffect>
                                  </p:childTnLst>
                                </p:cTn>
                              </p:par>
                              <p:par>
                                <p:cTn id="11" presetID="10" presetClass="entr" presetSubtype="0" fill="hold" nodeType="withEffect">
                                  <p:stCondLst>
                                    <p:cond delay="800"/>
                                  </p:stCondLst>
                                  <p:childTnLst>
                                    <p:set>
                                      <p:cBhvr>
                                        <p:cTn id="12" dur="1" fill="hold">
                                          <p:stCondLst>
                                            <p:cond delay="0"/>
                                          </p:stCondLst>
                                        </p:cTn>
                                        <p:tgtEl>
                                          <p:spTgt spid="436641"/>
                                        </p:tgtEl>
                                        <p:attrNameLst>
                                          <p:attrName>style.visibility</p:attrName>
                                        </p:attrNameLst>
                                      </p:cBhvr>
                                      <p:to>
                                        <p:strVal val="visible"/>
                                      </p:to>
                                    </p:set>
                                    <p:animEffect transition="in" filter="fade">
                                      <p:cBhvr>
                                        <p:cTn id="13" dur="1000"/>
                                        <p:tgtEl>
                                          <p:spTgt spid="436641"/>
                                        </p:tgtEl>
                                      </p:cBhvr>
                                    </p:animEffect>
                                  </p:childTnLst>
                                </p:cTn>
                              </p:par>
                              <p:par>
                                <p:cTn id="14" presetID="42" presetClass="entr" presetSubtype="0" fill="hold" nodeType="withEffect">
                                  <p:stCondLst>
                                    <p:cond delay="3100"/>
                                  </p:stCondLst>
                                  <p:childTnLst>
                                    <p:set>
                                      <p:cBhvr>
                                        <p:cTn id="15" dur="1" fill="hold">
                                          <p:stCondLst>
                                            <p:cond delay="0"/>
                                          </p:stCondLst>
                                        </p:cTn>
                                        <p:tgtEl>
                                          <p:spTgt spid="436647"/>
                                        </p:tgtEl>
                                        <p:attrNameLst>
                                          <p:attrName>style.visibility</p:attrName>
                                        </p:attrNameLst>
                                      </p:cBhvr>
                                      <p:to>
                                        <p:strVal val="visible"/>
                                      </p:to>
                                    </p:set>
                                    <p:animEffect transition="in" filter="fade">
                                      <p:cBhvr>
                                        <p:cTn id="16" dur="1000"/>
                                        <p:tgtEl>
                                          <p:spTgt spid="436647"/>
                                        </p:tgtEl>
                                      </p:cBhvr>
                                    </p:animEffect>
                                    <p:anim calcmode="lin" valueType="num">
                                      <p:cBhvr>
                                        <p:cTn id="17" dur="1000" fill="hold"/>
                                        <p:tgtEl>
                                          <p:spTgt spid="436647"/>
                                        </p:tgtEl>
                                        <p:attrNameLst>
                                          <p:attrName>ppt_x</p:attrName>
                                        </p:attrNameLst>
                                      </p:cBhvr>
                                      <p:tavLst>
                                        <p:tav tm="0">
                                          <p:val>
                                            <p:strVal val="#ppt_x"/>
                                          </p:val>
                                        </p:tav>
                                        <p:tav tm="100000">
                                          <p:val>
                                            <p:strVal val="#ppt_x"/>
                                          </p:val>
                                        </p:tav>
                                      </p:tavLst>
                                    </p:anim>
                                    <p:anim calcmode="lin" valueType="num">
                                      <p:cBhvr>
                                        <p:cTn id="18" dur="1000" fill="hold"/>
                                        <p:tgtEl>
                                          <p:spTgt spid="436647"/>
                                        </p:tgtEl>
                                        <p:attrNameLst>
                                          <p:attrName>ppt_y</p:attrName>
                                        </p:attrNameLst>
                                      </p:cBhvr>
                                      <p:tavLst>
                                        <p:tav tm="0">
                                          <p:val>
                                            <p:strVal val="#ppt_y+.1"/>
                                          </p:val>
                                        </p:tav>
                                        <p:tav tm="100000">
                                          <p:val>
                                            <p:strVal val="#ppt_y"/>
                                          </p:val>
                                        </p:tav>
                                      </p:tavLst>
                                    </p:anim>
                                  </p:childTnLst>
                                </p:cTn>
                              </p:par>
                              <p:par>
                                <p:cTn id="19" presetID="0" presetClass="path" presetSubtype="0" accel="50000" decel="50000" fill="hold" nodeType="withEffect">
                                  <p:stCondLst>
                                    <p:cond delay="1000"/>
                                  </p:stCondLst>
                                  <p:childTnLst>
                                    <p:animMotion origin="layout" path="M -0.15538 -0.15125 C -0.13941 -0.14362 -0.08507 -0.12928 -0.0592 -0.10407 C -0.03333 -0.07887 -0.01232 -0.02174 -1.38889E-6 4.04255E-6 " pathEditMode="relative" rAng="0" ptsTypes="aaa">
                                      <p:cBhvr>
                                        <p:cTn id="20" dur="1000" fill="hold"/>
                                        <p:tgtEl>
                                          <p:spTgt spid="436647"/>
                                        </p:tgtEl>
                                        <p:attrNameLst>
                                          <p:attrName>ppt_x</p:attrName>
                                          <p:attrName>ppt_y</p:attrName>
                                        </p:attrNameLst>
                                      </p:cBhvr>
                                      <p:rCtr x="7760" y="7562"/>
                                    </p:animMotion>
                                  </p:childTnLst>
                                </p:cTn>
                              </p:par>
                              <p:par>
                                <p:cTn id="21" presetID="42" presetClass="entr" presetSubtype="0" fill="hold" nodeType="withEffect">
                                  <p:stCondLst>
                                    <p:cond delay="3000"/>
                                  </p:stCondLst>
                                  <p:childTnLst>
                                    <p:set>
                                      <p:cBhvr>
                                        <p:cTn id="22" dur="1" fill="hold">
                                          <p:stCondLst>
                                            <p:cond delay="0"/>
                                          </p:stCondLst>
                                        </p:cTn>
                                        <p:tgtEl>
                                          <p:spTgt spid="436634"/>
                                        </p:tgtEl>
                                        <p:attrNameLst>
                                          <p:attrName>style.visibility</p:attrName>
                                        </p:attrNameLst>
                                      </p:cBhvr>
                                      <p:to>
                                        <p:strVal val="visible"/>
                                      </p:to>
                                    </p:set>
                                    <p:animEffect transition="in" filter="fade">
                                      <p:cBhvr>
                                        <p:cTn id="23" dur="1000"/>
                                        <p:tgtEl>
                                          <p:spTgt spid="436634"/>
                                        </p:tgtEl>
                                      </p:cBhvr>
                                    </p:animEffect>
                                    <p:anim calcmode="lin" valueType="num">
                                      <p:cBhvr>
                                        <p:cTn id="24" dur="1000" fill="hold"/>
                                        <p:tgtEl>
                                          <p:spTgt spid="436634"/>
                                        </p:tgtEl>
                                        <p:attrNameLst>
                                          <p:attrName>ppt_x</p:attrName>
                                        </p:attrNameLst>
                                      </p:cBhvr>
                                      <p:tavLst>
                                        <p:tav tm="0">
                                          <p:val>
                                            <p:strVal val="#ppt_x"/>
                                          </p:val>
                                        </p:tav>
                                        <p:tav tm="100000">
                                          <p:val>
                                            <p:strVal val="#ppt_x"/>
                                          </p:val>
                                        </p:tav>
                                      </p:tavLst>
                                    </p:anim>
                                    <p:anim calcmode="lin" valueType="num">
                                      <p:cBhvr>
                                        <p:cTn id="25" dur="1000" fill="hold"/>
                                        <p:tgtEl>
                                          <p:spTgt spid="436634"/>
                                        </p:tgtEl>
                                        <p:attrNameLst>
                                          <p:attrName>ppt_y</p:attrName>
                                        </p:attrNameLst>
                                      </p:cBhvr>
                                      <p:tavLst>
                                        <p:tav tm="0">
                                          <p:val>
                                            <p:strVal val="#ppt_y+.1"/>
                                          </p:val>
                                        </p:tav>
                                        <p:tav tm="100000">
                                          <p:val>
                                            <p:strVal val="#ppt_y"/>
                                          </p:val>
                                        </p:tav>
                                      </p:tavLst>
                                    </p:anim>
                                  </p:childTnLst>
                                </p:cTn>
                              </p:par>
                              <p:par>
                                <p:cTn id="26" presetID="0" presetClass="path" presetSubtype="0" accel="50000" decel="50000" fill="hold" nodeType="withEffect">
                                  <p:stCondLst>
                                    <p:cond delay="3000"/>
                                  </p:stCondLst>
                                  <p:childTnLst>
                                    <p:animMotion origin="layout" path="M -0.25538 -0.14283 C -0.23385 -0.12315 -0.16823 -0.04885 -0.12569 -0.025 C -0.08316 -0.00116 -0.02621 -0.0051 -1.66667E-6 4.81481E-6 " pathEditMode="relative" rAng="0" ptsTypes="aaa">
                                      <p:cBhvr>
                                        <p:cTn id="27" dur="1000" fill="hold"/>
                                        <p:tgtEl>
                                          <p:spTgt spid="436634"/>
                                        </p:tgtEl>
                                        <p:attrNameLst>
                                          <p:attrName>ppt_x</p:attrName>
                                          <p:attrName>ppt_y</p:attrName>
                                        </p:attrNameLst>
                                      </p:cBhvr>
                                      <p:rCtr x="12760" y="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11110" y="0"/>
            <a:ext cx="11580892" cy="1087438"/>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endParaRPr lang="en-US" altLang="zh-CN"/>
          </a:p>
        </p:txBody>
      </p:sp>
      <p:sp>
        <p:nvSpPr>
          <p:cNvPr id="5" name="灯片编号占位符 4"/>
          <p:cNvSpPr>
            <a:spLocks noGrp="1"/>
          </p:cNvSpPr>
          <p:nvPr>
            <p:ph type="sldNum" sz="quarter" idx="11"/>
          </p:nvPr>
        </p:nvSpPr>
        <p:spPr/>
        <p:txBody>
          <a:bodyPr/>
          <a:lstStyle>
            <a:lvl1pPr>
              <a:defRPr/>
            </a:lvl1pPr>
          </a:lstStyle>
          <a:p>
            <a:fld id="{8A353548-8BA7-4360-A7A1-F846869A3766}" type="slidenum">
              <a:rPr lang="en-US" altLang="zh-CN"/>
              <a:t>‹#›</a:t>
            </a:fld>
            <a:endParaRPr lang="en-US" altLang="zh-CN"/>
          </a:p>
        </p:txBody>
      </p:sp>
      <p:sp>
        <p:nvSpPr>
          <p:cNvPr id="6" name="日期占位符 5"/>
          <p:cNvSpPr>
            <a:spLocks noGrp="1"/>
          </p:cNvSpPr>
          <p:nvPr>
            <p:ph type="dt" sz="half" idx="12"/>
          </p:nvPr>
        </p:nvSpPr>
        <p:spPr/>
        <p:txBody>
          <a:bodyPr/>
          <a:lstStyle>
            <a:lvl1pPr>
              <a:defRPr/>
            </a:lvl1pPr>
          </a:lstStyle>
          <a:p>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96779" y="0"/>
            <a:ext cx="2895223" cy="58547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11110" y="0"/>
            <a:ext cx="8482496" cy="58547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endParaRPr lang="en-US" altLang="zh-CN"/>
          </a:p>
        </p:txBody>
      </p:sp>
      <p:sp>
        <p:nvSpPr>
          <p:cNvPr id="5" name="灯片编号占位符 4"/>
          <p:cNvSpPr>
            <a:spLocks noGrp="1"/>
          </p:cNvSpPr>
          <p:nvPr>
            <p:ph type="sldNum" sz="quarter" idx="11"/>
          </p:nvPr>
        </p:nvSpPr>
        <p:spPr/>
        <p:txBody>
          <a:bodyPr/>
          <a:lstStyle>
            <a:lvl1pPr>
              <a:defRPr/>
            </a:lvl1pPr>
          </a:lstStyle>
          <a:p>
            <a:fld id="{30371903-FC3B-42EC-8FA5-F3222916B21E}" type="slidenum">
              <a:rPr lang="en-US" altLang="zh-CN"/>
              <a:t>‹#›</a:t>
            </a:fld>
            <a:endParaRPr lang="en-US" altLang="zh-CN"/>
          </a:p>
        </p:txBody>
      </p:sp>
      <p:sp>
        <p:nvSpPr>
          <p:cNvPr id="6" name="日期占位符 5"/>
          <p:cNvSpPr>
            <a:spLocks noGrp="1"/>
          </p:cNvSpPr>
          <p:nvPr>
            <p:ph type="dt" sz="half" idx="12"/>
          </p:nvPr>
        </p:nvSpPr>
        <p:spPr/>
        <p:txBody>
          <a:bodyPr/>
          <a:lstStyle>
            <a:lvl1pPr>
              <a:defRPr/>
            </a:lvl1pPr>
          </a:lstStyle>
          <a:p>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SmartArt 占位符 2"/>
          <p:cNvSpPr>
            <a:spLocks noGrp="1"/>
          </p:cNvSpPr>
          <p:nvPr>
            <p:ph type="pic" idx="1"/>
          </p:nvPr>
        </p:nvSpPr>
        <p:spPr>
          <a:xfrm>
            <a:off x="609521" y="1600201"/>
            <a:ext cx="10971372" cy="4525963"/>
          </a:xfrm>
          <a:prstGeom prst="rect">
            <a:avLst/>
          </a:prstGeom>
        </p:spPr>
        <p:txBody>
          <a:bodyPr/>
          <a:lstStyle/>
          <a:p>
            <a:endParaRPr lang="zh-CN" altLang="en-US"/>
          </a:p>
        </p:txBody>
      </p:sp>
    </p:spTree>
  </p:cSld>
  <p:clrMapOvr>
    <a:masterClrMapping/>
  </p:clrMapOvr>
  <p:transition spd="slow"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470443" y="443883"/>
            <a:ext cx="11264003" cy="6063449"/>
          </a:xfrm>
          <a:prstGeom prst="rect">
            <a:avLst/>
          </a:prstGeom>
          <a:solidFill>
            <a:schemeClr val="bg1"/>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6" name="图片 5" descr="C:\Users\kingsoft\Desktop\图片2.png图片2"/>
          <p:cNvPicPr>
            <a:picLocks noChangeAspect="1"/>
          </p:cNvPicPr>
          <p:nvPr>
            <p:custDataLst>
              <p:tags r:id="rId2"/>
            </p:custDataLst>
          </p:nvPr>
        </p:nvPicPr>
        <p:blipFill>
          <a:blip r:embed="rId13"/>
          <a:srcRect/>
          <a:stretch>
            <a:fillRect/>
          </a:stretch>
        </p:blipFill>
        <p:spPr>
          <a:xfrm>
            <a:off x="669985" y="696002"/>
            <a:ext cx="10850125" cy="5560695"/>
          </a:xfrm>
          <a:prstGeom prst="rect">
            <a:avLst/>
          </a:prstGeom>
        </p:spPr>
      </p:pic>
      <p:sp>
        <p:nvSpPr>
          <p:cNvPr id="5" name="矩形 4"/>
          <p:cNvSpPr/>
          <p:nvPr>
            <p:custDataLst>
              <p:tags r:id="rId3"/>
            </p:custDataLst>
          </p:nvPr>
        </p:nvSpPr>
        <p:spPr>
          <a:xfrm>
            <a:off x="470443" y="2615480"/>
            <a:ext cx="11264003" cy="2325412"/>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cxnSp>
        <p:nvCxnSpPr>
          <p:cNvPr id="7" name="直接连接符 6"/>
          <p:cNvCxnSpPr/>
          <p:nvPr>
            <p:custDataLst>
              <p:tags r:id="rId4"/>
            </p:custDataLst>
          </p:nvPr>
        </p:nvCxnSpPr>
        <p:spPr>
          <a:xfrm flipH="1">
            <a:off x="7699425" y="4078322"/>
            <a:ext cx="38192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801" name="副标题 2"/>
          <p:cNvSpPr>
            <a:spLocks noGrp="1"/>
          </p:cNvSpPr>
          <p:nvPr>
            <p:ph type="subTitle" idx="1" hasCustomPrompt="1"/>
            <p:custDataLst>
              <p:tags r:id="rId5"/>
            </p:custDataLst>
          </p:nvPr>
        </p:nvSpPr>
        <p:spPr>
          <a:xfrm>
            <a:off x="7698627" y="3478050"/>
            <a:ext cx="3819264" cy="600272"/>
          </a:xfrm>
        </p:spPr>
        <p:txBody>
          <a:bodyPr anchor="ctr">
            <a:normAutofit/>
          </a:bodyPr>
          <a:lstStyle>
            <a:lvl1pPr marL="0" indent="0" algn="r">
              <a:buNone/>
              <a:defRPr sz="28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dirty="0"/>
              <a:t>单击此处编辑副标题</a:t>
            </a:r>
            <a:endParaRPr lang="en-US" dirty="0"/>
          </a:p>
        </p:txBody>
      </p:sp>
      <p:sp>
        <p:nvSpPr>
          <p:cNvPr id="9802" name="标题 1"/>
          <p:cNvSpPr>
            <a:spLocks noGrp="1"/>
          </p:cNvSpPr>
          <p:nvPr>
            <p:ph type="ctrTitle" hasCustomPrompt="1"/>
            <p:custDataLst>
              <p:tags r:id="rId6"/>
            </p:custDataLst>
          </p:nvPr>
        </p:nvSpPr>
        <p:spPr>
          <a:xfrm>
            <a:off x="669820" y="2993083"/>
            <a:ext cx="6706980" cy="1570206"/>
          </a:xfrm>
        </p:spPr>
        <p:txBody>
          <a:bodyPr anchor="ctr">
            <a:normAutofit/>
          </a:bodyPr>
          <a:lstStyle>
            <a:lvl1pPr algn="l">
              <a:defRPr sz="6000" baseline="0">
                <a:solidFill>
                  <a:schemeClr val="bg1"/>
                </a:solidFill>
                <a:latin typeface="微软雅黑" panose="020B0503020204020204" pitchFamily="34" charset="-122"/>
                <a:ea typeface="汉仪旗黑-85S" panose="00020600040101010101" pitchFamily="18" charset="-122"/>
              </a:defRPr>
            </a:lvl1pPr>
          </a:lstStyle>
          <a:p>
            <a:r>
              <a:rPr lang="zh-CN" altLang="en-US" dirty="0"/>
              <a:t>单击此处编辑标题</a:t>
            </a:r>
          </a:p>
        </p:txBody>
      </p:sp>
      <p:sp>
        <p:nvSpPr>
          <p:cNvPr id="12" name="文本占位符 13"/>
          <p:cNvSpPr>
            <a:spLocks noGrp="1"/>
          </p:cNvSpPr>
          <p:nvPr>
            <p:ph type="body" sz="quarter" idx="10" hasCustomPrompt="1"/>
            <p:custDataLst>
              <p:tags r:id="rId7"/>
            </p:custDataLst>
          </p:nvPr>
        </p:nvSpPr>
        <p:spPr>
          <a:xfrm>
            <a:off x="669819" y="5034028"/>
            <a:ext cx="1908930" cy="607068"/>
          </a:xfrm>
          <a:prstGeom prst="roundRect">
            <a:avLst>
              <a:gd name="adj" fmla="val 50000"/>
            </a:avLst>
          </a:prstGeom>
          <a:solidFill>
            <a:schemeClr val="bg1"/>
          </a:solidFill>
        </p:spPr>
        <p:txBody>
          <a:bodyPr vert="horz" tIns="46800" bIns="46800" anchor="ctr">
            <a:normAutofit/>
          </a:bodyPr>
          <a:lstStyle>
            <a:lvl1pPr marL="0" indent="0" algn="l">
              <a:buNone/>
              <a:defRPr sz="16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8"/>
            </p:custDataLst>
          </p:nvPr>
        </p:nvSpPr>
        <p:spPr>
          <a:xfrm>
            <a:off x="751086" y="5708790"/>
            <a:ext cx="1827663" cy="477148"/>
          </a:xfrm>
        </p:spPr>
        <p:txBody>
          <a:bodyPr vert="horz" tIns="46800" bIns="46800" anchor="ctr">
            <a:normAutofit/>
          </a:bodyPr>
          <a:lstStyle>
            <a:lvl1pPr marL="0" indent="0" algn="l">
              <a:buNone/>
              <a:defRPr sz="16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8" name="日期占位符 7"/>
          <p:cNvSpPr>
            <a:spLocks noGrp="1"/>
          </p:cNvSpPr>
          <p:nvPr>
            <p:ph type="dt" sz="half" idx="12"/>
            <p:custDataLst>
              <p:tags r:id="rId9"/>
            </p:custDataLst>
          </p:nvPr>
        </p:nvSpPr>
        <p:spPr/>
        <p:txBody>
          <a:bodyPr/>
          <a:lstStyle/>
          <a:p>
            <a:fld id="{760FBDFE-C587-4B4C-A407-44438C67B59E}" type="datetimeFigureOut">
              <a:rPr lang="zh-CN" altLang="en-US" smtClean="0"/>
              <a:t>2020/8/8</a:t>
            </a:fld>
            <a:endParaRPr lang="zh-CN" altLang="en-US"/>
          </a:p>
        </p:txBody>
      </p:sp>
      <p:sp>
        <p:nvSpPr>
          <p:cNvPr id="9" name="页脚占位符 8"/>
          <p:cNvSpPr>
            <a:spLocks noGrp="1"/>
          </p:cNvSpPr>
          <p:nvPr>
            <p:ph type="ftr" sz="quarter" idx="13"/>
            <p:custDataLst>
              <p:tags r:id="rId10"/>
            </p:custDataLst>
          </p:nvPr>
        </p:nvSpPr>
        <p:spPr/>
        <p:txBody>
          <a:bodyPr/>
          <a:lstStyle/>
          <a:p>
            <a:endParaRPr lang="zh-CN" altLang="en-US" dirty="0"/>
          </a:p>
        </p:txBody>
      </p:sp>
      <p:sp>
        <p:nvSpPr>
          <p:cNvPr id="10" name="灯片编号占位符 9"/>
          <p:cNvSpPr>
            <a:spLocks noGrp="1"/>
          </p:cNvSpPr>
          <p:nvPr>
            <p:ph type="sldNum" sz="quarter" idx="14"/>
            <p:custDataLst>
              <p:tags r:id="rId11"/>
            </p:custDataLst>
          </p:nvPr>
        </p:nvSpPr>
        <p:spPr/>
        <p:txBody>
          <a:body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35379" y="180088"/>
            <a:ext cx="12225474" cy="6373712"/>
            <a:chOff x="-35385" y="180088"/>
            <a:chExt cx="12227385" cy="6373712"/>
          </a:xfrm>
        </p:grpSpPr>
        <p:sp>
          <p:nvSpPr>
            <p:cNvPr id="11" name="矩形 10"/>
            <p:cNvSpPr/>
            <p:nvPr userDrawn="1">
              <p:custDataLst>
                <p:tags r:id="rId7"/>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2" name="图片 11"/>
            <p:cNvPicPr>
              <a:picLocks noChangeAspect="1"/>
            </p:cNvPicPr>
            <p:nvPr userDrawn="1">
              <p:custDataLst>
                <p:tags r:id="rId8"/>
              </p:custDataLst>
            </p:nvPr>
          </p:nvPicPr>
          <p:blipFill>
            <a:blip r:embed="rId11"/>
            <a:stretch>
              <a:fillRect/>
            </a:stretch>
          </p:blipFill>
          <p:spPr>
            <a:xfrm rot="3889391" flipV="1">
              <a:off x="229320" y="-84617"/>
              <a:ext cx="468559" cy="997969"/>
            </a:xfrm>
            <a:prstGeom prst="rect">
              <a:avLst/>
            </a:prstGeom>
          </p:spPr>
        </p:pic>
        <p:pic>
          <p:nvPicPr>
            <p:cNvPr id="13" name="图片 12"/>
            <p:cNvPicPr>
              <a:picLocks noChangeAspect="1"/>
            </p:cNvPicPr>
            <p:nvPr userDrawn="1">
              <p:custDataLst>
                <p:tags r:id="rId9"/>
              </p:custDataLst>
            </p:nvPr>
          </p:nvPicPr>
          <p:blipFill>
            <a:blip r:embed="rId12"/>
            <a:stretch>
              <a:fillRect/>
            </a:stretch>
          </p:blipFill>
          <p:spPr>
            <a:xfrm rot="2700000" flipV="1">
              <a:off x="11453040" y="5840206"/>
              <a:ext cx="438150" cy="962025"/>
            </a:xfrm>
            <a:prstGeom prst="rect">
              <a:avLst/>
            </a:prstGeom>
          </p:spPr>
        </p:pic>
      </p:grpSp>
      <p:sp>
        <p:nvSpPr>
          <p:cNvPr id="2" name="标题 1"/>
          <p:cNvSpPr>
            <a:spLocks noGrp="1"/>
          </p:cNvSpPr>
          <p:nvPr>
            <p:ph type="title"/>
            <p:custDataLst>
              <p:tags r:id="rId2"/>
            </p:custDataLst>
          </p:nvPr>
        </p:nvSpPr>
        <p:spPr>
          <a:xfrm>
            <a:off x="669777" y="443234"/>
            <a:ext cx="10850541" cy="441964"/>
          </a:xfrm>
        </p:spPr>
        <p:txBody>
          <a:bodyPr vert="horz" lIns="90000" tIns="46800" rIns="90000" bIns="46800" rtlCol="0" anchor="t" anchorCtr="0">
            <a:noAutofit/>
          </a:bodyPr>
          <a:lstStyle>
            <a:lvl1pPr marL="0" marR="0" algn="l" defTabSz="914400" rtl="0" eaLnBrk="1" fontAlgn="auto" latinLnBrk="0" hangingPunct="1">
              <a:lnSpc>
                <a:spcPct val="12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777" y="952508"/>
            <a:ext cx="10850541"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6765"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2020/8/8</a:t>
            </a:fld>
            <a:endParaRPr lang="zh-CN" altLang="en-US"/>
          </a:p>
        </p:txBody>
      </p:sp>
      <p:sp>
        <p:nvSpPr>
          <p:cNvPr id="5" name="页脚占位符 4"/>
          <p:cNvSpPr>
            <a:spLocks noGrp="1"/>
          </p:cNvSpPr>
          <p:nvPr>
            <p:ph type="ftr" sz="quarter" idx="11"/>
            <p:custDataLst>
              <p:tags r:id="rId5"/>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lnSpc>
                <a:spcPct val="120000"/>
              </a:lnSpc>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userDrawn="1">
  <p:cSld name="节标题">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470443" y="443883"/>
            <a:ext cx="11264003" cy="6063449"/>
          </a:xfrm>
          <a:prstGeom prst="rect">
            <a:avLst/>
          </a:prstGeom>
          <a:solidFill>
            <a:schemeClr val="bg1"/>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5" name="图片 4" descr="C:\Users\kingsoft\Desktop\图片1.png图片1"/>
          <p:cNvPicPr>
            <a:picLocks noChangeAspect="1"/>
          </p:cNvPicPr>
          <p:nvPr>
            <p:custDataLst>
              <p:tags r:id="rId2"/>
            </p:custDataLst>
          </p:nvPr>
        </p:nvPicPr>
        <p:blipFill>
          <a:blip r:embed="rId9"/>
          <a:srcRect/>
          <a:stretch>
            <a:fillRect/>
          </a:stretch>
        </p:blipFill>
        <p:spPr>
          <a:xfrm>
            <a:off x="1471553" y="790368"/>
            <a:ext cx="9246989" cy="2531745"/>
          </a:xfrm>
          <a:prstGeom prst="rect">
            <a:avLst/>
          </a:prstGeom>
        </p:spPr>
      </p:pic>
      <p:sp>
        <p:nvSpPr>
          <p:cNvPr id="20" name="标题 1"/>
          <p:cNvSpPr>
            <a:spLocks noGrp="1"/>
          </p:cNvSpPr>
          <p:nvPr>
            <p:ph type="title" hasCustomPrompt="1"/>
            <p:custDataLst>
              <p:tags r:id="rId3"/>
            </p:custDataLst>
          </p:nvPr>
        </p:nvSpPr>
        <p:spPr>
          <a:xfrm>
            <a:off x="3393275" y="4528136"/>
            <a:ext cx="5418338" cy="870856"/>
          </a:xfrm>
        </p:spPr>
        <p:txBody>
          <a:bodyPr anchor="b">
            <a:normAutofit/>
          </a:bodyPr>
          <a:lstStyle>
            <a:lvl1pPr algn="ctr">
              <a:defRPr sz="4800" b="1"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21" name="文本占位符 2"/>
          <p:cNvSpPr>
            <a:spLocks noGrp="1"/>
          </p:cNvSpPr>
          <p:nvPr>
            <p:ph type="body" idx="1"/>
            <p:custDataLst>
              <p:tags r:id="rId4"/>
            </p:custDataLst>
          </p:nvPr>
        </p:nvSpPr>
        <p:spPr>
          <a:xfrm>
            <a:off x="3393545" y="5457825"/>
            <a:ext cx="5418243" cy="650875"/>
          </a:xfrm>
        </p:spPr>
        <p:txBody>
          <a:bodyPr anchor="t">
            <a:normAutofit/>
          </a:bodyPr>
          <a:lstStyle>
            <a:lvl1pPr marL="0" indent="0" algn="ctr">
              <a:lnSpc>
                <a:spcPct val="100000"/>
              </a:lnSpc>
              <a:buNone/>
              <a:defRPr sz="2400" baseline="0">
                <a:solidFill>
                  <a:schemeClr val="tx1">
                    <a:lumMod val="85000"/>
                    <a:lumOff val="1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dirty="0"/>
              <a:t>单击此处编辑母版文本样式</a:t>
            </a:r>
            <a:endParaRPr lang="en-US" dirty="0"/>
          </a:p>
        </p:txBody>
      </p:sp>
      <p:sp>
        <p:nvSpPr>
          <p:cNvPr id="6" name="日期占位符 5"/>
          <p:cNvSpPr>
            <a:spLocks noGrp="1"/>
          </p:cNvSpPr>
          <p:nvPr>
            <p:ph type="dt" sz="half" idx="10"/>
            <p:custDataLst>
              <p:tags r:id="rId5"/>
            </p:custDataLst>
          </p:nvPr>
        </p:nvSpPr>
        <p:spPr/>
        <p:txBody>
          <a:bodyPr/>
          <a:lstStyle/>
          <a:p>
            <a:fld id="{760FBDFE-C587-4B4C-A407-44438C67B59E}" type="datetimeFigureOut">
              <a:rPr lang="zh-CN" altLang="en-US" smtClean="0"/>
              <a:t>2020/8/8</a:t>
            </a:fld>
            <a:endParaRPr lang="zh-CN" altLang="en-US"/>
          </a:p>
        </p:txBody>
      </p:sp>
      <p:sp>
        <p:nvSpPr>
          <p:cNvPr id="7" name="页脚占位符 6"/>
          <p:cNvSpPr>
            <a:spLocks noGrp="1"/>
          </p:cNvSpPr>
          <p:nvPr>
            <p:ph type="ftr" sz="quarter" idx="11"/>
            <p:custDataLst>
              <p:tags r:id="rId6"/>
            </p:custDataLst>
          </p:nvPr>
        </p:nvSpPr>
        <p:spPr/>
        <p:txBody>
          <a:bodyPr/>
          <a:lstStyle/>
          <a:p>
            <a:endParaRPr lang="zh-CN" altLang="en-US" dirty="0"/>
          </a:p>
        </p:txBody>
      </p:sp>
      <p:sp>
        <p:nvSpPr>
          <p:cNvPr id="8" name="灯片编号占位符 7"/>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35379" y="180088"/>
            <a:ext cx="12225474" cy="6373712"/>
            <a:chOff x="-35385" y="180088"/>
            <a:chExt cx="12227385" cy="6373712"/>
          </a:xfrm>
        </p:grpSpPr>
        <p:sp>
          <p:nvSpPr>
            <p:cNvPr id="12" name="矩形 11"/>
            <p:cNvSpPr/>
            <p:nvPr userDrawn="1">
              <p:custDataLst>
                <p:tags r:id="rId8"/>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3" name="图片 12"/>
            <p:cNvPicPr>
              <a:picLocks noChangeAspect="1"/>
            </p:cNvPicPr>
            <p:nvPr userDrawn="1">
              <p:custDataLst>
                <p:tags r:id="rId9"/>
              </p:custDataLst>
            </p:nvPr>
          </p:nvPicPr>
          <p:blipFill>
            <a:blip r:embed="rId12"/>
            <a:stretch>
              <a:fillRect/>
            </a:stretch>
          </p:blipFill>
          <p:spPr>
            <a:xfrm rot="3889391" flipV="1">
              <a:off x="229320" y="-84617"/>
              <a:ext cx="468559" cy="997969"/>
            </a:xfrm>
            <a:prstGeom prst="rect">
              <a:avLst/>
            </a:prstGeom>
          </p:spPr>
        </p:pic>
        <p:pic>
          <p:nvPicPr>
            <p:cNvPr id="14" name="图片 13"/>
            <p:cNvPicPr>
              <a:picLocks noChangeAspect="1"/>
            </p:cNvPicPr>
            <p:nvPr userDrawn="1">
              <p:custDataLst>
                <p:tags r:id="rId10"/>
              </p:custDataLst>
            </p:nvPr>
          </p:nvPicPr>
          <p:blipFill>
            <a:blip r:embed="rId13"/>
            <a:stretch>
              <a:fillRect/>
            </a:stretch>
          </p:blipFill>
          <p:spPr>
            <a:xfrm rot="2700000" flipV="1">
              <a:off x="11453040" y="5840206"/>
              <a:ext cx="438150" cy="962025"/>
            </a:xfrm>
            <a:prstGeom prst="rect">
              <a:avLst/>
            </a:prstGeom>
          </p:spPr>
        </p:pic>
      </p:grpSp>
      <p:sp>
        <p:nvSpPr>
          <p:cNvPr id="2" name="标题 1"/>
          <p:cNvSpPr>
            <a:spLocks noGrp="1"/>
          </p:cNvSpPr>
          <p:nvPr>
            <p:ph type="title"/>
            <p:custDataLst>
              <p:tags r:id="rId2"/>
            </p:custDataLst>
          </p:nvPr>
        </p:nvSpPr>
        <p:spPr>
          <a:xfrm>
            <a:off x="669777" y="443234"/>
            <a:ext cx="10850541"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669825" y="952508"/>
            <a:ext cx="5282416"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6765"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7902" y="952508"/>
            <a:ext cx="5282416" cy="5388907"/>
          </a:xfrm>
        </p:spPr>
        <p:txBody>
          <a:bodyPr>
            <a:noAutofit/>
          </a:bodyPr>
          <a:lstStyle>
            <a:lvl1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6" name="页脚占位符 5"/>
          <p:cNvSpPr>
            <a:spLocks noGrp="1"/>
          </p:cNvSpPr>
          <p:nvPr>
            <p:ph type="ftr" sz="quarter" idx="11"/>
            <p:custDataLst>
              <p:tags r:id="rId6"/>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35379" y="180088"/>
            <a:ext cx="12225474" cy="6373712"/>
            <a:chOff x="-35385" y="180088"/>
            <a:chExt cx="12227385" cy="6373712"/>
          </a:xfrm>
        </p:grpSpPr>
        <p:sp>
          <p:nvSpPr>
            <p:cNvPr id="13" name="矩形 12"/>
            <p:cNvSpPr/>
            <p:nvPr userDrawn="1">
              <p:custDataLst>
                <p:tags r:id="rId10"/>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4" name="图片 13"/>
            <p:cNvPicPr>
              <a:picLocks noChangeAspect="1"/>
            </p:cNvPicPr>
            <p:nvPr userDrawn="1">
              <p:custDataLst>
                <p:tags r:id="rId11"/>
              </p:custDataLst>
            </p:nvPr>
          </p:nvPicPr>
          <p:blipFill>
            <a:blip r:embed="rId14"/>
            <a:stretch>
              <a:fillRect/>
            </a:stretch>
          </p:blipFill>
          <p:spPr>
            <a:xfrm rot="3889391" flipV="1">
              <a:off x="229320" y="-84617"/>
              <a:ext cx="468559" cy="997969"/>
            </a:xfrm>
            <a:prstGeom prst="rect">
              <a:avLst/>
            </a:prstGeom>
          </p:spPr>
        </p:pic>
        <p:pic>
          <p:nvPicPr>
            <p:cNvPr id="15" name="图片 14"/>
            <p:cNvPicPr>
              <a:picLocks noChangeAspect="1"/>
            </p:cNvPicPr>
            <p:nvPr userDrawn="1">
              <p:custDataLst>
                <p:tags r:id="rId12"/>
              </p:custDataLst>
            </p:nvPr>
          </p:nvPicPr>
          <p:blipFill>
            <a:blip r:embed="rId15"/>
            <a:stretch>
              <a:fillRect/>
            </a:stretch>
          </p:blipFill>
          <p:spPr>
            <a:xfrm rot="2700000" flipV="1">
              <a:off x="11453040" y="5840206"/>
              <a:ext cx="438150" cy="962025"/>
            </a:xfrm>
            <a:prstGeom prst="rect">
              <a:avLst/>
            </a:prstGeom>
          </p:spPr>
        </p:pic>
      </p:grpSp>
      <p:sp>
        <p:nvSpPr>
          <p:cNvPr id="2" name="标题 1"/>
          <p:cNvSpPr>
            <a:spLocks noGrp="1"/>
          </p:cNvSpPr>
          <p:nvPr>
            <p:ph type="title"/>
            <p:custDataLst>
              <p:tags r:id="rId2"/>
            </p:custDataLst>
          </p:nvPr>
        </p:nvSpPr>
        <p:spPr>
          <a:xfrm>
            <a:off x="669777" y="443234"/>
            <a:ext cx="10850541"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825" y="952508"/>
            <a:ext cx="5282416" cy="381003"/>
          </a:xfrm>
        </p:spPr>
        <p:txBody>
          <a:bodyPr lIns="101600" tIns="38100" rIns="76200" bIns="38100" anchor="t" anchorCtr="0">
            <a:noAutofit/>
          </a:bodyPr>
          <a:lstStyle>
            <a:lvl1pPr marL="0" indent="0" eaLnBrk="1" fontAlgn="auto" latinLnBrk="0" hangingPunct="1">
              <a:lnSpc>
                <a:spcPct val="120000"/>
              </a:lnSpc>
              <a:spcAft>
                <a:spcPts val="0"/>
              </a:spcAft>
              <a:buNone/>
              <a:defRPr sz="2000" b="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820" y="1406525"/>
            <a:ext cx="5282375"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6765"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4776" y="952508"/>
            <a:ext cx="5282416"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20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4776" y="1406525"/>
            <a:ext cx="5282416"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6765"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8" name="页脚占位符 7"/>
          <p:cNvSpPr>
            <a:spLocks noGrp="1"/>
          </p:cNvSpPr>
          <p:nvPr>
            <p:ph type="ftr" sz="quarter" idx="11"/>
            <p:custDataLst>
              <p:tags r:id="rId8"/>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35379" y="180088"/>
            <a:ext cx="12225474" cy="6373712"/>
            <a:chOff x="-35385" y="180088"/>
            <a:chExt cx="12227385" cy="6373712"/>
          </a:xfrm>
        </p:grpSpPr>
        <p:sp>
          <p:nvSpPr>
            <p:cNvPr id="9" name="矩形 8"/>
            <p:cNvSpPr/>
            <p:nvPr userDrawn="1">
              <p:custDataLst>
                <p:tags r:id="rId6"/>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cap="all"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0" name="图片 9"/>
            <p:cNvPicPr>
              <a:picLocks noChangeAspect="1"/>
            </p:cNvPicPr>
            <p:nvPr userDrawn="1">
              <p:custDataLst>
                <p:tags r:id="rId7"/>
              </p:custDataLst>
            </p:nvPr>
          </p:nvPicPr>
          <p:blipFill>
            <a:blip r:embed="rId10"/>
            <a:stretch>
              <a:fillRect/>
            </a:stretch>
          </p:blipFill>
          <p:spPr>
            <a:xfrm rot="3889391" flipV="1">
              <a:off x="229320" y="-84617"/>
              <a:ext cx="468559" cy="997969"/>
            </a:xfrm>
            <a:prstGeom prst="rect">
              <a:avLst/>
            </a:prstGeom>
          </p:spPr>
        </p:pic>
        <p:pic>
          <p:nvPicPr>
            <p:cNvPr id="11" name="图片 10"/>
            <p:cNvPicPr>
              <a:picLocks noChangeAspect="1"/>
            </p:cNvPicPr>
            <p:nvPr userDrawn="1">
              <p:custDataLst>
                <p:tags r:id="rId8"/>
              </p:custDataLst>
            </p:nvPr>
          </p:nvPicPr>
          <p:blipFill>
            <a:blip r:embed="rId11"/>
            <a:stretch>
              <a:fillRect/>
            </a:stretch>
          </p:blipFill>
          <p:spPr>
            <a:xfrm rot="2700000" flipV="1">
              <a:off x="11453040" y="5840206"/>
              <a:ext cx="438150" cy="962025"/>
            </a:xfrm>
            <a:prstGeom prst="rect">
              <a:avLst/>
            </a:prstGeom>
          </p:spPr>
        </p:pic>
      </p:grpSp>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all"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4"/>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2020/8/8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110" y="0"/>
            <a:ext cx="11580892" cy="1087438"/>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endParaRPr lang="en-US" altLang="zh-CN"/>
          </a:p>
        </p:txBody>
      </p:sp>
      <p:sp>
        <p:nvSpPr>
          <p:cNvPr id="5" name="灯片编号占位符 4"/>
          <p:cNvSpPr>
            <a:spLocks noGrp="1"/>
          </p:cNvSpPr>
          <p:nvPr>
            <p:ph type="sldNum" sz="quarter" idx="11"/>
          </p:nvPr>
        </p:nvSpPr>
        <p:spPr/>
        <p:txBody>
          <a:bodyPr/>
          <a:lstStyle>
            <a:lvl1pPr>
              <a:defRPr/>
            </a:lvl1pPr>
          </a:lstStyle>
          <a:p>
            <a:fld id="{8A74177A-9A7C-494D-ADD0-B39FAF4490A1}" type="slidenum">
              <a:rPr lang="en-US" altLang="zh-CN"/>
              <a:t>‹#›</a:t>
            </a:fld>
            <a:endParaRPr lang="en-US" altLang="zh-CN"/>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35379" y="180088"/>
            <a:ext cx="12225474" cy="6373712"/>
            <a:chOff x="-35385" y="180088"/>
            <a:chExt cx="12227385" cy="6373712"/>
          </a:xfrm>
        </p:grpSpPr>
        <p:sp>
          <p:nvSpPr>
            <p:cNvPr id="12" name="矩形 11"/>
            <p:cNvSpPr/>
            <p:nvPr userDrawn="1">
              <p:custDataLst>
                <p:tags r:id="rId8"/>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cap="all"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3" name="图片 12"/>
            <p:cNvPicPr>
              <a:picLocks noChangeAspect="1"/>
            </p:cNvPicPr>
            <p:nvPr userDrawn="1">
              <p:custDataLst>
                <p:tags r:id="rId9"/>
              </p:custDataLst>
            </p:nvPr>
          </p:nvPicPr>
          <p:blipFill>
            <a:blip r:embed="rId12"/>
            <a:stretch>
              <a:fillRect/>
            </a:stretch>
          </p:blipFill>
          <p:spPr>
            <a:xfrm rot="3889391" flipV="1">
              <a:off x="229320" y="-84617"/>
              <a:ext cx="468559" cy="997969"/>
            </a:xfrm>
            <a:prstGeom prst="rect">
              <a:avLst/>
            </a:prstGeom>
          </p:spPr>
        </p:pic>
        <p:pic>
          <p:nvPicPr>
            <p:cNvPr id="14" name="图片 13"/>
            <p:cNvPicPr>
              <a:picLocks noChangeAspect="1"/>
            </p:cNvPicPr>
            <p:nvPr userDrawn="1">
              <p:custDataLst>
                <p:tags r:id="rId10"/>
              </p:custDataLst>
            </p:nvPr>
          </p:nvPicPr>
          <p:blipFill>
            <a:blip r:embed="rId13"/>
            <a:stretch>
              <a:fillRect/>
            </a:stretch>
          </p:blipFill>
          <p:spPr>
            <a:xfrm rot="2700000" flipV="1">
              <a:off x="11453040" y="5840206"/>
              <a:ext cx="438150" cy="962025"/>
            </a:xfrm>
            <a:prstGeom prst="rect">
              <a:avLst/>
            </a:prstGeom>
          </p:spPr>
        </p:pic>
      </p:grpSp>
      <p:sp>
        <p:nvSpPr>
          <p:cNvPr id="2" name="标题 1"/>
          <p:cNvSpPr>
            <a:spLocks noGrp="1"/>
          </p:cNvSpPr>
          <p:nvPr>
            <p:ph type="title"/>
            <p:custDataLst>
              <p:tags r:id="rId2"/>
            </p:custDataLst>
          </p:nvPr>
        </p:nvSpPr>
        <p:spPr>
          <a:xfrm>
            <a:off x="669825" y="443234"/>
            <a:ext cx="10850541"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all"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825" y="952508"/>
            <a:ext cx="5282416"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all"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7950" y="952508"/>
            <a:ext cx="5282416"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all"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9EFD9D74-47D9-4702-A33C-335B63B48DBF}" type="datetimeFigureOut">
              <a:rPr lang="zh-CN" altLang="en-US" smtClean="0"/>
              <a:t>2020/8/8</a:t>
            </a:fld>
            <a:endParaRPr lang="zh-CN" altLang="en-US" dirty="0"/>
          </a:p>
        </p:txBody>
      </p:sp>
      <p:sp>
        <p:nvSpPr>
          <p:cNvPr id="6" name="页脚占位符 5"/>
          <p:cNvSpPr>
            <a:spLocks noGrp="1"/>
          </p:cNvSpPr>
          <p:nvPr>
            <p:ph type="ftr" sz="quarter" idx="11"/>
            <p:custDataLst>
              <p:tags r:id="rId6"/>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35379" y="180088"/>
            <a:ext cx="12186608" cy="6373712"/>
            <a:chOff x="-35385" y="180088"/>
            <a:chExt cx="12188512" cy="6373712"/>
          </a:xfrm>
        </p:grpSpPr>
        <p:sp>
          <p:nvSpPr>
            <p:cNvPr id="12" name="矩形 11"/>
            <p:cNvSpPr/>
            <p:nvPr userDrawn="1">
              <p:custDataLst>
                <p:tags r:id="rId7"/>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3" name="图片 12"/>
            <p:cNvPicPr>
              <a:picLocks noChangeAspect="1"/>
            </p:cNvPicPr>
            <p:nvPr userDrawn="1">
              <p:custDataLst>
                <p:tags r:id="rId8"/>
              </p:custDataLst>
            </p:nvPr>
          </p:nvPicPr>
          <p:blipFill>
            <a:blip r:embed="rId11"/>
            <a:stretch>
              <a:fillRect/>
            </a:stretch>
          </p:blipFill>
          <p:spPr>
            <a:xfrm rot="3889391" flipV="1">
              <a:off x="229320" y="-84617"/>
              <a:ext cx="468559" cy="997969"/>
            </a:xfrm>
            <a:prstGeom prst="rect">
              <a:avLst/>
            </a:prstGeom>
          </p:spPr>
        </p:pic>
        <p:pic>
          <p:nvPicPr>
            <p:cNvPr id="14" name="图片 13"/>
            <p:cNvPicPr>
              <a:picLocks noChangeAspect="1"/>
            </p:cNvPicPr>
            <p:nvPr userDrawn="1">
              <p:custDataLst>
                <p:tags r:id="rId9"/>
              </p:custDataLst>
            </p:nvPr>
          </p:nvPicPr>
          <p:blipFill>
            <a:blip r:embed="rId12"/>
            <a:stretch>
              <a:fillRect/>
            </a:stretch>
          </p:blipFill>
          <p:spPr>
            <a:xfrm rot="2700000" flipV="1">
              <a:off x="11453040" y="5840206"/>
              <a:ext cx="438150" cy="962025"/>
            </a:xfrm>
            <a:prstGeom prst="rect">
              <a:avLst/>
            </a:prstGeom>
          </p:spPr>
        </p:pic>
      </p:grpSp>
      <p:sp>
        <p:nvSpPr>
          <p:cNvPr id="2" name="竖排标题 1"/>
          <p:cNvSpPr>
            <a:spLocks noGrp="1"/>
          </p:cNvSpPr>
          <p:nvPr>
            <p:ph type="title" orient="vert"/>
            <p:custDataLst>
              <p:tags r:id="rId2"/>
            </p:custDataLst>
          </p:nvPr>
        </p:nvSpPr>
        <p:spPr>
          <a:xfrm>
            <a:off x="10569483" y="952508"/>
            <a:ext cx="950835"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3"/>
            </p:custDataLst>
          </p:nvPr>
        </p:nvSpPr>
        <p:spPr>
          <a:xfrm>
            <a:off x="669820" y="952500"/>
            <a:ext cx="9826565" cy="5388907"/>
          </a:xfrm>
        </p:spPr>
        <p:txBody>
          <a:bodyPr vert="eaVert"/>
          <a:lstStyle>
            <a:lvl1pPr indent="0" eaLnBrk="1" fontAlgn="auto" latinLnBrk="0" hangingPunct="1">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5" name="页脚占位符 4"/>
          <p:cNvSpPr>
            <a:spLocks noGrp="1"/>
          </p:cNvSpPr>
          <p:nvPr>
            <p:ph type="ftr" sz="quarter" idx="11"/>
            <p:custDataLst>
              <p:tags r:id="rId5"/>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lnSpc>
                <a:spcPct val="120000"/>
              </a:lnSpc>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35379" y="180088"/>
            <a:ext cx="12186608" cy="6373712"/>
            <a:chOff x="-35385" y="180088"/>
            <a:chExt cx="12188512" cy="6373712"/>
          </a:xfrm>
        </p:grpSpPr>
        <p:sp>
          <p:nvSpPr>
            <p:cNvPr id="11" name="矩形 10"/>
            <p:cNvSpPr/>
            <p:nvPr userDrawn="1">
              <p:custDataLst>
                <p:tags r:id="rId6"/>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2" name="图片 11"/>
            <p:cNvPicPr>
              <a:picLocks noChangeAspect="1"/>
            </p:cNvPicPr>
            <p:nvPr userDrawn="1">
              <p:custDataLst>
                <p:tags r:id="rId7"/>
              </p:custDataLst>
            </p:nvPr>
          </p:nvPicPr>
          <p:blipFill>
            <a:blip r:embed="rId10"/>
            <a:stretch>
              <a:fillRect/>
            </a:stretch>
          </p:blipFill>
          <p:spPr>
            <a:xfrm rot="3889391" flipV="1">
              <a:off x="229320" y="-84617"/>
              <a:ext cx="468559" cy="997969"/>
            </a:xfrm>
            <a:prstGeom prst="rect">
              <a:avLst/>
            </a:prstGeom>
          </p:spPr>
        </p:pic>
        <p:pic>
          <p:nvPicPr>
            <p:cNvPr id="13" name="图片 12"/>
            <p:cNvPicPr>
              <a:picLocks noChangeAspect="1"/>
            </p:cNvPicPr>
            <p:nvPr userDrawn="1">
              <p:custDataLst>
                <p:tags r:id="rId8"/>
              </p:custDataLst>
            </p:nvPr>
          </p:nvPicPr>
          <p:blipFill>
            <a:blip r:embed="rId11"/>
            <a:stretch>
              <a:fillRect/>
            </a:stretch>
          </p:blipFill>
          <p:spPr>
            <a:xfrm rot="2700000" flipV="1">
              <a:off x="11453040" y="5840206"/>
              <a:ext cx="438150" cy="962025"/>
            </a:xfrm>
            <a:prstGeom prst="rect">
              <a:avLst/>
            </a:prstGeom>
          </p:spPr>
        </p:pic>
      </p:grpSp>
      <p:sp>
        <p:nvSpPr>
          <p:cNvPr id="3" name="日期占位符 2"/>
          <p:cNvSpPr>
            <a:spLocks noGrp="1"/>
          </p:cNvSpPr>
          <p:nvPr>
            <p:ph type="dt" sz="half" idx="10"/>
            <p:custDataLst>
              <p:tags r:id="rId2"/>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3"/>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825" y="952508"/>
            <a:ext cx="10850541" cy="5388907"/>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470443" y="443883"/>
            <a:ext cx="11264003" cy="6063449"/>
          </a:xfrm>
          <a:prstGeom prst="rect">
            <a:avLst/>
          </a:prstGeom>
          <a:solidFill>
            <a:schemeClr val="bg1"/>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4" name="图片 3" descr="C:\Users\kingsoft\Desktop\图片2.png图片2"/>
          <p:cNvPicPr>
            <a:picLocks noChangeAspect="1"/>
          </p:cNvPicPr>
          <p:nvPr>
            <p:custDataLst>
              <p:tags r:id="rId2"/>
            </p:custDataLst>
          </p:nvPr>
        </p:nvPicPr>
        <p:blipFill>
          <a:blip r:embed="rId10"/>
          <a:srcRect/>
          <a:stretch>
            <a:fillRect/>
          </a:stretch>
        </p:blipFill>
        <p:spPr>
          <a:xfrm>
            <a:off x="677438" y="695367"/>
            <a:ext cx="10850125" cy="5560695"/>
          </a:xfrm>
          <a:prstGeom prst="rect">
            <a:avLst/>
          </a:prstGeom>
        </p:spPr>
      </p:pic>
      <p:sp>
        <p:nvSpPr>
          <p:cNvPr id="7" name="矩形 6"/>
          <p:cNvSpPr/>
          <p:nvPr>
            <p:custDataLst>
              <p:tags r:id="rId3"/>
            </p:custDataLst>
          </p:nvPr>
        </p:nvSpPr>
        <p:spPr>
          <a:xfrm>
            <a:off x="470443" y="1828800"/>
            <a:ext cx="11264003" cy="3352800"/>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cxnSp>
        <p:nvCxnSpPr>
          <p:cNvPr id="3" name="直接连接符 2"/>
          <p:cNvCxnSpPr/>
          <p:nvPr>
            <p:custDataLst>
              <p:tags r:id="rId4"/>
            </p:custDataLst>
          </p:nvPr>
        </p:nvCxnSpPr>
        <p:spPr>
          <a:xfrm>
            <a:off x="3326903" y="4500212"/>
            <a:ext cx="553310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ctrTitle" hasCustomPrompt="1"/>
            <p:custDataLst>
              <p:tags r:id="rId5"/>
            </p:custDataLst>
          </p:nvPr>
        </p:nvSpPr>
        <p:spPr>
          <a:xfrm>
            <a:off x="3328494" y="2267344"/>
            <a:ext cx="5531518" cy="1987998"/>
          </a:xfrm>
        </p:spPr>
        <p:txBody>
          <a:bodyPr anchor="ctr">
            <a:normAutofit/>
          </a:bodyPr>
          <a:lstStyle>
            <a:lvl1pPr marL="0" indent="0" algn="ctr">
              <a:buFont typeface="Arial" panose="020B0604020202020204" pitchFamily="34" charset="0"/>
              <a:buNone/>
              <a:defRPr sz="9600" baseline="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9" name="日期占位符 8"/>
          <p:cNvSpPr>
            <a:spLocks noGrp="1"/>
          </p:cNvSpPr>
          <p:nvPr>
            <p:ph type="dt" sz="half" idx="10"/>
            <p:custDataLst>
              <p:tags r:id="rId6"/>
            </p:custDataLst>
          </p:nvPr>
        </p:nvSpPr>
        <p:spPr/>
        <p:txBody>
          <a:bodyPr/>
          <a:lstStyle/>
          <a:p>
            <a:fld id="{760FBDFE-C587-4B4C-A407-44438C67B59E}" type="datetimeFigureOut">
              <a:rPr lang="zh-CN" altLang="en-US" smtClean="0"/>
              <a:t>2020/8/8</a:t>
            </a:fld>
            <a:endParaRPr lang="zh-CN" altLang="en-US"/>
          </a:p>
        </p:txBody>
      </p:sp>
      <p:sp>
        <p:nvSpPr>
          <p:cNvPr id="10" name="页脚占位符 9"/>
          <p:cNvSpPr>
            <a:spLocks noGrp="1"/>
          </p:cNvSpPr>
          <p:nvPr>
            <p:ph type="ftr" sz="quarter" idx="11"/>
            <p:custDataLst>
              <p:tags r:id="rId7"/>
            </p:custDataLst>
          </p:nvPr>
        </p:nvSpPr>
        <p:spPr/>
        <p:txBody>
          <a:bodyPr/>
          <a:lstStyle/>
          <a:p>
            <a:endParaRPr lang="zh-CN" altLang="en-US" dirty="0"/>
          </a:p>
        </p:txBody>
      </p:sp>
      <p:sp>
        <p:nvSpPr>
          <p:cNvPr id="11" name="灯片编号占位符 10"/>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u="none" strike="noStrike" kern="1200" cap="none" spc="0" normalizeH="0" baseline="0">
                <a:solidFill>
                  <a:schemeClr val="tx1">
                    <a:lumMod val="85000"/>
                    <a:lumOff val="15000"/>
                  </a:schemeClr>
                </a:solidFill>
                <a:uFillTx/>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grpSp>
        <p:nvGrpSpPr>
          <p:cNvPr id="6" name="组合 5"/>
          <p:cNvGrpSpPr/>
          <p:nvPr>
            <p:custDataLst>
              <p:tags r:id="rId5"/>
            </p:custDataLst>
          </p:nvPr>
        </p:nvGrpSpPr>
        <p:grpSpPr>
          <a:xfrm>
            <a:off x="-35379" y="180088"/>
            <a:ext cx="12225474" cy="6373712"/>
            <a:chOff x="-35385" y="180088"/>
            <a:chExt cx="12227385" cy="6373712"/>
          </a:xfrm>
        </p:grpSpPr>
        <p:sp>
          <p:nvSpPr>
            <p:cNvPr id="8" name="矩形 7"/>
            <p:cNvSpPr/>
            <p:nvPr userDrawn="1">
              <p:custDataLst>
                <p:tags r:id="rId6"/>
              </p:custDataLst>
            </p:nvPr>
          </p:nvSpPr>
          <p:spPr>
            <a:xfrm>
              <a:off x="0" y="304200"/>
              <a:ext cx="121920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ea typeface="微软雅黑" panose="020B0503020204020204" pitchFamily="34" charset="-122"/>
              </a:endParaRPr>
            </a:p>
          </p:txBody>
        </p:sp>
        <p:pic>
          <p:nvPicPr>
            <p:cNvPr id="9" name="图片 8"/>
            <p:cNvPicPr>
              <a:picLocks noChangeAspect="1"/>
            </p:cNvPicPr>
            <p:nvPr userDrawn="1">
              <p:custDataLst>
                <p:tags r:id="rId7"/>
              </p:custDataLst>
            </p:nvPr>
          </p:nvPicPr>
          <p:blipFill>
            <a:blip r:embed="rId10"/>
            <a:stretch>
              <a:fillRect/>
            </a:stretch>
          </p:blipFill>
          <p:spPr>
            <a:xfrm rot="3889391" flipV="1">
              <a:off x="229320" y="-84617"/>
              <a:ext cx="468559" cy="997969"/>
            </a:xfrm>
            <a:prstGeom prst="rect">
              <a:avLst/>
            </a:prstGeom>
          </p:spPr>
        </p:pic>
        <p:pic>
          <p:nvPicPr>
            <p:cNvPr id="10" name="图片 9"/>
            <p:cNvPicPr>
              <a:picLocks noChangeAspect="1"/>
            </p:cNvPicPr>
            <p:nvPr userDrawn="1">
              <p:custDataLst>
                <p:tags r:id="rId8"/>
              </p:custDataLst>
            </p:nvPr>
          </p:nvPicPr>
          <p:blipFill>
            <a:blip r:embed="rId11"/>
            <a:stretch>
              <a:fillRect/>
            </a:stretch>
          </p:blipFill>
          <p:spPr>
            <a:xfrm rot="2700000" flipV="1">
              <a:off x="11453040" y="5840206"/>
              <a:ext cx="438150" cy="962025"/>
            </a:xfrm>
            <a:prstGeom prst="rect">
              <a:avLst/>
            </a:prstGeom>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35379" y="180088"/>
            <a:ext cx="12186608" cy="6373712"/>
            <a:chOff x="-35385" y="180088"/>
            <a:chExt cx="12188512" cy="6373712"/>
          </a:xfrm>
        </p:grpSpPr>
        <p:sp>
          <p:nvSpPr>
            <p:cNvPr id="8" name="矩形 7"/>
            <p:cNvSpPr/>
            <p:nvPr userDrawn="1">
              <p:custDataLst>
                <p:tags r:id="rId7"/>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9" name="图片 8"/>
            <p:cNvPicPr>
              <a:picLocks noChangeAspect="1"/>
            </p:cNvPicPr>
            <p:nvPr userDrawn="1">
              <p:custDataLst>
                <p:tags r:id="rId8"/>
              </p:custDataLst>
            </p:nvPr>
          </p:nvPicPr>
          <p:blipFill>
            <a:blip r:embed="rId11"/>
            <a:stretch>
              <a:fillRect/>
            </a:stretch>
          </p:blipFill>
          <p:spPr>
            <a:xfrm rot="3889391" flipV="1">
              <a:off x="229320" y="-84617"/>
              <a:ext cx="468559" cy="997969"/>
            </a:xfrm>
            <a:prstGeom prst="rect">
              <a:avLst/>
            </a:prstGeom>
          </p:spPr>
        </p:pic>
        <p:pic>
          <p:nvPicPr>
            <p:cNvPr id="10" name="图片 9"/>
            <p:cNvPicPr>
              <a:picLocks noChangeAspect="1"/>
            </p:cNvPicPr>
            <p:nvPr userDrawn="1">
              <p:custDataLst>
                <p:tags r:id="rId9"/>
              </p:custDataLst>
            </p:nvPr>
          </p:nvPicPr>
          <p:blipFill>
            <a:blip r:embed="rId12"/>
            <a:stretch>
              <a:fillRect/>
            </a:stretch>
          </p:blipFill>
          <p:spPr>
            <a:xfrm rot="2700000" flipV="1">
              <a:off x="11453040" y="5840206"/>
              <a:ext cx="438150" cy="962025"/>
            </a:xfrm>
            <a:prstGeom prst="rect">
              <a:avLst/>
            </a:prstGeom>
          </p:spPr>
        </p:pic>
      </p:grpSp>
      <p:sp>
        <p:nvSpPr>
          <p:cNvPr id="2" name="标题 1"/>
          <p:cNvSpPr>
            <a:spLocks noGrp="1"/>
          </p:cNvSpPr>
          <p:nvPr>
            <p:ph type="title" hasCustomPrompt="1"/>
            <p:custDataLst>
              <p:tags r:id="rId2"/>
            </p:custDataLst>
          </p:nvPr>
        </p:nvSpPr>
        <p:spPr>
          <a:xfrm>
            <a:off x="1281400" y="1249200"/>
            <a:ext cx="9624896" cy="723600"/>
          </a:xfrm>
        </p:spPr>
        <p:txBody>
          <a:bodyPr anchor="ctr"/>
          <a:lstStyle>
            <a:lvl1pPr>
              <a:defRPr sz="32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0913" y="2163600"/>
            <a:ext cx="9625096" cy="34452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292754" y="304200"/>
            <a:ext cx="11858474" cy="6249600"/>
            <a:chOff x="292800" y="304200"/>
            <a:chExt cx="11860327" cy="6249600"/>
          </a:xfrm>
        </p:grpSpPr>
        <p:sp>
          <p:nvSpPr>
            <p:cNvPr id="11" name="矩形 10"/>
            <p:cNvSpPr/>
            <p:nvPr userDrawn="1">
              <p:custDataLst>
                <p:tags r:id="rId9"/>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dirty="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2" name="图片 11"/>
            <p:cNvPicPr>
              <a:picLocks noChangeAspect="1"/>
            </p:cNvPicPr>
            <p:nvPr userDrawn="1">
              <p:custDataLst>
                <p:tags r:id="rId10"/>
              </p:custDataLst>
            </p:nvPr>
          </p:nvPicPr>
          <p:blipFill>
            <a:blip r:embed="rId12"/>
            <a:stretch>
              <a:fillRect/>
            </a:stretch>
          </p:blipFill>
          <p:spPr>
            <a:xfrm rot="2700000" flipV="1">
              <a:off x="11453040" y="5840206"/>
              <a:ext cx="438150" cy="962025"/>
            </a:xfrm>
            <a:prstGeom prst="rect">
              <a:avLst/>
            </a:prstGeom>
          </p:spPr>
        </p:pic>
      </p:grpSp>
      <p:sp>
        <p:nvSpPr>
          <p:cNvPr id="8" name="矩形 7"/>
          <p:cNvSpPr/>
          <p:nvPr>
            <p:custDataLst>
              <p:tags r:id="rId2"/>
            </p:custDataLst>
          </p:nvPr>
        </p:nvSpPr>
        <p:spPr>
          <a:xfrm>
            <a:off x="-10793" y="1"/>
            <a:ext cx="4822706"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baseline="0" dirty="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sp>
        <p:nvSpPr>
          <p:cNvPr id="2" name="标题 1"/>
          <p:cNvSpPr>
            <a:spLocks noGrp="1"/>
          </p:cNvSpPr>
          <p:nvPr>
            <p:ph type="title" hasCustomPrompt="1"/>
            <p:custDataLst>
              <p:tags r:id="rId3"/>
            </p:custDataLst>
          </p:nvPr>
        </p:nvSpPr>
        <p:spPr>
          <a:xfrm>
            <a:off x="583109" y="770400"/>
            <a:ext cx="3959381" cy="882000"/>
          </a:xfrm>
        </p:spPr>
        <p:txBody>
          <a:bodyPr anchor="ctr"/>
          <a:lstStyle>
            <a:lvl1pPr>
              <a:defRPr sz="3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708" y="1764000"/>
            <a:ext cx="3955782" cy="40932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0403" y="769938"/>
            <a:ext cx="6478988" cy="5087937"/>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292754" y="304200"/>
            <a:ext cx="11858474" cy="6249600"/>
            <a:chOff x="292800" y="304200"/>
            <a:chExt cx="11860327" cy="6249600"/>
          </a:xfrm>
        </p:grpSpPr>
        <p:sp>
          <p:nvSpPr>
            <p:cNvPr id="12" name="矩形 11"/>
            <p:cNvSpPr/>
            <p:nvPr userDrawn="1">
              <p:custDataLst>
                <p:tags r:id="rId9"/>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3" name="图片 12"/>
            <p:cNvPicPr>
              <a:picLocks noChangeAspect="1"/>
            </p:cNvPicPr>
            <p:nvPr userDrawn="1">
              <p:custDataLst>
                <p:tags r:id="rId10"/>
              </p:custDataLst>
            </p:nvPr>
          </p:nvPicPr>
          <p:blipFill>
            <a:blip r:embed="rId12"/>
            <a:stretch>
              <a:fillRect/>
            </a:stretch>
          </p:blipFill>
          <p:spPr>
            <a:xfrm rot="2700000" flipV="1">
              <a:off x="11453040" y="5840206"/>
              <a:ext cx="438150" cy="962025"/>
            </a:xfrm>
            <a:prstGeom prst="rect">
              <a:avLst/>
            </a:prstGeom>
          </p:spPr>
        </p:pic>
      </p:grpSp>
      <p:sp>
        <p:nvSpPr>
          <p:cNvPr id="10" name="矩形 9"/>
          <p:cNvSpPr/>
          <p:nvPr>
            <p:custDataLst>
              <p:tags r:id="rId2"/>
            </p:custDataLst>
          </p:nvPr>
        </p:nvSpPr>
        <p:spPr>
          <a:xfrm>
            <a:off x="0" y="0"/>
            <a:ext cx="12190095"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sp>
        <p:nvSpPr>
          <p:cNvPr id="2" name="标题 1"/>
          <p:cNvSpPr>
            <a:spLocks noGrp="1"/>
          </p:cNvSpPr>
          <p:nvPr>
            <p:ph type="title"/>
            <p:custDataLst>
              <p:tags r:id="rId3"/>
            </p:custDataLst>
          </p:nvPr>
        </p:nvSpPr>
        <p:spPr>
          <a:xfrm>
            <a:off x="611904" y="781200"/>
            <a:ext cx="10974685" cy="626400"/>
          </a:xfrm>
        </p:spPr>
        <p:txBody>
          <a:bodyPr anchor="ctr"/>
          <a:lstStyle>
            <a:lvl1pPr algn="ctr">
              <a:defRPr sz="3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1904" y="1659600"/>
            <a:ext cx="10974260" cy="828000"/>
          </a:xfrm>
        </p:spPr>
        <p:txBody>
          <a:bodyPr/>
          <a:lstStyle>
            <a:lvl1pPr algn="ct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679" y="2808000"/>
            <a:ext cx="10963887" cy="34308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35379" y="180088"/>
            <a:ext cx="11932720" cy="6373712"/>
            <a:chOff x="-35385" y="180088"/>
            <a:chExt cx="11934585" cy="6373712"/>
          </a:xfrm>
        </p:grpSpPr>
        <p:sp>
          <p:nvSpPr>
            <p:cNvPr id="11" name="矩形 10"/>
            <p:cNvSpPr/>
            <p:nvPr userDrawn="1">
              <p:custDataLst>
                <p:tags r:id="rId9"/>
              </p:custDataLst>
            </p:nvPr>
          </p:nvSpPr>
          <p:spPr>
            <a:xfrm>
              <a:off x="292800" y="304200"/>
              <a:ext cx="11606400"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2" name="图片 11"/>
            <p:cNvPicPr>
              <a:picLocks noChangeAspect="1"/>
            </p:cNvPicPr>
            <p:nvPr userDrawn="1">
              <p:custDataLst>
                <p:tags r:id="rId10"/>
              </p:custDataLst>
            </p:nvPr>
          </p:nvPicPr>
          <p:blipFill>
            <a:blip r:embed="rId12"/>
            <a:stretch>
              <a:fillRect/>
            </a:stretch>
          </p:blipFill>
          <p:spPr>
            <a:xfrm rot="3889391" flipV="1">
              <a:off x="229320" y="-84617"/>
              <a:ext cx="468559" cy="997969"/>
            </a:xfrm>
            <a:prstGeom prst="rect">
              <a:avLst/>
            </a:prstGeom>
          </p:spPr>
        </p:pic>
      </p:grpSp>
      <p:sp>
        <p:nvSpPr>
          <p:cNvPr id="8" name="矩形 7"/>
          <p:cNvSpPr/>
          <p:nvPr>
            <p:custDataLst>
              <p:tags r:id="rId2"/>
            </p:custDataLst>
          </p:nvPr>
        </p:nvSpPr>
        <p:spPr>
          <a:xfrm>
            <a:off x="0" y="5029201"/>
            <a:ext cx="12190095"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sp>
        <p:nvSpPr>
          <p:cNvPr id="2" name="标题 1"/>
          <p:cNvSpPr>
            <a:spLocks noGrp="1"/>
          </p:cNvSpPr>
          <p:nvPr>
            <p:ph type="title"/>
            <p:custDataLst>
              <p:tags r:id="rId3"/>
            </p:custDataLst>
          </p:nvPr>
        </p:nvSpPr>
        <p:spPr>
          <a:xfrm>
            <a:off x="604706" y="669600"/>
            <a:ext cx="10974685" cy="565200"/>
          </a:xfrm>
        </p:spPr>
        <p:txBody>
          <a:bodyPr anchor="ctr"/>
          <a:lstStyle>
            <a:lvl1pPr algn="ctr">
              <a:defRPr sz="32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742" y="1681200"/>
            <a:ext cx="10989083" cy="32112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3907" y="5180400"/>
            <a:ext cx="10999881" cy="1011600"/>
          </a:xfrm>
        </p:spPr>
        <p:txBody>
          <a:bodyPr/>
          <a:lstStyle>
            <a:lvl1pPr marL="0" indent="0">
              <a:buNone/>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p:custDataLst>
              <p:tags r:id="rId1"/>
            </p:custDataLst>
          </p:nvPr>
        </p:nvSpPr>
        <p:spPr>
          <a:xfrm>
            <a:off x="292754" y="304200"/>
            <a:ext cx="11604587" cy="6249600"/>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5" name="图片 14"/>
          <p:cNvPicPr>
            <a:picLocks noChangeAspect="1"/>
          </p:cNvPicPr>
          <p:nvPr>
            <p:custDataLst>
              <p:tags r:id="rId2"/>
            </p:custDataLst>
          </p:nvPr>
        </p:nvPicPr>
        <p:blipFill>
          <a:blip r:embed="rId13"/>
          <a:stretch>
            <a:fillRect/>
          </a:stretch>
        </p:blipFill>
        <p:spPr>
          <a:xfrm rot="2700000" flipV="1">
            <a:off x="11451250" y="5840206"/>
            <a:ext cx="438082" cy="962025"/>
          </a:xfrm>
          <a:prstGeom prst="rect">
            <a:avLst/>
          </a:prstGeom>
        </p:spPr>
      </p:pic>
      <p:sp>
        <p:nvSpPr>
          <p:cNvPr id="10" name="矩形 9"/>
          <p:cNvSpPr/>
          <p:nvPr>
            <p:custDataLst>
              <p:tags r:id="rId3"/>
            </p:custDataLst>
          </p:nvPr>
        </p:nvSpPr>
        <p:spPr>
          <a:xfrm>
            <a:off x="0" y="0"/>
            <a:ext cx="12190095"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sp>
        <p:nvSpPr>
          <p:cNvPr id="2" name="标题 1"/>
          <p:cNvSpPr>
            <a:spLocks noGrp="1"/>
          </p:cNvSpPr>
          <p:nvPr>
            <p:ph type="title"/>
            <p:custDataLst>
              <p:tags r:id="rId4"/>
            </p:custDataLst>
          </p:nvPr>
        </p:nvSpPr>
        <p:spPr>
          <a:xfrm>
            <a:off x="579509" y="237600"/>
            <a:ext cx="11035875" cy="441964"/>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579509" y="1663200"/>
            <a:ext cx="5341565" cy="28944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1425" y="1663200"/>
            <a:ext cx="5366761" cy="28944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311" y="4816800"/>
            <a:ext cx="5341565" cy="7812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2223" y="4813200"/>
            <a:ext cx="5366761" cy="781200"/>
          </a:xfrm>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页脚占位符 3"/>
          <p:cNvSpPr>
            <a:spLocks noGrp="1"/>
          </p:cNvSpPr>
          <p:nvPr>
            <p:ph type="ftr" sz="quarter" idx="10"/>
          </p:nvPr>
        </p:nvSpPr>
        <p:spPr/>
        <p:txBody>
          <a:bodyPr/>
          <a:lstStyle>
            <a:lvl1pPr>
              <a:defRPr/>
            </a:lvl1pPr>
          </a:lstStyle>
          <a:p>
            <a:endParaRPr lang="en-US" altLang="zh-CN"/>
          </a:p>
        </p:txBody>
      </p:sp>
      <p:sp>
        <p:nvSpPr>
          <p:cNvPr id="5" name="灯片编号占位符 4"/>
          <p:cNvSpPr>
            <a:spLocks noGrp="1"/>
          </p:cNvSpPr>
          <p:nvPr>
            <p:ph type="sldNum" sz="quarter" idx="11"/>
          </p:nvPr>
        </p:nvSpPr>
        <p:spPr/>
        <p:txBody>
          <a:bodyPr/>
          <a:lstStyle>
            <a:lvl1pPr>
              <a:defRPr/>
            </a:lvl1pPr>
          </a:lstStyle>
          <a:p>
            <a:fld id="{ADAC5B18-1F7F-4268-81C8-24FC077DBDAE}" type="slidenum">
              <a:rPr lang="en-US" altLang="zh-CN"/>
              <a:t>‹#›</a:t>
            </a:fld>
            <a:endParaRPr lang="en-US" altLang="zh-CN"/>
          </a:p>
        </p:txBody>
      </p:sp>
      <p:sp>
        <p:nvSpPr>
          <p:cNvPr id="6" name="日期占位符 5"/>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959224"/>
            <a:ext cx="12190095" cy="4939553"/>
          </a:xfrm>
          <a:prstGeom prst="rect">
            <a:avLst/>
          </a:prstGeom>
          <a:solidFill>
            <a:schemeClr val="bg2"/>
          </a:solidFill>
          <a:ln>
            <a:noFill/>
          </a:ln>
          <a:effectLst>
            <a:outerShdw blurRad="190500" dist="114300" dir="5400000" sx="101000" sy="101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100"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9" name="图片 8"/>
          <p:cNvPicPr>
            <a:picLocks noChangeAspect="1"/>
          </p:cNvPicPr>
          <p:nvPr>
            <p:custDataLst>
              <p:tags r:id="rId2"/>
            </p:custDataLst>
          </p:nvPr>
        </p:nvPicPr>
        <p:blipFill>
          <a:blip r:embed="rId10"/>
          <a:stretch>
            <a:fillRect/>
          </a:stretch>
        </p:blipFill>
        <p:spPr>
          <a:xfrm rot="20311219" flipV="1">
            <a:off x="394627" y="52835"/>
            <a:ext cx="733310" cy="1562100"/>
          </a:xfrm>
          <a:prstGeom prst="rect">
            <a:avLst/>
          </a:prstGeom>
        </p:spPr>
      </p:pic>
      <p:pic>
        <p:nvPicPr>
          <p:cNvPr id="11" name="图片 10"/>
          <p:cNvPicPr>
            <a:picLocks noChangeAspect="1"/>
          </p:cNvPicPr>
          <p:nvPr>
            <p:custDataLst>
              <p:tags r:id="rId3"/>
            </p:custDataLst>
          </p:nvPr>
        </p:nvPicPr>
        <p:blipFill>
          <a:blip r:embed="rId11"/>
          <a:stretch>
            <a:fillRect/>
          </a:stretch>
        </p:blipFill>
        <p:spPr>
          <a:xfrm rot="1070436" flipV="1">
            <a:off x="11104405" y="5016961"/>
            <a:ext cx="679599" cy="1492396"/>
          </a:xfrm>
          <a:prstGeom prst="rect">
            <a:avLst/>
          </a:prstGeom>
        </p:spPr>
      </p:pic>
      <p:sp>
        <p:nvSpPr>
          <p:cNvPr id="2" name="标题 1"/>
          <p:cNvSpPr>
            <a:spLocks noGrp="1"/>
          </p:cNvSpPr>
          <p:nvPr>
            <p:ph type="title" hasCustomPrompt="1"/>
            <p:custDataLst>
              <p:tags r:id="rId4"/>
            </p:custDataLst>
          </p:nvPr>
        </p:nvSpPr>
        <p:spPr>
          <a:xfrm>
            <a:off x="1522562" y="1339200"/>
            <a:ext cx="9142571" cy="2386800"/>
          </a:xfrm>
        </p:spPr>
        <p:txBody>
          <a:bodyPr anchor="b"/>
          <a:lstStyle>
            <a:lvl1pPr algn="ctr">
              <a:defRPr sz="60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custDataLst>
              <p:tags r:id="rId6"/>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175" y="3862800"/>
            <a:ext cx="9142571" cy="1656000"/>
          </a:xfrm>
        </p:spPr>
        <p:txBody>
          <a:bodyPr/>
          <a:lstStyle>
            <a:lvl1pPr algn="ct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2020/8/8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5999"/>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7726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132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09739"/>
            <a:ext cx="10514231" cy="2852737"/>
          </a:xfrm>
        </p:spPr>
        <p:txBody>
          <a:bodyPr anchor="b"/>
          <a:lstStyle>
            <a:lvl1pPr>
              <a:defRPr sz="5999"/>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54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091"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1396"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2938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126"/>
            <a:ext cx="1051423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679" y="2505075"/>
            <a:ext cx="51571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1397" y="2505075"/>
            <a:ext cx="5182513"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57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11110" y="0"/>
            <a:ext cx="11580892" cy="1087438"/>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21" y="1328738"/>
            <a:ext cx="5384099"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6793" y="1328738"/>
            <a:ext cx="5384099"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页脚占位符 4"/>
          <p:cNvSpPr>
            <a:spLocks noGrp="1"/>
          </p:cNvSpPr>
          <p:nvPr>
            <p:ph type="ftr" sz="quarter" idx="10"/>
          </p:nvPr>
        </p:nvSpPr>
        <p:spPr/>
        <p:txBody>
          <a:bodyPr/>
          <a:lstStyle>
            <a:lvl1pPr>
              <a:defRPr/>
            </a:lvl1pPr>
          </a:lstStyle>
          <a:p>
            <a:endParaRPr lang="en-US" altLang="zh-CN"/>
          </a:p>
        </p:txBody>
      </p:sp>
      <p:sp>
        <p:nvSpPr>
          <p:cNvPr id="6" name="灯片编号占位符 5"/>
          <p:cNvSpPr>
            <a:spLocks noGrp="1"/>
          </p:cNvSpPr>
          <p:nvPr>
            <p:ph type="sldNum" sz="quarter" idx="11"/>
          </p:nvPr>
        </p:nvSpPr>
        <p:spPr/>
        <p:txBody>
          <a:bodyPr/>
          <a:lstStyle>
            <a:lvl1pPr>
              <a:defRPr/>
            </a:lvl1pPr>
          </a:lstStyle>
          <a:p>
            <a:fld id="{9A4C5982-46D3-4A5D-9ED4-9F30E8401F81}" type="slidenum">
              <a:rPr lang="en-US" altLang="zh-CN"/>
              <a:t>‹#›</a:t>
            </a:fld>
            <a:endParaRPr lang="en-US" altLang="zh-CN"/>
          </a:p>
        </p:txBody>
      </p:sp>
      <p:sp>
        <p:nvSpPr>
          <p:cNvPr id="7" name="日期占位符 6"/>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1351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3134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0738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0344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755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125"/>
            <a:ext cx="2628558"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091" y="365125"/>
            <a:ext cx="7733293"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D292A2-65D9-41C5-BB03-DEB8FD7F3A88}" type="datetimeFigureOut">
              <a:rPr lang="zh-CN" altLang="en-US" smtClean="0">
                <a:solidFill>
                  <a:prstClr val="black">
                    <a:tint val="75000"/>
                  </a:prstClr>
                </a:solidFill>
              </a:rPr>
              <a:pPr/>
              <a:t>2020/8/8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AB8A041-6EC7-49CF-BB4E-52FFEC37A72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90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页脚占位符 6"/>
          <p:cNvSpPr>
            <a:spLocks noGrp="1"/>
          </p:cNvSpPr>
          <p:nvPr>
            <p:ph type="ftr" sz="quarter" idx="10"/>
          </p:nvPr>
        </p:nvSpPr>
        <p:spPr/>
        <p:txBody>
          <a:bodyPr/>
          <a:lstStyle>
            <a:lvl1pPr>
              <a:defRPr/>
            </a:lvl1pPr>
          </a:lstStyle>
          <a:p>
            <a:endParaRPr lang="en-US" altLang="zh-CN"/>
          </a:p>
        </p:txBody>
      </p:sp>
      <p:sp>
        <p:nvSpPr>
          <p:cNvPr id="8" name="灯片编号占位符 7"/>
          <p:cNvSpPr>
            <a:spLocks noGrp="1"/>
          </p:cNvSpPr>
          <p:nvPr>
            <p:ph type="sldNum" sz="quarter" idx="11"/>
          </p:nvPr>
        </p:nvSpPr>
        <p:spPr/>
        <p:txBody>
          <a:bodyPr/>
          <a:lstStyle>
            <a:lvl1pPr>
              <a:defRPr/>
            </a:lvl1pPr>
          </a:lstStyle>
          <a:p>
            <a:fld id="{2B305FEE-C299-4D5C-96AC-DE06E6D65CFC}" type="slidenum">
              <a:rPr lang="en-US" altLang="zh-CN"/>
              <a:t>‹#›</a:t>
            </a:fld>
            <a:endParaRPr lang="en-US" altLang="zh-CN"/>
          </a:p>
        </p:txBody>
      </p:sp>
      <p:sp>
        <p:nvSpPr>
          <p:cNvPr id="9" name="日期占位符 8"/>
          <p:cNvSpPr>
            <a:spLocks noGrp="1"/>
          </p:cNvSpPr>
          <p:nvPr>
            <p:ph type="dt" sz="half" idx="12"/>
          </p:nvPr>
        </p:nvSpPr>
        <p:spPr/>
        <p:txBody>
          <a:bodyPr/>
          <a:lstStyle>
            <a:lvl1pPr>
              <a:defRPr/>
            </a:lvl1pPr>
          </a:lstStyle>
          <a:p>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110" y="0"/>
            <a:ext cx="11580892" cy="1087438"/>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p:txBody>
          <a:bodyPr/>
          <a:lstStyle>
            <a:lvl1pPr>
              <a:defRPr/>
            </a:lvl1pPr>
          </a:lstStyle>
          <a:p>
            <a:endParaRPr lang="en-US" altLang="zh-CN"/>
          </a:p>
        </p:txBody>
      </p:sp>
      <p:sp>
        <p:nvSpPr>
          <p:cNvPr id="4" name="灯片编号占位符 3"/>
          <p:cNvSpPr>
            <a:spLocks noGrp="1"/>
          </p:cNvSpPr>
          <p:nvPr>
            <p:ph type="sldNum" sz="quarter" idx="11"/>
          </p:nvPr>
        </p:nvSpPr>
        <p:spPr/>
        <p:txBody>
          <a:bodyPr/>
          <a:lstStyle>
            <a:lvl1pPr>
              <a:defRPr/>
            </a:lvl1pPr>
          </a:lstStyle>
          <a:p>
            <a:fld id="{C931A858-5DA8-4588-8BD5-C32B597A9F24}" type="slidenum">
              <a:rPr lang="en-US" altLang="zh-CN"/>
              <a:t>‹#›</a:t>
            </a:fld>
            <a:endParaRPr lang="en-US" altLang="zh-CN"/>
          </a:p>
        </p:txBody>
      </p:sp>
      <p:sp>
        <p:nvSpPr>
          <p:cNvPr id="5" name="日期占位符 4"/>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endParaRPr lang="en-US" altLang="zh-CN"/>
          </a:p>
        </p:txBody>
      </p:sp>
      <p:sp>
        <p:nvSpPr>
          <p:cNvPr id="3" name="灯片编号占位符 2"/>
          <p:cNvSpPr>
            <a:spLocks noGrp="1"/>
          </p:cNvSpPr>
          <p:nvPr>
            <p:ph type="sldNum" sz="quarter" idx="11"/>
          </p:nvPr>
        </p:nvSpPr>
        <p:spPr/>
        <p:txBody>
          <a:bodyPr/>
          <a:lstStyle>
            <a:lvl1pPr>
              <a:defRPr/>
            </a:lvl1pPr>
          </a:lstStyle>
          <a:p>
            <a:fld id="{5C54A319-FFAB-4DCE-8D7E-F47265B5BE15}" type="slidenum">
              <a:rPr lang="en-US" altLang="zh-CN"/>
              <a:t>‹#›</a:t>
            </a:fld>
            <a:endParaRPr lang="en-US" altLang="zh-CN"/>
          </a:p>
        </p:txBody>
      </p:sp>
      <p:sp>
        <p:nvSpPr>
          <p:cNvPr id="4" name="日期占位符 3"/>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页脚占位符 4"/>
          <p:cNvSpPr>
            <a:spLocks noGrp="1"/>
          </p:cNvSpPr>
          <p:nvPr>
            <p:ph type="ftr" sz="quarter" idx="10"/>
          </p:nvPr>
        </p:nvSpPr>
        <p:spPr/>
        <p:txBody>
          <a:bodyPr/>
          <a:lstStyle>
            <a:lvl1pPr>
              <a:defRPr/>
            </a:lvl1pPr>
          </a:lstStyle>
          <a:p>
            <a:endParaRPr lang="en-US" altLang="zh-CN"/>
          </a:p>
        </p:txBody>
      </p:sp>
      <p:sp>
        <p:nvSpPr>
          <p:cNvPr id="6" name="灯片编号占位符 5"/>
          <p:cNvSpPr>
            <a:spLocks noGrp="1"/>
          </p:cNvSpPr>
          <p:nvPr>
            <p:ph type="sldNum" sz="quarter" idx="11"/>
          </p:nvPr>
        </p:nvSpPr>
        <p:spPr/>
        <p:txBody>
          <a:bodyPr/>
          <a:lstStyle>
            <a:lvl1pPr>
              <a:defRPr/>
            </a:lvl1pPr>
          </a:lstStyle>
          <a:p>
            <a:fld id="{06CEC222-88AF-4634-AFEB-D4F1CFF144D8}" type="slidenum">
              <a:rPr lang="en-US" altLang="zh-CN"/>
              <a:t>‹#›</a:t>
            </a:fld>
            <a:endParaRPr lang="en-US" altLang="zh-CN"/>
          </a:p>
        </p:txBody>
      </p:sp>
      <p:sp>
        <p:nvSpPr>
          <p:cNvPr id="7" name="日期占位符 6"/>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页脚占位符 4"/>
          <p:cNvSpPr>
            <a:spLocks noGrp="1"/>
          </p:cNvSpPr>
          <p:nvPr>
            <p:ph type="ftr" sz="quarter" idx="10"/>
          </p:nvPr>
        </p:nvSpPr>
        <p:spPr/>
        <p:txBody>
          <a:bodyPr/>
          <a:lstStyle>
            <a:lvl1pPr>
              <a:defRPr/>
            </a:lvl1pPr>
          </a:lstStyle>
          <a:p>
            <a:endParaRPr lang="en-US" altLang="zh-CN"/>
          </a:p>
        </p:txBody>
      </p:sp>
      <p:sp>
        <p:nvSpPr>
          <p:cNvPr id="6" name="灯片编号占位符 5"/>
          <p:cNvSpPr>
            <a:spLocks noGrp="1"/>
          </p:cNvSpPr>
          <p:nvPr>
            <p:ph type="sldNum" sz="quarter" idx="11"/>
          </p:nvPr>
        </p:nvSpPr>
        <p:spPr/>
        <p:txBody>
          <a:bodyPr/>
          <a:lstStyle>
            <a:lvl1pPr>
              <a:defRPr/>
            </a:lvl1pPr>
          </a:lstStyle>
          <a:p>
            <a:fld id="{5A62EC8F-CB8F-4D75-8EBC-4CCA14EAF897}" type="slidenum">
              <a:rPr lang="en-US" altLang="zh-CN"/>
              <a:t>‹#›</a:t>
            </a:fld>
            <a:endParaRPr lang="en-US" altLang="zh-CN"/>
          </a:p>
        </p:txBody>
      </p:sp>
      <p:sp>
        <p:nvSpPr>
          <p:cNvPr id="7" name="日期占位符 6"/>
          <p:cNvSpPr>
            <a:spLocks noGrp="1"/>
          </p:cNvSpPr>
          <p:nvPr>
            <p:ph type="dt" sz="half" idx="12"/>
          </p:nvPr>
        </p:nvSpPr>
        <p:spPr/>
        <p:txBody>
          <a:bodyPr/>
          <a:lstStyle>
            <a:lvl1pPr>
              <a:defRPr/>
            </a:lvl1pPr>
          </a:lstStyle>
          <a:p>
            <a:endParaRPr lang="en-US" altLang="zh-CN"/>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ags" Target="../tags/tag3.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ags" Target="../tags/tag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ags" Target="../tags/tag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ags" Target="../tags/tag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28" Type="http://schemas.openxmlformats.org/officeDocument/2006/relationships/tags" Target="../tags/tag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1008" name="Oval 480"/>
          <p:cNvSpPr>
            <a:spLocks noChangeArrowheads="1"/>
          </p:cNvSpPr>
          <p:nvPr/>
        </p:nvSpPr>
        <p:spPr bwMode="gray">
          <a:xfrm>
            <a:off x="11081424" y="6394450"/>
            <a:ext cx="203174"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1009" name="Oval 481"/>
          <p:cNvSpPr>
            <a:spLocks noChangeArrowheads="1"/>
          </p:cNvSpPr>
          <p:nvPr/>
        </p:nvSpPr>
        <p:spPr bwMode="gray">
          <a:xfrm>
            <a:off x="11401000" y="6392863"/>
            <a:ext cx="203174" cy="1524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1010" name="Oval 482"/>
          <p:cNvSpPr>
            <a:spLocks noChangeArrowheads="1"/>
          </p:cNvSpPr>
          <p:nvPr/>
        </p:nvSpPr>
        <p:spPr bwMode="gray">
          <a:xfrm>
            <a:off x="10446506" y="6394450"/>
            <a:ext cx="203174" cy="1524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1011" name="Oval 483"/>
          <p:cNvSpPr>
            <a:spLocks noChangeArrowheads="1"/>
          </p:cNvSpPr>
          <p:nvPr/>
        </p:nvSpPr>
        <p:spPr bwMode="gray">
          <a:xfrm>
            <a:off x="10766082" y="6392863"/>
            <a:ext cx="203174" cy="1524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0533" name="Rectangle 5"/>
          <p:cNvSpPr>
            <a:spLocks noGrp="1" noChangeArrowheads="1"/>
          </p:cNvSpPr>
          <p:nvPr>
            <p:ph type="body" idx="1"/>
          </p:nvPr>
        </p:nvSpPr>
        <p:spPr bwMode="gray">
          <a:xfrm>
            <a:off x="609521" y="1328738"/>
            <a:ext cx="1097137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50834" name="Rectangle 306"/>
          <p:cNvSpPr>
            <a:spLocks noChangeArrowheads="1"/>
          </p:cNvSpPr>
          <p:nvPr/>
        </p:nvSpPr>
        <p:spPr bwMode="gray">
          <a:xfrm>
            <a:off x="4165058" y="6245225"/>
            <a:ext cx="386029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zh-CN" sz="1400" b="0">
              <a:ea typeface="宋体" panose="02010600030101010101" pitchFamily="2" charset="-122"/>
            </a:endParaRPr>
          </a:p>
        </p:txBody>
      </p:sp>
      <p:sp>
        <p:nvSpPr>
          <p:cNvPr id="150835" name="Rectangle 307"/>
          <p:cNvSpPr>
            <a:spLocks noChangeArrowheads="1"/>
          </p:cNvSpPr>
          <p:nvPr/>
        </p:nvSpPr>
        <p:spPr bwMode="gray">
          <a:xfrm>
            <a:off x="8736463"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zh-CN" altLang="zh-CN" sz="1400" b="0"/>
          </a:p>
        </p:txBody>
      </p:sp>
      <p:sp>
        <p:nvSpPr>
          <p:cNvPr id="150954" name="Rectangle 426"/>
          <p:cNvSpPr>
            <a:spLocks noGrp="1" noChangeArrowheads="1"/>
          </p:cNvSpPr>
          <p:nvPr>
            <p:ph type="ftr" sz="quarter" idx="3"/>
          </p:nvPr>
        </p:nvSpPr>
        <p:spPr bwMode="gray">
          <a:xfrm>
            <a:off x="4165058" y="6245225"/>
            <a:ext cx="386029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b="0">
                <a:ea typeface="宋体" panose="02010600030101010101" pitchFamily="2" charset="-122"/>
              </a:defRPr>
            </a:lvl1pPr>
          </a:lstStyle>
          <a:p>
            <a:endParaRPr lang="en-US" altLang="zh-CN"/>
          </a:p>
        </p:txBody>
      </p:sp>
      <p:sp>
        <p:nvSpPr>
          <p:cNvPr id="150955" name="Rectangle 427"/>
          <p:cNvSpPr>
            <a:spLocks noGrp="1" noChangeArrowheads="1"/>
          </p:cNvSpPr>
          <p:nvPr>
            <p:ph type="sldNum" sz="quarter" idx="4"/>
          </p:nvPr>
        </p:nvSpPr>
        <p:spPr bwMode="gray">
          <a:xfrm>
            <a:off x="8736463"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b="0">
                <a:ea typeface="宋体" panose="02010600030101010101" pitchFamily="2" charset="-122"/>
              </a:defRPr>
            </a:lvl1pPr>
          </a:lstStyle>
          <a:p>
            <a:fld id="{9BCE98AE-33C0-41B0-9A14-AEEF2BEA8B97}" type="slidenum">
              <a:rPr lang="en-US" altLang="zh-CN"/>
              <a:t>‹#›</a:t>
            </a:fld>
            <a:endParaRPr lang="en-US" altLang="zh-CN"/>
          </a:p>
        </p:txBody>
      </p:sp>
      <p:sp>
        <p:nvSpPr>
          <p:cNvPr id="150833" name="Rectangle 305"/>
          <p:cNvSpPr>
            <a:spLocks noChangeArrowheads="1"/>
          </p:cNvSpPr>
          <p:nvPr/>
        </p:nvSpPr>
        <p:spPr bwMode="gray">
          <a:xfrm>
            <a:off x="609521"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ltLang="zh-CN" sz="1400" b="0">
              <a:ea typeface="宋体" panose="02010600030101010101" pitchFamily="2" charset="-122"/>
            </a:endParaRPr>
          </a:p>
        </p:txBody>
      </p:sp>
      <p:sp>
        <p:nvSpPr>
          <p:cNvPr id="150953" name="Rectangle 425"/>
          <p:cNvSpPr>
            <a:spLocks noGrp="1" noChangeArrowheads="1"/>
          </p:cNvSpPr>
          <p:nvPr>
            <p:ph type="dt" sz="half" idx="2"/>
          </p:nvPr>
        </p:nvSpPr>
        <p:spPr bwMode="gray">
          <a:xfrm>
            <a:off x="609521"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400" b="0">
                <a:ea typeface="宋体" panose="02010600030101010101" pitchFamily="2" charset="-122"/>
              </a:defRPr>
            </a:lvl1pPr>
          </a:lstStyle>
          <a:p>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panose="020B0604020202020204" pitchFamily="34" charset="0"/>
        </a:defRPr>
      </a:lvl2pPr>
      <a:lvl3pPr algn="ctr" rtl="0" eaLnBrk="1" fontAlgn="base" hangingPunct="1">
        <a:spcBef>
          <a:spcPct val="0"/>
        </a:spcBef>
        <a:spcAft>
          <a:spcPct val="0"/>
        </a:spcAft>
        <a:defRPr sz="4600" b="1">
          <a:solidFill>
            <a:schemeClr val="tx1"/>
          </a:solidFill>
          <a:latin typeface="Arial" panose="020B0604020202020204" pitchFamily="34" charset="0"/>
        </a:defRPr>
      </a:lvl3pPr>
      <a:lvl4pPr algn="ctr" rtl="0" eaLnBrk="1" fontAlgn="base" hangingPunct="1">
        <a:spcBef>
          <a:spcPct val="0"/>
        </a:spcBef>
        <a:spcAft>
          <a:spcPct val="0"/>
        </a:spcAft>
        <a:defRPr sz="4600" b="1">
          <a:solidFill>
            <a:schemeClr val="tx1"/>
          </a:solidFill>
          <a:latin typeface="Arial" panose="020B0604020202020204" pitchFamily="34" charset="0"/>
        </a:defRPr>
      </a:lvl4pPr>
      <a:lvl5pPr algn="ctr" rtl="0" eaLnBrk="1" fontAlgn="base" hangingPunct="1">
        <a:spcBef>
          <a:spcPct val="0"/>
        </a:spcBef>
        <a:spcAft>
          <a:spcPct val="0"/>
        </a:spcAft>
        <a:defRPr sz="4600" b="1">
          <a:solidFill>
            <a:schemeClr val="tx1"/>
          </a:solidFill>
          <a:latin typeface="Arial" panose="020B0604020202020204" pitchFamily="34" charset="0"/>
        </a:defRPr>
      </a:lvl5pPr>
      <a:lvl6pPr marL="457200" algn="ctr" rtl="0" eaLnBrk="1" fontAlgn="base" hangingPunct="1">
        <a:spcBef>
          <a:spcPct val="0"/>
        </a:spcBef>
        <a:spcAft>
          <a:spcPct val="0"/>
        </a:spcAft>
        <a:defRPr sz="4600" b="1">
          <a:solidFill>
            <a:schemeClr val="tx1"/>
          </a:solidFill>
          <a:latin typeface="Arial" panose="020B0604020202020204" pitchFamily="34" charset="0"/>
        </a:defRPr>
      </a:lvl6pPr>
      <a:lvl7pPr marL="914400" algn="ctr" rtl="0" eaLnBrk="1" fontAlgn="base" hangingPunct="1">
        <a:spcBef>
          <a:spcPct val="0"/>
        </a:spcBef>
        <a:spcAft>
          <a:spcPct val="0"/>
        </a:spcAft>
        <a:defRPr sz="4600" b="1">
          <a:solidFill>
            <a:schemeClr val="tx1"/>
          </a:solidFill>
          <a:latin typeface="Arial" panose="020B0604020202020204" pitchFamily="34" charset="0"/>
        </a:defRPr>
      </a:lvl7pPr>
      <a:lvl8pPr marL="1371600" algn="ctr" rtl="0" eaLnBrk="1" fontAlgn="base" hangingPunct="1">
        <a:spcBef>
          <a:spcPct val="0"/>
        </a:spcBef>
        <a:spcAft>
          <a:spcPct val="0"/>
        </a:spcAft>
        <a:defRPr sz="4600" b="1">
          <a:solidFill>
            <a:schemeClr val="tx1"/>
          </a:solidFill>
          <a:latin typeface="Arial" panose="020B0604020202020204" pitchFamily="34" charset="0"/>
        </a:defRPr>
      </a:lvl8pPr>
      <a:lvl9pPr marL="1828800" algn="ctr" rtl="0" eaLnBrk="1" fontAlgn="base" hangingPunct="1">
        <a:spcBef>
          <a:spcPct val="0"/>
        </a:spcBef>
        <a:spcAft>
          <a:spcPct val="0"/>
        </a:spcAft>
        <a:defRPr sz="4600" b="1">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b="1">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4"/>
            </p:custDataLst>
          </p:nvPr>
        </p:nvSpPr>
        <p:spPr>
          <a:xfrm>
            <a:off x="669777" y="443230"/>
            <a:ext cx="10850541" cy="441964"/>
          </a:xfrm>
          <a:prstGeom prst="rect">
            <a:avLst/>
          </a:prstGeom>
        </p:spPr>
        <p:txBody>
          <a:bodyPr vert="horz" lIns="90000" tIns="46800" rIns="90000" bIns="4680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5"/>
            </p:custDataLst>
          </p:nvPr>
        </p:nvSpPr>
        <p:spPr>
          <a:xfrm>
            <a:off x="669777" y="952508"/>
            <a:ext cx="10850541" cy="5388907"/>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6"/>
            </p:custDataLst>
          </p:nvPr>
        </p:nvSpPr>
        <p:spPr>
          <a:xfrm>
            <a:off x="879605" y="6349833"/>
            <a:ext cx="2699578" cy="316800"/>
          </a:xfrm>
          <a:prstGeom prst="rect">
            <a:avLst/>
          </a:prstGeom>
        </p:spPr>
        <p:txBody>
          <a:bodyPr vert="horz" lIns="90000" tIns="46800" rIns="90000" bIns="4680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t>2020/8/8</a:t>
            </a:fld>
            <a:endParaRPr lang="zh-CN" altLang="en-US"/>
          </a:p>
        </p:txBody>
      </p:sp>
      <p:sp>
        <p:nvSpPr>
          <p:cNvPr id="5" name="页脚占位符 4"/>
          <p:cNvSpPr>
            <a:spLocks noGrp="1"/>
          </p:cNvSpPr>
          <p:nvPr>
            <p:ph type="ftr" sz="quarter" idx="3"/>
            <p:custDataLst>
              <p:tags r:id="rId27"/>
            </p:custDataLst>
          </p:nvPr>
        </p:nvSpPr>
        <p:spPr>
          <a:xfrm>
            <a:off x="4115357" y="6349833"/>
            <a:ext cx="3959381" cy="316800"/>
          </a:xfrm>
          <a:prstGeom prst="rect">
            <a:avLst/>
          </a:prstGeom>
        </p:spPr>
        <p:txBody>
          <a:bodyPr vert="horz" lIns="90000" tIns="46800" rIns="90000" bIns="4680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8"/>
            </p:custDataLst>
          </p:nvPr>
        </p:nvSpPr>
        <p:spPr>
          <a:xfrm>
            <a:off x="8609255" y="6349833"/>
            <a:ext cx="2699578" cy="316800"/>
          </a:xfrm>
          <a:prstGeom prst="rect">
            <a:avLst/>
          </a:prstGeom>
        </p:spPr>
        <p:txBody>
          <a:bodyPr vert="horz" lIns="90000" tIns="46800" rIns="90000" bIns="4680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2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6765"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2D292A2-65D9-41C5-BB03-DEB8FD7F3A88}" type="datetimeFigureOut">
              <a:rPr lang="zh-CN" altLang="en-US" b="0" smtClean="0">
                <a:solidFill>
                  <a:prstClr val="black">
                    <a:tint val="75000"/>
                  </a:prstClr>
                </a:solidFill>
                <a:latin typeface="Calibri"/>
              </a:rPr>
              <a:pPr fontAlgn="auto">
                <a:spcBef>
                  <a:spcPts val="0"/>
                </a:spcBef>
                <a:spcAft>
                  <a:spcPts val="0"/>
                </a:spcAft>
              </a:pPr>
              <a:t>2020/8/8</a:t>
            </a:fld>
            <a:endParaRPr lang="zh-CN" altLang="en-US" b="0">
              <a:solidFill>
                <a:prstClr val="black">
                  <a:tint val="75000"/>
                </a:prstClr>
              </a:solidFill>
              <a:latin typeface="Calibri"/>
            </a:endParaRPr>
          </a:p>
        </p:txBody>
      </p:sp>
      <p:sp>
        <p:nvSpPr>
          <p:cNvPr id="5" name="页脚占位符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a:endParaRPr>
          </a:p>
        </p:txBody>
      </p:sp>
      <p:sp>
        <p:nvSpPr>
          <p:cNvPr id="6" name="灯片编号占位符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B8A041-6EC7-49CF-BB4E-52FFEC37A726}" type="slidenum">
              <a:rPr lang="zh-CN" altLang="en-US" b="0" smtClean="0">
                <a:solidFill>
                  <a:prstClr val="black">
                    <a:tint val="75000"/>
                  </a:prstClr>
                </a:solidFill>
                <a:latin typeface="Calibri"/>
              </a:rPr>
              <a:pPr fontAlgn="auto">
                <a:spcBef>
                  <a:spcPts val="0"/>
                </a:spcBef>
                <a:spcAft>
                  <a:spcPts val="0"/>
                </a:spcAft>
              </a:pPr>
              <a:t>‹#›</a:t>
            </a:fld>
            <a:endParaRPr lang="zh-CN" altLang="en-US" b="0">
              <a:solidFill>
                <a:prstClr val="black">
                  <a:tint val="75000"/>
                </a:prstClr>
              </a:solidFill>
              <a:latin typeface="Calibri"/>
            </a:endParaRPr>
          </a:p>
        </p:txBody>
      </p:sp>
    </p:spTree>
    <p:extLst>
      <p:ext uri="{BB962C8B-B14F-4D97-AF65-F5344CB8AC3E}">
        <p14:creationId xmlns:p14="http://schemas.microsoft.com/office/powerpoint/2010/main" val="29301051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7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17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177.xml"/></Relationships>
</file>

<file path=ppt/slides/_rels/slide15.xml.rels><?xml version="1.0" encoding="UTF-8" standalone="yes"?>
<Relationships xmlns="http://schemas.openxmlformats.org/package/2006/relationships"><Relationship Id="rId3" Type="http://schemas.openxmlformats.org/officeDocument/2006/relationships/hyperlink" Target="https://heep.unipus.cn/news/detail.php?NewsID=5214" TargetMode="External"/><Relationship Id="rId2" Type="http://schemas.openxmlformats.org/officeDocument/2006/relationships/hyperlink" Target="https://v.qq.com/x/page/n05164t7w5k.html"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6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70.xml"/></Relationships>
</file>

<file path=ppt/slides/_rels/slide30.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49.png"/><Relationship Id="rId2" Type="http://schemas.openxmlformats.org/officeDocument/2006/relationships/video" Target="file:///D:\2020&#25945;&#23398;&#20043;&#26143;\2020&#20840;&#22269;&#25945;&#23398;&#20043;&#26143;%20&#20840;&#22269;&#22797;&#36187;%202020722\&#22823;&#23398;&#33521;&#35821;&#32452;+&#21513;&#26519;&#22806;&#22269;&#35821;&#22823;&#23398;+&#21016;&#21271;&#26041;\&#65288;&#24405;&#35838;&#65289;&#29992;.mp4" TargetMode="External"/><Relationship Id="rId1" Type="http://schemas.microsoft.com/office/2007/relationships/media" Target="file:///D:\2020&#25945;&#23398;&#20043;&#26143;\2020&#20840;&#22269;&#25945;&#23398;&#20043;&#26143;%20&#20840;&#22269;&#22797;&#36187;%202020722\&#22823;&#23398;&#33521;&#35821;&#32452;+&#21513;&#26519;&#22806;&#22269;&#35821;&#22823;&#23398;+&#21016;&#21271;&#26041;\&#65288;&#24405;&#35838;&#65289;&#29992;.mp4" TargetMode="External"/><Relationship Id="rId6" Type="http://schemas.openxmlformats.org/officeDocument/2006/relationships/image" Target="../media/image48.png"/><Relationship Id="rId5" Type="http://schemas.openxmlformats.org/officeDocument/2006/relationships/slideLayout" Target="../slideLayouts/slideLayout36.xml"/><Relationship Id="rId4" Type="http://schemas.openxmlformats.org/officeDocument/2006/relationships/video" Target="../media/media1.mp4"/></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6.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17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7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73.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ctrTitle"/>
          </p:nvPr>
        </p:nvSpPr>
        <p:spPr>
          <a:xfrm>
            <a:off x="450850" y="2919095"/>
            <a:ext cx="11288395" cy="1570355"/>
          </a:xfrm>
          <a:solidFill>
            <a:schemeClr val="bg2">
              <a:lumMod val="50000"/>
            </a:schemeClr>
          </a:solidFill>
        </p:spPr>
        <p:txBody>
          <a:bodyPr>
            <a:noAutofit/>
          </a:bodyPr>
          <a:lstStyle/>
          <a:p>
            <a:pPr algn="ctr"/>
            <a:r>
              <a:rPr lang="en-US" altLang="zh-CN" sz="4000"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微软雅黑" panose="020B0503020204020204" pitchFamily="34" charset="-122"/>
                <a:sym typeface="+mn-ea"/>
              </a:rPr>
              <a:t>College English</a:t>
            </a:r>
            <a:r>
              <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微软雅黑" panose="020B0503020204020204" pitchFamily="34" charset="-122"/>
                <a:sym typeface="+mn-ea"/>
              </a:rPr>
              <a:t/>
            </a:r>
            <a:br>
              <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微软雅黑" panose="020B0503020204020204" pitchFamily="34" charset="-122"/>
                <a:sym typeface="+mn-ea"/>
              </a:rPr>
            </a:br>
            <a:r>
              <a:rPr lang="en-US" altLang="zh-CN" sz="4000"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微软雅黑" panose="020B0503020204020204" pitchFamily="34" charset="-122"/>
                <a:sym typeface="+mn-ea"/>
              </a:rPr>
              <a:t>Reading &amp; Writing</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62523" y="477145"/>
            <a:ext cx="4619919" cy="707886"/>
          </a:xfrm>
          <a:prstGeom prst="rect">
            <a:avLst/>
          </a:prstGeom>
        </p:spPr>
        <p:txBody>
          <a:bodyPr wrap="none">
            <a:spAutoFit/>
          </a:bodyPr>
          <a:lstStyle/>
          <a:p>
            <a:pPr lvl="0"/>
            <a:r>
              <a:rPr lang="en-US" altLang="zh-CN" sz="4000" dirty="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rPr>
              <a:t>III. Teaching </a:t>
            </a:r>
            <a:r>
              <a:rPr lang="en-US" altLang="zh-CN" sz="4000" dirty="0" smtClean="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rPr>
              <a:t>Design</a:t>
            </a:r>
            <a:endParaRPr lang="zh-CN" altLang="en-US" sz="4000" dirty="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endParaRPr>
          </a:p>
        </p:txBody>
      </p:sp>
      <p:grpSp>
        <p:nvGrpSpPr>
          <p:cNvPr id="13" name="组合 12"/>
          <p:cNvGrpSpPr/>
          <p:nvPr/>
        </p:nvGrpSpPr>
        <p:grpSpPr>
          <a:xfrm>
            <a:off x="2363994" y="2525957"/>
            <a:ext cx="7254701" cy="810152"/>
            <a:chOff x="1980503" y="3772693"/>
            <a:chExt cx="2178113" cy="766763"/>
          </a:xfrm>
          <a:solidFill>
            <a:srgbClr val="008000"/>
          </a:solidFill>
          <a:effectLst>
            <a:reflection blurRad="6350" stA="52000" endA="300" endPos="35000" dir="5400000" sy="-100000" algn="bl" rotWithShape="0"/>
          </a:effectLst>
        </p:grpSpPr>
        <p:sp>
          <p:nvSpPr>
            <p:cNvPr id="14" name="Rectangle 175"/>
            <p:cNvSpPr>
              <a:spLocks noChangeArrowheads="1"/>
            </p:cNvSpPr>
            <p:nvPr/>
          </p:nvSpPr>
          <p:spPr bwMode="gray">
            <a:xfrm>
              <a:off x="1980503" y="3772693"/>
              <a:ext cx="2178112" cy="766763"/>
            </a:xfrm>
            <a:prstGeom prst="rect">
              <a:avLst/>
            </a:prstGeom>
            <a:grp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endParaRPr lang="zh-CN" altLang="en-US"/>
            </a:p>
          </p:txBody>
        </p:sp>
        <p:sp>
          <p:nvSpPr>
            <p:cNvPr id="15" name="TextBox 13"/>
            <p:cNvSpPr txBox="1">
              <a:spLocks noChangeArrowheads="1"/>
            </p:cNvSpPr>
            <p:nvPr/>
          </p:nvSpPr>
          <p:spPr bwMode="auto">
            <a:xfrm>
              <a:off x="1980504" y="3942555"/>
              <a:ext cx="2178112" cy="407810"/>
            </a:xfrm>
            <a:prstGeom prst="rect">
              <a:avLst/>
            </a:prstGeom>
            <a:grpFill/>
            <a:ln w="9525">
              <a:noFill/>
              <a:miter lim="800000"/>
            </a:ln>
          </p:spPr>
          <p:txBody>
            <a:bodyPr wrap="square" lIns="0" tIns="0" rIns="0" bIns="0">
              <a:spAutoFit/>
            </a:bodyPr>
            <a:lstStyle/>
            <a:p>
              <a:pPr defTabSz="1216025">
                <a:spcBef>
                  <a:spcPct val="20000"/>
                </a:spcBef>
              </a:pP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a:t>
              </a:r>
              <a:r>
                <a:rPr lang="en-US" altLang="zh-CN" sz="2800" dirty="0" smtClean="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roduction </a:t>
              </a: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task </a:t>
              </a:r>
            </a:p>
          </p:txBody>
        </p:sp>
      </p:grpSp>
      <p:grpSp>
        <p:nvGrpSpPr>
          <p:cNvPr id="25" name="组合 24"/>
          <p:cNvGrpSpPr/>
          <p:nvPr/>
        </p:nvGrpSpPr>
        <p:grpSpPr>
          <a:xfrm>
            <a:off x="2326272" y="3710782"/>
            <a:ext cx="7292423" cy="815498"/>
            <a:chOff x="1980503" y="3772693"/>
            <a:chExt cx="2178112" cy="766763"/>
          </a:xfrm>
          <a:solidFill>
            <a:srgbClr val="008000"/>
          </a:solidFill>
          <a:effectLst>
            <a:reflection blurRad="6350" stA="52000" endA="300" endPos="35000" dir="5400000" sy="-100000" algn="bl" rotWithShape="0"/>
          </a:effectLst>
        </p:grpSpPr>
        <p:sp>
          <p:nvSpPr>
            <p:cNvPr id="26" name="Rectangle 175"/>
            <p:cNvSpPr>
              <a:spLocks noChangeArrowheads="1"/>
            </p:cNvSpPr>
            <p:nvPr/>
          </p:nvSpPr>
          <p:spPr bwMode="gray">
            <a:xfrm>
              <a:off x="1980503" y="3772693"/>
              <a:ext cx="2178112" cy="766763"/>
            </a:xfrm>
            <a:prstGeom prst="rect">
              <a:avLst/>
            </a:prstGeom>
            <a:grp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endParaRPr lang="zh-CN" altLang="en-US"/>
            </a:p>
          </p:txBody>
        </p:sp>
        <p:sp>
          <p:nvSpPr>
            <p:cNvPr id="27" name="TextBox 13"/>
            <p:cNvSpPr txBox="1">
              <a:spLocks noChangeArrowheads="1"/>
            </p:cNvSpPr>
            <p:nvPr/>
          </p:nvSpPr>
          <p:spPr bwMode="auto">
            <a:xfrm>
              <a:off x="1980503" y="4012540"/>
              <a:ext cx="2150410" cy="405137"/>
            </a:xfrm>
            <a:prstGeom prst="rect">
              <a:avLst/>
            </a:prstGeom>
            <a:grpFill/>
            <a:ln w="9525">
              <a:noFill/>
              <a:miter lim="800000"/>
            </a:ln>
          </p:spPr>
          <p:txBody>
            <a:bodyPr wrap="square" lIns="0" tIns="0" rIns="0" bIns="0">
              <a:spAutoFit/>
            </a:bodyPr>
            <a:lstStyle/>
            <a:p>
              <a:pPr defTabSz="1216025">
                <a:spcBef>
                  <a:spcPct val="20000"/>
                </a:spcBef>
              </a:pPr>
              <a:r>
                <a:rPr lang="en-US" altLang="zh-CN" sz="2800" dirty="0" smtClean="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Teaching </a:t>
              </a: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procedures </a:t>
              </a:r>
            </a:p>
          </p:txBody>
        </p:sp>
      </p:grpSp>
      <p:grpSp>
        <p:nvGrpSpPr>
          <p:cNvPr id="28" name="组合 27"/>
          <p:cNvGrpSpPr/>
          <p:nvPr/>
        </p:nvGrpSpPr>
        <p:grpSpPr>
          <a:xfrm>
            <a:off x="2307373" y="4846140"/>
            <a:ext cx="7311325" cy="668124"/>
            <a:chOff x="1980503" y="3772693"/>
            <a:chExt cx="2178113" cy="766763"/>
          </a:xfrm>
          <a:solidFill>
            <a:srgbClr val="008000"/>
          </a:solidFill>
          <a:effectLst>
            <a:reflection blurRad="6350" stA="52000" endA="300" endPos="35000" dir="5400000" sy="-100000" algn="bl" rotWithShape="0"/>
          </a:effectLst>
        </p:grpSpPr>
        <p:sp>
          <p:nvSpPr>
            <p:cNvPr id="29" name="Rectangle 175"/>
            <p:cNvSpPr>
              <a:spLocks noChangeArrowheads="1"/>
            </p:cNvSpPr>
            <p:nvPr/>
          </p:nvSpPr>
          <p:spPr bwMode="gray">
            <a:xfrm>
              <a:off x="1980503" y="3772693"/>
              <a:ext cx="2178112" cy="766763"/>
            </a:xfrm>
            <a:prstGeom prst="rect">
              <a:avLst/>
            </a:prstGeom>
            <a:grp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endParaRPr lang="zh-CN" altLang="en-US"/>
            </a:p>
          </p:txBody>
        </p:sp>
        <p:sp>
          <p:nvSpPr>
            <p:cNvPr id="30" name="TextBox 13"/>
            <p:cNvSpPr txBox="1">
              <a:spLocks noChangeArrowheads="1"/>
            </p:cNvSpPr>
            <p:nvPr/>
          </p:nvSpPr>
          <p:spPr bwMode="auto">
            <a:xfrm>
              <a:off x="1980504" y="3942556"/>
              <a:ext cx="2178112" cy="494501"/>
            </a:xfrm>
            <a:prstGeom prst="rect">
              <a:avLst/>
            </a:prstGeom>
            <a:grpFill/>
            <a:ln w="9525">
              <a:noFill/>
              <a:miter lim="800000"/>
            </a:ln>
          </p:spPr>
          <p:txBody>
            <a:bodyPr wrap="square" lIns="0" tIns="0" rIns="0" bIns="0">
              <a:spAutoFit/>
            </a:bodyPr>
            <a:lstStyle/>
            <a:p>
              <a:pPr defTabSz="1216025">
                <a:spcBef>
                  <a:spcPct val="20000"/>
                </a:spcBef>
              </a:pP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a:t>
              </a:r>
              <a:r>
                <a:rPr lang="en-US" altLang="zh-CN" sz="2800" dirty="0" smtClean="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highlights</a:t>
              </a:r>
              <a:endPar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endParaRPr>
            </a:p>
          </p:txBody>
        </p:sp>
      </p:grpSp>
      <p:grpSp>
        <p:nvGrpSpPr>
          <p:cNvPr id="16" name="组合 15"/>
          <p:cNvGrpSpPr/>
          <p:nvPr/>
        </p:nvGrpSpPr>
        <p:grpSpPr>
          <a:xfrm>
            <a:off x="2363994" y="1381006"/>
            <a:ext cx="7254701" cy="810152"/>
            <a:chOff x="1980503" y="3772693"/>
            <a:chExt cx="2178113" cy="766763"/>
          </a:xfrm>
          <a:solidFill>
            <a:srgbClr val="008000"/>
          </a:solidFill>
          <a:effectLst>
            <a:reflection blurRad="6350" stA="52000" endA="300" endPos="35000" dir="5400000" sy="-100000" algn="bl" rotWithShape="0"/>
          </a:effectLst>
        </p:grpSpPr>
        <p:sp>
          <p:nvSpPr>
            <p:cNvPr id="17" name="Rectangle 175"/>
            <p:cNvSpPr>
              <a:spLocks noChangeArrowheads="1"/>
            </p:cNvSpPr>
            <p:nvPr/>
          </p:nvSpPr>
          <p:spPr bwMode="gray">
            <a:xfrm>
              <a:off x="1980503" y="3772693"/>
              <a:ext cx="2178112" cy="766763"/>
            </a:xfrm>
            <a:prstGeom prst="rect">
              <a:avLst/>
            </a:prstGeom>
            <a:grp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endParaRPr lang="zh-CN" altLang="en-US"/>
            </a:p>
          </p:txBody>
        </p:sp>
        <p:sp>
          <p:nvSpPr>
            <p:cNvPr id="18" name="TextBox 13"/>
            <p:cNvSpPr txBox="1">
              <a:spLocks noChangeArrowheads="1"/>
            </p:cNvSpPr>
            <p:nvPr/>
          </p:nvSpPr>
          <p:spPr bwMode="auto">
            <a:xfrm>
              <a:off x="1980504" y="3942555"/>
              <a:ext cx="2178112" cy="407810"/>
            </a:xfrm>
            <a:prstGeom prst="rect">
              <a:avLst/>
            </a:prstGeom>
            <a:grpFill/>
            <a:ln w="9525">
              <a:noFill/>
              <a:miter lim="800000"/>
            </a:ln>
          </p:spPr>
          <p:txBody>
            <a:bodyPr wrap="square" lIns="0" tIns="0" rIns="0" bIns="0">
              <a:spAutoFit/>
            </a:bodyPr>
            <a:lstStyle/>
            <a:p>
              <a:pPr defTabSz="1216025">
                <a:spcBef>
                  <a:spcPct val="20000"/>
                </a:spcBef>
              </a:pP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Learning objectives</a:t>
              </a:r>
            </a:p>
          </p:txBody>
        </p:sp>
      </p:grpSp>
    </p:spTree>
    <p:extLst>
      <p:ext uri="{BB962C8B-B14F-4D97-AF65-F5344CB8AC3E}">
        <p14:creationId xmlns:p14="http://schemas.microsoft.com/office/powerpoint/2010/main" val="16338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椭圆 250"/>
          <p:cNvSpPr/>
          <p:nvPr/>
        </p:nvSpPr>
        <p:spPr>
          <a:xfrm>
            <a:off x="4622800" y="2890838"/>
            <a:ext cx="3008313" cy="1628775"/>
          </a:xfrm>
          <a:prstGeom prst="ellipse">
            <a:avLst/>
          </a:prstGeom>
          <a:noFill/>
          <a:ln>
            <a:solidFill>
              <a:srgbClr val="AABB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52" name="任意多边形 251"/>
          <p:cNvSpPr/>
          <p:nvPr/>
        </p:nvSpPr>
        <p:spPr>
          <a:xfrm>
            <a:off x="5867400" y="1722438"/>
            <a:ext cx="746125" cy="692150"/>
          </a:xfrm>
          <a:custGeom>
            <a:avLst/>
            <a:gdLst>
              <a:gd name="connsiteX0" fmla="*/ 373268 w 746536"/>
              <a:gd name="connsiteY0" fmla="*/ 0 h 692122"/>
              <a:gd name="connsiteX1" fmla="*/ 746536 w 746536"/>
              <a:gd name="connsiteY1" fmla="*/ 319478 h 692122"/>
              <a:gd name="connsiteX2" fmla="*/ 448495 w 746536"/>
              <a:gd name="connsiteY2" fmla="*/ 632465 h 692122"/>
              <a:gd name="connsiteX3" fmla="*/ 446918 w 746536"/>
              <a:gd name="connsiteY3" fmla="*/ 632601 h 692122"/>
              <a:gd name="connsiteX4" fmla="*/ 451355 w 746536"/>
              <a:gd name="connsiteY4" fmla="*/ 635752 h 692122"/>
              <a:gd name="connsiteX5" fmla="*/ 458014 w 746536"/>
              <a:gd name="connsiteY5" fmla="*/ 651546 h 692122"/>
              <a:gd name="connsiteX6" fmla="*/ 373268 w 746536"/>
              <a:gd name="connsiteY6" fmla="*/ 692122 h 692122"/>
              <a:gd name="connsiteX7" fmla="*/ 288522 w 746536"/>
              <a:gd name="connsiteY7" fmla="*/ 651546 h 692122"/>
              <a:gd name="connsiteX8" fmla="*/ 295182 w 746536"/>
              <a:gd name="connsiteY8" fmla="*/ 635752 h 692122"/>
              <a:gd name="connsiteX9" fmla="*/ 299618 w 746536"/>
              <a:gd name="connsiteY9" fmla="*/ 632601 h 692122"/>
              <a:gd name="connsiteX10" fmla="*/ 298042 w 746536"/>
              <a:gd name="connsiteY10" fmla="*/ 632465 h 692122"/>
              <a:gd name="connsiteX11" fmla="*/ 0 w 746536"/>
              <a:gd name="connsiteY11" fmla="*/ 319478 h 692122"/>
              <a:gd name="connsiteX12" fmla="*/ 373268 w 746536"/>
              <a:gd name="connsiteY12" fmla="*/ 0 h 6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536" h="692122">
                <a:moveTo>
                  <a:pt x="373268" y="0"/>
                </a:moveTo>
                <a:cubicBezTo>
                  <a:pt x="579418" y="0"/>
                  <a:pt x="746536" y="143035"/>
                  <a:pt x="746536" y="319478"/>
                </a:cubicBezTo>
                <a:cubicBezTo>
                  <a:pt x="746536" y="473866"/>
                  <a:pt x="618587" y="602675"/>
                  <a:pt x="448495" y="632465"/>
                </a:cubicBezTo>
                <a:lnTo>
                  <a:pt x="446918" y="632601"/>
                </a:lnTo>
                <a:lnTo>
                  <a:pt x="451355" y="635752"/>
                </a:lnTo>
                <a:cubicBezTo>
                  <a:pt x="455643" y="640606"/>
                  <a:pt x="458014" y="645944"/>
                  <a:pt x="458014" y="651546"/>
                </a:cubicBezTo>
                <a:cubicBezTo>
                  <a:pt x="458014" y="673956"/>
                  <a:pt x="420072" y="692122"/>
                  <a:pt x="373268" y="692122"/>
                </a:cubicBezTo>
                <a:cubicBezTo>
                  <a:pt x="326464" y="692122"/>
                  <a:pt x="288522" y="673956"/>
                  <a:pt x="288522" y="651546"/>
                </a:cubicBezTo>
                <a:cubicBezTo>
                  <a:pt x="288522" y="645944"/>
                  <a:pt x="290894" y="640606"/>
                  <a:pt x="295182" y="635752"/>
                </a:cubicBezTo>
                <a:lnTo>
                  <a:pt x="299618" y="632601"/>
                </a:lnTo>
                <a:lnTo>
                  <a:pt x="298042" y="632465"/>
                </a:lnTo>
                <a:cubicBezTo>
                  <a:pt x="127949" y="602675"/>
                  <a:pt x="0" y="473866"/>
                  <a:pt x="0" y="319478"/>
                </a:cubicBezTo>
                <a:cubicBezTo>
                  <a:pt x="0" y="143035"/>
                  <a:pt x="167118" y="0"/>
                  <a:pt x="37326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nvGrpSpPr>
          <p:cNvPr id="253" name="组合 252"/>
          <p:cNvGrpSpPr/>
          <p:nvPr/>
        </p:nvGrpSpPr>
        <p:grpSpPr>
          <a:xfrm>
            <a:off x="5985109" y="2511895"/>
            <a:ext cx="473744" cy="1274650"/>
            <a:chOff x="5454650" y="1409700"/>
            <a:chExt cx="288925" cy="727075"/>
          </a:xfrm>
          <a:solidFill>
            <a:srgbClr val="103B33"/>
          </a:solidFill>
        </p:grpSpPr>
        <p:sp>
          <p:nvSpPr>
            <p:cNvPr id="254"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55"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56" name="组合 255"/>
          <p:cNvGrpSpPr/>
          <p:nvPr/>
        </p:nvGrpSpPr>
        <p:grpSpPr>
          <a:xfrm>
            <a:off x="5133976" y="1889719"/>
            <a:ext cx="409575" cy="1030688"/>
            <a:chOff x="5454650" y="1409700"/>
            <a:chExt cx="288925" cy="727075"/>
          </a:xfrm>
          <a:solidFill>
            <a:srgbClr val="1A4E47"/>
          </a:solidFill>
        </p:grpSpPr>
        <p:sp>
          <p:nvSpPr>
            <p:cNvPr id="257"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58"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59" name="组合 258"/>
          <p:cNvGrpSpPr/>
          <p:nvPr/>
        </p:nvGrpSpPr>
        <p:grpSpPr>
          <a:xfrm>
            <a:off x="7755732" y="2729278"/>
            <a:ext cx="409575" cy="1030688"/>
            <a:chOff x="5454650" y="1409700"/>
            <a:chExt cx="288925" cy="727075"/>
          </a:xfrm>
          <a:solidFill>
            <a:srgbClr val="1A4E47"/>
          </a:solidFill>
        </p:grpSpPr>
        <p:sp>
          <p:nvSpPr>
            <p:cNvPr id="260"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61"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62" name="组合 261"/>
          <p:cNvGrpSpPr/>
          <p:nvPr/>
        </p:nvGrpSpPr>
        <p:grpSpPr>
          <a:xfrm>
            <a:off x="6924676" y="3540315"/>
            <a:ext cx="409575" cy="1030688"/>
            <a:chOff x="5454650" y="1409700"/>
            <a:chExt cx="288925" cy="727075"/>
          </a:xfrm>
          <a:solidFill>
            <a:srgbClr val="1A4E47"/>
          </a:solidFill>
        </p:grpSpPr>
        <p:sp>
          <p:nvSpPr>
            <p:cNvPr id="263"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64"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65" name="组合 264"/>
          <p:cNvGrpSpPr/>
          <p:nvPr/>
        </p:nvGrpSpPr>
        <p:grpSpPr>
          <a:xfrm>
            <a:off x="4945858" y="3588935"/>
            <a:ext cx="409575" cy="1030688"/>
            <a:chOff x="5454650" y="1409700"/>
            <a:chExt cx="288925" cy="727075"/>
          </a:xfrm>
          <a:solidFill>
            <a:srgbClr val="1A4E47"/>
          </a:solidFill>
        </p:grpSpPr>
        <p:sp>
          <p:nvSpPr>
            <p:cNvPr id="266"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67"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68" name="组合 267"/>
          <p:cNvGrpSpPr/>
          <p:nvPr/>
        </p:nvGrpSpPr>
        <p:grpSpPr>
          <a:xfrm>
            <a:off x="4114802" y="2709863"/>
            <a:ext cx="409575" cy="1030688"/>
            <a:chOff x="5454650" y="1409700"/>
            <a:chExt cx="288925" cy="727075"/>
          </a:xfrm>
          <a:solidFill>
            <a:srgbClr val="1A4E47"/>
          </a:solidFill>
        </p:grpSpPr>
        <p:sp>
          <p:nvSpPr>
            <p:cNvPr id="269"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70"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grpSp>
        <p:nvGrpSpPr>
          <p:cNvPr id="271" name="组合 270"/>
          <p:cNvGrpSpPr/>
          <p:nvPr/>
        </p:nvGrpSpPr>
        <p:grpSpPr>
          <a:xfrm>
            <a:off x="6769789" y="1889719"/>
            <a:ext cx="409575" cy="1030688"/>
            <a:chOff x="5454650" y="1409700"/>
            <a:chExt cx="288925" cy="727075"/>
          </a:xfrm>
          <a:solidFill>
            <a:srgbClr val="1A4E47"/>
          </a:solidFill>
        </p:grpSpPr>
        <p:sp>
          <p:nvSpPr>
            <p:cNvPr id="272" name="Freeform 235"/>
            <p:cNvSpPr/>
            <p:nvPr/>
          </p:nvSpPr>
          <p:spPr bwMode="auto">
            <a:xfrm>
              <a:off x="5454650" y="1530350"/>
              <a:ext cx="288925" cy="606425"/>
            </a:xfrm>
            <a:custGeom>
              <a:avLst/>
              <a:gdLst>
                <a:gd name="T0" fmla="*/ 38 w 50"/>
                <a:gd name="T1" fmla="*/ 1 h 105"/>
                <a:gd name="T2" fmla="*/ 13 w 50"/>
                <a:gd name="T3" fmla="*/ 0 h 105"/>
                <a:gd name="T4" fmla="*/ 0 w 50"/>
                <a:gd name="T5" fmla="*/ 11 h 105"/>
                <a:gd name="T6" fmla="*/ 0 w 50"/>
                <a:gd name="T7" fmla="*/ 11 h 105"/>
                <a:gd name="T8" fmla="*/ 0 w 50"/>
                <a:gd name="T9" fmla="*/ 13 h 105"/>
                <a:gd name="T10" fmla="*/ 0 w 50"/>
                <a:gd name="T11" fmla="*/ 48 h 105"/>
                <a:gd name="T12" fmla="*/ 4 w 50"/>
                <a:gd name="T13" fmla="*/ 52 h 105"/>
                <a:gd name="T14" fmla="*/ 8 w 50"/>
                <a:gd name="T15" fmla="*/ 48 h 105"/>
                <a:gd name="T16" fmla="*/ 8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8 h 105"/>
                <a:gd name="T50" fmla="*/ 45 w 50"/>
                <a:gd name="T51" fmla="*/ 52 h 105"/>
                <a:gd name="T52" fmla="*/ 50 w 50"/>
                <a:gd name="T53" fmla="*/ 48 h 105"/>
                <a:gd name="T54" fmla="*/ 50 w 50"/>
                <a:gd name="T55" fmla="*/ 13 h 105"/>
                <a:gd name="T56" fmla="*/ 50 w 50"/>
                <a:gd name="T57" fmla="*/ 11 h 105"/>
                <a:gd name="T58" fmla="*/ 50 w 50"/>
                <a:gd name="T59" fmla="*/ 10 h 105"/>
                <a:gd name="T60" fmla="*/ 38 w 50"/>
                <a:gd name="T61"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1"/>
                  </a:moveTo>
                  <a:cubicBezTo>
                    <a:pt x="13" y="0"/>
                    <a:pt x="13" y="0"/>
                    <a:pt x="13" y="0"/>
                  </a:cubicBezTo>
                  <a:cubicBezTo>
                    <a:pt x="4" y="1"/>
                    <a:pt x="0" y="8"/>
                    <a:pt x="0" y="11"/>
                  </a:cubicBezTo>
                  <a:cubicBezTo>
                    <a:pt x="0" y="11"/>
                    <a:pt x="0" y="11"/>
                    <a:pt x="0" y="11"/>
                  </a:cubicBezTo>
                  <a:cubicBezTo>
                    <a:pt x="0" y="13"/>
                    <a:pt x="0" y="13"/>
                    <a:pt x="0" y="13"/>
                  </a:cubicBezTo>
                  <a:cubicBezTo>
                    <a:pt x="0" y="48"/>
                    <a:pt x="0" y="48"/>
                    <a:pt x="0" y="48"/>
                  </a:cubicBezTo>
                  <a:cubicBezTo>
                    <a:pt x="0" y="50"/>
                    <a:pt x="2" y="52"/>
                    <a:pt x="4" y="52"/>
                  </a:cubicBezTo>
                  <a:cubicBezTo>
                    <a:pt x="7" y="52"/>
                    <a:pt x="8" y="50"/>
                    <a:pt x="8" y="48"/>
                  </a:cubicBezTo>
                  <a:cubicBezTo>
                    <a:pt x="8" y="17"/>
                    <a:pt x="8" y="17"/>
                    <a:pt x="8" y="17"/>
                  </a:cubicBezTo>
                  <a:cubicBezTo>
                    <a:pt x="12" y="17"/>
                    <a:pt x="12" y="17"/>
                    <a:pt x="12" y="17"/>
                  </a:cubicBezTo>
                  <a:cubicBezTo>
                    <a:pt x="12" y="46"/>
                    <a:pt x="12" y="46"/>
                    <a:pt x="12" y="46"/>
                  </a:cubicBezTo>
                  <a:cubicBezTo>
                    <a:pt x="12" y="47"/>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8"/>
                    <a:pt x="41" y="48"/>
                    <a:pt x="41" y="48"/>
                  </a:cubicBezTo>
                  <a:cubicBezTo>
                    <a:pt x="41" y="50"/>
                    <a:pt x="43" y="52"/>
                    <a:pt x="45" y="52"/>
                  </a:cubicBezTo>
                  <a:cubicBezTo>
                    <a:pt x="48" y="52"/>
                    <a:pt x="50" y="50"/>
                    <a:pt x="50" y="48"/>
                  </a:cubicBezTo>
                  <a:cubicBezTo>
                    <a:pt x="50" y="13"/>
                    <a:pt x="50" y="13"/>
                    <a:pt x="50" y="13"/>
                  </a:cubicBezTo>
                  <a:cubicBezTo>
                    <a:pt x="50" y="11"/>
                    <a:pt x="50" y="11"/>
                    <a:pt x="50" y="11"/>
                  </a:cubicBezTo>
                  <a:cubicBezTo>
                    <a:pt x="50" y="10"/>
                    <a:pt x="50" y="10"/>
                    <a:pt x="50" y="10"/>
                  </a:cubicBezTo>
                  <a:cubicBezTo>
                    <a:pt x="50" y="7"/>
                    <a:pt x="46" y="1"/>
                    <a:pt x="38" y="1"/>
                  </a:cubicBezTo>
                  <a:close/>
                </a:path>
              </a:pathLst>
            </a:cu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sp>
          <p:nvSpPr>
            <p:cNvPr id="273" name="Oval 236"/>
            <p:cNvSpPr>
              <a:spLocks noChangeArrowheads="1"/>
            </p:cNvSpPr>
            <p:nvPr/>
          </p:nvSpPr>
          <p:spPr bwMode="auto">
            <a:xfrm>
              <a:off x="5541963" y="1409700"/>
              <a:ext cx="115887" cy="114300"/>
            </a:xfrm>
            <a:prstGeom prst="ellipse">
              <a:avLst/>
            </a:prstGeom>
            <a:grpFill/>
            <a:ln>
              <a:noFill/>
            </a:ln>
          </p:spPr>
          <p:txBody>
            <a:bodyPr lIns="80296" tIns="40148" rIns="80296" bIns="40148"/>
            <a:lstStyle/>
            <a:p>
              <a:pPr fontAlgn="auto">
                <a:spcBef>
                  <a:spcPts val="0"/>
                </a:spcBef>
                <a:spcAft>
                  <a:spcPts val="0"/>
                </a:spcAft>
                <a:defRPr/>
              </a:pPr>
              <a:endParaRPr lang="zh-CN" altLang="en-US" sz="1580">
                <a:solidFill>
                  <a:prstClr val="black"/>
                </a:solidFill>
                <a:latin typeface="+mn-lt"/>
                <a:ea typeface="+mn-ea"/>
              </a:endParaRPr>
            </a:p>
          </p:txBody>
        </p:sp>
      </p:grpSp>
      <p:sp>
        <p:nvSpPr>
          <p:cNvPr id="274" name="流程图: 联系 273"/>
          <p:cNvSpPr/>
          <p:nvPr/>
        </p:nvSpPr>
        <p:spPr>
          <a:xfrm>
            <a:off x="5338763" y="2928938"/>
            <a:ext cx="128587" cy="130175"/>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75" name="流程图: 联系 274"/>
          <p:cNvSpPr/>
          <p:nvPr/>
        </p:nvSpPr>
        <p:spPr>
          <a:xfrm>
            <a:off x="4578350" y="3697288"/>
            <a:ext cx="128588" cy="128587"/>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76" name="流程图: 联系 275"/>
          <p:cNvSpPr/>
          <p:nvPr/>
        </p:nvSpPr>
        <p:spPr>
          <a:xfrm>
            <a:off x="5349875" y="4370388"/>
            <a:ext cx="128588" cy="128587"/>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77" name="流程图: 联系 276"/>
          <p:cNvSpPr/>
          <p:nvPr/>
        </p:nvSpPr>
        <p:spPr>
          <a:xfrm>
            <a:off x="6862763" y="4360863"/>
            <a:ext cx="106362" cy="122237"/>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78" name="流程图: 联系 277"/>
          <p:cNvSpPr/>
          <p:nvPr/>
        </p:nvSpPr>
        <p:spPr>
          <a:xfrm>
            <a:off x="7608888" y="3667125"/>
            <a:ext cx="46037" cy="46038"/>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79" name="流程图: 联系 278"/>
          <p:cNvSpPr/>
          <p:nvPr/>
        </p:nvSpPr>
        <p:spPr>
          <a:xfrm>
            <a:off x="6846888" y="2951163"/>
            <a:ext cx="128587" cy="128587"/>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80" name="Freeform 147"/>
          <p:cNvSpPr>
            <a:spLocks noEditPoints="1"/>
          </p:cNvSpPr>
          <p:nvPr/>
        </p:nvSpPr>
        <p:spPr bwMode="auto">
          <a:xfrm>
            <a:off x="6105525" y="18129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rgbClr val="FFFF00"/>
            </a:solidFill>
            <a:round/>
          </a:ln>
        </p:spPr>
        <p:txBody>
          <a:bodyPr lIns="80296" tIns="40148" rIns="80296" bIns="40148"/>
          <a:lstStyle/>
          <a:p>
            <a:endParaRPr lang="zh-CN" altLang="en-US"/>
          </a:p>
        </p:txBody>
      </p:sp>
      <p:grpSp>
        <p:nvGrpSpPr>
          <p:cNvPr id="4" name="组合 3"/>
          <p:cNvGrpSpPr/>
          <p:nvPr/>
        </p:nvGrpSpPr>
        <p:grpSpPr>
          <a:xfrm>
            <a:off x="8454293" y="3012940"/>
            <a:ext cx="2968585" cy="645073"/>
            <a:chOff x="8719469" y="1978090"/>
            <a:chExt cx="2968585" cy="645073"/>
          </a:xfrm>
        </p:grpSpPr>
        <p:grpSp>
          <p:nvGrpSpPr>
            <p:cNvPr id="282" name="组合 40"/>
            <p:cNvGrpSpPr/>
            <p:nvPr/>
          </p:nvGrpSpPr>
          <p:grpSpPr bwMode="auto">
            <a:xfrm>
              <a:off x="8719469" y="2060750"/>
              <a:ext cx="622300" cy="538162"/>
              <a:chOff x="3487981" y="1790345"/>
              <a:chExt cx="537318" cy="538514"/>
            </a:xfrm>
          </p:grpSpPr>
          <p:sp>
            <p:nvSpPr>
              <p:cNvPr id="286" name="流程图: 联系 285"/>
              <p:cNvSpPr/>
              <p:nvPr/>
            </p:nvSpPr>
            <p:spPr>
              <a:xfrm>
                <a:off x="3487981" y="1790345"/>
                <a:ext cx="537318" cy="538514"/>
              </a:xfrm>
              <a:prstGeom prst="flowChartConnector">
                <a:avLst/>
              </a:prstGeom>
              <a:solidFill>
                <a:srgbClr val="1A4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87" name="Freeform 105"/>
              <p:cNvSpPr/>
              <p:nvPr/>
            </p:nvSpPr>
            <p:spPr bwMode="auto">
              <a:xfrm>
                <a:off x="3636100" y="1950874"/>
                <a:ext cx="291110" cy="214383"/>
              </a:xfrm>
              <a:custGeom>
                <a:avLst/>
                <a:gdLst>
                  <a:gd name="T0" fmla="*/ 2147483647 w 290"/>
                  <a:gd name="T1" fmla="*/ 2147483647 h 213"/>
                  <a:gd name="T2" fmla="*/ 2147483647 w 290"/>
                  <a:gd name="T3" fmla="*/ 2147483647 h 213"/>
                  <a:gd name="T4" fmla="*/ 2147483647 w 290"/>
                  <a:gd name="T5" fmla="*/ 2147483647 h 213"/>
                  <a:gd name="T6" fmla="*/ 2147483647 w 290"/>
                  <a:gd name="T7" fmla="*/ 2147483647 h 213"/>
                  <a:gd name="T8" fmla="*/ 2147483647 w 290"/>
                  <a:gd name="T9" fmla="*/ 2147483647 h 213"/>
                  <a:gd name="T10" fmla="*/ 2147483647 w 290"/>
                  <a:gd name="T11" fmla="*/ 2147483647 h 213"/>
                  <a:gd name="T12" fmla="*/ 2147483647 w 290"/>
                  <a:gd name="T13" fmla="*/ 2147483647 h 213"/>
                  <a:gd name="T14" fmla="*/ 2147483647 w 290"/>
                  <a:gd name="T15" fmla="*/ 2147483647 h 213"/>
                  <a:gd name="T16" fmla="*/ 2147483647 w 290"/>
                  <a:gd name="T17" fmla="*/ 2147483647 h 213"/>
                  <a:gd name="T18" fmla="*/ 2147483647 w 290"/>
                  <a:gd name="T19" fmla="*/ 2147483647 h 213"/>
                  <a:gd name="T20" fmla="*/ 2147483647 w 290"/>
                  <a:gd name="T21" fmla="*/ 2147483647 h 213"/>
                  <a:gd name="T22" fmla="*/ 2147483647 w 290"/>
                  <a:gd name="T23" fmla="*/ 2147483647 h 213"/>
                  <a:gd name="T24" fmla="*/ 2147483647 w 290"/>
                  <a:gd name="T25" fmla="*/ 2147483647 h 213"/>
                  <a:gd name="T26" fmla="*/ 2147483647 w 290"/>
                  <a:gd name="T27" fmla="*/ 2147483647 h 213"/>
                  <a:gd name="T28" fmla="*/ 2147483647 w 290"/>
                  <a:gd name="T29" fmla="*/ 2147483647 h 2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
                  <a:gd name="T46" fmla="*/ 0 h 213"/>
                  <a:gd name="T47" fmla="*/ 290 w 290"/>
                  <a:gd name="T48" fmla="*/ 213 h 2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 h="213">
                    <a:moveTo>
                      <a:pt x="4" y="131"/>
                    </a:moveTo>
                    <a:cubicBezTo>
                      <a:pt x="0" y="127"/>
                      <a:pt x="0" y="120"/>
                      <a:pt x="4" y="115"/>
                    </a:cubicBezTo>
                    <a:cubicBezTo>
                      <a:pt x="33" y="86"/>
                      <a:pt x="33" y="86"/>
                      <a:pt x="33" y="86"/>
                    </a:cubicBezTo>
                    <a:cubicBezTo>
                      <a:pt x="38" y="82"/>
                      <a:pt x="45" y="82"/>
                      <a:pt x="49" y="86"/>
                    </a:cubicBezTo>
                    <a:cubicBezTo>
                      <a:pt x="96" y="133"/>
                      <a:pt x="96" y="133"/>
                      <a:pt x="96" y="133"/>
                    </a:cubicBezTo>
                    <a:cubicBezTo>
                      <a:pt x="101" y="137"/>
                      <a:pt x="108" y="137"/>
                      <a:pt x="113" y="133"/>
                    </a:cubicBezTo>
                    <a:cubicBezTo>
                      <a:pt x="241" y="4"/>
                      <a:pt x="241" y="4"/>
                      <a:pt x="241" y="4"/>
                    </a:cubicBezTo>
                    <a:cubicBezTo>
                      <a:pt x="245" y="0"/>
                      <a:pt x="252" y="0"/>
                      <a:pt x="257" y="4"/>
                    </a:cubicBezTo>
                    <a:cubicBezTo>
                      <a:pt x="286" y="33"/>
                      <a:pt x="286" y="33"/>
                      <a:pt x="286" y="33"/>
                    </a:cubicBezTo>
                    <a:cubicBezTo>
                      <a:pt x="290" y="37"/>
                      <a:pt x="290" y="45"/>
                      <a:pt x="286" y="49"/>
                    </a:cubicBezTo>
                    <a:cubicBezTo>
                      <a:pt x="130" y="205"/>
                      <a:pt x="130" y="205"/>
                      <a:pt x="130" y="205"/>
                    </a:cubicBezTo>
                    <a:cubicBezTo>
                      <a:pt x="126" y="209"/>
                      <a:pt x="117" y="213"/>
                      <a:pt x="111" y="213"/>
                    </a:cubicBezTo>
                    <a:cubicBezTo>
                      <a:pt x="97" y="213"/>
                      <a:pt x="97" y="213"/>
                      <a:pt x="97" y="213"/>
                    </a:cubicBezTo>
                    <a:cubicBezTo>
                      <a:pt x="91" y="213"/>
                      <a:pt x="82" y="209"/>
                      <a:pt x="78" y="205"/>
                    </a:cubicBezTo>
                    <a:lnTo>
                      <a:pt x="4" y="131"/>
                    </a:lnTo>
                    <a:close/>
                  </a:path>
                </a:pathLst>
              </a:custGeom>
              <a:solidFill>
                <a:schemeClr val="bg1"/>
              </a:solidFill>
              <a:ln w="9525">
                <a:noFill/>
                <a:round/>
              </a:ln>
            </p:spPr>
            <p:txBody>
              <a:bodyPr/>
              <a:lstStyle/>
              <a:p>
                <a:endParaRPr lang="zh-CN" altLang="en-US"/>
              </a:p>
            </p:txBody>
          </p:sp>
        </p:grpSp>
        <p:sp>
          <p:nvSpPr>
            <p:cNvPr id="285" name="文本框 60"/>
            <p:cNvSpPr txBox="1">
              <a:spLocks noChangeArrowheads="1"/>
            </p:cNvSpPr>
            <p:nvPr/>
          </p:nvSpPr>
          <p:spPr bwMode="auto">
            <a:xfrm>
              <a:off x="9295114" y="1978090"/>
              <a:ext cx="2392940" cy="645073"/>
            </a:xfrm>
            <a:prstGeom prst="rect">
              <a:avLst/>
            </a:prstGeom>
            <a:noFill/>
            <a:ln w="9525">
              <a:noFill/>
              <a:miter lim="800000"/>
            </a:ln>
          </p:spPr>
          <p:txBody>
            <a:bodyPr>
              <a:spAutoFit/>
            </a:bodyPr>
            <a:lstStyle/>
            <a:p>
              <a:r>
                <a:rPr lang="en-US" altLang="zh-CN" sz="3600" dirty="0">
                  <a:ln w="1905">
                    <a:solidFill>
                      <a:srgbClr val="FFC000"/>
                    </a:solidFill>
                  </a:ln>
                  <a:solidFill>
                    <a:srgbClr val="C00000"/>
                  </a:solidFill>
                  <a:effectLst>
                    <a:innerShdw blurRad="69850" dist="43180" dir="5400000">
                      <a:srgbClr val="000000">
                        <a:alpha val="65000"/>
                      </a:srgbClr>
                    </a:innerShdw>
                    <a:reflection blurRad="6350" stA="50000" endA="300" endPos="50000" dist="29997" dir="5400000" sy="-100000" algn="bl" rotWithShape="0"/>
                  </a:effectLst>
                  <a:latin typeface="Times New Roman" panose="02020603050405020304" pitchFamily="18" charset="0"/>
                  <a:ea typeface="微软雅黑" panose="020B0503020204020204" pitchFamily="34" charset="-122"/>
                  <a:cs typeface="微软雅黑" panose="020B0503020204020204" pitchFamily="34" charset="-122"/>
                </a:rPr>
                <a:t>Ability</a:t>
              </a:r>
            </a:p>
          </p:txBody>
        </p:sp>
      </p:grpSp>
      <p:grpSp>
        <p:nvGrpSpPr>
          <p:cNvPr id="6" name="组合 5"/>
          <p:cNvGrpSpPr/>
          <p:nvPr/>
        </p:nvGrpSpPr>
        <p:grpSpPr>
          <a:xfrm>
            <a:off x="4319589" y="4896129"/>
            <a:ext cx="3295616" cy="641350"/>
            <a:chOff x="4320714" y="5145539"/>
            <a:chExt cx="3295616" cy="641350"/>
          </a:xfrm>
        </p:grpSpPr>
        <p:grpSp>
          <p:nvGrpSpPr>
            <p:cNvPr id="289" name="组合 34"/>
            <p:cNvGrpSpPr/>
            <p:nvPr/>
          </p:nvGrpSpPr>
          <p:grpSpPr bwMode="auto">
            <a:xfrm>
              <a:off x="4320714" y="5248346"/>
              <a:ext cx="658813" cy="538162"/>
              <a:chOff x="3742678" y="1890195"/>
              <a:chExt cx="538272" cy="538039"/>
            </a:xfrm>
          </p:grpSpPr>
          <p:sp>
            <p:nvSpPr>
              <p:cNvPr id="293" name="流程图: 联系 292"/>
              <p:cNvSpPr/>
              <p:nvPr/>
            </p:nvSpPr>
            <p:spPr>
              <a:xfrm>
                <a:off x="3742678" y="1890195"/>
                <a:ext cx="538272" cy="538039"/>
              </a:xfrm>
              <a:prstGeom prst="flowChartConnector">
                <a:avLst/>
              </a:prstGeom>
              <a:solidFill>
                <a:srgbClr val="1A4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94" name="Freeform 105"/>
              <p:cNvSpPr/>
              <p:nvPr/>
            </p:nvSpPr>
            <p:spPr bwMode="auto">
              <a:xfrm>
                <a:off x="3866231" y="2058066"/>
                <a:ext cx="291110" cy="214383"/>
              </a:xfrm>
              <a:custGeom>
                <a:avLst/>
                <a:gdLst>
                  <a:gd name="T0" fmla="*/ 2147483647 w 290"/>
                  <a:gd name="T1" fmla="*/ 2147483647 h 213"/>
                  <a:gd name="T2" fmla="*/ 2147483647 w 290"/>
                  <a:gd name="T3" fmla="*/ 2147483647 h 213"/>
                  <a:gd name="T4" fmla="*/ 2147483647 w 290"/>
                  <a:gd name="T5" fmla="*/ 2147483647 h 213"/>
                  <a:gd name="T6" fmla="*/ 2147483647 w 290"/>
                  <a:gd name="T7" fmla="*/ 2147483647 h 213"/>
                  <a:gd name="T8" fmla="*/ 2147483647 w 290"/>
                  <a:gd name="T9" fmla="*/ 2147483647 h 213"/>
                  <a:gd name="T10" fmla="*/ 2147483647 w 290"/>
                  <a:gd name="T11" fmla="*/ 2147483647 h 213"/>
                  <a:gd name="T12" fmla="*/ 2147483647 w 290"/>
                  <a:gd name="T13" fmla="*/ 2147483647 h 213"/>
                  <a:gd name="T14" fmla="*/ 2147483647 w 290"/>
                  <a:gd name="T15" fmla="*/ 2147483647 h 213"/>
                  <a:gd name="T16" fmla="*/ 2147483647 w 290"/>
                  <a:gd name="T17" fmla="*/ 2147483647 h 213"/>
                  <a:gd name="T18" fmla="*/ 2147483647 w 290"/>
                  <a:gd name="T19" fmla="*/ 2147483647 h 213"/>
                  <a:gd name="T20" fmla="*/ 2147483647 w 290"/>
                  <a:gd name="T21" fmla="*/ 2147483647 h 213"/>
                  <a:gd name="T22" fmla="*/ 2147483647 w 290"/>
                  <a:gd name="T23" fmla="*/ 2147483647 h 213"/>
                  <a:gd name="T24" fmla="*/ 2147483647 w 290"/>
                  <a:gd name="T25" fmla="*/ 2147483647 h 213"/>
                  <a:gd name="T26" fmla="*/ 2147483647 w 290"/>
                  <a:gd name="T27" fmla="*/ 2147483647 h 213"/>
                  <a:gd name="T28" fmla="*/ 2147483647 w 290"/>
                  <a:gd name="T29" fmla="*/ 2147483647 h 2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
                  <a:gd name="T46" fmla="*/ 0 h 213"/>
                  <a:gd name="T47" fmla="*/ 290 w 290"/>
                  <a:gd name="T48" fmla="*/ 213 h 2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 h="213">
                    <a:moveTo>
                      <a:pt x="4" y="131"/>
                    </a:moveTo>
                    <a:cubicBezTo>
                      <a:pt x="0" y="127"/>
                      <a:pt x="0" y="120"/>
                      <a:pt x="4" y="115"/>
                    </a:cubicBezTo>
                    <a:cubicBezTo>
                      <a:pt x="33" y="86"/>
                      <a:pt x="33" y="86"/>
                      <a:pt x="33" y="86"/>
                    </a:cubicBezTo>
                    <a:cubicBezTo>
                      <a:pt x="38" y="82"/>
                      <a:pt x="45" y="82"/>
                      <a:pt x="49" y="86"/>
                    </a:cubicBezTo>
                    <a:cubicBezTo>
                      <a:pt x="96" y="133"/>
                      <a:pt x="96" y="133"/>
                      <a:pt x="96" y="133"/>
                    </a:cubicBezTo>
                    <a:cubicBezTo>
                      <a:pt x="101" y="137"/>
                      <a:pt x="108" y="137"/>
                      <a:pt x="113" y="133"/>
                    </a:cubicBezTo>
                    <a:cubicBezTo>
                      <a:pt x="241" y="4"/>
                      <a:pt x="241" y="4"/>
                      <a:pt x="241" y="4"/>
                    </a:cubicBezTo>
                    <a:cubicBezTo>
                      <a:pt x="245" y="0"/>
                      <a:pt x="252" y="0"/>
                      <a:pt x="257" y="4"/>
                    </a:cubicBezTo>
                    <a:cubicBezTo>
                      <a:pt x="286" y="33"/>
                      <a:pt x="286" y="33"/>
                      <a:pt x="286" y="33"/>
                    </a:cubicBezTo>
                    <a:cubicBezTo>
                      <a:pt x="290" y="37"/>
                      <a:pt x="290" y="45"/>
                      <a:pt x="286" y="49"/>
                    </a:cubicBezTo>
                    <a:cubicBezTo>
                      <a:pt x="130" y="205"/>
                      <a:pt x="130" y="205"/>
                      <a:pt x="130" y="205"/>
                    </a:cubicBezTo>
                    <a:cubicBezTo>
                      <a:pt x="126" y="209"/>
                      <a:pt x="117" y="213"/>
                      <a:pt x="111" y="213"/>
                    </a:cubicBezTo>
                    <a:cubicBezTo>
                      <a:pt x="97" y="213"/>
                      <a:pt x="97" y="213"/>
                      <a:pt x="97" y="213"/>
                    </a:cubicBezTo>
                    <a:cubicBezTo>
                      <a:pt x="91" y="213"/>
                      <a:pt x="82" y="209"/>
                      <a:pt x="78" y="205"/>
                    </a:cubicBezTo>
                    <a:lnTo>
                      <a:pt x="4" y="131"/>
                    </a:lnTo>
                    <a:close/>
                  </a:path>
                </a:pathLst>
              </a:custGeom>
              <a:solidFill>
                <a:schemeClr val="bg1"/>
              </a:solidFill>
              <a:ln w="9525">
                <a:noFill/>
                <a:round/>
              </a:ln>
            </p:spPr>
            <p:txBody>
              <a:bodyPr/>
              <a:lstStyle/>
              <a:p>
                <a:endParaRPr lang="zh-CN" altLang="en-US"/>
              </a:p>
            </p:txBody>
          </p:sp>
        </p:grpSp>
        <p:sp>
          <p:nvSpPr>
            <p:cNvPr id="292" name="文本框 66"/>
            <p:cNvSpPr txBox="1">
              <a:spLocks noChangeArrowheads="1"/>
            </p:cNvSpPr>
            <p:nvPr/>
          </p:nvSpPr>
          <p:spPr bwMode="auto">
            <a:xfrm>
              <a:off x="5020251" y="5145539"/>
              <a:ext cx="2596079" cy="641350"/>
            </a:xfrm>
            <a:prstGeom prst="rect">
              <a:avLst/>
            </a:prstGeom>
            <a:noFill/>
            <a:ln w="9525">
              <a:noFill/>
              <a:miter lim="800000"/>
            </a:ln>
          </p:spPr>
          <p:txBody>
            <a:bodyPr>
              <a:spAutoFit/>
            </a:bodyPr>
            <a:lstStyle/>
            <a:p>
              <a:r>
                <a:rPr lang="en-US" altLang="zh-CN" sz="3600" dirty="0">
                  <a:ln w="1905">
                    <a:solidFill>
                      <a:srgbClr val="FFC000"/>
                    </a:solidFill>
                  </a:ln>
                  <a:solidFill>
                    <a:srgbClr val="C00000"/>
                  </a:solidFill>
                  <a:effectLst>
                    <a:innerShdw blurRad="69850" dist="43180" dir="5400000">
                      <a:srgbClr val="000000">
                        <a:alpha val="65000"/>
                      </a:srgbClr>
                    </a:innerShdw>
                    <a:reflection blurRad="6350" stA="50000" endA="300" endPos="50000" dist="29997" dir="5400000" sy="-100000" algn="bl" rotWithShape="0"/>
                  </a:effectLst>
                  <a:latin typeface="Times New Roman" panose="02020603050405020304" pitchFamily="18" charset="0"/>
                  <a:ea typeface="微软雅黑" panose="020B0503020204020204" pitchFamily="34" charset="-122"/>
                  <a:cs typeface="微软雅黑" panose="020B0503020204020204" pitchFamily="34" charset="-122"/>
                </a:rPr>
                <a:t>Quality</a:t>
              </a:r>
            </a:p>
          </p:txBody>
        </p:sp>
      </p:grpSp>
      <p:sp>
        <p:nvSpPr>
          <p:cNvPr id="295" name="流程图: 联系 294"/>
          <p:cNvSpPr/>
          <p:nvPr/>
        </p:nvSpPr>
        <p:spPr>
          <a:xfrm>
            <a:off x="7596188" y="3629025"/>
            <a:ext cx="106362" cy="122238"/>
          </a:xfrm>
          <a:prstGeom prst="flowChartConnector">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0" name="Freeform 147"/>
          <p:cNvSpPr>
            <a:spLocks noEditPoints="1"/>
          </p:cNvSpPr>
          <p:nvPr/>
        </p:nvSpPr>
        <p:spPr bwMode="auto">
          <a:xfrm>
            <a:off x="4162425" y="22066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sp>
        <p:nvSpPr>
          <p:cNvPr id="301" name="Freeform 147"/>
          <p:cNvSpPr>
            <a:spLocks noEditPoints="1"/>
          </p:cNvSpPr>
          <p:nvPr/>
        </p:nvSpPr>
        <p:spPr bwMode="auto">
          <a:xfrm>
            <a:off x="5229225" y="14065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sp>
        <p:nvSpPr>
          <p:cNvPr id="302" name="Freeform 147"/>
          <p:cNvSpPr>
            <a:spLocks noEditPoints="1"/>
          </p:cNvSpPr>
          <p:nvPr/>
        </p:nvSpPr>
        <p:spPr bwMode="auto">
          <a:xfrm>
            <a:off x="5051425" y="31210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sp>
        <p:nvSpPr>
          <p:cNvPr id="303" name="Freeform 147"/>
          <p:cNvSpPr>
            <a:spLocks noEditPoints="1"/>
          </p:cNvSpPr>
          <p:nvPr/>
        </p:nvSpPr>
        <p:spPr bwMode="auto">
          <a:xfrm>
            <a:off x="7019925" y="30829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sp>
        <p:nvSpPr>
          <p:cNvPr id="304" name="Freeform 147"/>
          <p:cNvSpPr>
            <a:spLocks noEditPoints="1"/>
          </p:cNvSpPr>
          <p:nvPr/>
        </p:nvSpPr>
        <p:spPr bwMode="auto">
          <a:xfrm>
            <a:off x="7807325" y="22447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sp>
        <p:nvSpPr>
          <p:cNvPr id="305" name="Freeform 147"/>
          <p:cNvSpPr>
            <a:spLocks noEditPoints="1"/>
          </p:cNvSpPr>
          <p:nvPr/>
        </p:nvSpPr>
        <p:spPr bwMode="auto">
          <a:xfrm>
            <a:off x="6842125" y="1431925"/>
            <a:ext cx="244475" cy="384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06"/>
              <a:gd name="T158" fmla="*/ 67 w 67"/>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w="9525">
            <a:solidFill>
              <a:schemeClr val="accent4">
                <a:lumMod val="75000"/>
                <a:lumOff val="25000"/>
              </a:schemeClr>
            </a:solidFill>
            <a:round/>
          </a:ln>
        </p:spPr>
        <p:txBody>
          <a:bodyPr lIns="80296" tIns="40148" rIns="80296" bIns="40148"/>
          <a:lstStyle/>
          <a:p>
            <a:endParaRPr lang="zh-CN" altLang="en-US"/>
          </a:p>
        </p:txBody>
      </p:sp>
      <p:grpSp>
        <p:nvGrpSpPr>
          <p:cNvPr id="5" name="组合 4"/>
          <p:cNvGrpSpPr/>
          <p:nvPr/>
        </p:nvGrpSpPr>
        <p:grpSpPr>
          <a:xfrm>
            <a:off x="63234" y="2994025"/>
            <a:ext cx="4099191" cy="645242"/>
            <a:chOff x="326967" y="1406525"/>
            <a:chExt cx="4099191" cy="645242"/>
          </a:xfrm>
        </p:grpSpPr>
        <p:grpSp>
          <p:nvGrpSpPr>
            <p:cNvPr id="3" name="组合 2"/>
            <p:cNvGrpSpPr/>
            <p:nvPr/>
          </p:nvGrpSpPr>
          <p:grpSpPr>
            <a:xfrm>
              <a:off x="326967" y="1476602"/>
              <a:ext cx="538162" cy="538162"/>
              <a:chOff x="3735991" y="1668025"/>
              <a:chExt cx="538162" cy="538162"/>
            </a:xfrm>
          </p:grpSpPr>
          <p:sp>
            <p:nvSpPr>
              <p:cNvPr id="311" name="流程图: 联系 310"/>
              <p:cNvSpPr/>
              <p:nvPr/>
            </p:nvSpPr>
            <p:spPr bwMode="auto">
              <a:xfrm>
                <a:off x="3735991" y="1668025"/>
                <a:ext cx="538162" cy="538162"/>
              </a:xfrm>
              <a:prstGeom prst="flowChartConnector">
                <a:avLst/>
              </a:prstGeom>
              <a:solidFill>
                <a:srgbClr val="1A4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12" name="Freeform 105"/>
              <p:cNvSpPr/>
              <p:nvPr/>
            </p:nvSpPr>
            <p:spPr bwMode="auto">
              <a:xfrm>
                <a:off x="3859279" y="1836816"/>
                <a:ext cx="291257" cy="214243"/>
              </a:xfrm>
              <a:custGeom>
                <a:avLst/>
                <a:gdLst>
                  <a:gd name="T0" fmla="*/ 2147483647 w 290"/>
                  <a:gd name="T1" fmla="*/ 2147483647 h 213"/>
                  <a:gd name="T2" fmla="*/ 2147483647 w 290"/>
                  <a:gd name="T3" fmla="*/ 2147483647 h 213"/>
                  <a:gd name="T4" fmla="*/ 2147483647 w 290"/>
                  <a:gd name="T5" fmla="*/ 2147483647 h 213"/>
                  <a:gd name="T6" fmla="*/ 2147483647 w 290"/>
                  <a:gd name="T7" fmla="*/ 2147483647 h 213"/>
                  <a:gd name="T8" fmla="*/ 2147483647 w 290"/>
                  <a:gd name="T9" fmla="*/ 2147483647 h 213"/>
                  <a:gd name="T10" fmla="*/ 2147483647 w 290"/>
                  <a:gd name="T11" fmla="*/ 2147483647 h 213"/>
                  <a:gd name="T12" fmla="*/ 2147483647 w 290"/>
                  <a:gd name="T13" fmla="*/ 2147483647 h 213"/>
                  <a:gd name="T14" fmla="*/ 2147483647 w 290"/>
                  <a:gd name="T15" fmla="*/ 2147483647 h 213"/>
                  <a:gd name="T16" fmla="*/ 2147483647 w 290"/>
                  <a:gd name="T17" fmla="*/ 2147483647 h 213"/>
                  <a:gd name="T18" fmla="*/ 2147483647 w 290"/>
                  <a:gd name="T19" fmla="*/ 2147483647 h 213"/>
                  <a:gd name="T20" fmla="*/ 2147483647 w 290"/>
                  <a:gd name="T21" fmla="*/ 2147483647 h 213"/>
                  <a:gd name="T22" fmla="*/ 2147483647 w 290"/>
                  <a:gd name="T23" fmla="*/ 2147483647 h 213"/>
                  <a:gd name="T24" fmla="*/ 2147483647 w 290"/>
                  <a:gd name="T25" fmla="*/ 2147483647 h 213"/>
                  <a:gd name="T26" fmla="*/ 2147483647 w 290"/>
                  <a:gd name="T27" fmla="*/ 2147483647 h 213"/>
                  <a:gd name="T28" fmla="*/ 2147483647 w 290"/>
                  <a:gd name="T29" fmla="*/ 2147483647 h 2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
                  <a:gd name="T46" fmla="*/ 0 h 213"/>
                  <a:gd name="T47" fmla="*/ 290 w 290"/>
                  <a:gd name="T48" fmla="*/ 213 h 2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 h="213">
                    <a:moveTo>
                      <a:pt x="4" y="131"/>
                    </a:moveTo>
                    <a:cubicBezTo>
                      <a:pt x="0" y="127"/>
                      <a:pt x="0" y="120"/>
                      <a:pt x="4" y="115"/>
                    </a:cubicBezTo>
                    <a:cubicBezTo>
                      <a:pt x="33" y="86"/>
                      <a:pt x="33" y="86"/>
                      <a:pt x="33" y="86"/>
                    </a:cubicBezTo>
                    <a:cubicBezTo>
                      <a:pt x="38" y="82"/>
                      <a:pt x="45" y="82"/>
                      <a:pt x="49" y="86"/>
                    </a:cubicBezTo>
                    <a:cubicBezTo>
                      <a:pt x="96" y="133"/>
                      <a:pt x="96" y="133"/>
                      <a:pt x="96" y="133"/>
                    </a:cubicBezTo>
                    <a:cubicBezTo>
                      <a:pt x="101" y="137"/>
                      <a:pt x="108" y="137"/>
                      <a:pt x="113" y="133"/>
                    </a:cubicBezTo>
                    <a:cubicBezTo>
                      <a:pt x="241" y="4"/>
                      <a:pt x="241" y="4"/>
                      <a:pt x="241" y="4"/>
                    </a:cubicBezTo>
                    <a:cubicBezTo>
                      <a:pt x="245" y="0"/>
                      <a:pt x="252" y="0"/>
                      <a:pt x="257" y="4"/>
                    </a:cubicBezTo>
                    <a:cubicBezTo>
                      <a:pt x="286" y="33"/>
                      <a:pt x="286" y="33"/>
                      <a:pt x="286" y="33"/>
                    </a:cubicBezTo>
                    <a:cubicBezTo>
                      <a:pt x="290" y="37"/>
                      <a:pt x="290" y="45"/>
                      <a:pt x="286" y="49"/>
                    </a:cubicBezTo>
                    <a:cubicBezTo>
                      <a:pt x="130" y="205"/>
                      <a:pt x="130" y="205"/>
                      <a:pt x="130" y="205"/>
                    </a:cubicBezTo>
                    <a:cubicBezTo>
                      <a:pt x="126" y="209"/>
                      <a:pt x="117" y="213"/>
                      <a:pt x="111" y="213"/>
                    </a:cubicBezTo>
                    <a:cubicBezTo>
                      <a:pt x="97" y="213"/>
                      <a:pt x="97" y="213"/>
                      <a:pt x="97" y="213"/>
                    </a:cubicBezTo>
                    <a:cubicBezTo>
                      <a:pt x="91" y="213"/>
                      <a:pt x="82" y="209"/>
                      <a:pt x="78" y="205"/>
                    </a:cubicBezTo>
                    <a:lnTo>
                      <a:pt x="4" y="131"/>
                    </a:lnTo>
                    <a:close/>
                  </a:path>
                </a:pathLst>
              </a:custGeom>
              <a:solidFill>
                <a:schemeClr val="bg1"/>
              </a:solidFill>
              <a:ln w="9525">
                <a:noFill/>
                <a:round/>
              </a:ln>
            </p:spPr>
            <p:txBody>
              <a:bodyPr/>
              <a:lstStyle/>
              <a:p>
                <a:endParaRPr lang="zh-CN" altLang="en-US"/>
              </a:p>
            </p:txBody>
          </p:sp>
        </p:grpSp>
        <p:sp>
          <p:nvSpPr>
            <p:cNvPr id="310" name="文本框 51"/>
            <p:cNvSpPr txBox="1">
              <a:spLocks noChangeArrowheads="1"/>
            </p:cNvSpPr>
            <p:nvPr/>
          </p:nvSpPr>
          <p:spPr bwMode="auto">
            <a:xfrm>
              <a:off x="865129" y="1406525"/>
              <a:ext cx="3561029" cy="645242"/>
            </a:xfrm>
            <a:prstGeom prst="rect">
              <a:avLst/>
            </a:prstGeom>
            <a:noFill/>
            <a:ln w="9525">
              <a:noFill/>
              <a:miter lim="800000"/>
            </a:ln>
          </p:spPr>
          <p:txBody>
            <a:bodyPr>
              <a:spAutoFit/>
            </a:bodyPr>
            <a:lstStyle/>
            <a:p>
              <a:r>
                <a:rPr lang="en-US" altLang="zh-CN" sz="3600" dirty="0">
                  <a:ln w="1905">
                    <a:solidFill>
                      <a:srgbClr val="FFC000"/>
                    </a:solidFill>
                  </a:ln>
                  <a:solidFill>
                    <a:srgbClr val="C00000"/>
                  </a:solidFill>
                  <a:effectLst>
                    <a:innerShdw blurRad="69850" dist="43180" dir="5400000">
                      <a:srgbClr val="000000">
                        <a:alpha val="65000"/>
                      </a:srgbClr>
                    </a:innerShdw>
                    <a:reflection blurRad="6350" stA="50000" endA="300" endPos="50000" dist="29997" dir="5400000" sy="-100000" algn="bl" rotWithShape="0"/>
                  </a:effectLst>
                  <a:latin typeface="Times New Roman" panose="02020603050405020304" pitchFamily="18" charset="0"/>
                  <a:ea typeface="微软雅黑" panose="020B0503020204020204" pitchFamily="34" charset="-122"/>
                  <a:cs typeface="微软雅黑" panose="020B0503020204020204" pitchFamily="34" charset="-122"/>
                </a:rPr>
                <a:t>Language skill</a:t>
              </a:r>
            </a:p>
          </p:txBody>
        </p:sp>
      </p:grpSp>
      <p:sp>
        <p:nvSpPr>
          <p:cNvPr id="56" name="矩形 55"/>
          <p:cNvSpPr/>
          <p:nvPr/>
        </p:nvSpPr>
        <p:spPr>
          <a:xfrm>
            <a:off x="8415338" y="3776547"/>
            <a:ext cx="6092825" cy="923330"/>
          </a:xfrm>
          <a:prstGeom prst="rect">
            <a:avLst/>
          </a:prstGeom>
        </p:spPr>
        <p:txBody>
          <a:bodyPr>
            <a:spAutoFit/>
          </a:bodyPr>
          <a:lstStyle/>
          <a:p>
            <a:pPr algn="l"/>
            <a:r>
              <a:rPr lang="en-US" altLang="zh-CN" dirty="0" smtClean="0"/>
              <a:t>reading </a:t>
            </a:r>
            <a:r>
              <a:rPr lang="en-US" altLang="zh-CN" dirty="0"/>
              <a:t>skill</a:t>
            </a:r>
            <a:r>
              <a:rPr lang="zh-CN" altLang="en-US" dirty="0"/>
              <a:t>：</a:t>
            </a:r>
            <a:r>
              <a:rPr lang="en-US" altLang="zh-CN" dirty="0"/>
              <a:t>Scanning</a:t>
            </a:r>
          </a:p>
          <a:p>
            <a:pPr algn="l"/>
            <a:r>
              <a:rPr lang="en-US" altLang="zh-CN" dirty="0" smtClean="0"/>
              <a:t>writing </a:t>
            </a:r>
            <a:r>
              <a:rPr lang="en-US" altLang="zh-CN" dirty="0"/>
              <a:t>skill</a:t>
            </a:r>
            <a:r>
              <a:rPr lang="zh-CN" altLang="en-US" dirty="0"/>
              <a:t>：</a:t>
            </a:r>
            <a:r>
              <a:rPr lang="en-US" altLang="zh-CN" dirty="0"/>
              <a:t>SHOW DON’T </a:t>
            </a:r>
            <a:r>
              <a:rPr lang="en-US" altLang="zh-CN" dirty="0" smtClean="0"/>
              <a:t>TELL</a:t>
            </a:r>
          </a:p>
          <a:p>
            <a:pPr algn="l"/>
            <a:r>
              <a:rPr lang="en-US" altLang="zh-CN" dirty="0" smtClean="0"/>
              <a:t>delivering </a:t>
            </a:r>
            <a:r>
              <a:rPr lang="en-US" altLang="zh-CN" dirty="0"/>
              <a:t>a </a:t>
            </a:r>
            <a:r>
              <a:rPr lang="en-US" altLang="zh-CN" dirty="0" smtClean="0"/>
              <a:t>speech</a:t>
            </a:r>
            <a:endParaRPr lang="en-US" altLang="zh-CN" dirty="0"/>
          </a:p>
        </p:txBody>
      </p:sp>
      <p:sp>
        <p:nvSpPr>
          <p:cNvPr id="57" name="矩形 56"/>
          <p:cNvSpPr/>
          <p:nvPr/>
        </p:nvSpPr>
        <p:spPr>
          <a:xfrm>
            <a:off x="4235781" y="5666584"/>
            <a:ext cx="9005051" cy="646331"/>
          </a:xfrm>
          <a:prstGeom prst="rect">
            <a:avLst/>
          </a:prstGeom>
        </p:spPr>
        <p:txBody>
          <a:bodyPr wrap="square">
            <a:spAutoFit/>
          </a:bodyPr>
          <a:lstStyle/>
          <a:p>
            <a:pPr algn="l"/>
            <a:r>
              <a:rPr lang="en-US" altLang="zh-CN" dirty="0" smtClean="0"/>
              <a:t>a </a:t>
            </a:r>
            <a:r>
              <a:rPr lang="en-US" altLang="zh-CN" dirty="0"/>
              <a:t>profound understanding of </a:t>
            </a:r>
            <a:r>
              <a:rPr lang="en-US" altLang="zh-CN" dirty="0" smtClean="0">
                <a:solidFill>
                  <a:srgbClr val="C00000"/>
                </a:solidFill>
              </a:rPr>
              <a:t>Heroism</a:t>
            </a:r>
          </a:p>
          <a:p>
            <a:pPr algn="l"/>
            <a:r>
              <a:rPr lang="en-US" altLang="zh-CN" dirty="0" smtClean="0"/>
              <a:t>actively practicing </a:t>
            </a:r>
            <a:r>
              <a:rPr lang="en-US" altLang="zh-CN" dirty="0">
                <a:solidFill>
                  <a:srgbClr val="C00000"/>
                </a:solidFill>
              </a:rPr>
              <a:t>Heroism</a:t>
            </a:r>
          </a:p>
        </p:txBody>
      </p:sp>
      <p:sp>
        <p:nvSpPr>
          <p:cNvPr id="63" name="Rectangle 175"/>
          <p:cNvSpPr>
            <a:spLocks noChangeArrowheads="1"/>
          </p:cNvSpPr>
          <p:nvPr/>
        </p:nvSpPr>
        <p:spPr bwMode="gray">
          <a:xfrm>
            <a:off x="3046522" y="267354"/>
            <a:ext cx="3179857" cy="646425"/>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64" name="Rectangle 175"/>
          <p:cNvSpPr>
            <a:spLocks noChangeArrowheads="1"/>
          </p:cNvSpPr>
          <p:nvPr/>
        </p:nvSpPr>
        <p:spPr bwMode="gray">
          <a:xfrm>
            <a:off x="6226379" y="267354"/>
            <a:ext cx="3045636" cy="646426"/>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65" name="Rectangle 175"/>
          <p:cNvSpPr>
            <a:spLocks noChangeArrowheads="1"/>
          </p:cNvSpPr>
          <p:nvPr/>
        </p:nvSpPr>
        <p:spPr bwMode="gray">
          <a:xfrm>
            <a:off x="9257362" y="267354"/>
            <a:ext cx="2933051" cy="646426"/>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66" name="Rectangle 175"/>
          <p:cNvSpPr>
            <a:spLocks noChangeArrowheads="1"/>
          </p:cNvSpPr>
          <p:nvPr/>
        </p:nvSpPr>
        <p:spPr bwMode="gray">
          <a:xfrm>
            <a:off x="15539" y="267355"/>
            <a:ext cx="3030983" cy="646424"/>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67" name="矩形 66"/>
          <p:cNvSpPr/>
          <p:nvPr/>
        </p:nvSpPr>
        <p:spPr>
          <a:xfrm>
            <a:off x="174516" y="350368"/>
            <a:ext cx="2773516" cy="461665"/>
          </a:xfrm>
          <a:prstGeom prst="rect">
            <a:avLst/>
          </a:prstGeom>
        </p:spPr>
        <p:txBody>
          <a:bodyPr wrap="none">
            <a:spAutoFit/>
          </a:bodyPr>
          <a:lstStyle/>
          <a:p>
            <a:pPr defTabSz="1216025">
              <a:spcBef>
                <a:spcPct val="20000"/>
              </a:spcBef>
            </a:pPr>
            <a:r>
              <a:rPr lang="en-US" altLang="zh-CN" sz="24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Learning objectives</a:t>
            </a:r>
          </a:p>
        </p:txBody>
      </p:sp>
      <p:sp>
        <p:nvSpPr>
          <p:cNvPr id="68" name="矩形 67"/>
          <p:cNvSpPr/>
          <p:nvPr/>
        </p:nvSpPr>
        <p:spPr>
          <a:xfrm>
            <a:off x="3482880" y="382343"/>
            <a:ext cx="235115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Production task </a:t>
            </a:r>
          </a:p>
        </p:txBody>
      </p:sp>
      <p:sp>
        <p:nvSpPr>
          <p:cNvPr id="69" name="矩形 68"/>
          <p:cNvSpPr/>
          <p:nvPr/>
        </p:nvSpPr>
        <p:spPr>
          <a:xfrm>
            <a:off x="6286865" y="374510"/>
            <a:ext cx="2982548"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Teaching procedures </a:t>
            </a:r>
          </a:p>
        </p:txBody>
      </p:sp>
      <p:sp>
        <p:nvSpPr>
          <p:cNvPr id="70" name="矩形 69"/>
          <p:cNvSpPr/>
          <p:nvPr/>
        </p:nvSpPr>
        <p:spPr>
          <a:xfrm>
            <a:off x="9708373" y="406627"/>
            <a:ext cx="207460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highlights</a:t>
            </a:r>
          </a:p>
        </p:txBody>
      </p:sp>
    </p:spTree>
    <p:custDataLst>
      <p:tags r:id="rId1"/>
    </p:custDataLst>
    <p:extLst>
      <p:ext uri="{BB962C8B-B14F-4D97-AF65-F5344CB8AC3E}">
        <p14:creationId xmlns:p14="http://schemas.microsoft.com/office/powerpoint/2010/main" val="27670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p:cTn id="7" dur="500" fill="hold"/>
                                        <p:tgtEl>
                                          <p:spTgt spid="253"/>
                                        </p:tgtEl>
                                        <p:attrNameLst>
                                          <p:attrName>ppt_w</p:attrName>
                                        </p:attrNameLst>
                                      </p:cBhvr>
                                      <p:tavLst>
                                        <p:tav tm="0">
                                          <p:val>
                                            <p:fltVal val="0"/>
                                          </p:val>
                                        </p:tav>
                                        <p:tav tm="100000">
                                          <p:val>
                                            <p:strVal val="#ppt_w"/>
                                          </p:val>
                                        </p:tav>
                                      </p:tavLst>
                                    </p:anim>
                                    <p:anim calcmode="lin" valueType="num">
                                      <p:cBhvr>
                                        <p:cTn id="8" dur="500" fill="hold"/>
                                        <p:tgtEl>
                                          <p:spTgt spid="253"/>
                                        </p:tgtEl>
                                        <p:attrNameLst>
                                          <p:attrName>ppt_h</p:attrName>
                                        </p:attrNameLst>
                                      </p:cBhvr>
                                      <p:tavLst>
                                        <p:tav tm="0">
                                          <p:val>
                                            <p:fltVal val="0"/>
                                          </p:val>
                                        </p:tav>
                                        <p:tav tm="100000">
                                          <p:val>
                                            <p:strVal val="#ppt_h"/>
                                          </p:val>
                                        </p:tav>
                                      </p:tavLst>
                                    </p:anim>
                                    <p:animEffect transition="in" filter="fade">
                                      <p:cBhvr>
                                        <p:cTn id="9" dur="500"/>
                                        <p:tgtEl>
                                          <p:spTgt spid="253"/>
                                        </p:tgtEl>
                                      </p:cBhvr>
                                    </p:animEffect>
                                  </p:childTnLst>
                                </p:cTn>
                              </p:par>
                              <p:par>
                                <p:cTn id="10" presetID="53" presetClass="entr" presetSubtype="16" fill="hold" nodeType="withEffect">
                                  <p:stCondLst>
                                    <p:cond delay="0"/>
                                  </p:stCondLst>
                                  <p:childTnLst>
                                    <p:set>
                                      <p:cBhvr>
                                        <p:cTn id="11" dur="1" fill="hold">
                                          <p:stCondLst>
                                            <p:cond delay="0"/>
                                          </p:stCondLst>
                                        </p:cTn>
                                        <p:tgtEl>
                                          <p:spTgt spid="256"/>
                                        </p:tgtEl>
                                        <p:attrNameLst>
                                          <p:attrName>style.visibility</p:attrName>
                                        </p:attrNameLst>
                                      </p:cBhvr>
                                      <p:to>
                                        <p:strVal val="visible"/>
                                      </p:to>
                                    </p:set>
                                    <p:anim calcmode="lin" valueType="num">
                                      <p:cBhvr>
                                        <p:cTn id="12" dur="500" fill="hold"/>
                                        <p:tgtEl>
                                          <p:spTgt spid="256"/>
                                        </p:tgtEl>
                                        <p:attrNameLst>
                                          <p:attrName>ppt_w</p:attrName>
                                        </p:attrNameLst>
                                      </p:cBhvr>
                                      <p:tavLst>
                                        <p:tav tm="0">
                                          <p:val>
                                            <p:fltVal val="0"/>
                                          </p:val>
                                        </p:tav>
                                        <p:tav tm="100000">
                                          <p:val>
                                            <p:strVal val="#ppt_w"/>
                                          </p:val>
                                        </p:tav>
                                      </p:tavLst>
                                    </p:anim>
                                    <p:anim calcmode="lin" valueType="num">
                                      <p:cBhvr>
                                        <p:cTn id="13" dur="500" fill="hold"/>
                                        <p:tgtEl>
                                          <p:spTgt spid="256"/>
                                        </p:tgtEl>
                                        <p:attrNameLst>
                                          <p:attrName>ppt_h</p:attrName>
                                        </p:attrNameLst>
                                      </p:cBhvr>
                                      <p:tavLst>
                                        <p:tav tm="0">
                                          <p:val>
                                            <p:fltVal val="0"/>
                                          </p:val>
                                        </p:tav>
                                        <p:tav tm="100000">
                                          <p:val>
                                            <p:strVal val="#ppt_h"/>
                                          </p:val>
                                        </p:tav>
                                      </p:tavLst>
                                    </p:anim>
                                    <p:animEffect transition="in" filter="fade">
                                      <p:cBhvr>
                                        <p:cTn id="14" dur="500"/>
                                        <p:tgtEl>
                                          <p:spTgt spid="256"/>
                                        </p:tgtEl>
                                      </p:cBhvr>
                                    </p:animEffect>
                                  </p:childTnLst>
                                </p:cTn>
                              </p:par>
                              <p:par>
                                <p:cTn id="15" presetID="53" presetClass="entr" presetSubtype="16" fill="hold" nodeType="withEffect">
                                  <p:stCondLst>
                                    <p:cond delay="0"/>
                                  </p:stCondLst>
                                  <p:childTnLst>
                                    <p:set>
                                      <p:cBhvr>
                                        <p:cTn id="16" dur="1" fill="hold">
                                          <p:stCondLst>
                                            <p:cond delay="0"/>
                                          </p:stCondLst>
                                        </p:cTn>
                                        <p:tgtEl>
                                          <p:spTgt spid="268"/>
                                        </p:tgtEl>
                                        <p:attrNameLst>
                                          <p:attrName>style.visibility</p:attrName>
                                        </p:attrNameLst>
                                      </p:cBhvr>
                                      <p:to>
                                        <p:strVal val="visible"/>
                                      </p:to>
                                    </p:set>
                                    <p:anim calcmode="lin" valueType="num">
                                      <p:cBhvr>
                                        <p:cTn id="17" dur="500" fill="hold"/>
                                        <p:tgtEl>
                                          <p:spTgt spid="268"/>
                                        </p:tgtEl>
                                        <p:attrNameLst>
                                          <p:attrName>ppt_w</p:attrName>
                                        </p:attrNameLst>
                                      </p:cBhvr>
                                      <p:tavLst>
                                        <p:tav tm="0">
                                          <p:val>
                                            <p:fltVal val="0"/>
                                          </p:val>
                                        </p:tav>
                                        <p:tav tm="100000">
                                          <p:val>
                                            <p:strVal val="#ppt_w"/>
                                          </p:val>
                                        </p:tav>
                                      </p:tavLst>
                                    </p:anim>
                                    <p:anim calcmode="lin" valueType="num">
                                      <p:cBhvr>
                                        <p:cTn id="18" dur="500" fill="hold"/>
                                        <p:tgtEl>
                                          <p:spTgt spid="268"/>
                                        </p:tgtEl>
                                        <p:attrNameLst>
                                          <p:attrName>ppt_h</p:attrName>
                                        </p:attrNameLst>
                                      </p:cBhvr>
                                      <p:tavLst>
                                        <p:tav tm="0">
                                          <p:val>
                                            <p:fltVal val="0"/>
                                          </p:val>
                                        </p:tav>
                                        <p:tav tm="100000">
                                          <p:val>
                                            <p:strVal val="#ppt_h"/>
                                          </p:val>
                                        </p:tav>
                                      </p:tavLst>
                                    </p:anim>
                                    <p:animEffect transition="in" filter="fade">
                                      <p:cBhvr>
                                        <p:cTn id="19" dur="500"/>
                                        <p:tgtEl>
                                          <p:spTgt spid="268"/>
                                        </p:tgtEl>
                                      </p:cBhvr>
                                    </p:animEffect>
                                  </p:childTnLst>
                                </p:cTn>
                              </p:par>
                              <p:par>
                                <p:cTn id="20" presetID="53" presetClass="entr" presetSubtype="16" fill="hold" nodeType="withEffect">
                                  <p:stCondLst>
                                    <p:cond delay="0"/>
                                  </p:stCondLst>
                                  <p:childTnLst>
                                    <p:set>
                                      <p:cBhvr>
                                        <p:cTn id="21" dur="1" fill="hold">
                                          <p:stCondLst>
                                            <p:cond delay="0"/>
                                          </p:stCondLst>
                                        </p:cTn>
                                        <p:tgtEl>
                                          <p:spTgt spid="265"/>
                                        </p:tgtEl>
                                        <p:attrNameLst>
                                          <p:attrName>style.visibility</p:attrName>
                                        </p:attrNameLst>
                                      </p:cBhvr>
                                      <p:to>
                                        <p:strVal val="visible"/>
                                      </p:to>
                                    </p:set>
                                    <p:anim calcmode="lin" valueType="num">
                                      <p:cBhvr>
                                        <p:cTn id="22" dur="500" fill="hold"/>
                                        <p:tgtEl>
                                          <p:spTgt spid="265"/>
                                        </p:tgtEl>
                                        <p:attrNameLst>
                                          <p:attrName>ppt_w</p:attrName>
                                        </p:attrNameLst>
                                      </p:cBhvr>
                                      <p:tavLst>
                                        <p:tav tm="0">
                                          <p:val>
                                            <p:fltVal val="0"/>
                                          </p:val>
                                        </p:tav>
                                        <p:tav tm="100000">
                                          <p:val>
                                            <p:strVal val="#ppt_w"/>
                                          </p:val>
                                        </p:tav>
                                      </p:tavLst>
                                    </p:anim>
                                    <p:anim calcmode="lin" valueType="num">
                                      <p:cBhvr>
                                        <p:cTn id="23" dur="500" fill="hold"/>
                                        <p:tgtEl>
                                          <p:spTgt spid="265"/>
                                        </p:tgtEl>
                                        <p:attrNameLst>
                                          <p:attrName>ppt_h</p:attrName>
                                        </p:attrNameLst>
                                      </p:cBhvr>
                                      <p:tavLst>
                                        <p:tav tm="0">
                                          <p:val>
                                            <p:fltVal val="0"/>
                                          </p:val>
                                        </p:tav>
                                        <p:tav tm="100000">
                                          <p:val>
                                            <p:strVal val="#ppt_h"/>
                                          </p:val>
                                        </p:tav>
                                      </p:tavLst>
                                    </p:anim>
                                    <p:animEffect transition="in" filter="fade">
                                      <p:cBhvr>
                                        <p:cTn id="24" dur="500"/>
                                        <p:tgtEl>
                                          <p:spTgt spid="265"/>
                                        </p:tgtEl>
                                      </p:cBhvr>
                                    </p:animEffect>
                                  </p:childTnLst>
                                </p:cTn>
                              </p:par>
                              <p:par>
                                <p:cTn id="25" presetID="53" presetClass="entr" presetSubtype="16" fill="hold" nodeType="withEffect">
                                  <p:stCondLst>
                                    <p:cond delay="0"/>
                                  </p:stCondLst>
                                  <p:childTnLst>
                                    <p:set>
                                      <p:cBhvr>
                                        <p:cTn id="26" dur="1" fill="hold">
                                          <p:stCondLst>
                                            <p:cond delay="0"/>
                                          </p:stCondLst>
                                        </p:cTn>
                                        <p:tgtEl>
                                          <p:spTgt spid="262"/>
                                        </p:tgtEl>
                                        <p:attrNameLst>
                                          <p:attrName>style.visibility</p:attrName>
                                        </p:attrNameLst>
                                      </p:cBhvr>
                                      <p:to>
                                        <p:strVal val="visible"/>
                                      </p:to>
                                    </p:set>
                                    <p:anim calcmode="lin" valueType="num">
                                      <p:cBhvr>
                                        <p:cTn id="27" dur="500" fill="hold"/>
                                        <p:tgtEl>
                                          <p:spTgt spid="262"/>
                                        </p:tgtEl>
                                        <p:attrNameLst>
                                          <p:attrName>ppt_w</p:attrName>
                                        </p:attrNameLst>
                                      </p:cBhvr>
                                      <p:tavLst>
                                        <p:tav tm="0">
                                          <p:val>
                                            <p:fltVal val="0"/>
                                          </p:val>
                                        </p:tav>
                                        <p:tav tm="100000">
                                          <p:val>
                                            <p:strVal val="#ppt_w"/>
                                          </p:val>
                                        </p:tav>
                                      </p:tavLst>
                                    </p:anim>
                                    <p:anim calcmode="lin" valueType="num">
                                      <p:cBhvr>
                                        <p:cTn id="28" dur="500" fill="hold"/>
                                        <p:tgtEl>
                                          <p:spTgt spid="262"/>
                                        </p:tgtEl>
                                        <p:attrNameLst>
                                          <p:attrName>ppt_h</p:attrName>
                                        </p:attrNameLst>
                                      </p:cBhvr>
                                      <p:tavLst>
                                        <p:tav tm="0">
                                          <p:val>
                                            <p:fltVal val="0"/>
                                          </p:val>
                                        </p:tav>
                                        <p:tav tm="100000">
                                          <p:val>
                                            <p:strVal val="#ppt_h"/>
                                          </p:val>
                                        </p:tav>
                                      </p:tavLst>
                                    </p:anim>
                                    <p:animEffect transition="in" filter="fade">
                                      <p:cBhvr>
                                        <p:cTn id="29" dur="500"/>
                                        <p:tgtEl>
                                          <p:spTgt spid="262"/>
                                        </p:tgtEl>
                                      </p:cBhvr>
                                    </p:animEffect>
                                  </p:childTnLst>
                                </p:cTn>
                              </p:par>
                              <p:par>
                                <p:cTn id="30" presetID="53" presetClass="entr" presetSubtype="16" fill="hold" nodeType="withEffect">
                                  <p:stCondLst>
                                    <p:cond delay="0"/>
                                  </p:stCondLst>
                                  <p:childTnLst>
                                    <p:set>
                                      <p:cBhvr>
                                        <p:cTn id="31" dur="1" fill="hold">
                                          <p:stCondLst>
                                            <p:cond delay="0"/>
                                          </p:stCondLst>
                                        </p:cTn>
                                        <p:tgtEl>
                                          <p:spTgt spid="259"/>
                                        </p:tgtEl>
                                        <p:attrNameLst>
                                          <p:attrName>style.visibility</p:attrName>
                                        </p:attrNameLst>
                                      </p:cBhvr>
                                      <p:to>
                                        <p:strVal val="visible"/>
                                      </p:to>
                                    </p:set>
                                    <p:anim calcmode="lin" valueType="num">
                                      <p:cBhvr>
                                        <p:cTn id="32" dur="500" fill="hold"/>
                                        <p:tgtEl>
                                          <p:spTgt spid="259"/>
                                        </p:tgtEl>
                                        <p:attrNameLst>
                                          <p:attrName>ppt_w</p:attrName>
                                        </p:attrNameLst>
                                      </p:cBhvr>
                                      <p:tavLst>
                                        <p:tav tm="0">
                                          <p:val>
                                            <p:fltVal val="0"/>
                                          </p:val>
                                        </p:tav>
                                        <p:tav tm="100000">
                                          <p:val>
                                            <p:strVal val="#ppt_w"/>
                                          </p:val>
                                        </p:tav>
                                      </p:tavLst>
                                    </p:anim>
                                    <p:anim calcmode="lin" valueType="num">
                                      <p:cBhvr>
                                        <p:cTn id="33" dur="500" fill="hold"/>
                                        <p:tgtEl>
                                          <p:spTgt spid="259"/>
                                        </p:tgtEl>
                                        <p:attrNameLst>
                                          <p:attrName>ppt_h</p:attrName>
                                        </p:attrNameLst>
                                      </p:cBhvr>
                                      <p:tavLst>
                                        <p:tav tm="0">
                                          <p:val>
                                            <p:fltVal val="0"/>
                                          </p:val>
                                        </p:tav>
                                        <p:tav tm="100000">
                                          <p:val>
                                            <p:strVal val="#ppt_h"/>
                                          </p:val>
                                        </p:tav>
                                      </p:tavLst>
                                    </p:anim>
                                    <p:animEffect transition="in" filter="fade">
                                      <p:cBhvr>
                                        <p:cTn id="34" dur="500"/>
                                        <p:tgtEl>
                                          <p:spTgt spid="259"/>
                                        </p:tgtEl>
                                      </p:cBhvr>
                                    </p:animEffect>
                                  </p:childTnLst>
                                </p:cTn>
                              </p:par>
                              <p:par>
                                <p:cTn id="35" presetID="53" presetClass="entr" presetSubtype="16"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anim calcmode="lin" valueType="num">
                                      <p:cBhvr>
                                        <p:cTn id="37" dur="500" fill="hold"/>
                                        <p:tgtEl>
                                          <p:spTgt spid="271"/>
                                        </p:tgtEl>
                                        <p:attrNameLst>
                                          <p:attrName>ppt_w</p:attrName>
                                        </p:attrNameLst>
                                      </p:cBhvr>
                                      <p:tavLst>
                                        <p:tav tm="0">
                                          <p:val>
                                            <p:fltVal val="0"/>
                                          </p:val>
                                        </p:tav>
                                        <p:tav tm="100000">
                                          <p:val>
                                            <p:strVal val="#ppt_w"/>
                                          </p:val>
                                        </p:tav>
                                      </p:tavLst>
                                    </p:anim>
                                    <p:anim calcmode="lin" valueType="num">
                                      <p:cBhvr>
                                        <p:cTn id="38" dur="500" fill="hold"/>
                                        <p:tgtEl>
                                          <p:spTgt spid="271"/>
                                        </p:tgtEl>
                                        <p:attrNameLst>
                                          <p:attrName>ppt_h</p:attrName>
                                        </p:attrNameLst>
                                      </p:cBhvr>
                                      <p:tavLst>
                                        <p:tav tm="0">
                                          <p:val>
                                            <p:fltVal val="0"/>
                                          </p:val>
                                        </p:tav>
                                        <p:tav tm="100000">
                                          <p:val>
                                            <p:strVal val="#ppt_h"/>
                                          </p:val>
                                        </p:tav>
                                      </p:tavLst>
                                    </p:anim>
                                    <p:animEffect transition="in" filter="fade">
                                      <p:cBhvr>
                                        <p:cTn id="39" dur="500"/>
                                        <p:tgtEl>
                                          <p:spTgt spid="271"/>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251"/>
                                        </p:tgtEl>
                                        <p:attrNameLst>
                                          <p:attrName>style.visibility</p:attrName>
                                        </p:attrNameLst>
                                      </p:cBhvr>
                                      <p:to>
                                        <p:strVal val="visible"/>
                                      </p:to>
                                    </p:set>
                                    <p:animEffect transition="in" filter="fade">
                                      <p:cBhvr>
                                        <p:cTn id="42" dur="1000"/>
                                        <p:tgtEl>
                                          <p:spTgt spid="251"/>
                                        </p:tgtEl>
                                      </p:cBhvr>
                                    </p:animEffect>
                                    <p:anim calcmode="lin" valueType="num">
                                      <p:cBhvr>
                                        <p:cTn id="43" dur="1000" fill="hold"/>
                                        <p:tgtEl>
                                          <p:spTgt spid="251"/>
                                        </p:tgtEl>
                                        <p:attrNameLst>
                                          <p:attrName>ppt_x</p:attrName>
                                        </p:attrNameLst>
                                      </p:cBhvr>
                                      <p:tavLst>
                                        <p:tav tm="0">
                                          <p:val>
                                            <p:strVal val="#ppt_x"/>
                                          </p:val>
                                        </p:tav>
                                        <p:tav tm="100000">
                                          <p:val>
                                            <p:strVal val="#ppt_x"/>
                                          </p:val>
                                        </p:tav>
                                      </p:tavLst>
                                    </p:anim>
                                    <p:anim calcmode="lin" valueType="num">
                                      <p:cBhvr>
                                        <p:cTn id="44" dur="1000" fill="hold"/>
                                        <p:tgtEl>
                                          <p:spTgt spid="2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52"/>
                                        </p:tgtEl>
                                        <p:attrNameLst>
                                          <p:attrName>style.visibility</p:attrName>
                                        </p:attrNameLst>
                                      </p:cBhvr>
                                      <p:to>
                                        <p:strVal val="visible"/>
                                      </p:to>
                                    </p:set>
                                    <p:animEffect transition="in" filter="fade">
                                      <p:cBhvr>
                                        <p:cTn id="47" dur="1000"/>
                                        <p:tgtEl>
                                          <p:spTgt spid="252"/>
                                        </p:tgtEl>
                                      </p:cBhvr>
                                    </p:animEffect>
                                    <p:anim calcmode="lin" valueType="num">
                                      <p:cBhvr>
                                        <p:cTn id="48" dur="1000" fill="hold"/>
                                        <p:tgtEl>
                                          <p:spTgt spid="252"/>
                                        </p:tgtEl>
                                        <p:attrNameLst>
                                          <p:attrName>ppt_x</p:attrName>
                                        </p:attrNameLst>
                                      </p:cBhvr>
                                      <p:tavLst>
                                        <p:tav tm="0">
                                          <p:val>
                                            <p:strVal val="#ppt_x"/>
                                          </p:val>
                                        </p:tav>
                                        <p:tav tm="100000">
                                          <p:val>
                                            <p:strVal val="#ppt_x"/>
                                          </p:val>
                                        </p:tav>
                                      </p:tavLst>
                                    </p:anim>
                                    <p:anim calcmode="lin" valueType="num">
                                      <p:cBhvr>
                                        <p:cTn id="49" dur="1000" fill="hold"/>
                                        <p:tgtEl>
                                          <p:spTgt spid="252"/>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500" fill="hold"/>
                                        <p:tgtEl>
                                          <p:spTgt spid="5"/>
                                        </p:tgtEl>
                                        <p:attrNameLst>
                                          <p:attrName>ppt_w</p:attrName>
                                        </p:attrNameLst>
                                      </p:cBhvr>
                                      <p:tavLst>
                                        <p:tav tm="0">
                                          <p:val>
                                            <p:fltVal val="0"/>
                                          </p:val>
                                        </p:tav>
                                        <p:tav tm="100000">
                                          <p:val>
                                            <p:strVal val="#ppt_w"/>
                                          </p:val>
                                        </p:tav>
                                      </p:tavLst>
                                    </p:anim>
                                    <p:anim calcmode="lin" valueType="num">
                                      <p:cBhvr>
                                        <p:cTn id="53" dur="1500" fill="hold"/>
                                        <p:tgtEl>
                                          <p:spTgt spid="5"/>
                                        </p:tgtEl>
                                        <p:attrNameLst>
                                          <p:attrName>ppt_h</p:attrName>
                                        </p:attrNameLst>
                                      </p:cBhvr>
                                      <p:tavLst>
                                        <p:tav tm="0">
                                          <p:val>
                                            <p:fltVal val="0"/>
                                          </p:val>
                                        </p:tav>
                                        <p:tav tm="100000">
                                          <p:val>
                                            <p:strVal val="#ppt_h"/>
                                          </p:val>
                                        </p:tav>
                                      </p:tavLst>
                                    </p:anim>
                                    <p:animEffect transition="in" filter="fade">
                                      <p:cBhvr>
                                        <p:cTn id="54" dur="1500"/>
                                        <p:tgtEl>
                                          <p:spTgt spid="5"/>
                                        </p:tgtEl>
                                      </p:cBhvr>
                                    </p:animEffect>
                                  </p:childTnLst>
                                </p:cTn>
                              </p:par>
                              <p:par>
                                <p:cTn id="55" presetID="53" presetClass="entr" presetSubtype="16"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1500" fill="hold"/>
                                        <p:tgtEl>
                                          <p:spTgt spid="4"/>
                                        </p:tgtEl>
                                        <p:attrNameLst>
                                          <p:attrName>ppt_w</p:attrName>
                                        </p:attrNameLst>
                                      </p:cBhvr>
                                      <p:tavLst>
                                        <p:tav tm="0">
                                          <p:val>
                                            <p:fltVal val="0"/>
                                          </p:val>
                                        </p:tav>
                                        <p:tav tm="100000">
                                          <p:val>
                                            <p:strVal val="#ppt_w"/>
                                          </p:val>
                                        </p:tav>
                                      </p:tavLst>
                                    </p:anim>
                                    <p:anim calcmode="lin" valueType="num">
                                      <p:cBhvr>
                                        <p:cTn id="58" dur="1500" fill="hold"/>
                                        <p:tgtEl>
                                          <p:spTgt spid="4"/>
                                        </p:tgtEl>
                                        <p:attrNameLst>
                                          <p:attrName>ppt_h</p:attrName>
                                        </p:attrNameLst>
                                      </p:cBhvr>
                                      <p:tavLst>
                                        <p:tav tm="0">
                                          <p:val>
                                            <p:fltVal val="0"/>
                                          </p:val>
                                        </p:tav>
                                        <p:tav tm="100000">
                                          <p:val>
                                            <p:strVal val="#ppt_h"/>
                                          </p:val>
                                        </p:tav>
                                      </p:tavLst>
                                    </p:anim>
                                    <p:animEffect transition="in" filter="fade">
                                      <p:cBhvr>
                                        <p:cTn id="59" dur="1500"/>
                                        <p:tgtEl>
                                          <p:spTgt spid="4"/>
                                        </p:tgtEl>
                                      </p:cBhvr>
                                    </p:animEffect>
                                  </p:childTnLst>
                                </p:cTn>
                              </p:par>
                              <p:par>
                                <p:cTn id="60" presetID="53" presetClass="entr" presetSubtype="16"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1500" fill="hold"/>
                                        <p:tgtEl>
                                          <p:spTgt spid="6"/>
                                        </p:tgtEl>
                                        <p:attrNameLst>
                                          <p:attrName>ppt_w</p:attrName>
                                        </p:attrNameLst>
                                      </p:cBhvr>
                                      <p:tavLst>
                                        <p:tav tm="0">
                                          <p:val>
                                            <p:fltVal val="0"/>
                                          </p:val>
                                        </p:tav>
                                        <p:tav tm="100000">
                                          <p:val>
                                            <p:strVal val="#ppt_w"/>
                                          </p:val>
                                        </p:tav>
                                      </p:tavLst>
                                    </p:anim>
                                    <p:anim calcmode="lin" valueType="num">
                                      <p:cBhvr>
                                        <p:cTn id="63" dur="1500" fill="hold"/>
                                        <p:tgtEl>
                                          <p:spTgt spid="6"/>
                                        </p:tgtEl>
                                        <p:attrNameLst>
                                          <p:attrName>ppt_h</p:attrName>
                                        </p:attrNameLst>
                                      </p:cBhvr>
                                      <p:tavLst>
                                        <p:tav tm="0">
                                          <p:val>
                                            <p:fltVal val="0"/>
                                          </p:val>
                                        </p:tav>
                                        <p:tav tm="100000">
                                          <p:val>
                                            <p:strVal val="#ppt_h"/>
                                          </p:val>
                                        </p:tav>
                                      </p:tavLst>
                                    </p:anim>
                                    <p:animEffect transition="in" filter="fade">
                                      <p:cBhvr>
                                        <p:cTn id="64"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7" name="内容占位符 13"/>
          <p:cNvPicPr>
            <a:picLocks noChangeAspect="1"/>
          </p:cNvPicPr>
          <p:nvPr/>
        </p:nvPicPr>
        <p:blipFill rotWithShape="1">
          <a:blip r:embed="rId2"/>
          <a:srcRect t="10734" r="440"/>
          <a:stretch/>
        </p:blipFill>
        <p:spPr>
          <a:xfrm>
            <a:off x="812705" y="1440611"/>
            <a:ext cx="10116963" cy="4811052"/>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53" y="1548147"/>
            <a:ext cx="1716024" cy="1188016"/>
          </a:xfrm>
          <a:prstGeom prst="rect">
            <a:avLst/>
          </a:prstGeom>
        </p:spPr>
      </p:pic>
      <p:sp>
        <p:nvSpPr>
          <p:cNvPr id="9" name="Rectangle 175"/>
          <p:cNvSpPr>
            <a:spLocks noChangeArrowheads="1"/>
          </p:cNvSpPr>
          <p:nvPr/>
        </p:nvSpPr>
        <p:spPr bwMode="gray">
          <a:xfrm>
            <a:off x="3046522" y="267354"/>
            <a:ext cx="3179857" cy="642059"/>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10" name="Rectangle 175"/>
          <p:cNvSpPr>
            <a:spLocks noChangeArrowheads="1"/>
          </p:cNvSpPr>
          <p:nvPr/>
        </p:nvSpPr>
        <p:spPr bwMode="gray">
          <a:xfrm>
            <a:off x="6226379" y="267354"/>
            <a:ext cx="3045636" cy="642060"/>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11" name="Rectangle 175"/>
          <p:cNvSpPr>
            <a:spLocks noChangeArrowheads="1"/>
          </p:cNvSpPr>
          <p:nvPr/>
        </p:nvSpPr>
        <p:spPr bwMode="gray">
          <a:xfrm>
            <a:off x="9257362" y="267354"/>
            <a:ext cx="2933051" cy="651499"/>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12" name="Rectangle 175"/>
          <p:cNvSpPr>
            <a:spLocks noChangeArrowheads="1"/>
          </p:cNvSpPr>
          <p:nvPr/>
        </p:nvSpPr>
        <p:spPr bwMode="gray">
          <a:xfrm>
            <a:off x="15539" y="267355"/>
            <a:ext cx="3030983" cy="627692"/>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13" name="矩形 12"/>
          <p:cNvSpPr/>
          <p:nvPr/>
        </p:nvSpPr>
        <p:spPr>
          <a:xfrm>
            <a:off x="175419" y="364733"/>
            <a:ext cx="277351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Learning objectives</a:t>
            </a:r>
          </a:p>
        </p:txBody>
      </p:sp>
      <p:sp>
        <p:nvSpPr>
          <p:cNvPr id="14" name="矩形 13"/>
          <p:cNvSpPr/>
          <p:nvPr/>
        </p:nvSpPr>
        <p:spPr>
          <a:xfrm>
            <a:off x="3455684" y="367904"/>
            <a:ext cx="2351156" cy="461665"/>
          </a:xfrm>
          <a:prstGeom prst="rect">
            <a:avLst/>
          </a:prstGeom>
        </p:spPr>
        <p:txBody>
          <a:bodyPr wrap="none">
            <a:spAutoFit/>
          </a:bodyPr>
          <a:lstStyle/>
          <a:p>
            <a:pPr defTabSz="1216025">
              <a:spcBef>
                <a:spcPct val="20000"/>
              </a:spcBef>
            </a:pPr>
            <a:r>
              <a:rPr lang="en-US" altLang="zh-CN" sz="24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Production task </a:t>
            </a:r>
          </a:p>
        </p:txBody>
      </p:sp>
      <p:sp>
        <p:nvSpPr>
          <p:cNvPr id="15" name="矩形 14"/>
          <p:cNvSpPr/>
          <p:nvPr/>
        </p:nvSpPr>
        <p:spPr>
          <a:xfrm>
            <a:off x="6289467" y="349768"/>
            <a:ext cx="2982548"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Teaching procedures </a:t>
            </a:r>
          </a:p>
        </p:txBody>
      </p:sp>
      <p:sp>
        <p:nvSpPr>
          <p:cNvPr id="16" name="矩形 15"/>
          <p:cNvSpPr/>
          <p:nvPr/>
        </p:nvSpPr>
        <p:spPr>
          <a:xfrm>
            <a:off x="9708373" y="364733"/>
            <a:ext cx="207460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highlights</a:t>
            </a:r>
          </a:p>
        </p:txBody>
      </p:sp>
    </p:spTree>
    <p:extLst>
      <p:ext uri="{BB962C8B-B14F-4D97-AF65-F5344CB8AC3E}">
        <p14:creationId xmlns:p14="http://schemas.microsoft.com/office/powerpoint/2010/main" val="1961943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174"/>
          <p:cNvSpPr>
            <a:spLocks noChangeArrowheads="1"/>
          </p:cNvSpPr>
          <p:nvPr/>
        </p:nvSpPr>
        <p:spPr bwMode="gray">
          <a:xfrm>
            <a:off x="7417465" y="1023595"/>
            <a:ext cx="4589731" cy="617539"/>
          </a:xfrm>
          <a:prstGeom prst="rect">
            <a:avLst/>
          </a:prstGeom>
          <a:noFill/>
          <a:ln w="12700">
            <a:solidFill>
              <a:srgbClr val="FFC000"/>
            </a:solidFill>
            <a:prstDash val="dash"/>
          </a:ln>
          <a:effectLst>
            <a:outerShdw dist="17961" dir="2700000" algn="ctr" rotWithShape="0">
              <a:schemeClr val="accent2">
                <a:gamma/>
                <a:shade val="60000"/>
                <a:invGamma/>
              </a:schemeClr>
            </a:outerShdw>
          </a:effectLst>
        </p:spPr>
        <p:txBody>
          <a:bodyPr wrap="none" anchor="ctr"/>
          <a:lstStyle/>
          <a:p>
            <a:endParaRPr lang="zh-CN" altLang="en-US"/>
          </a:p>
        </p:txBody>
      </p:sp>
      <p:grpSp>
        <p:nvGrpSpPr>
          <p:cNvPr id="119" name="Group 104"/>
          <p:cNvGrpSpPr/>
          <p:nvPr/>
        </p:nvGrpSpPr>
        <p:grpSpPr bwMode="auto">
          <a:xfrm rot="344040">
            <a:off x="8013831" y="4123195"/>
            <a:ext cx="1871976" cy="358768"/>
            <a:chOff x="2598" y="1026"/>
            <a:chExt cx="957" cy="242"/>
          </a:xfrm>
        </p:grpSpPr>
        <p:grpSp>
          <p:nvGrpSpPr>
            <p:cNvPr id="120" name="Group 105"/>
            <p:cNvGrpSpPr/>
            <p:nvPr/>
          </p:nvGrpSpPr>
          <p:grpSpPr bwMode="auto">
            <a:xfrm rot="-9970459" flipH="1" flipV="1">
              <a:off x="2598" y="1026"/>
              <a:ext cx="957" cy="242"/>
              <a:chOff x="2532" y="1051"/>
              <a:chExt cx="893" cy="246"/>
            </a:xfrm>
          </p:grpSpPr>
          <p:grpSp>
            <p:nvGrpSpPr>
              <p:cNvPr id="132" name="Group 106"/>
              <p:cNvGrpSpPr/>
              <p:nvPr/>
            </p:nvGrpSpPr>
            <p:grpSpPr bwMode="auto">
              <a:xfrm>
                <a:off x="2532" y="1051"/>
                <a:ext cx="743" cy="185"/>
                <a:chOff x="1565" y="2568"/>
                <a:chExt cx="1118" cy="279"/>
              </a:xfrm>
            </p:grpSpPr>
            <p:sp>
              <p:nvSpPr>
                <p:cNvPr id="138" name="AutoShape 10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9" name="AutoShape 10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0" name="AutoShape 10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1" name="AutoShape 11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33" name="Group 111"/>
              <p:cNvGrpSpPr/>
              <p:nvPr/>
            </p:nvGrpSpPr>
            <p:grpSpPr bwMode="auto">
              <a:xfrm rot="1353540">
                <a:off x="2682" y="1111"/>
                <a:ext cx="743" cy="186"/>
                <a:chOff x="1565" y="2568"/>
                <a:chExt cx="1118" cy="279"/>
              </a:xfrm>
            </p:grpSpPr>
            <p:sp>
              <p:nvSpPr>
                <p:cNvPr id="134" name="AutoShape 11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5" name="AutoShape 11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6" name="AutoShape 11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7" name="AutoShape 11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21" name="Group 116"/>
            <p:cNvGrpSpPr/>
            <p:nvPr/>
          </p:nvGrpSpPr>
          <p:grpSpPr bwMode="auto">
            <a:xfrm rot="-9970459" flipH="1" flipV="1">
              <a:off x="2688" y="1056"/>
              <a:ext cx="784" cy="198"/>
              <a:chOff x="2532" y="1051"/>
              <a:chExt cx="893" cy="246"/>
            </a:xfrm>
          </p:grpSpPr>
          <p:grpSp>
            <p:nvGrpSpPr>
              <p:cNvPr id="122" name="Group 117"/>
              <p:cNvGrpSpPr/>
              <p:nvPr/>
            </p:nvGrpSpPr>
            <p:grpSpPr bwMode="auto">
              <a:xfrm>
                <a:off x="2532" y="1051"/>
                <a:ext cx="743" cy="185"/>
                <a:chOff x="1565" y="2568"/>
                <a:chExt cx="1118" cy="279"/>
              </a:xfrm>
            </p:grpSpPr>
            <p:sp>
              <p:nvSpPr>
                <p:cNvPr id="128" name="AutoShape 11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 name="AutoShape 11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 name="AutoShape 12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 name="AutoShape 12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23" name="Group 122"/>
              <p:cNvGrpSpPr/>
              <p:nvPr/>
            </p:nvGrpSpPr>
            <p:grpSpPr bwMode="auto">
              <a:xfrm rot="1353540">
                <a:off x="2682" y="1111"/>
                <a:ext cx="743" cy="186"/>
                <a:chOff x="1565" y="2568"/>
                <a:chExt cx="1118" cy="279"/>
              </a:xfrm>
            </p:grpSpPr>
            <p:sp>
              <p:nvSpPr>
                <p:cNvPr id="124" name="AutoShape 12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5" name="AutoShape 12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6" name="AutoShape 12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7" name="AutoShape 126"/>
                <p:cNvSpPr>
                  <a:spLocks noChangeArrowheads="1"/>
                </p:cNvSpPr>
                <p:nvPr/>
              </p:nvSpPr>
              <p:spPr bwMode="white">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9" name="组合 8"/>
          <p:cNvGrpSpPr/>
          <p:nvPr/>
        </p:nvGrpSpPr>
        <p:grpSpPr>
          <a:xfrm>
            <a:off x="3838150" y="1686798"/>
            <a:ext cx="5982882" cy="4222559"/>
            <a:chOff x="3351644" y="1766762"/>
            <a:chExt cx="5982882" cy="4222559"/>
          </a:xfrm>
        </p:grpSpPr>
        <p:sp>
          <p:nvSpPr>
            <p:cNvPr id="21" name="AutoShape 6"/>
            <p:cNvSpPr>
              <a:spLocks noChangeArrowheads="1"/>
            </p:cNvSpPr>
            <p:nvPr/>
          </p:nvSpPr>
          <p:spPr bwMode="gray">
            <a:xfrm rot="308465">
              <a:off x="6222834" y="2360323"/>
              <a:ext cx="2484397" cy="2013604"/>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Oval 7"/>
            <p:cNvSpPr>
              <a:spLocks noChangeArrowheads="1"/>
            </p:cNvSpPr>
            <p:nvPr/>
          </p:nvSpPr>
          <p:spPr bwMode="gray">
            <a:xfrm>
              <a:off x="5307921" y="1766762"/>
              <a:ext cx="2060414" cy="1560919"/>
            </a:xfrm>
            <a:prstGeom prst="ellipse">
              <a:avLst/>
            </a:prstGeom>
            <a:solidFill>
              <a:srgbClr val="5C2908"/>
            </a:solidFill>
            <a:ln w="57150">
              <a:solidFill>
                <a:schemeClr val="bg2"/>
              </a:solidFill>
              <a:round/>
            </a:ln>
            <a:effectLst/>
            <a:extLst>
              <a:ext uri="{AF507438-7753-43E0-B8FC-AC1667EBCBE1}">
                <a14:hiddenEffects xmlns:a14="http://schemas.microsoft.com/office/drawing/2010/main">
                  <a:effectLst>
                    <a:outerShdw dist="107763" dir="2700000" algn="ctr" rotWithShape="0">
                      <a:schemeClr val="tx2">
                        <a:alpha val="19000"/>
                      </a:schemeClr>
                    </a:outerShdw>
                  </a:effectLst>
                </a14:hiddenEffects>
              </a:ext>
            </a:extLst>
          </p:spPr>
          <p:txBody>
            <a:bodyPr wrap="none" anchor="ctr"/>
            <a:lstStyle/>
            <a:p>
              <a:endParaRPr lang="zh-CN" altLang="en-US">
                <a:solidFill>
                  <a:srgbClr val="0766D4"/>
                </a:solidFill>
              </a:endParaRPr>
            </a:p>
          </p:txBody>
        </p:sp>
        <p:sp>
          <p:nvSpPr>
            <p:cNvPr id="23" name="Oval 8"/>
            <p:cNvSpPr>
              <a:spLocks noChangeArrowheads="1"/>
            </p:cNvSpPr>
            <p:nvPr/>
          </p:nvSpPr>
          <p:spPr bwMode="gray">
            <a:xfrm>
              <a:off x="7271634" y="3911850"/>
              <a:ext cx="2062892" cy="1562797"/>
            </a:xfrm>
            <a:prstGeom prst="ellipse">
              <a:avLst/>
            </a:prstGeom>
            <a:gradFill rotWithShape="0">
              <a:gsLst>
                <a:gs pos="0">
                  <a:schemeClr val="folHlink">
                    <a:gamma/>
                    <a:shade val="36078"/>
                    <a:invGamma/>
                  </a:schemeClr>
                </a:gs>
                <a:gs pos="50000">
                  <a:schemeClr val="folHlink"/>
                </a:gs>
                <a:gs pos="100000">
                  <a:schemeClr val="folHlink">
                    <a:gamma/>
                    <a:shade val="36078"/>
                    <a:invGamma/>
                  </a:schemeClr>
                </a:gs>
              </a:gsLst>
              <a:lin ang="2700000" scaled="1"/>
            </a:gradFill>
            <a:ln w="57150">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AutoShape 9"/>
            <p:cNvSpPr>
              <a:spLocks noChangeArrowheads="1"/>
            </p:cNvSpPr>
            <p:nvPr/>
          </p:nvSpPr>
          <p:spPr bwMode="gray">
            <a:xfrm rot="7527986">
              <a:off x="5471150" y="3720222"/>
              <a:ext cx="1880240" cy="2657957"/>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AutoShape 10"/>
            <p:cNvSpPr>
              <a:spLocks noChangeArrowheads="1"/>
            </p:cNvSpPr>
            <p:nvPr/>
          </p:nvSpPr>
          <p:spPr bwMode="gray">
            <a:xfrm rot="15216000">
              <a:off x="4019439" y="2263251"/>
              <a:ext cx="1880241" cy="2660436"/>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03366">
                    <a:alpha val="7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Oval 11"/>
            <p:cNvSpPr>
              <a:spLocks noChangeArrowheads="1"/>
            </p:cNvSpPr>
            <p:nvPr/>
          </p:nvSpPr>
          <p:spPr bwMode="gray">
            <a:xfrm>
              <a:off x="3587190" y="3917486"/>
              <a:ext cx="2062892" cy="1560918"/>
            </a:xfrm>
            <a:prstGeom prst="ellipse">
              <a:avLst/>
            </a:prstGeom>
            <a:gradFill rotWithShape="0">
              <a:gsLst>
                <a:gs pos="0">
                  <a:schemeClr val="accent1">
                    <a:gamma/>
                    <a:shade val="66275"/>
                    <a:invGamma/>
                  </a:schemeClr>
                </a:gs>
                <a:gs pos="50000">
                  <a:schemeClr val="accent1"/>
                </a:gs>
                <a:gs pos="100000">
                  <a:schemeClr val="accent1">
                    <a:gamma/>
                    <a:shade val="66275"/>
                    <a:invGamma/>
                  </a:schemeClr>
                </a:gs>
              </a:gsLst>
              <a:lin ang="2700000" scaled="1"/>
            </a:gradFill>
            <a:ln w="57150">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27" name="Group 12"/>
            <p:cNvGrpSpPr/>
            <p:nvPr/>
          </p:nvGrpSpPr>
          <p:grpSpPr bwMode="auto">
            <a:xfrm rot="10082854">
              <a:off x="5062457" y="2897536"/>
              <a:ext cx="1869496" cy="358768"/>
              <a:chOff x="2598" y="1026"/>
              <a:chExt cx="957" cy="242"/>
            </a:xfrm>
          </p:grpSpPr>
          <p:grpSp>
            <p:nvGrpSpPr>
              <p:cNvPr id="28" name="Group 13"/>
              <p:cNvGrpSpPr/>
              <p:nvPr/>
            </p:nvGrpSpPr>
            <p:grpSpPr bwMode="auto">
              <a:xfrm rot="-9970459" flipH="1" flipV="1">
                <a:off x="2598" y="1026"/>
                <a:ext cx="957" cy="242"/>
                <a:chOff x="2532" y="1051"/>
                <a:chExt cx="893" cy="246"/>
              </a:xfrm>
            </p:grpSpPr>
            <p:grpSp>
              <p:nvGrpSpPr>
                <p:cNvPr id="40" name="Group 14"/>
                <p:cNvGrpSpPr/>
                <p:nvPr/>
              </p:nvGrpSpPr>
              <p:grpSpPr bwMode="auto">
                <a:xfrm>
                  <a:off x="2532" y="1051"/>
                  <a:ext cx="743" cy="185"/>
                  <a:chOff x="1565" y="2568"/>
                  <a:chExt cx="1118" cy="279"/>
                </a:xfrm>
              </p:grpSpPr>
              <p:sp>
                <p:nvSpPr>
                  <p:cNvPr id="46" name="AutoShape 1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 name="AutoShape 1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 name="AutoShape 1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9" name="AutoShape 1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41" name="Group 19"/>
                <p:cNvGrpSpPr/>
                <p:nvPr/>
              </p:nvGrpSpPr>
              <p:grpSpPr bwMode="auto">
                <a:xfrm rot="1353540">
                  <a:off x="2682" y="1111"/>
                  <a:ext cx="743" cy="186"/>
                  <a:chOff x="1565" y="2568"/>
                  <a:chExt cx="1118" cy="279"/>
                </a:xfrm>
              </p:grpSpPr>
              <p:sp>
                <p:nvSpPr>
                  <p:cNvPr id="42" name="AutoShape 2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 name="AutoShape 2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 name="AutoShape 2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 name="AutoShape 2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29" name="Group 24"/>
              <p:cNvGrpSpPr/>
              <p:nvPr/>
            </p:nvGrpSpPr>
            <p:grpSpPr bwMode="auto">
              <a:xfrm rot="-9970459" flipH="1" flipV="1">
                <a:off x="2688" y="1056"/>
                <a:ext cx="784" cy="198"/>
                <a:chOff x="2532" y="1051"/>
                <a:chExt cx="893" cy="246"/>
              </a:xfrm>
            </p:grpSpPr>
            <p:grpSp>
              <p:nvGrpSpPr>
                <p:cNvPr id="30" name="Group 25"/>
                <p:cNvGrpSpPr/>
                <p:nvPr/>
              </p:nvGrpSpPr>
              <p:grpSpPr bwMode="auto">
                <a:xfrm>
                  <a:off x="2532" y="1051"/>
                  <a:ext cx="743" cy="185"/>
                  <a:chOff x="1565" y="2568"/>
                  <a:chExt cx="1118" cy="279"/>
                </a:xfrm>
              </p:grpSpPr>
              <p:sp>
                <p:nvSpPr>
                  <p:cNvPr id="36" name="AutoShape 2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 name="AutoShape 2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AutoShape 2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 name="AutoShape 2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1" name="Group 30"/>
                <p:cNvGrpSpPr/>
                <p:nvPr/>
              </p:nvGrpSpPr>
              <p:grpSpPr bwMode="auto">
                <a:xfrm rot="1353540">
                  <a:off x="2682" y="1111"/>
                  <a:ext cx="743" cy="186"/>
                  <a:chOff x="1565" y="2568"/>
                  <a:chExt cx="1118" cy="279"/>
                </a:xfrm>
              </p:grpSpPr>
              <p:sp>
                <p:nvSpPr>
                  <p:cNvPr id="32" name="AutoShape 3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AutoShape 3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AutoShape 3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AutoShape 3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50" name="Group 35"/>
            <p:cNvGrpSpPr/>
            <p:nvPr/>
          </p:nvGrpSpPr>
          <p:grpSpPr bwMode="auto">
            <a:xfrm rot="10082854">
              <a:off x="3351644" y="5052017"/>
              <a:ext cx="1871975" cy="358767"/>
              <a:chOff x="2598" y="1026"/>
              <a:chExt cx="957" cy="242"/>
            </a:xfrm>
          </p:grpSpPr>
          <p:grpSp>
            <p:nvGrpSpPr>
              <p:cNvPr id="51" name="Group 36"/>
              <p:cNvGrpSpPr/>
              <p:nvPr/>
            </p:nvGrpSpPr>
            <p:grpSpPr bwMode="auto">
              <a:xfrm rot="-9970459" flipH="1" flipV="1">
                <a:off x="2598" y="1026"/>
                <a:ext cx="957" cy="242"/>
                <a:chOff x="2532" y="1051"/>
                <a:chExt cx="893" cy="246"/>
              </a:xfrm>
            </p:grpSpPr>
            <p:grpSp>
              <p:nvGrpSpPr>
                <p:cNvPr id="63" name="Group 37"/>
                <p:cNvGrpSpPr/>
                <p:nvPr/>
              </p:nvGrpSpPr>
              <p:grpSpPr bwMode="auto">
                <a:xfrm>
                  <a:off x="2532" y="1051"/>
                  <a:ext cx="743" cy="185"/>
                  <a:chOff x="1565" y="2568"/>
                  <a:chExt cx="1118" cy="279"/>
                </a:xfrm>
              </p:grpSpPr>
              <p:sp>
                <p:nvSpPr>
                  <p:cNvPr id="69" name="AutoShape 3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 name="AutoShape 3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 name="AutoShape 4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 name="AutoShape 4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4" name="Group 42"/>
                <p:cNvGrpSpPr/>
                <p:nvPr/>
              </p:nvGrpSpPr>
              <p:grpSpPr bwMode="auto">
                <a:xfrm rot="1353540">
                  <a:off x="2682" y="1111"/>
                  <a:ext cx="743" cy="186"/>
                  <a:chOff x="1565" y="2568"/>
                  <a:chExt cx="1118" cy="279"/>
                </a:xfrm>
              </p:grpSpPr>
              <p:sp>
                <p:nvSpPr>
                  <p:cNvPr id="65" name="AutoShape 4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6" name="AutoShape 4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7" name="AutoShape 4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 name="AutoShape 4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52" name="Group 47"/>
              <p:cNvGrpSpPr/>
              <p:nvPr/>
            </p:nvGrpSpPr>
            <p:grpSpPr bwMode="auto">
              <a:xfrm rot="-9970459" flipH="1" flipV="1">
                <a:off x="2688" y="1056"/>
                <a:ext cx="784" cy="198"/>
                <a:chOff x="2532" y="1051"/>
                <a:chExt cx="893" cy="246"/>
              </a:xfrm>
            </p:grpSpPr>
            <p:grpSp>
              <p:nvGrpSpPr>
                <p:cNvPr id="53" name="Group 48"/>
                <p:cNvGrpSpPr/>
                <p:nvPr/>
              </p:nvGrpSpPr>
              <p:grpSpPr bwMode="auto">
                <a:xfrm>
                  <a:off x="2532" y="1051"/>
                  <a:ext cx="743" cy="185"/>
                  <a:chOff x="1565" y="2568"/>
                  <a:chExt cx="1118" cy="279"/>
                </a:xfrm>
              </p:grpSpPr>
              <p:sp>
                <p:nvSpPr>
                  <p:cNvPr id="59" name="AutoShape 4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0" name="AutoShape 5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 name="AutoShape 5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 name="AutoShape 5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4" name="Group 53"/>
                <p:cNvGrpSpPr/>
                <p:nvPr/>
              </p:nvGrpSpPr>
              <p:grpSpPr bwMode="auto">
                <a:xfrm rot="1353540">
                  <a:off x="2682" y="1111"/>
                  <a:ext cx="743" cy="186"/>
                  <a:chOff x="1565" y="2568"/>
                  <a:chExt cx="1118" cy="279"/>
                </a:xfrm>
              </p:grpSpPr>
              <p:sp>
                <p:nvSpPr>
                  <p:cNvPr id="55" name="AutoShape 5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AutoShape 5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AutoShape 5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8" name="AutoShape 5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73" name="Group 58"/>
            <p:cNvGrpSpPr/>
            <p:nvPr/>
          </p:nvGrpSpPr>
          <p:grpSpPr bwMode="auto">
            <a:xfrm rot="10082854">
              <a:off x="7060884" y="5050139"/>
              <a:ext cx="1869496" cy="358768"/>
              <a:chOff x="2598" y="1026"/>
              <a:chExt cx="957" cy="242"/>
            </a:xfrm>
          </p:grpSpPr>
          <p:grpSp>
            <p:nvGrpSpPr>
              <p:cNvPr id="74" name="Group 59"/>
              <p:cNvGrpSpPr/>
              <p:nvPr/>
            </p:nvGrpSpPr>
            <p:grpSpPr bwMode="auto">
              <a:xfrm rot="-9970459" flipH="1" flipV="1">
                <a:off x="2598" y="1026"/>
                <a:ext cx="957" cy="242"/>
                <a:chOff x="2532" y="1051"/>
                <a:chExt cx="893" cy="246"/>
              </a:xfrm>
            </p:grpSpPr>
            <p:grpSp>
              <p:nvGrpSpPr>
                <p:cNvPr id="86" name="Group 60"/>
                <p:cNvGrpSpPr/>
                <p:nvPr/>
              </p:nvGrpSpPr>
              <p:grpSpPr bwMode="auto">
                <a:xfrm>
                  <a:off x="2532" y="1051"/>
                  <a:ext cx="743" cy="185"/>
                  <a:chOff x="1565" y="2568"/>
                  <a:chExt cx="1118" cy="279"/>
                </a:xfrm>
              </p:grpSpPr>
              <p:sp>
                <p:nvSpPr>
                  <p:cNvPr id="92" name="AutoShape 6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3" name="AutoShape 6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 name="AutoShape 6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AutoShape 6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7" name="Group 65"/>
                <p:cNvGrpSpPr/>
                <p:nvPr/>
              </p:nvGrpSpPr>
              <p:grpSpPr bwMode="auto">
                <a:xfrm rot="1353540">
                  <a:off x="2682" y="1111"/>
                  <a:ext cx="743" cy="186"/>
                  <a:chOff x="1565" y="2568"/>
                  <a:chExt cx="1118" cy="279"/>
                </a:xfrm>
              </p:grpSpPr>
              <p:sp>
                <p:nvSpPr>
                  <p:cNvPr id="88" name="AutoShape 6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6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AutoShape 6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1" name="AutoShape 6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75" name="Group 70"/>
              <p:cNvGrpSpPr/>
              <p:nvPr/>
            </p:nvGrpSpPr>
            <p:grpSpPr bwMode="auto">
              <a:xfrm rot="-9970459" flipH="1" flipV="1">
                <a:off x="2688" y="1056"/>
                <a:ext cx="784" cy="198"/>
                <a:chOff x="2532" y="1051"/>
                <a:chExt cx="893" cy="246"/>
              </a:xfrm>
            </p:grpSpPr>
            <p:grpSp>
              <p:nvGrpSpPr>
                <p:cNvPr id="76" name="Group 71"/>
                <p:cNvGrpSpPr/>
                <p:nvPr/>
              </p:nvGrpSpPr>
              <p:grpSpPr bwMode="auto">
                <a:xfrm>
                  <a:off x="2532" y="1051"/>
                  <a:ext cx="743" cy="185"/>
                  <a:chOff x="1565" y="2568"/>
                  <a:chExt cx="1118" cy="279"/>
                </a:xfrm>
              </p:grpSpPr>
              <p:sp>
                <p:nvSpPr>
                  <p:cNvPr id="82" name="AutoShape 7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AutoShape 7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4" name="AutoShape 7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AutoShape 7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7" name="Group 76"/>
                <p:cNvGrpSpPr/>
                <p:nvPr/>
              </p:nvGrpSpPr>
              <p:grpSpPr bwMode="auto">
                <a:xfrm rot="1353540">
                  <a:off x="2682" y="1111"/>
                  <a:ext cx="743" cy="186"/>
                  <a:chOff x="1565" y="2568"/>
                  <a:chExt cx="1118" cy="279"/>
                </a:xfrm>
              </p:grpSpPr>
              <p:sp>
                <p:nvSpPr>
                  <p:cNvPr id="78" name="AutoShape 7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9" name="AutoShape 7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 name="AutoShape 7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AutoShape 8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96" name="Group 81"/>
            <p:cNvGrpSpPr/>
            <p:nvPr/>
          </p:nvGrpSpPr>
          <p:grpSpPr bwMode="auto">
            <a:xfrm>
              <a:off x="5917862" y="1909518"/>
              <a:ext cx="1869496" cy="358768"/>
              <a:chOff x="2598" y="1026"/>
              <a:chExt cx="957" cy="242"/>
            </a:xfrm>
          </p:grpSpPr>
          <p:grpSp>
            <p:nvGrpSpPr>
              <p:cNvPr id="97" name="Group 82"/>
              <p:cNvGrpSpPr/>
              <p:nvPr/>
            </p:nvGrpSpPr>
            <p:grpSpPr bwMode="auto">
              <a:xfrm rot="-9970459" flipH="1" flipV="1">
                <a:off x="2598" y="1026"/>
                <a:ext cx="957" cy="242"/>
                <a:chOff x="2532" y="1051"/>
                <a:chExt cx="893" cy="246"/>
              </a:xfrm>
            </p:grpSpPr>
            <p:grpSp>
              <p:nvGrpSpPr>
                <p:cNvPr id="109" name="Group 83"/>
                <p:cNvGrpSpPr/>
                <p:nvPr/>
              </p:nvGrpSpPr>
              <p:grpSpPr bwMode="auto">
                <a:xfrm>
                  <a:off x="2532" y="1051"/>
                  <a:ext cx="743" cy="185"/>
                  <a:chOff x="1565" y="2568"/>
                  <a:chExt cx="1118" cy="279"/>
                </a:xfrm>
              </p:grpSpPr>
              <p:sp>
                <p:nvSpPr>
                  <p:cNvPr id="115" name="AutoShape 8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6" name="AutoShape 8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7" name="AutoShape 8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8" name="AutoShape 8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0" name="Group 88"/>
                <p:cNvGrpSpPr/>
                <p:nvPr/>
              </p:nvGrpSpPr>
              <p:grpSpPr bwMode="auto">
                <a:xfrm rot="1353540">
                  <a:off x="2682" y="1111"/>
                  <a:ext cx="743" cy="186"/>
                  <a:chOff x="1565" y="2568"/>
                  <a:chExt cx="1118" cy="279"/>
                </a:xfrm>
              </p:grpSpPr>
              <p:sp>
                <p:nvSpPr>
                  <p:cNvPr id="111" name="AutoShape 8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 name="AutoShape 9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 name="AutoShape 9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 name="AutoShape 9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98" name="Group 93"/>
              <p:cNvGrpSpPr/>
              <p:nvPr/>
            </p:nvGrpSpPr>
            <p:grpSpPr bwMode="auto">
              <a:xfrm rot="-9970459" flipH="1" flipV="1">
                <a:off x="2688" y="1056"/>
                <a:ext cx="784" cy="198"/>
                <a:chOff x="2532" y="1051"/>
                <a:chExt cx="893" cy="246"/>
              </a:xfrm>
            </p:grpSpPr>
            <p:grpSp>
              <p:nvGrpSpPr>
                <p:cNvPr id="99" name="Group 94"/>
                <p:cNvGrpSpPr/>
                <p:nvPr/>
              </p:nvGrpSpPr>
              <p:grpSpPr bwMode="auto">
                <a:xfrm>
                  <a:off x="2532" y="1051"/>
                  <a:ext cx="743" cy="185"/>
                  <a:chOff x="1565" y="2568"/>
                  <a:chExt cx="1118" cy="279"/>
                </a:xfrm>
              </p:grpSpPr>
              <p:sp>
                <p:nvSpPr>
                  <p:cNvPr id="105" name="AutoShape 9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 name="AutoShape 9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 name="AutoShape 9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 name="AutoShape 9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0" name="Group 99"/>
                <p:cNvGrpSpPr/>
                <p:nvPr/>
              </p:nvGrpSpPr>
              <p:grpSpPr bwMode="auto">
                <a:xfrm rot="1353540">
                  <a:off x="2682" y="1111"/>
                  <a:ext cx="743" cy="186"/>
                  <a:chOff x="1565" y="2568"/>
                  <a:chExt cx="1118" cy="279"/>
                </a:xfrm>
              </p:grpSpPr>
              <p:sp>
                <p:nvSpPr>
                  <p:cNvPr id="101" name="AutoShape 10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AutoShape 10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 name="AutoShape 10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4" name="AutoShape 10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142" name="Group 127"/>
            <p:cNvGrpSpPr/>
            <p:nvPr/>
          </p:nvGrpSpPr>
          <p:grpSpPr bwMode="auto">
            <a:xfrm rot="21367855">
              <a:off x="4162420" y="4048973"/>
              <a:ext cx="1929002" cy="392577"/>
              <a:chOff x="1824" y="2448"/>
              <a:chExt cx="987" cy="266"/>
            </a:xfrm>
          </p:grpSpPr>
          <p:grpSp>
            <p:nvGrpSpPr>
              <p:cNvPr id="143" name="Group 128"/>
              <p:cNvGrpSpPr/>
              <p:nvPr/>
            </p:nvGrpSpPr>
            <p:grpSpPr bwMode="auto">
              <a:xfrm rot="513316">
                <a:off x="1824" y="2448"/>
                <a:ext cx="957" cy="242"/>
                <a:chOff x="2598" y="1026"/>
                <a:chExt cx="957" cy="242"/>
              </a:xfrm>
            </p:grpSpPr>
            <p:grpSp>
              <p:nvGrpSpPr>
                <p:cNvPr id="167" name="Group 129"/>
                <p:cNvGrpSpPr/>
                <p:nvPr/>
              </p:nvGrpSpPr>
              <p:grpSpPr bwMode="auto">
                <a:xfrm rot="-9970459" flipH="1" flipV="1">
                  <a:off x="2598" y="1026"/>
                  <a:ext cx="957" cy="242"/>
                  <a:chOff x="2532" y="1051"/>
                  <a:chExt cx="893" cy="246"/>
                </a:xfrm>
              </p:grpSpPr>
              <p:grpSp>
                <p:nvGrpSpPr>
                  <p:cNvPr id="179" name="Group 130"/>
                  <p:cNvGrpSpPr/>
                  <p:nvPr/>
                </p:nvGrpSpPr>
                <p:grpSpPr bwMode="auto">
                  <a:xfrm>
                    <a:off x="2532" y="1051"/>
                    <a:ext cx="743" cy="185"/>
                    <a:chOff x="1565" y="2568"/>
                    <a:chExt cx="1118" cy="279"/>
                  </a:xfrm>
                </p:grpSpPr>
                <p:sp>
                  <p:nvSpPr>
                    <p:cNvPr id="185" name="AutoShape 13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6" name="AutoShape 13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7" name="AutoShape 13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8" name="AutoShape 13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80" name="Group 135"/>
                  <p:cNvGrpSpPr/>
                  <p:nvPr/>
                </p:nvGrpSpPr>
                <p:grpSpPr bwMode="auto">
                  <a:xfrm rot="1353540">
                    <a:off x="2682" y="1111"/>
                    <a:ext cx="743" cy="186"/>
                    <a:chOff x="1565" y="2568"/>
                    <a:chExt cx="1118" cy="279"/>
                  </a:xfrm>
                </p:grpSpPr>
                <p:sp>
                  <p:nvSpPr>
                    <p:cNvPr id="181" name="AutoShape 13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2" name="AutoShape 13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3" name="AutoShape 13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4" name="AutoShape 13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68" name="Group 140"/>
                <p:cNvGrpSpPr/>
                <p:nvPr/>
              </p:nvGrpSpPr>
              <p:grpSpPr bwMode="auto">
                <a:xfrm rot="-9970459" flipH="1" flipV="1">
                  <a:off x="2688" y="1056"/>
                  <a:ext cx="784" cy="198"/>
                  <a:chOff x="2532" y="1051"/>
                  <a:chExt cx="893" cy="246"/>
                </a:xfrm>
              </p:grpSpPr>
              <p:grpSp>
                <p:nvGrpSpPr>
                  <p:cNvPr id="169" name="Group 141"/>
                  <p:cNvGrpSpPr/>
                  <p:nvPr/>
                </p:nvGrpSpPr>
                <p:grpSpPr bwMode="auto">
                  <a:xfrm>
                    <a:off x="2532" y="1051"/>
                    <a:ext cx="743" cy="185"/>
                    <a:chOff x="1565" y="2568"/>
                    <a:chExt cx="1118" cy="279"/>
                  </a:xfrm>
                </p:grpSpPr>
                <p:sp>
                  <p:nvSpPr>
                    <p:cNvPr id="175" name="AutoShape 14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6" name="AutoShape 14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7" name="AutoShape 14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8" name="AutoShape 14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70" name="Group 146"/>
                  <p:cNvGrpSpPr/>
                  <p:nvPr/>
                </p:nvGrpSpPr>
                <p:grpSpPr bwMode="auto">
                  <a:xfrm rot="1353540">
                    <a:off x="2682" y="1111"/>
                    <a:ext cx="743" cy="186"/>
                    <a:chOff x="1565" y="2568"/>
                    <a:chExt cx="1118" cy="279"/>
                  </a:xfrm>
                </p:grpSpPr>
                <p:sp>
                  <p:nvSpPr>
                    <p:cNvPr id="171" name="AutoShape 14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2" name="AutoShape 14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3" name="AutoShape 14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4" name="AutoShape 15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144" name="Group 151"/>
              <p:cNvGrpSpPr/>
              <p:nvPr/>
            </p:nvGrpSpPr>
            <p:grpSpPr bwMode="auto">
              <a:xfrm rot="513316">
                <a:off x="1854" y="2472"/>
                <a:ext cx="957" cy="242"/>
                <a:chOff x="2598" y="1026"/>
                <a:chExt cx="957" cy="242"/>
              </a:xfrm>
            </p:grpSpPr>
            <p:grpSp>
              <p:nvGrpSpPr>
                <p:cNvPr id="145" name="Group 152"/>
                <p:cNvGrpSpPr/>
                <p:nvPr/>
              </p:nvGrpSpPr>
              <p:grpSpPr bwMode="auto">
                <a:xfrm rot="-9970459" flipH="1" flipV="1">
                  <a:off x="2598" y="1026"/>
                  <a:ext cx="957" cy="242"/>
                  <a:chOff x="2532" y="1051"/>
                  <a:chExt cx="893" cy="246"/>
                </a:xfrm>
              </p:grpSpPr>
              <p:grpSp>
                <p:nvGrpSpPr>
                  <p:cNvPr id="157" name="Group 153"/>
                  <p:cNvGrpSpPr/>
                  <p:nvPr/>
                </p:nvGrpSpPr>
                <p:grpSpPr bwMode="auto">
                  <a:xfrm>
                    <a:off x="2532" y="1051"/>
                    <a:ext cx="743" cy="185"/>
                    <a:chOff x="1565" y="2568"/>
                    <a:chExt cx="1118" cy="279"/>
                  </a:xfrm>
                </p:grpSpPr>
                <p:sp>
                  <p:nvSpPr>
                    <p:cNvPr id="163" name="AutoShape 154"/>
                    <p:cNvSpPr>
                      <a:spLocks noChangeArrowheads="1"/>
                    </p:cNvSpPr>
                    <p:nvPr/>
                  </p:nvSpPr>
                  <p:spPr bwMode="white">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4" name="AutoShape 155"/>
                    <p:cNvSpPr>
                      <a:spLocks noChangeArrowheads="1"/>
                    </p:cNvSpPr>
                    <p:nvPr/>
                  </p:nvSpPr>
                  <p:spPr bwMode="white">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5" name="AutoShape 156"/>
                    <p:cNvSpPr>
                      <a:spLocks noChangeArrowheads="1"/>
                    </p:cNvSpPr>
                    <p:nvPr/>
                  </p:nvSpPr>
                  <p:spPr bwMode="white">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6" name="AutoShape 157"/>
                    <p:cNvSpPr>
                      <a:spLocks noChangeArrowheads="1"/>
                    </p:cNvSpPr>
                    <p:nvPr/>
                  </p:nvSpPr>
                  <p:spPr bwMode="white">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58" name="Group 158"/>
                  <p:cNvGrpSpPr/>
                  <p:nvPr/>
                </p:nvGrpSpPr>
                <p:grpSpPr bwMode="auto">
                  <a:xfrm rot="1353540">
                    <a:off x="2682" y="1111"/>
                    <a:ext cx="743" cy="186"/>
                    <a:chOff x="1565" y="2568"/>
                    <a:chExt cx="1118" cy="279"/>
                  </a:xfrm>
                </p:grpSpPr>
                <p:sp>
                  <p:nvSpPr>
                    <p:cNvPr id="159" name="AutoShape 159"/>
                    <p:cNvSpPr>
                      <a:spLocks noChangeArrowheads="1"/>
                    </p:cNvSpPr>
                    <p:nvPr/>
                  </p:nvSpPr>
                  <p:spPr bwMode="white">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0" name="AutoShape 160"/>
                    <p:cNvSpPr>
                      <a:spLocks noChangeArrowheads="1"/>
                    </p:cNvSpPr>
                    <p:nvPr/>
                  </p:nvSpPr>
                  <p:spPr bwMode="white">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1" name="AutoShape 161"/>
                    <p:cNvSpPr>
                      <a:spLocks noChangeArrowheads="1"/>
                    </p:cNvSpPr>
                    <p:nvPr/>
                  </p:nvSpPr>
                  <p:spPr bwMode="white">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2" name="AutoShape 162"/>
                    <p:cNvSpPr>
                      <a:spLocks noChangeArrowheads="1"/>
                    </p:cNvSpPr>
                    <p:nvPr/>
                  </p:nvSpPr>
                  <p:spPr bwMode="white">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46" name="Group 163"/>
                <p:cNvGrpSpPr/>
                <p:nvPr/>
              </p:nvGrpSpPr>
              <p:grpSpPr bwMode="auto">
                <a:xfrm rot="-9970459" flipH="1" flipV="1">
                  <a:off x="2688" y="1056"/>
                  <a:ext cx="784" cy="198"/>
                  <a:chOff x="2532" y="1051"/>
                  <a:chExt cx="893" cy="246"/>
                </a:xfrm>
              </p:grpSpPr>
              <p:grpSp>
                <p:nvGrpSpPr>
                  <p:cNvPr id="147" name="Group 164"/>
                  <p:cNvGrpSpPr/>
                  <p:nvPr/>
                </p:nvGrpSpPr>
                <p:grpSpPr bwMode="auto">
                  <a:xfrm>
                    <a:off x="2532" y="1051"/>
                    <a:ext cx="743" cy="185"/>
                    <a:chOff x="1565" y="2568"/>
                    <a:chExt cx="1118" cy="279"/>
                  </a:xfrm>
                </p:grpSpPr>
                <p:sp>
                  <p:nvSpPr>
                    <p:cNvPr id="153" name="AutoShape 165"/>
                    <p:cNvSpPr>
                      <a:spLocks noChangeArrowheads="1"/>
                    </p:cNvSpPr>
                    <p:nvPr/>
                  </p:nvSpPr>
                  <p:spPr bwMode="white">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4" name="AutoShape 166"/>
                    <p:cNvSpPr>
                      <a:spLocks noChangeArrowheads="1"/>
                    </p:cNvSpPr>
                    <p:nvPr/>
                  </p:nvSpPr>
                  <p:spPr bwMode="white">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5" name="AutoShape 167"/>
                    <p:cNvSpPr>
                      <a:spLocks noChangeArrowheads="1"/>
                    </p:cNvSpPr>
                    <p:nvPr/>
                  </p:nvSpPr>
                  <p:spPr bwMode="white">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6" name="AutoShape 168"/>
                    <p:cNvSpPr>
                      <a:spLocks noChangeArrowheads="1"/>
                    </p:cNvSpPr>
                    <p:nvPr/>
                  </p:nvSpPr>
                  <p:spPr bwMode="white">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48" name="Group 169"/>
                  <p:cNvGrpSpPr/>
                  <p:nvPr/>
                </p:nvGrpSpPr>
                <p:grpSpPr bwMode="auto">
                  <a:xfrm rot="1353540">
                    <a:off x="2682" y="1111"/>
                    <a:ext cx="743" cy="186"/>
                    <a:chOff x="1565" y="2568"/>
                    <a:chExt cx="1118" cy="279"/>
                  </a:xfrm>
                </p:grpSpPr>
                <p:sp>
                  <p:nvSpPr>
                    <p:cNvPr id="149" name="AutoShape 170"/>
                    <p:cNvSpPr>
                      <a:spLocks noChangeArrowheads="1"/>
                    </p:cNvSpPr>
                    <p:nvPr/>
                  </p:nvSpPr>
                  <p:spPr bwMode="white">
                    <a:xfrm rot="5263130">
                      <a:off x="1859"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0" name="AutoShape 171"/>
                    <p:cNvSpPr>
                      <a:spLocks noChangeArrowheads="1"/>
                    </p:cNvSpPr>
                    <p:nvPr/>
                  </p:nvSpPr>
                  <p:spPr bwMode="white">
                    <a:xfrm rot="6078281">
                      <a:off x="1995" y="2274"/>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1" name="AutoShape 172"/>
                    <p:cNvSpPr>
                      <a:spLocks noChangeArrowheads="1"/>
                    </p:cNvSpPr>
                    <p:nvPr/>
                  </p:nvSpPr>
                  <p:spPr bwMode="white">
                    <a:xfrm rot="6373927">
                      <a:off x="2071" y="229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2" name="AutoShape 173"/>
                    <p:cNvSpPr>
                      <a:spLocks noChangeArrowheads="1"/>
                    </p:cNvSpPr>
                    <p:nvPr/>
                  </p:nvSpPr>
                  <p:spPr bwMode="white">
                    <a:xfrm rot="6906312">
                      <a:off x="2161" y="2326"/>
                      <a:ext cx="227" cy="816"/>
                    </a:xfrm>
                    <a:prstGeom prst="moon">
                      <a:avLst>
                        <a:gd name="adj" fmla="val 49773"/>
                      </a:avLst>
                    </a:prstGeom>
                    <a:solidFill>
                      <a:srgbClr val="FFFFFF">
                        <a:alpha val="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sp>
          <p:nvSpPr>
            <p:cNvPr id="189" name="Rectangle 184"/>
            <p:cNvSpPr>
              <a:spLocks noChangeArrowheads="1"/>
            </p:cNvSpPr>
            <p:nvPr/>
          </p:nvSpPr>
          <p:spPr bwMode="white">
            <a:xfrm>
              <a:off x="5447751" y="2313365"/>
              <a:ext cx="1763395" cy="52197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dirty="0">
                  <a:solidFill>
                    <a:srgbClr val="FFFFFF"/>
                  </a:solidFill>
                  <a:effectLst>
                    <a:glow rad="63500">
                      <a:schemeClr val="accent1">
                        <a:satMod val="175000"/>
                        <a:alpha val="40000"/>
                      </a:schemeClr>
                    </a:glow>
                  </a:effectLst>
                  <a:ea typeface="宋体" panose="02010600030101010101" pitchFamily="2" charset="-122"/>
                </a:rPr>
                <a:t>Pre-</a:t>
              </a:r>
              <a:r>
                <a:rPr lang="en-US" altLang="zh-CN" sz="2800" dirty="0">
                  <a:solidFill>
                    <a:srgbClr val="FFFFFF"/>
                  </a:solidFill>
                  <a:ea typeface="宋体" panose="02010600030101010101" pitchFamily="2" charset="-122"/>
                </a:rPr>
                <a:t>class</a:t>
              </a:r>
            </a:p>
          </p:txBody>
        </p:sp>
        <p:sp>
          <p:nvSpPr>
            <p:cNvPr id="190" name="Rectangle 185"/>
            <p:cNvSpPr>
              <a:spLocks noChangeArrowheads="1"/>
            </p:cNvSpPr>
            <p:nvPr/>
          </p:nvSpPr>
          <p:spPr bwMode="white">
            <a:xfrm>
              <a:off x="3613721" y="4477238"/>
              <a:ext cx="1960245" cy="52197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dirty="0">
                  <a:solidFill>
                    <a:srgbClr val="FFFFFF"/>
                  </a:solidFill>
                  <a:effectLst>
                    <a:glow rad="101600">
                      <a:schemeClr val="accent2">
                        <a:satMod val="175000"/>
                        <a:alpha val="40000"/>
                      </a:schemeClr>
                    </a:glow>
                  </a:effectLst>
                  <a:ea typeface="宋体" panose="02010600030101010101" pitchFamily="2" charset="-122"/>
                </a:rPr>
                <a:t>Post-</a:t>
              </a:r>
              <a:r>
                <a:rPr lang="en-US" altLang="zh-CN" sz="2800" dirty="0">
                  <a:solidFill>
                    <a:srgbClr val="FFFFFF"/>
                  </a:solidFill>
                  <a:ea typeface="宋体" panose="02010600030101010101" pitchFamily="2" charset="-122"/>
                </a:rPr>
                <a:t>class</a:t>
              </a:r>
            </a:p>
          </p:txBody>
        </p:sp>
        <p:sp>
          <p:nvSpPr>
            <p:cNvPr id="191" name="Rectangle 186"/>
            <p:cNvSpPr>
              <a:spLocks noChangeArrowheads="1"/>
            </p:cNvSpPr>
            <p:nvPr/>
          </p:nvSpPr>
          <p:spPr bwMode="white">
            <a:xfrm>
              <a:off x="7572286" y="4454698"/>
              <a:ext cx="1506220" cy="52197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dirty="0">
                  <a:solidFill>
                    <a:srgbClr val="FFFFFF"/>
                  </a:solidFill>
                  <a:effectLst>
                    <a:glow rad="63500">
                      <a:schemeClr val="accent1">
                        <a:satMod val="175000"/>
                        <a:alpha val="40000"/>
                      </a:schemeClr>
                    </a:glow>
                  </a:effectLst>
                  <a:ea typeface="宋体" panose="02010600030101010101" pitchFamily="2" charset="-122"/>
                </a:rPr>
                <a:t>In-</a:t>
              </a:r>
              <a:r>
                <a:rPr lang="en-US" altLang="zh-CN" sz="2800" dirty="0">
                  <a:solidFill>
                    <a:srgbClr val="FFFFFF"/>
                  </a:solidFill>
                  <a:ea typeface="宋体" panose="02010600030101010101" pitchFamily="2" charset="-122"/>
                </a:rPr>
                <a:t>class</a:t>
              </a:r>
            </a:p>
          </p:txBody>
        </p:sp>
      </p:grpSp>
      <p:grpSp>
        <p:nvGrpSpPr>
          <p:cNvPr id="195" name="组合 194"/>
          <p:cNvGrpSpPr/>
          <p:nvPr/>
        </p:nvGrpSpPr>
        <p:grpSpPr>
          <a:xfrm>
            <a:off x="5690767" y="3202933"/>
            <a:ext cx="2504203" cy="1066835"/>
            <a:chOff x="4081372" y="2725381"/>
            <a:chExt cx="5767718" cy="1407237"/>
          </a:xfrm>
        </p:grpSpPr>
        <p:sp>
          <p:nvSpPr>
            <p:cNvPr id="196" name="六边形 195"/>
            <p:cNvSpPr/>
            <p:nvPr/>
          </p:nvSpPr>
          <p:spPr>
            <a:xfrm>
              <a:off x="4081372" y="2725381"/>
              <a:ext cx="5767718"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7" name="六边形 196"/>
            <p:cNvSpPr/>
            <p:nvPr/>
          </p:nvSpPr>
          <p:spPr>
            <a:xfrm>
              <a:off x="4081372" y="2725381"/>
              <a:ext cx="5767718"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2" name="Rectangle 12"/>
          <p:cNvSpPr>
            <a:spLocks noChangeArrowheads="1"/>
          </p:cNvSpPr>
          <p:nvPr/>
        </p:nvSpPr>
        <p:spPr bwMode="auto">
          <a:xfrm>
            <a:off x="6177100" y="3312516"/>
            <a:ext cx="1511569" cy="830997"/>
          </a:xfrm>
          <a:prstGeom prst="rect">
            <a:avLst/>
          </a:prstGeom>
          <a:noFill/>
          <a:ln w="9525">
            <a:noFill/>
            <a:miter lim="800000"/>
          </a:ln>
          <a:effectLst/>
        </p:spPr>
        <p:txBody>
          <a:bodyPr wrap="none">
            <a:spAutoFit/>
          </a:bodyPr>
          <a:lstStyle/>
          <a:p>
            <a:r>
              <a:rPr lang="en-US" altLang="zh-CN" sz="2400" dirty="0">
                <a:ln w="10541" cmpd="sng">
                  <a:solidFill>
                    <a:schemeClr val="accent1">
                      <a:shade val="88000"/>
                      <a:satMod val="110000"/>
                    </a:schemeClr>
                  </a:solidFill>
                  <a:prstDash val="solid"/>
                </a:ln>
                <a:solidFill>
                  <a:srgbClr val="C00000"/>
                </a:solidFill>
              </a:rPr>
              <a:t>Blended </a:t>
            </a:r>
            <a:endParaRPr lang="en-US" altLang="zh-CN" sz="2400" dirty="0" smtClean="0">
              <a:ln w="10541" cmpd="sng">
                <a:solidFill>
                  <a:schemeClr val="accent1">
                    <a:shade val="88000"/>
                    <a:satMod val="110000"/>
                  </a:schemeClr>
                </a:solidFill>
                <a:prstDash val="solid"/>
              </a:ln>
              <a:solidFill>
                <a:srgbClr val="C00000"/>
              </a:solidFill>
            </a:endParaRPr>
          </a:p>
          <a:p>
            <a:r>
              <a:rPr lang="en-US" altLang="zh-CN" sz="2400" dirty="0" smtClean="0">
                <a:ln w="10541" cmpd="sng">
                  <a:solidFill>
                    <a:schemeClr val="accent1">
                      <a:shade val="88000"/>
                      <a:satMod val="110000"/>
                    </a:schemeClr>
                  </a:solidFill>
                  <a:prstDash val="solid"/>
                </a:ln>
                <a:solidFill>
                  <a:srgbClr val="C00000"/>
                </a:solidFill>
              </a:rPr>
              <a:t>teaching</a:t>
            </a:r>
            <a:endParaRPr lang="zh-CN" altLang="en-US" sz="2400" dirty="0">
              <a:ln w="10541" cmpd="sng">
                <a:solidFill>
                  <a:schemeClr val="accent1">
                    <a:shade val="88000"/>
                    <a:satMod val="110000"/>
                  </a:schemeClr>
                </a:solidFill>
                <a:prstDash val="solid"/>
              </a:ln>
              <a:solidFill>
                <a:srgbClr val="C00000"/>
              </a:solidFill>
            </a:endParaRPr>
          </a:p>
        </p:txBody>
      </p:sp>
      <p:sp>
        <p:nvSpPr>
          <p:cNvPr id="199" name="Rectangle 13"/>
          <p:cNvSpPr>
            <a:spLocks noChangeArrowheads="1"/>
          </p:cNvSpPr>
          <p:nvPr/>
        </p:nvSpPr>
        <p:spPr bwMode="auto">
          <a:xfrm>
            <a:off x="7128600" y="6122294"/>
            <a:ext cx="4988715" cy="1323439"/>
          </a:xfrm>
          <a:prstGeom prst="rect">
            <a:avLst/>
          </a:prstGeom>
          <a:noFill/>
          <a:ln w="9525">
            <a:noFill/>
            <a:miter lim="800000"/>
          </a:ln>
          <a:effectLst/>
        </p:spPr>
        <p:txBody>
          <a:bodyPr wrap="square">
            <a:spAutoFit/>
          </a:bodyPr>
          <a:lstStyle/>
          <a:p>
            <a:r>
              <a:rPr lang="en-US" altLang="zh-CN" sz="2000" dirty="0">
                <a:latin typeface="Times New Roman" panose="02020603050405020304" pitchFamily="18" charset="0"/>
                <a:cs typeface="Times New Roman" panose="02020603050405020304" pitchFamily="18" charset="0"/>
              </a:rPr>
              <a:t>Flipped  classroom +</a:t>
            </a:r>
            <a:r>
              <a:rPr lang="en-US" altLang="zh-CN" sz="2000" dirty="0" smtClean="0">
                <a:latin typeface="Times New Roman" panose="02020603050405020304" pitchFamily="18" charset="0"/>
                <a:cs typeface="Times New Roman" panose="02020603050405020304" pitchFamily="18" charset="0"/>
              </a:rPr>
              <a:t>TBLT</a:t>
            </a:r>
          </a:p>
          <a:p>
            <a:r>
              <a:rPr lang="en-US" altLang="zh-CN" sz="2000" dirty="0" smtClean="0">
                <a:solidFill>
                  <a:srgbClr val="C00000"/>
                </a:solidFill>
                <a:latin typeface="Times New Roman" panose="02020603050405020304" pitchFamily="18" charset="0"/>
                <a:cs typeface="Times New Roman" panose="02020603050405020304" pitchFamily="18" charset="0"/>
              </a:rPr>
              <a:t>Cooperative </a:t>
            </a:r>
            <a:r>
              <a:rPr lang="en-US" altLang="zh-CN" sz="2000" dirty="0">
                <a:solidFill>
                  <a:srgbClr val="C00000"/>
                </a:solidFill>
                <a:latin typeface="Times New Roman" panose="02020603050405020304" pitchFamily="18" charset="0"/>
                <a:cs typeface="Times New Roman" panose="02020603050405020304" pitchFamily="18" charset="0"/>
              </a:rPr>
              <a:t>learning +  </a:t>
            </a:r>
            <a:r>
              <a:rPr lang="en-US" altLang="zh-CN" sz="2000" dirty="0" smtClean="0">
                <a:solidFill>
                  <a:srgbClr val="C00000"/>
                </a:solidFill>
                <a:latin typeface="Times New Roman" panose="02020603050405020304" pitchFamily="18" charset="0"/>
                <a:cs typeface="Times New Roman" panose="02020603050405020304" pitchFamily="18" charset="0"/>
              </a:rPr>
              <a:t>Critical thinking</a:t>
            </a:r>
          </a:p>
          <a:p>
            <a:endParaRPr lang="en-US" altLang="zh-CN" sz="2000" b="1" dirty="0">
              <a:latin typeface="Times New Roman" panose="02020603050405020304" pitchFamily="18" charset="0"/>
              <a:cs typeface="Times New Roman" panose="02020603050405020304" pitchFamily="18" charset="0"/>
            </a:endParaRPr>
          </a:p>
          <a:p>
            <a:r>
              <a:rPr lang="en-US" altLang="zh-CN" sz="2000" b="1" dirty="0" smtClean="0"/>
              <a:t> </a:t>
            </a:r>
            <a:endParaRPr lang="en-US" altLang="zh-CN" sz="2000" b="1" dirty="0">
              <a:solidFill>
                <a:srgbClr val="C00000"/>
              </a:solidFill>
              <a:latin typeface="Times New Roman" panose="02020603050405020304" pitchFamily="18" charset="0"/>
              <a:cs typeface="Times New Roman" panose="02020603050405020304" pitchFamily="18" charset="0"/>
            </a:endParaRPr>
          </a:p>
        </p:txBody>
      </p:sp>
      <p:sp>
        <p:nvSpPr>
          <p:cNvPr id="202" name="Rectangle 14"/>
          <p:cNvSpPr>
            <a:spLocks noChangeArrowheads="1"/>
          </p:cNvSpPr>
          <p:nvPr/>
        </p:nvSpPr>
        <p:spPr bwMode="auto">
          <a:xfrm>
            <a:off x="-109121" y="1974961"/>
            <a:ext cx="5235769" cy="707886"/>
          </a:xfrm>
          <a:prstGeom prst="rect">
            <a:avLst/>
          </a:prstGeom>
          <a:noFill/>
          <a:ln w="9525">
            <a:noFill/>
            <a:miter lim="800000"/>
          </a:ln>
          <a:effectLst/>
        </p:spPr>
        <p:txBody>
          <a:bodyPr wrap="square">
            <a:spAutoFit/>
          </a:bodyPr>
          <a:lstStyle/>
          <a:p>
            <a:pPr lvl="0" algn="l" eaLnBrk="0" hangingPunct="0"/>
            <a:r>
              <a:rPr lang="en-US" altLang="zh-CN" sz="2000" b="1" dirty="0" smtClean="0"/>
              <a:t>  </a:t>
            </a:r>
            <a:r>
              <a:rPr lang="en-US" altLang="zh-CN" sz="2000" dirty="0">
                <a:solidFill>
                  <a:srgbClr val="C00000"/>
                </a:solidFill>
                <a:latin typeface="Times New Roman" panose="02020603050405020304" pitchFamily="18" charset="0"/>
                <a:cs typeface="Times New Roman" panose="02020603050405020304" pitchFamily="18" charset="0"/>
                <a:sym typeface="+mn-ea"/>
              </a:rPr>
              <a:t>Creative </a:t>
            </a:r>
            <a:r>
              <a:rPr lang="en-US" altLang="zh-CN" sz="2000" dirty="0" err="1" smtClean="0">
                <a:solidFill>
                  <a:srgbClr val="C00000"/>
                </a:solidFill>
                <a:latin typeface="Times New Roman" panose="02020603050405020304" pitchFamily="18" charset="0"/>
                <a:cs typeface="Times New Roman" panose="02020603050405020304" pitchFamily="18" charset="0"/>
                <a:sym typeface="+mn-ea"/>
              </a:rPr>
              <a:t>thinking</a:t>
            </a:r>
            <a:r>
              <a:rPr lang="en-US" altLang="zh-CN" sz="2000" dirty="0" err="1">
                <a:solidFill>
                  <a:srgbClr val="C00000"/>
                </a:solidFill>
                <a:latin typeface="Times New Roman" panose="02020603050405020304" pitchFamily="18" charset="0"/>
                <a:cs typeface="Times New Roman" panose="02020603050405020304" pitchFamily="18" charset="0"/>
                <a:sym typeface="+mn-ea"/>
              </a:rPr>
              <a:t>+</a:t>
            </a:r>
            <a:r>
              <a:rPr lang="en-US" altLang="zh-CN" sz="2000" dirty="0" err="1" smtClean="0">
                <a:solidFill>
                  <a:srgbClr val="C00000"/>
                </a:solidFill>
                <a:latin typeface="Times New Roman" panose="02020603050405020304" pitchFamily="18" charset="0"/>
                <a:cs typeface="Times New Roman" panose="02020603050405020304" pitchFamily="18" charset="0"/>
                <a:sym typeface="+mn-ea"/>
              </a:rPr>
              <a:t>Cooperative</a:t>
            </a:r>
            <a:r>
              <a:rPr lang="en-US" altLang="zh-CN" sz="2000" dirty="0" smtClean="0">
                <a:solidFill>
                  <a:srgbClr val="C00000"/>
                </a:solidFill>
                <a:latin typeface="Times New Roman" panose="02020603050405020304" pitchFamily="18" charset="0"/>
                <a:cs typeface="Times New Roman" panose="02020603050405020304" pitchFamily="18" charset="0"/>
                <a:sym typeface="+mn-ea"/>
              </a:rPr>
              <a:t> learning</a:t>
            </a:r>
            <a:endParaRPr lang="zh-CN" altLang="en-US" sz="2000" dirty="0">
              <a:solidFill>
                <a:srgbClr val="C00000"/>
              </a:solidFill>
            </a:endParaRPr>
          </a:p>
          <a:p>
            <a:pPr algn="l" eaLnBrk="0" hangingPunct="0"/>
            <a:r>
              <a:rPr lang="en-US" altLang="zh-CN" sz="2000" b="1" dirty="0" smtClean="0"/>
              <a:t>       </a:t>
            </a:r>
            <a:r>
              <a:rPr lang="en-US" altLang="zh-CN" sz="2000" b="1" dirty="0" err="1" smtClean="0"/>
              <a:t>iWrite</a:t>
            </a:r>
            <a:r>
              <a:rPr lang="en-US" altLang="zh-CN" sz="2000" b="1" dirty="0" smtClean="0"/>
              <a:t> +English Club practice</a:t>
            </a:r>
            <a:endParaRPr lang="en-US" altLang="zh-CN" sz="2000" b="1" dirty="0"/>
          </a:p>
        </p:txBody>
      </p:sp>
      <p:sp>
        <p:nvSpPr>
          <p:cNvPr id="200" name="文本框 4"/>
          <p:cNvSpPr txBox="1"/>
          <p:nvPr/>
        </p:nvSpPr>
        <p:spPr>
          <a:xfrm>
            <a:off x="6115600" y="1014034"/>
            <a:ext cx="5976573" cy="707886"/>
          </a:xfrm>
          <a:prstGeom prst="rect">
            <a:avLst/>
          </a:prstGeom>
          <a:noFill/>
        </p:spPr>
        <p:txBody>
          <a:bodyPr wrap="none" rtlCol="0" anchor="t">
            <a:spAutoFit/>
          </a:bodyPr>
          <a:lstStyle/>
          <a:p>
            <a:pPr algn="l"/>
            <a:r>
              <a:rPr lang="en-US" altLang="zh-CN" sz="2000" b="1" dirty="0" smtClean="0">
                <a:ln>
                  <a:noFill/>
                </a:ln>
                <a:effectLst/>
                <a:latin typeface="Times New Roman" panose="02020603050405020304" pitchFamily="18" charset="0"/>
                <a:cs typeface="Times New Roman" panose="02020603050405020304" pitchFamily="18" charset="0"/>
                <a:sym typeface="+mn-ea"/>
              </a:rPr>
              <a:t>                     </a:t>
            </a:r>
            <a:r>
              <a:rPr lang="en-US" altLang="zh-CN" sz="2000" dirty="0">
                <a:solidFill>
                  <a:srgbClr val="C00000"/>
                </a:solidFill>
                <a:latin typeface="Times New Roman" panose="02020603050405020304" pitchFamily="18" charset="0"/>
                <a:cs typeface="Times New Roman" panose="02020603050405020304" pitchFamily="18" charset="0"/>
                <a:sym typeface="+mn-ea"/>
              </a:rPr>
              <a:t>Autonomous learning + Inquiry learning</a:t>
            </a:r>
          </a:p>
          <a:p>
            <a:pPr lvl="0" algn="l"/>
            <a:r>
              <a:rPr lang="en-US" altLang="zh-CN" sz="2000" b="1" dirty="0" smtClean="0">
                <a:ln>
                  <a:noFill/>
                </a:ln>
                <a:effectLst/>
                <a:latin typeface="Times New Roman" panose="02020603050405020304" pitchFamily="18" charset="0"/>
                <a:cs typeface="Times New Roman" panose="02020603050405020304" pitchFamily="18" charset="0"/>
                <a:sym typeface="+mn-ea"/>
              </a:rPr>
              <a:t>                       Students</a:t>
            </a:r>
            <a:r>
              <a:rPr lang="zh-CN" altLang="en-US" sz="2000" b="1" dirty="0" smtClean="0">
                <a:ln>
                  <a:noFill/>
                </a:ln>
                <a:effectLst/>
                <a:latin typeface="Times New Roman" panose="02020603050405020304" pitchFamily="18" charset="0"/>
                <a:cs typeface="Times New Roman" panose="02020603050405020304" pitchFamily="18" charset="0"/>
                <a:sym typeface="+mn-ea"/>
              </a:rPr>
              <a:t>：</a:t>
            </a:r>
            <a:r>
              <a:rPr lang="en-US" altLang="zh-CN" sz="2000" b="1" dirty="0" smtClean="0">
                <a:ln>
                  <a:noFill/>
                </a:ln>
                <a:effectLst/>
                <a:latin typeface="Times New Roman" panose="02020603050405020304" pitchFamily="18" charset="0"/>
                <a:cs typeface="Times New Roman" panose="02020603050405020304" pitchFamily="18" charset="0"/>
                <a:sym typeface="+mn-ea"/>
              </a:rPr>
              <a:t>UMOOCs + </a:t>
            </a:r>
            <a:r>
              <a:rPr lang="en-US" altLang="zh-CN" sz="2000" b="1" dirty="0" err="1" smtClean="0">
                <a:ln>
                  <a:noFill/>
                </a:ln>
                <a:effectLst/>
                <a:latin typeface="Times New Roman" panose="02020603050405020304" pitchFamily="18" charset="0"/>
                <a:cs typeface="Times New Roman" panose="02020603050405020304" pitchFamily="18" charset="0"/>
                <a:sym typeface="+mn-ea"/>
              </a:rPr>
              <a:t>Unipus</a:t>
            </a:r>
            <a:r>
              <a:rPr lang="en-US" altLang="zh-CN" sz="2000" b="1" dirty="0" smtClean="0">
                <a:ln>
                  <a:noFill/>
                </a:ln>
                <a:effectLst/>
                <a:latin typeface="Times New Roman" panose="02020603050405020304" pitchFamily="18" charset="0"/>
                <a:cs typeface="Times New Roman" panose="02020603050405020304" pitchFamily="18" charset="0"/>
                <a:sym typeface="+mn-ea"/>
              </a:rPr>
              <a:t> </a:t>
            </a:r>
            <a:r>
              <a:rPr lang="en-US" altLang="zh-CN" sz="2000" dirty="0" smtClean="0">
                <a:latin typeface="Times New Roman" panose="02020603050405020304" pitchFamily="18" charset="0"/>
                <a:cs typeface="Times New Roman" panose="02020603050405020304" pitchFamily="18" charset="0"/>
                <a:sym typeface="+mn-ea"/>
              </a:rPr>
              <a:t>+</a:t>
            </a:r>
            <a:r>
              <a:rPr lang="en-US" altLang="zh-CN" sz="2000" dirty="0" err="1" smtClean="0">
                <a:latin typeface="Times New Roman" panose="02020603050405020304" pitchFamily="18" charset="0"/>
                <a:cs typeface="Times New Roman" panose="02020603050405020304" pitchFamily="18" charset="0"/>
                <a:sym typeface="+mn-ea"/>
              </a:rPr>
              <a:t>iWrite</a:t>
            </a:r>
            <a:endParaRPr lang="zh-CN" altLang="en-US" sz="2000" dirty="0"/>
          </a:p>
        </p:txBody>
      </p:sp>
      <p:sp>
        <p:nvSpPr>
          <p:cNvPr id="201" name="文本框 5"/>
          <p:cNvSpPr txBox="1"/>
          <p:nvPr/>
        </p:nvSpPr>
        <p:spPr>
          <a:xfrm>
            <a:off x="9647211" y="1220670"/>
            <a:ext cx="184730" cy="400110"/>
          </a:xfrm>
          <a:prstGeom prst="rect">
            <a:avLst/>
          </a:prstGeom>
          <a:noFill/>
        </p:spPr>
        <p:txBody>
          <a:bodyPr wrap="none" rtlCol="0" anchor="t">
            <a:spAutoFit/>
          </a:bodyPr>
          <a:lstStyle/>
          <a:p>
            <a:pPr marL="0" marR="0" lvl="0" indent="0" defTabSz="914400" rtl="0" eaLnBrk="1" fontAlgn="base" latinLnBrk="0" hangingPunct="1">
              <a:lnSpc>
                <a:spcPct val="100000"/>
              </a:lnSpc>
              <a:spcBef>
                <a:spcPct val="0"/>
              </a:spcBef>
              <a:spcAft>
                <a:spcPct val="0"/>
              </a:spcAft>
              <a:buClrTx/>
              <a:buSzTx/>
              <a:buFontTx/>
              <a:buNone/>
            </a:pPr>
            <a:endParaRPr lang="en-US" altLang="zh-CN" sz="2000" b="1" dirty="0" smtClean="0">
              <a:ln>
                <a:noFill/>
              </a:ln>
              <a:solidFill>
                <a:srgbClr val="C00000"/>
              </a:solidFill>
              <a:effectLst/>
              <a:latin typeface="Times New Roman" panose="02020603050405020304" pitchFamily="18" charset="0"/>
              <a:cs typeface="Times New Roman" panose="02020603050405020304" pitchFamily="18" charset="0"/>
              <a:sym typeface="+mn-ea"/>
            </a:endParaRPr>
          </a:p>
        </p:txBody>
      </p:sp>
      <p:sp>
        <p:nvSpPr>
          <p:cNvPr id="213" name="Rectangle 174"/>
          <p:cNvSpPr>
            <a:spLocks noChangeArrowheads="1"/>
          </p:cNvSpPr>
          <p:nvPr/>
        </p:nvSpPr>
        <p:spPr bwMode="gray">
          <a:xfrm>
            <a:off x="7265192" y="6103256"/>
            <a:ext cx="4835260" cy="654644"/>
          </a:xfrm>
          <a:prstGeom prst="rect">
            <a:avLst/>
          </a:prstGeom>
          <a:noFill/>
          <a:ln w="12700">
            <a:solidFill>
              <a:srgbClr val="00B050"/>
            </a:solidFill>
            <a:prstDash val="dash"/>
          </a:ln>
          <a:effectLst>
            <a:outerShdw dist="17961" dir="2700000" algn="ctr" rotWithShape="0">
              <a:schemeClr val="accent2">
                <a:gamma/>
                <a:shade val="60000"/>
                <a:invGamma/>
              </a:schemeClr>
            </a:outerShdw>
          </a:effectLst>
        </p:spPr>
        <p:txBody>
          <a:bodyPr wrap="none" anchor="ctr"/>
          <a:lstStyle/>
          <a:p>
            <a:endParaRPr lang="zh-CN" altLang="en-US"/>
          </a:p>
        </p:txBody>
      </p:sp>
      <p:sp>
        <p:nvSpPr>
          <p:cNvPr id="214" name="Rectangle 174"/>
          <p:cNvSpPr>
            <a:spLocks noChangeArrowheads="1"/>
          </p:cNvSpPr>
          <p:nvPr/>
        </p:nvSpPr>
        <p:spPr bwMode="gray">
          <a:xfrm>
            <a:off x="33078" y="1987160"/>
            <a:ext cx="4561740" cy="741587"/>
          </a:xfrm>
          <a:prstGeom prst="rect">
            <a:avLst/>
          </a:prstGeom>
          <a:noFill/>
          <a:ln w="12700">
            <a:solidFill>
              <a:srgbClr val="FF0000"/>
            </a:solidFill>
            <a:prstDash val="dash"/>
          </a:ln>
          <a:effectLst>
            <a:outerShdw dist="17961" dir="2700000" algn="ctr" rotWithShape="0">
              <a:schemeClr val="accent2">
                <a:gamma/>
                <a:shade val="60000"/>
                <a:invGamma/>
              </a:schemeClr>
            </a:outerShdw>
          </a:effectLst>
        </p:spPr>
        <p:txBody>
          <a:bodyPr wrap="none" anchor="ctr"/>
          <a:lstStyle/>
          <a:p>
            <a:endParaRPr lang="zh-CN" altLang="en-US"/>
          </a:p>
        </p:txBody>
      </p:sp>
      <p:sp>
        <p:nvSpPr>
          <p:cNvPr id="2" name="矩形 1"/>
          <p:cNvSpPr/>
          <p:nvPr/>
        </p:nvSpPr>
        <p:spPr>
          <a:xfrm>
            <a:off x="7835062" y="1723412"/>
            <a:ext cx="4172135" cy="646331"/>
          </a:xfrm>
          <a:prstGeom prst="rect">
            <a:avLst/>
          </a:prstGeom>
          <a:solidFill>
            <a:srgbClr val="5C2908"/>
          </a:solidFill>
        </p:spPr>
        <p:txBody>
          <a:bodyPr wrap="square">
            <a:spAutoFit/>
          </a:bodyPr>
          <a:lstStyle/>
          <a:p>
            <a:r>
              <a:rPr lang="en-US" altLang="zh-CN" dirty="0">
                <a:solidFill>
                  <a:schemeClr val="bg1"/>
                </a:solidFill>
              </a:rPr>
              <a:t>Teachers review the 1</a:t>
            </a:r>
            <a:r>
              <a:rPr lang="en-US" altLang="zh-CN" baseline="30000" dirty="0">
                <a:solidFill>
                  <a:schemeClr val="bg1"/>
                </a:solidFill>
              </a:rPr>
              <a:t>st </a:t>
            </a:r>
            <a:r>
              <a:rPr lang="en-US" altLang="zh-CN" dirty="0" smtClean="0">
                <a:solidFill>
                  <a:schemeClr val="bg1"/>
                </a:solidFill>
              </a:rPr>
              <a:t>drafts </a:t>
            </a:r>
            <a:r>
              <a:rPr lang="en-US" altLang="zh-CN" dirty="0">
                <a:solidFill>
                  <a:schemeClr val="bg1"/>
                </a:solidFill>
              </a:rPr>
              <a:t>and select sample writings. </a:t>
            </a:r>
            <a:endParaRPr lang="zh-CN" altLang="en-US" dirty="0">
              <a:solidFill>
                <a:schemeClr val="bg1"/>
              </a:solidFill>
            </a:endParaRPr>
          </a:p>
        </p:txBody>
      </p:sp>
      <p:sp>
        <p:nvSpPr>
          <p:cNvPr id="3" name="矩形 2"/>
          <p:cNvSpPr/>
          <p:nvPr/>
        </p:nvSpPr>
        <p:spPr>
          <a:xfrm>
            <a:off x="7279826" y="5404145"/>
            <a:ext cx="4837399" cy="646331"/>
          </a:xfrm>
          <a:prstGeom prst="rect">
            <a:avLst/>
          </a:prstGeom>
          <a:solidFill>
            <a:srgbClr val="7709BB"/>
          </a:solidFill>
        </p:spPr>
        <p:txBody>
          <a:bodyPr wrap="square">
            <a:spAutoFit/>
          </a:bodyPr>
          <a:lstStyle/>
          <a:p>
            <a:r>
              <a:rPr lang="en-US" altLang="zh-CN" dirty="0" smtClean="0">
                <a:solidFill>
                  <a:schemeClr val="bg1"/>
                </a:solidFill>
              </a:rPr>
              <a:t>Assessment of </a:t>
            </a:r>
            <a:r>
              <a:rPr lang="en-US" altLang="zh-CN" dirty="0">
                <a:solidFill>
                  <a:schemeClr val="bg1"/>
                </a:solidFill>
              </a:rPr>
              <a:t>the </a:t>
            </a:r>
            <a:r>
              <a:rPr lang="en-US" altLang="zh-CN" dirty="0" smtClean="0">
                <a:solidFill>
                  <a:schemeClr val="bg1"/>
                </a:solidFill>
              </a:rPr>
              <a:t>1</a:t>
            </a:r>
            <a:r>
              <a:rPr lang="en-US" altLang="zh-CN" baseline="30000" dirty="0" smtClean="0">
                <a:solidFill>
                  <a:schemeClr val="bg1"/>
                </a:solidFill>
              </a:rPr>
              <a:t>st</a:t>
            </a:r>
            <a:r>
              <a:rPr lang="en-US" altLang="zh-CN" dirty="0" smtClean="0">
                <a:solidFill>
                  <a:schemeClr val="bg1"/>
                </a:solidFill>
              </a:rPr>
              <a:t> drafts; Students read the text to </a:t>
            </a:r>
            <a:r>
              <a:rPr lang="en-US" altLang="zh-CN" dirty="0">
                <a:solidFill>
                  <a:schemeClr val="bg1"/>
                </a:solidFill>
              </a:rPr>
              <a:t>polish their 1</a:t>
            </a:r>
            <a:r>
              <a:rPr lang="en-US" altLang="zh-CN" baseline="30000" dirty="0">
                <a:solidFill>
                  <a:schemeClr val="bg1"/>
                </a:solidFill>
              </a:rPr>
              <a:t>st</a:t>
            </a:r>
            <a:r>
              <a:rPr lang="en-US" altLang="zh-CN" dirty="0">
                <a:solidFill>
                  <a:schemeClr val="bg1"/>
                </a:solidFill>
              </a:rPr>
              <a:t> </a:t>
            </a:r>
            <a:r>
              <a:rPr lang="en-US" altLang="zh-CN" dirty="0" smtClean="0">
                <a:solidFill>
                  <a:schemeClr val="bg1"/>
                </a:solidFill>
              </a:rPr>
              <a:t>drafts . </a:t>
            </a:r>
            <a:endParaRPr lang="zh-CN" altLang="en-US" dirty="0">
              <a:solidFill>
                <a:schemeClr val="bg1"/>
              </a:solidFill>
            </a:endParaRPr>
          </a:p>
        </p:txBody>
      </p:sp>
      <p:sp>
        <p:nvSpPr>
          <p:cNvPr id="4" name="矩形 3"/>
          <p:cNvSpPr/>
          <p:nvPr/>
        </p:nvSpPr>
        <p:spPr>
          <a:xfrm>
            <a:off x="35900" y="3188095"/>
            <a:ext cx="4359142" cy="646331"/>
          </a:xfrm>
          <a:prstGeom prst="rect">
            <a:avLst/>
          </a:prstGeom>
          <a:solidFill>
            <a:schemeClr val="accent1"/>
          </a:solidFill>
        </p:spPr>
        <p:txBody>
          <a:bodyPr wrap="square">
            <a:spAutoFit/>
          </a:bodyPr>
          <a:lstStyle/>
          <a:p>
            <a:r>
              <a:rPr lang="en-US" altLang="zh-CN" dirty="0">
                <a:solidFill>
                  <a:schemeClr val="bg1"/>
                </a:solidFill>
              </a:rPr>
              <a:t>Students </a:t>
            </a:r>
            <a:r>
              <a:rPr lang="en-US" altLang="zh-CN" dirty="0" smtClean="0">
                <a:solidFill>
                  <a:schemeClr val="bg1"/>
                </a:solidFill>
              </a:rPr>
              <a:t>submit the 2</a:t>
            </a:r>
            <a:r>
              <a:rPr lang="en-US" altLang="zh-CN" baseline="30000" dirty="0">
                <a:solidFill>
                  <a:schemeClr val="bg1"/>
                </a:solidFill>
              </a:rPr>
              <a:t>nd </a:t>
            </a:r>
            <a:r>
              <a:rPr lang="en-US" altLang="zh-CN" dirty="0">
                <a:solidFill>
                  <a:schemeClr val="bg1"/>
                </a:solidFill>
              </a:rPr>
              <a:t>draft </a:t>
            </a:r>
            <a:r>
              <a:rPr lang="en-US" altLang="zh-CN" dirty="0" smtClean="0">
                <a:solidFill>
                  <a:schemeClr val="bg1"/>
                </a:solidFill>
              </a:rPr>
              <a:t>to </a:t>
            </a:r>
            <a:r>
              <a:rPr lang="en-US" altLang="zh-CN" dirty="0" err="1" smtClean="0">
                <a:solidFill>
                  <a:schemeClr val="bg1"/>
                </a:solidFill>
              </a:rPr>
              <a:t>iWrite</a:t>
            </a:r>
            <a:r>
              <a:rPr lang="en-US" altLang="zh-CN" dirty="0" smtClean="0">
                <a:solidFill>
                  <a:schemeClr val="bg1"/>
                </a:solidFill>
              </a:rPr>
              <a:t> and prepare for the speech </a:t>
            </a:r>
            <a:endParaRPr lang="zh-CN" altLang="en-US" dirty="0">
              <a:solidFill>
                <a:schemeClr val="bg1"/>
              </a:solidFill>
            </a:endParaRPr>
          </a:p>
        </p:txBody>
      </p:sp>
      <p:sp>
        <p:nvSpPr>
          <p:cNvPr id="193" name="文本框 192"/>
          <p:cNvSpPr txBox="1"/>
          <p:nvPr/>
        </p:nvSpPr>
        <p:spPr>
          <a:xfrm>
            <a:off x="9812068" y="2365257"/>
            <a:ext cx="2225546" cy="400110"/>
          </a:xfrm>
          <a:prstGeom prst="rect">
            <a:avLst/>
          </a:prstGeom>
          <a:solidFill>
            <a:srgbClr val="FF0000"/>
          </a:solidFill>
        </p:spPr>
        <p:txBody>
          <a:bodyPr wrap="none" rtlCol="0" anchor="t">
            <a:sp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sym typeface="+mn-ea"/>
              </a:rPr>
              <a:t>Online Assessment</a:t>
            </a:r>
          </a:p>
        </p:txBody>
      </p:sp>
      <p:sp>
        <p:nvSpPr>
          <p:cNvPr id="194" name="文本框 193"/>
          <p:cNvSpPr txBox="1"/>
          <p:nvPr/>
        </p:nvSpPr>
        <p:spPr>
          <a:xfrm>
            <a:off x="3957297" y="6337579"/>
            <a:ext cx="3276025" cy="400110"/>
          </a:xfrm>
          <a:prstGeom prst="rect">
            <a:avLst/>
          </a:prstGeom>
          <a:solidFill>
            <a:srgbClr val="FF0000"/>
          </a:solidFill>
        </p:spPr>
        <p:txBody>
          <a:bodyPr wrap="none" rtlCol="0" anchor="t">
            <a:sp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sym typeface="+mn-ea"/>
              </a:rPr>
              <a:t>“</a:t>
            </a:r>
            <a:r>
              <a:rPr lang="en-US" altLang="zh-CN" sz="2000" dirty="0" err="1" smtClean="0">
                <a:solidFill>
                  <a:schemeClr val="bg1"/>
                </a:solidFill>
                <a:latin typeface="Times New Roman" panose="02020603050405020304" pitchFamily="18" charset="0"/>
                <a:cs typeface="Times New Roman" panose="02020603050405020304" pitchFamily="18" charset="0"/>
                <a:sym typeface="+mn-ea"/>
              </a:rPr>
              <a:t>Teacher+Peer</a:t>
            </a:r>
            <a:r>
              <a:rPr lang="en-US" altLang="zh-CN" sz="2000" dirty="0" smtClean="0">
                <a:solidFill>
                  <a:schemeClr val="bg1"/>
                </a:solidFill>
                <a:latin typeface="Times New Roman" panose="02020603050405020304" pitchFamily="18" charset="0"/>
                <a:cs typeface="Times New Roman" panose="02020603050405020304" pitchFamily="18" charset="0"/>
                <a:sym typeface="+mn-ea"/>
              </a:rPr>
              <a:t>” Assessment</a:t>
            </a:r>
            <a:endParaRPr lang="en-US" altLang="zh-CN" sz="2000" dirty="0">
              <a:solidFill>
                <a:schemeClr val="bg1"/>
              </a:solidFill>
              <a:latin typeface="Times New Roman" panose="02020603050405020304" pitchFamily="18" charset="0"/>
              <a:cs typeface="Times New Roman" panose="02020603050405020304" pitchFamily="18" charset="0"/>
              <a:sym typeface="+mn-ea"/>
            </a:endParaRPr>
          </a:p>
        </p:txBody>
      </p:sp>
      <p:sp>
        <p:nvSpPr>
          <p:cNvPr id="198" name="文本框 197"/>
          <p:cNvSpPr txBox="1"/>
          <p:nvPr/>
        </p:nvSpPr>
        <p:spPr>
          <a:xfrm>
            <a:off x="31099" y="2769760"/>
            <a:ext cx="4348820" cy="400110"/>
          </a:xfrm>
          <a:prstGeom prst="rect">
            <a:avLst/>
          </a:prstGeom>
          <a:solidFill>
            <a:srgbClr val="FF0000"/>
          </a:solidFill>
        </p:spPr>
        <p:txBody>
          <a:bodyPr wrap="square" rtlCol="0" anchor="t">
            <a:sp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sym typeface="+mn-ea"/>
              </a:rPr>
              <a:t>“</a:t>
            </a:r>
            <a:r>
              <a:rPr lang="en-US" altLang="zh-CN" sz="2000" dirty="0" err="1" smtClean="0">
                <a:solidFill>
                  <a:schemeClr val="bg1"/>
                </a:solidFill>
                <a:latin typeface="Times New Roman" panose="02020603050405020304" pitchFamily="18" charset="0"/>
                <a:cs typeface="Times New Roman" panose="02020603050405020304" pitchFamily="18" charset="0"/>
                <a:sym typeface="+mn-ea"/>
              </a:rPr>
              <a:t>Online+Teacher+Peer</a:t>
            </a:r>
            <a:r>
              <a:rPr lang="en-US" altLang="zh-CN" sz="20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000" dirty="0">
                <a:solidFill>
                  <a:schemeClr val="bg1"/>
                </a:solidFill>
                <a:latin typeface="Times New Roman" panose="02020603050405020304" pitchFamily="18" charset="0"/>
                <a:cs typeface="Times New Roman" panose="02020603050405020304" pitchFamily="18" charset="0"/>
                <a:sym typeface="+mn-ea"/>
              </a:rPr>
              <a:t>Assessment</a:t>
            </a:r>
          </a:p>
        </p:txBody>
      </p:sp>
      <p:sp>
        <p:nvSpPr>
          <p:cNvPr id="5" name="标题 4"/>
          <p:cNvSpPr>
            <a:spLocks noGrp="1"/>
          </p:cNvSpPr>
          <p:nvPr>
            <p:ph type="title"/>
          </p:nvPr>
        </p:nvSpPr>
        <p:spPr/>
        <p:txBody>
          <a:bodyPr>
            <a:normAutofit fontScale="90000"/>
          </a:bodyPr>
          <a:lstStyle/>
          <a:p>
            <a:endParaRPr lang="zh-CN" altLang="en-US"/>
          </a:p>
        </p:txBody>
      </p:sp>
      <p:sp>
        <p:nvSpPr>
          <p:cNvPr id="203" name="Rectangle 175"/>
          <p:cNvSpPr>
            <a:spLocks noChangeArrowheads="1"/>
          </p:cNvSpPr>
          <p:nvPr/>
        </p:nvSpPr>
        <p:spPr bwMode="gray">
          <a:xfrm>
            <a:off x="3025245" y="79273"/>
            <a:ext cx="3179857" cy="655408"/>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206" name="Rectangle 175"/>
          <p:cNvSpPr>
            <a:spLocks noChangeArrowheads="1"/>
          </p:cNvSpPr>
          <p:nvPr/>
        </p:nvSpPr>
        <p:spPr bwMode="gray">
          <a:xfrm>
            <a:off x="6212664" y="79358"/>
            <a:ext cx="3045636" cy="646225"/>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207" name="Rectangle 175"/>
          <p:cNvSpPr>
            <a:spLocks noChangeArrowheads="1"/>
          </p:cNvSpPr>
          <p:nvPr/>
        </p:nvSpPr>
        <p:spPr bwMode="gray">
          <a:xfrm>
            <a:off x="9236085" y="79271"/>
            <a:ext cx="2954328" cy="641221"/>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208" name="Rectangle 175"/>
          <p:cNvSpPr>
            <a:spLocks noChangeArrowheads="1"/>
          </p:cNvSpPr>
          <p:nvPr/>
        </p:nvSpPr>
        <p:spPr bwMode="gray">
          <a:xfrm>
            <a:off x="-5738" y="79273"/>
            <a:ext cx="3030983" cy="627692"/>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209" name="矩形 208"/>
          <p:cNvSpPr/>
          <p:nvPr/>
        </p:nvSpPr>
        <p:spPr>
          <a:xfrm>
            <a:off x="85570" y="162286"/>
            <a:ext cx="277351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Learning objectives</a:t>
            </a:r>
          </a:p>
        </p:txBody>
      </p:sp>
      <p:sp>
        <p:nvSpPr>
          <p:cNvPr id="210" name="矩形 209"/>
          <p:cNvSpPr/>
          <p:nvPr/>
        </p:nvSpPr>
        <p:spPr>
          <a:xfrm>
            <a:off x="3409226" y="143197"/>
            <a:ext cx="235115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Production task </a:t>
            </a:r>
          </a:p>
        </p:txBody>
      </p:sp>
      <p:sp>
        <p:nvSpPr>
          <p:cNvPr id="211" name="矩形 210"/>
          <p:cNvSpPr/>
          <p:nvPr/>
        </p:nvSpPr>
        <p:spPr>
          <a:xfrm>
            <a:off x="6286180" y="162286"/>
            <a:ext cx="2982548" cy="461665"/>
          </a:xfrm>
          <a:prstGeom prst="rect">
            <a:avLst/>
          </a:prstGeom>
        </p:spPr>
        <p:txBody>
          <a:bodyPr wrap="none">
            <a:spAutoFit/>
          </a:bodyPr>
          <a:lstStyle/>
          <a:p>
            <a:pPr defTabSz="1216025">
              <a:spcBef>
                <a:spcPct val="20000"/>
              </a:spcBef>
            </a:pPr>
            <a:r>
              <a:rPr lang="en-US" altLang="zh-CN" sz="24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Teaching procedures </a:t>
            </a:r>
          </a:p>
        </p:txBody>
      </p:sp>
      <p:sp>
        <p:nvSpPr>
          <p:cNvPr id="212" name="矩形 211"/>
          <p:cNvSpPr/>
          <p:nvPr/>
        </p:nvSpPr>
        <p:spPr>
          <a:xfrm>
            <a:off x="9647211" y="188410"/>
            <a:ext cx="207460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highlights</a:t>
            </a:r>
          </a:p>
        </p:txBody>
      </p:sp>
    </p:spTree>
    <p:custDataLst>
      <p:tags r:id="rId1"/>
    </p:custDataLst>
    <p:extLst>
      <p:ext uri="{BB962C8B-B14F-4D97-AF65-F5344CB8AC3E}">
        <p14:creationId xmlns:p14="http://schemas.microsoft.com/office/powerpoint/2010/main" val="679518562"/>
      </p:ext>
    </p:extLst>
  </p:cSld>
  <p:clrMapOvr>
    <a:masterClrMapping/>
  </p:clrMapOvr>
  <p:transition advClick="0" advTm="3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0" name="Text Box 14"/>
          <p:cNvSpPr txBox="1">
            <a:spLocks noChangeArrowheads="1"/>
          </p:cNvSpPr>
          <p:nvPr/>
        </p:nvSpPr>
        <p:spPr bwMode="auto">
          <a:xfrm>
            <a:off x="4163073" y="5875443"/>
            <a:ext cx="3609512" cy="523220"/>
          </a:xfrm>
          <a:prstGeom prst="rect">
            <a:avLst/>
          </a:prstGeom>
          <a:noFill/>
          <a:ln w="9525">
            <a:noFill/>
            <a:miter lim="800000"/>
          </a:ln>
          <a:effectLst/>
        </p:spPr>
        <p:txBody>
          <a:bodyPr wrap="square">
            <a:spAutoFit/>
          </a:bodyPr>
          <a:lstStyle/>
          <a:p>
            <a:pPr>
              <a:spcBef>
                <a:spcPct val="50000"/>
              </a:spcBef>
            </a:pPr>
            <a:r>
              <a:rPr lang="en-US" altLang="zh-CN" sz="2800" dirty="0">
                <a:solidFill>
                  <a:srgbClr val="C00000"/>
                </a:solidFill>
                <a:latin typeface="Times New Roman" panose="02020603050405020304" pitchFamily="18" charset="0"/>
                <a:cs typeface="Times New Roman" panose="02020603050405020304" pitchFamily="18" charset="0"/>
              </a:rPr>
              <a:t>Progressive task</a:t>
            </a:r>
          </a:p>
        </p:txBody>
      </p:sp>
      <p:sp>
        <p:nvSpPr>
          <p:cNvPr id="45072" name="Text Box 16"/>
          <p:cNvSpPr txBox="1">
            <a:spLocks noChangeArrowheads="1"/>
          </p:cNvSpPr>
          <p:nvPr/>
        </p:nvSpPr>
        <p:spPr bwMode="auto">
          <a:xfrm>
            <a:off x="8624711" y="5974644"/>
            <a:ext cx="3149600" cy="521970"/>
          </a:xfrm>
          <a:prstGeom prst="rect">
            <a:avLst/>
          </a:prstGeom>
          <a:noFill/>
          <a:ln w="9525">
            <a:noFill/>
            <a:miter lim="800000"/>
          </a:ln>
          <a:effectLst/>
        </p:spPr>
        <p:txBody>
          <a:bodyPr wrap="square">
            <a:spAutoFit/>
          </a:bodyPr>
          <a:lstStyle/>
          <a:p>
            <a:pPr algn="ctr">
              <a:spcBef>
                <a:spcPct val="50000"/>
              </a:spcBef>
              <a:buClrTx/>
              <a:buSzTx/>
              <a:buFontTx/>
            </a:pPr>
            <a:r>
              <a:rPr lang="en-US" altLang="zh-CN" sz="2800" dirty="0">
                <a:solidFill>
                  <a:srgbClr val="C00000"/>
                </a:solidFill>
                <a:latin typeface="Times New Roman" panose="02020603050405020304" pitchFamily="18" charset="0"/>
                <a:cs typeface="Times New Roman" panose="02020603050405020304" pitchFamily="18" charset="0"/>
              </a:rPr>
              <a:t>Bloom’s Taxonomy</a:t>
            </a:r>
          </a:p>
        </p:txBody>
      </p:sp>
      <p:sp>
        <p:nvSpPr>
          <p:cNvPr id="45074" name="Line 18"/>
          <p:cNvSpPr>
            <a:spLocks noChangeShapeType="1"/>
          </p:cNvSpPr>
          <p:nvPr/>
        </p:nvSpPr>
        <p:spPr bwMode="auto">
          <a:xfrm flipV="1">
            <a:off x="8532316" y="4081780"/>
            <a:ext cx="2755541" cy="12700"/>
          </a:xfrm>
          <a:prstGeom prst="line">
            <a:avLst/>
          </a:prstGeom>
          <a:noFill/>
          <a:ln w="19050">
            <a:solidFill>
              <a:srgbClr val="339933"/>
            </a:solidFill>
            <a:prstDash val="sysDash"/>
            <a:round/>
          </a:ln>
          <a:effectLst/>
        </p:spPr>
        <p:txBody>
          <a:bodyPr/>
          <a:lstStyle/>
          <a:p>
            <a:endParaRPr lang="zh-CN" altLang="en-US"/>
          </a:p>
        </p:txBody>
      </p:sp>
      <p:sp>
        <p:nvSpPr>
          <p:cNvPr id="45076" name="Line 20"/>
          <p:cNvSpPr>
            <a:spLocks noChangeShapeType="1"/>
          </p:cNvSpPr>
          <p:nvPr/>
        </p:nvSpPr>
        <p:spPr bwMode="auto">
          <a:xfrm flipV="1">
            <a:off x="8488120" y="3274060"/>
            <a:ext cx="2755541" cy="12700"/>
          </a:xfrm>
          <a:prstGeom prst="line">
            <a:avLst/>
          </a:prstGeom>
          <a:noFill/>
          <a:ln w="19050">
            <a:solidFill>
              <a:srgbClr val="339933"/>
            </a:solidFill>
            <a:prstDash val="sysDash"/>
            <a:round/>
          </a:ln>
          <a:effectLst/>
        </p:spPr>
        <p:txBody>
          <a:bodyPr/>
          <a:lstStyle/>
          <a:p>
            <a:endParaRPr lang="zh-CN" altLang="en-US"/>
          </a:p>
        </p:txBody>
      </p:sp>
      <p:sp>
        <p:nvSpPr>
          <p:cNvPr id="45077" name="Line 21"/>
          <p:cNvSpPr>
            <a:spLocks noChangeShapeType="1"/>
          </p:cNvSpPr>
          <p:nvPr/>
        </p:nvSpPr>
        <p:spPr bwMode="auto">
          <a:xfrm flipV="1">
            <a:off x="8396817" y="2454275"/>
            <a:ext cx="2755541" cy="12700"/>
          </a:xfrm>
          <a:prstGeom prst="line">
            <a:avLst/>
          </a:prstGeom>
          <a:noFill/>
          <a:ln w="19050">
            <a:solidFill>
              <a:srgbClr val="339933"/>
            </a:solidFill>
            <a:prstDash val="sysDash"/>
            <a:round/>
          </a:ln>
          <a:effectLst/>
        </p:spPr>
        <p:txBody>
          <a:bodyPr/>
          <a:lstStyle/>
          <a:p>
            <a:endParaRPr lang="zh-CN" altLang="en-US"/>
          </a:p>
        </p:txBody>
      </p:sp>
      <p:sp>
        <p:nvSpPr>
          <p:cNvPr id="45078" name="Line 22"/>
          <p:cNvSpPr>
            <a:spLocks noChangeShapeType="1"/>
          </p:cNvSpPr>
          <p:nvPr/>
        </p:nvSpPr>
        <p:spPr bwMode="auto">
          <a:xfrm flipV="1">
            <a:off x="1053962" y="4069096"/>
            <a:ext cx="2755541" cy="12700"/>
          </a:xfrm>
          <a:prstGeom prst="line">
            <a:avLst/>
          </a:prstGeom>
          <a:noFill/>
          <a:ln w="19050">
            <a:solidFill>
              <a:srgbClr val="339933"/>
            </a:solidFill>
            <a:prstDash val="sysDash"/>
            <a:round/>
          </a:ln>
          <a:effectLst/>
        </p:spPr>
        <p:txBody>
          <a:bodyPr/>
          <a:lstStyle/>
          <a:p>
            <a:endParaRPr lang="zh-CN" altLang="en-US"/>
          </a:p>
        </p:txBody>
      </p:sp>
      <p:sp>
        <p:nvSpPr>
          <p:cNvPr id="45079" name="Text Box 23"/>
          <p:cNvSpPr txBox="1">
            <a:spLocks noChangeArrowheads="1"/>
          </p:cNvSpPr>
          <p:nvPr/>
        </p:nvSpPr>
        <p:spPr bwMode="auto">
          <a:xfrm>
            <a:off x="505352" y="5156200"/>
            <a:ext cx="2551170" cy="523220"/>
          </a:xfrm>
          <a:prstGeom prst="rect">
            <a:avLst/>
          </a:prstGeom>
          <a:noFill/>
          <a:ln w="9525">
            <a:noFill/>
            <a:miter lim="800000"/>
          </a:ln>
          <a:effectLst/>
        </p:spPr>
        <p:txBody>
          <a:bodyPr wrap="square">
            <a:spAutoFit/>
          </a:bodyPr>
          <a:lstStyle/>
          <a:p>
            <a:pPr>
              <a:spcBef>
                <a:spcPct val="50000"/>
              </a:spcBef>
            </a:pPr>
            <a:r>
              <a:rPr lang="en-US" altLang="zh-CN" sz="2800" dirty="0">
                <a:latin typeface="Times New Roman" panose="02020603050405020304" pitchFamily="18" charset="0"/>
                <a:cs typeface="Times New Roman" panose="02020603050405020304" pitchFamily="18" charset="0"/>
              </a:rPr>
              <a:t>Reading</a:t>
            </a:r>
          </a:p>
        </p:txBody>
      </p:sp>
      <p:sp>
        <p:nvSpPr>
          <p:cNvPr id="45080" name="Line 24"/>
          <p:cNvSpPr>
            <a:spLocks noChangeShapeType="1"/>
          </p:cNvSpPr>
          <p:nvPr/>
        </p:nvSpPr>
        <p:spPr bwMode="auto">
          <a:xfrm flipV="1">
            <a:off x="1053963" y="5702300"/>
            <a:ext cx="2755541" cy="12700"/>
          </a:xfrm>
          <a:prstGeom prst="line">
            <a:avLst/>
          </a:prstGeom>
          <a:noFill/>
          <a:ln w="19050">
            <a:solidFill>
              <a:srgbClr val="339933"/>
            </a:solidFill>
            <a:prstDash val="sysDash"/>
            <a:round/>
          </a:ln>
          <a:effectLst/>
        </p:spPr>
        <p:txBody>
          <a:bodyPr/>
          <a:lstStyle/>
          <a:p>
            <a:endParaRPr lang="zh-CN" altLang="en-US"/>
          </a:p>
        </p:txBody>
      </p:sp>
      <p:sp>
        <p:nvSpPr>
          <p:cNvPr id="45082" name="Text Box 26"/>
          <p:cNvSpPr txBox="1">
            <a:spLocks noChangeArrowheads="1"/>
          </p:cNvSpPr>
          <p:nvPr/>
        </p:nvSpPr>
        <p:spPr bwMode="auto">
          <a:xfrm>
            <a:off x="505352" y="3571494"/>
            <a:ext cx="2551170" cy="523220"/>
          </a:xfrm>
          <a:prstGeom prst="rect">
            <a:avLst/>
          </a:prstGeom>
          <a:noFill/>
          <a:ln w="9525">
            <a:noFill/>
            <a:miter lim="800000"/>
          </a:ln>
          <a:effectLst/>
        </p:spPr>
        <p:txBody>
          <a:bodyPr wrap="square">
            <a:spAutoFit/>
          </a:bodyPr>
          <a:lstStyle/>
          <a:p>
            <a:pPr>
              <a:spcBef>
                <a:spcPct val="50000"/>
              </a:spcBef>
            </a:pPr>
            <a:r>
              <a:rPr lang="en-US" altLang="zh-CN" sz="2800" dirty="0">
                <a:latin typeface="Times New Roman" panose="02020603050405020304" pitchFamily="18" charset="0"/>
                <a:cs typeface="Times New Roman" panose="02020603050405020304" pitchFamily="18" charset="0"/>
              </a:rPr>
              <a:t>Writing</a:t>
            </a:r>
          </a:p>
        </p:txBody>
      </p:sp>
      <p:sp>
        <p:nvSpPr>
          <p:cNvPr id="45083" name="Line 27"/>
          <p:cNvSpPr>
            <a:spLocks noChangeShapeType="1"/>
          </p:cNvSpPr>
          <p:nvPr/>
        </p:nvSpPr>
        <p:spPr bwMode="auto">
          <a:xfrm flipV="1">
            <a:off x="8798466" y="5715000"/>
            <a:ext cx="2514272" cy="12700"/>
          </a:xfrm>
          <a:prstGeom prst="line">
            <a:avLst/>
          </a:prstGeom>
          <a:noFill/>
          <a:ln w="19050">
            <a:solidFill>
              <a:srgbClr val="339933"/>
            </a:solidFill>
            <a:prstDash val="sysDash"/>
            <a:round/>
          </a:ln>
          <a:effectLst/>
        </p:spPr>
        <p:txBody>
          <a:bodyPr/>
          <a:lstStyle/>
          <a:p>
            <a:endParaRPr lang="zh-CN" altLang="en-US"/>
          </a:p>
        </p:txBody>
      </p:sp>
      <p:sp>
        <p:nvSpPr>
          <p:cNvPr id="45084" name="Text Box 28"/>
          <p:cNvSpPr txBox="1">
            <a:spLocks noChangeArrowheads="1"/>
          </p:cNvSpPr>
          <p:nvPr/>
        </p:nvSpPr>
        <p:spPr bwMode="auto">
          <a:xfrm>
            <a:off x="8777605" y="5257800"/>
            <a:ext cx="2701925" cy="521970"/>
          </a:xfrm>
          <a:prstGeom prst="rect">
            <a:avLst/>
          </a:prstGeom>
          <a:noFill/>
          <a:ln w="9525">
            <a:noFill/>
            <a:miter lim="800000"/>
          </a:ln>
          <a:effectLst/>
        </p:spPr>
        <p:txBody>
          <a:bodyPr wrap="square">
            <a:spAutoFit/>
          </a:bodyPr>
          <a:lstStyle/>
          <a:p>
            <a:pPr>
              <a:spcBef>
                <a:spcPct val="50000"/>
              </a:spcBef>
            </a:pPr>
            <a:r>
              <a:rPr lang="en-US" altLang="zh-CN" sz="2800" dirty="0">
                <a:latin typeface="Times New Roman" panose="02020603050405020304" pitchFamily="18" charset="0"/>
                <a:cs typeface="Times New Roman" panose="02020603050405020304" pitchFamily="18" charset="0"/>
              </a:rPr>
              <a:t>Comprehension</a:t>
            </a:r>
          </a:p>
        </p:txBody>
      </p:sp>
      <p:sp>
        <p:nvSpPr>
          <p:cNvPr id="45085" name="Text Box 29"/>
          <p:cNvSpPr txBox="1">
            <a:spLocks noChangeArrowheads="1"/>
          </p:cNvSpPr>
          <p:nvPr/>
        </p:nvSpPr>
        <p:spPr bwMode="auto">
          <a:xfrm>
            <a:off x="8487865" y="2750721"/>
            <a:ext cx="2551170" cy="521970"/>
          </a:xfrm>
          <a:prstGeom prst="rect">
            <a:avLst/>
          </a:prstGeom>
          <a:noFill/>
          <a:ln w="9525">
            <a:noFill/>
            <a:miter lim="800000"/>
          </a:ln>
          <a:effectLst/>
        </p:spPr>
        <p:txBody>
          <a:bodyPr wrap="square">
            <a:spAutoFit/>
          </a:bodyPr>
          <a:lstStyle/>
          <a:p>
            <a:pPr>
              <a:spcBef>
                <a:spcPct val="50000"/>
              </a:spcBef>
            </a:pPr>
            <a:r>
              <a:rPr lang="en-US" altLang="zh-CN" sz="2800" dirty="0">
                <a:latin typeface="Times New Roman" panose="02020603050405020304" pitchFamily="18" charset="0"/>
                <a:cs typeface="Times New Roman" panose="02020603050405020304" pitchFamily="18" charset="0"/>
              </a:rPr>
              <a:t>Synthesis</a:t>
            </a:r>
          </a:p>
        </p:txBody>
      </p:sp>
      <p:sp>
        <p:nvSpPr>
          <p:cNvPr id="45086" name="Text Box 30"/>
          <p:cNvSpPr txBox="1">
            <a:spLocks noChangeArrowheads="1"/>
          </p:cNvSpPr>
          <p:nvPr/>
        </p:nvSpPr>
        <p:spPr bwMode="auto">
          <a:xfrm>
            <a:off x="8532519" y="1943735"/>
            <a:ext cx="2551170" cy="521970"/>
          </a:xfrm>
          <a:prstGeom prst="rect">
            <a:avLst/>
          </a:prstGeom>
          <a:noFill/>
          <a:ln w="9525">
            <a:noFill/>
            <a:miter lim="800000"/>
          </a:ln>
          <a:effectLst/>
        </p:spPr>
        <p:txBody>
          <a:bodyPr wrap="square">
            <a:spAutoFit/>
          </a:bodyPr>
          <a:lstStyle/>
          <a:p>
            <a:pPr>
              <a:spcBef>
                <a:spcPct val="50000"/>
              </a:spcBef>
            </a:pPr>
            <a:r>
              <a:rPr lang="en-US" altLang="zh-CN" sz="2800" dirty="0">
                <a:latin typeface="Times New Roman" panose="02020603050405020304" pitchFamily="18" charset="0"/>
                <a:cs typeface="Times New Roman" panose="02020603050405020304" pitchFamily="18" charset="0"/>
              </a:rPr>
              <a:t>Assessment</a:t>
            </a:r>
          </a:p>
        </p:txBody>
      </p:sp>
      <p:sp>
        <p:nvSpPr>
          <p:cNvPr id="45087" name="Rectangle 31"/>
          <p:cNvSpPr>
            <a:spLocks noChangeArrowheads="1"/>
          </p:cNvSpPr>
          <p:nvPr/>
        </p:nvSpPr>
        <p:spPr bwMode="auto">
          <a:xfrm>
            <a:off x="8777833" y="3571451"/>
            <a:ext cx="1814298" cy="521970"/>
          </a:xfrm>
          <a:prstGeom prst="rect">
            <a:avLst/>
          </a:prstGeom>
          <a:noFill/>
          <a:ln w="9525">
            <a:noFill/>
            <a:miter lim="800000"/>
          </a:ln>
          <a:effectLst/>
        </p:spPr>
        <p:txBody>
          <a:bodyPr wrap="square">
            <a:spAutoFit/>
          </a:bodyPr>
          <a:lstStyle/>
          <a:p>
            <a:r>
              <a:rPr lang="en-US" altLang="zh-CN" sz="2800" dirty="0">
                <a:latin typeface="Times New Roman" panose="02020603050405020304" pitchFamily="18" charset="0"/>
                <a:cs typeface="Times New Roman" panose="02020603050405020304" pitchFamily="18" charset="0"/>
              </a:rPr>
              <a:t>Analysis</a:t>
            </a:r>
            <a:endParaRPr lang="zh-CN" altLang="en-US" sz="2800" dirty="0">
              <a:latin typeface="Times New Roman" panose="02020603050405020304" pitchFamily="18" charset="0"/>
              <a:cs typeface="Times New Roman" panose="02020603050405020304" pitchFamily="18" charset="0"/>
            </a:endParaRPr>
          </a:p>
        </p:txBody>
      </p:sp>
      <p:sp>
        <p:nvSpPr>
          <p:cNvPr id="45088" name="Rectangle 32"/>
          <p:cNvSpPr>
            <a:spLocks noChangeArrowheads="1"/>
          </p:cNvSpPr>
          <p:nvPr/>
        </p:nvSpPr>
        <p:spPr bwMode="auto">
          <a:xfrm>
            <a:off x="8809738" y="4448387"/>
            <a:ext cx="2342048" cy="521970"/>
          </a:xfrm>
          <a:prstGeom prst="rect">
            <a:avLst/>
          </a:prstGeom>
          <a:noFill/>
          <a:ln w="9525">
            <a:noFill/>
            <a:miter lim="800000"/>
          </a:ln>
          <a:effectLst/>
        </p:spPr>
        <p:txBody>
          <a:bodyPr wrap="square">
            <a:spAutoFit/>
          </a:bodyPr>
          <a:lstStyle/>
          <a:p>
            <a:r>
              <a:rPr lang="en-US" altLang="zh-CN" sz="2800" dirty="0">
                <a:latin typeface="Times New Roman" panose="02020603050405020304" pitchFamily="18" charset="0"/>
                <a:cs typeface="Times New Roman" panose="02020603050405020304" pitchFamily="18" charset="0"/>
              </a:rPr>
              <a:t>Application</a:t>
            </a:r>
            <a:endParaRPr lang="zh-CN" altLang="en-US" sz="2800" dirty="0">
              <a:latin typeface="Times New Roman" panose="02020603050405020304" pitchFamily="18" charset="0"/>
              <a:cs typeface="Times New Roman" panose="02020603050405020304" pitchFamily="18" charset="0"/>
            </a:endParaRPr>
          </a:p>
        </p:txBody>
      </p:sp>
      <p:sp>
        <p:nvSpPr>
          <p:cNvPr id="45089" name="Rectangle 33"/>
          <p:cNvSpPr>
            <a:spLocks noChangeArrowheads="1"/>
          </p:cNvSpPr>
          <p:nvPr/>
        </p:nvSpPr>
        <p:spPr bwMode="auto">
          <a:xfrm>
            <a:off x="608857" y="216218"/>
            <a:ext cx="10971372" cy="1143000"/>
          </a:xfrm>
          <a:prstGeom prst="rect">
            <a:avLst/>
          </a:prstGeom>
          <a:noFill/>
          <a:ln w="9525">
            <a:noFill/>
            <a:miter lim="800000"/>
          </a:ln>
          <a:effectLst/>
        </p:spPr>
        <p:txBody>
          <a:bodyPr/>
          <a:lstStyle/>
          <a:p>
            <a:pPr eaLnBrk="0" hangingPunct="0">
              <a:lnSpc>
                <a:spcPct val="90000"/>
              </a:lnSpc>
            </a:pPr>
            <a:r>
              <a:rPr lang="en-US" altLang="zh-CN" sz="4000" dirty="0">
                <a:effectLst>
                  <a:outerShdw blurRad="50800" dist="38100" dir="2700000" algn="tl" rotWithShape="0">
                    <a:prstClr val="black">
                      <a:alpha val="40000"/>
                    </a:prstClr>
                  </a:outerShdw>
                </a:effectLst>
                <a:latin typeface="Times New Roman" panose="02020603050405020304" pitchFamily="18" charset="0"/>
              </a:rPr>
              <a:t>IV. Teaching design: a sample lecture</a:t>
            </a:r>
            <a:r>
              <a:rPr lang="zh-CN" altLang="en-US" sz="4000" dirty="0">
                <a:effectLst>
                  <a:outerShdw blurRad="50800" dist="38100" dir="2700000" algn="tl" rotWithShape="0">
                    <a:prstClr val="black">
                      <a:alpha val="40000"/>
                    </a:prstClr>
                  </a:outerShdw>
                </a:effectLst>
                <a:latin typeface="Times New Roman" panose="02020603050405020304" pitchFamily="18" charset="0"/>
              </a:rPr>
              <a:t/>
            </a:r>
            <a:br>
              <a:rPr lang="zh-CN" altLang="en-US" sz="4000" dirty="0">
                <a:effectLst>
                  <a:outerShdw blurRad="50800" dist="38100" dir="2700000" algn="tl" rotWithShape="0">
                    <a:prstClr val="black">
                      <a:alpha val="40000"/>
                    </a:prstClr>
                  </a:outerShdw>
                </a:effectLst>
                <a:latin typeface="Times New Roman" panose="02020603050405020304" pitchFamily="18" charset="0"/>
              </a:rPr>
            </a:br>
            <a:endParaRPr lang="zh-CN" altLang="en-US" sz="4000" dirty="0">
              <a:effectLst>
                <a:outerShdw blurRad="50800" dist="38100" dir="2700000" algn="tl" rotWithShape="0">
                  <a:prstClr val="black">
                    <a:alpha val="40000"/>
                  </a:prstClr>
                </a:outerShdw>
              </a:effectLst>
              <a:latin typeface="Times New Roman" panose="02020603050405020304" pitchFamily="18" charset="0"/>
            </a:endParaRPr>
          </a:p>
        </p:txBody>
      </p:sp>
      <p:grpSp>
        <p:nvGrpSpPr>
          <p:cNvPr id="8" name="组合 7"/>
          <p:cNvGrpSpPr/>
          <p:nvPr/>
        </p:nvGrpSpPr>
        <p:grpSpPr>
          <a:xfrm>
            <a:off x="2807329" y="1676638"/>
            <a:ext cx="6245890" cy="4101368"/>
            <a:chOff x="2775436" y="1633538"/>
            <a:chExt cx="6245890" cy="4101368"/>
          </a:xfrm>
        </p:grpSpPr>
        <p:sp>
          <p:nvSpPr>
            <p:cNvPr id="9" name="任意多边形 8"/>
            <p:cNvSpPr/>
            <p:nvPr/>
          </p:nvSpPr>
          <p:spPr>
            <a:xfrm>
              <a:off x="5273792" y="1633538"/>
              <a:ext cx="1249178" cy="820273"/>
            </a:xfrm>
            <a:custGeom>
              <a:avLst/>
              <a:gdLst>
                <a:gd name="connsiteX0" fmla="*/ 0 w 1249178"/>
                <a:gd name="connsiteY0" fmla="*/ 820273 h 820273"/>
                <a:gd name="connsiteX1" fmla="*/ 624589 w 1249178"/>
                <a:gd name="connsiteY1" fmla="*/ 0 h 820273"/>
                <a:gd name="connsiteX2" fmla="*/ 624589 w 1249178"/>
                <a:gd name="connsiteY2" fmla="*/ 0 h 820273"/>
                <a:gd name="connsiteX3" fmla="*/ 1249178 w 1249178"/>
                <a:gd name="connsiteY3" fmla="*/ 820273 h 820273"/>
                <a:gd name="connsiteX4" fmla="*/ 0 w 1249178"/>
                <a:gd name="connsiteY4" fmla="*/ 820273 h 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178" h="820273">
                  <a:moveTo>
                    <a:pt x="0" y="820273"/>
                  </a:moveTo>
                  <a:lnTo>
                    <a:pt x="624589" y="0"/>
                  </a:lnTo>
                  <a:lnTo>
                    <a:pt x="624589" y="0"/>
                  </a:lnTo>
                  <a:lnTo>
                    <a:pt x="1249178" y="820273"/>
                  </a:lnTo>
                  <a:lnTo>
                    <a:pt x="0" y="820273"/>
                  </a:lnTo>
                  <a:close/>
                </a:path>
              </a:pathLst>
            </a:custGeom>
            <a:solidFill>
              <a:srgbClr val="66CC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zh-CN" altLang="en-US" sz="5200" kern="1200"/>
            </a:p>
          </p:txBody>
        </p:sp>
        <p:sp>
          <p:nvSpPr>
            <p:cNvPr id="10" name="任意多边形 9"/>
            <p:cNvSpPr/>
            <p:nvPr/>
          </p:nvSpPr>
          <p:spPr>
            <a:xfrm>
              <a:off x="4649203" y="2453811"/>
              <a:ext cx="2498356" cy="820273"/>
            </a:xfrm>
            <a:custGeom>
              <a:avLst/>
              <a:gdLst>
                <a:gd name="connsiteX0" fmla="*/ 0 w 2498356"/>
                <a:gd name="connsiteY0" fmla="*/ 820273 h 820273"/>
                <a:gd name="connsiteX1" fmla="*/ 624589 w 2498356"/>
                <a:gd name="connsiteY1" fmla="*/ 0 h 820273"/>
                <a:gd name="connsiteX2" fmla="*/ 1873767 w 2498356"/>
                <a:gd name="connsiteY2" fmla="*/ 0 h 820273"/>
                <a:gd name="connsiteX3" fmla="*/ 2498356 w 2498356"/>
                <a:gd name="connsiteY3" fmla="*/ 820273 h 820273"/>
                <a:gd name="connsiteX4" fmla="*/ 0 w 2498356"/>
                <a:gd name="connsiteY4" fmla="*/ 820273 h 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56" h="820273">
                  <a:moveTo>
                    <a:pt x="0" y="820273"/>
                  </a:moveTo>
                  <a:lnTo>
                    <a:pt x="624589" y="0"/>
                  </a:lnTo>
                  <a:lnTo>
                    <a:pt x="1873767" y="0"/>
                  </a:lnTo>
                  <a:lnTo>
                    <a:pt x="2498356" y="820273"/>
                  </a:lnTo>
                  <a:lnTo>
                    <a:pt x="0" y="820273"/>
                  </a:lnTo>
                  <a:close/>
                </a:path>
              </a:pathLst>
            </a:custGeom>
            <a:solidFill>
              <a:srgbClr val="92D050"/>
            </a:solidFill>
          </p:spPr>
          <p:style>
            <a:lnRef idx="2">
              <a:schemeClr val="lt1">
                <a:hueOff val="0"/>
                <a:satOff val="0"/>
                <a:lumOff val="0"/>
                <a:alphaOff val="0"/>
              </a:schemeClr>
            </a:lnRef>
            <a:fillRef idx="1">
              <a:schemeClr val="accent5">
                <a:hueOff val="611511"/>
                <a:satOff val="-1816"/>
                <a:lumOff val="-7394"/>
                <a:alphaOff val="0"/>
              </a:schemeClr>
            </a:fillRef>
            <a:effectRef idx="0">
              <a:schemeClr val="accent5">
                <a:hueOff val="611511"/>
                <a:satOff val="-1816"/>
                <a:lumOff val="-7394"/>
                <a:alphaOff val="0"/>
              </a:schemeClr>
            </a:effectRef>
            <a:fontRef idx="minor">
              <a:schemeClr val="lt1"/>
            </a:fontRef>
          </p:style>
          <p:txBody>
            <a:bodyPr spcFirstLastPara="0" vert="horz" wrap="square" lIns="503252" tIns="66040" rIns="503253" bIns="66040" numCol="1" spcCol="1270" anchor="ctr" anchorCtr="0">
              <a:noAutofit/>
            </a:bodyPr>
            <a:lstStyle/>
            <a:p>
              <a:pPr lvl="0" algn="ctr" defTabSz="2311400">
                <a:lnSpc>
                  <a:spcPct val="90000"/>
                </a:lnSpc>
                <a:spcBef>
                  <a:spcPct val="0"/>
                </a:spcBef>
                <a:spcAft>
                  <a:spcPct val="35000"/>
                </a:spcAft>
              </a:pPr>
              <a:endParaRPr lang="zh-CN" altLang="en-US" sz="5200" kern="1200"/>
            </a:p>
          </p:txBody>
        </p:sp>
        <p:sp>
          <p:nvSpPr>
            <p:cNvPr id="11" name="任意多边形 10"/>
            <p:cNvSpPr/>
            <p:nvPr/>
          </p:nvSpPr>
          <p:spPr>
            <a:xfrm>
              <a:off x="4024614" y="3274085"/>
              <a:ext cx="3747534" cy="820273"/>
            </a:xfrm>
            <a:custGeom>
              <a:avLst/>
              <a:gdLst>
                <a:gd name="connsiteX0" fmla="*/ 0 w 3747534"/>
                <a:gd name="connsiteY0" fmla="*/ 820273 h 820273"/>
                <a:gd name="connsiteX1" fmla="*/ 624589 w 3747534"/>
                <a:gd name="connsiteY1" fmla="*/ 0 h 820273"/>
                <a:gd name="connsiteX2" fmla="*/ 3122945 w 3747534"/>
                <a:gd name="connsiteY2" fmla="*/ 0 h 820273"/>
                <a:gd name="connsiteX3" fmla="*/ 3747534 w 3747534"/>
                <a:gd name="connsiteY3" fmla="*/ 820273 h 820273"/>
                <a:gd name="connsiteX4" fmla="*/ 0 w 3747534"/>
                <a:gd name="connsiteY4" fmla="*/ 820273 h 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34" h="820273">
                  <a:moveTo>
                    <a:pt x="0" y="820273"/>
                  </a:moveTo>
                  <a:lnTo>
                    <a:pt x="624589" y="0"/>
                  </a:lnTo>
                  <a:lnTo>
                    <a:pt x="3122945" y="0"/>
                  </a:lnTo>
                  <a:lnTo>
                    <a:pt x="3747534" y="820273"/>
                  </a:lnTo>
                  <a:lnTo>
                    <a:pt x="0" y="820273"/>
                  </a:lnTo>
                  <a:close/>
                </a:path>
              </a:pathLst>
            </a:custGeom>
          </p:spPr>
          <p:style>
            <a:lnRef idx="2">
              <a:schemeClr val="lt1">
                <a:hueOff val="0"/>
                <a:satOff val="0"/>
                <a:lumOff val="0"/>
                <a:alphaOff val="0"/>
              </a:schemeClr>
            </a:lnRef>
            <a:fillRef idx="1">
              <a:schemeClr val="accent5">
                <a:hueOff val="1223023"/>
                <a:satOff val="-3640"/>
                <a:lumOff val="-14797"/>
                <a:alphaOff val="0"/>
              </a:schemeClr>
            </a:fillRef>
            <a:effectRef idx="0">
              <a:schemeClr val="accent5">
                <a:hueOff val="1223023"/>
                <a:satOff val="-3640"/>
                <a:lumOff val="-14797"/>
                <a:alphaOff val="0"/>
              </a:schemeClr>
            </a:effectRef>
            <a:fontRef idx="minor">
              <a:schemeClr val="lt1"/>
            </a:fontRef>
          </p:style>
          <p:txBody>
            <a:bodyPr spcFirstLastPara="0" vert="horz" wrap="square" lIns="721858" tIns="66040" rIns="721859" bIns="66040" numCol="1" spcCol="1270" anchor="ctr" anchorCtr="0">
              <a:noAutofit/>
            </a:bodyPr>
            <a:lstStyle/>
            <a:p>
              <a:pPr lvl="0" algn="ctr" defTabSz="2311400">
                <a:lnSpc>
                  <a:spcPct val="90000"/>
                </a:lnSpc>
                <a:spcBef>
                  <a:spcPct val="0"/>
                </a:spcBef>
                <a:spcAft>
                  <a:spcPct val="35000"/>
                </a:spcAft>
              </a:pPr>
              <a:endParaRPr lang="zh-CN" altLang="en-US" sz="5200" kern="1200"/>
            </a:p>
          </p:txBody>
        </p:sp>
        <p:sp>
          <p:nvSpPr>
            <p:cNvPr id="12" name="任意多边形 11"/>
            <p:cNvSpPr/>
            <p:nvPr/>
          </p:nvSpPr>
          <p:spPr>
            <a:xfrm>
              <a:off x="3400025" y="4094359"/>
              <a:ext cx="4996712" cy="820273"/>
            </a:xfrm>
            <a:custGeom>
              <a:avLst/>
              <a:gdLst>
                <a:gd name="connsiteX0" fmla="*/ 0 w 4996712"/>
                <a:gd name="connsiteY0" fmla="*/ 820273 h 820273"/>
                <a:gd name="connsiteX1" fmla="*/ 624589 w 4996712"/>
                <a:gd name="connsiteY1" fmla="*/ 0 h 820273"/>
                <a:gd name="connsiteX2" fmla="*/ 4372123 w 4996712"/>
                <a:gd name="connsiteY2" fmla="*/ 0 h 820273"/>
                <a:gd name="connsiteX3" fmla="*/ 4996712 w 4996712"/>
                <a:gd name="connsiteY3" fmla="*/ 820273 h 820273"/>
                <a:gd name="connsiteX4" fmla="*/ 0 w 4996712"/>
                <a:gd name="connsiteY4" fmla="*/ 820273 h 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712" h="820273">
                  <a:moveTo>
                    <a:pt x="0" y="820273"/>
                  </a:moveTo>
                  <a:lnTo>
                    <a:pt x="624589" y="0"/>
                  </a:lnTo>
                  <a:lnTo>
                    <a:pt x="4372123" y="0"/>
                  </a:lnTo>
                  <a:lnTo>
                    <a:pt x="4996712" y="820273"/>
                  </a:lnTo>
                  <a:lnTo>
                    <a:pt x="0" y="820273"/>
                  </a:lnTo>
                  <a:close/>
                </a:path>
              </a:pathLst>
            </a:custGeom>
            <a:solidFill>
              <a:srgbClr val="0099FF"/>
            </a:solidFill>
          </p:spPr>
          <p:style>
            <a:lnRef idx="2">
              <a:schemeClr val="lt1">
                <a:hueOff val="0"/>
                <a:satOff val="0"/>
                <a:lumOff val="0"/>
                <a:alphaOff val="0"/>
              </a:schemeClr>
            </a:lnRef>
            <a:fillRef idx="1">
              <a:schemeClr val="accent5">
                <a:hueOff val="1834534"/>
                <a:satOff val="-5464"/>
                <a:lumOff val="-22199"/>
                <a:alphaOff val="0"/>
              </a:schemeClr>
            </a:fillRef>
            <a:effectRef idx="0">
              <a:schemeClr val="accent5">
                <a:hueOff val="1834534"/>
                <a:satOff val="-5464"/>
                <a:lumOff val="-22199"/>
                <a:alphaOff val="0"/>
              </a:schemeClr>
            </a:effectRef>
            <a:fontRef idx="minor">
              <a:schemeClr val="lt1"/>
            </a:fontRef>
          </p:style>
          <p:txBody>
            <a:bodyPr spcFirstLastPara="0" vert="horz" wrap="square" lIns="940464" tIns="66040" rIns="940465" bIns="66040" numCol="1" spcCol="1270" anchor="ctr" anchorCtr="0">
              <a:noAutofit/>
            </a:bodyPr>
            <a:lstStyle/>
            <a:p>
              <a:pPr lvl="0" algn="ctr" defTabSz="2311400">
                <a:lnSpc>
                  <a:spcPct val="90000"/>
                </a:lnSpc>
                <a:spcBef>
                  <a:spcPct val="0"/>
                </a:spcBef>
                <a:spcAft>
                  <a:spcPct val="35000"/>
                </a:spcAft>
              </a:pPr>
              <a:endParaRPr lang="zh-CN" altLang="en-US" sz="5200" kern="1200"/>
            </a:p>
          </p:txBody>
        </p:sp>
        <p:sp>
          <p:nvSpPr>
            <p:cNvPr id="13" name="任意多边形 12"/>
            <p:cNvSpPr/>
            <p:nvPr/>
          </p:nvSpPr>
          <p:spPr>
            <a:xfrm>
              <a:off x="2775436" y="4914633"/>
              <a:ext cx="6245890" cy="820273"/>
            </a:xfrm>
            <a:custGeom>
              <a:avLst/>
              <a:gdLst>
                <a:gd name="connsiteX0" fmla="*/ 0 w 6245890"/>
                <a:gd name="connsiteY0" fmla="*/ 820273 h 820273"/>
                <a:gd name="connsiteX1" fmla="*/ 624589 w 6245890"/>
                <a:gd name="connsiteY1" fmla="*/ 0 h 820273"/>
                <a:gd name="connsiteX2" fmla="*/ 5621301 w 6245890"/>
                <a:gd name="connsiteY2" fmla="*/ 0 h 820273"/>
                <a:gd name="connsiteX3" fmla="*/ 6245890 w 6245890"/>
                <a:gd name="connsiteY3" fmla="*/ 820273 h 820273"/>
                <a:gd name="connsiteX4" fmla="*/ 0 w 6245890"/>
                <a:gd name="connsiteY4" fmla="*/ 820273 h 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5890" h="820273">
                  <a:moveTo>
                    <a:pt x="0" y="820273"/>
                  </a:moveTo>
                  <a:lnTo>
                    <a:pt x="624589" y="0"/>
                  </a:lnTo>
                  <a:lnTo>
                    <a:pt x="5621301" y="0"/>
                  </a:lnTo>
                  <a:lnTo>
                    <a:pt x="6245890" y="820273"/>
                  </a:lnTo>
                  <a:lnTo>
                    <a:pt x="0" y="820273"/>
                  </a:lnTo>
                  <a:close/>
                </a:path>
              </a:pathLst>
            </a:custGeom>
            <a:solidFill>
              <a:srgbClr val="008000"/>
            </a:solidFill>
          </p:spPr>
          <p:style>
            <a:lnRef idx="2">
              <a:schemeClr val="lt1">
                <a:hueOff val="0"/>
                <a:satOff val="0"/>
                <a:lumOff val="0"/>
                <a:alphaOff val="0"/>
              </a:schemeClr>
            </a:lnRef>
            <a:fillRef idx="1">
              <a:schemeClr val="accent5">
                <a:hueOff val="2446045"/>
                <a:satOff val="-7288"/>
                <a:lumOff val="-29601"/>
                <a:alphaOff val="0"/>
              </a:schemeClr>
            </a:fillRef>
            <a:effectRef idx="0">
              <a:schemeClr val="accent5">
                <a:hueOff val="2446045"/>
                <a:satOff val="-7288"/>
                <a:lumOff val="-29601"/>
                <a:alphaOff val="0"/>
              </a:schemeClr>
            </a:effectRef>
            <a:fontRef idx="minor">
              <a:schemeClr val="lt1"/>
            </a:fontRef>
          </p:style>
          <p:txBody>
            <a:bodyPr spcFirstLastPara="0" vert="horz" wrap="square" lIns="1159070" tIns="66040" rIns="1159071" bIns="66040" numCol="1" spcCol="1270" anchor="ctr" anchorCtr="0">
              <a:noAutofit/>
            </a:bodyPr>
            <a:lstStyle/>
            <a:p>
              <a:pPr lvl="0" algn="ctr" defTabSz="2311400">
                <a:lnSpc>
                  <a:spcPct val="90000"/>
                </a:lnSpc>
                <a:spcBef>
                  <a:spcPct val="0"/>
                </a:spcBef>
                <a:spcAft>
                  <a:spcPct val="35000"/>
                </a:spcAft>
              </a:pPr>
              <a:endParaRPr lang="zh-CN" altLang="en-US" sz="5200" kern="1200"/>
            </a:p>
          </p:txBody>
        </p:sp>
      </p:grpSp>
      <p:sp>
        <p:nvSpPr>
          <p:cNvPr id="38" name="Rectangle 17"/>
          <p:cNvSpPr>
            <a:spLocks noChangeArrowheads="1"/>
          </p:cNvSpPr>
          <p:nvPr/>
        </p:nvSpPr>
        <p:spPr bwMode="auto">
          <a:xfrm>
            <a:off x="2351680" y="1879261"/>
            <a:ext cx="7062712" cy="521970"/>
          </a:xfrm>
          <a:prstGeom prst="rect">
            <a:avLst/>
          </a:prstGeom>
          <a:noFill/>
          <a:ln w="9525">
            <a:noFill/>
            <a:miter lim="800000"/>
          </a:ln>
          <a:effectLst/>
        </p:spPr>
        <p:txBody>
          <a:bodyPr wrap="square">
            <a:spAutoFit/>
          </a:bodyPr>
          <a:lstStyle/>
          <a:p>
            <a:pPr eaLnBrk="0" hangingPunct="0"/>
            <a:r>
              <a:rPr lang="en-US" altLang="zh-CN" sz="2800" dirty="0">
                <a:solidFill>
                  <a:schemeClr val="tx1"/>
                </a:solidFill>
                <a:latin typeface="Times New Roman" panose="02020603050405020304" pitchFamily="18" charset="0"/>
                <a:cs typeface="Times New Roman" panose="02020603050405020304" pitchFamily="18" charset="0"/>
              </a:rPr>
              <a:t>“online + teacher + peer” assessemet</a:t>
            </a:r>
          </a:p>
        </p:txBody>
      </p:sp>
      <p:sp>
        <p:nvSpPr>
          <p:cNvPr id="39" name="Rectangle 17"/>
          <p:cNvSpPr>
            <a:spLocks noChangeArrowheads="1"/>
          </p:cNvSpPr>
          <p:nvPr/>
        </p:nvSpPr>
        <p:spPr bwMode="auto">
          <a:xfrm>
            <a:off x="2913166" y="5272657"/>
            <a:ext cx="6049518" cy="461665"/>
          </a:xfrm>
          <a:prstGeom prst="rect">
            <a:avLst/>
          </a:prstGeom>
          <a:noFill/>
          <a:ln w="9525">
            <a:noFill/>
            <a:miter lim="800000"/>
          </a:ln>
          <a:effectLst/>
        </p:spPr>
        <p:txBody>
          <a:bodyPr wrap="square">
            <a:spAutoFit/>
          </a:bodyPr>
          <a:lstStyle/>
          <a:p>
            <a:pPr eaLnBrk="0" hangingPunct="0"/>
            <a:r>
              <a:rPr lang="en-US" altLang="zh-CN" sz="2400" dirty="0" smtClean="0">
                <a:solidFill>
                  <a:schemeClr val="bg1"/>
                </a:solidFill>
                <a:latin typeface="Times New Roman" panose="02020603050405020304" pitchFamily="18" charset="0"/>
                <a:cs typeface="Times New Roman" panose="02020603050405020304" pitchFamily="18" charset="0"/>
              </a:rPr>
              <a:t>Scanning for details + </a:t>
            </a:r>
            <a:r>
              <a:rPr lang="en-US" altLang="zh-CN" sz="2400" dirty="0" smtClean="0">
                <a:solidFill>
                  <a:srgbClr val="FF0000"/>
                </a:solidFill>
                <a:latin typeface="Times New Roman" panose="02020603050405020304" pitchFamily="18" charset="0"/>
                <a:cs typeface="Times New Roman" panose="02020603050405020304" pitchFamily="18" charset="0"/>
              </a:rPr>
              <a:t>Moral Education(ME</a:t>
            </a:r>
            <a:r>
              <a:rPr lang="en-US" altLang="zh-CN" sz="2400" dirty="0" smtClean="0">
                <a:solidFill>
                  <a:schemeClr val="bg1"/>
                </a:solidFill>
                <a:latin typeface="Times New Roman" panose="02020603050405020304" pitchFamily="18" charset="0"/>
                <a:cs typeface="Times New Roman" panose="02020603050405020304" pitchFamily="18" charset="0"/>
              </a:rPr>
              <a:t>)</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40" name="Rectangle 17"/>
          <p:cNvSpPr>
            <a:spLocks noChangeArrowheads="1"/>
          </p:cNvSpPr>
          <p:nvPr/>
        </p:nvSpPr>
        <p:spPr bwMode="auto">
          <a:xfrm>
            <a:off x="4762110" y="2798631"/>
            <a:ext cx="2377151" cy="892552"/>
          </a:xfrm>
          <a:prstGeom prst="rect">
            <a:avLst/>
          </a:prstGeom>
          <a:noFill/>
          <a:ln w="9525">
            <a:noFill/>
            <a:miter lim="800000"/>
          </a:ln>
          <a:effectLst/>
        </p:spPr>
        <p:txBody>
          <a:bodyPr wrap="square">
            <a:spAutoFit/>
          </a:bodyPr>
          <a:lstStyle/>
          <a:p>
            <a:pPr eaLnBrk="0" hangingPunct="0"/>
            <a:r>
              <a:rPr lang="en-US" altLang="zh-CN" sz="2400" dirty="0" smtClean="0">
                <a:solidFill>
                  <a:schemeClr val="bg1"/>
                </a:solidFill>
                <a:latin typeface="Times New Roman" panose="02020603050405020304" pitchFamily="18" charset="0"/>
                <a:cs typeface="Times New Roman" panose="02020603050405020304" pitchFamily="18" charset="0"/>
              </a:rPr>
              <a:t>Writing</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ME</a:t>
            </a:r>
          </a:p>
          <a:p>
            <a:pPr eaLnBrk="0" hangingPunct="0"/>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41" name="Rectangle 17"/>
          <p:cNvSpPr>
            <a:spLocks noChangeArrowheads="1"/>
          </p:cNvSpPr>
          <p:nvPr/>
        </p:nvSpPr>
        <p:spPr bwMode="auto">
          <a:xfrm>
            <a:off x="3759652" y="3543799"/>
            <a:ext cx="4363705" cy="892552"/>
          </a:xfrm>
          <a:prstGeom prst="rect">
            <a:avLst/>
          </a:prstGeom>
          <a:noFill/>
          <a:ln w="9525">
            <a:noFill/>
            <a:miter lim="800000"/>
          </a:ln>
          <a:effectLst/>
        </p:spPr>
        <p:txBody>
          <a:bodyPr wrap="square">
            <a:spAutoFit/>
          </a:bodyPr>
          <a:lstStyle/>
          <a:p>
            <a:pPr eaLnBrk="0" hangingPunct="0"/>
            <a:r>
              <a:rPr lang="en-US" altLang="zh-CN" sz="2400" dirty="0" smtClean="0">
                <a:solidFill>
                  <a:schemeClr val="bg1"/>
                </a:solidFill>
                <a:latin typeface="Times New Roman" panose="02020603050405020304" pitchFamily="18" charset="0"/>
                <a:cs typeface="Times New Roman" panose="02020603050405020304" pitchFamily="18" charset="0"/>
              </a:rPr>
              <a:t>Text analysis</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ME</a:t>
            </a:r>
          </a:p>
          <a:p>
            <a:pPr eaLnBrk="0" hangingPunct="0"/>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42" name="Rectangle 17"/>
          <p:cNvSpPr>
            <a:spLocks noChangeArrowheads="1"/>
          </p:cNvSpPr>
          <p:nvPr/>
        </p:nvSpPr>
        <p:spPr bwMode="auto">
          <a:xfrm>
            <a:off x="3759652" y="4304414"/>
            <a:ext cx="4315918" cy="461665"/>
          </a:xfrm>
          <a:prstGeom prst="rect">
            <a:avLst/>
          </a:prstGeom>
          <a:noFill/>
          <a:ln w="9525">
            <a:noFill/>
            <a:miter lim="800000"/>
          </a:ln>
          <a:effectLst/>
        </p:spPr>
        <p:txBody>
          <a:bodyPr wrap="square">
            <a:spAutoFit/>
          </a:bodyPr>
          <a:lstStyle/>
          <a:p>
            <a:pPr eaLnBrk="0" hangingPunct="0"/>
            <a:r>
              <a:rPr lang="en-US" altLang="zh-CN" sz="2400" dirty="0" smtClean="0">
                <a:solidFill>
                  <a:schemeClr val="bg1"/>
                </a:solidFill>
                <a:latin typeface="Times New Roman" panose="02020603050405020304" pitchFamily="18" charset="0"/>
                <a:cs typeface="Times New Roman" panose="02020603050405020304" pitchFamily="18" charset="0"/>
              </a:rPr>
              <a:t>Reading to write+ </a:t>
            </a:r>
            <a:r>
              <a:rPr lang="en-US" altLang="zh-CN" sz="2400" dirty="0" smtClean="0">
                <a:solidFill>
                  <a:srgbClr val="FF0000"/>
                </a:solidFill>
                <a:latin typeface="Times New Roman" panose="02020603050405020304" pitchFamily="18" charset="0"/>
                <a:cs typeface="Times New Roman" panose="02020603050405020304" pitchFamily="18" charset="0"/>
              </a:rPr>
              <a:t>ME</a:t>
            </a:r>
            <a:endParaRPr lang="en-US" altLang="zh-CN" sz="2400" dirty="0">
              <a:solidFill>
                <a:srgbClr val="FF0000"/>
              </a:solidFill>
              <a:latin typeface="Times New Roman" panose="02020603050405020304" pitchFamily="18" charset="0"/>
              <a:cs typeface="Times New Roman" panose="02020603050405020304" pitchFamily="18" charset="0"/>
            </a:endParaRPr>
          </a:p>
        </p:txBody>
      </p:sp>
      <p:sp>
        <p:nvSpPr>
          <p:cNvPr id="43" name="Line 18"/>
          <p:cNvSpPr>
            <a:spLocks noChangeShapeType="1"/>
          </p:cNvSpPr>
          <p:nvPr/>
        </p:nvSpPr>
        <p:spPr bwMode="auto">
          <a:xfrm flipV="1">
            <a:off x="8631936" y="4925457"/>
            <a:ext cx="2680801" cy="12700"/>
          </a:xfrm>
          <a:prstGeom prst="line">
            <a:avLst/>
          </a:prstGeom>
          <a:noFill/>
          <a:ln w="19050">
            <a:solidFill>
              <a:srgbClr val="339933"/>
            </a:solidFill>
            <a:prstDash val="sysDash"/>
            <a:round/>
          </a:ln>
          <a:effectLst/>
        </p:spPr>
        <p:txBody>
          <a:bodyPr/>
          <a:lstStyle/>
          <a:p>
            <a:endParaRPr lang="zh-CN" altLang="en-US" sz="2800">
              <a:latin typeface="Times New Roman" panose="02020603050405020304" pitchFamily="18" charset="0"/>
              <a:cs typeface="Times New Roman" panose="02020603050405020304" pitchFamily="18" charset="0"/>
            </a:endParaRPr>
          </a:p>
        </p:txBody>
      </p:sp>
      <p:sp>
        <p:nvSpPr>
          <p:cNvPr id="30" name="TextBox 13"/>
          <p:cNvSpPr txBox="1">
            <a:spLocks noChangeArrowheads="1"/>
          </p:cNvSpPr>
          <p:nvPr/>
        </p:nvSpPr>
        <p:spPr bwMode="auto">
          <a:xfrm>
            <a:off x="0" y="191986"/>
            <a:ext cx="12190413" cy="615553"/>
          </a:xfrm>
          <a:prstGeom prst="rect">
            <a:avLst/>
          </a:prstGeom>
          <a:solidFill>
            <a:srgbClr val="0000FF"/>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pPr defTabSz="1216025">
              <a:spcBef>
                <a:spcPct val="20000"/>
              </a:spcBef>
            </a:pPr>
            <a:r>
              <a:rPr lang="en-US" altLang="zh-CN" sz="40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a:t>
            </a:r>
            <a:r>
              <a:rPr lang="en-US" altLang="zh-CN" sz="4000" dirty="0" smtClean="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features</a:t>
            </a:r>
            <a:endParaRPr lang="en-US" altLang="zh-CN" sz="40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5" name="Rectangle 175"/>
          <p:cNvSpPr>
            <a:spLocks noChangeArrowheads="1"/>
          </p:cNvSpPr>
          <p:nvPr/>
        </p:nvSpPr>
        <p:spPr bwMode="gray">
          <a:xfrm>
            <a:off x="3030983" y="178294"/>
            <a:ext cx="3179857" cy="639481"/>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46" name="Rectangle 175"/>
          <p:cNvSpPr>
            <a:spLocks noChangeArrowheads="1"/>
          </p:cNvSpPr>
          <p:nvPr/>
        </p:nvSpPr>
        <p:spPr bwMode="gray">
          <a:xfrm>
            <a:off x="6210840" y="178293"/>
            <a:ext cx="3045636" cy="647645"/>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47" name="Rectangle 175"/>
          <p:cNvSpPr>
            <a:spLocks noChangeArrowheads="1"/>
          </p:cNvSpPr>
          <p:nvPr/>
        </p:nvSpPr>
        <p:spPr bwMode="gray">
          <a:xfrm>
            <a:off x="9241823" y="178293"/>
            <a:ext cx="2947263" cy="647645"/>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48" name="Rectangle 175"/>
          <p:cNvSpPr>
            <a:spLocks noChangeArrowheads="1"/>
          </p:cNvSpPr>
          <p:nvPr/>
        </p:nvSpPr>
        <p:spPr bwMode="gray">
          <a:xfrm>
            <a:off x="0" y="178294"/>
            <a:ext cx="3030983" cy="639481"/>
          </a:xfrm>
          <a:prstGeom prst="rect">
            <a:avLst/>
          </a:prstGeom>
          <a:solidFill>
            <a:schemeClr val="accent1"/>
          </a:solidFill>
          <a:ln w="127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endParaRPr lang="zh-CN" altLang="en-US"/>
          </a:p>
        </p:txBody>
      </p:sp>
      <p:sp>
        <p:nvSpPr>
          <p:cNvPr id="49" name="矩形 48"/>
          <p:cNvSpPr/>
          <p:nvPr/>
        </p:nvSpPr>
        <p:spPr>
          <a:xfrm>
            <a:off x="121407" y="267200"/>
            <a:ext cx="277351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Learning objectives</a:t>
            </a:r>
          </a:p>
        </p:txBody>
      </p:sp>
      <p:sp>
        <p:nvSpPr>
          <p:cNvPr id="50" name="矩形 49"/>
          <p:cNvSpPr/>
          <p:nvPr/>
        </p:nvSpPr>
        <p:spPr>
          <a:xfrm>
            <a:off x="3472823" y="267201"/>
            <a:ext cx="2351156"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Production task </a:t>
            </a:r>
          </a:p>
        </p:txBody>
      </p:sp>
      <p:sp>
        <p:nvSpPr>
          <p:cNvPr id="51" name="矩形 50"/>
          <p:cNvSpPr/>
          <p:nvPr/>
        </p:nvSpPr>
        <p:spPr>
          <a:xfrm>
            <a:off x="6312767" y="287148"/>
            <a:ext cx="2982548" cy="461665"/>
          </a:xfrm>
          <a:prstGeom prst="rect">
            <a:avLst/>
          </a:prstGeom>
        </p:spPr>
        <p:txBody>
          <a:bodyPr wrap="none">
            <a:spAutoFit/>
          </a:bodyPr>
          <a:lstStyle/>
          <a:p>
            <a:pPr defTabSz="1216025">
              <a:spcBef>
                <a:spcPct val="20000"/>
              </a:spcBef>
            </a:pPr>
            <a:r>
              <a:rPr lang="en-US" altLang="zh-CN" sz="2400" dirty="0">
                <a:solidFill>
                  <a:schemeClr val="tx2">
                    <a:lumMod val="50000"/>
                  </a:schemeClr>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Teaching procedures </a:t>
            </a:r>
          </a:p>
        </p:txBody>
      </p:sp>
      <p:sp>
        <p:nvSpPr>
          <p:cNvPr id="52" name="矩形 51"/>
          <p:cNvSpPr/>
          <p:nvPr/>
        </p:nvSpPr>
        <p:spPr>
          <a:xfrm>
            <a:off x="9641683" y="307568"/>
            <a:ext cx="2074606" cy="461665"/>
          </a:xfrm>
          <a:prstGeom prst="rect">
            <a:avLst/>
          </a:prstGeom>
        </p:spPr>
        <p:txBody>
          <a:bodyPr wrap="none">
            <a:spAutoFit/>
          </a:bodyPr>
          <a:lstStyle/>
          <a:p>
            <a:pPr defTabSz="1216025">
              <a:spcBef>
                <a:spcPct val="20000"/>
              </a:spcBef>
            </a:pPr>
            <a:r>
              <a:rPr lang="en-US" altLang="zh-CN" sz="24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The highlights</a:t>
            </a:r>
          </a:p>
        </p:txBody>
      </p:sp>
    </p:spTree>
    <p:custDataLst>
      <p:tags r:id="rId1"/>
    </p:custDataLst>
    <p:extLst>
      <p:ext uri="{BB962C8B-B14F-4D97-AF65-F5344CB8AC3E}">
        <p14:creationId xmlns:p14="http://schemas.microsoft.com/office/powerpoint/2010/main" val="86716989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additive="base">
                                        <p:cTn id="7" dur="500" fill="hold"/>
                                        <p:tgtEl>
                                          <p:spTgt spid="45079"/>
                                        </p:tgtEl>
                                        <p:attrNameLst>
                                          <p:attrName>ppt_x</p:attrName>
                                        </p:attrNameLst>
                                      </p:cBhvr>
                                      <p:tavLst>
                                        <p:tav tm="0">
                                          <p:val>
                                            <p:strVal val="#ppt_x"/>
                                          </p:val>
                                        </p:tav>
                                        <p:tav tm="100000">
                                          <p:val>
                                            <p:strVal val="#ppt_x"/>
                                          </p:val>
                                        </p:tav>
                                      </p:tavLst>
                                    </p:anim>
                                    <p:anim calcmode="lin" valueType="num">
                                      <p:cBhvr additive="base">
                                        <p:cTn id="8" dur="500" fill="hold"/>
                                        <p:tgtEl>
                                          <p:spTgt spid="450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082"/>
                                        </p:tgtEl>
                                        <p:attrNameLst>
                                          <p:attrName>style.visibility</p:attrName>
                                        </p:attrNameLst>
                                      </p:cBhvr>
                                      <p:to>
                                        <p:strVal val="visible"/>
                                      </p:to>
                                    </p:set>
                                    <p:anim calcmode="lin" valueType="num">
                                      <p:cBhvr additive="base">
                                        <p:cTn id="11" dur="500" fill="hold"/>
                                        <p:tgtEl>
                                          <p:spTgt spid="45082"/>
                                        </p:tgtEl>
                                        <p:attrNameLst>
                                          <p:attrName>ppt_x</p:attrName>
                                        </p:attrNameLst>
                                      </p:cBhvr>
                                      <p:tavLst>
                                        <p:tav tm="0">
                                          <p:val>
                                            <p:strVal val="#ppt_x"/>
                                          </p:val>
                                        </p:tav>
                                        <p:tav tm="100000">
                                          <p:val>
                                            <p:strVal val="#ppt_x"/>
                                          </p:val>
                                        </p:tav>
                                      </p:tavLst>
                                    </p:anim>
                                    <p:anim calcmode="lin" valueType="num">
                                      <p:cBhvr additive="base">
                                        <p:cTn id="12" dur="500" fill="hold"/>
                                        <p:tgtEl>
                                          <p:spTgt spid="450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072"/>
                                        </p:tgtEl>
                                        <p:attrNameLst>
                                          <p:attrName>style.visibility</p:attrName>
                                        </p:attrNameLst>
                                      </p:cBhvr>
                                      <p:to>
                                        <p:strVal val="visible"/>
                                      </p:to>
                                    </p:set>
                                    <p:anim calcmode="lin" valueType="num">
                                      <p:cBhvr additive="base">
                                        <p:cTn id="17" dur="500" fill="hold"/>
                                        <p:tgtEl>
                                          <p:spTgt spid="45072"/>
                                        </p:tgtEl>
                                        <p:attrNameLst>
                                          <p:attrName>ppt_x</p:attrName>
                                        </p:attrNameLst>
                                      </p:cBhvr>
                                      <p:tavLst>
                                        <p:tav tm="0">
                                          <p:val>
                                            <p:strVal val="#ppt_x"/>
                                          </p:val>
                                        </p:tav>
                                        <p:tav tm="100000">
                                          <p:val>
                                            <p:strVal val="#ppt_x"/>
                                          </p:val>
                                        </p:tav>
                                      </p:tavLst>
                                    </p:anim>
                                    <p:anim calcmode="lin" valueType="num">
                                      <p:cBhvr additive="base">
                                        <p:cTn id="18" dur="500" fill="hold"/>
                                        <p:tgtEl>
                                          <p:spTgt spid="4507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5084"/>
                                        </p:tgtEl>
                                        <p:attrNameLst>
                                          <p:attrName>style.visibility</p:attrName>
                                        </p:attrNameLst>
                                      </p:cBhvr>
                                      <p:to>
                                        <p:strVal val="visible"/>
                                      </p:to>
                                    </p:set>
                                    <p:anim calcmode="lin" valueType="num">
                                      <p:cBhvr additive="base">
                                        <p:cTn id="25" dur="500" fill="hold"/>
                                        <p:tgtEl>
                                          <p:spTgt spid="45084"/>
                                        </p:tgtEl>
                                        <p:attrNameLst>
                                          <p:attrName>ppt_x</p:attrName>
                                        </p:attrNameLst>
                                      </p:cBhvr>
                                      <p:tavLst>
                                        <p:tav tm="0">
                                          <p:val>
                                            <p:strVal val="#ppt_x"/>
                                          </p:val>
                                        </p:tav>
                                        <p:tav tm="100000">
                                          <p:val>
                                            <p:strVal val="#ppt_x"/>
                                          </p:val>
                                        </p:tav>
                                      </p:tavLst>
                                    </p:anim>
                                    <p:anim calcmode="lin" valueType="num">
                                      <p:cBhvr additive="base">
                                        <p:cTn id="26" dur="500" fill="hold"/>
                                        <p:tgtEl>
                                          <p:spTgt spid="4508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5088"/>
                                        </p:tgtEl>
                                        <p:attrNameLst>
                                          <p:attrName>style.visibility</p:attrName>
                                        </p:attrNameLst>
                                      </p:cBhvr>
                                      <p:to>
                                        <p:strVal val="visible"/>
                                      </p:to>
                                    </p:set>
                                    <p:anim calcmode="lin" valueType="num">
                                      <p:cBhvr additive="base">
                                        <p:cTn id="35" dur="500" fill="hold"/>
                                        <p:tgtEl>
                                          <p:spTgt spid="45088"/>
                                        </p:tgtEl>
                                        <p:attrNameLst>
                                          <p:attrName>ppt_x</p:attrName>
                                        </p:attrNameLst>
                                      </p:cBhvr>
                                      <p:tavLst>
                                        <p:tav tm="0">
                                          <p:val>
                                            <p:strVal val="#ppt_x"/>
                                          </p:val>
                                        </p:tav>
                                        <p:tav tm="100000">
                                          <p:val>
                                            <p:strVal val="#ppt_x"/>
                                          </p:val>
                                        </p:tav>
                                      </p:tavLst>
                                    </p:anim>
                                    <p:anim calcmode="lin" valueType="num">
                                      <p:cBhvr additive="base">
                                        <p:cTn id="36" dur="500" fill="hold"/>
                                        <p:tgtEl>
                                          <p:spTgt spid="4508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087"/>
                                        </p:tgtEl>
                                        <p:attrNameLst>
                                          <p:attrName>style.visibility</p:attrName>
                                        </p:attrNameLst>
                                      </p:cBhvr>
                                      <p:to>
                                        <p:strVal val="visible"/>
                                      </p:to>
                                    </p:set>
                                    <p:anim calcmode="lin" valueType="num">
                                      <p:cBhvr additive="base">
                                        <p:cTn id="45" dur="500" fill="hold"/>
                                        <p:tgtEl>
                                          <p:spTgt spid="45087"/>
                                        </p:tgtEl>
                                        <p:attrNameLst>
                                          <p:attrName>ppt_x</p:attrName>
                                        </p:attrNameLst>
                                      </p:cBhvr>
                                      <p:tavLst>
                                        <p:tav tm="0">
                                          <p:val>
                                            <p:strVal val="#ppt_x"/>
                                          </p:val>
                                        </p:tav>
                                        <p:tav tm="100000">
                                          <p:val>
                                            <p:strVal val="#ppt_x"/>
                                          </p:val>
                                        </p:tav>
                                      </p:tavLst>
                                    </p:anim>
                                    <p:anim calcmode="lin" valueType="num">
                                      <p:cBhvr additive="base">
                                        <p:cTn id="46" dur="500" fill="hold"/>
                                        <p:tgtEl>
                                          <p:spTgt spid="4508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085"/>
                                        </p:tgtEl>
                                        <p:attrNameLst>
                                          <p:attrName>style.visibility</p:attrName>
                                        </p:attrNameLst>
                                      </p:cBhvr>
                                      <p:to>
                                        <p:strVal val="visible"/>
                                      </p:to>
                                    </p:set>
                                    <p:anim calcmode="lin" valueType="num">
                                      <p:cBhvr additive="base">
                                        <p:cTn id="55" dur="500" fill="hold"/>
                                        <p:tgtEl>
                                          <p:spTgt spid="45085"/>
                                        </p:tgtEl>
                                        <p:attrNameLst>
                                          <p:attrName>ppt_x</p:attrName>
                                        </p:attrNameLst>
                                      </p:cBhvr>
                                      <p:tavLst>
                                        <p:tav tm="0">
                                          <p:val>
                                            <p:strVal val="#ppt_x"/>
                                          </p:val>
                                        </p:tav>
                                        <p:tav tm="100000">
                                          <p:val>
                                            <p:strVal val="#ppt_x"/>
                                          </p:val>
                                        </p:tav>
                                      </p:tavLst>
                                    </p:anim>
                                    <p:anim calcmode="lin" valueType="num">
                                      <p:cBhvr additive="base">
                                        <p:cTn id="56" dur="500" fill="hold"/>
                                        <p:tgtEl>
                                          <p:spTgt spid="4508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5086"/>
                                        </p:tgtEl>
                                        <p:attrNameLst>
                                          <p:attrName>style.visibility</p:attrName>
                                        </p:attrNameLst>
                                      </p:cBhvr>
                                      <p:to>
                                        <p:strVal val="visible"/>
                                      </p:to>
                                    </p:set>
                                    <p:anim calcmode="lin" valueType="num">
                                      <p:cBhvr additive="base">
                                        <p:cTn id="65" dur="500" fill="hold"/>
                                        <p:tgtEl>
                                          <p:spTgt spid="45086"/>
                                        </p:tgtEl>
                                        <p:attrNameLst>
                                          <p:attrName>ppt_x</p:attrName>
                                        </p:attrNameLst>
                                      </p:cBhvr>
                                      <p:tavLst>
                                        <p:tav tm="0">
                                          <p:val>
                                            <p:strVal val="#ppt_x"/>
                                          </p:val>
                                        </p:tav>
                                        <p:tav tm="100000">
                                          <p:val>
                                            <p:strVal val="#ppt_x"/>
                                          </p:val>
                                        </p:tav>
                                      </p:tavLst>
                                    </p:anim>
                                    <p:anim calcmode="lin" valueType="num">
                                      <p:cBhvr additive="base">
                                        <p:cTn id="66" dur="500" fill="hold"/>
                                        <p:tgtEl>
                                          <p:spTgt spid="45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2" grpId="0" bldLvl="0" animBg="1"/>
      <p:bldP spid="45079" grpId="0"/>
      <p:bldP spid="45082" grpId="0" bldLvl="0" animBg="1"/>
      <p:bldP spid="45084" grpId="0" bldLvl="0" animBg="1"/>
      <p:bldP spid="45085" grpId="0" bldLvl="0" animBg="1"/>
      <p:bldP spid="45086" grpId="0" bldLvl="0" animBg="1"/>
      <p:bldP spid="45087" grpId="0" bldLvl="0" animBg="1"/>
      <p:bldP spid="45088" grpId="0" bldLvl="0" animBg="1"/>
      <p:bldP spid="38" grpId="0" bldLvl="0" animBg="1"/>
      <p:bldP spid="39" grpId="0" bldLvl="0"/>
      <p:bldP spid="40" grpId="0" bldLvl="0"/>
      <p:bldP spid="41" grpId="0" bldLvl="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669777" y="1656596"/>
            <a:ext cx="11401604" cy="5388907"/>
          </a:xfrm>
        </p:spPr>
        <p:txBody>
          <a:bodyPr/>
          <a:lstStyle/>
          <a:p>
            <a:pPr marL="0" indent="0">
              <a:buNone/>
            </a:pPr>
            <a:r>
              <a:rPr lang="en-US" altLang="zh-CN" dirty="0" smtClean="0"/>
              <a:t>[1] </a:t>
            </a:r>
            <a:r>
              <a:rPr lang="en-US" altLang="zh-CN" dirty="0"/>
              <a:t>“AIC WRINTING TIPS—topic: show don’t tell level: intermediate skill” </a:t>
            </a:r>
            <a:r>
              <a:rPr lang="en-US" altLang="zh-CN" dirty="0" smtClean="0"/>
              <a:t>  </a:t>
            </a:r>
          </a:p>
          <a:p>
            <a:pPr marL="0" indent="0">
              <a:buNone/>
            </a:pPr>
            <a:r>
              <a:rPr lang="en-US" altLang="zh-CN" dirty="0"/>
              <a:t> </a:t>
            </a:r>
            <a:r>
              <a:rPr lang="en-US" altLang="zh-CN" dirty="0" smtClean="0"/>
              <a:t>    </a:t>
            </a:r>
            <a:r>
              <a:rPr lang="en-US" altLang="zh-CN" dirty="0" smtClean="0">
                <a:hlinkClick r:id="rId2"/>
              </a:rPr>
              <a:t>https</a:t>
            </a:r>
            <a:r>
              <a:rPr lang="en-US" altLang="zh-CN" dirty="0">
                <a:hlinkClick r:id="rId2"/>
              </a:rPr>
              <a:t>://v.qq.com/x/page/n05164t7w5k.html</a:t>
            </a:r>
            <a:endParaRPr lang="en-US" altLang="zh-CN" dirty="0"/>
          </a:p>
          <a:p>
            <a:pPr marL="0" indent="0">
              <a:buNone/>
            </a:pPr>
            <a:r>
              <a:rPr lang="en-US" altLang="zh-CN" dirty="0" smtClean="0"/>
              <a:t>[2] </a:t>
            </a:r>
            <a:r>
              <a:rPr lang="zh-CN" altLang="en-US" dirty="0"/>
              <a:t>鲁东大学</a:t>
            </a:r>
            <a:r>
              <a:rPr lang="en-US" altLang="zh-CN" dirty="0"/>
              <a:t>2019</a:t>
            </a:r>
            <a:r>
              <a:rPr lang="zh-CN" altLang="en-US" dirty="0"/>
              <a:t>教学之星获奖作品 </a:t>
            </a:r>
            <a:r>
              <a:rPr lang="en-US" altLang="zh-CN" dirty="0">
                <a:hlinkClick r:id="rId3"/>
              </a:rPr>
              <a:t>https://</a:t>
            </a:r>
            <a:r>
              <a:rPr lang="en-US" altLang="zh-CN" dirty="0" smtClean="0">
                <a:hlinkClick r:id="rId3"/>
              </a:rPr>
              <a:t>heep.unipus.cn/news/detail.php?NewsID=5214</a:t>
            </a:r>
            <a:endParaRPr lang="en-US" altLang="zh-CN" dirty="0" smtClean="0"/>
          </a:p>
          <a:p>
            <a:pPr marL="0" indent="0">
              <a:buNone/>
            </a:pPr>
            <a:r>
              <a:rPr lang="en-US" altLang="zh-CN" dirty="0" smtClean="0"/>
              <a:t>[3] </a:t>
            </a:r>
            <a:r>
              <a:rPr lang="zh-CN" altLang="en-US" dirty="0" smtClean="0"/>
              <a:t>文秋芳</a:t>
            </a:r>
            <a:r>
              <a:rPr lang="en-US" altLang="zh-CN" dirty="0" smtClean="0"/>
              <a:t>. </a:t>
            </a:r>
            <a:r>
              <a:rPr lang="zh-CN" altLang="en-US" dirty="0" smtClean="0"/>
              <a:t>输出驱动假设在大学英语教学中的应用：思考与建议 </a:t>
            </a:r>
            <a:r>
              <a:rPr lang="en-US" altLang="zh-CN" dirty="0" smtClean="0"/>
              <a:t>[J]. </a:t>
            </a:r>
            <a:r>
              <a:rPr lang="zh-CN" altLang="en-US" dirty="0" smtClean="0"/>
              <a:t>外语界，</a:t>
            </a:r>
            <a:r>
              <a:rPr lang="en-US" altLang="zh-CN" dirty="0" smtClean="0"/>
              <a:t>2013</a:t>
            </a:r>
            <a:r>
              <a:rPr lang="zh-CN" altLang="en-US" dirty="0" smtClean="0"/>
              <a:t>，（</a:t>
            </a:r>
            <a:r>
              <a:rPr lang="en-US" altLang="zh-CN" dirty="0" smtClean="0"/>
              <a:t>6</a:t>
            </a:r>
            <a:r>
              <a:rPr lang="zh-CN" altLang="en-US" dirty="0" smtClean="0"/>
              <a:t>）：</a:t>
            </a:r>
            <a:r>
              <a:rPr lang="en-US" altLang="zh-CN" dirty="0" smtClean="0"/>
              <a:t>14-22.</a:t>
            </a:r>
          </a:p>
          <a:p>
            <a:pPr marL="0" indent="0">
              <a:buNone/>
            </a:pPr>
            <a:r>
              <a:rPr lang="en-US" altLang="zh-CN" dirty="0" smtClean="0"/>
              <a:t>[4] </a:t>
            </a:r>
            <a:r>
              <a:rPr lang="zh-CN" altLang="en-US" dirty="0"/>
              <a:t>文秋芳</a:t>
            </a:r>
            <a:r>
              <a:rPr lang="en-US" altLang="zh-CN" dirty="0"/>
              <a:t>. </a:t>
            </a:r>
            <a:r>
              <a:rPr lang="zh-CN" altLang="en-US" dirty="0"/>
              <a:t>构建“产出导向法”理论体系 </a:t>
            </a:r>
            <a:r>
              <a:rPr lang="en-US" altLang="zh-CN" dirty="0"/>
              <a:t>[J].</a:t>
            </a:r>
            <a:r>
              <a:rPr lang="zh-CN" altLang="en-US" dirty="0"/>
              <a:t>外语教学与研究，</a:t>
            </a:r>
            <a:r>
              <a:rPr lang="en-US" altLang="zh-CN" dirty="0"/>
              <a:t>2015,</a:t>
            </a:r>
            <a:r>
              <a:rPr lang="zh-CN" altLang="en-US" dirty="0"/>
              <a:t>（</a:t>
            </a:r>
            <a:r>
              <a:rPr lang="en-US" altLang="zh-CN" dirty="0"/>
              <a:t>4</a:t>
            </a:r>
            <a:r>
              <a:rPr lang="zh-CN" altLang="en-US" dirty="0"/>
              <a:t>）：</a:t>
            </a:r>
            <a:r>
              <a:rPr lang="en-US" altLang="zh-CN" dirty="0"/>
              <a:t>547-558.</a:t>
            </a:r>
          </a:p>
          <a:p>
            <a:pPr marL="0" indent="0">
              <a:buNone/>
            </a:pPr>
            <a:r>
              <a:rPr lang="en-US" altLang="zh-CN" dirty="0" smtClean="0"/>
              <a:t>[5] </a:t>
            </a:r>
            <a:r>
              <a:rPr lang="zh-CN" altLang="en-US" dirty="0"/>
              <a:t>文秋芳</a:t>
            </a:r>
            <a:r>
              <a:rPr lang="en-US" altLang="zh-CN" dirty="0"/>
              <a:t>.“</a:t>
            </a:r>
            <a:r>
              <a:rPr lang="zh-CN" altLang="en-US" dirty="0"/>
              <a:t>师生合作评价 ”：“产出导向法”创设的新评价形式 </a:t>
            </a:r>
            <a:r>
              <a:rPr lang="en-US" altLang="zh-CN" dirty="0"/>
              <a:t>[J]. </a:t>
            </a:r>
            <a:r>
              <a:rPr lang="zh-CN" altLang="en-US" dirty="0"/>
              <a:t>外语界，</a:t>
            </a:r>
            <a:r>
              <a:rPr lang="en-US" altLang="zh-CN" dirty="0"/>
              <a:t>2016</a:t>
            </a:r>
            <a:r>
              <a:rPr lang="zh-CN" altLang="en-US" dirty="0"/>
              <a:t>，（</a:t>
            </a:r>
            <a:r>
              <a:rPr lang="en-US" altLang="zh-CN" dirty="0"/>
              <a:t>5</a:t>
            </a:r>
            <a:r>
              <a:rPr lang="zh-CN" altLang="en-US" dirty="0"/>
              <a:t>）：  </a:t>
            </a:r>
            <a:r>
              <a:rPr lang="en-US" altLang="zh-CN" dirty="0" smtClean="0"/>
              <a:t>37-43</a:t>
            </a:r>
            <a:r>
              <a:rPr lang="en-US" altLang="zh-CN" dirty="0"/>
              <a:t>.</a:t>
            </a:r>
          </a:p>
          <a:p>
            <a:pPr marL="0" indent="0">
              <a:buNone/>
            </a:pPr>
            <a:r>
              <a:rPr lang="en-US" altLang="zh-CN" dirty="0" smtClean="0"/>
              <a:t>[6] </a:t>
            </a:r>
            <a:r>
              <a:rPr lang="zh-CN" altLang="en-US" dirty="0"/>
              <a:t>谢晓燕</a:t>
            </a:r>
            <a:r>
              <a:rPr lang="en-US" altLang="zh-CN" dirty="0"/>
              <a:t>. </a:t>
            </a:r>
            <a:r>
              <a:rPr lang="zh-CN" altLang="en-US" dirty="0"/>
              <a:t>大学英语专业课堂教师反馈研究 </a:t>
            </a:r>
            <a:r>
              <a:rPr lang="en-US" altLang="zh-CN" dirty="0"/>
              <a:t>[J].</a:t>
            </a:r>
            <a:r>
              <a:rPr lang="zh-CN" altLang="en-US" dirty="0"/>
              <a:t>解放军外国语学院学报，</a:t>
            </a:r>
            <a:r>
              <a:rPr lang="en-US" altLang="zh-CN" dirty="0"/>
              <a:t>2011</a:t>
            </a:r>
            <a:r>
              <a:rPr lang="zh-CN" altLang="en-US" dirty="0"/>
              <a:t>，（</a:t>
            </a:r>
            <a:r>
              <a:rPr lang="en-US" altLang="zh-CN" dirty="0"/>
              <a:t>2</a:t>
            </a:r>
            <a:r>
              <a:rPr lang="zh-CN" altLang="en-US" dirty="0"/>
              <a:t>）</a:t>
            </a:r>
            <a:r>
              <a:rPr lang="zh-CN" altLang="en-US" dirty="0" smtClean="0"/>
              <a:t>：</a:t>
            </a:r>
            <a:r>
              <a:rPr lang="en-US" altLang="zh-CN" dirty="0" smtClean="0"/>
              <a:t>50-55</a:t>
            </a:r>
            <a:r>
              <a:rPr lang="en-US" altLang="zh-CN" dirty="0"/>
              <a:t>.</a:t>
            </a:r>
          </a:p>
          <a:p>
            <a:pPr marL="0" indent="0">
              <a:buNone/>
            </a:pPr>
            <a:r>
              <a:rPr lang="en-US" altLang="zh-CN" dirty="0" smtClean="0"/>
              <a:t>[7] </a:t>
            </a:r>
            <a:r>
              <a:rPr lang="zh-CN" altLang="en-US" dirty="0"/>
              <a:t>张文娟</a:t>
            </a:r>
            <a:r>
              <a:rPr lang="en-US" altLang="zh-CN" dirty="0"/>
              <a:t>. </a:t>
            </a:r>
            <a:r>
              <a:rPr lang="zh-CN" altLang="en-US" dirty="0"/>
              <a:t>基于“产出导向法”的大学英语课堂教学实践 </a:t>
            </a:r>
            <a:r>
              <a:rPr lang="en-US" altLang="zh-CN" dirty="0"/>
              <a:t>[J].</a:t>
            </a:r>
            <a:r>
              <a:rPr lang="zh-CN" altLang="en-US" dirty="0"/>
              <a:t>外语教学与研究，</a:t>
            </a:r>
            <a:r>
              <a:rPr lang="en-US" altLang="zh-CN" dirty="0"/>
              <a:t>2016</a:t>
            </a:r>
            <a:r>
              <a:rPr lang="zh-CN" altLang="en-US" dirty="0"/>
              <a:t>，（</a:t>
            </a:r>
            <a:r>
              <a:rPr lang="en-US" altLang="zh-CN" dirty="0"/>
              <a:t>2</a:t>
            </a:r>
            <a:r>
              <a:rPr lang="zh-CN" altLang="en-US" dirty="0"/>
              <a:t>）：</a:t>
            </a:r>
            <a:r>
              <a:rPr lang="en-US" altLang="zh-CN" dirty="0"/>
              <a:t>106-114.</a:t>
            </a:r>
          </a:p>
          <a:p>
            <a:pPr marL="0" indent="0">
              <a:buNone/>
            </a:pPr>
            <a:endParaRPr lang="en-US" altLang="zh-CN" dirty="0"/>
          </a:p>
          <a:p>
            <a:endParaRPr lang="zh-CN" altLang="en-US" dirty="0"/>
          </a:p>
        </p:txBody>
      </p:sp>
      <p:sp>
        <p:nvSpPr>
          <p:cNvPr id="4" name="TextBox 13"/>
          <p:cNvSpPr txBox="1">
            <a:spLocks noChangeArrowheads="1"/>
          </p:cNvSpPr>
          <p:nvPr/>
        </p:nvSpPr>
        <p:spPr bwMode="auto">
          <a:xfrm>
            <a:off x="-160" y="199465"/>
            <a:ext cx="12190413" cy="615553"/>
          </a:xfrm>
          <a:prstGeom prst="rect">
            <a:avLst/>
          </a:prstGeom>
          <a:solidFill>
            <a:srgbClr val="008000"/>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pPr defTabSz="1216025">
              <a:spcBef>
                <a:spcPct val="20000"/>
              </a:spcBef>
            </a:pPr>
            <a:r>
              <a:rPr lang="zh-CN" altLang="en-US" sz="4000" dirty="0" smtClean="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参考文献</a:t>
            </a:r>
            <a:endParaRPr lang="zh-CN" altLang="en-US" sz="40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04638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46" name="Freeform 490"/>
          <p:cNvSpPr/>
          <p:nvPr/>
        </p:nvSpPr>
        <p:spPr bwMode="gray">
          <a:xfrm>
            <a:off x="3660051" y="3245664"/>
            <a:ext cx="5837632" cy="84160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folHlink">
                  <a:gamma/>
                  <a:shade val="83137"/>
                  <a:invGamma/>
                </a:schemeClr>
              </a:gs>
              <a:gs pos="50000">
                <a:schemeClr val="folHlink"/>
              </a:gs>
              <a:gs pos="100000">
                <a:schemeClr val="folHlink">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47" name="Freeform 491"/>
          <p:cNvSpPr/>
          <p:nvPr/>
        </p:nvSpPr>
        <p:spPr bwMode="gray">
          <a:xfrm>
            <a:off x="2604641" y="3245664"/>
            <a:ext cx="890331" cy="84160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folHlink">
                  <a:gamma/>
                  <a:shade val="63137"/>
                  <a:invGamma/>
                </a:schemeClr>
              </a:gs>
              <a:gs pos="50000">
                <a:schemeClr val="folHlink"/>
              </a:gs>
              <a:gs pos="100000">
                <a:schemeClr val="folHlink">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sz="6000" dirty="0"/>
          </a:p>
        </p:txBody>
      </p:sp>
      <p:sp>
        <p:nvSpPr>
          <p:cNvPr id="199139" name="Freeform 483"/>
          <p:cNvSpPr/>
          <p:nvPr/>
        </p:nvSpPr>
        <p:spPr bwMode="gray">
          <a:xfrm>
            <a:off x="3595114" y="1666052"/>
            <a:ext cx="3909868" cy="893459"/>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3137"/>
                  <a:invGamma/>
                </a:schemeClr>
              </a:gs>
              <a:gs pos="50000">
                <a:schemeClr val="accent2"/>
              </a:gs>
              <a:gs pos="100000">
                <a:schemeClr val="accent2">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38" name="Freeform 482"/>
          <p:cNvSpPr/>
          <p:nvPr/>
        </p:nvSpPr>
        <p:spPr bwMode="gray">
          <a:xfrm>
            <a:off x="2604641" y="1666052"/>
            <a:ext cx="890331" cy="893459"/>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accent2">
                  <a:gamma/>
                  <a:shade val="63137"/>
                  <a:invGamma/>
                </a:schemeClr>
              </a:gs>
              <a:gs pos="50000">
                <a:schemeClr val="accent2"/>
              </a:gs>
              <a:gs pos="100000">
                <a:schemeClr val="accent2">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18" name="Text Box 462"/>
          <p:cNvSpPr txBox="1">
            <a:spLocks noChangeArrowheads="1"/>
          </p:cNvSpPr>
          <p:nvPr/>
        </p:nvSpPr>
        <p:spPr bwMode="gray">
          <a:xfrm>
            <a:off x="3049806" y="1749356"/>
            <a:ext cx="4774578" cy="707886"/>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smtClean="0">
                <a:solidFill>
                  <a:schemeClr val="bg1"/>
                </a:solidFill>
                <a:latin typeface="Times New Roman" panose="02020603050405020304" pitchFamily="18" charset="0"/>
                <a:cs typeface="Times New Roman" panose="02020603050405020304" pitchFamily="18" charset="0"/>
                <a:sym typeface="+mn-ea"/>
              </a:rPr>
              <a:t>Introduction </a:t>
            </a:r>
            <a:endParaRPr lang="en-US" altLang="zh-CN" sz="40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121" name="Text Box 465"/>
          <p:cNvSpPr txBox="1">
            <a:spLocks noChangeArrowheads="1"/>
          </p:cNvSpPr>
          <p:nvPr/>
        </p:nvSpPr>
        <p:spPr bwMode="gray">
          <a:xfrm>
            <a:off x="3211427" y="3245664"/>
            <a:ext cx="4774578" cy="707886"/>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000" dirty="0">
                <a:solidFill>
                  <a:schemeClr val="bg1"/>
                </a:solidFill>
                <a:latin typeface="Times New Roman" panose="02020603050405020304" pitchFamily="18" charset="0"/>
                <a:cs typeface="Times New Roman" panose="02020603050405020304" pitchFamily="18" charset="0"/>
              </a:rPr>
              <a:t>Demonstration</a:t>
            </a:r>
          </a:p>
        </p:txBody>
      </p:sp>
      <p:sp>
        <p:nvSpPr>
          <p:cNvPr id="199114" name="Text Box 458"/>
          <p:cNvSpPr txBox="1">
            <a:spLocks noChangeArrowheads="1"/>
          </p:cNvSpPr>
          <p:nvPr/>
        </p:nvSpPr>
        <p:spPr bwMode="gray">
          <a:xfrm>
            <a:off x="2935523" y="1789624"/>
            <a:ext cx="406347" cy="707886"/>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a:solidFill>
                  <a:schemeClr val="bg1"/>
                </a:solidFill>
                <a:ea typeface="宋体" panose="02010600030101010101" pitchFamily="2" charset="-122"/>
              </a:rPr>
              <a:t>1</a:t>
            </a:r>
          </a:p>
        </p:txBody>
      </p:sp>
      <p:sp>
        <p:nvSpPr>
          <p:cNvPr id="199128" name="Text Box 472"/>
          <p:cNvSpPr txBox="1">
            <a:spLocks noChangeArrowheads="1"/>
          </p:cNvSpPr>
          <p:nvPr/>
        </p:nvSpPr>
        <p:spPr bwMode="gray">
          <a:xfrm>
            <a:off x="2967991" y="3245664"/>
            <a:ext cx="406347" cy="707886"/>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smtClean="0">
                <a:solidFill>
                  <a:schemeClr val="bg1"/>
                </a:solidFill>
                <a:ea typeface="宋体" panose="02010600030101010101" pitchFamily="2" charset="-122"/>
              </a:rPr>
              <a:t>2</a:t>
            </a:r>
            <a:endParaRPr lang="en-US" altLang="zh-CN" sz="4000" dirty="0">
              <a:solidFill>
                <a:schemeClr val="bg1"/>
              </a:solidFill>
              <a:ea typeface="宋体" panose="02010600030101010101" pitchFamily="2" charset="-122"/>
            </a:endParaRPr>
          </a:p>
        </p:txBody>
      </p:sp>
    </p:spTree>
    <p:custDataLst>
      <p:tags r:id="rId1"/>
    </p:custDataLst>
    <p:extLst>
      <p:ext uri="{BB962C8B-B14F-4D97-AF65-F5344CB8AC3E}">
        <p14:creationId xmlns:p14="http://schemas.microsoft.com/office/powerpoint/2010/main" val="985180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2627" y="1171248"/>
            <a:ext cx="10514231" cy="1325390"/>
          </a:xfrm>
        </p:spPr>
        <p:txBody>
          <a:bodyPr>
            <a:normAutofit/>
          </a:bodyPr>
          <a:lstStyle/>
          <a:p>
            <a:pPr algn="ctr"/>
            <a:r>
              <a:rPr lang="en-US" altLang="zh-CN" sz="4000" b="1" dirty="0"/>
              <a:t>Unit 4   Heroes of our time</a:t>
            </a:r>
            <a:endParaRPr lang="zh-CN" altLang="en-US" sz="4000" b="1" dirty="0"/>
          </a:p>
        </p:txBody>
      </p:sp>
      <p:sp>
        <p:nvSpPr>
          <p:cNvPr id="3" name="内容占位符 2"/>
          <p:cNvSpPr>
            <a:spLocks noGrp="1"/>
          </p:cNvSpPr>
          <p:nvPr>
            <p:ph idx="1"/>
          </p:nvPr>
        </p:nvSpPr>
        <p:spPr>
          <a:xfrm>
            <a:off x="708153" y="2731386"/>
            <a:ext cx="10514231" cy="1076023"/>
          </a:xfrm>
        </p:spPr>
        <p:txBody>
          <a:bodyPr>
            <a:normAutofit/>
          </a:bodyPr>
          <a:lstStyle/>
          <a:p>
            <a:pPr marL="0" indent="0" algn="ctr">
              <a:buNone/>
            </a:pPr>
            <a:r>
              <a:rPr lang="en-US" altLang="zh-CN" sz="4800" dirty="0">
                <a:solidFill>
                  <a:srgbClr val="7030A0"/>
                </a:solidFill>
              </a:rPr>
              <a:t>Text B     A Hero’s aspiration</a:t>
            </a:r>
            <a:endParaRPr lang="zh-CN" altLang="en-US" sz="4800" dirty="0">
              <a:solidFill>
                <a:srgbClr val="7030A0"/>
              </a:solidFill>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33535" r="717"/>
          <a:stretch/>
        </p:blipFill>
        <p:spPr>
          <a:xfrm>
            <a:off x="7996687" y="3915819"/>
            <a:ext cx="4102011" cy="2942182"/>
          </a:xfrm>
          <a:prstGeom prst="rect">
            <a:avLst/>
          </a:prstGeom>
          <a:ln>
            <a:noFill/>
          </a:ln>
          <a:effectLst>
            <a:softEdge rad="112500"/>
          </a:effectLst>
        </p:spPr>
      </p:pic>
    </p:spTree>
    <p:extLst>
      <p:ext uri="{BB962C8B-B14F-4D97-AF65-F5344CB8AC3E}">
        <p14:creationId xmlns:p14="http://schemas.microsoft.com/office/powerpoint/2010/main" val="1839740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9590" y="1356259"/>
            <a:ext cx="2361017" cy="726351"/>
          </a:xfrm>
        </p:spPr>
        <p:txBody>
          <a:bodyPr>
            <a:normAutofit/>
          </a:bodyPr>
          <a:lstStyle/>
          <a:p>
            <a:r>
              <a:rPr lang="en-US" altLang="zh-CN" sz="4000" b="1" dirty="0">
                <a:solidFill>
                  <a:srgbClr val="0000FF"/>
                </a:solidFill>
              </a:rPr>
              <a:t>Objectives</a:t>
            </a:r>
            <a:endParaRPr lang="zh-CN" altLang="en-US" sz="4000" b="1" dirty="0">
              <a:solidFill>
                <a:srgbClr val="0000FF"/>
              </a:solidFill>
            </a:endParaRPr>
          </a:p>
        </p:txBody>
      </p:sp>
      <p:sp>
        <p:nvSpPr>
          <p:cNvPr id="3" name="内容占位符 2"/>
          <p:cNvSpPr>
            <a:spLocks noGrp="1"/>
          </p:cNvSpPr>
          <p:nvPr>
            <p:ph idx="1"/>
          </p:nvPr>
        </p:nvSpPr>
        <p:spPr>
          <a:xfrm>
            <a:off x="1123981" y="2313860"/>
            <a:ext cx="10613487" cy="4350771"/>
          </a:xfrm>
        </p:spPr>
        <p:txBody>
          <a:bodyPr>
            <a:normAutofit/>
          </a:bodyPr>
          <a:lstStyle/>
          <a:p>
            <a:r>
              <a:rPr lang="en-US" altLang="zh-CN" sz="3200" dirty="0"/>
              <a:t>To practice reading skill</a:t>
            </a:r>
            <a:r>
              <a:rPr lang="zh-CN" altLang="en-US" sz="3200" dirty="0"/>
              <a:t>：</a:t>
            </a:r>
            <a:r>
              <a:rPr lang="en-US" altLang="zh-CN" sz="3200" b="1" dirty="0"/>
              <a:t>Scanning</a:t>
            </a:r>
          </a:p>
          <a:p>
            <a:endParaRPr lang="en-US" altLang="zh-CN" sz="3200" b="1" dirty="0"/>
          </a:p>
          <a:p>
            <a:r>
              <a:rPr lang="en-US" altLang="zh-CN" sz="3200" dirty="0"/>
              <a:t>To learn / practice writing skill</a:t>
            </a:r>
            <a:r>
              <a:rPr lang="zh-CN" altLang="en-US" sz="3200" dirty="0"/>
              <a:t>：</a:t>
            </a:r>
            <a:r>
              <a:rPr lang="en-US" altLang="zh-CN" sz="3200" b="1" dirty="0"/>
              <a:t>SHOW DON’T TELL</a:t>
            </a:r>
          </a:p>
          <a:p>
            <a:endParaRPr lang="en-US" altLang="zh-CN" sz="3200" b="1" dirty="0"/>
          </a:p>
          <a:p>
            <a:r>
              <a:rPr lang="en-US" altLang="zh-CN" sz="3200" dirty="0"/>
              <a:t>To have a profound understanding of “</a:t>
            </a:r>
            <a:r>
              <a:rPr lang="en-US" altLang="zh-CN" sz="3200" b="1" dirty="0"/>
              <a:t>Hero</a:t>
            </a:r>
            <a:r>
              <a:rPr lang="en-US" altLang="zh-CN" sz="3200" b="1" i="1" dirty="0"/>
              <a:t>”</a:t>
            </a:r>
          </a:p>
          <a:p>
            <a:pPr marL="0" indent="0">
              <a:buNone/>
            </a:pPr>
            <a:r>
              <a:rPr lang="zh-CN" altLang="en-US" sz="3200" b="1" dirty="0"/>
              <a:t/>
            </a:r>
            <a:br>
              <a:rPr lang="zh-CN" altLang="en-US" sz="3200" b="1" dirty="0"/>
            </a:br>
            <a:endParaRPr lang="zh-CN" altLang="en-US" sz="3200" dirty="0"/>
          </a:p>
        </p:txBody>
      </p:sp>
      <p:sp>
        <p:nvSpPr>
          <p:cNvPr id="6" name="Rectangle 7"/>
          <p:cNvSpPr/>
          <p:nvPr/>
        </p:nvSpPr>
        <p:spPr bwMode="auto">
          <a:xfrm>
            <a:off x="8211753" y="447"/>
            <a:ext cx="3978659" cy="65305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Assignment</a:t>
            </a:r>
            <a:endParaRPr lang="zh-CN" altLang="en-US" sz="2400" dirty="0">
              <a:solidFill>
                <a:prstClr val="black"/>
              </a:solidFill>
              <a:latin typeface="Calibri"/>
            </a:endParaRPr>
          </a:p>
        </p:txBody>
      </p:sp>
      <p:sp>
        <p:nvSpPr>
          <p:cNvPr id="10" name="Rectangle 9"/>
          <p:cNvSpPr/>
          <p:nvPr/>
        </p:nvSpPr>
        <p:spPr bwMode="auto">
          <a:xfrm>
            <a:off x="4034580" y="447"/>
            <a:ext cx="4185560" cy="647883"/>
          </a:xfrm>
          <a:prstGeom prst="rect">
            <a:avLst/>
          </a:prstGeom>
          <a:solidFill>
            <a:srgbClr val="F7BFFD"/>
          </a:solidFill>
          <a:ln w="9525" cap="flat" cmpd="sng" algn="ctr">
            <a:solidFill>
              <a:srgbClr val="CCCCFF"/>
            </a:solid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Read to Write</a:t>
            </a:r>
            <a:endParaRPr lang="zh-CN" altLang="en-US" sz="2400" dirty="0">
              <a:solidFill>
                <a:prstClr val="black"/>
              </a:solidFill>
              <a:latin typeface="Calibri"/>
            </a:endParaRPr>
          </a:p>
        </p:txBody>
      </p:sp>
      <p:sp>
        <p:nvSpPr>
          <p:cNvPr id="13" name="Rectangle 7"/>
          <p:cNvSpPr/>
          <p:nvPr/>
        </p:nvSpPr>
        <p:spPr bwMode="auto">
          <a:xfrm>
            <a:off x="3417" y="446"/>
            <a:ext cx="4064714" cy="64788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Unit Project</a:t>
            </a:r>
            <a:endParaRPr lang="zh-CN" altLang="en-US" sz="2400" dirty="0">
              <a:solidFill>
                <a:prstClr val="black"/>
              </a:solidFill>
              <a:latin typeface="Calibri"/>
            </a:endParaRPr>
          </a:p>
        </p:txBody>
      </p:sp>
    </p:spTree>
    <p:extLst>
      <p:ext uri="{BB962C8B-B14F-4D97-AF65-F5344CB8AC3E}">
        <p14:creationId xmlns:p14="http://schemas.microsoft.com/office/powerpoint/2010/main" val="1952031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50996" y="1466650"/>
            <a:ext cx="11084065" cy="830889"/>
          </a:xfrm>
          <a:prstGeom prst="rect">
            <a:avLst/>
          </a:prstGeom>
        </p:spPr>
        <p:txBody>
          <a:bodyPr wrap="square">
            <a:spAutoFit/>
          </a:bodyPr>
          <a:lstStyle/>
          <a:p>
            <a:pPr algn="l" fontAlgn="auto">
              <a:spcBef>
                <a:spcPts val="0"/>
              </a:spcBef>
              <a:spcAft>
                <a:spcPts val="0"/>
              </a:spcAft>
            </a:pPr>
            <a:r>
              <a:rPr lang="en-US" altLang="zh-CN" sz="2400" b="0" dirty="0">
                <a:solidFill>
                  <a:prstClr val="black"/>
                </a:solidFill>
                <a:latin typeface="Calibri"/>
              </a:rPr>
              <a:t>  Write a speech: </a:t>
            </a:r>
            <a:r>
              <a:rPr lang="en-US" altLang="zh-CN" sz="2400" b="0" i="1" dirty="0">
                <a:solidFill>
                  <a:srgbClr val="FF0000"/>
                </a:solidFill>
                <a:latin typeface="Calibri"/>
              </a:rPr>
              <a:t>Salute to the Novel Heroes in Fight against Virus,</a:t>
            </a:r>
          </a:p>
          <a:p>
            <a:pPr algn="l" fontAlgn="auto">
              <a:spcBef>
                <a:spcPts val="0"/>
              </a:spcBef>
              <a:spcAft>
                <a:spcPts val="0"/>
              </a:spcAft>
            </a:pPr>
            <a:r>
              <a:rPr lang="en-US" altLang="zh-CN" sz="2400" b="0" dirty="0">
                <a:solidFill>
                  <a:prstClr val="black"/>
                </a:solidFill>
                <a:latin typeface="Calibri"/>
              </a:rPr>
              <a:t>  perform and film it for the annual </a:t>
            </a:r>
            <a:r>
              <a:rPr lang="en-US" altLang="zh-CN" sz="2400" dirty="0">
                <a:solidFill>
                  <a:prstClr val="black"/>
                </a:solidFill>
                <a:latin typeface="Calibri"/>
              </a:rPr>
              <a:t>Campus Art Festival </a:t>
            </a:r>
            <a:r>
              <a:rPr lang="en-US" altLang="zh-CN" sz="2400" b="0" dirty="0">
                <a:solidFill>
                  <a:prstClr val="black"/>
                </a:solidFill>
                <a:latin typeface="Calibri"/>
              </a:rPr>
              <a:t>of our university.</a:t>
            </a:r>
          </a:p>
        </p:txBody>
      </p:sp>
      <p:pic>
        <p:nvPicPr>
          <p:cNvPr id="7" name="图片 6"/>
          <p:cNvPicPr>
            <a:picLocks noChangeAspect="1"/>
          </p:cNvPicPr>
          <p:nvPr/>
        </p:nvPicPr>
        <p:blipFill rotWithShape="1">
          <a:blip r:embed="rId2"/>
          <a:srcRect t="22442" r="-119"/>
          <a:stretch/>
        </p:blipFill>
        <p:spPr>
          <a:xfrm>
            <a:off x="774450" y="3098247"/>
            <a:ext cx="10605659" cy="2975581"/>
          </a:xfrm>
          <a:prstGeom prst="rect">
            <a:avLst/>
          </a:prstGeom>
        </p:spPr>
      </p:pic>
      <p:sp>
        <p:nvSpPr>
          <p:cNvPr id="9" name="Rectangle 7"/>
          <p:cNvSpPr/>
          <p:nvPr/>
        </p:nvSpPr>
        <p:spPr bwMode="auto">
          <a:xfrm>
            <a:off x="8211753" y="25611"/>
            <a:ext cx="3978659" cy="411006"/>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Assignment</a:t>
            </a:r>
            <a:endParaRPr lang="zh-CN" altLang="en-US" sz="2400" dirty="0">
              <a:solidFill>
                <a:prstClr val="black"/>
              </a:solidFill>
              <a:latin typeface="Calibri"/>
            </a:endParaRPr>
          </a:p>
        </p:txBody>
      </p:sp>
      <p:sp>
        <p:nvSpPr>
          <p:cNvPr id="10" name="Rectangle 9"/>
          <p:cNvSpPr/>
          <p:nvPr/>
        </p:nvSpPr>
        <p:spPr bwMode="auto">
          <a:xfrm>
            <a:off x="4001027" y="25611"/>
            <a:ext cx="4219113" cy="411007"/>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Read to Write</a:t>
            </a:r>
            <a:endParaRPr lang="zh-CN" altLang="en-US" sz="2400" dirty="0">
              <a:solidFill>
                <a:prstClr val="black"/>
              </a:solidFill>
              <a:latin typeface="Calibri"/>
            </a:endParaRPr>
          </a:p>
        </p:txBody>
      </p:sp>
      <p:sp>
        <p:nvSpPr>
          <p:cNvPr id="11" name="Rectangle 7"/>
          <p:cNvSpPr/>
          <p:nvPr/>
        </p:nvSpPr>
        <p:spPr bwMode="auto">
          <a:xfrm>
            <a:off x="3417" y="25609"/>
            <a:ext cx="4005998" cy="771687"/>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Unit Project</a:t>
            </a:r>
            <a:endParaRPr lang="zh-CN" altLang="en-US" sz="2400" dirty="0">
              <a:solidFill>
                <a:prstClr val="black"/>
              </a:solidFill>
              <a:latin typeface="Calibri"/>
            </a:endParaRPr>
          </a:p>
        </p:txBody>
      </p:sp>
    </p:spTree>
    <p:extLst>
      <p:ext uri="{BB962C8B-B14F-4D97-AF65-F5344CB8AC3E}">
        <p14:creationId xmlns:p14="http://schemas.microsoft.com/office/powerpoint/2010/main" val="419683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46" name="Freeform 490"/>
          <p:cNvSpPr/>
          <p:nvPr/>
        </p:nvSpPr>
        <p:spPr bwMode="gray">
          <a:xfrm>
            <a:off x="3660051" y="3245664"/>
            <a:ext cx="4240366" cy="84160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folHlink">
                  <a:gamma/>
                  <a:shade val="83137"/>
                  <a:invGamma/>
                </a:schemeClr>
              </a:gs>
              <a:gs pos="50000">
                <a:schemeClr val="folHlink"/>
              </a:gs>
              <a:gs pos="100000">
                <a:schemeClr val="folHlink">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47" name="Freeform 491"/>
          <p:cNvSpPr/>
          <p:nvPr/>
        </p:nvSpPr>
        <p:spPr bwMode="gray">
          <a:xfrm>
            <a:off x="2604641" y="3245664"/>
            <a:ext cx="890331" cy="84160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folHlink">
                  <a:gamma/>
                  <a:shade val="63137"/>
                  <a:invGamma/>
                </a:schemeClr>
              </a:gs>
              <a:gs pos="50000">
                <a:schemeClr val="folHlink"/>
              </a:gs>
              <a:gs pos="100000">
                <a:schemeClr val="folHlink">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sz="6000" dirty="0"/>
          </a:p>
        </p:txBody>
      </p:sp>
      <p:sp>
        <p:nvSpPr>
          <p:cNvPr id="199139" name="Freeform 483"/>
          <p:cNvSpPr/>
          <p:nvPr/>
        </p:nvSpPr>
        <p:spPr bwMode="gray">
          <a:xfrm>
            <a:off x="3595113" y="1666052"/>
            <a:ext cx="5989387" cy="893459"/>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3137"/>
                  <a:invGamma/>
                </a:schemeClr>
              </a:gs>
              <a:gs pos="50000">
                <a:schemeClr val="accent2"/>
              </a:gs>
              <a:gs pos="100000">
                <a:schemeClr val="accent2">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38" name="Freeform 482"/>
          <p:cNvSpPr/>
          <p:nvPr/>
        </p:nvSpPr>
        <p:spPr bwMode="gray">
          <a:xfrm>
            <a:off x="2604641" y="1666052"/>
            <a:ext cx="890331" cy="893459"/>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accent2">
                  <a:gamma/>
                  <a:shade val="63137"/>
                  <a:invGamma/>
                </a:schemeClr>
              </a:gs>
              <a:gs pos="50000">
                <a:schemeClr val="accent2"/>
              </a:gs>
              <a:gs pos="100000">
                <a:schemeClr val="accent2">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p>
        </p:txBody>
      </p:sp>
      <p:sp>
        <p:nvSpPr>
          <p:cNvPr id="199118" name="Text Box 462"/>
          <p:cNvSpPr txBox="1">
            <a:spLocks noChangeArrowheads="1"/>
          </p:cNvSpPr>
          <p:nvPr/>
        </p:nvSpPr>
        <p:spPr bwMode="gray">
          <a:xfrm>
            <a:off x="3211426" y="1811007"/>
            <a:ext cx="4774578" cy="707886"/>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smtClean="0">
                <a:solidFill>
                  <a:schemeClr val="bg1"/>
                </a:solidFill>
                <a:latin typeface="Times New Roman" panose="02020603050405020304" pitchFamily="18" charset="0"/>
                <a:cs typeface="Times New Roman" panose="02020603050405020304" pitchFamily="18" charset="0"/>
                <a:sym typeface="+mn-ea"/>
              </a:rPr>
              <a:t>Introduction </a:t>
            </a:r>
            <a:endParaRPr lang="en-US" altLang="zh-CN" sz="40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121" name="Text Box 465"/>
          <p:cNvSpPr txBox="1">
            <a:spLocks noChangeArrowheads="1"/>
          </p:cNvSpPr>
          <p:nvPr/>
        </p:nvSpPr>
        <p:spPr bwMode="gray">
          <a:xfrm>
            <a:off x="3211426" y="3245664"/>
            <a:ext cx="5137615" cy="707886"/>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000" dirty="0">
                <a:solidFill>
                  <a:schemeClr val="bg1"/>
                </a:solidFill>
                <a:latin typeface="Times New Roman" panose="02020603050405020304" pitchFamily="18" charset="0"/>
                <a:cs typeface="Times New Roman" panose="02020603050405020304" pitchFamily="18" charset="0"/>
              </a:rPr>
              <a:t>Demonstration</a:t>
            </a:r>
          </a:p>
        </p:txBody>
      </p:sp>
      <p:sp>
        <p:nvSpPr>
          <p:cNvPr id="199114" name="Text Box 458"/>
          <p:cNvSpPr txBox="1">
            <a:spLocks noChangeArrowheads="1"/>
          </p:cNvSpPr>
          <p:nvPr/>
        </p:nvSpPr>
        <p:spPr bwMode="gray">
          <a:xfrm>
            <a:off x="2931577" y="1851625"/>
            <a:ext cx="406347" cy="707886"/>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a:solidFill>
                  <a:schemeClr val="bg1"/>
                </a:solidFill>
                <a:ea typeface="宋体" panose="02010600030101010101" pitchFamily="2" charset="-122"/>
              </a:rPr>
              <a:t>1</a:t>
            </a:r>
          </a:p>
        </p:txBody>
      </p:sp>
      <p:sp>
        <p:nvSpPr>
          <p:cNvPr id="199128" name="Text Box 472"/>
          <p:cNvSpPr txBox="1">
            <a:spLocks noChangeArrowheads="1"/>
          </p:cNvSpPr>
          <p:nvPr/>
        </p:nvSpPr>
        <p:spPr bwMode="gray">
          <a:xfrm>
            <a:off x="2967991" y="3245664"/>
            <a:ext cx="406347" cy="707886"/>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000" dirty="0" smtClean="0">
                <a:solidFill>
                  <a:schemeClr val="bg1"/>
                </a:solidFill>
                <a:ea typeface="宋体" panose="02010600030101010101" pitchFamily="2" charset="-122"/>
              </a:rPr>
              <a:t>2</a:t>
            </a:r>
            <a:endParaRPr lang="en-US" altLang="zh-CN" sz="4000" dirty="0">
              <a:solidFill>
                <a:schemeClr val="bg1"/>
              </a:solidFill>
              <a:ea typeface="宋体" panose="02010600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3"/>
          <p:cNvPicPr>
            <a:picLocks noGrp="1" noChangeAspect="1"/>
          </p:cNvPicPr>
          <p:nvPr>
            <p:ph idx="1"/>
          </p:nvPr>
        </p:nvPicPr>
        <p:blipFill rotWithShape="1">
          <a:blip r:embed="rId2"/>
          <a:srcRect t="40437" r="27910"/>
          <a:stretch/>
        </p:blipFill>
        <p:spPr>
          <a:xfrm>
            <a:off x="3313220" y="1406423"/>
            <a:ext cx="8282014" cy="5304343"/>
          </a:xfrm>
          <a:prstGeom prst="rect">
            <a:avLst/>
          </a:prstGeom>
        </p:spPr>
      </p:pic>
      <p:grpSp>
        <p:nvGrpSpPr>
          <p:cNvPr id="28" name="组合 27"/>
          <p:cNvGrpSpPr/>
          <p:nvPr/>
        </p:nvGrpSpPr>
        <p:grpSpPr>
          <a:xfrm>
            <a:off x="3969055" y="1166621"/>
            <a:ext cx="7561641" cy="364190"/>
            <a:chOff x="1153251" y="621637"/>
            <a:chExt cx="9034031" cy="417532"/>
          </a:xfrm>
        </p:grpSpPr>
        <p:pic>
          <p:nvPicPr>
            <p:cNvPr id="12" name="图片 11"/>
            <p:cNvPicPr>
              <a:picLocks noChangeAspect="1"/>
            </p:cNvPicPr>
            <p:nvPr/>
          </p:nvPicPr>
          <p:blipFill rotWithShape="1">
            <a:blip r:embed="rId3"/>
            <a:srcRect r="14650" b="-9589"/>
            <a:stretch/>
          </p:blipFill>
          <p:spPr>
            <a:xfrm>
              <a:off x="1153251" y="621637"/>
              <a:ext cx="7341079" cy="417532"/>
            </a:xfrm>
            <a:prstGeom prst="rect">
              <a:avLst/>
            </a:prstGeom>
          </p:spPr>
        </p:pic>
        <p:pic>
          <p:nvPicPr>
            <p:cNvPr id="13" name="图片 12"/>
            <p:cNvPicPr>
              <a:picLocks noChangeAspect="1"/>
            </p:cNvPicPr>
            <p:nvPr/>
          </p:nvPicPr>
          <p:blipFill rotWithShape="1">
            <a:blip r:embed="rId4"/>
            <a:srcRect l="35852" b="7585"/>
            <a:stretch/>
          </p:blipFill>
          <p:spPr>
            <a:xfrm>
              <a:off x="5464307" y="624415"/>
              <a:ext cx="4722975" cy="383116"/>
            </a:xfrm>
            <a:prstGeom prst="rect">
              <a:avLst/>
            </a:prstGeom>
          </p:spPr>
        </p:pic>
      </p:grpSp>
      <p:cxnSp>
        <p:nvCxnSpPr>
          <p:cNvPr id="15" name="直接连接符 14"/>
          <p:cNvCxnSpPr/>
          <p:nvPr/>
        </p:nvCxnSpPr>
        <p:spPr>
          <a:xfrm>
            <a:off x="4009416" y="2743290"/>
            <a:ext cx="3732615" cy="2516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4839818" y="4582608"/>
            <a:ext cx="6045504" cy="602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3782942" y="6333311"/>
            <a:ext cx="3749391" cy="16775"/>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圆角矩形标注 28"/>
          <p:cNvSpPr/>
          <p:nvPr/>
        </p:nvSpPr>
        <p:spPr>
          <a:xfrm>
            <a:off x="6290920" y="1862560"/>
            <a:ext cx="1505874" cy="444558"/>
          </a:xfrm>
          <a:prstGeom prst="wedgeRoundRectCallout">
            <a:avLst>
              <a:gd name="adj1" fmla="val -63853"/>
              <a:gd name="adj2" fmla="val 113607"/>
              <a:gd name="adj3" fmla="val 16667"/>
            </a:avLst>
          </a:prstGeom>
          <a:solidFill>
            <a:srgbClr val="8DC2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dirty="0" smtClean="0">
                <a:solidFill>
                  <a:prstClr val="white"/>
                </a:solidFill>
              </a:rPr>
              <a:t>Question</a:t>
            </a:r>
            <a:r>
              <a:rPr lang="en-US" altLang="zh-CN" b="0" dirty="0" smtClean="0">
                <a:solidFill>
                  <a:prstClr val="white"/>
                </a:solidFill>
              </a:rPr>
              <a:t> </a:t>
            </a:r>
            <a:endParaRPr lang="zh-CN" altLang="en-US" b="0" dirty="0">
              <a:solidFill>
                <a:prstClr val="white"/>
              </a:solidFill>
            </a:endParaRPr>
          </a:p>
        </p:txBody>
      </p:sp>
      <p:grpSp>
        <p:nvGrpSpPr>
          <p:cNvPr id="46" name="组合 45"/>
          <p:cNvGrpSpPr/>
          <p:nvPr/>
        </p:nvGrpSpPr>
        <p:grpSpPr>
          <a:xfrm>
            <a:off x="9769745" y="3880587"/>
            <a:ext cx="2028718" cy="763696"/>
            <a:chOff x="9695517" y="3761207"/>
            <a:chExt cx="2028982" cy="949714"/>
          </a:xfrm>
        </p:grpSpPr>
        <p:sp>
          <p:nvSpPr>
            <p:cNvPr id="32" name="圆角矩形标注 31"/>
            <p:cNvSpPr/>
            <p:nvPr/>
          </p:nvSpPr>
          <p:spPr>
            <a:xfrm>
              <a:off x="10321091" y="3761207"/>
              <a:ext cx="1403408" cy="518409"/>
            </a:xfrm>
            <a:prstGeom prst="wedgeRoundRectCallout">
              <a:avLst>
                <a:gd name="adj1" fmla="val -81873"/>
                <a:gd name="adj2" fmla="val 88176"/>
                <a:gd name="adj3" fmla="val 16667"/>
              </a:avLst>
            </a:prstGeom>
            <a:solidFill>
              <a:srgbClr val="8DC2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dirty="0" smtClean="0">
                  <a:solidFill>
                    <a:prstClr val="white"/>
                  </a:solidFill>
                </a:rPr>
                <a:t>Example </a:t>
              </a:r>
              <a:endParaRPr lang="zh-CN" altLang="en-US" dirty="0">
                <a:solidFill>
                  <a:prstClr val="white"/>
                </a:solidFill>
              </a:endParaRPr>
            </a:p>
          </p:txBody>
        </p:sp>
        <p:sp>
          <p:nvSpPr>
            <p:cNvPr id="33" name="矩形 32"/>
            <p:cNvSpPr/>
            <p:nvPr/>
          </p:nvSpPr>
          <p:spPr>
            <a:xfrm flipV="1">
              <a:off x="9695517" y="4213430"/>
              <a:ext cx="1210171" cy="497491"/>
            </a:xfrm>
            <a:prstGeom prst="rect">
              <a:avLst/>
            </a:prstGeom>
          </p:spPr>
          <p:txBody>
            <a:bodyPr wrap="square">
              <a:spAutoFit/>
            </a:bodyPr>
            <a:lstStyle/>
            <a:p>
              <a:pPr algn="l" fontAlgn="auto">
                <a:spcBef>
                  <a:spcPts val="0"/>
                </a:spcBef>
                <a:spcAft>
                  <a:spcPts val="0"/>
                </a:spcAft>
              </a:pPr>
              <a:endParaRPr lang="zh-CN" altLang="en-US" sz="2000" dirty="0">
                <a:solidFill>
                  <a:prstClr val="white"/>
                </a:solidFill>
                <a:latin typeface="Times New Roman" panose="02020603050405020304" pitchFamily="18" charset="0"/>
                <a:cs typeface="Times New Roman" panose="02020603050405020304" pitchFamily="18" charset="0"/>
              </a:endParaRPr>
            </a:p>
          </p:txBody>
        </p:sp>
      </p:grpSp>
      <p:sp>
        <p:nvSpPr>
          <p:cNvPr id="36" name="圆角矩形标注 35"/>
          <p:cNvSpPr/>
          <p:nvPr/>
        </p:nvSpPr>
        <p:spPr>
          <a:xfrm>
            <a:off x="7957798" y="6113538"/>
            <a:ext cx="1294052" cy="518330"/>
          </a:xfrm>
          <a:prstGeom prst="wedgeRoundRectCallout">
            <a:avLst>
              <a:gd name="adj1" fmla="val -90948"/>
              <a:gd name="adj2" fmla="val -25102"/>
              <a:gd name="adj3" fmla="val 16667"/>
            </a:avLst>
          </a:prstGeom>
          <a:solidFill>
            <a:srgbClr val="8DC2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dirty="0" smtClean="0">
                <a:solidFill>
                  <a:prstClr val="white"/>
                </a:solidFill>
              </a:rPr>
              <a:t>Conclusion </a:t>
            </a:r>
            <a:endParaRPr lang="zh-CN" altLang="en-US" dirty="0">
              <a:solidFill>
                <a:prstClr val="white"/>
              </a:solidFill>
            </a:endParaRPr>
          </a:p>
        </p:txBody>
      </p:sp>
      <p:sp>
        <p:nvSpPr>
          <p:cNvPr id="34"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35" name="Rectangle 9"/>
          <p:cNvSpPr/>
          <p:nvPr/>
        </p:nvSpPr>
        <p:spPr bwMode="auto">
          <a:xfrm>
            <a:off x="4001027" y="25610"/>
            <a:ext cx="4219113" cy="385844"/>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38" name="Rectangle 7"/>
          <p:cNvSpPr/>
          <p:nvPr/>
        </p:nvSpPr>
        <p:spPr bwMode="auto">
          <a:xfrm>
            <a:off x="3417" y="8834"/>
            <a:ext cx="4005998" cy="79394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Assessment of first draft</a:t>
            </a:r>
            <a:r>
              <a:rPr lang="zh-CN" altLang="en-US" sz="2000" b="0" dirty="0">
                <a:solidFill>
                  <a:prstClr val="black"/>
                </a:solidFill>
                <a:latin typeface="Calibri"/>
              </a:rPr>
              <a:t>）</a:t>
            </a:r>
          </a:p>
          <a:p>
            <a:pPr algn="l" fontAlgn="auto">
              <a:spcBef>
                <a:spcPts val="0"/>
              </a:spcBef>
              <a:spcAft>
                <a:spcPts val="0"/>
              </a:spcAft>
            </a:pPr>
            <a:endParaRPr lang="zh-CN" altLang="en-US" sz="2000" dirty="0">
              <a:solidFill>
                <a:prstClr val="black"/>
              </a:solidFill>
              <a:latin typeface="Calibri"/>
            </a:endParaRPr>
          </a:p>
        </p:txBody>
      </p:sp>
      <p:sp>
        <p:nvSpPr>
          <p:cNvPr id="53" name="圆角矩形 52"/>
          <p:cNvSpPr/>
          <p:nvPr/>
        </p:nvSpPr>
        <p:spPr>
          <a:xfrm>
            <a:off x="139830" y="4432348"/>
            <a:ext cx="3495781" cy="50327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altLang="zh-CN" sz="2000" kern="100" dirty="0">
                <a:solidFill>
                  <a:prstClr val="black"/>
                </a:solidFill>
                <a:latin typeface="Times New Roman" panose="02020603050405020304" pitchFamily="18" charset="0"/>
                <a:cs typeface="Times New Roman" panose="02020603050405020304" pitchFamily="18" charset="0"/>
              </a:rPr>
              <a:t>question-example-conclusion</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graphicFrame>
        <p:nvGraphicFramePr>
          <p:cNvPr id="71" name="表格 70"/>
          <p:cNvGraphicFramePr>
            <a:graphicFrameLocks noGrp="1"/>
          </p:cNvGraphicFramePr>
          <p:nvPr/>
        </p:nvGraphicFramePr>
        <p:xfrm>
          <a:off x="139830" y="2035206"/>
          <a:ext cx="3474269" cy="182100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11419"/>
                <a:gridCol w="760856"/>
                <a:gridCol w="701994"/>
              </a:tblGrid>
              <a:tr h="518093">
                <a:tc gridSpan="3">
                  <a:txBody>
                    <a:bodyPr/>
                    <a:lstStyle/>
                    <a:p>
                      <a:pPr algn="ctr"/>
                      <a:r>
                        <a:rPr lang="en-US" altLang="zh-CN" sz="2800" dirty="0" smtClean="0">
                          <a:solidFill>
                            <a:schemeClr val="tx1">
                              <a:lumMod val="95000"/>
                              <a:lumOff val="5000"/>
                            </a:schemeClr>
                          </a:solidFill>
                        </a:rPr>
                        <a:t>Narration</a:t>
                      </a:r>
                      <a:endParaRPr lang="zh-CN" altLang="en-US" sz="28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dirty="0">
                        <a:solidFill>
                          <a:schemeClr val="tx1">
                            <a:lumMod val="95000"/>
                            <a:lumOff val="5000"/>
                          </a:schemeClr>
                        </a:solidFill>
                      </a:endParaRPr>
                    </a:p>
                  </a:txBody>
                  <a:tcPr>
                    <a:solidFill>
                      <a:srgbClr val="FDC3FD"/>
                    </a:solidFill>
                  </a:tcPr>
                </a:tc>
                <a:tc hMerge="1">
                  <a:txBody>
                    <a:bodyPr/>
                    <a:lstStyle/>
                    <a:p>
                      <a:endParaRPr lang="zh-CN" altLang="en-US" dirty="0"/>
                    </a:p>
                  </a:txBody>
                  <a:tcPr>
                    <a:solidFill>
                      <a:srgbClr val="FDC3FD"/>
                    </a:solidFill>
                  </a:tcPr>
                </a:tc>
              </a:tr>
              <a:tr h="631028">
                <a:tc>
                  <a:txBody>
                    <a:bodyPr/>
                    <a:lstStyle/>
                    <a:p>
                      <a:pPr algn="ctr"/>
                      <a:r>
                        <a:rPr lang="en-US" altLang="zh-CN" sz="2400" b="1" dirty="0" smtClean="0">
                          <a:solidFill>
                            <a:schemeClr val="tx1">
                              <a:lumMod val="95000"/>
                              <a:lumOff val="5000"/>
                            </a:schemeClr>
                          </a:solidFill>
                        </a:rPr>
                        <a:t>Structure </a:t>
                      </a:r>
                      <a:endParaRPr lang="zh-CN" altLang="en-US" sz="2400" b="1"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18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18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6718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800" dirty="0" smtClean="0">
                          <a:solidFill>
                            <a:schemeClr val="tx1">
                              <a:lumMod val="95000"/>
                              <a:lumOff val="5000"/>
                            </a:schemeClr>
                          </a:solidFill>
                        </a:rPr>
                        <a:t> </a:t>
                      </a:r>
                      <a:r>
                        <a:rPr lang="zh-CN" altLang="en-US" sz="3600" b="1" dirty="0" smtClean="0">
                          <a:solidFill>
                            <a:srgbClr val="00B050"/>
                          </a:solidFill>
                          <a:latin typeface="+mn-ea"/>
                          <a:ea typeface="+mn-ea"/>
                        </a:rPr>
                        <a:t>√</a:t>
                      </a:r>
                      <a:r>
                        <a:rPr lang="en-US" altLang="zh-CN" sz="3600" baseline="0" dirty="0" smtClean="0">
                          <a:solidFill>
                            <a:schemeClr val="tx1">
                              <a:lumMod val="95000"/>
                              <a:lumOff val="5000"/>
                            </a:schemeClr>
                          </a:solidFill>
                        </a:rPr>
                        <a:t> </a:t>
                      </a:r>
                      <a:endParaRPr lang="zh-CN" altLang="en-US" sz="36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3600" b="1" dirty="0">
                        <a:solidFill>
                          <a:srgbClr val="00B050"/>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18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bl>
          </a:graphicData>
        </a:graphic>
      </p:graphicFrame>
      <p:sp>
        <p:nvSpPr>
          <p:cNvPr id="79" name="上箭头 78"/>
          <p:cNvSpPr/>
          <p:nvPr/>
        </p:nvSpPr>
        <p:spPr>
          <a:xfrm>
            <a:off x="1129406" y="3937233"/>
            <a:ext cx="182868" cy="451790"/>
          </a:xfrm>
          <a:prstGeom prst="upArrow">
            <a:avLst/>
          </a:prstGeom>
          <a:noFill/>
          <a:ln>
            <a:solidFill>
              <a:srgbClr val="84C6F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zh-CN" altLang="en-US" b="0">
              <a:solidFill>
                <a:prstClr val="white"/>
              </a:solidFill>
            </a:endParaRPr>
          </a:p>
        </p:txBody>
      </p:sp>
    </p:spTree>
    <p:extLst>
      <p:ext uri="{BB962C8B-B14F-4D97-AF65-F5344CB8AC3E}">
        <p14:creationId xmlns:p14="http://schemas.microsoft.com/office/powerpoint/2010/main" val="416475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500" fill="hold"/>
                                        <p:tgtEl>
                                          <p:spTgt spid="71"/>
                                        </p:tgtEl>
                                        <p:attrNameLst>
                                          <p:attrName>ppt_x</p:attrName>
                                        </p:attrNameLst>
                                      </p:cBhvr>
                                      <p:tavLst>
                                        <p:tav tm="0">
                                          <p:val>
                                            <p:strVal val="#ppt_x"/>
                                          </p:val>
                                        </p:tav>
                                        <p:tav tm="100000">
                                          <p:val>
                                            <p:strVal val="#ppt_x"/>
                                          </p:val>
                                        </p:tav>
                                      </p:tavLst>
                                    </p:anim>
                                    <p:anim calcmode="lin" valueType="num">
                                      <p:cBhvr additive="base">
                                        <p:cTn id="38" dur="500" fill="hold"/>
                                        <p:tgtEl>
                                          <p:spTgt spid="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additive="base">
                                        <p:cTn id="41" dur="500" fill="hold"/>
                                        <p:tgtEl>
                                          <p:spTgt spid="79"/>
                                        </p:tgtEl>
                                        <p:attrNameLst>
                                          <p:attrName>ppt_x</p:attrName>
                                        </p:attrNameLst>
                                      </p:cBhvr>
                                      <p:tavLst>
                                        <p:tav tm="0">
                                          <p:val>
                                            <p:strVal val="#ppt_x"/>
                                          </p:val>
                                        </p:tav>
                                        <p:tav tm="100000">
                                          <p:val>
                                            <p:strVal val="#ppt_x"/>
                                          </p:val>
                                        </p:tav>
                                      </p:tavLst>
                                    </p:anim>
                                    <p:anim calcmode="lin" valueType="num">
                                      <p:cBhvr additive="base">
                                        <p:cTn id="4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2062" y="2700171"/>
            <a:ext cx="11575019" cy="2227533"/>
          </a:xfrm>
        </p:spPr>
        <p:txBody>
          <a:bodyPr>
            <a:normAutofit/>
          </a:bodyPr>
          <a:lstStyle/>
          <a:p>
            <a:r>
              <a:rPr lang="en-US" altLang="zh-CN" sz="2400" dirty="0"/>
              <a:t>Version2</a:t>
            </a:r>
            <a:r>
              <a:rPr lang="zh-CN" altLang="en-US" sz="2400" b="1" dirty="0"/>
              <a:t>：</a:t>
            </a:r>
            <a:r>
              <a:rPr lang="en-US" altLang="zh-CN" sz="2400" dirty="0"/>
              <a:t>The rain had swelled the river into a raging monster. It roared well over its banks rushing swiftly with tree limbs caught in the raging current. And half submerged in the current was the car. As big as it was the force of the water had heaved it against a tree the passenger seat submerged water rushing over the windshield. “Dear Lord!” </a:t>
            </a:r>
            <a:r>
              <a:rPr lang="en-US" altLang="zh-CN" sz="2400" dirty="0" err="1"/>
              <a:t>Jonda</a:t>
            </a:r>
            <a:r>
              <a:rPr lang="en-US" altLang="zh-CN" sz="2400" dirty="0"/>
              <a:t> prayed. “Never again!” This is too much too familiar </a:t>
            </a:r>
            <a:r>
              <a:rPr lang="en-US" altLang="zh-CN" sz="2400" dirty="0" err="1"/>
              <a:t>Jonda</a:t>
            </a:r>
            <a:r>
              <a:rPr lang="en-US" altLang="zh-CN" sz="2400" dirty="0"/>
              <a:t> thought. (Para.5 from Text B )</a:t>
            </a:r>
            <a:endParaRPr lang="zh-CN" altLang="en-US" sz="2400" dirty="0"/>
          </a:p>
        </p:txBody>
      </p:sp>
      <p:sp>
        <p:nvSpPr>
          <p:cNvPr id="4" name="内容占位符 2"/>
          <p:cNvSpPr txBox="1">
            <a:spLocks/>
          </p:cNvSpPr>
          <p:nvPr/>
        </p:nvSpPr>
        <p:spPr>
          <a:xfrm>
            <a:off x="234456" y="1940570"/>
            <a:ext cx="10514231" cy="429793"/>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400" b="0" dirty="0">
                <a:solidFill>
                  <a:prstClr val="black"/>
                </a:solidFill>
              </a:rPr>
              <a:t>Version1</a:t>
            </a:r>
            <a:r>
              <a:rPr lang="zh-CN" altLang="en-US" sz="2400" b="0" dirty="0">
                <a:solidFill>
                  <a:prstClr val="black"/>
                </a:solidFill>
              </a:rPr>
              <a:t>：</a:t>
            </a:r>
            <a:r>
              <a:rPr lang="en-US" altLang="zh-CN" sz="2400" b="0" dirty="0">
                <a:solidFill>
                  <a:prstClr val="black"/>
                </a:solidFill>
              </a:rPr>
              <a:t>Weather condition is severe.</a:t>
            </a:r>
            <a:endParaRPr lang="zh-CN" altLang="en-US" sz="2400" b="0" dirty="0">
              <a:solidFill>
                <a:prstClr val="black"/>
              </a:solidFill>
            </a:endParaRPr>
          </a:p>
        </p:txBody>
      </p:sp>
      <p:sp>
        <p:nvSpPr>
          <p:cNvPr id="6" name="内容占位符 2"/>
          <p:cNvSpPr txBox="1">
            <a:spLocks/>
          </p:cNvSpPr>
          <p:nvPr/>
        </p:nvSpPr>
        <p:spPr>
          <a:xfrm>
            <a:off x="5656453" y="2026112"/>
            <a:ext cx="2954036" cy="431353"/>
          </a:xfrm>
          <a:prstGeom prst="flowChartAlternateProcess">
            <a:avLst/>
          </a:prstGeom>
          <a:ln>
            <a:solidFill>
              <a:srgbClr val="091AB7"/>
            </a:solidFill>
          </a:ln>
        </p:spPr>
        <p:style>
          <a:lnRef idx="2">
            <a:schemeClr val="dk1"/>
          </a:lnRef>
          <a:fillRef idx="1">
            <a:schemeClr val="lt1"/>
          </a:fillRef>
          <a:effectRef idx="0">
            <a:schemeClr val="dk1"/>
          </a:effectRef>
          <a:fontRef idx="minor">
            <a:schemeClr val="dk1"/>
          </a:fontRef>
        </p:style>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None/>
            </a:pPr>
            <a:r>
              <a:rPr lang="en-US" altLang="zh-CN" sz="2400" dirty="0">
                <a:solidFill>
                  <a:srgbClr val="091AB7"/>
                </a:solidFill>
              </a:rPr>
              <a:t>a telling statement</a:t>
            </a:r>
            <a:endParaRPr lang="zh-CN" altLang="en-US" sz="2400" dirty="0">
              <a:solidFill>
                <a:srgbClr val="091AB7"/>
              </a:solidFill>
            </a:endParaRPr>
          </a:p>
        </p:txBody>
      </p:sp>
      <p:sp>
        <p:nvSpPr>
          <p:cNvPr id="15" name="圆角矩形 14"/>
          <p:cNvSpPr/>
          <p:nvPr/>
        </p:nvSpPr>
        <p:spPr>
          <a:xfrm>
            <a:off x="829703" y="2018126"/>
            <a:ext cx="10663298" cy="1016590"/>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b="0">
              <a:solidFill>
                <a:prstClr val="white"/>
              </a:solidFill>
            </a:endParaRPr>
          </a:p>
        </p:txBody>
      </p:sp>
      <p:sp>
        <p:nvSpPr>
          <p:cNvPr id="17" name="内容占位符 2"/>
          <p:cNvSpPr txBox="1">
            <a:spLocks/>
          </p:cNvSpPr>
          <p:nvPr/>
        </p:nvSpPr>
        <p:spPr>
          <a:xfrm>
            <a:off x="5669777" y="4353560"/>
            <a:ext cx="3260038" cy="437338"/>
          </a:xfrm>
          <a:prstGeom prst="flowChartAlternateProcess">
            <a:avLst/>
          </a:prstGeom>
          <a:ln>
            <a:solidFill>
              <a:srgbClr val="AD5DFD"/>
            </a:solidFill>
          </a:ln>
        </p:spPr>
        <p:style>
          <a:lnRef idx="2">
            <a:schemeClr val="dk1"/>
          </a:lnRef>
          <a:fillRef idx="1">
            <a:schemeClr val="lt1"/>
          </a:fillRef>
          <a:effectRef idx="0">
            <a:schemeClr val="dk1"/>
          </a:effectRef>
          <a:fontRef idx="minor">
            <a:schemeClr val="dk1"/>
          </a:fontRef>
        </p:style>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None/>
            </a:pPr>
            <a:r>
              <a:rPr lang="en-US" altLang="zh-CN" sz="2400" dirty="0">
                <a:solidFill>
                  <a:srgbClr val="830086"/>
                </a:solidFill>
              </a:rPr>
              <a:t>a showing statement</a:t>
            </a:r>
            <a:endParaRPr lang="zh-CN" altLang="en-US" sz="2400" dirty="0">
              <a:solidFill>
                <a:srgbClr val="830086"/>
              </a:solidFill>
            </a:endParaRPr>
          </a:p>
        </p:txBody>
      </p:sp>
      <p:pic>
        <p:nvPicPr>
          <p:cNvPr id="12" name="图片 11"/>
          <p:cNvPicPr>
            <a:picLocks noChangeAspect="1"/>
          </p:cNvPicPr>
          <p:nvPr/>
        </p:nvPicPr>
        <p:blipFill>
          <a:blip r:embed="rId2" cstate="print"/>
          <a:stretch>
            <a:fillRect/>
          </a:stretch>
        </p:blipFill>
        <p:spPr>
          <a:xfrm>
            <a:off x="11107618" y="2326597"/>
            <a:ext cx="810305" cy="1033399"/>
          </a:xfrm>
          <a:prstGeom prst="rect">
            <a:avLst/>
          </a:prstGeom>
        </p:spPr>
      </p:pic>
      <p:sp>
        <p:nvSpPr>
          <p:cNvPr id="19"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1" name="Rectangle 7"/>
          <p:cNvSpPr/>
          <p:nvPr/>
        </p:nvSpPr>
        <p:spPr bwMode="auto">
          <a:xfrm>
            <a:off x="0" y="447"/>
            <a:ext cx="4005998" cy="408738"/>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22" name="TextBox 21"/>
          <p:cNvSpPr txBox="1"/>
          <p:nvPr/>
        </p:nvSpPr>
        <p:spPr>
          <a:xfrm>
            <a:off x="443920" y="804707"/>
            <a:ext cx="9594123" cy="953983"/>
          </a:xfrm>
          <a:prstGeom prst="rect">
            <a:avLst/>
          </a:prstGeom>
          <a:noFill/>
        </p:spPr>
        <p:txBody>
          <a:bodyPr wrap="square" rtlCol="0">
            <a:spAutoFit/>
          </a:bodyPr>
          <a:lstStyle/>
          <a:p>
            <a:pPr algn="l" fontAlgn="auto">
              <a:spcBef>
                <a:spcPts val="0"/>
              </a:spcBef>
              <a:spcAft>
                <a:spcPts val="0"/>
              </a:spcAft>
            </a:pPr>
            <a:r>
              <a:rPr lang="en-US" sz="2800" b="0" dirty="0">
                <a:solidFill>
                  <a:prstClr val="black"/>
                </a:solidFill>
                <a:latin typeface="Calibri"/>
              </a:rPr>
              <a:t>Please read the two versions of description, and pay attention to the difference.</a:t>
            </a:r>
            <a:endParaRPr lang="zh-CN" altLang="en-US" sz="2800" b="0" i="1" dirty="0">
              <a:solidFill>
                <a:prstClr val="black"/>
              </a:solidFill>
              <a:latin typeface="Calibri"/>
            </a:endParaRPr>
          </a:p>
        </p:txBody>
      </p:sp>
      <p:sp>
        <p:nvSpPr>
          <p:cNvPr id="23" name="矩形 22"/>
          <p:cNvSpPr/>
          <p:nvPr/>
        </p:nvSpPr>
        <p:spPr>
          <a:xfrm>
            <a:off x="-193845" y="2562339"/>
            <a:ext cx="803320" cy="830889"/>
          </a:xfrm>
          <a:prstGeom prst="rect">
            <a:avLst/>
          </a:prstGeom>
        </p:spPr>
        <p:txBody>
          <a:bodyPr wrap="square">
            <a:spAutoFit/>
          </a:bodyPr>
          <a:lstStyle/>
          <a:p>
            <a:pPr algn="l" fontAlgn="auto">
              <a:spcBef>
                <a:spcPts val="0"/>
              </a:spcBef>
              <a:spcAft>
                <a:spcPts val="0"/>
              </a:spcAft>
            </a:pPr>
            <a:r>
              <a:rPr lang="zh-CN" altLang="en-US" sz="4800" dirty="0">
                <a:solidFill>
                  <a:srgbClr val="00B050"/>
                </a:solidFill>
                <a:latin typeface="宋体" panose="02010600030101010101" pitchFamily="2" charset="-122"/>
              </a:rPr>
              <a:t>√</a:t>
            </a:r>
            <a:endParaRPr lang="zh-CN" altLang="en-US" sz="4800" dirty="0">
              <a:solidFill>
                <a:srgbClr val="00B050"/>
              </a:solidFill>
              <a:latin typeface="Calibri"/>
            </a:endParaRPr>
          </a:p>
        </p:txBody>
      </p:sp>
      <p:sp>
        <p:nvSpPr>
          <p:cNvPr id="26" name="云形标注 25"/>
          <p:cNvSpPr/>
          <p:nvPr/>
        </p:nvSpPr>
        <p:spPr>
          <a:xfrm>
            <a:off x="10124527" y="817917"/>
            <a:ext cx="1839317" cy="1376799"/>
          </a:xfrm>
          <a:prstGeom prst="cloudCallout">
            <a:avLst>
              <a:gd name="adj1" fmla="val -9610"/>
              <a:gd name="adj2" fmla="val 699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dirty="0" smtClean="0">
                <a:solidFill>
                  <a:srgbClr val="091AB7"/>
                </a:solidFill>
              </a:rPr>
              <a:t>Telling</a:t>
            </a:r>
            <a:r>
              <a:rPr lang="en-US" altLang="zh-CN" dirty="0" smtClean="0">
                <a:solidFill>
                  <a:srgbClr val="830086"/>
                </a:solidFill>
              </a:rPr>
              <a:t> </a:t>
            </a:r>
            <a:r>
              <a:rPr lang="en-US" altLang="zh-CN" dirty="0" smtClean="0">
                <a:solidFill>
                  <a:prstClr val="black">
                    <a:lumMod val="95000"/>
                    <a:lumOff val="5000"/>
                  </a:prstClr>
                </a:solidFill>
              </a:rPr>
              <a:t>or</a:t>
            </a:r>
            <a:r>
              <a:rPr lang="en-US" altLang="zh-CN" dirty="0" smtClean="0">
                <a:solidFill>
                  <a:srgbClr val="830086"/>
                </a:solidFill>
              </a:rPr>
              <a:t> showing</a:t>
            </a:r>
            <a:r>
              <a:rPr lang="en-US" altLang="zh-CN" dirty="0" smtClean="0">
                <a:solidFill>
                  <a:prstClr val="black">
                    <a:lumMod val="95000"/>
                    <a:lumOff val="5000"/>
                  </a:prstClr>
                </a:solidFill>
              </a:rPr>
              <a:t>?</a:t>
            </a:r>
            <a:endParaRPr lang="zh-CN" altLang="en-US" dirty="0">
              <a:solidFill>
                <a:prstClr val="black">
                  <a:lumMod val="95000"/>
                  <a:lumOff val="5000"/>
                </a:prstClr>
              </a:solidFill>
            </a:endParaRPr>
          </a:p>
        </p:txBody>
      </p:sp>
      <p:sp>
        <p:nvSpPr>
          <p:cNvPr id="18" name="矩形 17"/>
          <p:cNvSpPr/>
          <p:nvPr/>
        </p:nvSpPr>
        <p:spPr>
          <a:xfrm>
            <a:off x="409522" y="5396728"/>
            <a:ext cx="11466607" cy="1230946"/>
          </a:xfrm>
          <a:prstGeom prst="rect">
            <a:avLst/>
          </a:prstGeom>
        </p:spPr>
        <p:txBody>
          <a:bodyPr wrap="square">
            <a:spAutoFit/>
          </a:bodyPr>
          <a:lstStyle/>
          <a:p>
            <a:pPr algn="l" fontAlgn="auto">
              <a:spcBef>
                <a:spcPts val="0"/>
              </a:spcBef>
              <a:spcAft>
                <a:spcPts val="0"/>
              </a:spcAft>
            </a:pPr>
            <a:r>
              <a:rPr lang="en-US" sz="2800" b="0" dirty="0">
                <a:solidFill>
                  <a:srgbClr val="7030A0"/>
                </a:solidFill>
                <a:latin typeface="Calibri"/>
              </a:rPr>
              <a:t>to demonstrate to readers, to describe the actions and feelings exactly to show what is happening instead of using more general words.</a:t>
            </a:r>
            <a:endParaRPr lang="zh-CN" altLang="en-US" sz="2800" b="0" dirty="0">
              <a:solidFill>
                <a:srgbClr val="7030A0"/>
              </a:solidFill>
              <a:latin typeface="Calibri"/>
            </a:endParaRPr>
          </a:p>
          <a:p>
            <a:pPr algn="l" fontAlgn="auto">
              <a:spcBef>
                <a:spcPts val="0"/>
              </a:spcBef>
              <a:spcAft>
                <a:spcPts val="0"/>
              </a:spcAft>
            </a:pPr>
            <a:endParaRPr lang="zh-CN" altLang="en-US" b="0" dirty="0">
              <a:solidFill>
                <a:prstClr val="black"/>
              </a:solidFill>
              <a:latin typeface="Calibri"/>
            </a:endParaRPr>
          </a:p>
        </p:txBody>
      </p:sp>
      <p:sp>
        <p:nvSpPr>
          <p:cNvPr id="20" name="矩形 19"/>
          <p:cNvSpPr/>
          <p:nvPr/>
        </p:nvSpPr>
        <p:spPr>
          <a:xfrm>
            <a:off x="395402" y="4777684"/>
            <a:ext cx="3529674" cy="584699"/>
          </a:xfrm>
          <a:prstGeom prst="rect">
            <a:avLst/>
          </a:prstGeom>
        </p:spPr>
        <p:txBody>
          <a:bodyPr wrap="none">
            <a:spAutoFit/>
          </a:bodyPr>
          <a:lstStyle/>
          <a:p>
            <a:pPr algn="l" fontAlgn="auto">
              <a:spcBef>
                <a:spcPts val="0"/>
              </a:spcBef>
              <a:spcAft>
                <a:spcPts val="0"/>
              </a:spcAft>
            </a:pPr>
            <a:r>
              <a:rPr lang="en-US" altLang="zh-CN" sz="3200" dirty="0">
                <a:solidFill>
                  <a:srgbClr val="7030A0"/>
                </a:solidFill>
                <a:latin typeface="Calibri"/>
              </a:rPr>
              <a:t>SHOW DON’T TELL?</a:t>
            </a:r>
          </a:p>
        </p:txBody>
      </p:sp>
      <p:sp>
        <p:nvSpPr>
          <p:cNvPr id="24" name="Rectangle 9"/>
          <p:cNvSpPr/>
          <p:nvPr/>
        </p:nvSpPr>
        <p:spPr bwMode="auto">
          <a:xfrm>
            <a:off x="4001027" y="447"/>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writing skill: </a:t>
            </a:r>
            <a:r>
              <a:rPr lang="en-US" altLang="zh-CN" b="0" dirty="0" smtClean="0">
                <a:solidFill>
                  <a:prstClr val="black"/>
                </a:solidFill>
                <a:latin typeface="Calibri"/>
              </a:rPr>
              <a:t>SHOW DON’T  TELL</a:t>
            </a:r>
            <a:r>
              <a:rPr lang="zh-CN" altLang="en-US" b="0" dirty="0" smtClean="0">
                <a:solidFill>
                  <a:prstClr val="black"/>
                </a:solidFill>
                <a:latin typeface="Calibri"/>
              </a:rPr>
              <a:t>）</a:t>
            </a:r>
          </a:p>
        </p:txBody>
      </p:sp>
    </p:spTree>
    <p:extLst>
      <p:ext uri="{BB962C8B-B14F-4D97-AF65-F5344CB8AC3E}">
        <p14:creationId xmlns:p14="http://schemas.microsoft.com/office/powerpoint/2010/main" val="16498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3"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8288" y="1061954"/>
            <a:ext cx="11122856" cy="1045692"/>
          </a:xfrm>
        </p:spPr>
        <p:txBody>
          <a:bodyPr>
            <a:normAutofit/>
          </a:bodyPr>
          <a:lstStyle/>
          <a:p>
            <a:r>
              <a:rPr lang="en-US" altLang="zh-CN" sz="3200" b="1" dirty="0">
                <a:solidFill>
                  <a:srgbClr val="091AB7"/>
                </a:solidFill>
              </a:rPr>
              <a:t>Task</a:t>
            </a:r>
            <a:r>
              <a:rPr lang="en-US" altLang="zh-CN" sz="3200" dirty="0"/>
              <a:t>:  Please scan Para. 5 for the detailed description about the  </a:t>
            </a:r>
            <a:r>
              <a:rPr lang="en-US" altLang="zh-CN" sz="3200" u="sng" dirty="0"/>
              <a:t>severe</a:t>
            </a:r>
            <a:r>
              <a:rPr lang="zh-CN" altLang="en-US" sz="3200" dirty="0"/>
              <a:t> </a:t>
            </a:r>
            <a:r>
              <a:rPr lang="en-US" altLang="zh-CN" sz="3200" dirty="0"/>
              <a:t>weather.</a:t>
            </a:r>
            <a:endParaRPr lang="zh-CN" altLang="en-US" sz="2400" dirty="0"/>
          </a:p>
        </p:txBody>
      </p:sp>
      <p:sp>
        <p:nvSpPr>
          <p:cNvPr id="15" name="圆角矩形 14"/>
          <p:cNvSpPr/>
          <p:nvPr/>
        </p:nvSpPr>
        <p:spPr>
          <a:xfrm>
            <a:off x="838091" y="2118780"/>
            <a:ext cx="10663298" cy="1016590"/>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b="0">
              <a:solidFill>
                <a:prstClr val="white"/>
              </a:solidFill>
            </a:endParaRPr>
          </a:p>
        </p:txBody>
      </p:sp>
      <p:sp>
        <p:nvSpPr>
          <p:cNvPr id="19"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0" name="Rectangle 9"/>
          <p:cNvSpPr/>
          <p:nvPr/>
        </p:nvSpPr>
        <p:spPr bwMode="auto">
          <a:xfrm>
            <a:off x="4001027" y="-6659"/>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dirty="0">
                <a:solidFill>
                  <a:prstClr val="black"/>
                </a:solidFill>
                <a:latin typeface="Calibri"/>
              </a:rPr>
              <a:t>（</a:t>
            </a:r>
            <a:r>
              <a:rPr lang="en-US" altLang="zh-CN" sz="2000" dirty="0">
                <a:solidFill>
                  <a:prstClr val="black"/>
                </a:solidFill>
                <a:latin typeface="Calibri"/>
              </a:rPr>
              <a:t>reading skill: scanning</a:t>
            </a:r>
            <a:r>
              <a:rPr lang="zh-CN" altLang="en-US" sz="2000" dirty="0">
                <a:solidFill>
                  <a:prstClr val="black"/>
                </a:solidFill>
                <a:latin typeface="Calibri"/>
              </a:rPr>
              <a:t>）</a:t>
            </a:r>
            <a:endParaRPr lang="en-US" altLang="zh-CN" sz="2000" dirty="0">
              <a:solidFill>
                <a:prstClr val="black"/>
              </a:solidFill>
              <a:latin typeface="Calibri"/>
            </a:endParaRPr>
          </a:p>
          <a:p>
            <a:pPr fontAlgn="auto">
              <a:spcBef>
                <a:spcPts val="0"/>
              </a:spcBef>
              <a:spcAft>
                <a:spcPts val="0"/>
              </a:spcAft>
            </a:pPr>
            <a:endParaRPr lang="zh-CN" altLang="en-US" sz="2400" dirty="0">
              <a:solidFill>
                <a:prstClr val="black"/>
              </a:solidFill>
              <a:latin typeface="Calibri"/>
            </a:endParaRPr>
          </a:p>
        </p:txBody>
      </p:sp>
      <p:sp>
        <p:nvSpPr>
          <p:cNvPr id="21" name="Rectangle 7"/>
          <p:cNvSpPr/>
          <p:nvPr/>
        </p:nvSpPr>
        <p:spPr bwMode="auto">
          <a:xfrm>
            <a:off x="0" y="447"/>
            <a:ext cx="4005998" cy="408738"/>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pic>
        <p:nvPicPr>
          <p:cNvPr id="24" name="图片 23"/>
          <p:cNvPicPr>
            <a:picLocks noChangeAspect="1"/>
          </p:cNvPicPr>
          <p:nvPr/>
        </p:nvPicPr>
        <p:blipFill>
          <a:blip r:embed="rId2"/>
          <a:stretch>
            <a:fillRect/>
          </a:stretch>
        </p:blipFill>
        <p:spPr>
          <a:xfrm>
            <a:off x="7104550" y="3019479"/>
            <a:ext cx="3224561" cy="2512061"/>
          </a:xfrm>
          <a:prstGeom prst="ellipse">
            <a:avLst/>
          </a:prstGeom>
          <a:ln>
            <a:noFill/>
          </a:ln>
          <a:effectLst>
            <a:softEdge rad="112500"/>
          </a:effectLst>
        </p:spPr>
      </p:pic>
      <p:sp>
        <p:nvSpPr>
          <p:cNvPr id="25" name="矩形 24"/>
          <p:cNvSpPr/>
          <p:nvPr/>
        </p:nvSpPr>
        <p:spPr>
          <a:xfrm>
            <a:off x="6662619" y="5455537"/>
            <a:ext cx="4130465" cy="523152"/>
          </a:xfrm>
          <a:prstGeom prst="rect">
            <a:avLst/>
          </a:prstGeom>
        </p:spPr>
        <p:txBody>
          <a:bodyPr wrap="square">
            <a:spAutoFit/>
          </a:bodyPr>
          <a:lstStyle/>
          <a:p>
            <a:pPr algn="l" fontAlgn="auto">
              <a:spcBef>
                <a:spcPts val="0"/>
              </a:spcBef>
              <a:spcAft>
                <a:spcPts val="0"/>
              </a:spcAft>
            </a:pPr>
            <a:r>
              <a:rPr lang="en-US" altLang="zh-CN" sz="2800" dirty="0">
                <a:solidFill>
                  <a:prstClr val="black"/>
                </a:solidFill>
                <a:latin typeface="Calibri"/>
              </a:rPr>
              <a:t>How  to “show don’t tell”?</a:t>
            </a:r>
            <a:endParaRPr lang="zh-CN" altLang="en-US" sz="2800" b="0" dirty="0">
              <a:solidFill>
                <a:prstClr val="black"/>
              </a:solidFill>
              <a:latin typeface="Calibri"/>
            </a:endParaRPr>
          </a:p>
        </p:txBody>
      </p:sp>
      <p:pic>
        <p:nvPicPr>
          <p:cNvPr id="19458" name="Picture 2" descr="https://tse3-mm.cn.bing.net/th/id/OIP.WDJDzm_L9MrjF8MtctWQAwHaFN?pid=Api&amp;rs=1"/>
          <p:cNvPicPr>
            <a:picLocks noChangeAspect="1" noChangeArrowheads="1"/>
          </p:cNvPicPr>
          <p:nvPr/>
        </p:nvPicPr>
        <p:blipFill>
          <a:blip r:embed="rId3"/>
          <a:srcRect/>
          <a:stretch>
            <a:fillRect/>
          </a:stretch>
        </p:blipFill>
        <p:spPr bwMode="auto">
          <a:xfrm>
            <a:off x="591726" y="3257573"/>
            <a:ext cx="3946127" cy="2969825"/>
          </a:xfrm>
          <a:prstGeom prst="rect">
            <a:avLst/>
          </a:prstGeom>
          <a:noFill/>
        </p:spPr>
      </p:pic>
    </p:spTree>
    <p:extLst>
      <p:ext uri="{BB962C8B-B14F-4D97-AF65-F5344CB8AC3E}">
        <p14:creationId xmlns:p14="http://schemas.microsoft.com/office/powerpoint/2010/main" val="658600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0335" y="3227670"/>
            <a:ext cx="11700619" cy="2140579"/>
          </a:xfrm>
          <a:ln w="12700">
            <a:solidFill>
              <a:schemeClr val="tx1"/>
            </a:solidFill>
            <a:prstDash val="sysDash"/>
          </a:ln>
        </p:spPr>
        <p:txBody>
          <a:bodyPr>
            <a:normAutofit fontScale="92500"/>
          </a:bodyPr>
          <a:lstStyle/>
          <a:p>
            <a:pPr algn="just">
              <a:buNone/>
            </a:pPr>
            <a:r>
              <a:rPr lang="en-US" altLang="zh-CN" sz="2400" b="1" dirty="0">
                <a:solidFill>
                  <a:srgbClr val="AD5DFD"/>
                </a:solidFill>
              </a:rPr>
              <a:t>  </a:t>
            </a:r>
            <a:r>
              <a:rPr lang="en-US" altLang="zh-CN" sz="2400" b="1" dirty="0">
                <a:solidFill>
                  <a:srgbClr val="7030A0"/>
                </a:solidFill>
              </a:rPr>
              <a:t>Showing</a:t>
            </a:r>
            <a:r>
              <a:rPr lang="en-US" altLang="zh-CN" sz="2400" dirty="0">
                <a:solidFill>
                  <a:srgbClr val="7030A0"/>
                </a:solidFill>
              </a:rPr>
              <a:t>:  </a:t>
            </a:r>
            <a:r>
              <a:rPr lang="en-US" altLang="zh-CN" sz="2400" dirty="0"/>
              <a:t>The rain had swelled the river into a raging monster. It roared well over its banks rushing</a:t>
            </a:r>
          </a:p>
          <a:p>
            <a:pPr algn="just">
              <a:buNone/>
            </a:pPr>
            <a:r>
              <a:rPr lang="en-US" altLang="zh-CN" sz="2400" dirty="0"/>
              <a:t>                     swiftly with tree limbs caught in the raging current. And half submerged in the current</a:t>
            </a:r>
          </a:p>
          <a:p>
            <a:pPr algn="just">
              <a:buNone/>
            </a:pPr>
            <a:r>
              <a:rPr lang="en-US" altLang="zh-CN" sz="2400" dirty="0"/>
              <a:t>                     was the car. As big as it was the force of the water had heaved it against a tree the</a:t>
            </a:r>
          </a:p>
          <a:p>
            <a:pPr algn="just">
              <a:buNone/>
            </a:pPr>
            <a:r>
              <a:rPr lang="en-US" altLang="zh-CN" sz="2400" dirty="0"/>
              <a:t>                     passenger seat submerged water rushing  over the windshield. “Dear Lord!” Jonda prayed.</a:t>
            </a:r>
          </a:p>
          <a:p>
            <a:pPr algn="just">
              <a:buNone/>
            </a:pPr>
            <a:r>
              <a:rPr lang="en-US" altLang="zh-CN" sz="2400" dirty="0"/>
              <a:t>                    “Never again!” This is too much too familiar Jonda thought. (Para.5 from Text B)</a:t>
            </a:r>
            <a:endParaRPr lang="zh-CN" altLang="en-US" sz="2400" dirty="0"/>
          </a:p>
        </p:txBody>
      </p:sp>
      <p:sp>
        <p:nvSpPr>
          <p:cNvPr id="4" name="内容占位符 2"/>
          <p:cNvSpPr txBox="1">
            <a:spLocks/>
          </p:cNvSpPr>
          <p:nvPr/>
        </p:nvSpPr>
        <p:spPr>
          <a:xfrm>
            <a:off x="339179" y="2499443"/>
            <a:ext cx="10514231" cy="429793"/>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None/>
            </a:pPr>
            <a:r>
              <a:rPr lang="en-US" altLang="zh-CN" sz="2400" b="0" dirty="0">
                <a:solidFill>
                  <a:prstClr val="black"/>
                </a:solidFill>
              </a:rPr>
              <a:t>Telling:   Weather condition is </a:t>
            </a:r>
            <a:r>
              <a:rPr lang="en-US" altLang="zh-CN" sz="2400" b="0" u="sng" dirty="0">
                <a:solidFill>
                  <a:prstClr val="black"/>
                </a:solidFill>
              </a:rPr>
              <a:t>severe</a:t>
            </a:r>
            <a:r>
              <a:rPr lang="en-US" altLang="zh-CN" sz="2400" b="0" dirty="0">
                <a:solidFill>
                  <a:prstClr val="black"/>
                </a:solidFill>
              </a:rPr>
              <a:t>.</a:t>
            </a:r>
            <a:endParaRPr lang="zh-CN" altLang="en-US" sz="2400" b="0" dirty="0">
              <a:solidFill>
                <a:prstClr val="black"/>
              </a:solidFill>
            </a:endParaRPr>
          </a:p>
        </p:txBody>
      </p:sp>
      <p:sp>
        <p:nvSpPr>
          <p:cNvPr id="8" name="内容占位符 2"/>
          <p:cNvSpPr txBox="1">
            <a:spLocks/>
          </p:cNvSpPr>
          <p:nvPr/>
        </p:nvSpPr>
        <p:spPr>
          <a:xfrm>
            <a:off x="838091" y="1803758"/>
            <a:ext cx="10514231" cy="429793"/>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zh-CN" altLang="en-US" sz="2400" dirty="0">
              <a:solidFill>
                <a:srgbClr val="C00000"/>
              </a:solidFill>
            </a:endParaRPr>
          </a:p>
        </p:txBody>
      </p:sp>
      <p:sp>
        <p:nvSpPr>
          <p:cNvPr id="22"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4" name="Rectangle 7"/>
          <p:cNvSpPr/>
          <p:nvPr/>
        </p:nvSpPr>
        <p:spPr bwMode="auto">
          <a:xfrm>
            <a:off x="0" y="447"/>
            <a:ext cx="4005998" cy="408738"/>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25" name="矩形 24"/>
          <p:cNvSpPr/>
          <p:nvPr/>
        </p:nvSpPr>
        <p:spPr>
          <a:xfrm>
            <a:off x="364522" y="1052861"/>
            <a:ext cx="7217575" cy="523152"/>
          </a:xfrm>
          <a:prstGeom prst="rect">
            <a:avLst/>
          </a:prstGeom>
        </p:spPr>
        <p:txBody>
          <a:bodyPr wrap="none">
            <a:spAutoFit/>
          </a:bodyPr>
          <a:lstStyle/>
          <a:p>
            <a:pPr algn="l" fontAlgn="auto">
              <a:spcBef>
                <a:spcPts val="0"/>
              </a:spcBef>
              <a:spcAft>
                <a:spcPts val="0"/>
              </a:spcAft>
            </a:pPr>
            <a:r>
              <a:rPr lang="en-US" altLang="zh-CN" sz="2800" b="0" i="1" dirty="0">
                <a:solidFill>
                  <a:prstClr val="black"/>
                </a:solidFill>
                <a:latin typeface="Calibri"/>
              </a:rPr>
              <a:t>How  can we make more showing than telling ?</a:t>
            </a:r>
            <a:endParaRPr lang="zh-CN" altLang="en-US" sz="2800" b="0" i="1" dirty="0">
              <a:solidFill>
                <a:prstClr val="black"/>
              </a:solidFill>
              <a:latin typeface="Calibri"/>
            </a:endParaRPr>
          </a:p>
        </p:txBody>
      </p:sp>
      <p:sp>
        <p:nvSpPr>
          <p:cNvPr id="26" name="TextBox 25"/>
          <p:cNvSpPr txBox="1"/>
          <p:nvPr/>
        </p:nvSpPr>
        <p:spPr>
          <a:xfrm>
            <a:off x="317193" y="1724332"/>
            <a:ext cx="3992982" cy="523152"/>
          </a:xfrm>
          <a:prstGeom prst="rect">
            <a:avLst/>
          </a:prstGeom>
          <a:noFill/>
        </p:spPr>
        <p:txBody>
          <a:bodyPr wrap="square" rtlCol="0">
            <a:spAutoFit/>
          </a:bodyPr>
          <a:lstStyle/>
          <a:p>
            <a:pPr algn="l" fontAlgn="auto">
              <a:spcBef>
                <a:spcPts val="0"/>
              </a:spcBef>
              <a:spcAft>
                <a:spcPts val="0"/>
              </a:spcAft>
            </a:pPr>
            <a:r>
              <a:rPr lang="en-US" altLang="zh-CN" sz="2800" b="0" dirty="0">
                <a:solidFill>
                  <a:prstClr val="black"/>
                </a:solidFill>
                <a:latin typeface="Calibri"/>
              </a:rPr>
              <a:t>Method 1</a:t>
            </a:r>
            <a:r>
              <a:rPr lang="en-US" altLang="zh-CN" sz="2800" dirty="0">
                <a:solidFill>
                  <a:prstClr val="black"/>
                </a:solidFill>
                <a:latin typeface="Calibri"/>
              </a:rPr>
              <a:t>: </a:t>
            </a:r>
            <a:r>
              <a:rPr lang="en-US" altLang="zh-CN" sz="2800" dirty="0">
                <a:solidFill>
                  <a:srgbClr val="7030A0"/>
                </a:solidFill>
                <a:latin typeface="Calibri"/>
              </a:rPr>
              <a:t>Be specific </a:t>
            </a:r>
            <a:endParaRPr lang="zh-CN" altLang="en-US" sz="2800" dirty="0">
              <a:solidFill>
                <a:srgbClr val="7030A0"/>
              </a:solidFill>
              <a:latin typeface="Calibri"/>
            </a:endParaRPr>
          </a:p>
        </p:txBody>
      </p:sp>
      <p:cxnSp>
        <p:nvCxnSpPr>
          <p:cNvPr id="27" name="直接连接符 26"/>
          <p:cNvCxnSpPr/>
          <p:nvPr/>
        </p:nvCxnSpPr>
        <p:spPr>
          <a:xfrm flipV="1">
            <a:off x="3065350" y="3938223"/>
            <a:ext cx="1112423" cy="9329"/>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144850" y="3527729"/>
            <a:ext cx="437596" cy="3111"/>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0615942" y="3959992"/>
            <a:ext cx="820101" cy="6219"/>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35857" y="5476804"/>
            <a:ext cx="11474303" cy="461605"/>
          </a:xfrm>
          <a:prstGeom prst="rect">
            <a:avLst/>
          </a:prstGeom>
          <a:noFill/>
        </p:spPr>
        <p:txBody>
          <a:bodyPr wrap="square" rtlCol="0">
            <a:spAutoFit/>
          </a:bodyPr>
          <a:lstStyle/>
          <a:p>
            <a:pPr algn="l" fontAlgn="auto">
              <a:spcBef>
                <a:spcPts val="0"/>
              </a:spcBef>
              <a:spcAft>
                <a:spcPts val="0"/>
              </a:spcAft>
            </a:pPr>
            <a:r>
              <a:rPr lang="en-US" altLang="zh-CN" sz="2400" b="0" dirty="0">
                <a:solidFill>
                  <a:prstClr val="black"/>
                </a:solidFill>
                <a:latin typeface="Calibri"/>
              </a:rPr>
              <a:t>Can you identify the descriptive words that are </a:t>
            </a:r>
            <a:r>
              <a:rPr lang="en-US" altLang="zh-CN" sz="2400" dirty="0">
                <a:solidFill>
                  <a:srgbClr val="7030A0"/>
                </a:solidFill>
                <a:latin typeface="Calibri"/>
              </a:rPr>
              <a:t>specific</a:t>
            </a:r>
            <a:r>
              <a:rPr lang="en-US" altLang="zh-CN" sz="2400" b="0" dirty="0">
                <a:solidFill>
                  <a:prstClr val="black"/>
                </a:solidFill>
                <a:latin typeface="Calibri"/>
              </a:rPr>
              <a:t> about the terrible weather ?</a:t>
            </a:r>
            <a:endParaRPr lang="zh-CN" altLang="en-US" sz="2400" b="0" dirty="0">
              <a:solidFill>
                <a:prstClr val="black"/>
              </a:solidFill>
              <a:latin typeface="Calibri"/>
            </a:endParaRPr>
          </a:p>
        </p:txBody>
      </p:sp>
      <p:sp>
        <p:nvSpPr>
          <p:cNvPr id="14" name="Rectangle 9"/>
          <p:cNvSpPr/>
          <p:nvPr/>
        </p:nvSpPr>
        <p:spPr bwMode="auto">
          <a:xfrm>
            <a:off x="4001027" y="447"/>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writing skill: </a:t>
            </a:r>
            <a:r>
              <a:rPr lang="en-US" altLang="zh-CN" b="0" dirty="0" smtClean="0">
                <a:solidFill>
                  <a:prstClr val="black"/>
                </a:solidFill>
                <a:latin typeface="Calibri"/>
              </a:rPr>
              <a:t>SHOW DON’T  TELL</a:t>
            </a:r>
            <a:r>
              <a:rPr lang="zh-CN" altLang="en-US" b="0" dirty="0" smtClean="0">
                <a:solidFill>
                  <a:prstClr val="black"/>
                </a:solidFill>
                <a:latin typeface="Calibri"/>
              </a:rPr>
              <a:t>）</a:t>
            </a:r>
          </a:p>
        </p:txBody>
      </p:sp>
    </p:spTree>
    <p:extLst>
      <p:ext uri="{BB962C8B-B14F-4D97-AF65-F5344CB8AC3E}">
        <p14:creationId xmlns:p14="http://schemas.microsoft.com/office/powerpoint/2010/main" val="38730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4" name="Rectangle 7"/>
          <p:cNvSpPr/>
          <p:nvPr/>
        </p:nvSpPr>
        <p:spPr bwMode="auto">
          <a:xfrm>
            <a:off x="0" y="447"/>
            <a:ext cx="4005998" cy="408738"/>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pic>
        <p:nvPicPr>
          <p:cNvPr id="20" name="Picture 8" descr="https://tse2-mm.cn.bing.net/th/id/OIP.CMaDev4RcGkLm9YgUkNjQgHaGo?pid=Api&amp;rs=1"/>
          <p:cNvPicPr>
            <a:picLocks noChangeAspect="1" noChangeArrowheads="1"/>
          </p:cNvPicPr>
          <p:nvPr/>
        </p:nvPicPr>
        <p:blipFill>
          <a:blip r:embed="rId2"/>
          <a:srcRect/>
          <a:stretch>
            <a:fillRect/>
          </a:stretch>
        </p:blipFill>
        <p:spPr bwMode="auto">
          <a:xfrm>
            <a:off x="7142300" y="3114717"/>
            <a:ext cx="4190973" cy="3228554"/>
          </a:xfrm>
          <a:prstGeom prst="rect">
            <a:avLst/>
          </a:prstGeom>
          <a:noFill/>
        </p:spPr>
      </p:pic>
      <p:sp>
        <p:nvSpPr>
          <p:cNvPr id="11" name="Rectangle 9"/>
          <p:cNvSpPr/>
          <p:nvPr/>
        </p:nvSpPr>
        <p:spPr bwMode="auto">
          <a:xfrm>
            <a:off x="4001027" y="-6659"/>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understanding of “hero</a:t>
            </a:r>
            <a:r>
              <a:rPr lang="en-US" altLang="zh-CN" sz="2000" b="0" i="1" dirty="0">
                <a:solidFill>
                  <a:prstClr val="black"/>
                </a:solidFill>
                <a:latin typeface="Calibri"/>
              </a:rPr>
              <a:t>”</a:t>
            </a:r>
            <a:r>
              <a:rPr lang="zh-CN" altLang="en-US" sz="2000" b="0" dirty="0">
                <a:solidFill>
                  <a:prstClr val="black"/>
                </a:solidFill>
                <a:latin typeface="Calibri"/>
              </a:rPr>
              <a:t>）</a:t>
            </a:r>
          </a:p>
        </p:txBody>
      </p:sp>
      <p:pic>
        <p:nvPicPr>
          <p:cNvPr id="12" name="图片 11"/>
          <p:cNvPicPr>
            <a:picLocks noChangeAspect="1"/>
          </p:cNvPicPr>
          <p:nvPr/>
        </p:nvPicPr>
        <p:blipFill>
          <a:blip r:embed="rId3"/>
          <a:stretch>
            <a:fillRect/>
          </a:stretch>
        </p:blipFill>
        <p:spPr>
          <a:xfrm>
            <a:off x="1010737" y="3359667"/>
            <a:ext cx="4789232" cy="3119984"/>
          </a:xfrm>
          <a:prstGeom prst="rect">
            <a:avLst/>
          </a:prstGeom>
          <a:ln>
            <a:noFill/>
          </a:ln>
          <a:effectLst>
            <a:softEdge rad="112500"/>
          </a:effectLst>
        </p:spPr>
      </p:pic>
      <p:sp>
        <p:nvSpPr>
          <p:cNvPr id="14" name="矩形 13"/>
          <p:cNvSpPr/>
          <p:nvPr/>
        </p:nvSpPr>
        <p:spPr>
          <a:xfrm>
            <a:off x="4875516" y="1120560"/>
            <a:ext cx="2401178" cy="523152"/>
          </a:xfrm>
          <a:prstGeom prst="rect">
            <a:avLst/>
          </a:prstGeom>
        </p:spPr>
        <p:txBody>
          <a:bodyPr wrap="none">
            <a:spAutoFit/>
          </a:bodyPr>
          <a:lstStyle/>
          <a:p>
            <a:pPr algn="l" fontAlgn="auto">
              <a:spcBef>
                <a:spcPts val="0"/>
              </a:spcBef>
              <a:spcAft>
                <a:spcPts val="0"/>
              </a:spcAft>
            </a:pPr>
            <a:r>
              <a:rPr lang="en-US" altLang="zh-CN" sz="2800" b="0" dirty="0">
                <a:solidFill>
                  <a:prstClr val="black"/>
                </a:solidFill>
                <a:latin typeface="Calibri"/>
              </a:rPr>
              <a:t>Para.5 in Text B</a:t>
            </a:r>
            <a:endParaRPr lang="zh-CN" altLang="en-US" sz="2800" b="0" dirty="0">
              <a:solidFill>
                <a:prstClr val="black"/>
              </a:solidFill>
              <a:latin typeface="Calibri"/>
            </a:endParaRPr>
          </a:p>
        </p:txBody>
      </p:sp>
      <p:sp>
        <p:nvSpPr>
          <p:cNvPr id="15" name="矩形 14"/>
          <p:cNvSpPr/>
          <p:nvPr/>
        </p:nvSpPr>
        <p:spPr>
          <a:xfrm>
            <a:off x="1481914" y="2215792"/>
            <a:ext cx="3937104" cy="461605"/>
          </a:xfrm>
          <a:prstGeom prst="rect">
            <a:avLst/>
          </a:prstGeom>
        </p:spPr>
        <p:txBody>
          <a:bodyPr wrap="square">
            <a:spAutoFit/>
          </a:bodyPr>
          <a:lstStyle/>
          <a:p>
            <a:pPr algn="l" fontAlgn="auto">
              <a:spcBef>
                <a:spcPts val="0"/>
              </a:spcBef>
              <a:spcAft>
                <a:spcPts val="0"/>
              </a:spcAft>
            </a:pPr>
            <a:r>
              <a:rPr lang="en-US" altLang="zh-CN" sz="2400" dirty="0">
                <a:solidFill>
                  <a:srgbClr val="091AB7"/>
                </a:solidFill>
                <a:latin typeface="Calibri"/>
              </a:rPr>
              <a:t>Challenge</a:t>
            </a:r>
            <a:r>
              <a:rPr lang="en-US" altLang="zh-CN" sz="2400" b="0" dirty="0">
                <a:solidFill>
                  <a:srgbClr val="091AB7"/>
                </a:solidFill>
                <a:latin typeface="Calibri"/>
              </a:rPr>
              <a:t> to the hero </a:t>
            </a:r>
            <a:endParaRPr lang="zh-CN" altLang="en-US" sz="2400" b="0" dirty="0">
              <a:solidFill>
                <a:srgbClr val="091AB7"/>
              </a:solidFill>
              <a:latin typeface="Calibri"/>
            </a:endParaRPr>
          </a:p>
        </p:txBody>
      </p:sp>
      <p:sp>
        <p:nvSpPr>
          <p:cNvPr id="16" name="矩形 15"/>
          <p:cNvSpPr/>
          <p:nvPr/>
        </p:nvSpPr>
        <p:spPr>
          <a:xfrm>
            <a:off x="7264822" y="2168173"/>
            <a:ext cx="3310027" cy="523152"/>
          </a:xfrm>
          <a:prstGeom prst="rect">
            <a:avLst/>
          </a:prstGeom>
        </p:spPr>
        <p:txBody>
          <a:bodyPr wrap="none">
            <a:spAutoFit/>
          </a:bodyPr>
          <a:lstStyle/>
          <a:p>
            <a:pPr algn="l" fontAlgn="auto">
              <a:spcBef>
                <a:spcPts val="0"/>
              </a:spcBef>
              <a:spcAft>
                <a:spcPts val="0"/>
              </a:spcAft>
            </a:pPr>
            <a:r>
              <a:rPr lang="en-US" altLang="zh-CN" sz="2800" b="0" dirty="0">
                <a:solidFill>
                  <a:srgbClr val="C00000"/>
                </a:solidFill>
                <a:latin typeface="Calibri"/>
              </a:rPr>
              <a:t>(</a:t>
            </a:r>
            <a:r>
              <a:rPr lang="en-US" altLang="zh-CN" sz="2800" dirty="0">
                <a:solidFill>
                  <a:srgbClr val="C00000"/>
                </a:solidFill>
                <a:latin typeface="Calibri"/>
              </a:rPr>
              <a:t>Courage</a:t>
            </a:r>
            <a:r>
              <a:rPr lang="en-US" altLang="zh-CN" sz="2800" b="0" dirty="0">
                <a:solidFill>
                  <a:srgbClr val="C00000"/>
                </a:solidFill>
                <a:latin typeface="Calibri"/>
              </a:rPr>
              <a:t> of the hero)</a:t>
            </a:r>
            <a:endParaRPr lang="zh-CN" altLang="en-US" sz="2800" b="0" dirty="0">
              <a:solidFill>
                <a:srgbClr val="C00000"/>
              </a:solidFill>
              <a:latin typeface="Calibri"/>
            </a:endParaRPr>
          </a:p>
        </p:txBody>
      </p:sp>
    </p:spTree>
    <p:extLst>
      <p:ext uri="{BB962C8B-B14F-4D97-AF65-F5344CB8AC3E}">
        <p14:creationId xmlns:p14="http://schemas.microsoft.com/office/powerpoint/2010/main" val="6715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3"/>
          <p:cNvPicPr>
            <a:picLocks noGrp="1" noChangeAspect="1"/>
          </p:cNvPicPr>
          <p:nvPr>
            <p:ph idx="1"/>
          </p:nvPr>
        </p:nvPicPr>
        <p:blipFill rotWithShape="1">
          <a:blip r:embed="rId2"/>
          <a:srcRect t="40437" r="27910"/>
          <a:stretch/>
        </p:blipFill>
        <p:spPr>
          <a:xfrm>
            <a:off x="3676172" y="362350"/>
            <a:ext cx="8199957" cy="5571399"/>
          </a:xfrm>
          <a:prstGeom prst="rect">
            <a:avLst/>
          </a:prstGeom>
        </p:spPr>
      </p:pic>
      <p:sp>
        <p:nvSpPr>
          <p:cNvPr id="34"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35" name="Rectangle 9"/>
          <p:cNvSpPr/>
          <p:nvPr/>
        </p:nvSpPr>
        <p:spPr bwMode="auto">
          <a:xfrm>
            <a:off x="4001027" y="25610"/>
            <a:ext cx="4219113" cy="385844"/>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38" name="Rectangle 7"/>
          <p:cNvSpPr/>
          <p:nvPr/>
        </p:nvSpPr>
        <p:spPr bwMode="auto">
          <a:xfrm>
            <a:off x="3417" y="8834"/>
            <a:ext cx="4005998" cy="79394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Assessment of first draft</a:t>
            </a:r>
            <a:r>
              <a:rPr lang="zh-CN" altLang="en-US" sz="2000" b="0" dirty="0">
                <a:solidFill>
                  <a:prstClr val="black"/>
                </a:solidFill>
                <a:latin typeface="Calibri"/>
              </a:rPr>
              <a:t>）</a:t>
            </a:r>
          </a:p>
          <a:p>
            <a:pPr algn="l" fontAlgn="auto">
              <a:spcBef>
                <a:spcPts val="0"/>
              </a:spcBef>
              <a:spcAft>
                <a:spcPts val="0"/>
              </a:spcAft>
            </a:pPr>
            <a:endParaRPr lang="zh-CN" altLang="en-US" sz="2000" dirty="0">
              <a:solidFill>
                <a:prstClr val="black"/>
              </a:solidFill>
              <a:latin typeface="Calibri"/>
            </a:endParaRPr>
          </a:p>
        </p:txBody>
      </p:sp>
      <p:graphicFrame>
        <p:nvGraphicFramePr>
          <p:cNvPr id="71" name="表格 70"/>
          <p:cNvGraphicFramePr>
            <a:graphicFrameLocks noGrp="1"/>
          </p:cNvGraphicFramePr>
          <p:nvPr/>
        </p:nvGraphicFramePr>
        <p:xfrm>
          <a:off x="172099" y="1095679"/>
          <a:ext cx="3465977" cy="34822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46939"/>
                <a:gridCol w="1171422"/>
                <a:gridCol w="647616"/>
              </a:tblGrid>
              <a:tr h="556188">
                <a:tc gridSpan="3">
                  <a:txBody>
                    <a:bodyPr/>
                    <a:lstStyle/>
                    <a:p>
                      <a:pPr algn="ctr"/>
                      <a:r>
                        <a:rPr lang="en-US" altLang="zh-CN" sz="2800" dirty="0" smtClean="0">
                          <a:solidFill>
                            <a:schemeClr val="tx1">
                              <a:lumMod val="95000"/>
                              <a:lumOff val="5000"/>
                            </a:schemeClr>
                          </a:solidFill>
                        </a:rPr>
                        <a:t>Narration </a:t>
                      </a: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dirty="0">
                        <a:solidFill>
                          <a:schemeClr val="tx1">
                            <a:lumMod val="95000"/>
                            <a:lumOff val="5000"/>
                          </a:schemeClr>
                        </a:solidFill>
                      </a:endParaRPr>
                    </a:p>
                  </a:txBody>
                  <a:tcPr>
                    <a:solidFill>
                      <a:srgbClr val="FDC3FD"/>
                    </a:solidFill>
                  </a:tcPr>
                </a:tc>
                <a:tc hMerge="1">
                  <a:txBody>
                    <a:bodyPr/>
                    <a:lstStyle/>
                    <a:p>
                      <a:endParaRPr lang="zh-CN" altLang="en-US" dirty="0"/>
                    </a:p>
                  </a:txBody>
                  <a:tcPr>
                    <a:solidFill>
                      <a:srgbClr val="FDC3FD"/>
                    </a:solidFill>
                  </a:tcPr>
                </a:tc>
              </a:tr>
              <a:tr h="700949">
                <a:tc gridSpan="2">
                  <a:txBody>
                    <a:bodyPr/>
                    <a:lstStyle/>
                    <a:p>
                      <a:pPr algn="ctr"/>
                      <a:r>
                        <a:rPr lang="en-US" altLang="zh-CN" sz="2400" b="1" dirty="0" smtClean="0">
                          <a:solidFill>
                            <a:schemeClr val="tx1">
                              <a:lumMod val="95000"/>
                              <a:lumOff val="5000"/>
                            </a:schemeClr>
                          </a:solidFill>
                        </a:rPr>
                        <a:t>Structure </a:t>
                      </a:r>
                      <a:endParaRPr lang="zh-CN" altLang="en-US" sz="2400" b="1"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sz="3600" b="1" dirty="0"/>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4000" b="1" dirty="0" smtClean="0">
                          <a:solidFill>
                            <a:srgbClr val="00B050"/>
                          </a:solidFill>
                          <a:latin typeface="+mn-ea"/>
                          <a:ea typeface="+mn-ea"/>
                        </a:rPr>
                        <a:t>√</a:t>
                      </a:r>
                      <a:endParaRPr lang="zh-CN" altLang="en-US" sz="4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100570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4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Descriptive devices </a:t>
                      </a:r>
                      <a:endParaRPr lang="zh-CN" altLang="en-US" sz="2400" b="1" dirty="0" smtClean="0"/>
                    </a:p>
                    <a:p>
                      <a:pPr algn="ctr"/>
                      <a:endParaRPr lang="zh-CN" altLang="en-US" sz="2400" b="1" dirty="0">
                        <a:solidFill>
                          <a:schemeClr val="tx1">
                            <a:lumMod val="95000"/>
                            <a:lumOff val="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800" dirty="0" smtClean="0">
                          <a:solidFill>
                            <a:schemeClr val="tx1">
                              <a:lumMod val="95000"/>
                              <a:lumOff val="5000"/>
                            </a:schemeClr>
                          </a:solidFill>
                        </a:rPr>
                        <a:t> </a:t>
                      </a:r>
                      <a:r>
                        <a:rPr lang="en-US" altLang="zh-CN" sz="4400" baseline="0" dirty="0" smtClean="0">
                          <a:solidFill>
                            <a:schemeClr val="tx1">
                              <a:lumMod val="95000"/>
                              <a:lumOff val="5000"/>
                            </a:schemeClr>
                          </a:solidFill>
                        </a:rPr>
                        <a:t> </a:t>
                      </a:r>
                      <a:endParaRPr lang="zh-CN" altLang="en-US" sz="44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t>Be</a:t>
                      </a:r>
                      <a:r>
                        <a:rPr lang="en-US" altLang="zh-CN" sz="2400" b="1" baseline="0" dirty="0" smtClean="0"/>
                        <a:t> specific</a:t>
                      </a:r>
                      <a:endParaRPr lang="zh-CN" altLang="en-US" sz="24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zh-CN" altLang="en-US" sz="4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121904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2400" b="1" dirty="0" smtClean="0"/>
                    </a:p>
                  </a:txBody>
                  <a:tcPr>
                    <a:solidFill>
                      <a:srgbClr val="C2DFFE"/>
                    </a:solidFill>
                  </a:tcPr>
                </a:tc>
                <a:tc>
                  <a:txBody>
                    <a:bodyPr/>
                    <a:lstStyle/>
                    <a:p>
                      <a:endParaRPr lang="zh-CN" altLang="en-US" sz="3600" b="1" dirty="0">
                        <a:solidFill>
                          <a:srgbClr val="FF0000"/>
                        </a:solidFill>
                        <a:latin typeface="+mn-ea"/>
                        <a:ea typeface="+mn-ea"/>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18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bl>
          </a:graphicData>
        </a:graphic>
      </p:graphicFrame>
      <p:cxnSp>
        <p:nvCxnSpPr>
          <p:cNvPr id="14" name="直接连接符 13"/>
          <p:cNvCxnSpPr/>
          <p:nvPr/>
        </p:nvCxnSpPr>
        <p:spPr>
          <a:xfrm flipV="1">
            <a:off x="4973412" y="4552804"/>
            <a:ext cx="4531300" cy="1936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4283" y="5752798"/>
            <a:ext cx="11457084" cy="461605"/>
          </a:xfrm>
          <a:prstGeom prst="rect">
            <a:avLst/>
          </a:prstGeom>
          <a:noFill/>
        </p:spPr>
        <p:txBody>
          <a:bodyPr wrap="square" rtlCol="0">
            <a:spAutoFit/>
          </a:bodyPr>
          <a:lstStyle/>
          <a:p>
            <a:pPr algn="l" fontAlgn="auto">
              <a:spcBef>
                <a:spcPts val="0"/>
              </a:spcBef>
              <a:spcAft>
                <a:spcPts val="0"/>
              </a:spcAft>
            </a:pPr>
            <a:r>
              <a:rPr lang="en-US" sz="2400" b="0" i="1" dirty="0">
                <a:solidFill>
                  <a:srgbClr val="12784F"/>
                </a:solidFill>
                <a:latin typeface="Calibri"/>
              </a:rPr>
              <a:t>They brought equipments for the ICU , medicines and personal protective equipments. </a:t>
            </a:r>
          </a:p>
        </p:txBody>
      </p:sp>
      <p:pic>
        <p:nvPicPr>
          <p:cNvPr id="1026" name="Picture 2" descr="C:\Users\lenovo\Documents\Tencent Files\6803392\Image\C2C\G3C)JWG[O)AZ{YESQ)AP1}X.png"/>
          <p:cNvPicPr>
            <a:picLocks noChangeAspect="1" noChangeArrowheads="1"/>
          </p:cNvPicPr>
          <p:nvPr/>
        </p:nvPicPr>
        <p:blipFill>
          <a:blip r:embed="rId3"/>
          <a:srcRect/>
          <a:stretch>
            <a:fillRect/>
          </a:stretch>
        </p:blipFill>
        <p:spPr bwMode="auto">
          <a:xfrm>
            <a:off x="3041254" y="2521068"/>
            <a:ext cx="511108" cy="603171"/>
          </a:xfrm>
          <a:prstGeom prst="rect">
            <a:avLst/>
          </a:prstGeom>
          <a:noFill/>
        </p:spPr>
      </p:pic>
    </p:spTree>
    <p:extLst>
      <p:ext uri="{BB962C8B-B14F-4D97-AF65-F5344CB8AC3E}">
        <p14:creationId xmlns:p14="http://schemas.microsoft.com/office/powerpoint/2010/main" val="1965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内容占位符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9501" y="1629010"/>
            <a:ext cx="7495199" cy="1304755"/>
          </a:xfrm>
          <a:ln w="28575">
            <a:solidFill>
              <a:schemeClr val="tx1"/>
            </a:solidFill>
            <a:prstDash val="sysDot"/>
          </a:ln>
        </p:spPr>
      </p:pic>
      <p:sp>
        <p:nvSpPr>
          <p:cNvPr id="14" name="标题 13"/>
          <p:cNvSpPr>
            <a:spLocks noGrp="1"/>
          </p:cNvSpPr>
          <p:nvPr>
            <p:ph type="title"/>
          </p:nvPr>
        </p:nvSpPr>
        <p:spPr>
          <a:xfrm>
            <a:off x="3355842" y="441328"/>
            <a:ext cx="8834571" cy="1325390"/>
          </a:xfrm>
        </p:spPr>
        <p:txBody>
          <a:bodyPr/>
          <a:lstStyle/>
          <a:p>
            <a:r>
              <a:rPr lang="en-US" altLang="zh-CN" b="1" dirty="0" smtClean="0"/>
              <a:t>                </a:t>
            </a:r>
            <a:r>
              <a:rPr lang="en-US" altLang="zh-CN" sz="3200" b="1" dirty="0">
                <a:solidFill>
                  <a:srgbClr val="091AB7"/>
                </a:solidFill>
              </a:rPr>
              <a:t>description of courage of heroes</a:t>
            </a:r>
            <a:endParaRPr lang="zh-CN" altLang="en-US" sz="3200" b="1" dirty="0">
              <a:solidFill>
                <a:srgbClr val="091AB7"/>
              </a:solidFill>
            </a:endParaRPr>
          </a:p>
        </p:txBody>
      </p:sp>
      <p:sp>
        <p:nvSpPr>
          <p:cNvPr id="21"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2" name="Rectangle 9"/>
          <p:cNvSpPr/>
          <p:nvPr/>
        </p:nvSpPr>
        <p:spPr bwMode="auto">
          <a:xfrm>
            <a:off x="4001027" y="-6659"/>
            <a:ext cx="4219113" cy="407104"/>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p:txBody>
      </p:sp>
      <p:sp>
        <p:nvSpPr>
          <p:cNvPr id="11" name="Rectangle 7"/>
          <p:cNvSpPr/>
          <p:nvPr/>
        </p:nvSpPr>
        <p:spPr bwMode="auto">
          <a:xfrm>
            <a:off x="3417" y="8835"/>
            <a:ext cx="4005998" cy="687808"/>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Assessment of first draft</a:t>
            </a:r>
            <a:r>
              <a:rPr lang="zh-CN" altLang="en-US" sz="2000" b="0" dirty="0">
                <a:solidFill>
                  <a:prstClr val="black"/>
                </a:solidFill>
                <a:latin typeface="Calibri"/>
              </a:rPr>
              <a:t>）</a:t>
            </a:r>
          </a:p>
          <a:p>
            <a:pPr algn="l" fontAlgn="auto">
              <a:spcBef>
                <a:spcPts val="0"/>
              </a:spcBef>
              <a:spcAft>
                <a:spcPts val="0"/>
              </a:spcAft>
            </a:pPr>
            <a:endParaRPr lang="zh-CN" altLang="en-US" sz="2000" dirty="0">
              <a:solidFill>
                <a:prstClr val="black"/>
              </a:solidFill>
              <a:latin typeface="Calibri"/>
            </a:endParaRPr>
          </a:p>
        </p:txBody>
      </p:sp>
      <p:pic>
        <p:nvPicPr>
          <p:cNvPr id="15362" name="Picture 2" descr="https://icweiliimg1.pstatp.com/weili/bl/247364913458315722.jpg"/>
          <p:cNvPicPr>
            <a:picLocks noChangeAspect="1" noChangeArrowheads="1"/>
          </p:cNvPicPr>
          <p:nvPr/>
        </p:nvPicPr>
        <p:blipFill>
          <a:blip r:embed="rId3" cstate="print"/>
          <a:srcRect/>
          <a:stretch>
            <a:fillRect/>
          </a:stretch>
        </p:blipFill>
        <p:spPr bwMode="auto">
          <a:xfrm>
            <a:off x="11104705" y="429016"/>
            <a:ext cx="1085708" cy="1161898"/>
          </a:xfrm>
          <a:prstGeom prst="rect">
            <a:avLst/>
          </a:prstGeom>
          <a:noFill/>
        </p:spPr>
      </p:pic>
      <p:graphicFrame>
        <p:nvGraphicFramePr>
          <p:cNvPr id="9" name="表格 8"/>
          <p:cNvGraphicFramePr>
            <a:graphicFrameLocks noGrp="1"/>
          </p:cNvGraphicFramePr>
          <p:nvPr/>
        </p:nvGraphicFramePr>
        <p:xfrm>
          <a:off x="19048" y="1626501"/>
          <a:ext cx="4123788" cy="4953992"/>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1736910"/>
                <a:gridCol w="1634501"/>
                <a:gridCol w="752377"/>
              </a:tblGrid>
              <a:tr h="518093">
                <a:tc gridSpan="3">
                  <a:txBody>
                    <a:bodyPr/>
                    <a:lstStyle/>
                    <a:p>
                      <a:pPr algn="ctr"/>
                      <a:r>
                        <a:rPr lang="en-US" altLang="zh-CN" sz="2800" dirty="0" smtClean="0">
                          <a:solidFill>
                            <a:schemeClr val="tx1">
                              <a:lumMod val="95000"/>
                              <a:lumOff val="5000"/>
                            </a:schemeClr>
                          </a:solidFill>
                        </a:rPr>
                        <a:t>Narration </a:t>
                      </a: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dirty="0">
                        <a:solidFill>
                          <a:schemeClr val="tx1">
                            <a:lumMod val="95000"/>
                            <a:lumOff val="5000"/>
                          </a:schemeClr>
                        </a:solidFill>
                      </a:endParaRPr>
                    </a:p>
                  </a:txBody>
                  <a:tcPr>
                    <a:solidFill>
                      <a:srgbClr val="FDC3FD"/>
                    </a:solidFill>
                  </a:tcPr>
                </a:tc>
                <a:tc hMerge="1">
                  <a:txBody>
                    <a:bodyPr/>
                    <a:lstStyle/>
                    <a:p>
                      <a:endParaRPr lang="zh-CN" altLang="en-US" dirty="0"/>
                    </a:p>
                  </a:txBody>
                  <a:tcPr>
                    <a:solidFill>
                      <a:srgbClr val="FDC3FD"/>
                    </a:solidFill>
                  </a:tcPr>
                </a:tc>
              </a:tr>
              <a:tr h="700949">
                <a:tc gridSpan="2">
                  <a:txBody>
                    <a:bodyPr/>
                    <a:lstStyle/>
                    <a:p>
                      <a:pPr algn="ctr"/>
                      <a:r>
                        <a:rPr lang="en-US" altLang="zh-CN" sz="2400" b="1" dirty="0" smtClean="0">
                          <a:solidFill>
                            <a:schemeClr val="tx1">
                              <a:lumMod val="95000"/>
                              <a:lumOff val="5000"/>
                            </a:schemeClr>
                          </a:solidFill>
                        </a:rPr>
                        <a:t>Structure </a:t>
                      </a:r>
                      <a:endParaRPr lang="zh-CN" altLang="en-US" sz="2400" b="1"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sz="3600" b="1" dirty="0"/>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4000" b="1" dirty="0" smtClean="0">
                          <a:solidFill>
                            <a:srgbClr val="00B050"/>
                          </a:solidFill>
                          <a:latin typeface="+mn-ea"/>
                          <a:ea typeface="+mn-ea"/>
                        </a:rPr>
                        <a:t>√</a:t>
                      </a:r>
                      <a:endParaRPr lang="zh-CN" altLang="en-US" sz="4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100570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4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t>Descriptive devices </a:t>
                      </a:r>
                      <a:endParaRPr lang="zh-CN" alt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800" dirty="0" smtClean="0">
                          <a:solidFill>
                            <a:schemeClr val="tx1">
                              <a:lumMod val="95000"/>
                              <a:lumOff val="5000"/>
                            </a:schemeClr>
                          </a:solidFill>
                        </a:rPr>
                        <a:t> </a:t>
                      </a:r>
                      <a:r>
                        <a:rPr lang="en-US" altLang="zh-CN" sz="4400" baseline="0" dirty="0" smtClean="0">
                          <a:solidFill>
                            <a:schemeClr val="tx1">
                              <a:lumMod val="95000"/>
                              <a:lumOff val="5000"/>
                            </a:schemeClr>
                          </a:solidFill>
                        </a:rPr>
                        <a:t> </a:t>
                      </a:r>
                      <a:endParaRPr lang="zh-CN" altLang="en-US" sz="44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dirty="0" smtClean="0"/>
                        <a:t>Be</a:t>
                      </a:r>
                      <a:r>
                        <a:rPr lang="en-US" altLang="zh-CN" sz="2000" b="1" baseline="0" dirty="0" smtClean="0"/>
                        <a:t> specific</a:t>
                      </a:r>
                      <a:endParaRPr lang="zh-CN" altLang="en-US" sz="2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zh-CN" altLang="en-US" sz="4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82285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4400" dirty="0">
                        <a:solidFill>
                          <a:schemeClr val="tx1">
                            <a:lumMod val="95000"/>
                            <a:lumOff val="5000"/>
                          </a:schemeClr>
                        </a:solidFill>
                      </a:endParaRPr>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C00000"/>
                          </a:solidFill>
                        </a:rPr>
                        <a:t> </a:t>
                      </a:r>
                      <a:r>
                        <a:rPr lang="en-US" altLang="zh-CN" sz="2800" b="1" dirty="0" smtClean="0">
                          <a:solidFill>
                            <a:schemeClr val="tx1"/>
                          </a:solidFill>
                        </a:rPr>
                        <a:t>?</a:t>
                      </a:r>
                      <a:endParaRPr lang="zh-CN" altLang="en-US" sz="2800" b="1" dirty="0" smtClean="0">
                        <a:solidFill>
                          <a:schemeClr val="tx1"/>
                        </a:solidFill>
                      </a:endParaRPr>
                    </a:p>
                    <a:p>
                      <a:endParaRPr lang="zh-CN" altLang="en-US" sz="2000" b="1" dirty="0">
                        <a:solidFill>
                          <a:srgbClr val="C00000"/>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r>
                        <a:rPr lang="en-US" altLang="zh-CN" sz="4000" b="1" dirty="0" smtClean="0">
                          <a:solidFill>
                            <a:srgbClr val="C00000"/>
                          </a:solidFill>
                        </a:rPr>
                        <a:t> ?</a:t>
                      </a:r>
                      <a:endParaRPr lang="zh-CN" altLang="en-US" sz="4000" b="1" dirty="0">
                        <a:solidFill>
                          <a:srgbClr val="C00000"/>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70094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dk1"/>
                          </a:solidFill>
                          <a:latin typeface="+mn-lt"/>
                          <a:ea typeface="+mn-ea"/>
                          <a:cs typeface="+mn-cs"/>
                        </a:rPr>
                        <a:t>Contents</a:t>
                      </a:r>
                      <a:endParaRPr lang="zh-CN" altLang="en-US" sz="20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dk1"/>
                          </a:solidFill>
                          <a:latin typeface="+mn-lt"/>
                          <a:ea typeface="+mn-ea"/>
                          <a:cs typeface="+mn-cs"/>
                        </a:rPr>
                        <a:t>Challenge</a:t>
                      </a:r>
                      <a:endParaRPr lang="zh-CN" altLang="en-US" sz="20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4000" b="1" dirty="0" smtClean="0">
                          <a:solidFill>
                            <a:srgbClr val="00B050"/>
                          </a:solidFill>
                          <a:latin typeface="+mn-ea"/>
                          <a:ea typeface="+mn-ea"/>
                        </a:rPr>
                        <a:t>√</a:t>
                      </a:r>
                      <a:endParaRPr lang="zh-CN" altLang="en-US" sz="4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60250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4400" dirty="0">
                        <a:solidFill>
                          <a:schemeClr val="tx1">
                            <a:lumMod val="95000"/>
                            <a:lumOff val="5000"/>
                          </a:schemeClr>
                        </a:solidFill>
                      </a:endParaRPr>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dk1"/>
                          </a:solidFill>
                          <a:latin typeface="+mn-lt"/>
                          <a:ea typeface="+mn-ea"/>
                          <a:cs typeface="+mn-cs"/>
                        </a:rPr>
                        <a:t>Courage</a:t>
                      </a:r>
                      <a:endParaRPr lang="zh-CN" altLang="en-US" sz="20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18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60250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dk1"/>
                          </a:solidFill>
                          <a:latin typeface="+mn-lt"/>
                          <a:ea typeface="+mn-ea"/>
                          <a:cs typeface="+mn-cs"/>
                        </a:rPr>
                        <a:t>…</a:t>
                      </a:r>
                      <a:endParaRPr lang="zh-CN" altLang="en-US" sz="20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r>
                        <a:rPr lang="en-US" altLang="zh-CN" sz="1800" dirty="0" smtClean="0"/>
                        <a:t>  </a:t>
                      </a:r>
                      <a:endParaRPr lang="zh-CN" altLang="en-US" sz="4000" dirty="0">
                        <a:solidFill>
                          <a:schemeClr val="tx1"/>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bl>
          </a:graphicData>
        </a:graphic>
      </p:graphicFrame>
      <p:cxnSp>
        <p:nvCxnSpPr>
          <p:cNvPr id="16" name="直接连接符 15"/>
          <p:cNvCxnSpPr/>
          <p:nvPr/>
        </p:nvCxnSpPr>
        <p:spPr>
          <a:xfrm flipV="1">
            <a:off x="5095211" y="2295672"/>
            <a:ext cx="3704743" cy="9525"/>
          </a:xfrm>
          <a:prstGeom prst="line">
            <a:avLst/>
          </a:prstGeom>
          <a:ln w="38100">
            <a:solidFill>
              <a:srgbClr val="091AB7"/>
            </a:solidFill>
          </a:ln>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flipV="1">
            <a:off x="8914239" y="2286149"/>
            <a:ext cx="2695224" cy="19048"/>
          </a:xfrm>
          <a:prstGeom prst="line">
            <a:avLst/>
          </a:prstGeom>
          <a:ln w="38100">
            <a:solidFill>
              <a:srgbClr val="091AB7"/>
            </a:solidFill>
          </a:ln>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a:off x="4504738" y="2638528"/>
            <a:ext cx="1285708" cy="9525"/>
          </a:xfrm>
          <a:prstGeom prst="line">
            <a:avLst/>
          </a:prstGeom>
          <a:ln w="38100">
            <a:solidFill>
              <a:srgbClr val="091AB7"/>
            </a:solidFill>
          </a:ln>
        </p:spPr>
        <p:style>
          <a:lnRef idx="1">
            <a:schemeClr val="dk1"/>
          </a:lnRef>
          <a:fillRef idx="0">
            <a:schemeClr val="dk1"/>
          </a:fillRef>
          <a:effectRef idx="0">
            <a:schemeClr val="dk1"/>
          </a:effectRef>
          <a:fontRef idx="minor">
            <a:schemeClr val="tx1"/>
          </a:fontRef>
        </p:style>
      </p:cxnSp>
      <p:pic>
        <p:nvPicPr>
          <p:cNvPr id="14338" name="Picture 2" descr="http://www.people.com.cn/mediafile/pic/BIG/20200320/93/15888465354877808533.jpg"/>
          <p:cNvPicPr>
            <a:picLocks noChangeAspect="1" noChangeArrowheads="1"/>
          </p:cNvPicPr>
          <p:nvPr/>
        </p:nvPicPr>
        <p:blipFill>
          <a:blip r:embed="rId4"/>
          <a:srcRect/>
          <a:stretch>
            <a:fillRect/>
          </a:stretch>
        </p:blipFill>
        <p:spPr bwMode="auto">
          <a:xfrm>
            <a:off x="4488849" y="3373444"/>
            <a:ext cx="3949203" cy="3322205"/>
          </a:xfrm>
          <a:prstGeom prst="rect">
            <a:avLst/>
          </a:prstGeom>
          <a:noFill/>
        </p:spPr>
      </p:pic>
      <p:pic>
        <p:nvPicPr>
          <p:cNvPr id="14340" name="Picture 4" descr="http://en.people.cn/NMediaFile/2020/0319/FOREIGN202003190925000228615518833.jpeg"/>
          <p:cNvPicPr>
            <a:picLocks noChangeAspect="1" noChangeArrowheads="1"/>
          </p:cNvPicPr>
          <p:nvPr/>
        </p:nvPicPr>
        <p:blipFill>
          <a:blip r:embed="rId5"/>
          <a:srcRect/>
          <a:stretch>
            <a:fillRect/>
          </a:stretch>
        </p:blipFill>
        <p:spPr bwMode="auto">
          <a:xfrm>
            <a:off x="8438052" y="3390905"/>
            <a:ext cx="3628551" cy="3266650"/>
          </a:xfrm>
          <a:prstGeom prst="rect">
            <a:avLst/>
          </a:prstGeom>
          <a:noFill/>
        </p:spPr>
      </p:pic>
      <p:sp>
        <p:nvSpPr>
          <p:cNvPr id="33" name="矩形 32"/>
          <p:cNvSpPr/>
          <p:nvPr/>
        </p:nvSpPr>
        <p:spPr>
          <a:xfrm>
            <a:off x="8589678" y="6282437"/>
            <a:ext cx="2611016" cy="369284"/>
          </a:xfrm>
          <a:prstGeom prst="rect">
            <a:avLst/>
          </a:prstGeom>
        </p:spPr>
        <p:txBody>
          <a:bodyPr wrap="none">
            <a:spAutoFit/>
          </a:bodyPr>
          <a:lstStyle/>
          <a:p>
            <a:pPr algn="l" fontAlgn="auto">
              <a:spcBef>
                <a:spcPts val="0"/>
              </a:spcBef>
              <a:spcAft>
                <a:spcPts val="0"/>
              </a:spcAft>
            </a:pPr>
            <a:r>
              <a:rPr lang="en-US" b="0" dirty="0" smtClean="0">
                <a:solidFill>
                  <a:prstClr val="black"/>
                </a:solidFill>
                <a:latin typeface="Calibri"/>
              </a:rPr>
              <a:t>(Photo/China Youth Daily)</a:t>
            </a:r>
            <a:endParaRPr lang="zh-CN" altLang="en-US" b="0" dirty="0">
              <a:solidFill>
                <a:prstClr val="black"/>
              </a:solidFill>
              <a:latin typeface="Calibri"/>
            </a:endParaRPr>
          </a:p>
        </p:txBody>
      </p:sp>
      <p:pic>
        <p:nvPicPr>
          <p:cNvPr id="14342" name="Picture 6" descr="C:\Users\lenovo\Documents\Tencent Files\6803392\Image\C2C\G3C)JWG[O)AZ{YESQ)AP1}X.png"/>
          <p:cNvPicPr>
            <a:picLocks noChangeAspect="1" noChangeArrowheads="1"/>
          </p:cNvPicPr>
          <p:nvPr/>
        </p:nvPicPr>
        <p:blipFill>
          <a:blip r:embed="rId6"/>
          <a:srcRect/>
          <a:stretch>
            <a:fillRect/>
          </a:stretch>
        </p:blipFill>
        <p:spPr bwMode="auto">
          <a:xfrm>
            <a:off x="3536490" y="3111542"/>
            <a:ext cx="447617" cy="523807"/>
          </a:xfrm>
          <a:prstGeom prst="rect">
            <a:avLst/>
          </a:prstGeom>
          <a:noFill/>
        </p:spPr>
      </p:pic>
      <p:pic>
        <p:nvPicPr>
          <p:cNvPr id="14346" name="Picture 10" descr="C:\Users\lenovo\Documents\Tencent Files\6803392\Image\C2C\G3C)JWG[O)AZ{YESQ)AP1}X.png"/>
          <p:cNvPicPr>
            <a:picLocks noChangeAspect="1" noChangeArrowheads="1"/>
          </p:cNvPicPr>
          <p:nvPr/>
        </p:nvPicPr>
        <p:blipFill>
          <a:blip r:embed="rId6"/>
          <a:srcRect/>
          <a:stretch>
            <a:fillRect/>
          </a:stretch>
        </p:blipFill>
        <p:spPr bwMode="auto">
          <a:xfrm>
            <a:off x="3574585" y="5425815"/>
            <a:ext cx="447617" cy="523807"/>
          </a:xfrm>
          <a:prstGeom prst="rect">
            <a:avLst/>
          </a:prstGeom>
          <a:noFill/>
        </p:spPr>
      </p:pic>
    </p:spTree>
    <p:extLst>
      <p:ext uri="{BB962C8B-B14F-4D97-AF65-F5344CB8AC3E}">
        <p14:creationId xmlns:p14="http://schemas.microsoft.com/office/powerpoint/2010/main" val="18785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346"/>
                                        </p:tgtEl>
                                        <p:attrNameLst>
                                          <p:attrName>style.visibility</p:attrName>
                                        </p:attrNameLst>
                                      </p:cBhvr>
                                      <p:to>
                                        <p:strVal val="visible"/>
                                      </p:to>
                                    </p:set>
                                    <p:anim calcmode="lin" valueType="num">
                                      <p:cBhvr additive="base">
                                        <p:cTn id="23" dur="500" fill="hold"/>
                                        <p:tgtEl>
                                          <p:spTgt spid="14346"/>
                                        </p:tgtEl>
                                        <p:attrNameLst>
                                          <p:attrName>ppt_x</p:attrName>
                                        </p:attrNameLst>
                                      </p:cBhvr>
                                      <p:tavLst>
                                        <p:tav tm="0">
                                          <p:val>
                                            <p:strVal val="#ppt_x"/>
                                          </p:val>
                                        </p:tav>
                                        <p:tav tm="100000">
                                          <p:val>
                                            <p:strVal val="#ppt_x"/>
                                          </p:val>
                                        </p:tav>
                                      </p:tavLst>
                                    </p:anim>
                                    <p:anim calcmode="lin" valueType="num">
                                      <p:cBhvr additive="base">
                                        <p:cTn id="24" dur="500" fill="hold"/>
                                        <p:tgtEl>
                                          <p:spTgt spid="14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ttp://www.uimaker.com/uploads/allimg/111215/1_111215133614_1.png"/>
          <p:cNvPicPr>
            <a:picLocks noChangeAspect="1" noChangeArrowheads="1"/>
          </p:cNvPicPr>
          <p:nvPr/>
        </p:nvPicPr>
        <p:blipFill>
          <a:blip r:embed="rId2"/>
          <a:srcRect/>
          <a:stretch>
            <a:fillRect/>
          </a:stretch>
        </p:blipFill>
        <p:spPr bwMode="auto">
          <a:xfrm>
            <a:off x="9100171" y="947425"/>
            <a:ext cx="3114008" cy="2482705"/>
          </a:xfrm>
          <a:prstGeom prst="rect">
            <a:avLst/>
          </a:prstGeom>
          <a:noFill/>
        </p:spPr>
      </p:pic>
      <p:sp>
        <p:nvSpPr>
          <p:cNvPr id="21"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2" name="Rectangle 9"/>
          <p:cNvSpPr/>
          <p:nvPr/>
        </p:nvSpPr>
        <p:spPr bwMode="auto">
          <a:xfrm>
            <a:off x="4001027" y="447"/>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dirty="0">
                <a:solidFill>
                  <a:prstClr val="black"/>
                </a:solidFill>
                <a:latin typeface="Calibri"/>
              </a:rPr>
              <a:t>（</a:t>
            </a:r>
            <a:r>
              <a:rPr lang="en-US" altLang="zh-CN" sz="2000" b="0" dirty="0">
                <a:solidFill>
                  <a:prstClr val="black"/>
                </a:solidFill>
                <a:latin typeface="Calibri"/>
              </a:rPr>
              <a:t>reading skill: scanning</a:t>
            </a:r>
            <a:r>
              <a:rPr lang="zh-CN" altLang="en-US" sz="2000" b="0" dirty="0">
                <a:solidFill>
                  <a:prstClr val="black"/>
                </a:solidFill>
                <a:latin typeface="Calibri"/>
              </a:rPr>
              <a:t>）</a:t>
            </a:r>
            <a:endParaRPr lang="en-US" altLang="zh-CN" sz="2000" b="0" dirty="0">
              <a:solidFill>
                <a:prstClr val="black"/>
              </a:solidFill>
              <a:latin typeface="Calibri"/>
            </a:endParaRPr>
          </a:p>
        </p:txBody>
      </p:sp>
      <p:sp>
        <p:nvSpPr>
          <p:cNvPr id="11" name="Rectangle 7"/>
          <p:cNvSpPr/>
          <p:nvPr/>
        </p:nvSpPr>
        <p:spPr bwMode="auto">
          <a:xfrm>
            <a:off x="3417" y="8835"/>
            <a:ext cx="4005998" cy="39423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endParaRPr lang="zh-CN" altLang="en-US" sz="2000" b="0" dirty="0">
              <a:solidFill>
                <a:prstClr val="black"/>
              </a:solidFill>
              <a:latin typeface="Calibri"/>
            </a:endParaRPr>
          </a:p>
          <a:p>
            <a:pPr algn="l" fontAlgn="auto">
              <a:spcBef>
                <a:spcPts val="0"/>
              </a:spcBef>
              <a:spcAft>
                <a:spcPts val="0"/>
              </a:spcAft>
            </a:pPr>
            <a:endParaRPr lang="zh-CN" altLang="en-US" sz="2000" dirty="0">
              <a:solidFill>
                <a:prstClr val="black"/>
              </a:solidFill>
              <a:latin typeface="Calibri"/>
            </a:endParaRPr>
          </a:p>
        </p:txBody>
      </p:sp>
      <p:sp>
        <p:nvSpPr>
          <p:cNvPr id="10" name="内容占位符 5"/>
          <p:cNvSpPr>
            <a:spLocks noGrp="1"/>
          </p:cNvSpPr>
          <p:nvPr>
            <p:ph idx="1"/>
          </p:nvPr>
        </p:nvSpPr>
        <p:spPr>
          <a:xfrm>
            <a:off x="588539" y="3411234"/>
            <a:ext cx="11011924" cy="2452742"/>
          </a:xfrm>
          <a:ln w="15875">
            <a:solidFill>
              <a:srgbClr val="AD5DFD"/>
            </a:solidFill>
            <a:prstDash val="sysDot"/>
          </a:ln>
        </p:spPr>
        <p:txBody>
          <a:bodyPr>
            <a:normAutofit/>
          </a:bodyPr>
          <a:lstStyle/>
          <a:p>
            <a:pPr marL="0" indent="0">
              <a:buNone/>
            </a:pPr>
            <a:r>
              <a:rPr lang="en-US" altLang="zh-CN" sz="2400" dirty="0"/>
              <a:t>12 Jonda leaned in and wrapped her arms around the woman. "We're not going to lose you Sandy! Put your arms around my neck and hold on! David grab my waist and pull!". </a:t>
            </a:r>
          </a:p>
          <a:p>
            <a:pPr marL="0" indent="0">
              <a:buNone/>
            </a:pPr>
            <a:r>
              <a:rPr lang="en-US" altLang="zh-CN" sz="2400" dirty="0"/>
              <a:t>With all her strength in the icy water Jonda grabbed the slender woman out of her seat and through the broken window David pulling at her waist. The car heaved one last time and just as the woman cleared it, it was swallowed by the water. </a:t>
            </a:r>
            <a:endParaRPr lang="zh-CN" altLang="en-US" sz="2400" dirty="0"/>
          </a:p>
        </p:txBody>
      </p:sp>
      <p:sp>
        <p:nvSpPr>
          <p:cNvPr id="17" name="矩形 16"/>
          <p:cNvSpPr/>
          <p:nvPr/>
        </p:nvSpPr>
        <p:spPr>
          <a:xfrm>
            <a:off x="623499" y="1306591"/>
            <a:ext cx="10658225" cy="707794"/>
          </a:xfrm>
          <a:prstGeom prst="rect">
            <a:avLst/>
          </a:prstGeom>
        </p:spPr>
        <p:txBody>
          <a:bodyPr wrap="square">
            <a:spAutoFit/>
          </a:bodyPr>
          <a:lstStyle/>
          <a:p>
            <a:pPr algn="l" fontAlgn="auto">
              <a:spcBef>
                <a:spcPts val="0"/>
              </a:spcBef>
              <a:spcAft>
                <a:spcPts val="0"/>
              </a:spcAft>
            </a:pPr>
            <a:r>
              <a:rPr lang="en-US" altLang="zh-CN" sz="2800" dirty="0">
                <a:solidFill>
                  <a:srgbClr val="091AB7"/>
                </a:solidFill>
                <a:latin typeface="Calibri"/>
              </a:rPr>
              <a:t>Task:  </a:t>
            </a:r>
            <a:r>
              <a:rPr lang="en-US" altLang="zh-CN" sz="2800" dirty="0">
                <a:solidFill>
                  <a:prstClr val="black"/>
                </a:solidFill>
                <a:latin typeface="Calibri"/>
              </a:rPr>
              <a:t>Please scan </a:t>
            </a:r>
            <a:r>
              <a:rPr lang="en-US" altLang="zh-CN" sz="2800" dirty="0" err="1">
                <a:solidFill>
                  <a:prstClr val="black"/>
                </a:solidFill>
                <a:latin typeface="Calibri"/>
              </a:rPr>
              <a:t>Paras</a:t>
            </a:r>
            <a:r>
              <a:rPr lang="en-US" altLang="zh-CN" sz="2800" dirty="0">
                <a:solidFill>
                  <a:prstClr val="black"/>
                </a:solidFill>
                <a:latin typeface="Calibri"/>
              </a:rPr>
              <a:t>. 12&amp;13 for the description about   </a:t>
            </a:r>
            <a:r>
              <a:rPr lang="en-US" altLang="zh-CN" sz="4000" u="sng" dirty="0">
                <a:solidFill>
                  <a:prstClr val="black"/>
                </a:solidFill>
                <a:latin typeface="Calibri"/>
              </a:rPr>
              <a:t>rescue</a:t>
            </a:r>
            <a:r>
              <a:rPr lang="en-US" altLang="zh-CN" sz="3600" b="0" dirty="0">
                <a:solidFill>
                  <a:prstClr val="black"/>
                </a:solidFill>
                <a:latin typeface="Calibri"/>
              </a:rPr>
              <a:t>.</a:t>
            </a:r>
            <a:endParaRPr lang="zh-CN" altLang="en-US" sz="3600" b="0" dirty="0">
              <a:solidFill>
                <a:prstClr val="black"/>
              </a:solidFill>
              <a:latin typeface="Calibri"/>
            </a:endParaRPr>
          </a:p>
        </p:txBody>
      </p:sp>
      <p:sp>
        <p:nvSpPr>
          <p:cNvPr id="8" name="TextBox 7"/>
          <p:cNvSpPr txBox="1"/>
          <p:nvPr/>
        </p:nvSpPr>
        <p:spPr>
          <a:xfrm>
            <a:off x="580949" y="2238530"/>
            <a:ext cx="7219010" cy="523152"/>
          </a:xfrm>
          <a:prstGeom prst="rect">
            <a:avLst/>
          </a:prstGeom>
          <a:noFill/>
        </p:spPr>
        <p:txBody>
          <a:bodyPr wrap="square" rtlCol="0">
            <a:spAutoFit/>
          </a:bodyPr>
          <a:lstStyle/>
          <a:p>
            <a:pPr algn="l" fontAlgn="auto">
              <a:spcBef>
                <a:spcPts val="0"/>
              </a:spcBef>
              <a:spcAft>
                <a:spcPts val="0"/>
              </a:spcAft>
            </a:pPr>
            <a:r>
              <a:rPr lang="en-US" altLang="zh-CN" sz="2800" b="0" i="1" dirty="0">
                <a:solidFill>
                  <a:prstClr val="black"/>
                </a:solidFill>
                <a:latin typeface="Calibri"/>
              </a:rPr>
              <a:t>What words or impressions impressed you most?</a:t>
            </a:r>
            <a:endParaRPr lang="zh-CN" altLang="en-US" sz="2800" b="0" i="1" dirty="0">
              <a:solidFill>
                <a:prstClr val="black"/>
              </a:solidFill>
              <a:latin typeface="Calibri"/>
            </a:endParaRPr>
          </a:p>
        </p:txBody>
      </p:sp>
    </p:spTree>
    <p:extLst>
      <p:ext uri="{BB962C8B-B14F-4D97-AF65-F5344CB8AC3E}">
        <p14:creationId xmlns:p14="http://schemas.microsoft.com/office/powerpoint/2010/main" val="1315850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11" name="Rectangle 7"/>
          <p:cNvSpPr/>
          <p:nvPr/>
        </p:nvSpPr>
        <p:spPr bwMode="auto">
          <a:xfrm>
            <a:off x="3417" y="8835"/>
            <a:ext cx="4005998" cy="39423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endParaRPr lang="zh-CN" altLang="en-US" sz="2000" b="0" dirty="0">
              <a:solidFill>
                <a:prstClr val="black"/>
              </a:solidFill>
              <a:latin typeface="Calibri"/>
            </a:endParaRPr>
          </a:p>
          <a:p>
            <a:pPr algn="l" fontAlgn="auto">
              <a:spcBef>
                <a:spcPts val="0"/>
              </a:spcBef>
              <a:spcAft>
                <a:spcPts val="0"/>
              </a:spcAft>
            </a:pPr>
            <a:endParaRPr lang="zh-CN" altLang="en-US" sz="2000" dirty="0">
              <a:solidFill>
                <a:prstClr val="black"/>
              </a:solidFill>
              <a:latin typeface="Calibri"/>
            </a:endParaRPr>
          </a:p>
        </p:txBody>
      </p:sp>
      <p:sp>
        <p:nvSpPr>
          <p:cNvPr id="10" name="内容占位符 5"/>
          <p:cNvSpPr>
            <a:spLocks noGrp="1"/>
          </p:cNvSpPr>
          <p:nvPr>
            <p:ph idx="1"/>
          </p:nvPr>
        </p:nvSpPr>
        <p:spPr>
          <a:xfrm>
            <a:off x="690204" y="3067729"/>
            <a:ext cx="10586287" cy="2133830"/>
          </a:xfrm>
          <a:ln w="15875">
            <a:solidFill>
              <a:srgbClr val="AD5DFD"/>
            </a:solidFill>
            <a:prstDash val="sysDot"/>
          </a:ln>
        </p:spPr>
        <p:txBody>
          <a:bodyPr>
            <a:normAutofit lnSpcReduction="10000"/>
          </a:bodyPr>
          <a:lstStyle/>
          <a:p>
            <a:pPr marL="0" indent="0">
              <a:buNone/>
            </a:pPr>
            <a:r>
              <a:rPr lang="en-US" altLang="zh-CN" sz="2400" dirty="0"/>
              <a:t>12 Jonda </a:t>
            </a:r>
            <a:r>
              <a:rPr lang="en-US" altLang="zh-CN" sz="2400" b="1" dirty="0">
                <a:solidFill>
                  <a:srgbClr val="7030A0"/>
                </a:solidFill>
              </a:rPr>
              <a:t>leaned</a:t>
            </a:r>
            <a:r>
              <a:rPr lang="en-US" altLang="zh-CN" sz="2400" dirty="0"/>
              <a:t> in and </a:t>
            </a:r>
            <a:r>
              <a:rPr lang="en-US" altLang="zh-CN" sz="2400" b="1" dirty="0">
                <a:solidFill>
                  <a:srgbClr val="7030A0"/>
                </a:solidFill>
              </a:rPr>
              <a:t>wrapped</a:t>
            </a:r>
            <a:r>
              <a:rPr lang="en-US" altLang="zh-CN" sz="2400" dirty="0"/>
              <a:t> her arms around the woman. "We're not going to lose you Sandy! </a:t>
            </a:r>
            <a:r>
              <a:rPr lang="en-US" altLang="zh-CN" sz="2400" b="1" dirty="0">
                <a:solidFill>
                  <a:srgbClr val="7030A0"/>
                </a:solidFill>
              </a:rPr>
              <a:t>Put</a:t>
            </a:r>
            <a:r>
              <a:rPr lang="en-US" altLang="zh-CN" sz="2400" b="1" dirty="0"/>
              <a:t> </a:t>
            </a:r>
            <a:r>
              <a:rPr lang="en-US" altLang="zh-CN" sz="2400" dirty="0"/>
              <a:t>your arms around my neck and </a:t>
            </a:r>
            <a:r>
              <a:rPr lang="en-US" altLang="zh-CN" sz="2400" b="1" dirty="0">
                <a:solidFill>
                  <a:srgbClr val="7030A0"/>
                </a:solidFill>
              </a:rPr>
              <a:t>hold on</a:t>
            </a:r>
            <a:r>
              <a:rPr lang="en-US" altLang="zh-CN" sz="2400" dirty="0"/>
              <a:t>! David </a:t>
            </a:r>
            <a:r>
              <a:rPr lang="en-US" altLang="zh-CN" sz="2400" b="1" dirty="0">
                <a:solidFill>
                  <a:srgbClr val="7030A0"/>
                </a:solidFill>
              </a:rPr>
              <a:t>grab</a:t>
            </a:r>
            <a:r>
              <a:rPr lang="en-US" altLang="zh-CN" sz="2400" dirty="0"/>
              <a:t> my waist and </a:t>
            </a:r>
            <a:r>
              <a:rPr lang="en-US" altLang="zh-CN" sz="2400" b="1" dirty="0">
                <a:solidFill>
                  <a:srgbClr val="7030A0"/>
                </a:solidFill>
              </a:rPr>
              <a:t>pull</a:t>
            </a:r>
            <a:r>
              <a:rPr lang="en-US" altLang="zh-CN" sz="2400" dirty="0"/>
              <a:t>!". </a:t>
            </a:r>
          </a:p>
          <a:p>
            <a:pPr marL="0" indent="0">
              <a:buNone/>
            </a:pPr>
            <a:r>
              <a:rPr lang="en-US" altLang="zh-CN" sz="2400" dirty="0"/>
              <a:t>With all her strength in the icy water Jonda </a:t>
            </a:r>
            <a:r>
              <a:rPr lang="en-US" altLang="zh-CN" sz="2400" b="1" dirty="0">
                <a:solidFill>
                  <a:srgbClr val="7030A0"/>
                </a:solidFill>
              </a:rPr>
              <a:t>grabbed</a:t>
            </a:r>
            <a:r>
              <a:rPr lang="en-US" altLang="zh-CN" sz="2400" dirty="0"/>
              <a:t> the slender woman out of her seat and through the broken window David </a:t>
            </a:r>
            <a:r>
              <a:rPr lang="en-US" altLang="zh-CN" sz="2400" b="1" dirty="0">
                <a:solidFill>
                  <a:srgbClr val="7030A0"/>
                </a:solidFill>
              </a:rPr>
              <a:t>pulling</a:t>
            </a:r>
            <a:r>
              <a:rPr lang="en-US" altLang="zh-CN" sz="2400" dirty="0">
                <a:solidFill>
                  <a:srgbClr val="7030A0"/>
                </a:solidFill>
              </a:rPr>
              <a:t> </a:t>
            </a:r>
            <a:r>
              <a:rPr lang="en-US" altLang="zh-CN" sz="2400" dirty="0"/>
              <a:t>at her waist. The car </a:t>
            </a:r>
            <a:r>
              <a:rPr lang="en-US" altLang="zh-CN" sz="2400" b="1" dirty="0">
                <a:solidFill>
                  <a:srgbClr val="7030A0"/>
                </a:solidFill>
              </a:rPr>
              <a:t>heaved</a:t>
            </a:r>
            <a:r>
              <a:rPr lang="en-US" altLang="zh-CN" sz="2400" dirty="0"/>
              <a:t> one last time and just as the woman cleared it, it was </a:t>
            </a:r>
            <a:r>
              <a:rPr lang="en-US" altLang="zh-CN" sz="2400" b="1" dirty="0">
                <a:solidFill>
                  <a:srgbClr val="7030A0"/>
                </a:solidFill>
              </a:rPr>
              <a:t>swallowed</a:t>
            </a:r>
            <a:r>
              <a:rPr lang="en-US" altLang="zh-CN" sz="2400" dirty="0"/>
              <a:t> by the water. </a:t>
            </a:r>
            <a:endParaRPr lang="zh-CN" altLang="en-US" sz="2400" dirty="0"/>
          </a:p>
        </p:txBody>
      </p:sp>
      <p:sp>
        <p:nvSpPr>
          <p:cNvPr id="16" name="矩形 15"/>
          <p:cNvSpPr/>
          <p:nvPr/>
        </p:nvSpPr>
        <p:spPr>
          <a:xfrm>
            <a:off x="691811" y="2209327"/>
            <a:ext cx="5671198" cy="523152"/>
          </a:xfrm>
          <a:prstGeom prst="rect">
            <a:avLst/>
          </a:prstGeom>
        </p:spPr>
        <p:txBody>
          <a:bodyPr wrap="none">
            <a:spAutoFit/>
          </a:bodyPr>
          <a:lstStyle/>
          <a:p>
            <a:pPr algn="l" fontAlgn="auto">
              <a:spcBef>
                <a:spcPts val="0"/>
              </a:spcBef>
              <a:spcAft>
                <a:spcPts val="0"/>
              </a:spcAft>
            </a:pPr>
            <a:r>
              <a:rPr lang="en-US" altLang="zh-CN" sz="2800" b="0" dirty="0">
                <a:solidFill>
                  <a:prstClr val="black"/>
                </a:solidFill>
                <a:latin typeface="Calibri"/>
              </a:rPr>
              <a:t>Method 2</a:t>
            </a:r>
            <a:r>
              <a:rPr lang="en-US" altLang="zh-CN" sz="2800" dirty="0">
                <a:solidFill>
                  <a:prstClr val="black"/>
                </a:solidFill>
                <a:latin typeface="Calibri"/>
              </a:rPr>
              <a:t>: </a:t>
            </a:r>
            <a:r>
              <a:rPr lang="en-US" altLang="zh-CN" sz="2800" dirty="0">
                <a:solidFill>
                  <a:srgbClr val="7030A0"/>
                </a:solidFill>
                <a:latin typeface="Calibri"/>
              </a:rPr>
              <a:t>To focus on actions (verb.)</a:t>
            </a:r>
            <a:endParaRPr lang="zh-CN" altLang="en-US" sz="2800" dirty="0">
              <a:solidFill>
                <a:srgbClr val="7030A0"/>
              </a:solidFill>
              <a:latin typeface="Calibri"/>
            </a:endParaRPr>
          </a:p>
        </p:txBody>
      </p:sp>
      <p:sp>
        <p:nvSpPr>
          <p:cNvPr id="17" name="矩形 16"/>
          <p:cNvSpPr/>
          <p:nvPr/>
        </p:nvSpPr>
        <p:spPr>
          <a:xfrm>
            <a:off x="652070" y="782785"/>
            <a:ext cx="10658225" cy="523152"/>
          </a:xfrm>
          <a:prstGeom prst="rect">
            <a:avLst/>
          </a:prstGeom>
        </p:spPr>
        <p:txBody>
          <a:bodyPr wrap="square">
            <a:spAutoFit/>
          </a:bodyPr>
          <a:lstStyle/>
          <a:p>
            <a:pPr algn="l" fontAlgn="auto">
              <a:spcBef>
                <a:spcPts val="0"/>
              </a:spcBef>
              <a:spcAft>
                <a:spcPts val="0"/>
              </a:spcAft>
            </a:pPr>
            <a:r>
              <a:rPr lang="en-US" altLang="zh-CN" sz="2800" dirty="0">
                <a:solidFill>
                  <a:srgbClr val="091AB7"/>
                </a:solidFill>
                <a:latin typeface="Calibri"/>
              </a:rPr>
              <a:t>Task:  </a:t>
            </a:r>
            <a:r>
              <a:rPr lang="en-US" altLang="zh-CN" sz="2800" b="0" dirty="0">
                <a:solidFill>
                  <a:prstClr val="black"/>
                </a:solidFill>
                <a:latin typeface="Calibri"/>
              </a:rPr>
              <a:t>Please scan </a:t>
            </a:r>
            <a:r>
              <a:rPr lang="en-US" altLang="zh-CN" sz="2800" b="0" dirty="0" err="1">
                <a:solidFill>
                  <a:prstClr val="black"/>
                </a:solidFill>
                <a:latin typeface="Calibri"/>
              </a:rPr>
              <a:t>Paras</a:t>
            </a:r>
            <a:r>
              <a:rPr lang="en-US" altLang="zh-CN" sz="2800" b="0" dirty="0">
                <a:solidFill>
                  <a:prstClr val="black"/>
                </a:solidFill>
                <a:latin typeface="Calibri"/>
              </a:rPr>
              <a:t>. 12&amp;13 for the description about </a:t>
            </a:r>
            <a:r>
              <a:rPr lang="en-US" altLang="zh-CN" sz="2800" b="0" u="sng" dirty="0">
                <a:solidFill>
                  <a:prstClr val="black"/>
                </a:solidFill>
                <a:latin typeface="Calibri"/>
              </a:rPr>
              <a:t>rescue</a:t>
            </a:r>
            <a:r>
              <a:rPr lang="en-US" altLang="zh-CN" sz="2800" b="0" dirty="0">
                <a:solidFill>
                  <a:prstClr val="black"/>
                </a:solidFill>
                <a:latin typeface="Calibri"/>
              </a:rPr>
              <a:t>.</a:t>
            </a:r>
            <a:endParaRPr lang="zh-CN" altLang="en-US" sz="2800" b="0" dirty="0">
              <a:solidFill>
                <a:prstClr val="black"/>
              </a:solidFill>
              <a:latin typeface="Calibri"/>
            </a:endParaRPr>
          </a:p>
        </p:txBody>
      </p:sp>
      <p:sp>
        <p:nvSpPr>
          <p:cNvPr id="18" name="矩形 17"/>
          <p:cNvSpPr/>
          <p:nvPr/>
        </p:nvSpPr>
        <p:spPr>
          <a:xfrm>
            <a:off x="690182" y="1438220"/>
            <a:ext cx="7035882" cy="523152"/>
          </a:xfrm>
          <a:prstGeom prst="rect">
            <a:avLst/>
          </a:prstGeom>
        </p:spPr>
        <p:txBody>
          <a:bodyPr wrap="none">
            <a:spAutoFit/>
          </a:bodyPr>
          <a:lstStyle/>
          <a:p>
            <a:pPr algn="l" fontAlgn="auto">
              <a:spcBef>
                <a:spcPts val="0"/>
              </a:spcBef>
              <a:spcAft>
                <a:spcPts val="0"/>
              </a:spcAft>
            </a:pPr>
            <a:r>
              <a:rPr lang="en-US" altLang="zh-CN" sz="2800" b="0" i="1" dirty="0">
                <a:solidFill>
                  <a:prstClr val="black"/>
                </a:solidFill>
                <a:latin typeface="Calibri"/>
              </a:rPr>
              <a:t>How  can we make more showing than telling ?</a:t>
            </a:r>
            <a:endParaRPr lang="zh-CN" altLang="en-US" sz="2800" b="0" i="1" dirty="0">
              <a:solidFill>
                <a:prstClr val="black"/>
              </a:solidFill>
              <a:latin typeface="Calibri"/>
            </a:endParaRPr>
          </a:p>
        </p:txBody>
      </p:sp>
      <p:sp>
        <p:nvSpPr>
          <p:cNvPr id="9" name="Rectangle 9"/>
          <p:cNvSpPr/>
          <p:nvPr/>
        </p:nvSpPr>
        <p:spPr bwMode="auto">
          <a:xfrm>
            <a:off x="4001027" y="447"/>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writing skill: </a:t>
            </a:r>
            <a:r>
              <a:rPr lang="en-US" altLang="zh-CN" b="0" dirty="0" smtClean="0">
                <a:solidFill>
                  <a:prstClr val="black"/>
                </a:solidFill>
                <a:latin typeface="Calibri"/>
              </a:rPr>
              <a:t>SHOW DON’T  TELL</a:t>
            </a:r>
            <a:r>
              <a:rPr lang="zh-CN" altLang="en-US" b="0" dirty="0" smtClean="0">
                <a:solidFill>
                  <a:prstClr val="black"/>
                </a:solidFill>
                <a:latin typeface="Calibri"/>
              </a:rPr>
              <a:t>）</a:t>
            </a:r>
          </a:p>
        </p:txBody>
      </p:sp>
    </p:spTree>
    <p:extLst>
      <p:ext uri="{BB962C8B-B14F-4D97-AF65-F5344CB8AC3E}">
        <p14:creationId xmlns:p14="http://schemas.microsoft.com/office/powerpoint/2010/main" val="131105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内容占位符 3"/>
          <p:cNvPicPr>
            <a:picLocks noChangeAspect="1"/>
          </p:cNvPicPr>
          <p:nvPr/>
        </p:nvPicPr>
        <p:blipFill rotWithShape="1">
          <a:blip r:embed="rId2"/>
          <a:srcRect t="73275" r="28999" b="14509"/>
          <a:stretch/>
        </p:blipFill>
        <p:spPr>
          <a:xfrm>
            <a:off x="5695208" y="1371869"/>
            <a:ext cx="6361871" cy="1295232"/>
          </a:xfrm>
          <a:prstGeom prst="rect">
            <a:avLst/>
          </a:prstGeom>
        </p:spPr>
      </p:pic>
      <p:cxnSp>
        <p:nvCxnSpPr>
          <p:cNvPr id="14" name="直接连接符 13"/>
          <p:cNvCxnSpPr/>
          <p:nvPr/>
        </p:nvCxnSpPr>
        <p:spPr>
          <a:xfrm flipV="1">
            <a:off x="7208151" y="2324244"/>
            <a:ext cx="3334651" cy="8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rotWithShape="1">
          <a:blip r:embed="rId3"/>
          <a:srcRect r="1189" b="9926"/>
          <a:stretch/>
        </p:blipFill>
        <p:spPr>
          <a:xfrm>
            <a:off x="283632" y="3823098"/>
            <a:ext cx="1632933" cy="1572580"/>
          </a:xfrm>
          <a:prstGeom prst="rect">
            <a:avLst/>
          </a:prstGeom>
        </p:spPr>
      </p:pic>
      <p:sp>
        <p:nvSpPr>
          <p:cNvPr id="25" name="内容占位符 2"/>
          <p:cNvSpPr txBox="1">
            <a:spLocks/>
          </p:cNvSpPr>
          <p:nvPr/>
        </p:nvSpPr>
        <p:spPr>
          <a:xfrm>
            <a:off x="2306923" y="5281501"/>
            <a:ext cx="9626348" cy="1176055"/>
          </a:xfrm>
          <a:prstGeom prst="rect">
            <a:avLst/>
          </a:prstGeom>
          <a:ln w="12700">
            <a:solidFill>
              <a:srgbClr val="C00000"/>
            </a:solidFill>
            <a:prstDash val="sysDot"/>
          </a:ln>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zh-CN" altLang="en-US" sz="2200" b="0" dirty="0">
              <a:solidFill>
                <a:srgbClr val="FF0000"/>
              </a:solidFill>
            </a:endParaRPr>
          </a:p>
        </p:txBody>
      </p:sp>
      <p:sp>
        <p:nvSpPr>
          <p:cNvPr id="27" name="Rectangle 7"/>
          <p:cNvSpPr/>
          <p:nvPr/>
        </p:nvSpPr>
        <p:spPr bwMode="auto">
          <a:xfrm>
            <a:off x="8211753" y="447"/>
            <a:ext cx="3978659" cy="390474"/>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9" name="Rectangle 9"/>
          <p:cNvSpPr/>
          <p:nvPr/>
        </p:nvSpPr>
        <p:spPr bwMode="auto">
          <a:xfrm>
            <a:off x="4001027" y="25610"/>
            <a:ext cx="4219113" cy="385844"/>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30" name="Rectangle 7"/>
          <p:cNvSpPr/>
          <p:nvPr/>
        </p:nvSpPr>
        <p:spPr bwMode="auto">
          <a:xfrm>
            <a:off x="3417" y="8834"/>
            <a:ext cx="4005998" cy="79394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writing skill:</a:t>
            </a:r>
            <a:r>
              <a:rPr lang="en-US" altLang="zh-CN" sz="2000" dirty="0">
                <a:solidFill>
                  <a:prstClr val="black"/>
                </a:solidFill>
                <a:latin typeface="Calibri"/>
              </a:rPr>
              <a:t> </a:t>
            </a:r>
            <a:r>
              <a:rPr lang="en-US" altLang="zh-CN" sz="2000" b="0" dirty="0">
                <a:solidFill>
                  <a:prstClr val="black"/>
                </a:solidFill>
                <a:latin typeface="Calibri"/>
              </a:rPr>
              <a:t>SHOW DON’T  TELL</a:t>
            </a:r>
            <a:r>
              <a:rPr lang="zh-CN" altLang="en-US" sz="2000" b="0" dirty="0">
                <a:solidFill>
                  <a:prstClr val="black"/>
                </a:solidFill>
                <a:latin typeface="Calibri"/>
              </a:rPr>
              <a:t>）</a:t>
            </a:r>
          </a:p>
          <a:p>
            <a:pPr algn="l" fontAlgn="auto">
              <a:spcBef>
                <a:spcPts val="0"/>
              </a:spcBef>
              <a:spcAft>
                <a:spcPts val="0"/>
              </a:spcAft>
            </a:pPr>
            <a:endParaRPr lang="zh-CN" altLang="en-US" sz="2000" dirty="0">
              <a:solidFill>
                <a:prstClr val="black"/>
              </a:solidFill>
              <a:latin typeface="Calibri"/>
            </a:endParaRPr>
          </a:p>
        </p:txBody>
      </p:sp>
      <p:sp>
        <p:nvSpPr>
          <p:cNvPr id="31" name="右箭头 30"/>
          <p:cNvSpPr/>
          <p:nvPr/>
        </p:nvSpPr>
        <p:spPr>
          <a:xfrm>
            <a:off x="276190" y="1248059"/>
            <a:ext cx="1971417" cy="723806"/>
          </a:xfrm>
          <a:prstGeom prst="rightArrow">
            <a:avLst/>
          </a:prstGeom>
          <a:solidFill>
            <a:srgbClr val="B5DCFD"/>
          </a:solidFill>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en-US" altLang="zh-CN" b="0" dirty="0" smtClean="0">
                <a:solidFill>
                  <a:prstClr val="black"/>
                </a:solidFill>
              </a:rPr>
              <a:t>Your  first  draft </a:t>
            </a:r>
            <a:endParaRPr lang="zh-CN" altLang="en-US" b="0" dirty="0">
              <a:solidFill>
                <a:prstClr val="black"/>
              </a:solidFill>
            </a:endParaRPr>
          </a:p>
        </p:txBody>
      </p:sp>
      <p:sp>
        <p:nvSpPr>
          <p:cNvPr id="32" name="右箭头 31"/>
          <p:cNvSpPr/>
          <p:nvPr/>
        </p:nvSpPr>
        <p:spPr>
          <a:xfrm>
            <a:off x="219046" y="5333752"/>
            <a:ext cx="2076180" cy="771425"/>
          </a:xfrm>
          <a:prstGeom prst="rightArrow">
            <a:avLst/>
          </a:prstGeom>
          <a:ln>
            <a:solidFill>
              <a:srgbClr val="CCFF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0" dirty="0" smtClean="0">
                <a:solidFill>
                  <a:prstClr val="white"/>
                </a:solidFill>
              </a:rPr>
              <a:t> improved version </a:t>
            </a:r>
            <a:endParaRPr lang="zh-CN" altLang="en-US" b="0" dirty="0">
              <a:solidFill>
                <a:prstClr val="white"/>
              </a:solidFill>
            </a:endParaRPr>
          </a:p>
        </p:txBody>
      </p:sp>
      <p:sp>
        <p:nvSpPr>
          <p:cNvPr id="21" name="TextBox 20"/>
          <p:cNvSpPr txBox="1"/>
          <p:nvPr/>
        </p:nvSpPr>
        <p:spPr>
          <a:xfrm>
            <a:off x="2914271" y="5409942"/>
            <a:ext cx="3685695" cy="461605"/>
          </a:xfrm>
          <a:prstGeom prst="rect">
            <a:avLst/>
          </a:prstGeom>
          <a:noFill/>
        </p:spPr>
        <p:txBody>
          <a:bodyPr wrap="square" rtlCol="0">
            <a:spAutoFit/>
          </a:bodyPr>
          <a:lstStyle/>
          <a:p>
            <a:pPr algn="l" fontAlgn="auto">
              <a:spcBef>
                <a:spcPts val="0"/>
              </a:spcBef>
              <a:spcAft>
                <a:spcPts val="0"/>
              </a:spcAft>
            </a:pPr>
            <a:r>
              <a:rPr lang="en-US" altLang="zh-CN" sz="2400" dirty="0">
                <a:solidFill>
                  <a:srgbClr val="257D21"/>
                </a:solidFill>
                <a:latin typeface="Calibri"/>
              </a:rPr>
              <a:t>Words or expressions?</a:t>
            </a:r>
            <a:endParaRPr lang="zh-CN" altLang="en-US" sz="2400" dirty="0">
              <a:solidFill>
                <a:srgbClr val="257D21"/>
              </a:solidFill>
              <a:latin typeface="Calibri"/>
            </a:endParaRPr>
          </a:p>
        </p:txBody>
      </p:sp>
      <p:graphicFrame>
        <p:nvGraphicFramePr>
          <p:cNvPr id="23" name="表格 22"/>
          <p:cNvGraphicFramePr>
            <a:graphicFrameLocks noGrp="1"/>
          </p:cNvGraphicFramePr>
          <p:nvPr/>
        </p:nvGraphicFramePr>
        <p:xfrm>
          <a:off x="2317448" y="1253350"/>
          <a:ext cx="3606330" cy="3270694"/>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1204328"/>
                <a:gridCol w="1989470"/>
                <a:gridCol w="412532"/>
              </a:tblGrid>
              <a:tr h="365712">
                <a:tc gridSpan="3">
                  <a:txBody>
                    <a:bodyPr/>
                    <a:lstStyle/>
                    <a:p>
                      <a:pPr algn="ctr"/>
                      <a:r>
                        <a:rPr lang="en-US" altLang="zh-CN" sz="1800" dirty="0" smtClean="0">
                          <a:solidFill>
                            <a:schemeClr val="tx1">
                              <a:lumMod val="95000"/>
                              <a:lumOff val="5000"/>
                            </a:schemeClr>
                          </a:solidFill>
                        </a:rPr>
                        <a:t>Narration </a:t>
                      </a: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dirty="0">
                        <a:solidFill>
                          <a:schemeClr val="tx1">
                            <a:lumMod val="95000"/>
                            <a:lumOff val="5000"/>
                          </a:schemeClr>
                        </a:solidFill>
                      </a:endParaRPr>
                    </a:p>
                  </a:txBody>
                  <a:tcPr>
                    <a:solidFill>
                      <a:srgbClr val="FDC3FD"/>
                    </a:solidFill>
                  </a:tcPr>
                </a:tc>
                <a:tc hMerge="1">
                  <a:txBody>
                    <a:bodyPr/>
                    <a:lstStyle/>
                    <a:p>
                      <a:endParaRPr lang="zh-CN" altLang="en-US" dirty="0"/>
                    </a:p>
                  </a:txBody>
                  <a:tcPr>
                    <a:solidFill>
                      <a:srgbClr val="FDC3FD"/>
                    </a:solidFill>
                  </a:tcPr>
                </a:tc>
              </a:tr>
              <a:tr h="457140">
                <a:tc gridSpan="2">
                  <a:txBody>
                    <a:bodyPr/>
                    <a:lstStyle/>
                    <a:p>
                      <a:pPr algn="ctr"/>
                      <a:r>
                        <a:rPr lang="en-US" altLang="zh-CN" sz="1600" b="1" dirty="0" smtClean="0">
                          <a:solidFill>
                            <a:schemeClr val="tx1">
                              <a:lumMod val="95000"/>
                              <a:lumOff val="5000"/>
                            </a:schemeClr>
                          </a:solidFill>
                        </a:rPr>
                        <a:t>Structure </a:t>
                      </a:r>
                      <a:endParaRPr lang="zh-CN" altLang="en-US" sz="1600" b="1"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hMerge="1">
                  <a:txBody>
                    <a:bodyPr/>
                    <a:lstStyle/>
                    <a:p>
                      <a:endParaRPr lang="zh-CN" altLang="en-US" sz="3600" b="1" dirty="0"/>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00B050"/>
                          </a:solidFill>
                          <a:latin typeface="+mn-ea"/>
                          <a:ea typeface="+mn-ea"/>
                        </a:rPr>
                        <a:t>√</a:t>
                      </a:r>
                      <a:endParaRPr lang="zh-CN" altLang="en-US" sz="24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54856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t>Descriptive devices </a:t>
                      </a:r>
                      <a:endParaRPr lang="zh-CN" altLang="en-US" sz="16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lumMod val="95000"/>
                              <a:lumOff val="5000"/>
                            </a:schemeClr>
                          </a:solidFill>
                        </a:rPr>
                        <a:t> </a:t>
                      </a:r>
                      <a:r>
                        <a:rPr lang="en-US" altLang="zh-CN" sz="1600" baseline="0" dirty="0" smtClean="0">
                          <a:solidFill>
                            <a:schemeClr val="tx1">
                              <a:lumMod val="95000"/>
                              <a:lumOff val="5000"/>
                            </a:schemeClr>
                          </a:solidFill>
                        </a:rPr>
                        <a:t> </a:t>
                      </a:r>
                      <a:endParaRPr lang="zh-CN" altLang="en-US" sz="16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t>Be</a:t>
                      </a:r>
                      <a:r>
                        <a:rPr lang="en-US" altLang="zh-CN" sz="1800" b="0" baseline="0" dirty="0" smtClean="0"/>
                        <a:t> specific</a:t>
                      </a:r>
                      <a:endParaRPr lang="zh-CN" altLang="en-US" sz="1800" b="0"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zh-CN" altLang="en-US" sz="20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51809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4400" dirty="0">
                        <a:solidFill>
                          <a:schemeClr val="tx1">
                            <a:lumMod val="95000"/>
                            <a:lumOff val="5000"/>
                          </a:schemeClr>
                        </a:solidFill>
                      </a:endParaRPr>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To</a:t>
                      </a:r>
                      <a:r>
                        <a:rPr lang="en-US" altLang="zh-CN" sz="1800" b="0" kern="1200" baseline="0" dirty="0" smtClean="0">
                          <a:solidFill>
                            <a:schemeClr val="dk1"/>
                          </a:solidFill>
                          <a:latin typeface="+mn-lt"/>
                          <a:ea typeface="+mn-ea"/>
                          <a:cs typeface="+mn-cs"/>
                        </a:rPr>
                        <a:t> </a:t>
                      </a:r>
                      <a:r>
                        <a:rPr lang="en-US" altLang="zh-CN" sz="1800" b="0" kern="1200" dirty="0" smtClean="0">
                          <a:solidFill>
                            <a:schemeClr val="dk1"/>
                          </a:solidFill>
                          <a:latin typeface="+mn-lt"/>
                          <a:ea typeface="+mn-ea"/>
                          <a:cs typeface="+mn-cs"/>
                        </a:rPr>
                        <a:t>focus on</a:t>
                      </a:r>
                      <a:r>
                        <a:rPr lang="zh-CN" altLang="en-US" sz="1800" b="0" kern="1200" baseline="0" dirty="0" smtClean="0">
                          <a:solidFill>
                            <a:schemeClr val="dk1"/>
                          </a:solidFill>
                          <a:latin typeface="+mn-lt"/>
                          <a:ea typeface="+mn-ea"/>
                          <a:cs typeface="+mn-cs"/>
                        </a:rPr>
                        <a:t> </a:t>
                      </a:r>
                      <a:r>
                        <a:rPr lang="en-US" altLang="zh-CN" sz="1800" b="0" kern="1200" dirty="0" smtClean="0">
                          <a:solidFill>
                            <a:schemeClr val="dk1"/>
                          </a:solidFill>
                          <a:latin typeface="+mn-lt"/>
                          <a:ea typeface="+mn-ea"/>
                          <a:cs typeface="+mn-cs"/>
                        </a:rPr>
                        <a:t>actions</a:t>
                      </a:r>
                      <a:endParaRPr lang="zh-CN" altLang="en-US" sz="1800" b="0"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r>
                        <a:rPr lang="en-US" altLang="zh-CN" sz="2400" b="1" dirty="0" smtClean="0">
                          <a:solidFill>
                            <a:srgbClr val="C00000"/>
                          </a:solidFill>
                        </a:rPr>
                        <a:t>×</a:t>
                      </a:r>
                      <a:endParaRPr lang="zh-CN" altLang="en-US" sz="2400" b="1" dirty="0">
                        <a:solidFill>
                          <a:srgbClr val="C00000"/>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45714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smtClean="0">
                          <a:solidFill>
                            <a:schemeClr val="dk1"/>
                          </a:solidFill>
                          <a:latin typeface="+mn-lt"/>
                          <a:ea typeface="+mn-ea"/>
                          <a:cs typeface="+mn-cs"/>
                        </a:rPr>
                        <a:t>Contents</a:t>
                      </a:r>
                      <a:endParaRPr lang="zh-CN" altLang="en-US" sz="16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Challenge</a:t>
                      </a:r>
                      <a:endParaRPr lang="zh-CN" altLang="en-US" sz="1800" b="0"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00B050"/>
                          </a:solidFill>
                          <a:latin typeface="+mn-ea"/>
                          <a:ea typeface="+mn-ea"/>
                        </a:rPr>
                        <a:t>√</a:t>
                      </a:r>
                      <a:endParaRPr lang="zh-CN" altLang="en-US" sz="2400" b="1" dirty="0" smtClean="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39618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4400" dirty="0">
                        <a:solidFill>
                          <a:schemeClr val="tx1">
                            <a:lumMod val="95000"/>
                            <a:lumOff val="5000"/>
                          </a:schemeClr>
                        </a:solidFill>
                      </a:endParaRPr>
                    </a:p>
                  </a:txBody>
                  <a:tcPr>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Courage</a:t>
                      </a:r>
                      <a:endParaRPr lang="zh-CN" altLang="en-US" sz="1800" b="0"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endParaRPr lang="zh-CN" altLang="en-US" sz="2000" dirty="0"/>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r h="52755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2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a:t>
                      </a:r>
                      <a:endParaRPr lang="zh-CN" altLang="en-US" sz="1800" b="0"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c>
                  <a:txBody>
                    <a:bodyPr/>
                    <a:lstStyle/>
                    <a:p>
                      <a:r>
                        <a:rPr lang="en-US" altLang="zh-CN" sz="1600" dirty="0" smtClean="0"/>
                        <a:t>  </a:t>
                      </a:r>
                      <a:endParaRPr lang="zh-CN" altLang="en-US" sz="1600" dirty="0">
                        <a:solidFill>
                          <a:schemeClr val="tx1"/>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FFE"/>
                    </a:solidFill>
                  </a:tcPr>
                </a:tc>
              </a:tr>
            </a:tbl>
          </a:graphicData>
        </a:graphic>
      </p:graphicFrame>
      <p:sp>
        <p:nvSpPr>
          <p:cNvPr id="39" name="TextBox 38"/>
          <p:cNvSpPr txBox="1"/>
          <p:nvPr/>
        </p:nvSpPr>
        <p:spPr>
          <a:xfrm>
            <a:off x="6114253" y="3638523"/>
            <a:ext cx="5961875" cy="1477136"/>
          </a:xfrm>
          <a:prstGeom prst="rect">
            <a:avLst/>
          </a:prstGeom>
          <a:noFill/>
        </p:spPr>
        <p:txBody>
          <a:bodyPr wrap="square" rtlCol="0">
            <a:spAutoFit/>
          </a:bodyPr>
          <a:lstStyle/>
          <a:p>
            <a:pPr algn="l" fontAlgn="auto">
              <a:spcBef>
                <a:spcPts val="0"/>
              </a:spcBef>
              <a:spcAft>
                <a:spcPts val="0"/>
              </a:spcAft>
            </a:pPr>
            <a:r>
              <a:rPr lang="en-US" sz="2400" dirty="0">
                <a:solidFill>
                  <a:prstClr val="black"/>
                </a:solidFill>
                <a:latin typeface="Calibri"/>
              </a:rPr>
              <a:t>How can you modify the essay with more details focusing on actions to show courage</a:t>
            </a:r>
          </a:p>
          <a:p>
            <a:pPr algn="l" fontAlgn="auto">
              <a:spcBef>
                <a:spcPts val="0"/>
              </a:spcBef>
              <a:spcAft>
                <a:spcPts val="0"/>
              </a:spcAft>
            </a:pPr>
            <a:r>
              <a:rPr lang="en-US" sz="2400" dirty="0">
                <a:solidFill>
                  <a:prstClr val="black"/>
                </a:solidFill>
                <a:latin typeface="Calibri"/>
              </a:rPr>
              <a:t> of heroes? </a:t>
            </a:r>
            <a:endParaRPr lang="zh-CN" altLang="en-US" sz="2400" dirty="0">
              <a:solidFill>
                <a:prstClr val="black"/>
              </a:solidFill>
              <a:latin typeface="Calibri"/>
            </a:endParaRPr>
          </a:p>
          <a:p>
            <a:pPr algn="l" fontAlgn="auto">
              <a:spcBef>
                <a:spcPts val="0"/>
              </a:spcBef>
              <a:spcAft>
                <a:spcPts val="0"/>
              </a:spcAft>
            </a:pPr>
            <a:r>
              <a:rPr lang="en-US" altLang="zh-CN" b="0" dirty="0" smtClean="0">
                <a:solidFill>
                  <a:srgbClr val="091AB7"/>
                </a:solidFill>
                <a:latin typeface="Calibri"/>
              </a:rPr>
              <a:t> </a:t>
            </a:r>
            <a:endParaRPr lang="zh-CN" altLang="en-US" b="0" dirty="0">
              <a:solidFill>
                <a:srgbClr val="091AB7"/>
              </a:solidFill>
              <a:latin typeface="Calibri"/>
            </a:endParaRPr>
          </a:p>
        </p:txBody>
      </p:sp>
      <p:pic>
        <p:nvPicPr>
          <p:cNvPr id="40" name="Picture 6" descr="C:\Users\lenovo\Documents\Tencent Files\6803392\Image\C2C\G3C)JWG[O)AZ{YESQ)AP1}X.png"/>
          <p:cNvPicPr>
            <a:picLocks noChangeAspect="1" noChangeArrowheads="1"/>
          </p:cNvPicPr>
          <p:nvPr/>
        </p:nvPicPr>
        <p:blipFill>
          <a:blip r:embed="rId4"/>
          <a:srcRect/>
          <a:stretch>
            <a:fillRect/>
          </a:stretch>
        </p:blipFill>
        <p:spPr bwMode="auto">
          <a:xfrm>
            <a:off x="5542828" y="2143293"/>
            <a:ext cx="336506" cy="320633"/>
          </a:xfrm>
          <a:prstGeom prst="rect">
            <a:avLst/>
          </a:prstGeom>
          <a:noFill/>
        </p:spPr>
      </p:pic>
      <p:pic>
        <p:nvPicPr>
          <p:cNvPr id="41" name="Picture 6" descr="C:\Users\lenovo\Documents\Tencent Files\6803392\Image\C2C\G3C)JWG[O)AZ{YESQ)AP1}X.png"/>
          <p:cNvPicPr>
            <a:picLocks noChangeAspect="1" noChangeArrowheads="1"/>
          </p:cNvPicPr>
          <p:nvPr/>
        </p:nvPicPr>
        <p:blipFill>
          <a:blip r:embed="rId4"/>
          <a:srcRect/>
          <a:stretch>
            <a:fillRect/>
          </a:stretch>
        </p:blipFill>
        <p:spPr bwMode="auto">
          <a:xfrm>
            <a:off x="5580923" y="3648046"/>
            <a:ext cx="307935" cy="292062"/>
          </a:xfrm>
          <a:prstGeom prst="rect">
            <a:avLst/>
          </a:prstGeom>
          <a:noFill/>
        </p:spPr>
      </p:pic>
    </p:spTree>
    <p:extLst>
      <p:ext uri="{BB962C8B-B14F-4D97-AF65-F5344CB8AC3E}">
        <p14:creationId xmlns:p14="http://schemas.microsoft.com/office/powerpoint/2010/main" val="458028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46" name="Freeform 490"/>
          <p:cNvSpPr/>
          <p:nvPr/>
        </p:nvSpPr>
        <p:spPr bwMode="gray">
          <a:xfrm>
            <a:off x="3692273" y="4693578"/>
            <a:ext cx="6044413" cy="64554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folHlink">
                  <a:gamma/>
                  <a:shade val="83137"/>
                  <a:invGamma/>
                </a:schemeClr>
              </a:gs>
              <a:gs pos="50000">
                <a:schemeClr val="folHlink"/>
              </a:gs>
              <a:gs pos="100000">
                <a:schemeClr val="folHlink">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47" name="Freeform 491"/>
          <p:cNvSpPr/>
          <p:nvPr/>
        </p:nvSpPr>
        <p:spPr bwMode="gray">
          <a:xfrm>
            <a:off x="2739979" y="4676829"/>
            <a:ext cx="812694" cy="64554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folHlink">
                  <a:gamma/>
                  <a:shade val="63137"/>
                  <a:invGamma/>
                </a:schemeClr>
              </a:gs>
              <a:gs pos="50000">
                <a:schemeClr val="folHlink"/>
              </a:gs>
              <a:gs pos="100000">
                <a:schemeClr val="folHlink">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43" name="Freeform 487"/>
          <p:cNvSpPr/>
          <p:nvPr/>
        </p:nvSpPr>
        <p:spPr bwMode="gray">
          <a:xfrm>
            <a:off x="3692274" y="3303484"/>
            <a:ext cx="6044413" cy="64554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hlink">
                  <a:gamma/>
                  <a:shade val="83137"/>
                  <a:invGamma/>
                </a:schemeClr>
              </a:gs>
              <a:gs pos="50000">
                <a:schemeClr val="hlink"/>
              </a:gs>
              <a:gs pos="100000">
                <a:schemeClr val="hlink">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44" name="Freeform 488"/>
          <p:cNvSpPr/>
          <p:nvPr/>
        </p:nvSpPr>
        <p:spPr bwMode="gray">
          <a:xfrm>
            <a:off x="2687817" y="3286429"/>
            <a:ext cx="812694" cy="64554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hlink">
                  <a:gamma/>
                  <a:shade val="63137"/>
                  <a:invGamma/>
                </a:schemeClr>
              </a:gs>
              <a:gs pos="50000">
                <a:schemeClr val="hlink"/>
              </a:gs>
              <a:gs pos="100000">
                <a:schemeClr val="hlink">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45" name="Text Box 489"/>
          <p:cNvSpPr txBox="1">
            <a:spLocks noChangeArrowheads="1"/>
          </p:cNvSpPr>
          <p:nvPr/>
        </p:nvSpPr>
        <p:spPr bwMode="gray">
          <a:xfrm>
            <a:off x="4160825" y="3305707"/>
            <a:ext cx="4774578" cy="1477328"/>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dirty="0" smtClean="0">
                <a:solidFill>
                  <a:srgbClr val="FFFFFF"/>
                </a:solidFill>
                <a:latin typeface="Times New Roman" panose="02020603050405020304" pitchFamily="18" charset="0"/>
                <a:cs typeface="Times New Roman" panose="02020603050405020304" pitchFamily="18" charset="0"/>
              </a:rPr>
              <a:t>Teaching </a:t>
            </a:r>
            <a:r>
              <a:rPr lang="en-US" altLang="zh-CN" sz="3600" dirty="0" smtClean="0">
                <a:solidFill>
                  <a:srgbClr val="FFFFFF"/>
                </a:solidFill>
                <a:latin typeface="Times New Roman" panose="02020603050405020304" pitchFamily="18" charset="0"/>
                <a:cs typeface="Times New Roman" panose="02020603050405020304" pitchFamily="18" charset="0"/>
                <a:sym typeface="+mn-ea"/>
              </a:rPr>
              <a:t>context</a:t>
            </a:r>
            <a:endParaRPr lang="en-US" altLang="zh-CN" sz="36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a:p>
            <a:pPr>
              <a:spcBef>
                <a:spcPct val="50000"/>
              </a:spcBef>
            </a:pPr>
            <a:endParaRPr lang="en-US" altLang="en-US" sz="3600" dirty="0">
              <a:solidFill>
                <a:srgbClr val="FFFFFF"/>
              </a:solidFill>
              <a:latin typeface="Times New Roman" panose="02020603050405020304" pitchFamily="18" charset="0"/>
              <a:cs typeface="Times New Roman" panose="02020603050405020304" pitchFamily="18" charset="0"/>
            </a:endParaRPr>
          </a:p>
        </p:txBody>
      </p:sp>
      <p:sp>
        <p:nvSpPr>
          <p:cNvPr id="199139" name="Freeform 483"/>
          <p:cNvSpPr/>
          <p:nvPr/>
        </p:nvSpPr>
        <p:spPr bwMode="gray">
          <a:xfrm>
            <a:off x="3623261" y="1953498"/>
            <a:ext cx="6044413" cy="645547"/>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3137"/>
                  <a:invGamma/>
                </a:schemeClr>
              </a:gs>
              <a:gs pos="50000">
                <a:schemeClr val="accent2"/>
              </a:gs>
              <a:gs pos="100000">
                <a:schemeClr val="accent2">
                  <a:gamma/>
                  <a:shade val="8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38" name="Freeform 482"/>
          <p:cNvSpPr/>
          <p:nvPr/>
        </p:nvSpPr>
        <p:spPr bwMode="gray">
          <a:xfrm>
            <a:off x="2687817" y="1936048"/>
            <a:ext cx="812694" cy="645547"/>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accent2">
                  <a:gamma/>
                  <a:shade val="63137"/>
                  <a:invGamma/>
                </a:schemeClr>
              </a:gs>
              <a:gs pos="50000">
                <a:schemeClr val="accent2"/>
              </a:gs>
              <a:gs pos="100000">
                <a:schemeClr val="accent2">
                  <a:gamma/>
                  <a:shade val="63137"/>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endParaRPr lang="zh-CN" altLang="en-US">
              <a:solidFill>
                <a:srgbClr val="000000"/>
              </a:solidFill>
            </a:endParaRPr>
          </a:p>
        </p:txBody>
      </p:sp>
      <p:sp>
        <p:nvSpPr>
          <p:cNvPr id="199118" name="Text Box 462"/>
          <p:cNvSpPr txBox="1">
            <a:spLocks noChangeArrowheads="1"/>
          </p:cNvSpPr>
          <p:nvPr/>
        </p:nvSpPr>
        <p:spPr bwMode="gray">
          <a:xfrm>
            <a:off x="4160825" y="1915310"/>
            <a:ext cx="4774578" cy="646331"/>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3600" dirty="0">
                <a:solidFill>
                  <a:srgbClr val="FFFFFF"/>
                </a:solidFill>
                <a:latin typeface="Times New Roman" panose="02020603050405020304" pitchFamily="18" charset="0"/>
                <a:cs typeface="Times New Roman" panose="02020603050405020304" pitchFamily="18" charset="0"/>
                <a:sym typeface="+mn-ea"/>
              </a:rPr>
              <a:t>Teaching </a:t>
            </a:r>
            <a:r>
              <a:rPr lang="en-US" altLang="en-US" sz="3600" dirty="0" smtClean="0">
                <a:solidFill>
                  <a:srgbClr val="FFFFFF"/>
                </a:solidFill>
                <a:latin typeface="Times New Roman" panose="02020603050405020304" pitchFamily="18" charset="0"/>
                <a:cs typeface="Times New Roman" panose="02020603050405020304" pitchFamily="18" charset="0"/>
              </a:rPr>
              <a:t>feature</a:t>
            </a:r>
            <a:endParaRPr lang="en-US" altLang="en-US" sz="3600" dirty="0">
              <a:solidFill>
                <a:srgbClr val="FFFFFF"/>
              </a:solidFill>
              <a:latin typeface="Times New Roman" panose="02020603050405020304" pitchFamily="18" charset="0"/>
              <a:cs typeface="Times New Roman" panose="02020603050405020304" pitchFamily="18" charset="0"/>
            </a:endParaRPr>
          </a:p>
        </p:txBody>
      </p:sp>
      <p:sp>
        <p:nvSpPr>
          <p:cNvPr id="199121" name="Text Box 465"/>
          <p:cNvSpPr txBox="1">
            <a:spLocks noChangeArrowheads="1"/>
          </p:cNvSpPr>
          <p:nvPr/>
        </p:nvSpPr>
        <p:spPr bwMode="gray">
          <a:xfrm>
            <a:off x="4091814" y="4693965"/>
            <a:ext cx="4774578" cy="645160"/>
          </a:xfrm>
          <a:prstGeom prst="rect">
            <a:avLst/>
          </a:prstGeom>
          <a:noFill/>
          <a:ln>
            <a:noFill/>
          </a:ln>
          <a:effectLst>
            <a:outerShdw dist="17961" dir="2700000"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dirty="0">
                <a:solidFill>
                  <a:srgbClr val="FFFFFF"/>
                </a:solidFill>
                <a:latin typeface="Times New Roman" panose="02020603050405020304" pitchFamily="18" charset="0"/>
                <a:cs typeface="Times New Roman" panose="02020603050405020304" pitchFamily="18" charset="0"/>
              </a:rPr>
              <a:t>Teaching design</a:t>
            </a:r>
            <a:endParaRPr lang="en-US" altLang="zh-CN" sz="2400" dirty="0">
              <a:solidFill>
                <a:srgbClr val="FFFFFF"/>
              </a:solidFill>
              <a:ea typeface="宋体" panose="02010600030101010101" pitchFamily="2" charset="-122"/>
            </a:endParaRPr>
          </a:p>
        </p:txBody>
      </p:sp>
      <p:sp>
        <p:nvSpPr>
          <p:cNvPr id="199114" name="Text Box 458"/>
          <p:cNvSpPr txBox="1">
            <a:spLocks noChangeArrowheads="1"/>
          </p:cNvSpPr>
          <p:nvPr/>
        </p:nvSpPr>
        <p:spPr bwMode="gray">
          <a:xfrm>
            <a:off x="3022207" y="1953498"/>
            <a:ext cx="406347" cy="728494"/>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3600" dirty="0">
                <a:solidFill>
                  <a:srgbClr val="FFFFFF"/>
                </a:solidFill>
                <a:ea typeface="宋体" panose="02010600030101010101" pitchFamily="2" charset="-122"/>
              </a:rPr>
              <a:t>1</a:t>
            </a:r>
          </a:p>
        </p:txBody>
      </p:sp>
      <p:sp>
        <p:nvSpPr>
          <p:cNvPr id="199126" name="Text Box 470"/>
          <p:cNvSpPr txBox="1">
            <a:spLocks noChangeArrowheads="1"/>
          </p:cNvSpPr>
          <p:nvPr/>
        </p:nvSpPr>
        <p:spPr bwMode="gray">
          <a:xfrm>
            <a:off x="3051651" y="3314415"/>
            <a:ext cx="406347" cy="646331"/>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3600" dirty="0" smtClean="0">
                <a:solidFill>
                  <a:srgbClr val="FFFFFF"/>
                </a:solidFill>
                <a:ea typeface="宋体" panose="02010600030101010101" pitchFamily="2" charset="-122"/>
              </a:rPr>
              <a:t>2</a:t>
            </a:r>
            <a:endParaRPr lang="en-US" altLang="zh-CN" sz="3600" dirty="0">
              <a:solidFill>
                <a:srgbClr val="FFFFFF"/>
              </a:solidFill>
              <a:ea typeface="宋体" panose="02010600030101010101" pitchFamily="2" charset="-122"/>
            </a:endParaRPr>
          </a:p>
        </p:txBody>
      </p:sp>
      <p:sp>
        <p:nvSpPr>
          <p:cNvPr id="199128" name="Text Box 472"/>
          <p:cNvSpPr txBox="1">
            <a:spLocks noChangeArrowheads="1"/>
          </p:cNvSpPr>
          <p:nvPr/>
        </p:nvSpPr>
        <p:spPr bwMode="gray">
          <a:xfrm>
            <a:off x="3086155" y="4668144"/>
            <a:ext cx="406347" cy="646331"/>
          </a:xfrm>
          <a:prstGeom prst="rect">
            <a:avLst/>
          </a:prstGeom>
          <a:noFill/>
          <a:ln>
            <a:noFill/>
          </a:ln>
          <a:effectLst>
            <a:outerShdw dist="28398" dir="1593903" algn="ctr" rotWithShape="0">
              <a:srgbClr val="333333">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3600" dirty="0" smtClean="0">
                <a:solidFill>
                  <a:srgbClr val="FFFFFF"/>
                </a:solidFill>
                <a:ea typeface="宋体" panose="02010600030101010101" pitchFamily="2" charset="-122"/>
              </a:rPr>
              <a:t>3</a:t>
            </a:r>
            <a:endParaRPr lang="en-US" altLang="zh-CN" sz="3600" dirty="0">
              <a:solidFill>
                <a:srgbClr val="FFFFFF"/>
              </a:solidFill>
              <a:ea typeface="宋体" panose="02010600030101010101" pitchFamily="2" charset="-122"/>
            </a:endParaRPr>
          </a:p>
        </p:txBody>
      </p:sp>
      <p:sp>
        <p:nvSpPr>
          <p:cNvPr id="3" name="标题 2"/>
          <p:cNvSpPr>
            <a:spLocks noGrp="1"/>
          </p:cNvSpPr>
          <p:nvPr>
            <p:ph type="title"/>
          </p:nvPr>
        </p:nvSpPr>
        <p:spPr/>
        <p:txBody>
          <a:bodyPr/>
          <a:lstStyle/>
          <a:p>
            <a:endParaRPr lang="zh-CN" altLang="en-US">
              <a:latin typeface="Times New Roman" panose="02020603050405020304" pitchFamily="18" charset="0"/>
              <a:cs typeface="Times New Roman" panose="02020603050405020304" pitchFamily="18" charset="0"/>
            </a:endParaRPr>
          </a:p>
        </p:txBody>
      </p:sp>
      <p:sp>
        <p:nvSpPr>
          <p:cNvPr id="4" name="Rectangle 445"/>
          <p:cNvSpPr>
            <a:spLocks noGrp="1" noChangeArrowheads="1"/>
          </p:cNvSpPr>
          <p:nvPr/>
        </p:nvSpPr>
        <p:spPr>
          <a:xfrm>
            <a:off x="-635" y="307976"/>
            <a:ext cx="12190413" cy="862013"/>
          </a:xfrm>
          <a:prstGeom prst="rect">
            <a:avLst/>
          </a:prstGeom>
        </p:spPr>
        <p:txBody>
          <a:bodyPr/>
          <a:lst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panose="020B0604020202020204" pitchFamily="34" charset="0"/>
              </a:defRPr>
            </a:lvl2pPr>
            <a:lvl3pPr algn="ctr" rtl="0" eaLnBrk="1" fontAlgn="base" hangingPunct="1">
              <a:spcBef>
                <a:spcPct val="0"/>
              </a:spcBef>
              <a:spcAft>
                <a:spcPct val="0"/>
              </a:spcAft>
              <a:defRPr sz="4600" b="1">
                <a:solidFill>
                  <a:schemeClr val="tx1"/>
                </a:solidFill>
                <a:latin typeface="Arial" panose="020B0604020202020204" pitchFamily="34" charset="0"/>
              </a:defRPr>
            </a:lvl3pPr>
            <a:lvl4pPr algn="ctr" rtl="0" eaLnBrk="1" fontAlgn="base" hangingPunct="1">
              <a:spcBef>
                <a:spcPct val="0"/>
              </a:spcBef>
              <a:spcAft>
                <a:spcPct val="0"/>
              </a:spcAft>
              <a:defRPr sz="4600" b="1">
                <a:solidFill>
                  <a:schemeClr val="tx1"/>
                </a:solidFill>
                <a:latin typeface="Arial" panose="020B0604020202020204" pitchFamily="34" charset="0"/>
              </a:defRPr>
            </a:lvl4pPr>
            <a:lvl5pPr algn="ctr" rtl="0" eaLnBrk="1" fontAlgn="base" hangingPunct="1">
              <a:spcBef>
                <a:spcPct val="0"/>
              </a:spcBef>
              <a:spcAft>
                <a:spcPct val="0"/>
              </a:spcAft>
              <a:defRPr sz="4600" b="1">
                <a:solidFill>
                  <a:schemeClr val="tx1"/>
                </a:solidFill>
                <a:latin typeface="Arial" panose="020B0604020202020204" pitchFamily="34" charset="0"/>
              </a:defRPr>
            </a:lvl5pPr>
            <a:lvl6pPr marL="457200" algn="ctr" rtl="0" eaLnBrk="1" fontAlgn="base" hangingPunct="1">
              <a:spcBef>
                <a:spcPct val="0"/>
              </a:spcBef>
              <a:spcAft>
                <a:spcPct val="0"/>
              </a:spcAft>
              <a:defRPr sz="4600" b="1">
                <a:solidFill>
                  <a:schemeClr val="tx1"/>
                </a:solidFill>
                <a:latin typeface="Arial" panose="020B0604020202020204" pitchFamily="34" charset="0"/>
              </a:defRPr>
            </a:lvl6pPr>
            <a:lvl7pPr marL="914400" algn="ctr" rtl="0" eaLnBrk="1" fontAlgn="base" hangingPunct="1">
              <a:spcBef>
                <a:spcPct val="0"/>
              </a:spcBef>
              <a:spcAft>
                <a:spcPct val="0"/>
              </a:spcAft>
              <a:defRPr sz="4600" b="1">
                <a:solidFill>
                  <a:schemeClr val="tx1"/>
                </a:solidFill>
                <a:latin typeface="Arial" panose="020B0604020202020204" pitchFamily="34" charset="0"/>
              </a:defRPr>
            </a:lvl7pPr>
            <a:lvl8pPr marL="1371600" algn="ctr" rtl="0" eaLnBrk="1" fontAlgn="base" hangingPunct="1">
              <a:spcBef>
                <a:spcPct val="0"/>
              </a:spcBef>
              <a:spcAft>
                <a:spcPct val="0"/>
              </a:spcAft>
              <a:defRPr sz="4600" b="1">
                <a:solidFill>
                  <a:schemeClr val="tx1"/>
                </a:solidFill>
                <a:latin typeface="Arial" panose="020B0604020202020204" pitchFamily="34" charset="0"/>
              </a:defRPr>
            </a:lvl8pPr>
            <a:lvl9pPr marL="1828800" algn="ctr" rtl="0" eaLnBrk="1" fontAlgn="base" hangingPunct="1">
              <a:spcBef>
                <a:spcPct val="0"/>
              </a:spcBef>
              <a:spcAft>
                <a:spcPct val="0"/>
              </a:spcAft>
              <a:defRPr sz="4600" b="1">
                <a:solidFill>
                  <a:schemeClr val="tx1"/>
                </a:solidFill>
                <a:latin typeface="Arial" panose="020B0604020202020204" pitchFamily="34" charset="0"/>
              </a:defRPr>
            </a:lvl9pPr>
          </a:lstStyle>
          <a:p>
            <a:r>
              <a:rPr lang="en-US" altLang="zh-CN" dirty="0" smtClean="0">
                <a:solidFill>
                  <a:srgbClr val="008000"/>
                </a:solidFill>
                <a:effectLst>
                  <a:outerShdw blurRad="50800" dist="38100" dir="2700000" algn="tl" rotWithShape="0">
                    <a:prstClr val="black">
                      <a:alpha val="40000"/>
                    </a:prstClr>
                  </a:outerShdw>
                  <a:reflection blurRad="6350" stA="55000" endA="300" endPos="45500" dir="5400000" sy="-100000" algn="bl" rotWithShape="0"/>
                </a:effectLst>
                <a:ea typeface="宋体" panose="02010600030101010101" pitchFamily="2" charset="-122"/>
              </a:rPr>
              <a:t>Contents of </a:t>
            </a:r>
            <a:r>
              <a:rPr lang="en-US" altLang="zh-CN" dirty="0" smtClean="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ea typeface="宋体" panose="02010600030101010101" pitchFamily="2" charset="-122"/>
              </a:rPr>
              <a:t>Introduction</a:t>
            </a:r>
            <a:endParaRPr lang="en-US" altLang="zh-CN" dirty="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ea typeface="宋体" panose="02010600030101010101" pitchFamily="2" charset="-122"/>
            </a:endParaRPr>
          </a:p>
        </p:txBody>
      </p:sp>
    </p:spTree>
    <p:custDataLst>
      <p:tags r:id="rId1"/>
    </p:custDataLst>
    <p:extLst>
      <p:ext uri="{BB962C8B-B14F-4D97-AF65-F5344CB8AC3E}">
        <p14:creationId xmlns:p14="http://schemas.microsoft.com/office/powerpoint/2010/main" val="3531212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录课）用.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34907" y="1394780"/>
            <a:ext cx="12155505" cy="5363392"/>
          </a:xfrm>
          <a:prstGeom prst="rect">
            <a:avLst/>
          </a:prstGeom>
        </p:spPr>
      </p:pic>
      <p:sp>
        <p:nvSpPr>
          <p:cNvPr id="5" name="矩形 4"/>
          <p:cNvSpPr/>
          <p:nvPr/>
        </p:nvSpPr>
        <p:spPr>
          <a:xfrm>
            <a:off x="247617" y="677319"/>
            <a:ext cx="10942800" cy="461605"/>
          </a:xfrm>
          <a:prstGeom prst="rect">
            <a:avLst/>
          </a:prstGeom>
        </p:spPr>
        <p:txBody>
          <a:bodyPr wrap="square">
            <a:spAutoFit/>
          </a:bodyPr>
          <a:lstStyle/>
          <a:p>
            <a:pPr algn="l" fontAlgn="auto">
              <a:spcBef>
                <a:spcPts val="0"/>
              </a:spcBef>
              <a:spcAft>
                <a:spcPts val="0"/>
              </a:spcAft>
            </a:pPr>
            <a:r>
              <a:rPr lang="en-US" sz="2400" b="0" dirty="0">
                <a:solidFill>
                  <a:prstClr val="black"/>
                </a:solidFill>
                <a:latin typeface="Calibri"/>
              </a:rPr>
              <a:t>Watch a video clip of news report </a:t>
            </a:r>
            <a:r>
              <a:rPr lang="en-US" altLang="zh-CN" sz="2400" b="0" dirty="0">
                <a:solidFill>
                  <a:prstClr val="black"/>
                </a:solidFill>
                <a:latin typeface="Calibri"/>
              </a:rPr>
              <a:t>and </a:t>
            </a:r>
            <a:r>
              <a:rPr lang="en-US" sz="2400" b="0" dirty="0">
                <a:solidFill>
                  <a:prstClr val="black"/>
                </a:solidFill>
                <a:latin typeface="Calibri"/>
              </a:rPr>
              <a:t>pay attention to the description of </a:t>
            </a:r>
            <a:r>
              <a:rPr lang="en-US" sz="2400" dirty="0">
                <a:solidFill>
                  <a:prstClr val="black"/>
                </a:solidFill>
                <a:latin typeface="Calibri"/>
              </a:rPr>
              <a:t>actions</a:t>
            </a:r>
            <a:r>
              <a:rPr lang="en-US" sz="2400" b="0" dirty="0">
                <a:solidFill>
                  <a:prstClr val="black"/>
                </a:solidFill>
                <a:latin typeface="Calibri"/>
              </a:rPr>
              <a:t>.</a:t>
            </a:r>
            <a:endParaRPr lang="zh-CN" altLang="en-US" sz="2400" b="0" dirty="0">
              <a:solidFill>
                <a:prstClr val="black"/>
              </a:solidFill>
              <a:latin typeface="Calibri"/>
            </a:endParaRPr>
          </a:p>
        </p:txBody>
      </p:sp>
      <p:sp>
        <p:nvSpPr>
          <p:cNvPr id="8" name="Rectangle 7"/>
          <p:cNvSpPr/>
          <p:nvPr/>
        </p:nvSpPr>
        <p:spPr bwMode="auto">
          <a:xfrm>
            <a:off x="8211753" y="447"/>
            <a:ext cx="3978659" cy="411007"/>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9" name="Rectangle 9"/>
          <p:cNvSpPr/>
          <p:nvPr/>
        </p:nvSpPr>
        <p:spPr bwMode="auto">
          <a:xfrm>
            <a:off x="4001027" y="447"/>
            <a:ext cx="4219113" cy="69550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writing skill: </a:t>
            </a:r>
            <a:r>
              <a:rPr lang="en-US" altLang="zh-CN" b="0" dirty="0" smtClean="0">
                <a:solidFill>
                  <a:prstClr val="black"/>
                </a:solidFill>
                <a:latin typeface="Calibri"/>
              </a:rPr>
              <a:t>SHOW DON’T  TELL</a:t>
            </a:r>
            <a:r>
              <a:rPr lang="zh-CN" altLang="en-US" b="0" dirty="0" smtClean="0">
                <a:solidFill>
                  <a:prstClr val="black"/>
                </a:solidFill>
                <a:latin typeface="Calibri"/>
              </a:rPr>
              <a:t>）</a:t>
            </a:r>
          </a:p>
        </p:txBody>
      </p:sp>
      <p:sp>
        <p:nvSpPr>
          <p:cNvPr id="10" name="Rectangle 7"/>
          <p:cNvSpPr/>
          <p:nvPr/>
        </p:nvSpPr>
        <p:spPr bwMode="auto">
          <a:xfrm>
            <a:off x="3417" y="8835"/>
            <a:ext cx="4005998" cy="39423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endParaRPr lang="zh-CN" altLang="en-US" sz="2000" b="0" dirty="0">
              <a:solidFill>
                <a:prstClr val="black"/>
              </a:solidFill>
              <a:latin typeface="Calibri"/>
            </a:endParaRPr>
          </a:p>
          <a:p>
            <a:pPr algn="l" fontAlgn="auto">
              <a:spcBef>
                <a:spcPts val="0"/>
              </a:spcBef>
              <a:spcAft>
                <a:spcPts val="0"/>
              </a:spcAft>
            </a:pPr>
            <a:endParaRPr lang="zh-CN" altLang="en-US" sz="2000" dirty="0">
              <a:solidFill>
                <a:prstClr val="black"/>
              </a:solidFill>
              <a:latin typeface="Calibri"/>
            </a:endParaRPr>
          </a:p>
        </p:txBody>
      </p:sp>
      <p:pic>
        <p:nvPicPr>
          <p:cNvPr id="2" name="（录课）用">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4890" y="1042174"/>
            <a:ext cx="12465170" cy="5815826"/>
          </a:xfrm>
          <a:prstGeom prst="rect">
            <a:avLst/>
          </a:prstGeom>
        </p:spPr>
      </p:pic>
    </p:spTree>
    <p:extLst>
      <p:ext uri="{BB962C8B-B14F-4D97-AF65-F5344CB8AC3E}">
        <p14:creationId xmlns:p14="http://schemas.microsoft.com/office/powerpoint/2010/main" val="2506471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3"/>
          <p:cNvPicPr>
            <a:picLocks noGrp="1" noChangeAspect="1"/>
          </p:cNvPicPr>
          <p:nvPr>
            <p:ph idx="1"/>
          </p:nvPr>
        </p:nvPicPr>
        <p:blipFill rotWithShape="1">
          <a:blip r:embed="rId2"/>
          <a:srcRect t="40437" r="27910" b="48612"/>
          <a:stretch/>
        </p:blipFill>
        <p:spPr>
          <a:xfrm>
            <a:off x="2733320" y="1044575"/>
            <a:ext cx="9069506" cy="1159077"/>
          </a:xfrm>
          <a:prstGeom prst="rect">
            <a:avLst/>
          </a:prstGeom>
        </p:spPr>
      </p:pic>
      <p:grpSp>
        <p:nvGrpSpPr>
          <p:cNvPr id="4" name="组合 27"/>
          <p:cNvGrpSpPr/>
          <p:nvPr/>
        </p:nvGrpSpPr>
        <p:grpSpPr>
          <a:xfrm>
            <a:off x="2790463" y="806069"/>
            <a:ext cx="9032855" cy="417478"/>
            <a:chOff x="1153251" y="621637"/>
            <a:chExt cx="9034031" cy="417532"/>
          </a:xfrm>
        </p:grpSpPr>
        <p:pic>
          <p:nvPicPr>
            <p:cNvPr id="12" name="图片 11"/>
            <p:cNvPicPr>
              <a:picLocks noChangeAspect="1"/>
            </p:cNvPicPr>
            <p:nvPr/>
          </p:nvPicPr>
          <p:blipFill rotWithShape="1">
            <a:blip r:embed="rId3"/>
            <a:srcRect r="14650" b="-9589"/>
            <a:stretch/>
          </p:blipFill>
          <p:spPr>
            <a:xfrm>
              <a:off x="1153251" y="621637"/>
              <a:ext cx="7341079" cy="417532"/>
            </a:xfrm>
            <a:prstGeom prst="rect">
              <a:avLst/>
            </a:prstGeom>
          </p:spPr>
        </p:pic>
        <p:pic>
          <p:nvPicPr>
            <p:cNvPr id="13" name="图片 12"/>
            <p:cNvPicPr>
              <a:picLocks noChangeAspect="1"/>
            </p:cNvPicPr>
            <p:nvPr/>
          </p:nvPicPr>
          <p:blipFill rotWithShape="1">
            <a:blip r:embed="rId4"/>
            <a:srcRect l="35852" b="7585"/>
            <a:stretch/>
          </p:blipFill>
          <p:spPr>
            <a:xfrm>
              <a:off x="5464307" y="624415"/>
              <a:ext cx="4722975" cy="383116"/>
            </a:xfrm>
            <a:prstGeom prst="rect">
              <a:avLst/>
            </a:prstGeom>
          </p:spPr>
        </p:pic>
      </p:grpSp>
      <p:pic>
        <p:nvPicPr>
          <p:cNvPr id="15" name="内容占位符 3"/>
          <p:cNvPicPr>
            <a:picLocks noChangeAspect="1"/>
          </p:cNvPicPr>
          <p:nvPr/>
        </p:nvPicPr>
        <p:blipFill rotWithShape="1">
          <a:blip r:embed="rId2"/>
          <a:srcRect t="73275" r="28999" b="14509"/>
          <a:stretch/>
        </p:blipFill>
        <p:spPr>
          <a:xfrm>
            <a:off x="2695225" y="2225838"/>
            <a:ext cx="9008851" cy="1303983"/>
          </a:xfrm>
          <a:prstGeom prst="rect">
            <a:avLst/>
          </a:prstGeom>
        </p:spPr>
      </p:pic>
      <p:cxnSp>
        <p:nvCxnSpPr>
          <p:cNvPr id="14" name="直接连接符 13"/>
          <p:cNvCxnSpPr/>
          <p:nvPr/>
        </p:nvCxnSpPr>
        <p:spPr>
          <a:xfrm flipV="1">
            <a:off x="5761064" y="3160967"/>
            <a:ext cx="3701314" cy="2585"/>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内容占位符 2"/>
          <p:cNvSpPr txBox="1">
            <a:spLocks/>
          </p:cNvSpPr>
          <p:nvPr/>
        </p:nvSpPr>
        <p:spPr>
          <a:xfrm>
            <a:off x="2722723" y="1140438"/>
            <a:ext cx="9008851" cy="2723685"/>
          </a:xfrm>
          <a:prstGeom prst="rect">
            <a:avLst/>
          </a:prstGeom>
          <a:ln w="12700">
            <a:solidFill>
              <a:srgbClr val="C00000"/>
            </a:solidFill>
            <a:prstDash val="sysDot"/>
          </a:ln>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zh-CN" altLang="en-US" sz="2200" b="0" dirty="0">
              <a:solidFill>
                <a:srgbClr val="FF0000"/>
              </a:solidFill>
            </a:endParaRPr>
          </a:p>
        </p:txBody>
      </p:sp>
      <p:sp>
        <p:nvSpPr>
          <p:cNvPr id="27" name="Rectangle 7"/>
          <p:cNvSpPr/>
          <p:nvPr/>
        </p:nvSpPr>
        <p:spPr bwMode="auto">
          <a:xfrm>
            <a:off x="8211753" y="447"/>
            <a:ext cx="3978659" cy="390474"/>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29" name="Rectangle 9"/>
          <p:cNvSpPr/>
          <p:nvPr/>
        </p:nvSpPr>
        <p:spPr bwMode="auto">
          <a:xfrm>
            <a:off x="4001027" y="25610"/>
            <a:ext cx="4219113" cy="385844"/>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30" name="Rectangle 7"/>
          <p:cNvSpPr/>
          <p:nvPr/>
        </p:nvSpPr>
        <p:spPr bwMode="auto">
          <a:xfrm>
            <a:off x="3417" y="8834"/>
            <a:ext cx="4005998" cy="79394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fontAlgn="auto">
              <a:spcBef>
                <a:spcPts val="0"/>
              </a:spcBef>
              <a:spcAft>
                <a:spcPts val="0"/>
              </a:spcAft>
            </a:pPr>
            <a:r>
              <a:rPr lang="zh-CN" altLang="en-US" sz="2000" b="0" dirty="0">
                <a:solidFill>
                  <a:prstClr val="black"/>
                </a:solidFill>
                <a:latin typeface="Calibri"/>
              </a:rPr>
              <a:t>（</a:t>
            </a:r>
            <a:r>
              <a:rPr lang="en-US" altLang="zh-CN" sz="2000" b="0" dirty="0">
                <a:solidFill>
                  <a:prstClr val="black"/>
                </a:solidFill>
                <a:latin typeface="Calibri"/>
              </a:rPr>
              <a:t>practice writing skill</a:t>
            </a:r>
            <a:r>
              <a:rPr lang="zh-CN" altLang="en-US" sz="2000" b="0" dirty="0">
                <a:solidFill>
                  <a:prstClr val="black"/>
                </a:solidFill>
                <a:latin typeface="Calibri"/>
              </a:rPr>
              <a:t>）</a:t>
            </a:r>
          </a:p>
          <a:p>
            <a:pPr algn="l" fontAlgn="auto">
              <a:spcBef>
                <a:spcPts val="0"/>
              </a:spcBef>
              <a:spcAft>
                <a:spcPts val="0"/>
              </a:spcAft>
            </a:pPr>
            <a:endParaRPr lang="zh-CN" altLang="en-US" sz="2000" dirty="0">
              <a:solidFill>
                <a:prstClr val="black"/>
              </a:solidFill>
              <a:latin typeface="Calibri"/>
            </a:endParaRPr>
          </a:p>
        </p:txBody>
      </p:sp>
      <p:sp>
        <p:nvSpPr>
          <p:cNvPr id="31" name="右箭头 30"/>
          <p:cNvSpPr/>
          <p:nvPr/>
        </p:nvSpPr>
        <p:spPr>
          <a:xfrm>
            <a:off x="419046" y="1705199"/>
            <a:ext cx="2028561" cy="723806"/>
          </a:xfrm>
          <a:prstGeom prst="rightArrow">
            <a:avLst/>
          </a:prstGeom>
          <a:solidFill>
            <a:srgbClr val="B5DCFD"/>
          </a:solidFill>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en-US" altLang="zh-CN" b="0" dirty="0" smtClean="0">
                <a:solidFill>
                  <a:prstClr val="black"/>
                </a:solidFill>
              </a:rPr>
              <a:t>Your  first  draft </a:t>
            </a:r>
            <a:endParaRPr lang="zh-CN" altLang="en-US" b="0" dirty="0">
              <a:solidFill>
                <a:prstClr val="black"/>
              </a:solidFill>
            </a:endParaRPr>
          </a:p>
        </p:txBody>
      </p:sp>
      <p:sp>
        <p:nvSpPr>
          <p:cNvPr id="32" name="右箭头 31"/>
          <p:cNvSpPr/>
          <p:nvPr/>
        </p:nvSpPr>
        <p:spPr>
          <a:xfrm>
            <a:off x="409521" y="4752803"/>
            <a:ext cx="2076180" cy="771425"/>
          </a:xfrm>
          <a:prstGeom prst="rightArrow">
            <a:avLst/>
          </a:prstGeom>
          <a:ln>
            <a:solidFill>
              <a:srgbClr val="CCFF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0" dirty="0" smtClean="0">
                <a:solidFill>
                  <a:prstClr val="white"/>
                </a:solidFill>
              </a:rPr>
              <a:t>Improved version </a:t>
            </a:r>
            <a:endParaRPr lang="zh-CN" altLang="en-US" b="0" dirty="0">
              <a:solidFill>
                <a:prstClr val="white"/>
              </a:solidFill>
            </a:endParaRPr>
          </a:p>
        </p:txBody>
      </p:sp>
      <p:sp>
        <p:nvSpPr>
          <p:cNvPr id="18" name="矩形 17"/>
          <p:cNvSpPr/>
          <p:nvPr/>
        </p:nvSpPr>
        <p:spPr>
          <a:xfrm>
            <a:off x="2651124" y="3957154"/>
            <a:ext cx="9159037" cy="2677307"/>
          </a:xfrm>
          <a:prstGeom prst="rect">
            <a:avLst/>
          </a:prstGeom>
        </p:spPr>
        <p:txBody>
          <a:bodyPr wrap="square">
            <a:spAutoFit/>
          </a:bodyPr>
          <a:lstStyle/>
          <a:p>
            <a:pPr marL="342866" indent="-342866" algn="l" fontAlgn="auto">
              <a:spcBef>
                <a:spcPts val="0"/>
              </a:spcBef>
              <a:spcAft>
                <a:spcPts val="0"/>
              </a:spcAft>
              <a:buFont typeface="Arial" panose="020B0604020202020204" pitchFamily="34" charset="0"/>
              <a:buChar char="•"/>
            </a:pPr>
            <a:r>
              <a:rPr lang="en-US" altLang="zh-CN" sz="2400" b="0" dirty="0">
                <a:solidFill>
                  <a:prstClr val="black"/>
                </a:solidFill>
                <a:latin typeface="Calibri"/>
              </a:rPr>
              <a:t>The night the doctors are </a:t>
            </a:r>
            <a:r>
              <a:rPr lang="en-US" altLang="zh-CN" sz="2400" dirty="0">
                <a:solidFill>
                  <a:srgbClr val="12784F"/>
                </a:solidFill>
                <a:latin typeface="Calibri"/>
              </a:rPr>
              <a:t>dispatched</a:t>
            </a:r>
            <a:r>
              <a:rPr lang="en-US" altLang="zh-CN" sz="2400" b="0" dirty="0">
                <a:solidFill>
                  <a:prstClr val="black"/>
                </a:solidFill>
                <a:latin typeface="Calibri"/>
              </a:rPr>
              <a:t>, some of them even </a:t>
            </a:r>
            <a:r>
              <a:rPr lang="en-US" altLang="zh-CN" sz="2400" dirty="0">
                <a:solidFill>
                  <a:srgbClr val="12784F"/>
                </a:solidFill>
                <a:latin typeface="Calibri"/>
              </a:rPr>
              <a:t>wrote</a:t>
            </a:r>
            <a:r>
              <a:rPr lang="en-US" altLang="zh-CN" sz="2400" dirty="0">
                <a:solidFill>
                  <a:srgbClr val="00B050"/>
                </a:solidFill>
                <a:latin typeface="Calibri"/>
              </a:rPr>
              <a:t> </a:t>
            </a:r>
            <a:r>
              <a:rPr lang="en-US" altLang="zh-CN" sz="2400" dirty="0">
                <a:solidFill>
                  <a:srgbClr val="12784F"/>
                </a:solidFill>
                <a:latin typeface="Calibri"/>
              </a:rPr>
              <a:t>down</a:t>
            </a:r>
            <a:r>
              <a:rPr lang="en-US" altLang="zh-CN" sz="2400" b="0" dirty="0">
                <a:solidFill>
                  <a:srgbClr val="00B050"/>
                </a:solidFill>
                <a:latin typeface="Calibri"/>
              </a:rPr>
              <a:t> </a:t>
            </a:r>
            <a:r>
              <a:rPr lang="en-US" altLang="zh-CN" sz="2400" b="0" dirty="0">
                <a:solidFill>
                  <a:prstClr val="black"/>
                </a:solidFill>
                <a:latin typeface="Calibri"/>
              </a:rPr>
              <a:t>their bank card passwords and last words.</a:t>
            </a:r>
            <a:endParaRPr lang="en-US" altLang="zh-CN" sz="2400" b="0" dirty="0">
              <a:solidFill>
                <a:srgbClr val="FF0000"/>
              </a:solidFill>
              <a:latin typeface="Calibri"/>
            </a:endParaRPr>
          </a:p>
          <a:p>
            <a:pPr marL="342866" indent="-342866" algn="l" fontAlgn="auto">
              <a:spcBef>
                <a:spcPts val="0"/>
              </a:spcBef>
              <a:spcAft>
                <a:spcPts val="0"/>
              </a:spcAft>
              <a:buFont typeface="Arial" panose="020B0604020202020204" pitchFamily="34" charset="0"/>
              <a:buChar char="•"/>
            </a:pPr>
            <a:r>
              <a:rPr lang="en-US" altLang="zh-CN" sz="2400" b="0" dirty="0">
                <a:solidFill>
                  <a:prstClr val="black"/>
                </a:solidFill>
                <a:latin typeface="Calibri"/>
              </a:rPr>
              <a:t>Even though cleaners are afraid, they </a:t>
            </a:r>
            <a:r>
              <a:rPr lang="en-US" altLang="zh-CN" sz="2400" dirty="0">
                <a:solidFill>
                  <a:srgbClr val="12784F"/>
                </a:solidFill>
                <a:latin typeface="Calibri"/>
              </a:rPr>
              <a:t>took</a:t>
            </a:r>
            <a:r>
              <a:rPr lang="en-US" altLang="zh-CN" sz="2400" dirty="0">
                <a:solidFill>
                  <a:srgbClr val="70AD47">
                    <a:lumMod val="75000"/>
                  </a:srgbClr>
                </a:solidFill>
                <a:latin typeface="Calibri"/>
              </a:rPr>
              <a:t> </a:t>
            </a:r>
            <a:r>
              <a:rPr lang="en-US" altLang="zh-CN" sz="2400" b="0" dirty="0">
                <a:solidFill>
                  <a:prstClr val="black"/>
                </a:solidFill>
                <a:latin typeface="Calibri"/>
              </a:rPr>
              <a:t>responsibility and still </a:t>
            </a:r>
            <a:r>
              <a:rPr lang="en-US" altLang="zh-CN" sz="2400" dirty="0">
                <a:solidFill>
                  <a:srgbClr val="12784F"/>
                </a:solidFill>
                <a:latin typeface="Calibri"/>
              </a:rPr>
              <a:t>stuck</a:t>
            </a:r>
            <a:r>
              <a:rPr lang="en-US" altLang="zh-CN" sz="2400" b="0" dirty="0">
                <a:solidFill>
                  <a:srgbClr val="FF0000"/>
                </a:solidFill>
                <a:latin typeface="Calibri"/>
              </a:rPr>
              <a:t> </a:t>
            </a:r>
            <a:r>
              <a:rPr lang="en-US" altLang="zh-CN" sz="2400" b="0" dirty="0">
                <a:solidFill>
                  <a:prstClr val="black"/>
                </a:solidFill>
                <a:latin typeface="Calibri"/>
              </a:rPr>
              <a:t>to their post on the frontline, </a:t>
            </a:r>
            <a:r>
              <a:rPr lang="en-US" altLang="zh-CN" sz="2400" dirty="0">
                <a:solidFill>
                  <a:srgbClr val="12784F"/>
                </a:solidFill>
                <a:latin typeface="Calibri"/>
              </a:rPr>
              <a:t>cleaning</a:t>
            </a:r>
            <a:r>
              <a:rPr lang="en-US" altLang="zh-CN" sz="2400" b="0" dirty="0">
                <a:solidFill>
                  <a:prstClr val="black"/>
                </a:solidFill>
                <a:latin typeface="Calibri"/>
              </a:rPr>
              <a:t> and </a:t>
            </a:r>
            <a:r>
              <a:rPr lang="en-US" altLang="zh-CN" sz="2400" dirty="0">
                <a:solidFill>
                  <a:srgbClr val="12784F"/>
                </a:solidFill>
                <a:latin typeface="Calibri"/>
              </a:rPr>
              <a:t>disinfecting</a:t>
            </a:r>
            <a:r>
              <a:rPr lang="en-US" altLang="zh-CN" sz="2400" b="0" dirty="0">
                <a:solidFill>
                  <a:prstClr val="black"/>
                </a:solidFill>
                <a:latin typeface="Calibri"/>
              </a:rPr>
              <a:t> the street.</a:t>
            </a:r>
          </a:p>
          <a:p>
            <a:pPr marL="342866" indent="-342866" algn="l" fontAlgn="auto">
              <a:spcBef>
                <a:spcPts val="0"/>
              </a:spcBef>
              <a:spcAft>
                <a:spcPts val="0"/>
              </a:spcAft>
              <a:buFont typeface="Arial" panose="020B0604020202020204" pitchFamily="34" charset="0"/>
              <a:buChar char="•"/>
            </a:pPr>
            <a:r>
              <a:rPr lang="en-US" altLang="zh-CN" sz="2400" b="0" dirty="0">
                <a:solidFill>
                  <a:prstClr val="black"/>
                </a:solidFill>
                <a:latin typeface="Calibri"/>
              </a:rPr>
              <a:t>At first, kids even couldn’t</a:t>
            </a:r>
            <a:r>
              <a:rPr lang="en-US" altLang="zh-CN" sz="2400" dirty="0">
                <a:solidFill>
                  <a:srgbClr val="12784F"/>
                </a:solidFill>
                <a:latin typeface="Calibri"/>
              </a:rPr>
              <a:t> recognize</a:t>
            </a:r>
            <a:r>
              <a:rPr lang="en-US" altLang="zh-CN" sz="2400" b="0" dirty="0">
                <a:solidFill>
                  <a:srgbClr val="00B050"/>
                </a:solidFill>
                <a:latin typeface="Calibri"/>
              </a:rPr>
              <a:t> </a:t>
            </a:r>
            <a:r>
              <a:rPr lang="en-US" altLang="zh-CN" sz="2400" b="0" dirty="0">
                <a:solidFill>
                  <a:prstClr val="black"/>
                </a:solidFill>
                <a:latin typeface="Calibri"/>
              </a:rPr>
              <a:t>their parents on the phone.</a:t>
            </a:r>
          </a:p>
          <a:p>
            <a:pPr marL="342866" indent="-342866" algn="l" fontAlgn="auto">
              <a:spcBef>
                <a:spcPts val="0"/>
              </a:spcBef>
              <a:spcAft>
                <a:spcPts val="0"/>
              </a:spcAft>
            </a:pPr>
            <a:r>
              <a:rPr lang="en-US" altLang="zh-CN" sz="2400" b="0" dirty="0">
                <a:solidFill>
                  <a:prstClr val="black"/>
                </a:solidFill>
                <a:latin typeface="Calibri"/>
              </a:rPr>
              <a:t>       …</a:t>
            </a:r>
          </a:p>
        </p:txBody>
      </p:sp>
    </p:spTree>
    <p:extLst>
      <p:ext uri="{BB962C8B-B14F-4D97-AF65-F5344CB8AC3E}">
        <p14:creationId xmlns:p14="http://schemas.microsoft.com/office/powerpoint/2010/main" val="364208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p:nvPr/>
        </p:nvSpPr>
        <p:spPr bwMode="auto">
          <a:xfrm>
            <a:off x="8211753" y="447"/>
            <a:ext cx="3978659" cy="390474"/>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11" name="Rectangle 9"/>
          <p:cNvSpPr/>
          <p:nvPr/>
        </p:nvSpPr>
        <p:spPr bwMode="auto">
          <a:xfrm>
            <a:off x="4001027" y="25609"/>
            <a:ext cx="4219113" cy="755785"/>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Read to Write</a:t>
            </a:r>
            <a:endParaRPr lang="zh-CN" altLang="en-US" sz="2400" dirty="0">
              <a:solidFill>
                <a:prstClr val="black"/>
              </a:solidFill>
              <a:latin typeface="Calibri"/>
            </a:endParaRPr>
          </a:p>
        </p:txBody>
      </p:sp>
      <p:sp>
        <p:nvSpPr>
          <p:cNvPr id="12" name="Rectangle 7"/>
          <p:cNvSpPr/>
          <p:nvPr/>
        </p:nvSpPr>
        <p:spPr bwMode="auto">
          <a:xfrm>
            <a:off x="3417" y="8834"/>
            <a:ext cx="4005998" cy="439230"/>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6" name="标题 1"/>
          <p:cNvSpPr>
            <a:spLocks noGrp="1"/>
          </p:cNvSpPr>
          <p:nvPr>
            <p:ph type="title"/>
          </p:nvPr>
        </p:nvSpPr>
        <p:spPr>
          <a:xfrm>
            <a:off x="396404" y="1012637"/>
            <a:ext cx="10514231" cy="1325390"/>
          </a:xfrm>
        </p:spPr>
        <p:txBody>
          <a:bodyPr>
            <a:noAutofit/>
          </a:bodyPr>
          <a:lstStyle/>
          <a:p>
            <a:pPr algn="ctr"/>
            <a:r>
              <a:rPr lang="en-US" altLang="zh-CN" sz="3600" b="1" dirty="0">
                <a:latin typeface="+mn-lt"/>
                <a:ea typeface="+mn-ea"/>
                <a:cs typeface="+mn-cs"/>
              </a:rPr>
              <a:t>SHOW DON’T TELL</a:t>
            </a:r>
            <a:br>
              <a:rPr lang="en-US" altLang="zh-CN" sz="3600" b="1" dirty="0">
                <a:latin typeface="+mn-lt"/>
                <a:ea typeface="+mn-ea"/>
                <a:cs typeface="+mn-cs"/>
              </a:rPr>
            </a:br>
            <a:endParaRPr lang="zh-CN" altLang="en-US" sz="3600" b="1" dirty="0">
              <a:latin typeface="+mn-lt"/>
              <a:ea typeface="+mn-ea"/>
              <a:cs typeface="+mn-cs"/>
            </a:endParaRPr>
          </a:p>
        </p:txBody>
      </p:sp>
      <p:sp>
        <p:nvSpPr>
          <p:cNvPr id="7" name="内容占位符 2"/>
          <p:cNvSpPr txBox="1">
            <a:spLocks noGrp="1"/>
          </p:cNvSpPr>
          <p:nvPr>
            <p:ph idx="1"/>
          </p:nvPr>
        </p:nvSpPr>
        <p:spPr>
          <a:xfrm>
            <a:off x="720751" y="3413440"/>
            <a:ext cx="10514231" cy="2317615"/>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dirty="0"/>
              <a:t>Function : to gain the reader’s </a:t>
            </a:r>
            <a:r>
              <a:rPr lang="en-US" altLang="zh-CN" sz="3600" dirty="0">
                <a:solidFill>
                  <a:srgbClr val="C00000"/>
                </a:solidFill>
              </a:rPr>
              <a:t>interest </a:t>
            </a:r>
            <a:r>
              <a:rPr lang="en-US" altLang="zh-CN" sz="3600" dirty="0"/>
              <a:t>and </a:t>
            </a:r>
            <a:r>
              <a:rPr lang="en-US" altLang="zh-CN" sz="3600" dirty="0">
                <a:solidFill>
                  <a:srgbClr val="C00000"/>
                </a:solidFill>
              </a:rPr>
              <a:t>sympathy</a:t>
            </a:r>
          </a:p>
          <a:p>
            <a:pPr>
              <a:buNone/>
            </a:pPr>
            <a:r>
              <a:rPr lang="en-US" altLang="zh-CN" sz="3600" dirty="0"/>
              <a:t>                     to make a writing </a:t>
            </a:r>
            <a:r>
              <a:rPr lang="en-US" altLang="zh-CN" sz="3600" dirty="0">
                <a:solidFill>
                  <a:srgbClr val="FF0000"/>
                </a:solidFill>
              </a:rPr>
              <a:t>vivid </a:t>
            </a:r>
            <a:r>
              <a:rPr lang="en-US" altLang="zh-CN" sz="3600" dirty="0"/>
              <a:t>and </a:t>
            </a:r>
            <a:r>
              <a:rPr lang="en-US" altLang="zh-CN" sz="3600" dirty="0">
                <a:solidFill>
                  <a:srgbClr val="FF0000"/>
                </a:solidFill>
              </a:rPr>
              <a:t>exciting</a:t>
            </a:r>
            <a:endParaRPr lang="zh-CN" altLang="en-US" sz="3600" dirty="0">
              <a:solidFill>
                <a:srgbClr val="FF0000"/>
              </a:solidFill>
            </a:endParaRPr>
          </a:p>
          <a:p>
            <a:pPr>
              <a:buNone/>
            </a:pPr>
            <a:r>
              <a:rPr lang="en-US" altLang="zh-CN" sz="3600" dirty="0">
                <a:solidFill>
                  <a:srgbClr val="FF0000"/>
                </a:solidFill>
              </a:rPr>
              <a:t>                     </a:t>
            </a:r>
            <a:r>
              <a:rPr lang="en-US" altLang="zh-CN" sz="3600" dirty="0"/>
              <a:t>to </a:t>
            </a:r>
            <a:r>
              <a:rPr lang="en-US" altLang="zh-CN" sz="3600" dirty="0">
                <a:solidFill>
                  <a:srgbClr val="FF0000"/>
                </a:solidFill>
              </a:rPr>
              <a:t>convince</a:t>
            </a:r>
            <a:r>
              <a:rPr lang="en-US" altLang="zh-CN" sz="3600" dirty="0"/>
              <a:t> the reader of your point</a:t>
            </a:r>
          </a:p>
        </p:txBody>
      </p:sp>
      <p:sp>
        <p:nvSpPr>
          <p:cNvPr id="9" name="内容占位符 2"/>
          <p:cNvSpPr txBox="1">
            <a:spLocks/>
          </p:cNvSpPr>
          <p:nvPr/>
        </p:nvSpPr>
        <p:spPr>
          <a:xfrm>
            <a:off x="681400" y="1675618"/>
            <a:ext cx="10436963" cy="2628845"/>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3600" b="0" dirty="0">
                <a:solidFill>
                  <a:prstClr val="black"/>
                </a:solidFill>
              </a:rPr>
              <a:t>Method</a:t>
            </a:r>
            <a:r>
              <a:rPr lang="zh-CN" altLang="en-US" sz="3600" b="0" dirty="0">
                <a:solidFill>
                  <a:prstClr val="black"/>
                </a:solidFill>
              </a:rPr>
              <a:t>：</a:t>
            </a:r>
            <a:r>
              <a:rPr lang="en-US" altLang="zh-CN" sz="3600" b="0" dirty="0">
                <a:solidFill>
                  <a:srgbClr val="C00000"/>
                </a:solidFill>
              </a:rPr>
              <a:t>Be specific</a:t>
            </a:r>
            <a:endParaRPr lang="zh-CN" altLang="en-US" sz="3600" b="0" dirty="0">
              <a:solidFill>
                <a:srgbClr val="C00000"/>
              </a:solidFill>
            </a:endParaRPr>
          </a:p>
          <a:p>
            <a:pPr fontAlgn="auto">
              <a:spcAft>
                <a:spcPts val="0"/>
              </a:spcAft>
              <a:buNone/>
            </a:pPr>
            <a:r>
              <a:rPr lang="en-US" altLang="zh-CN" sz="3600" b="0" dirty="0">
                <a:solidFill>
                  <a:srgbClr val="C00000"/>
                </a:solidFill>
              </a:rPr>
              <a:t>                 </a:t>
            </a:r>
            <a:r>
              <a:rPr lang="zh-CN" altLang="en-US" sz="3600" b="0" dirty="0">
                <a:solidFill>
                  <a:srgbClr val="C00000"/>
                </a:solidFill>
              </a:rPr>
              <a:t>    </a:t>
            </a:r>
            <a:r>
              <a:rPr lang="en-US" altLang="zh-CN" sz="3600" b="0" dirty="0">
                <a:solidFill>
                  <a:srgbClr val="C00000"/>
                </a:solidFill>
              </a:rPr>
              <a:t>To focus on actions (verb)</a:t>
            </a:r>
            <a:endParaRPr lang="zh-CN" altLang="en-US" sz="3600" b="0" dirty="0">
              <a:solidFill>
                <a:srgbClr val="C00000"/>
              </a:solidFill>
            </a:endParaRPr>
          </a:p>
          <a:p>
            <a:pPr fontAlgn="auto">
              <a:spcAft>
                <a:spcPts val="0"/>
              </a:spcAft>
              <a:buNone/>
              <a:defRPr/>
            </a:pPr>
            <a:endParaRPr lang="zh-CN" altLang="en-US" sz="4000" dirty="0">
              <a:solidFill>
                <a:srgbClr val="FF0000"/>
              </a:solidFill>
            </a:endParaRPr>
          </a:p>
        </p:txBody>
      </p:sp>
      <p:pic>
        <p:nvPicPr>
          <p:cNvPr id="38916" name="Picture 4" descr="https://tse4-mm.cn.bing.net/th/id/OIP.sIx7eTIg-gBPlbUfIVZI1gHaFS?pid=Api&amp;rs=1"/>
          <p:cNvPicPr>
            <a:picLocks noChangeAspect="1" noChangeArrowheads="1"/>
          </p:cNvPicPr>
          <p:nvPr/>
        </p:nvPicPr>
        <p:blipFill>
          <a:blip r:embed="rId2"/>
          <a:srcRect/>
          <a:stretch>
            <a:fillRect/>
          </a:stretch>
        </p:blipFill>
        <p:spPr bwMode="auto">
          <a:xfrm>
            <a:off x="0" y="5822518"/>
            <a:ext cx="1819937" cy="1035035"/>
          </a:xfrm>
          <a:prstGeom prst="rect">
            <a:avLst/>
          </a:prstGeom>
          <a:noFill/>
        </p:spPr>
      </p:pic>
      <p:pic>
        <p:nvPicPr>
          <p:cNvPr id="38918" name="Picture 6" descr="https://tse2-mm.cn.bing.net/th/id/OIP.r5tfjKCFatwcwko4tvCsSgHaDx?pid=Api&amp;rs=1"/>
          <p:cNvPicPr>
            <a:picLocks noChangeAspect="1" noChangeArrowheads="1"/>
          </p:cNvPicPr>
          <p:nvPr/>
        </p:nvPicPr>
        <p:blipFill>
          <a:blip r:embed="rId3"/>
          <a:srcRect/>
          <a:stretch>
            <a:fillRect/>
          </a:stretch>
        </p:blipFill>
        <p:spPr bwMode="auto">
          <a:xfrm>
            <a:off x="9988089" y="5883404"/>
            <a:ext cx="2202324" cy="974149"/>
          </a:xfrm>
          <a:prstGeom prst="rect">
            <a:avLst/>
          </a:prstGeom>
          <a:noFill/>
        </p:spPr>
      </p:pic>
    </p:spTree>
    <p:extLst>
      <p:ext uri="{BB962C8B-B14F-4D97-AF65-F5344CB8AC3E}">
        <p14:creationId xmlns:p14="http://schemas.microsoft.com/office/powerpoint/2010/main" val="3885544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p:nvPr/>
        </p:nvSpPr>
        <p:spPr bwMode="auto">
          <a:xfrm>
            <a:off x="8211753" y="447"/>
            <a:ext cx="3978659" cy="390474"/>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11" name="Rectangle 9"/>
          <p:cNvSpPr/>
          <p:nvPr/>
        </p:nvSpPr>
        <p:spPr bwMode="auto">
          <a:xfrm>
            <a:off x="4001027" y="25610"/>
            <a:ext cx="4219113" cy="776990"/>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12" name="Rectangle 7"/>
          <p:cNvSpPr/>
          <p:nvPr/>
        </p:nvSpPr>
        <p:spPr bwMode="auto">
          <a:xfrm>
            <a:off x="3417" y="8834"/>
            <a:ext cx="4005998" cy="793942"/>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graphicFrame>
        <p:nvGraphicFramePr>
          <p:cNvPr id="14" name="表格 13"/>
          <p:cNvGraphicFramePr>
            <a:graphicFrameLocks noGrp="1"/>
          </p:cNvGraphicFramePr>
          <p:nvPr/>
        </p:nvGraphicFramePr>
        <p:xfrm>
          <a:off x="112129" y="1924678"/>
          <a:ext cx="11888527" cy="43890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915883"/>
                <a:gridCol w="1639111"/>
                <a:gridCol w="2561406"/>
                <a:gridCol w="3772127"/>
              </a:tblGrid>
              <a:tr h="518093">
                <a:tc gridSpan="4">
                  <a:txBody>
                    <a:bodyPr/>
                    <a:lstStyle/>
                    <a:p>
                      <a:pPr algn="ctr"/>
                      <a:r>
                        <a:rPr lang="en-US" altLang="zh-CN" sz="2800" dirty="0" smtClean="0">
                          <a:solidFill>
                            <a:schemeClr val="tx1">
                              <a:lumMod val="95000"/>
                              <a:lumOff val="5000"/>
                            </a:schemeClr>
                          </a:solidFill>
                        </a:rPr>
                        <a:t>Narration</a:t>
                      </a:r>
                      <a:endParaRPr lang="zh-CN" altLang="en-US" sz="28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dirty="0">
                        <a:solidFill>
                          <a:schemeClr val="tx1">
                            <a:lumMod val="95000"/>
                            <a:lumOff val="5000"/>
                          </a:schemeClr>
                        </a:solidFill>
                      </a:endParaRPr>
                    </a:p>
                  </a:txBody>
                  <a:tcPr>
                    <a:solidFill>
                      <a:srgbClr val="FDC3FD"/>
                    </a:solidFill>
                  </a:tcPr>
                </a:tc>
                <a:tc hMerge="1">
                  <a:txBody>
                    <a:bodyPr/>
                    <a:lstStyle/>
                    <a:p>
                      <a:endParaRPr lang="zh-CN" altLang="en-US" dirty="0"/>
                    </a:p>
                  </a:txBody>
                  <a:tcPr>
                    <a:solidFill>
                      <a:srgbClr val="FDC3FD"/>
                    </a:solidFill>
                  </a:tcPr>
                </a:tc>
                <a:tc hMerge="1">
                  <a:txBody>
                    <a:bodyPr/>
                    <a:lstStyle/>
                    <a:p>
                      <a:pPr algn="ctr"/>
                      <a:endParaRPr lang="zh-CN" altLang="en-US" sz="2800" dirty="0">
                        <a:solidFill>
                          <a:schemeClr val="tx1">
                            <a:lumMod val="95000"/>
                            <a:lumOff val="5000"/>
                          </a:schemeClr>
                        </a:solidFill>
                      </a:endParaRPr>
                    </a:p>
                  </a:txBody>
                  <a:tcPr>
                    <a:solidFill>
                      <a:srgbClr val="C2DFFE"/>
                    </a:solidFill>
                  </a:tcPr>
                </a:tc>
              </a:tr>
              <a:tr h="8228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schemeClr val="tx1">
                              <a:lumMod val="95000"/>
                              <a:lumOff val="5000"/>
                            </a:schemeClr>
                          </a:solidFill>
                          <a:latin typeface="+mn-lt"/>
                        </a:rPr>
                        <a:t>Structure </a:t>
                      </a:r>
                      <a:endParaRPr lang="zh-CN" altLang="en-US" sz="2400" b="1" dirty="0" smtClean="0">
                        <a:solidFill>
                          <a:schemeClr val="tx1">
                            <a:lumMod val="95000"/>
                            <a:lumOff val="5000"/>
                          </a:schemeClr>
                        </a:solidFill>
                        <a:latin typeface="+mn-lt"/>
                      </a:endParaRPr>
                    </a:p>
                    <a:p>
                      <a:pPr algn="ctr"/>
                      <a:endParaRPr lang="zh-CN" altLang="en-US" sz="2400" b="1" dirty="0">
                        <a:solidFill>
                          <a:schemeClr val="tx1">
                            <a:lumMod val="95000"/>
                            <a:lumOff val="5000"/>
                          </a:schemeClr>
                        </a:solidFill>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C6FC"/>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latin typeface="+mn-lt"/>
                        </a:rPr>
                        <a:t>Descriptive devices </a:t>
                      </a:r>
                      <a:endParaRPr lang="zh-CN" altLang="en-US" sz="2400" b="1" dirty="0" smtClean="0">
                        <a:latin typeface="+mn-lt"/>
                      </a:endParaRPr>
                    </a:p>
                    <a:p>
                      <a:endParaRPr lang="zh-CN" altLang="en-US" sz="2400" b="1" dirty="0">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3FF"/>
                    </a:solidFill>
                  </a:tcPr>
                </a:tc>
                <a:tc hMerge="1">
                  <a:txBody>
                    <a:bodyPr/>
                    <a:lstStyle/>
                    <a:p>
                      <a:endParaRPr lang="zh-CN" altLang="en-US" b="0" dirty="0">
                        <a:latin typeface="+mn-lt"/>
                      </a:endParaRPr>
                    </a:p>
                  </a:txBody>
                  <a:tcPr>
                    <a:solidFill>
                      <a:srgbClr val="C2DF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kern="1200" dirty="0" smtClean="0">
                          <a:solidFill>
                            <a:schemeClr val="dk1"/>
                          </a:solidFill>
                          <a:latin typeface="+mn-lt"/>
                          <a:ea typeface="+mn-ea"/>
                          <a:cs typeface="+mn-cs"/>
                        </a:rPr>
                        <a:t>Contents </a:t>
                      </a:r>
                      <a:endParaRPr lang="zh-CN" altLang="en-US" sz="2400" b="1" kern="1200" dirty="0">
                        <a:solidFill>
                          <a:schemeClr val="dk1"/>
                        </a:solidFill>
                        <a:latin typeface="+mn-lt"/>
                        <a:ea typeface="+mn-ea"/>
                        <a:cs typeface="+mn-cs"/>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r>
              <a:tr h="57904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0" kern="100" dirty="0" smtClean="0">
                          <a:solidFill>
                            <a:schemeClr val="tx1"/>
                          </a:solidFill>
                          <a:latin typeface="+mn-lt"/>
                          <a:cs typeface="Times New Roman" panose="02020603050405020304" pitchFamily="18" charset="0"/>
                        </a:rPr>
                        <a:t>question-example-conclusion</a:t>
                      </a:r>
                      <a:endParaRPr lang="zh-CN" altLang="en-US" sz="2400" b="0" dirty="0" smtClean="0">
                        <a:solidFill>
                          <a:schemeClr val="tx1"/>
                        </a:solidFill>
                        <a:latin typeface="+mn-lt"/>
                        <a:cs typeface="Times New Roman" panose="02020603050405020304" pitchFamily="18" charset="0"/>
                      </a:endParaRPr>
                    </a:p>
                    <a:p>
                      <a:pPr algn="ctr"/>
                      <a:endParaRPr lang="zh-CN" altLang="en-US" sz="2400" b="0" dirty="0">
                        <a:solidFill>
                          <a:schemeClr val="tx1">
                            <a:lumMod val="95000"/>
                            <a:lumOff val="5000"/>
                          </a:schemeClr>
                        </a:solidFill>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C6FC"/>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0" dirty="0" smtClean="0">
                          <a:latin typeface="+mn-lt"/>
                          <a:ea typeface="+mn-ea"/>
                          <a:cs typeface="+mn-cs"/>
                        </a:rPr>
                        <a:t>SHOW DON’T TELL</a:t>
                      </a:r>
                      <a:br>
                        <a:rPr lang="en-US" altLang="zh-CN" sz="2400" b="0" dirty="0" smtClean="0">
                          <a:latin typeface="+mn-lt"/>
                          <a:ea typeface="+mn-ea"/>
                          <a:cs typeface="+mn-cs"/>
                        </a:rPr>
                      </a:br>
                      <a:endParaRPr lang="zh-CN" altLang="en-US" sz="2400" b="0" dirty="0" smtClean="0">
                        <a:latin typeface="+mn-lt"/>
                      </a:endParaRPr>
                    </a:p>
                    <a:p>
                      <a:endParaRPr lang="zh-CN" altLang="en-US" sz="2400" b="0" dirty="0">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3FF"/>
                    </a:solidFill>
                  </a:tcPr>
                </a:tc>
                <a:tc>
                  <a:txBody>
                    <a:bodyPr/>
                    <a:lstStyle/>
                    <a:p>
                      <a:r>
                        <a:rPr lang="en-US" altLang="zh-CN" sz="2400" b="0" dirty="0" smtClean="0">
                          <a:solidFill>
                            <a:schemeClr val="tx1"/>
                          </a:solidFill>
                          <a:latin typeface="+mn-lt"/>
                        </a:rPr>
                        <a:t>Be specific</a:t>
                      </a:r>
                      <a:endParaRPr lang="zh-CN" altLang="en-US" sz="2400" b="0" dirty="0">
                        <a:solidFill>
                          <a:schemeClr val="tx1"/>
                        </a:solidFill>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3FF"/>
                    </a:solidFill>
                  </a:tcPr>
                </a:tc>
                <a:tc rowSpan="2">
                  <a:txBody>
                    <a:bodyPr/>
                    <a:lstStyle/>
                    <a:p>
                      <a:r>
                        <a:rPr lang="en-US" altLang="zh-CN" sz="2400" i="1" baseline="0" dirty="0" smtClean="0"/>
                        <a:t>What do the heroes do? </a:t>
                      </a:r>
                    </a:p>
                    <a:p>
                      <a:r>
                        <a:rPr lang="en-US" altLang="zh-CN" sz="2400" i="1" baseline="0" dirty="0" smtClean="0"/>
                        <a:t>Why do you think they are heroes</a:t>
                      </a:r>
                      <a:r>
                        <a:rPr lang="zh-CN" altLang="en-US" sz="2400" i="1" baseline="0" dirty="0" smtClean="0"/>
                        <a:t>？</a:t>
                      </a:r>
                      <a:endParaRPr lang="en-US" altLang="zh-CN" sz="2400" i="1" baseline="0" dirty="0" smtClean="0"/>
                    </a:p>
                    <a:p>
                      <a:r>
                        <a:rPr lang="en-US" altLang="zh-CN" sz="2400" i="1" baseline="0" dirty="0" smtClean="0"/>
                        <a:t>What qualities do they have in common?</a:t>
                      </a:r>
                    </a:p>
                    <a:p>
                      <a:r>
                        <a:rPr lang="en-US" altLang="zh-CN" sz="2400" i="1" baseline="0" dirty="0" smtClean="0"/>
                        <a:t>…</a:t>
                      </a: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r>
              <a:tr h="1706658">
                <a:tc vMerge="1">
                  <a:txBody>
                    <a:bodyPr/>
                    <a:lstStyle/>
                    <a:p>
                      <a:endParaRPr lang="zh-CN" altLang="en-US"/>
                    </a:p>
                  </a:txBody>
                  <a:tcPr/>
                </a:tc>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0" dirty="0" smtClean="0">
                          <a:solidFill>
                            <a:schemeClr val="tx1"/>
                          </a:solidFill>
                          <a:latin typeface="+mn-lt"/>
                        </a:rPr>
                        <a:t>To focus on actions (verb)</a:t>
                      </a:r>
                      <a:endParaRPr lang="zh-CN" altLang="en-US" sz="2400" b="0" dirty="0" smtClean="0">
                        <a:solidFill>
                          <a:schemeClr val="tx1"/>
                        </a:solidFill>
                        <a:latin typeface="+mn-lt"/>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3FF"/>
                    </a:solidFill>
                  </a:tcPr>
                </a:tc>
                <a:tc vMerge="1">
                  <a:txBody>
                    <a:bodyPr/>
                    <a:lstStyle/>
                    <a:p>
                      <a:endParaRPr lang="zh-CN" altLang="en-US"/>
                    </a:p>
                  </a:txBody>
                  <a:tcPr/>
                </a:tc>
              </a:tr>
              <a:tr h="761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800" dirty="0" smtClean="0">
                          <a:solidFill>
                            <a:schemeClr val="tx1">
                              <a:lumMod val="95000"/>
                              <a:lumOff val="5000"/>
                            </a:schemeClr>
                          </a:solidFill>
                        </a:rPr>
                        <a:t> </a:t>
                      </a:r>
                      <a:r>
                        <a:rPr lang="zh-CN" altLang="en-US" sz="3600" b="1" dirty="0" smtClean="0">
                          <a:solidFill>
                            <a:srgbClr val="00B050"/>
                          </a:solidFill>
                          <a:latin typeface="+mn-ea"/>
                          <a:ea typeface="+mn-ea"/>
                        </a:rPr>
                        <a:t>√</a:t>
                      </a:r>
                      <a:r>
                        <a:rPr lang="en-US" altLang="zh-CN" sz="4400" baseline="0" dirty="0" smtClean="0">
                          <a:solidFill>
                            <a:schemeClr val="tx1">
                              <a:lumMod val="95000"/>
                              <a:lumOff val="5000"/>
                            </a:schemeClr>
                          </a:solidFill>
                        </a:rPr>
                        <a:t> </a:t>
                      </a:r>
                      <a:endParaRPr lang="zh-CN" altLang="en-US" sz="4400" dirty="0">
                        <a:solidFill>
                          <a:schemeClr val="tx1">
                            <a:lumMod val="95000"/>
                            <a:lumOff val="5000"/>
                          </a:schemeClr>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C6FC"/>
                    </a:solidFill>
                  </a:tcPr>
                </a:tc>
                <a:tc gridSpan="2">
                  <a:txBody>
                    <a:bodyPr/>
                    <a:lstStyle/>
                    <a:p>
                      <a:r>
                        <a:rPr lang="zh-CN" altLang="en-US" sz="3600" b="1" dirty="0" smtClean="0">
                          <a:solidFill>
                            <a:srgbClr val="00B050"/>
                          </a:solidFill>
                          <a:latin typeface="+mn-ea"/>
                          <a:ea typeface="+mn-ea"/>
                        </a:rPr>
                        <a:t>  √</a:t>
                      </a:r>
                      <a:endParaRPr lang="zh-CN" altLang="en-US" sz="3600" b="1" dirty="0">
                        <a:solidFill>
                          <a:srgbClr val="00B050"/>
                        </a:solidFill>
                        <a:latin typeface="+mn-ea"/>
                        <a:ea typeface="+mn-ea"/>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3FF"/>
                    </a:solidFill>
                  </a:tcPr>
                </a:tc>
                <a:tc hMerge="1">
                  <a:txBody>
                    <a:bodyPr/>
                    <a:lstStyle/>
                    <a:p>
                      <a:endParaRPr lang="zh-CN" altLang="en-US" dirty="0"/>
                    </a:p>
                  </a:txBody>
                  <a:tcPr>
                    <a:solidFill>
                      <a:srgbClr val="C2DFFE"/>
                    </a:solidFill>
                  </a:tcPr>
                </a:tc>
                <a:tc>
                  <a:txBody>
                    <a:bodyPr/>
                    <a:lstStyle/>
                    <a:p>
                      <a:r>
                        <a:rPr lang="en-US" altLang="zh-CN" sz="4000" dirty="0" smtClean="0">
                          <a:solidFill>
                            <a:schemeClr val="tx1"/>
                          </a:solidFill>
                        </a:rPr>
                        <a:t>?</a:t>
                      </a:r>
                      <a:endParaRPr lang="zh-CN" altLang="en-US" sz="4000" dirty="0">
                        <a:solidFill>
                          <a:schemeClr val="tx1"/>
                        </a:solidFill>
                      </a:endParaRPr>
                    </a:p>
                  </a:txBody>
                  <a:tcPr marL="91428" marR="91428"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r>
            </a:tbl>
          </a:graphicData>
        </a:graphic>
      </p:graphicFrame>
      <p:pic>
        <p:nvPicPr>
          <p:cNvPr id="7170" name="Picture 2" descr="https://learnmore.duke.edu/sites/drupal.learnmore.duke.edu/files/editor-uploads/styles/program_image/public/innovation-criticalthinking2.jpg?itok=MlYlT5YX"/>
          <p:cNvPicPr>
            <a:picLocks noChangeAspect="1" noChangeArrowheads="1"/>
          </p:cNvPicPr>
          <p:nvPr/>
        </p:nvPicPr>
        <p:blipFill>
          <a:blip r:embed="rId2"/>
          <a:srcRect/>
          <a:stretch>
            <a:fillRect/>
          </a:stretch>
        </p:blipFill>
        <p:spPr bwMode="auto">
          <a:xfrm>
            <a:off x="10044391" y="419492"/>
            <a:ext cx="2146021" cy="1428564"/>
          </a:xfrm>
          <a:prstGeom prst="rect">
            <a:avLst/>
          </a:prstGeom>
          <a:noFill/>
        </p:spPr>
      </p:pic>
    </p:spTree>
    <p:extLst>
      <p:ext uri="{BB962C8B-B14F-4D97-AF65-F5344CB8AC3E}">
        <p14:creationId xmlns:p14="http://schemas.microsoft.com/office/powerpoint/2010/main" val="33248483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81836" y="2398599"/>
            <a:ext cx="2012538" cy="1870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211" y="2442810"/>
            <a:ext cx="2096606" cy="1916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内容占位符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897" y="2409259"/>
            <a:ext cx="2012407" cy="1914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内容占位符 3"/>
          <p:cNvPicPr>
            <a:picLocks noChangeAspect="1"/>
          </p:cNvPicPr>
          <p:nvPr/>
        </p:nvPicPr>
        <p:blipFill rotWithShape="1">
          <a:blip r:embed="rId5" cstate="print">
            <a:extLst>
              <a:ext uri="{28A0092B-C50C-407E-A947-70E740481C1C}">
                <a14:useLocalDpi xmlns:a14="http://schemas.microsoft.com/office/drawing/2010/main" val="0"/>
              </a:ext>
            </a:extLst>
          </a:blip>
          <a:srcRect r="2611" b="5332"/>
          <a:stretch/>
        </p:blipFill>
        <p:spPr>
          <a:xfrm>
            <a:off x="8228528" y="4457567"/>
            <a:ext cx="3352363" cy="2047608"/>
          </a:xfrm>
          <a:prstGeom prst="rect">
            <a:avLst/>
          </a:prstGeom>
          <a:ln>
            <a:noFill/>
          </a:ln>
          <a:effectLst>
            <a:outerShdw blurRad="190500" algn="tl" rotWithShape="0">
              <a:srgbClr val="000000">
                <a:alpha val="70000"/>
              </a:srgbClr>
            </a:outerShdw>
          </a:effectLst>
        </p:spPr>
      </p:pic>
      <p:pic>
        <p:nvPicPr>
          <p:cNvPr id="22" name="内容占位符 3"/>
          <p:cNvPicPr>
            <a:picLocks noChangeAspect="1"/>
          </p:cNvPicPr>
          <p:nvPr/>
        </p:nvPicPr>
        <p:blipFill rotWithShape="1">
          <a:blip r:embed="rId6">
            <a:extLst>
              <a:ext uri="{28A0092B-C50C-407E-A947-70E740481C1C}">
                <a14:useLocalDpi xmlns:a14="http://schemas.microsoft.com/office/drawing/2010/main" val="0"/>
              </a:ext>
            </a:extLst>
          </a:blip>
          <a:srcRect b="13334"/>
          <a:stretch/>
        </p:blipFill>
        <p:spPr>
          <a:xfrm>
            <a:off x="5319305" y="4448043"/>
            <a:ext cx="2947318" cy="2048071"/>
          </a:xfrm>
          <a:prstGeom prst="rect">
            <a:avLst/>
          </a:prstGeom>
          <a:ln>
            <a:noFill/>
          </a:ln>
          <a:effectLst>
            <a:outerShdw blurRad="190500" algn="tl" rotWithShape="0">
              <a:srgbClr val="000000">
                <a:alpha val="70000"/>
              </a:srgbClr>
            </a:outerShdw>
          </a:effectLst>
        </p:spPr>
      </p:pic>
      <p:sp>
        <p:nvSpPr>
          <p:cNvPr id="29" name="标题 1"/>
          <p:cNvSpPr txBox="1">
            <a:spLocks/>
          </p:cNvSpPr>
          <p:nvPr/>
        </p:nvSpPr>
        <p:spPr>
          <a:xfrm>
            <a:off x="9353381" y="6091196"/>
            <a:ext cx="1565485" cy="285508"/>
          </a:xfrm>
          <a:prstGeom prst="rect">
            <a:avLst/>
          </a:prstGeom>
          <a:solidFill>
            <a:srgbClr val="C00000"/>
          </a:solidFill>
          <a:effectLst>
            <a:softEdge rad="63500"/>
          </a:effectLst>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zh-CN" sz="1800" dirty="0">
                <a:solidFill>
                  <a:prstClr val="white"/>
                </a:solidFill>
                <a:latin typeface="Calibri"/>
                <a:cs typeface="+mn-cs"/>
              </a:rPr>
              <a:t>deliveryman</a:t>
            </a:r>
            <a:endParaRPr lang="zh-CN" altLang="en-US" sz="1800" dirty="0">
              <a:solidFill>
                <a:prstClr val="white"/>
              </a:solidFill>
              <a:latin typeface="Calibri"/>
              <a:cs typeface="+mn-cs"/>
            </a:endParaRPr>
          </a:p>
        </p:txBody>
      </p:sp>
      <p:sp>
        <p:nvSpPr>
          <p:cNvPr id="30" name="标题 1"/>
          <p:cNvSpPr txBox="1">
            <a:spLocks/>
          </p:cNvSpPr>
          <p:nvPr/>
        </p:nvSpPr>
        <p:spPr>
          <a:xfrm>
            <a:off x="6155675" y="5925485"/>
            <a:ext cx="1447831" cy="522189"/>
          </a:xfrm>
          <a:prstGeom prst="rect">
            <a:avLst/>
          </a:prstGeom>
          <a:solidFill>
            <a:srgbClr val="C00000"/>
          </a:solidFill>
          <a:effectLst>
            <a:softEdge rad="31750"/>
          </a:effectLst>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zh-CN" sz="1800" dirty="0">
                <a:solidFill>
                  <a:prstClr val="white"/>
                </a:solidFill>
                <a:latin typeface="Calibri"/>
                <a:cs typeface="+mn-cs"/>
              </a:rPr>
              <a:t>volunteer teacher</a:t>
            </a:r>
            <a:endParaRPr lang="zh-CN" altLang="en-US" sz="1800" dirty="0">
              <a:solidFill>
                <a:prstClr val="white"/>
              </a:solidFill>
              <a:latin typeface="Calibri"/>
              <a:cs typeface="+mn-cs"/>
            </a:endParaRPr>
          </a:p>
        </p:txBody>
      </p:sp>
      <p:sp>
        <p:nvSpPr>
          <p:cNvPr id="14" name="Rectangle 7"/>
          <p:cNvSpPr/>
          <p:nvPr/>
        </p:nvSpPr>
        <p:spPr bwMode="auto">
          <a:xfrm>
            <a:off x="8211754" y="446"/>
            <a:ext cx="3978659" cy="671032"/>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Assignment</a:t>
            </a:r>
            <a:endParaRPr lang="zh-CN" altLang="en-US" sz="2000" dirty="0">
              <a:solidFill>
                <a:prstClr val="black"/>
              </a:solidFill>
              <a:latin typeface="Calibri"/>
            </a:endParaRPr>
          </a:p>
        </p:txBody>
      </p:sp>
      <p:sp>
        <p:nvSpPr>
          <p:cNvPr id="15" name="Rectangle 9"/>
          <p:cNvSpPr/>
          <p:nvPr/>
        </p:nvSpPr>
        <p:spPr bwMode="auto">
          <a:xfrm>
            <a:off x="4001028" y="25609"/>
            <a:ext cx="4219113" cy="637482"/>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Read to Write</a:t>
            </a:r>
            <a:endParaRPr lang="zh-CN" altLang="en-US" sz="2400" dirty="0">
              <a:solidFill>
                <a:prstClr val="black"/>
              </a:solidFill>
              <a:latin typeface="Calibri"/>
            </a:endParaRPr>
          </a:p>
        </p:txBody>
      </p:sp>
      <p:sp>
        <p:nvSpPr>
          <p:cNvPr id="16" name="Rectangle 7"/>
          <p:cNvSpPr/>
          <p:nvPr/>
        </p:nvSpPr>
        <p:spPr bwMode="auto">
          <a:xfrm>
            <a:off x="3418" y="8833"/>
            <a:ext cx="4005998" cy="671033"/>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4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18" name="TextBox 17"/>
          <p:cNvSpPr txBox="1"/>
          <p:nvPr/>
        </p:nvSpPr>
        <p:spPr>
          <a:xfrm>
            <a:off x="428370" y="1479113"/>
            <a:ext cx="11169753" cy="953983"/>
          </a:xfrm>
          <a:prstGeom prst="rect">
            <a:avLst/>
          </a:prstGeom>
          <a:noFill/>
        </p:spPr>
        <p:txBody>
          <a:bodyPr wrap="square" rtlCol="0">
            <a:spAutoFit/>
          </a:bodyPr>
          <a:lstStyle/>
          <a:p>
            <a:pPr algn="l" fontAlgn="auto">
              <a:spcBef>
                <a:spcPts val="0"/>
              </a:spcBef>
              <a:spcAft>
                <a:spcPts val="0"/>
              </a:spcAft>
            </a:pPr>
            <a:r>
              <a:rPr lang="en-US" altLang="zh-CN" sz="2800" b="0" i="1" dirty="0">
                <a:solidFill>
                  <a:prstClr val="black"/>
                </a:solidFill>
                <a:latin typeface="Calibri"/>
              </a:rPr>
              <a:t>Who can be called heroes in the fight against COVID-19?</a:t>
            </a:r>
          </a:p>
          <a:p>
            <a:pPr algn="l" fontAlgn="auto">
              <a:spcBef>
                <a:spcPts val="0"/>
              </a:spcBef>
              <a:spcAft>
                <a:spcPts val="0"/>
              </a:spcAft>
            </a:pPr>
            <a:endParaRPr lang="en-US" altLang="zh-CN" sz="2800" b="0" i="1" dirty="0">
              <a:solidFill>
                <a:prstClr val="black"/>
              </a:solidFill>
              <a:latin typeface="Calibri"/>
            </a:endParaRPr>
          </a:p>
        </p:txBody>
      </p:sp>
      <p:sp>
        <p:nvSpPr>
          <p:cNvPr id="25" name="TextBox 24"/>
          <p:cNvSpPr txBox="1"/>
          <p:nvPr/>
        </p:nvSpPr>
        <p:spPr>
          <a:xfrm>
            <a:off x="-1" y="689390"/>
            <a:ext cx="12190413" cy="523152"/>
          </a:xfrm>
          <a:prstGeom prst="rect">
            <a:avLst/>
          </a:prstGeom>
          <a:solidFill>
            <a:srgbClr val="FF0000"/>
          </a:solidFill>
          <a:ln>
            <a:solidFill>
              <a:srgbClr val="C00000"/>
            </a:solidFill>
          </a:ln>
        </p:spPr>
        <p:txBody>
          <a:bodyPr wrap="square" rtlCol="0">
            <a:spAutoFit/>
          </a:bodyPr>
          <a:lstStyle/>
          <a:p>
            <a:pPr fontAlgn="auto">
              <a:spcBef>
                <a:spcPts val="0"/>
              </a:spcBef>
              <a:spcAft>
                <a:spcPts val="0"/>
              </a:spcAft>
            </a:pPr>
            <a:r>
              <a:rPr lang="en-US" altLang="zh-CN" sz="2800" b="0" dirty="0">
                <a:solidFill>
                  <a:prstClr val="black"/>
                </a:solidFill>
                <a:latin typeface="Calibri"/>
              </a:rPr>
              <a:t>The profound understanding of “hero” </a:t>
            </a:r>
            <a:endParaRPr lang="zh-CN" altLang="en-US" sz="2800" b="0" dirty="0">
              <a:solidFill>
                <a:prstClr val="black"/>
              </a:solidFill>
              <a:latin typeface="Calibri"/>
            </a:endParaRPr>
          </a:p>
        </p:txBody>
      </p:sp>
      <p:pic>
        <p:nvPicPr>
          <p:cNvPr id="7170" name="Picture 2" descr="C:\Users\lenovo\AppData\Roaming\Tencent\Users\6803392\QQ\WinTemp\RichOle\(5)9%B}Y419~{P63QFL@@WF.png"/>
          <p:cNvPicPr>
            <a:picLocks noChangeAspect="1" noChangeArrowheads="1"/>
          </p:cNvPicPr>
          <p:nvPr/>
        </p:nvPicPr>
        <p:blipFill>
          <a:blip r:embed="rId7"/>
          <a:srcRect/>
          <a:stretch>
            <a:fillRect/>
          </a:stretch>
        </p:blipFill>
        <p:spPr bwMode="auto">
          <a:xfrm>
            <a:off x="247618" y="2409958"/>
            <a:ext cx="4733309" cy="4076168"/>
          </a:xfrm>
          <a:prstGeom prst="rect">
            <a:avLst/>
          </a:prstGeom>
          <a:noFill/>
        </p:spPr>
      </p:pic>
    </p:spTree>
    <p:extLst>
      <p:ext uri="{BB962C8B-B14F-4D97-AF65-F5344CB8AC3E}">
        <p14:creationId xmlns:p14="http://schemas.microsoft.com/office/powerpoint/2010/main" val="214234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34061" y="3067098"/>
            <a:ext cx="2012538" cy="1672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264" y="1356235"/>
            <a:ext cx="2012406" cy="1644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内容占位符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9390" y="4830609"/>
            <a:ext cx="2012407" cy="1845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465763" y="1280562"/>
            <a:ext cx="11169753" cy="1384815"/>
          </a:xfrm>
          <a:prstGeom prst="rect">
            <a:avLst/>
          </a:prstGeom>
          <a:noFill/>
        </p:spPr>
        <p:txBody>
          <a:bodyPr wrap="square" rtlCol="0">
            <a:spAutoFit/>
          </a:bodyPr>
          <a:lstStyle/>
          <a:p>
            <a:pPr algn="l" fontAlgn="auto">
              <a:spcBef>
                <a:spcPts val="0"/>
              </a:spcBef>
              <a:spcAft>
                <a:spcPts val="0"/>
              </a:spcAft>
            </a:pPr>
            <a:r>
              <a:rPr lang="en-US" altLang="zh-CN" sz="2800" dirty="0">
                <a:solidFill>
                  <a:prstClr val="black"/>
                </a:solidFill>
                <a:latin typeface="Calibri"/>
              </a:rPr>
              <a:t>Discussion</a:t>
            </a:r>
            <a:r>
              <a:rPr lang="en-US" altLang="zh-CN" sz="2800" b="0" i="1" dirty="0">
                <a:solidFill>
                  <a:prstClr val="black"/>
                </a:solidFill>
                <a:latin typeface="Calibri"/>
              </a:rPr>
              <a:t>: Why do you think they are heroes? </a:t>
            </a:r>
          </a:p>
          <a:p>
            <a:pPr algn="l" fontAlgn="auto">
              <a:spcBef>
                <a:spcPts val="0"/>
              </a:spcBef>
              <a:spcAft>
                <a:spcPts val="0"/>
              </a:spcAft>
            </a:pPr>
            <a:r>
              <a:rPr lang="en-US" altLang="zh-CN" sz="2800" b="0" i="1" dirty="0">
                <a:solidFill>
                  <a:prstClr val="black"/>
                </a:solidFill>
                <a:latin typeface="Calibri"/>
              </a:rPr>
              <a:t>                     What qualities do they have in common?</a:t>
            </a:r>
          </a:p>
          <a:p>
            <a:pPr algn="l" fontAlgn="auto">
              <a:spcBef>
                <a:spcPts val="0"/>
              </a:spcBef>
              <a:spcAft>
                <a:spcPts val="0"/>
              </a:spcAft>
            </a:pPr>
            <a:r>
              <a:rPr lang="en-US" altLang="zh-CN" sz="2800" b="0" i="1" dirty="0">
                <a:solidFill>
                  <a:prstClr val="black"/>
                </a:solidFill>
                <a:latin typeface="Calibri"/>
              </a:rPr>
              <a:t> </a:t>
            </a:r>
            <a:endParaRPr lang="zh-CN" altLang="en-US" sz="2800" b="0" i="1" dirty="0">
              <a:solidFill>
                <a:prstClr val="black"/>
              </a:solidFill>
              <a:latin typeface="Calibri"/>
            </a:endParaRPr>
          </a:p>
        </p:txBody>
      </p:sp>
      <p:sp>
        <p:nvSpPr>
          <p:cNvPr id="24" name="Rectangle 7"/>
          <p:cNvSpPr/>
          <p:nvPr/>
        </p:nvSpPr>
        <p:spPr bwMode="auto">
          <a:xfrm>
            <a:off x="8211753" y="447"/>
            <a:ext cx="3978659" cy="543393"/>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Assignment</a:t>
            </a:r>
            <a:endParaRPr lang="zh-CN" altLang="en-US" sz="2400" dirty="0">
              <a:solidFill>
                <a:prstClr val="black"/>
              </a:solidFill>
              <a:latin typeface="Calibri"/>
            </a:endParaRPr>
          </a:p>
        </p:txBody>
      </p:sp>
      <p:sp>
        <p:nvSpPr>
          <p:cNvPr id="25" name="Rectangle 9"/>
          <p:cNvSpPr/>
          <p:nvPr/>
        </p:nvSpPr>
        <p:spPr bwMode="auto">
          <a:xfrm>
            <a:off x="4001027" y="25609"/>
            <a:ext cx="4219113" cy="518231"/>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Read to Write</a:t>
            </a:r>
            <a:endParaRPr lang="zh-CN" altLang="en-US" sz="2400" dirty="0">
              <a:solidFill>
                <a:prstClr val="black"/>
              </a:solidFill>
              <a:latin typeface="Calibri"/>
            </a:endParaRPr>
          </a:p>
        </p:txBody>
      </p:sp>
      <p:sp>
        <p:nvSpPr>
          <p:cNvPr id="27" name="Rectangle 7"/>
          <p:cNvSpPr/>
          <p:nvPr/>
        </p:nvSpPr>
        <p:spPr bwMode="auto">
          <a:xfrm>
            <a:off x="3417" y="8833"/>
            <a:ext cx="4005998" cy="543633"/>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4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28" name="TextBox 27"/>
          <p:cNvSpPr txBox="1"/>
          <p:nvPr/>
        </p:nvSpPr>
        <p:spPr>
          <a:xfrm>
            <a:off x="533331" y="2326042"/>
            <a:ext cx="3323792" cy="2215702"/>
          </a:xfrm>
          <a:prstGeom prst="rect">
            <a:avLst/>
          </a:prstGeom>
          <a:noFill/>
        </p:spPr>
        <p:txBody>
          <a:bodyPr wrap="square" rtlCol="0">
            <a:spAutoFit/>
          </a:bodyPr>
          <a:lstStyle/>
          <a:p>
            <a:pPr algn="l" fontAlgn="auto">
              <a:spcBef>
                <a:spcPts val="0"/>
              </a:spcBef>
              <a:spcAft>
                <a:spcPts val="0"/>
              </a:spcAft>
            </a:pPr>
            <a:r>
              <a:rPr lang="en-US" altLang="zh-CN" sz="2000" i="1" dirty="0">
                <a:solidFill>
                  <a:srgbClr val="091AB7"/>
                </a:solidFill>
                <a:latin typeface="Calibri"/>
              </a:rPr>
              <a:t>sense of responsibility</a:t>
            </a:r>
            <a:r>
              <a:rPr lang="zh-CN" altLang="en-US" sz="2000" i="1" dirty="0">
                <a:solidFill>
                  <a:srgbClr val="091AB7"/>
                </a:solidFill>
                <a:latin typeface="Calibri"/>
              </a:rPr>
              <a:t>； </a:t>
            </a:r>
            <a:endParaRPr lang="en-US" altLang="zh-CN" sz="2000" i="1" dirty="0">
              <a:solidFill>
                <a:srgbClr val="091AB7"/>
              </a:solidFill>
              <a:latin typeface="Calibri"/>
            </a:endParaRPr>
          </a:p>
          <a:p>
            <a:pPr algn="l" fontAlgn="auto">
              <a:spcBef>
                <a:spcPts val="0"/>
              </a:spcBef>
              <a:spcAft>
                <a:spcPts val="0"/>
              </a:spcAft>
            </a:pPr>
            <a:r>
              <a:rPr lang="en-US" altLang="zh-CN" sz="2000" i="1" dirty="0">
                <a:solidFill>
                  <a:srgbClr val="091AB7"/>
                </a:solidFill>
                <a:latin typeface="Calibri"/>
              </a:rPr>
              <a:t>strong determination</a:t>
            </a:r>
            <a:r>
              <a:rPr lang="zh-CN" altLang="en-US" sz="2000" i="1" dirty="0">
                <a:solidFill>
                  <a:srgbClr val="091AB7"/>
                </a:solidFill>
                <a:latin typeface="Calibri"/>
              </a:rPr>
              <a:t>；</a:t>
            </a:r>
            <a:endParaRPr lang="en-US" altLang="zh-CN" sz="2000" i="1" dirty="0">
              <a:solidFill>
                <a:srgbClr val="091AB7"/>
              </a:solidFill>
              <a:latin typeface="Calibri"/>
            </a:endParaRPr>
          </a:p>
          <a:p>
            <a:pPr algn="l" fontAlgn="auto">
              <a:spcBef>
                <a:spcPts val="0"/>
              </a:spcBef>
              <a:spcAft>
                <a:spcPts val="0"/>
              </a:spcAft>
            </a:pPr>
            <a:r>
              <a:rPr lang="en-US" altLang="zh-CN" sz="2000" i="1" dirty="0">
                <a:solidFill>
                  <a:srgbClr val="091AB7"/>
                </a:solidFill>
                <a:latin typeface="Calibri"/>
              </a:rPr>
              <a:t>working hard;</a:t>
            </a:r>
          </a:p>
          <a:p>
            <a:pPr algn="l" fontAlgn="auto">
              <a:spcBef>
                <a:spcPts val="0"/>
              </a:spcBef>
              <a:spcAft>
                <a:spcPts val="0"/>
              </a:spcAft>
            </a:pPr>
            <a:r>
              <a:rPr lang="en-US" altLang="zh-CN" sz="2000" i="1" dirty="0">
                <a:solidFill>
                  <a:srgbClr val="091AB7"/>
                </a:solidFill>
                <a:latin typeface="Calibri"/>
              </a:rPr>
              <a:t>courage ; </a:t>
            </a:r>
          </a:p>
          <a:p>
            <a:pPr algn="l" fontAlgn="auto">
              <a:spcBef>
                <a:spcPts val="0"/>
              </a:spcBef>
              <a:spcAft>
                <a:spcPts val="0"/>
              </a:spcAft>
            </a:pPr>
            <a:r>
              <a:rPr lang="en-US" altLang="zh-CN" sz="2000" i="1" dirty="0">
                <a:solidFill>
                  <a:srgbClr val="091AB7"/>
                </a:solidFill>
                <a:latin typeface="Calibri"/>
              </a:rPr>
              <a:t>sacrifice </a:t>
            </a:r>
          </a:p>
          <a:p>
            <a:pPr algn="l" fontAlgn="auto">
              <a:spcBef>
                <a:spcPts val="0"/>
              </a:spcBef>
              <a:spcAft>
                <a:spcPts val="0"/>
              </a:spcAft>
            </a:pPr>
            <a:r>
              <a:rPr lang="en-US" altLang="zh-CN" sz="2000" b="0" dirty="0">
                <a:solidFill>
                  <a:prstClr val="black"/>
                </a:solidFill>
                <a:latin typeface="Calibri"/>
              </a:rPr>
              <a:t>…</a:t>
            </a:r>
          </a:p>
          <a:p>
            <a:pPr algn="l" fontAlgn="auto">
              <a:spcBef>
                <a:spcPts val="0"/>
              </a:spcBef>
              <a:spcAft>
                <a:spcPts val="0"/>
              </a:spcAft>
            </a:pPr>
            <a:endParaRPr lang="zh-CN" altLang="en-US" b="0" dirty="0">
              <a:solidFill>
                <a:prstClr val="black"/>
              </a:solidFill>
              <a:latin typeface="Calibri"/>
            </a:endParaRPr>
          </a:p>
        </p:txBody>
      </p:sp>
      <p:sp>
        <p:nvSpPr>
          <p:cNvPr id="32" name="TextBox 31"/>
          <p:cNvSpPr txBox="1"/>
          <p:nvPr/>
        </p:nvSpPr>
        <p:spPr>
          <a:xfrm>
            <a:off x="51755" y="543838"/>
            <a:ext cx="12138657" cy="523152"/>
          </a:xfrm>
          <a:prstGeom prst="rect">
            <a:avLst/>
          </a:prstGeom>
          <a:solidFill>
            <a:srgbClr val="FF0000"/>
          </a:solidFill>
          <a:ln>
            <a:solidFill>
              <a:srgbClr val="C00000"/>
            </a:solidFill>
          </a:ln>
        </p:spPr>
        <p:txBody>
          <a:bodyPr wrap="square" rtlCol="0">
            <a:spAutoFit/>
          </a:bodyPr>
          <a:lstStyle/>
          <a:p>
            <a:pPr fontAlgn="auto">
              <a:spcBef>
                <a:spcPts val="0"/>
              </a:spcBef>
              <a:spcAft>
                <a:spcPts val="0"/>
              </a:spcAft>
            </a:pPr>
            <a:r>
              <a:rPr lang="en-US" altLang="zh-CN" sz="2800" b="0" dirty="0">
                <a:solidFill>
                  <a:prstClr val="black"/>
                </a:solidFill>
                <a:latin typeface="Calibri"/>
              </a:rPr>
              <a:t>The profound understanding of “hero” </a:t>
            </a:r>
            <a:endParaRPr lang="zh-CN" altLang="en-US" sz="2800" b="0" dirty="0">
              <a:solidFill>
                <a:prstClr val="black"/>
              </a:solidFill>
              <a:latin typeface="Calibri"/>
            </a:endParaRPr>
          </a:p>
        </p:txBody>
      </p:sp>
      <p:pic>
        <p:nvPicPr>
          <p:cNvPr id="13" name="Picture 2" descr="https://boot-img.xuexi.cn/image/1004/process/f0e52ef133f041369a270a7f4833e8b7.jpg"/>
          <p:cNvPicPr>
            <a:picLocks noChangeAspect="1" noChangeArrowheads="1"/>
          </p:cNvPicPr>
          <p:nvPr/>
        </p:nvPicPr>
        <p:blipFill>
          <a:blip r:embed="rId5" cstate="print"/>
          <a:srcRect/>
          <a:stretch>
            <a:fillRect/>
          </a:stretch>
        </p:blipFill>
        <p:spPr bwMode="auto">
          <a:xfrm>
            <a:off x="9213162" y="1143298"/>
            <a:ext cx="2809508" cy="5533304"/>
          </a:xfrm>
          <a:prstGeom prst="rect">
            <a:avLst/>
          </a:prstGeom>
          <a:noFill/>
        </p:spPr>
      </p:pic>
      <p:sp>
        <p:nvSpPr>
          <p:cNvPr id="23" name="内容占位符 2"/>
          <p:cNvSpPr txBox="1">
            <a:spLocks/>
          </p:cNvSpPr>
          <p:nvPr/>
        </p:nvSpPr>
        <p:spPr>
          <a:xfrm>
            <a:off x="276189" y="4852801"/>
            <a:ext cx="8866620" cy="1814277"/>
          </a:xfrm>
          <a:prstGeom prst="rect">
            <a:avLst/>
          </a:prstGeom>
        </p:spPr>
        <p:txBody>
          <a:bodyPr vert="horz" lIns="91428" tIns="45714" rIns="91428" bIns="45714" rtlCol="0">
            <a:normAutofit/>
          </a:bodyPr>
          <a:lstStyle/>
          <a:p>
            <a:pPr marL="228577" indent="-228577" algn="l" fontAlgn="auto">
              <a:lnSpc>
                <a:spcPct val="90000"/>
              </a:lnSpc>
              <a:spcBef>
                <a:spcPts val="1000"/>
              </a:spcBef>
              <a:spcAft>
                <a:spcPts val="0"/>
              </a:spcAft>
              <a:defRPr/>
            </a:pPr>
            <a:r>
              <a:rPr lang="en-US" sz="2800" b="0" dirty="0">
                <a:solidFill>
                  <a:prstClr val="black"/>
                </a:solidFill>
                <a:latin typeface="Calibri"/>
              </a:rPr>
              <a:t>  “President Xi hailed the </a:t>
            </a:r>
            <a:r>
              <a:rPr lang="en-US" sz="2800" dirty="0">
                <a:solidFill>
                  <a:prstClr val="black"/>
                </a:solidFill>
                <a:latin typeface="Calibri"/>
              </a:rPr>
              <a:t>people</a:t>
            </a:r>
            <a:r>
              <a:rPr lang="en-US" sz="2800" b="0" dirty="0">
                <a:solidFill>
                  <a:prstClr val="black"/>
                </a:solidFill>
                <a:latin typeface="Calibri"/>
              </a:rPr>
              <a:t> as the </a:t>
            </a:r>
            <a:r>
              <a:rPr lang="en-US" sz="2800" dirty="0">
                <a:solidFill>
                  <a:prstClr val="black"/>
                </a:solidFill>
                <a:latin typeface="Calibri"/>
              </a:rPr>
              <a:t>true heroes </a:t>
            </a:r>
            <a:r>
              <a:rPr lang="en-US" sz="2800" b="0" dirty="0">
                <a:solidFill>
                  <a:prstClr val="black"/>
                </a:solidFill>
                <a:latin typeface="Calibri"/>
              </a:rPr>
              <a:t>in serving as the source of strength and confidence for China to fight the virus.”                                               </a:t>
            </a:r>
            <a:r>
              <a:rPr lang="en-US" sz="2400" b="0" dirty="0">
                <a:solidFill>
                  <a:prstClr val="black"/>
                </a:solidFill>
                <a:latin typeface="Calibri"/>
              </a:rPr>
              <a:t>(www.xuexi.cn)</a:t>
            </a:r>
          </a:p>
          <a:p>
            <a:pPr marL="228577" indent="-228577" algn="l" fontAlgn="auto">
              <a:lnSpc>
                <a:spcPct val="90000"/>
              </a:lnSpc>
              <a:spcBef>
                <a:spcPts val="1000"/>
              </a:spcBef>
              <a:spcAft>
                <a:spcPts val="0"/>
              </a:spcAft>
              <a:defRPr/>
            </a:pPr>
            <a:r>
              <a:rPr lang="en-US" sz="2800" b="0" dirty="0">
                <a:solidFill>
                  <a:prstClr val="black"/>
                </a:solidFill>
                <a:latin typeface="Calibri"/>
              </a:rPr>
              <a:t>   </a:t>
            </a:r>
            <a:endParaRPr lang="zh-CN" altLang="en-US" sz="2800" b="0" dirty="0">
              <a:solidFill>
                <a:prstClr val="black"/>
              </a:solidFill>
              <a:latin typeface="Calibri"/>
            </a:endParaRPr>
          </a:p>
        </p:txBody>
      </p:sp>
    </p:spTree>
    <p:extLst>
      <p:ext uri="{BB962C8B-B14F-4D97-AF65-F5344CB8AC3E}">
        <p14:creationId xmlns:p14="http://schemas.microsoft.com/office/powerpoint/2010/main" val="10412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69803" y="1112714"/>
            <a:ext cx="10303658" cy="4350771"/>
          </a:xfrm>
        </p:spPr>
        <p:txBody>
          <a:bodyPr/>
          <a:lstStyle/>
          <a:p>
            <a:pPr marL="0" indent="0">
              <a:buNone/>
            </a:pPr>
            <a:r>
              <a:rPr lang="en-US" altLang="zh-CN" dirty="0" smtClean="0"/>
              <a:t>Collect more detailed information about the </a:t>
            </a:r>
            <a:r>
              <a:rPr lang="en-US" altLang="zh-CN" b="1" dirty="0" smtClean="0"/>
              <a:t>Hero</a:t>
            </a:r>
            <a:r>
              <a:rPr lang="en-US" altLang="zh-CN" dirty="0" smtClean="0"/>
              <a:t> you write </a:t>
            </a:r>
            <a:r>
              <a:rPr lang="en-US" altLang="zh-CN" dirty="0"/>
              <a:t>about </a:t>
            </a:r>
          </a:p>
          <a:p>
            <a:pPr marL="0" indent="0">
              <a:buNone/>
            </a:pPr>
            <a:endParaRPr lang="en-US" altLang="zh-CN" dirty="0" smtClean="0"/>
          </a:p>
          <a:p>
            <a:pPr marL="0" indent="0">
              <a:buNone/>
            </a:pPr>
            <a:r>
              <a:rPr lang="en-US" altLang="zh-CN" dirty="0" smtClean="0"/>
              <a:t>Modify </a:t>
            </a:r>
            <a:r>
              <a:rPr lang="en-US" altLang="zh-CN" dirty="0"/>
              <a:t>your </a:t>
            </a:r>
            <a:r>
              <a:rPr lang="en-US" altLang="zh-CN" dirty="0" smtClean="0"/>
              <a:t>writing </a:t>
            </a:r>
            <a:r>
              <a:rPr lang="en-US" altLang="zh-CN" dirty="0"/>
              <a:t>using </a:t>
            </a:r>
            <a:r>
              <a:rPr lang="en-US" altLang="zh-CN" dirty="0" smtClean="0"/>
              <a:t>at least one method of </a:t>
            </a:r>
            <a:r>
              <a:rPr lang="en-US" altLang="zh-CN" b="1" dirty="0" smtClean="0"/>
              <a:t>SHOW </a:t>
            </a:r>
            <a:r>
              <a:rPr lang="en-US" altLang="zh-CN" b="1" dirty="0"/>
              <a:t>DON’T TELL </a:t>
            </a:r>
            <a:r>
              <a:rPr lang="en-US" altLang="zh-CN" dirty="0" smtClean="0"/>
              <a:t>and </a:t>
            </a:r>
            <a:r>
              <a:rPr lang="en-US" altLang="zh-CN" dirty="0"/>
              <a:t>submit it </a:t>
            </a:r>
            <a:r>
              <a:rPr lang="en-US" altLang="zh-CN" dirty="0" smtClean="0"/>
              <a:t>to “</a:t>
            </a:r>
            <a:r>
              <a:rPr lang="en-US" altLang="zh-CN" b="1" dirty="0" err="1" smtClean="0"/>
              <a:t>iWrite</a:t>
            </a:r>
            <a:r>
              <a:rPr lang="en-US" altLang="zh-CN" dirty="0" smtClean="0"/>
              <a:t>”</a:t>
            </a:r>
          </a:p>
          <a:p>
            <a:pPr marL="0" indent="0">
              <a:buNone/>
            </a:pPr>
            <a:endParaRPr lang="en-US" altLang="zh-CN" dirty="0" smtClean="0"/>
          </a:p>
          <a:p>
            <a:pPr marL="0" indent="0">
              <a:buNone/>
            </a:pPr>
            <a:r>
              <a:rPr lang="en-US" altLang="zh-CN" dirty="0" smtClean="0"/>
              <a:t>Practice your speech for </a:t>
            </a:r>
            <a:r>
              <a:rPr lang="en-US" altLang="zh-CN" b="1" dirty="0"/>
              <a:t>China </a:t>
            </a:r>
            <a:r>
              <a:rPr lang="en-US" altLang="zh-CN" b="1" dirty="0" smtClean="0"/>
              <a:t>Voice (</a:t>
            </a:r>
            <a:r>
              <a:rPr lang="en-US" altLang="zh-CN" dirty="0" smtClean="0"/>
              <a:t>the activity of English Clubs), preparing for </a:t>
            </a:r>
            <a:r>
              <a:rPr lang="en-US" altLang="zh-CN" b="1" dirty="0" smtClean="0"/>
              <a:t>Campus </a:t>
            </a:r>
            <a:r>
              <a:rPr lang="en-US" altLang="zh-CN" b="1" dirty="0"/>
              <a:t>Art Festival </a:t>
            </a:r>
            <a:r>
              <a:rPr lang="en-US" altLang="zh-CN" dirty="0"/>
              <a:t>of our university </a:t>
            </a:r>
          </a:p>
          <a:p>
            <a:pPr marL="0" indent="0">
              <a:buNone/>
            </a:pPr>
            <a:endParaRPr lang="en-US" altLang="zh-CN" dirty="0"/>
          </a:p>
        </p:txBody>
      </p:sp>
      <p:pic>
        <p:nvPicPr>
          <p:cNvPr id="10" name="内容占位符 6"/>
          <p:cNvPicPr>
            <a:picLocks noChangeAspect="1"/>
          </p:cNvPicPr>
          <p:nvPr/>
        </p:nvPicPr>
        <p:blipFill rotWithShape="1">
          <a:blip r:embed="rId2">
            <a:extLst>
              <a:ext uri="{28A0092B-C50C-407E-A947-70E740481C1C}">
                <a14:useLocalDpi xmlns:a14="http://schemas.microsoft.com/office/drawing/2010/main" val="0"/>
              </a:ext>
            </a:extLst>
          </a:blip>
          <a:srcRect r="79891" b="78563"/>
          <a:stretch/>
        </p:blipFill>
        <p:spPr>
          <a:xfrm>
            <a:off x="980574" y="1139268"/>
            <a:ext cx="600882" cy="603425"/>
          </a:xfrm>
          <a:prstGeom prst="rect">
            <a:avLst/>
          </a:prstGeom>
        </p:spPr>
      </p:pic>
      <p:pic>
        <p:nvPicPr>
          <p:cNvPr id="11" name="内容占位符 6"/>
          <p:cNvPicPr>
            <a:picLocks noChangeAspect="1"/>
          </p:cNvPicPr>
          <p:nvPr/>
        </p:nvPicPr>
        <p:blipFill rotWithShape="1">
          <a:blip r:embed="rId2">
            <a:extLst>
              <a:ext uri="{28A0092B-C50C-407E-A947-70E740481C1C}">
                <a14:useLocalDpi xmlns:a14="http://schemas.microsoft.com/office/drawing/2010/main" val="0"/>
              </a:ext>
            </a:extLst>
          </a:blip>
          <a:srcRect l="20373" r="60029" b="78072"/>
          <a:stretch/>
        </p:blipFill>
        <p:spPr>
          <a:xfrm>
            <a:off x="947744" y="2224617"/>
            <a:ext cx="619978" cy="653464"/>
          </a:xfrm>
          <a:prstGeom prst="rect">
            <a:avLst/>
          </a:prstGeom>
        </p:spPr>
      </p:pic>
      <p:pic>
        <p:nvPicPr>
          <p:cNvPr id="12" name="内容占位符 6"/>
          <p:cNvPicPr>
            <a:picLocks noChangeAspect="1"/>
          </p:cNvPicPr>
          <p:nvPr/>
        </p:nvPicPr>
        <p:blipFill rotWithShape="1">
          <a:blip r:embed="rId2">
            <a:extLst>
              <a:ext uri="{28A0092B-C50C-407E-A947-70E740481C1C}">
                <a14:useLocalDpi xmlns:a14="http://schemas.microsoft.com/office/drawing/2010/main" val="0"/>
              </a:ext>
            </a:extLst>
          </a:blip>
          <a:srcRect l="39970" t="1" r="39838" b="78282"/>
          <a:stretch/>
        </p:blipFill>
        <p:spPr>
          <a:xfrm>
            <a:off x="930492" y="3618012"/>
            <a:ext cx="642338" cy="650821"/>
          </a:xfrm>
          <a:prstGeom prst="rect">
            <a:avLst/>
          </a:prstGeom>
        </p:spPr>
      </p:pic>
      <p:sp>
        <p:nvSpPr>
          <p:cNvPr id="14" name="Rectangle 7"/>
          <p:cNvSpPr/>
          <p:nvPr/>
        </p:nvSpPr>
        <p:spPr bwMode="auto">
          <a:xfrm>
            <a:off x="8211753" y="447"/>
            <a:ext cx="3978659" cy="672772"/>
          </a:xfrm>
          <a:prstGeom prst="rect">
            <a:avLst/>
          </a:prstGeom>
          <a:solidFill>
            <a:srgbClr val="CCFFCC"/>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fontAlgn="auto">
              <a:spcBef>
                <a:spcPts val="0"/>
              </a:spcBef>
              <a:spcAft>
                <a:spcPts val="0"/>
              </a:spcAft>
            </a:pPr>
            <a:r>
              <a:rPr lang="en-US" altLang="zh-CN" sz="2400" dirty="0">
                <a:solidFill>
                  <a:prstClr val="black"/>
                </a:solidFill>
                <a:latin typeface="Calibri"/>
              </a:rPr>
              <a:t>Assignment</a:t>
            </a:r>
            <a:endParaRPr lang="zh-CN" altLang="en-US" sz="2400" dirty="0">
              <a:solidFill>
                <a:prstClr val="black"/>
              </a:solidFill>
              <a:latin typeface="Calibri"/>
            </a:endParaRPr>
          </a:p>
        </p:txBody>
      </p:sp>
      <p:sp>
        <p:nvSpPr>
          <p:cNvPr id="15" name="Rectangle 9"/>
          <p:cNvSpPr/>
          <p:nvPr/>
        </p:nvSpPr>
        <p:spPr bwMode="auto">
          <a:xfrm>
            <a:off x="4001027" y="25609"/>
            <a:ext cx="4219113" cy="311223"/>
          </a:xfrm>
          <a:prstGeom prst="rect">
            <a:avLst/>
          </a:prstGeom>
          <a:solidFill>
            <a:srgbClr val="FFCCFF"/>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fontAlgn="auto">
              <a:spcBef>
                <a:spcPts val="0"/>
              </a:spcBef>
              <a:spcAft>
                <a:spcPts val="0"/>
              </a:spcAft>
            </a:pPr>
            <a:r>
              <a:rPr lang="en-US" altLang="zh-CN" sz="2000" dirty="0">
                <a:solidFill>
                  <a:prstClr val="black"/>
                </a:solidFill>
                <a:latin typeface="Calibri"/>
              </a:rPr>
              <a:t>Read to Write</a:t>
            </a:r>
            <a:endParaRPr lang="zh-CN" altLang="en-US" sz="2000" dirty="0">
              <a:solidFill>
                <a:prstClr val="black"/>
              </a:solidFill>
              <a:latin typeface="Calibri"/>
            </a:endParaRPr>
          </a:p>
        </p:txBody>
      </p:sp>
      <p:sp>
        <p:nvSpPr>
          <p:cNvPr id="16" name="Rectangle 7"/>
          <p:cNvSpPr/>
          <p:nvPr/>
        </p:nvSpPr>
        <p:spPr bwMode="auto">
          <a:xfrm>
            <a:off x="3417" y="8834"/>
            <a:ext cx="4005998" cy="319374"/>
          </a:xfrm>
          <a:prstGeom prst="rect">
            <a:avLst/>
          </a:prstGeom>
          <a:solidFill>
            <a:srgbClr val="C2DFFE"/>
          </a:solidFill>
          <a:ln w="9525" cap="flat" cmpd="sng" algn="ctr">
            <a:noFill/>
            <a:prstDash val="solid"/>
            <a:round/>
            <a:headEnd type="none" w="med" len="med"/>
            <a:tailEnd type="none" w="med" len="med"/>
          </a:ln>
          <a:effectLst/>
          <a:scene3d>
            <a:camera prst="perspectiveFront"/>
            <a:lightRig rig="threePt" dir="t"/>
          </a:scene3d>
          <a:sp3d>
            <a:bevelT/>
          </a:sp3d>
        </p:spPr>
        <p:txBody>
          <a:bodyPr anchor="ctr"/>
          <a:lstStyle/>
          <a:p>
            <a:pPr algn="l" fontAlgn="auto">
              <a:spcBef>
                <a:spcPts val="0"/>
              </a:spcBef>
              <a:spcAft>
                <a:spcPts val="0"/>
              </a:spcAft>
            </a:pPr>
            <a:endParaRPr lang="en-US" altLang="zh-CN" sz="2000" dirty="0">
              <a:solidFill>
                <a:prstClr val="black"/>
              </a:solidFill>
              <a:latin typeface="Calibri"/>
            </a:endParaRPr>
          </a:p>
          <a:p>
            <a:pPr fontAlgn="auto">
              <a:spcBef>
                <a:spcPts val="0"/>
              </a:spcBef>
              <a:spcAft>
                <a:spcPts val="0"/>
              </a:spcAft>
            </a:pPr>
            <a:r>
              <a:rPr lang="en-US" altLang="zh-CN" sz="2000" dirty="0">
                <a:solidFill>
                  <a:prstClr val="black"/>
                </a:solidFill>
                <a:latin typeface="Calibri"/>
              </a:rPr>
              <a:t>Unit Project</a:t>
            </a:r>
          </a:p>
          <a:p>
            <a:pPr algn="l" fontAlgn="auto">
              <a:spcBef>
                <a:spcPts val="0"/>
              </a:spcBef>
              <a:spcAft>
                <a:spcPts val="0"/>
              </a:spcAft>
            </a:pPr>
            <a:endParaRPr lang="zh-CN" altLang="en-US" sz="2000" dirty="0">
              <a:solidFill>
                <a:prstClr val="black"/>
              </a:solidFill>
              <a:latin typeface="Calibri"/>
            </a:endParaRPr>
          </a:p>
        </p:txBody>
      </p:sp>
      <p:sp>
        <p:nvSpPr>
          <p:cNvPr id="17" name="TextBox 16"/>
          <p:cNvSpPr txBox="1"/>
          <p:nvPr/>
        </p:nvSpPr>
        <p:spPr>
          <a:xfrm>
            <a:off x="1285708" y="5048040"/>
            <a:ext cx="10552325" cy="584699"/>
          </a:xfrm>
          <a:prstGeom prst="rect">
            <a:avLst/>
          </a:prstGeom>
          <a:noFill/>
          <a:ln>
            <a:solidFill>
              <a:srgbClr val="C00000"/>
            </a:solidFill>
          </a:ln>
        </p:spPr>
        <p:txBody>
          <a:bodyPr wrap="square" rtlCol="0">
            <a:spAutoFit/>
          </a:bodyPr>
          <a:lstStyle/>
          <a:p>
            <a:pPr algn="l" fontAlgn="auto">
              <a:spcBef>
                <a:spcPts val="0"/>
              </a:spcBef>
              <a:spcAft>
                <a:spcPts val="0"/>
              </a:spcAft>
            </a:pPr>
            <a:r>
              <a:rPr lang="en-US" altLang="zh-CN" sz="3200" b="0" dirty="0">
                <a:solidFill>
                  <a:srgbClr val="C00000"/>
                </a:solidFill>
                <a:latin typeface="Calibri"/>
              </a:rPr>
              <a:t>“To do a common thing uncommonly well brings success.”</a:t>
            </a:r>
            <a:endParaRPr lang="zh-CN" altLang="en-US" sz="3200" b="0" dirty="0">
              <a:solidFill>
                <a:srgbClr val="C00000"/>
              </a:solidFill>
              <a:latin typeface="Calibri"/>
            </a:endParaRPr>
          </a:p>
        </p:txBody>
      </p:sp>
      <p:pic>
        <p:nvPicPr>
          <p:cNvPr id="18" name="图片 17"/>
          <p:cNvPicPr>
            <a:picLocks noChangeAspect="1"/>
          </p:cNvPicPr>
          <p:nvPr/>
        </p:nvPicPr>
        <p:blipFill rotWithShape="1">
          <a:blip r:embed="rId3" cstate="print"/>
          <a:srcRect r="59901"/>
          <a:stretch/>
        </p:blipFill>
        <p:spPr>
          <a:xfrm>
            <a:off x="196437" y="4640746"/>
            <a:ext cx="1020965" cy="1110203"/>
          </a:xfrm>
          <a:prstGeom prst="rect">
            <a:avLst/>
          </a:prstGeom>
        </p:spPr>
      </p:pic>
      <p:sp>
        <p:nvSpPr>
          <p:cNvPr id="19" name="矩形 18"/>
          <p:cNvSpPr/>
          <p:nvPr/>
        </p:nvSpPr>
        <p:spPr>
          <a:xfrm>
            <a:off x="4364373" y="539610"/>
            <a:ext cx="3468896" cy="523152"/>
          </a:xfrm>
          <a:prstGeom prst="rect">
            <a:avLst/>
          </a:prstGeom>
        </p:spPr>
        <p:txBody>
          <a:bodyPr wrap="none">
            <a:spAutoFit/>
          </a:bodyPr>
          <a:lstStyle/>
          <a:p>
            <a:pPr algn="l" fontAlgn="auto">
              <a:spcBef>
                <a:spcPts val="0"/>
              </a:spcBef>
              <a:spcAft>
                <a:spcPts val="0"/>
              </a:spcAft>
            </a:pPr>
            <a:r>
              <a:rPr lang="en-US" sz="2800" dirty="0">
                <a:solidFill>
                  <a:srgbClr val="9B113C"/>
                </a:solidFill>
                <a:latin typeface="Calibri"/>
              </a:rPr>
              <a:t>Telling Chinese Stories</a:t>
            </a:r>
            <a:endParaRPr lang="zh-CN" altLang="en-US" sz="2800" dirty="0">
              <a:solidFill>
                <a:srgbClr val="9B113C"/>
              </a:solidFill>
              <a:latin typeface="Calibri"/>
            </a:endParaRPr>
          </a:p>
        </p:txBody>
      </p:sp>
    </p:spTree>
    <p:extLst>
      <p:ext uri="{BB962C8B-B14F-4D97-AF65-F5344CB8AC3E}">
        <p14:creationId xmlns:p14="http://schemas.microsoft.com/office/powerpoint/2010/main" val="4420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rotWithShape="1">
          <a:blip r:embed="rId2"/>
          <a:srcRect r="349" b="6082"/>
          <a:stretch/>
        </p:blipFill>
        <p:spPr>
          <a:xfrm>
            <a:off x="1343993" y="1371868"/>
            <a:ext cx="9505473" cy="5182405"/>
          </a:xfrm>
          <a:prstGeom prst="rect">
            <a:avLst/>
          </a:prstGeom>
          <a:effectLst>
            <a:softEdge rad="635000"/>
          </a:effectLst>
        </p:spPr>
      </p:pic>
    </p:spTree>
    <p:extLst>
      <p:ext uri="{BB962C8B-B14F-4D97-AF65-F5344CB8AC3E}">
        <p14:creationId xmlns:p14="http://schemas.microsoft.com/office/powerpoint/2010/main" val="880137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11150" y="5227637"/>
            <a:ext cx="2346325" cy="766763"/>
            <a:chOff x="311150" y="5227637"/>
            <a:chExt cx="2346325" cy="766763"/>
          </a:xfrm>
          <a:effectLst>
            <a:reflection blurRad="6350" stA="52000" endA="300" endPos="35000" dir="5400000" sy="-100000" algn="bl" rotWithShape="0"/>
          </a:effectLst>
        </p:grpSpPr>
        <p:sp>
          <p:nvSpPr>
            <p:cNvPr id="251" name="Rectangle 174"/>
            <p:cNvSpPr>
              <a:spLocks noChangeArrowheads="1"/>
            </p:cNvSpPr>
            <p:nvPr/>
          </p:nvSpPr>
          <p:spPr bwMode="gray">
            <a:xfrm>
              <a:off x="444170" y="5227637"/>
              <a:ext cx="2033854" cy="766763"/>
            </a:xfrm>
            <a:prstGeom prst="rect">
              <a:avLst/>
            </a:prstGeom>
            <a:solidFill>
              <a:schemeClr val="accent5">
                <a:lumMod val="60000"/>
                <a:lumOff val="40000"/>
              </a:schemeClr>
            </a:solid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2">
                        <a:gamma/>
                        <a:shade val="60000"/>
                        <a:invGamma/>
                      </a:schemeClr>
                    </a:outerShdw>
                  </a:effectLst>
                </a14:hiddenEffects>
              </a:ext>
            </a:extLst>
          </p:spPr>
          <p:txBody>
            <a:bodyPr wrap="none" anchor="ctr"/>
            <a:lstStyle/>
            <a:p>
              <a:endParaRPr lang="zh-CN" altLang="en-US"/>
            </a:p>
          </p:txBody>
        </p:sp>
        <p:sp>
          <p:nvSpPr>
            <p:cNvPr id="238" name="TextBox 13"/>
            <p:cNvSpPr txBox="1">
              <a:spLocks noChangeArrowheads="1"/>
            </p:cNvSpPr>
            <p:nvPr/>
          </p:nvSpPr>
          <p:spPr bwMode="auto">
            <a:xfrm>
              <a:off x="311150" y="5397500"/>
              <a:ext cx="2346325" cy="427038"/>
            </a:xfrm>
            <a:prstGeom prst="rect">
              <a:avLst/>
            </a:prstGeom>
            <a:noFill/>
            <a:ln w="9525">
              <a:noFill/>
              <a:miter lim="800000"/>
            </a:ln>
          </p:spPr>
          <p:txBody>
            <a:bodyPr lIns="0" tIns="0" rIns="0" bIns="0">
              <a:spAutoFit/>
            </a:bodyPr>
            <a:lstStyle/>
            <a:p>
              <a:pPr algn="ctr" defTabSz="1216025">
                <a:spcBef>
                  <a:spcPct val="20000"/>
                </a:spcBef>
              </a:pP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Philosophy</a:t>
              </a:r>
            </a:p>
          </p:txBody>
        </p:sp>
      </p:grpSp>
      <p:grpSp>
        <p:nvGrpSpPr>
          <p:cNvPr id="4" name="组合 3"/>
          <p:cNvGrpSpPr/>
          <p:nvPr/>
        </p:nvGrpSpPr>
        <p:grpSpPr>
          <a:xfrm>
            <a:off x="1895475" y="3772693"/>
            <a:ext cx="2346325" cy="766763"/>
            <a:chOff x="1895475" y="3772693"/>
            <a:chExt cx="2346325" cy="766763"/>
          </a:xfrm>
          <a:effectLst>
            <a:reflection blurRad="6350" stA="52000" endA="300" endPos="35000" dir="5400000" sy="-100000" algn="bl" rotWithShape="0"/>
          </a:effectLst>
        </p:grpSpPr>
        <p:sp>
          <p:nvSpPr>
            <p:cNvPr id="252" name="Rectangle 175"/>
            <p:cNvSpPr>
              <a:spLocks noChangeArrowheads="1"/>
            </p:cNvSpPr>
            <p:nvPr/>
          </p:nvSpPr>
          <p:spPr bwMode="gray">
            <a:xfrm>
              <a:off x="1980503" y="3772693"/>
              <a:ext cx="2178112" cy="766763"/>
            </a:xfrm>
            <a:prstGeom prst="rect">
              <a:avLst/>
            </a:prstGeom>
            <a:solidFill>
              <a:schemeClr val="accent1"/>
            </a:solid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endParaRPr lang="zh-CN" altLang="en-US"/>
            </a:p>
          </p:txBody>
        </p:sp>
        <p:sp>
          <p:nvSpPr>
            <p:cNvPr id="243" name="TextBox 13"/>
            <p:cNvSpPr txBox="1">
              <a:spLocks noChangeArrowheads="1"/>
            </p:cNvSpPr>
            <p:nvPr/>
          </p:nvSpPr>
          <p:spPr bwMode="auto">
            <a:xfrm>
              <a:off x="1895475" y="3942556"/>
              <a:ext cx="2346325" cy="427038"/>
            </a:xfrm>
            <a:prstGeom prst="rect">
              <a:avLst/>
            </a:prstGeom>
            <a:noFill/>
            <a:ln w="9525">
              <a:noFill/>
              <a:miter lim="800000"/>
            </a:ln>
          </p:spPr>
          <p:txBody>
            <a:bodyPr lIns="0" tIns="0" rIns="0" bIns="0">
              <a:spAutoFit/>
            </a:bodyPr>
            <a:lstStyle/>
            <a:p>
              <a:pPr algn="ctr" defTabSz="1216025">
                <a:spcBef>
                  <a:spcPct val="20000"/>
                </a:spcBef>
              </a:pPr>
              <a:r>
                <a:rPr lang="en-US" altLang="zh-CN" sz="2800"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Methodology</a:t>
              </a:r>
            </a:p>
          </p:txBody>
        </p:sp>
      </p:grpSp>
      <p:grpSp>
        <p:nvGrpSpPr>
          <p:cNvPr id="5" name="组合 4"/>
          <p:cNvGrpSpPr/>
          <p:nvPr/>
        </p:nvGrpSpPr>
        <p:grpSpPr>
          <a:xfrm>
            <a:off x="3723114" y="2328971"/>
            <a:ext cx="2346325" cy="688764"/>
            <a:chOff x="3723114" y="2328971"/>
            <a:chExt cx="2346325" cy="688764"/>
          </a:xfrm>
          <a:effectLst>
            <a:reflection blurRad="6350" stA="52000" endA="300" endPos="35000" dir="5400000" sy="-100000" algn="bl" rotWithShape="0"/>
          </a:effectLst>
        </p:grpSpPr>
        <p:sp>
          <p:nvSpPr>
            <p:cNvPr id="253" name="Rectangle 176"/>
            <p:cNvSpPr>
              <a:spLocks noChangeArrowheads="1"/>
            </p:cNvSpPr>
            <p:nvPr/>
          </p:nvSpPr>
          <p:spPr bwMode="gray">
            <a:xfrm>
              <a:off x="4116387" y="2328971"/>
              <a:ext cx="1559780" cy="688764"/>
            </a:xfrm>
            <a:prstGeom prst="rect">
              <a:avLst/>
            </a:prstGeom>
            <a:solidFill>
              <a:schemeClr val="accent4">
                <a:lumMod val="60000"/>
                <a:lumOff val="40000"/>
              </a:schemeClr>
            </a:solidFill>
            <a:ln>
              <a:noFill/>
            </a:ln>
            <a:effectLst/>
            <a:extLst>
              <a:ext uri="{91240B29-F687-4F45-9708-019B960494DF}">
                <a14:hiddenLine xmlns:a14="http://schemas.microsoft.com/office/drawing/2010/main" w="12700">
                  <a:solidFill>
                    <a:srgbClr val="292929"/>
                  </a:solidFill>
                  <a:prstDash val="dash"/>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anchor="ctr"/>
            <a:lstStyle/>
            <a:p>
              <a:endParaRPr lang="zh-CN" altLang="en-US"/>
            </a:p>
          </p:txBody>
        </p:sp>
        <p:sp>
          <p:nvSpPr>
            <p:cNvPr id="246" name="TextBox 13"/>
            <p:cNvSpPr txBox="1">
              <a:spLocks noChangeArrowheads="1"/>
            </p:cNvSpPr>
            <p:nvPr/>
          </p:nvSpPr>
          <p:spPr bwMode="auto">
            <a:xfrm>
              <a:off x="3723114" y="2414243"/>
              <a:ext cx="2346325" cy="427038"/>
            </a:xfrm>
            <a:prstGeom prst="rect">
              <a:avLst/>
            </a:prstGeom>
            <a:noFill/>
            <a:ln w="9525">
              <a:noFill/>
              <a:miter lim="800000"/>
            </a:ln>
          </p:spPr>
          <p:txBody>
            <a:bodyPr lIns="0" tIns="0" rIns="0" bIns="0">
              <a:spAutoFit/>
            </a:bodyPr>
            <a:lstStyle/>
            <a:p>
              <a:pPr algn="ctr" defTabSz="1216025">
                <a:spcBef>
                  <a:spcPct val="20000"/>
                </a:spcBef>
              </a:pPr>
              <a:r>
                <a:rPr lang="en-US" altLang="zh-CN" sz="2800" b="1" dirty="0">
                  <a:solidFill>
                    <a:srgbClr val="FFFFFF"/>
                  </a:solidFill>
                  <a:effectLst>
                    <a:outerShdw blurRad="50800" dist="38100" dir="13500000" algn="br" rotWithShape="0">
                      <a:prstClr val="black">
                        <a:alpha val="40000"/>
                      </a:prstClr>
                    </a:outerShdw>
                  </a:effectLst>
                  <a:latin typeface="Times New Roman" panose="02020603050405020304" pitchFamily="18" charset="0"/>
                  <a:ea typeface="微软雅黑" panose="020B0503020204020204" pitchFamily="34" charset="-122"/>
                  <a:cs typeface="微软雅黑" panose="020B0503020204020204" pitchFamily="34" charset="-122"/>
                  <a:sym typeface="Arial" panose="020B0604020202020204" pitchFamily="34" charset="0"/>
                </a:rPr>
                <a:t>Design</a:t>
              </a:r>
            </a:p>
          </p:txBody>
        </p:sp>
      </p:grpSp>
      <p:grpSp>
        <p:nvGrpSpPr>
          <p:cNvPr id="189" name="组合 188"/>
          <p:cNvGrpSpPr/>
          <p:nvPr/>
        </p:nvGrpSpPr>
        <p:grpSpPr bwMode="auto">
          <a:xfrm>
            <a:off x="3352800" y="508000"/>
            <a:ext cx="5967730" cy="7146925"/>
            <a:chOff x="3848834" y="617928"/>
            <a:chExt cx="4464529" cy="7202581"/>
          </a:xfrm>
        </p:grpSpPr>
        <p:grpSp>
          <p:nvGrpSpPr>
            <p:cNvPr id="191" name="组合 2"/>
            <p:cNvGrpSpPr/>
            <p:nvPr/>
          </p:nvGrpSpPr>
          <p:grpSpPr bwMode="auto">
            <a:xfrm>
              <a:off x="6399381" y="617928"/>
              <a:ext cx="1913982" cy="2088511"/>
              <a:chOff x="8394293" y="1556577"/>
              <a:chExt cx="1913982" cy="2088511"/>
            </a:xfrm>
          </p:grpSpPr>
          <p:sp>
            <p:nvSpPr>
              <p:cNvPr id="192" name="Freeform 8"/>
              <p:cNvSpPr/>
              <p:nvPr/>
            </p:nvSpPr>
            <p:spPr bwMode="auto">
              <a:xfrm rot="607256">
                <a:off x="8752390" y="2830393"/>
                <a:ext cx="375218" cy="313579"/>
              </a:xfrm>
              <a:custGeom>
                <a:avLst/>
                <a:gdLst>
                  <a:gd name="T0" fmla="*/ 119 w 137"/>
                  <a:gd name="T1" fmla="*/ 114 h 114"/>
                  <a:gd name="T2" fmla="*/ 0 w 137"/>
                  <a:gd name="T3" fmla="*/ 26 h 114"/>
                  <a:gd name="T4" fmla="*/ 19 w 137"/>
                  <a:gd name="T5" fmla="*/ 0 h 114"/>
                  <a:gd name="T6" fmla="*/ 137 w 137"/>
                  <a:gd name="T7" fmla="*/ 85 h 114"/>
                  <a:gd name="T8" fmla="*/ 119 w 137"/>
                  <a:gd name="T9" fmla="*/ 114 h 114"/>
                </a:gdLst>
                <a:ahLst/>
                <a:cxnLst>
                  <a:cxn ang="0">
                    <a:pos x="T0" y="T1"/>
                  </a:cxn>
                  <a:cxn ang="0">
                    <a:pos x="T2" y="T3"/>
                  </a:cxn>
                  <a:cxn ang="0">
                    <a:pos x="T4" y="T5"/>
                  </a:cxn>
                  <a:cxn ang="0">
                    <a:pos x="T6" y="T7"/>
                  </a:cxn>
                  <a:cxn ang="0">
                    <a:pos x="T8" y="T9"/>
                  </a:cxn>
                </a:cxnLst>
                <a:rect l="0" t="0" r="r" b="b"/>
                <a:pathLst>
                  <a:path w="137" h="114">
                    <a:moveTo>
                      <a:pt x="119" y="114"/>
                    </a:moveTo>
                    <a:lnTo>
                      <a:pt x="0" y="26"/>
                    </a:lnTo>
                    <a:lnTo>
                      <a:pt x="19" y="0"/>
                    </a:lnTo>
                    <a:lnTo>
                      <a:pt x="137" y="85"/>
                    </a:lnTo>
                    <a:lnTo>
                      <a:pt x="119" y="114"/>
                    </a:lnTo>
                    <a:close/>
                  </a:path>
                </a:pathLst>
              </a:custGeom>
              <a:solidFill>
                <a:schemeClr val="tx2"/>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3" name="Freeform 9"/>
              <p:cNvSpPr/>
              <p:nvPr/>
            </p:nvSpPr>
            <p:spPr bwMode="auto">
              <a:xfrm rot="607256">
                <a:off x="8752390" y="2830393"/>
                <a:ext cx="375218" cy="313579"/>
              </a:xfrm>
              <a:custGeom>
                <a:avLst/>
                <a:gdLst>
                  <a:gd name="T0" fmla="*/ 119 w 137"/>
                  <a:gd name="T1" fmla="*/ 114 h 114"/>
                  <a:gd name="T2" fmla="*/ 0 w 137"/>
                  <a:gd name="T3" fmla="*/ 26 h 114"/>
                  <a:gd name="T4" fmla="*/ 19 w 137"/>
                  <a:gd name="T5" fmla="*/ 0 h 114"/>
                  <a:gd name="T6" fmla="*/ 137 w 137"/>
                  <a:gd name="T7" fmla="*/ 85 h 114"/>
                  <a:gd name="T8" fmla="*/ 119 w 137"/>
                  <a:gd name="T9" fmla="*/ 114 h 114"/>
                </a:gdLst>
                <a:ahLst/>
                <a:cxnLst>
                  <a:cxn ang="0">
                    <a:pos x="T0" y="T1"/>
                  </a:cxn>
                  <a:cxn ang="0">
                    <a:pos x="T2" y="T3"/>
                  </a:cxn>
                  <a:cxn ang="0">
                    <a:pos x="T4" y="T5"/>
                  </a:cxn>
                  <a:cxn ang="0">
                    <a:pos x="T6" y="T7"/>
                  </a:cxn>
                  <a:cxn ang="0">
                    <a:pos x="T8" y="T9"/>
                  </a:cxn>
                </a:cxnLst>
                <a:rect l="0" t="0" r="r" b="b"/>
                <a:pathLst>
                  <a:path w="137" h="114">
                    <a:moveTo>
                      <a:pt x="119" y="114"/>
                    </a:moveTo>
                    <a:lnTo>
                      <a:pt x="0" y="26"/>
                    </a:lnTo>
                    <a:lnTo>
                      <a:pt x="19" y="0"/>
                    </a:lnTo>
                    <a:lnTo>
                      <a:pt x="137" y="85"/>
                    </a:lnTo>
                    <a:lnTo>
                      <a:pt x="119" y="114"/>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4" name="Freeform 10"/>
              <p:cNvSpPr/>
              <p:nvPr/>
            </p:nvSpPr>
            <p:spPr bwMode="auto">
              <a:xfrm rot="607256">
                <a:off x="8394099" y="2217856"/>
                <a:ext cx="612198" cy="662904"/>
              </a:xfrm>
              <a:custGeom>
                <a:avLst/>
                <a:gdLst>
                  <a:gd name="T0" fmla="*/ 95 w 95"/>
                  <a:gd name="T1" fmla="*/ 26 h 102"/>
                  <a:gd name="T2" fmla="*/ 82 w 95"/>
                  <a:gd name="T3" fmla="*/ 0 h 102"/>
                  <a:gd name="T4" fmla="*/ 0 w 95"/>
                  <a:gd name="T5" fmla="*/ 102 h 102"/>
                  <a:gd name="T6" fmla="*/ 82 w 95"/>
                  <a:gd name="T7" fmla="*/ 67 h 102"/>
                  <a:gd name="T8" fmla="*/ 95 w 95"/>
                  <a:gd name="T9" fmla="*/ 26 h 102"/>
                </a:gdLst>
                <a:ahLst/>
                <a:cxnLst>
                  <a:cxn ang="0">
                    <a:pos x="T0" y="T1"/>
                  </a:cxn>
                  <a:cxn ang="0">
                    <a:pos x="T2" y="T3"/>
                  </a:cxn>
                  <a:cxn ang="0">
                    <a:pos x="T4" y="T5"/>
                  </a:cxn>
                  <a:cxn ang="0">
                    <a:pos x="T6" y="T7"/>
                  </a:cxn>
                  <a:cxn ang="0">
                    <a:pos x="T8" y="T9"/>
                  </a:cxn>
                </a:cxnLst>
                <a:rect l="0" t="0" r="r" b="b"/>
                <a:pathLst>
                  <a:path w="95" h="102">
                    <a:moveTo>
                      <a:pt x="95" y="26"/>
                    </a:moveTo>
                    <a:cubicBezTo>
                      <a:pt x="95" y="26"/>
                      <a:pt x="79" y="15"/>
                      <a:pt x="82" y="0"/>
                    </a:cubicBezTo>
                    <a:cubicBezTo>
                      <a:pt x="82" y="0"/>
                      <a:pt x="16" y="28"/>
                      <a:pt x="0" y="102"/>
                    </a:cubicBezTo>
                    <a:cubicBezTo>
                      <a:pt x="0" y="102"/>
                      <a:pt x="46" y="60"/>
                      <a:pt x="82" y="67"/>
                    </a:cubicBezTo>
                    <a:lnTo>
                      <a:pt x="95" y="26"/>
                    </a:lnTo>
                    <a:close/>
                  </a:path>
                </a:pathLst>
              </a:custGeom>
              <a:solidFill>
                <a:srgbClr val="1A4E47">
                  <a:alpha val="76000"/>
                </a:srgb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5" name="Freeform 11"/>
              <p:cNvSpPr/>
              <p:nvPr/>
            </p:nvSpPr>
            <p:spPr bwMode="auto">
              <a:xfrm rot="607256">
                <a:off x="9143125" y="2906756"/>
                <a:ext cx="465496" cy="737643"/>
              </a:xfrm>
              <a:custGeom>
                <a:avLst/>
                <a:gdLst>
                  <a:gd name="T0" fmla="*/ 44 w 72"/>
                  <a:gd name="T1" fmla="*/ 0 h 114"/>
                  <a:gd name="T2" fmla="*/ 72 w 72"/>
                  <a:gd name="T3" fmla="*/ 4 h 114"/>
                  <a:gd name="T4" fmla="*/ 0 w 72"/>
                  <a:gd name="T5" fmla="*/ 114 h 114"/>
                  <a:gd name="T6" fmla="*/ 8 w 72"/>
                  <a:gd name="T7" fmla="*/ 25 h 114"/>
                  <a:gd name="T8" fmla="*/ 44 w 72"/>
                  <a:gd name="T9" fmla="*/ 0 h 114"/>
                </a:gdLst>
                <a:ahLst/>
                <a:cxnLst>
                  <a:cxn ang="0">
                    <a:pos x="T0" y="T1"/>
                  </a:cxn>
                  <a:cxn ang="0">
                    <a:pos x="T2" y="T3"/>
                  </a:cxn>
                  <a:cxn ang="0">
                    <a:pos x="T4" y="T5"/>
                  </a:cxn>
                  <a:cxn ang="0">
                    <a:pos x="T6" y="T7"/>
                  </a:cxn>
                  <a:cxn ang="0">
                    <a:pos x="T8" y="T9"/>
                  </a:cxn>
                </a:cxnLst>
                <a:rect l="0" t="0" r="r" b="b"/>
                <a:pathLst>
                  <a:path w="72" h="114">
                    <a:moveTo>
                      <a:pt x="44" y="0"/>
                    </a:moveTo>
                    <a:cubicBezTo>
                      <a:pt x="44" y="0"/>
                      <a:pt x="58" y="12"/>
                      <a:pt x="72" y="4"/>
                    </a:cubicBezTo>
                    <a:cubicBezTo>
                      <a:pt x="72" y="4"/>
                      <a:pt x="66" y="76"/>
                      <a:pt x="0" y="114"/>
                    </a:cubicBezTo>
                    <a:cubicBezTo>
                      <a:pt x="0" y="114"/>
                      <a:pt x="26" y="57"/>
                      <a:pt x="8" y="25"/>
                    </a:cubicBezTo>
                    <a:cubicBezTo>
                      <a:pt x="44" y="0"/>
                      <a:pt x="44" y="0"/>
                      <a:pt x="44" y="0"/>
                    </a:cubicBezTo>
                  </a:path>
                </a:pathLst>
              </a:custGeom>
              <a:solidFill>
                <a:srgbClr val="1A4E47"/>
              </a:solidFill>
              <a:ln>
                <a:noFill/>
              </a:ln>
            </p:spPr>
            <p:txBody>
              <a:bodyPr/>
              <a:lstStyle/>
              <a:p>
                <a:pPr fontAlgn="auto">
                  <a:spcBef>
                    <a:spcPts val="0"/>
                  </a:spcBef>
                  <a:spcAft>
                    <a:spcPts val="0"/>
                  </a:spcAft>
                  <a:defRPr/>
                </a:pPr>
                <a:endParaRPr lang="en-US" sz="1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6" name="Freeform 12"/>
              <p:cNvSpPr/>
              <p:nvPr/>
            </p:nvSpPr>
            <p:spPr bwMode="auto">
              <a:xfrm rot="607256">
                <a:off x="8924482" y="1556577"/>
                <a:ext cx="1255428" cy="1603642"/>
              </a:xfrm>
              <a:custGeom>
                <a:avLst/>
                <a:gdLst>
                  <a:gd name="T0" fmla="*/ 50 w 194"/>
                  <a:gd name="T1" fmla="*/ 248 h 248"/>
                  <a:gd name="T2" fmla="*/ 140 w 194"/>
                  <a:gd name="T3" fmla="*/ 167 h 248"/>
                  <a:gd name="T4" fmla="*/ 193 w 194"/>
                  <a:gd name="T5" fmla="*/ 0 h 248"/>
                  <a:gd name="T6" fmla="*/ 50 w 194"/>
                  <a:gd name="T7" fmla="*/ 101 h 248"/>
                  <a:gd name="T8" fmla="*/ 0 w 194"/>
                  <a:gd name="T9" fmla="*/ 212 h 248"/>
                  <a:gd name="T10" fmla="*/ 50 w 194"/>
                  <a:gd name="T11" fmla="*/ 248 h 248"/>
                </a:gdLst>
                <a:ahLst/>
                <a:cxnLst>
                  <a:cxn ang="0">
                    <a:pos x="T0" y="T1"/>
                  </a:cxn>
                  <a:cxn ang="0">
                    <a:pos x="T2" y="T3"/>
                  </a:cxn>
                  <a:cxn ang="0">
                    <a:pos x="T4" y="T5"/>
                  </a:cxn>
                  <a:cxn ang="0">
                    <a:pos x="T6" y="T7"/>
                  </a:cxn>
                  <a:cxn ang="0">
                    <a:pos x="T8" y="T9"/>
                  </a:cxn>
                  <a:cxn ang="0">
                    <a:pos x="T10" y="T11"/>
                  </a:cxn>
                </a:cxnLst>
                <a:rect l="0" t="0" r="r" b="b"/>
                <a:pathLst>
                  <a:path w="194" h="248">
                    <a:moveTo>
                      <a:pt x="50" y="248"/>
                    </a:moveTo>
                    <a:cubicBezTo>
                      <a:pt x="80" y="233"/>
                      <a:pt x="106" y="213"/>
                      <a:pt x="140" y="167"/>
                    </a:cubicBezTo>
                    <a:cubicBezTo>
                      <a:pt x="194" y="92"/>
                      <a:pt x="193" y="0"/>
                      <a:pt x="193" y="0"/>
                    </a:cubicBezTo>
                    <a:cubicBezTo>
                      <a:pt x="193" y="0"/>
                      <a:pt x="105" y="27"/>
                      <a:pt x="50" y="101"/>
                    </a:cubicBezTo>
                    <a:cubicBezTo>
                      <a:pt x="17" y="148"/>
                      <a:pt x="6" y="179"/>
                      <a:pt x="0" y="212"/>
                    </a:cubicBezTo>
                    <a:cubicBezTo>
                      <a:pt x="50" y="248"/>
                      <a:pt x="50" y="248"/>
                      <a:pt x="50" y="248"/>
                    </a:cubicBezTo>
                  </a:path>
                </a:pathLst>
              </a:custGeom>
              <a:solidFill>
                <a:schemeClr val="bg1">
                  <a:lumMod val="95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7" name="Freeform 13"/>
              <p:cNvSpPr/>
              <p:nvPr/>
            </p:nvSpPr>
            <p:spPr bwMode="auto">
              <a:xfrm rot="607256">
                <a:off x="8820099" y="2750779"/>
                <a:ext cx="414714" cy="328202"/>
              </a:xfrm>
              <a:custGeom>
                <a:avLst/>
                <a:gdLst>
                  <a:gd name="T0" fmla="*/ 3 w 64"/>
                  <a:gd name="T1" fmla="*/ 0 h 51"/>
                  <a:gd name="T2" fmla="*/ 0 w 64"/>
                  <a:gd name="T3" fmla="*/ 15 h 51"/>
                  <a:gd name="T4" fmla="*/ 50 w 64"/>
                  <a:gd name="T5" fmla="*/ 51 h 51"/>
                  <a:gd name="T6" fmla="*/ 64 w 64"/>
                  <a:gd name="T7" fmla="*/ 44 h 51"/>
                  <a:gd name="T8" fmla="*/ 3 w 64"/>
                  <a:gd name="T9" fmla="*/ 0 h 51"/>
                </a:gdLst>
                <a:ahLst/>
                <a:cxnLst>
                  <a:cxn ang="0">
                    <a:pos x="T0" y="T1"/>
                  </a:cxn>
                  <a:cxn ang="0">
                    <a:pos x="T2" y="T3"/>
                  </a:cxn>
                  <a:cxn ang="0">
                    <a:pos x="T4" y="T5"/>
                  </a:cxn>
                  <a:cxn ang="0">
                    <a:pos x="T6" y="T7"/>
                  </a:cxn>
                  <a:cxn ang="0">
                    <a:pos x="T8" y="T9"/>
                  </a:cxn>
                </a:cxnLst>
                <a:rect l="0" t="0" r="r" b="b"/>
                <a:pathLst>
                  <a:path w="64" h="51">
                    <a:moveTo>
                      <a:pt x="3" y="0"/>
                    </a:moveTo>
                    <a:cubicBezTo>
                      <a:pt x="2" y="5"/>
                      <a:pt x="1" y="10"/>
                      <a:pt x="0" y="15"/>
                    </a:cubicBezTo>
                    <a:cubicBezTo>
                      <a:pt x="50" y="51"/>
                      <a:pt x="50" y="51"/>
                      <a:pt x="50" y="51"/>
                    </a:cubicBezTo>
                    <a:cubicBezTo>
                      <a:pt x="55" y="49"/>
                      <a:pt x="59" y="46"/>
                      <a:pt x="64" y="44"/>
                    </a:cubicBezTo>
                    <a:cubicBezTo>
                      <a:pt x="3" y="0"/>
                      <a:pt x="3" y="0"/>
                      <a:pt x="3" y="0"/>
                    </a:cubicBezTo>
                  </a:path>
                </a:pathLst>
              </a:custGeom>
              <a:solidFill>
                <a:schemeClr val="accent1">
                  <a:lumMod val="75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8" name="Freeform 14"/>
              <p:cNvSpPr/>
              <p:nvPr/>
            </p:nvSpPr>
            <p:spPr bwMode="auto">
              <a:xfrm rot="607256">
                <a:off x="9811746" y="1634566"/>
                <a:ext cx="458442" cy="502052"/>
              </a:xfrm>
              <a:custGeom>
                <a:avLst/>
                <a:gdLst>
                  <a:gd name="T0" fmla="*/ 59 w 71"/>
                  <a:gd name="T1" fmla="*/ 78 h 78"/>
                  <a:gd name="T2" fmla="*/ 70 w 71"/>
                  <a:gd name="T3" fmla="*/ 0 h 78"/>
                  <a:gd name="T4" fmla="*/ 0 w 71"/>
                  <a:gd name="T5" fmla="*/ 34 h 78"/>
                  <a:gd name="T6" fmla="*/ 59 w 71"/>
                  <a:gd name="T7" fmla="*/ 78 h 78"/>
                </a:gdLst>
                <a:ahLst/>
                <a:cxnLst>
                  <a:cxn ang="0">
                    <a:pos x="T0" y="T1"/>
                  </a:cxn>
                  <a:cxn ang="0">
                    <a:pos x="T2" y="T3"/>
                  </a:cxn>
                  <a:cxn ang="0">
                    <a:pos x="T4" y="T5"/>
                  </a:cxn>
                  <a:cxn ang="0">
                    <a:pos x="T6" y="T7"/>
                  </a:cxn>
                </a:cxnLst>
                <a:rect l="0" t="0" r="r" b="b"/>
                <a:pathLst>
                  <a:path w="71" h="78">
                    <a:moveTo>
                      <a:pt x="59" y="78"/>
                    </a:moveTo>
                    <a:cubicBezTo>
                      <a:pt x="71" y="34"/>
                      <a:pt x="70" y="0"/>
                      <a:pt x="70" y="0"/>
                    </a:cubicBezTo>
                    <a:cubicBezTo>
                      <a:pt x="70" y="0"/>
                      <a:pt x="37" y="10"/>
                      <a:pt x="0" y="34"/>
                    </a:cubicBezTo>
                    <a:cubicBezTo>
                      <a:pt x="59" y="78"/>
                      <a:pt x="59" y="78"/>
                      <a:pt x="59" y="78"/>
                    </a:cubicBezTo>
                  </a:path>
                </a:pathLst>
              </a:custGeom>
              <a:solidFill>
                <a:schemeClr val="accent4">
                  <a:lumMod val="60000"/>
                  <a:lumOff val="40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9" name="Freeform 15"/>
              <p:cNvSpPr/>
              <p:nvPr/>
            </p:nvSpPr>
            <p:spPr bwMode="auto">
              <a:xfrm rot="607256">
                <a:off x="8766496" y="2560682"/>
                <a:ext cx="520509" cy="700273"/>
              </a:xfrm>
              <a:custGeom>
                <a:avLst/>
                <a:gdLst>
                  <a:gd name="T0" fmla="*/ 33 w 80"/>
                  <a:gd name="T1" fmla="*/ 52 h 108"/>
                  <a:gd name="T2" fmla="*/ 0 w 80"/>
                  <a:gd name="T3" fmla="*/ 108 h 108"/>
                  <a:gd name="T4" fmla="*/ 43 w 80"/>
                  <a:gd name="T5" fmla="*/ 59 h 108"/>
                  <a:gd name="T6" fmla="*/ 77 w 80"/>
                  <a:gd name="T7" fmla="*/ 2 h 108"/>
                  <a:gd name="T8" fmla="*/ 33 w 80"/>
                  <a:gd name="T9" fmla="*/ 52 h 108"/>
                </a:gdLst>
                <a:ahLst/>
                <a:cxnLst>
                  <a:cxn ang="0">
                    <a:pos x="T0" y="T1"/>
                  </a:cxn>
                  <a:cxn ang="0">
                    <a:pos x="T2" y="T3"/>
                  </a:cxn>
                  <a:cxn ang="0">
                    <a:pos x="T4" y="T5"/>
                  </a:cxn>
                  <a:cxn ang="0">
                    <a:pos x="T6" y="T7"/>
                  </a:cxn>
                  <a:cxn ang="0">
                    <a:pos x="T8" y="T9"/>
                  </a:cxn>
                </a:cxnLst>
                <a:rect l="0" t="0" r="r" b="b"/>
                <a:pathLst>
                  <a:path w="80" h="108">
                    <a:moveTo>
                      <a:pt x="33" y="52"/>
                    </a:moveTo>
                    <a:cubicBezTo>
                      <a:pt x="12" y="81"/>
                      <a:pt x="0" y="108"/>
                      <a:pt x="0" y="108"/>
                    </a:cubicBezTo>
                    <a:cubicBezTo>
                      <a:pt x="0" y="108"/>
                      <a:pt x="22" y="88"/>
                      <a:pt x="43" y="59"/>
                    </a:cubicBezTo>
                    <a:cubicBezTo>
                      <a:pt x="65" y="30"/>
                      <a:pt x="80" y="4"/>
                      <a:pt x="77" y="2"/>
                    </a:cubicBezTo>
                    <a:cubicBezTo>
                      <a:pt x="74" y="0"/>
                      <a:pt x="55" y="22"/>
                      <a:pt x="33" y="52"/>
                    </a:cubicBezTo>
                  </a:path>
                </a:pathLst>
              </a:custGeom>
              <a:solidFill>
                <a:srgbClr val="103B33"/>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0" name="Freeform 16"/>
              <p:cNvSpPr/>
              <p:nvPr/>
            </p:nvSpPr>
            <p:spPr bwMode="auto">
              <a:xfrm rot="607256">
                <a:off x="9525395" y="2048880"/>
                <a:ext cx="387914" cy="381820"/>
              </a:xfrm>
              <a:custGeom>
                <a:avLst/>
                <a:gdLst>
                  <a:gd name="T0" fmla="*/ 51 w 60"/>
                  <a:gd name="T1" fmla="*/ 45 h 59"/>
                  <a:gd name="T2" fmla="*/ 15 w 60"/>
                  <a:gd name="T3" fmla="*/ 51 h 59"/>
                  <a:gd name="T4" fmla="*/ 9 w 60"/>
                  <a:gd name="T5" fmla="*/ 14 h 59"/>
                  <a:gd name="T6" fmla="*/ 45 w 60"/>
                  <a:gd name="T7" fmla="*/ 8 h 59"/>
                  <a:gd name="T8" fmla="*/ 51 w 60"/>
                  <a:gd name="T9" fmla="*/ 45 h 59"/>
                </a:gdLst>
                <a:ahLst/>
                <a:cxnLst>
                  <a:cxn ang="0">
                    <a:pos x="T0" y="T1"/>
                  </a:cxn>
                  <a:cxn ang="0">
                    <a:pos x="T2" y="T3"/>
                  </a:cxn>
                  <a:cxn ang="0">
                    <a:pos x="T4" y="T5"/>
                  </a:cxn>
                  <a:cxn ang="0">
                    <a:pos x="T6" y="T7"/>
                  </a:cxn>
                  <a:cxn ang="0">
                    <a:pos x="T8" y="T9"/>
                  </a:cxn>
                </a:cxnLst>
                <a:rect l="0" t="0" r="r" b="b"/>
                <a:pathLst>
                  <a:path w="60" h="59">
                    <a:moveTo>
                      <a:pt x="51" y="45"/>
                    </a:moveTo>
                    <a:cubicBezTo>
                      <a:pt x="43" y="57"/>
                      <a:pt x="26" y="59"/>
                      <a:pt x="15" y="51"/>
                    </a:cubicBezTo>
                    <a:cubicBezTo>
                      <a:pt x="3" y="42"/>
                      <a:pt x="0" y="26"/>
                      <a:pt x="9" y="14"/>
                    </a:cubicBezTo>
                    <a:cubicBezTo>
                      <a:pt x="17" y="2"/>
                      <a:pt x="34" y="0"/>
                      <a:pt x="45" y="8"/>
                    </a:cubicBezTo>
                    <a:cubicBezTo>
                      <a:pt x="57" y="17"/>
                      <a:pt x="60" y="33"/>
                      <a:pt x="51" y="45"/>
                    </a:cubicBezTo>
                  </a:path>
                </a:pathLst>
              </a:custGeom>
              <a:solidFill>
                <a:schemeClr val="accent4"/>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1" name="Freeform 17"/>
              <p:cNvSpPr/>
              <p:nvPr/>
            </p:nvSpPr>
            <p:spPr bwMode="auto">
              <a:xfrm rot="607256">
                <a:off x="9576177" y="2100873"/>
                <a:ext cx="286351" cy="279460"/>
              </a:xfrm>
              <a:custGeom>
                <a:avLst/>
                <a:gdLst>
                  <a:gd name="T0" fmla="*/ 38 w 44"/>
                  <a:gd name="T1" fmla="*/ 33 h 43"/>
                  <a:gd name="T2" fmla="*/ 11 w 44"/>
                  <a:gd name="T3" fmla="*/ 37 h 43"/>
                  <a:gd name="T4" fmla="*/ 6 w 44"/>
                  <a:gd name="T5" fmla="*/ 10 h 43"/>
                  <a:gd name="T6" fmla="*/ 33 w 44"/>
                  <a:gd name="T7" fmla="*/ 6 h 43"/>
                  <a:gd name="T8" fmla="*/ 38 w 44"/>
                  <a:gd name="T9" fmla="*/ 33 h 43"/>
                </a:gdLst>
                <a:ahLst/>
                <a:cxnLst>
                  <a:cxn ang="0">
                    <a:pos x="T0" y="T1"/>
                  </a:cxn>
                  <a:cxn ang="0">
                    <a:pos x="T2" y="T3"/>
                  </a:cxn>
                  <a:cxn ang="0">
                    <a:pos x="T4" y="T5"/>
                  </a:cxn>
                  <a:cxn ang="0">
                    <a:pos x="T6" y="T7"/>
                  </a:cxn>
                  <a:cxn ang="0">
                    <a:pos x="T8" y="T9"/>
                  </a:cxn>
                </a:cxnLst>
                <a:rect l="0" t="0" r="r" b="b"/>
                <a:pathLst>
                  <a:path w="44" h="43">
                    <a:moveTo>
                      <a:pt x="38" y="33"/>
                    </a:moveTo>
                    <a:cubicBezTo>
                      <a:pt x="31" y="41"/>
                      <a:pt x="19" y="43"/>
                      <a:pt x="11" y="37"/>
                    </a:cubicBezTo>
                    <a:cubicBezTo>
                      <a:pt x="2" y="31"/>
                      <a:pt x="0" y="19"/>
                      <a:pt x="6" y="10"/>
                    </a:cubicBezTo>
                    <a:cubicBezTo>
                      <a:pt x="13" y="2"/>
                      <a:pt x="25" y="0"/>
                      <a:pt x="33" y="6"/>
                    </a:cubicBezTo>
                    <a:cubicBezTo>
                      <a:pt x="42" y="12"/>
                      <a:pt x="44" y="24"/>
                      <a:pt x="38" y="33"/>
                    </a:cubicBezTo>
                  </a:path>
                </a:pathLst>
              </a:custGeom>
              <a:solidFill>
                <a:srgbClr val="103B33"/>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2" name="Freeform 18"/>
              <p:cNvSpPr/>
              <p:nvPr/>
            </p:nvSpPr>
            <p:spPr bwMode="auto">
              <a:xfrm rot="607256">
                <a:off x="9023224" y="3017240"/>
                <a:ext cx="94510" cy="71490"/>
              </a:xfrm>
              <a:custGeom>
                <a:avLst/>
                <a:gdLst>
                  <a:gd name="T0" fmla="*/ 0 w 35"/>
                  <a:gd name="T1" fmla="*/ 0 h 26"/>
                  <a:gd name="T2" fmla="*/ 0 w 35"/>
                  <a:gd name="T3" fmla="*/ 0 h 26"/>
                  <a:gd name="T4" fmla="*/ 35 w 35"/>
                  <a:gd name="T5" fmla="*/ 26 h 26"/>
                  <a:gd name="T6" fmla="*/ 33 w 35"/>
                  <a:gd name="T7" fmla="*/ 26 h 26"/>
                  <a:gd name="T8" fmla="*/ 0 w 35"/>
                  <a:gd name="T9" fmla="*/ 0 h 26"/>
                </a:gdLst>
                <a:ahLst/>
                <a:cxnLst>
                  <a:cxn ang="0">
                    <a:pos x="T0" y="T1"/>
                  </a:cxn>
                  <a:cxn ang="0">
                    <a:pos x="T2" y="T3"/>
                  </a:cxn>
                  <a:cxn ang="0">
                    <a:pos x="T4" y="T5"/>
                  </a:cxn>
                  <a:cxn ang="0">
                    <a:pos x="T6" y="T7"/>
                  </a:cxn>
                  <a:cxn ang="0">
                    <a:pos x="T8" y="T9"/>
                  </a:cxn>
                </a:cxnLst>
                <a:rect l="0" t="0" r="r" b="b"/>
                <a:pathLst>
                  <a:path w="35" h="26">
                    <a:moveTo>
                      <a:pt x="0" y="0"/>
                    </a:moveTo>
                    <a:lnTo>
                      <a:pt x="0" y="0"/>
                    </a:lnTo>
                    <a:lnTo>
                      <a:pt x="35" y="26"/>
                    </a:lnTo>
                    <a:lnTo>
                      <a:pt x="33" y="26"/>
                    </a:lnTo>
                    <a:lnTo>
                      <a:pt x="0" y="0"/>
                    </a:lnTo>
                    <a:close/>
                  </a:path>
                </a:pathLst>
              </a:custGeom>
              <a:solidFill>
                <a:srgbClr val="80808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3" name="Freeform 19"/>
              <p:cNvSpPr/>
              <p:nvPr/>
            </p:nvSpPr>
            <p:spPr bwMode="auto">
              <a:xfrm rot="607256">
                <a:off x="9023224" y="3017240"/>
                <a:ext cx="94510" cy="71490"/>
              </a:xfrm>
              <a:custGeom>
                <a:avLst/>
                <a:gdLst>
                  <a:gd name="T0" fmla="*/ 0 w 35"/>
                  <a:gd name="T1" fmla="*/ 0 h 26"/>
                  <a:gd name="T2" fmla="*/ 0 w 35"/>
                  <a:gd name="T3" fmla="*/ 0 h 26"/>
                  <a:gd name="T4" fmla="*/ 35 w 35"/>
                  <a:gd name="T5" fmla="*/ 26 h 26"/>
                  <a:gd name="T6" fmla="*/ 33 w 35"/>
                  <a:gd name="T7" fmla="*/ 26 h 26"/>
                  <a:gd name="T8" fmla="*/ 0 w 35"/>
                  <a:gd name="T9" fmla="*/ 0 h 26"/>
                </a:gdLst>
                <a:ahLst/>
                <a:cxnLst>
                  <a:cxn ang="0">
                    <a:pos x="T0" y="T1"/>
                  </a:cxn>
                  <a:cxn ang="0">
                    <a:pos x="T2" y="T3"/>
                  </a:cxn>
                  <a:cxn ang="0">
                    <a:pos x="T4" y="T5"/>
                  </a:cxn>
                  <a:cxn ang="0">
                    <a:pos x="T6" y="T7"/>
                  </a:cxn>
                  <a:cxn ang="0">
                    <a:pos x="T8" y="T9"/>
                  </a:cxn>
                </a:cxnLst>
                <a:rect l="0" t="0" r="r" b="b"/>
                <a:pathLst>
                  <a:path w="35" h="26">
                    <a:moveTo>
                      <a:pt x="0" y="0"/>
                    </a:moveTo>
                    <a:lnTo>
                      <a:pt x="0" y="0"/>
                    </a:lnTo>
                    <a:lnTo>
                      <a:pt x="35" y="26"/>
                    </a:lnTo>
                    <a:lnTo>
                      <a:pt x="33" y="26"/>
                    </a:lnTo>
                    <a:lnTo>
                      <a:pt x="0" y="0"/>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4" name="Freeform 20"/>
              <p:cNvSpPr/>
              <p:nvPr/>
            </p:nvSpPr>
            <p:spPr bwMode="auto">
              <a:xfrm rot="607256">
                <a:off x="8934357" y="2989620"/>
                <a:ext cx="179145" cy="170600"/>
              </a:xfrm>
              <a:custGeom>
                <a:avLst/>
                <a:gdLst>
                  <a:gd name="T0" fmla="*/ 8 w 28"/>
                  <a:gd name="T1" fmla="*/ 0 h 26"/>
                  <a:gd name="T2" fmla="*/ 3 w 28"/>
                  <a:gd name="T3" fmla="*/ 7 h 26"/>
                  <a:gd name="T4" fmla="*/ 0 w 28"/>
                  <a:gd name="T5" fmla="*/ 11 h 26"/>
                  <a:gd name="T6" fmla="*/ 20 w 28"/>
                  <a:gd name="T7" fmla="*/ 26 h 26"/>
                  <a:gd name="T8" fmla="*/ 28 w 28"/>
                  <a:gd name="T9" fmla="*/ 14 h 26"/>
                  <a:gd name="T10" fmla="*/ 13 w 28"/>
                  <a:gd name="T11" fmla="*/ 3 h 26"/>
                  <a:gd name="T12" fmla="*/ 8 w 2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8" y="0"/>
                    </a:moveTo>
                    <a:cubicBezTo>
                      <a:pt x="6" y="2"/>
                      <a:pt x="5" y="5"/>
                      <a:pt x="3" y="7"/>
                    </a:cubicBezTo>
                    <a:cubicBezTo>
                      <a:pt x="2" y="8"/>
                      <a:pt x="1" y="9"/>
                      <a:pt x="0" y="11"/>
                    </a:cubicBezTo>
                    <a:cubicBezTo>
                      <a:pt x="20" y="26"/>
                      <a:pt x="20" y="26"/>
                      <a:pt x="20" y="26"/>
                    </a:cubicBezTo>
                    <a:cubicBezTo>
                      <a:pt x="28" y="14"/>
                      <a:pt x="28" y="14"/>
                      <a:pt x="28" y="14"/>
                    </a:cubicBezTo>
                    <a:cubicBezTo>
                      <a:pt x="13" y="3"/>
                      <a:pt x="13" y="3"/>
                      <a:pt x="13" y="3"/>
                    </a:cubicBezTo>
                    <a:cubicBezTo>
                      <a:pt x="8" y="0"/>
                      <a:pt x="8" y="0"/>
                      <a:pt x="8" y="0"/>
                    </a:cubicBezTo>
                  </a:path>
                </a:pathLst>
              </a:custGeom>
              <a:solidFill>
                <a:schemeClr val="tx2">
                  <a:lumMod val="75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5" name="Freeform 21"/>
              <p:cNvSpPr/>
              <p:nvPr/>
            </p:nvSpPr>
            <p:spPr bwMode="auto">
              <a:xfrm rot="607256">
                <a:off x="8992191" y="2994493"/>
                <a:ext cx="122722" cy="90987"/>
              </a:xfrm>
              <a:custGeom>
                <a:avLst/>
                <a:gdLst>
                  <a:gd name="T0" fmla="*/ 0 w 19"/>
                  <a:gd name="T1" fmla="*/ 0 h 14"/>
                  <a:gd name="T2" fmla="*/ 0 w 19"/>
                  <a:gd name="T3" fmla="*/ 0 h 14"/>
                  <a:gd name="T4" fmla="*/ 19 w 19"/>
                  <a:gd name="T5" fmla="*/ 14 h 14"/>
                  <a:gd name="T6" fmla="*/ 0 w 19"/>
                  <a:gd name="T7" fmla="*/ 0 h 14"/>
                </a:gdLst>
                <a:ahLst/>
                <a:cxnLst>
                  <a:cxn ang="0">
                    <a:pos x="T0" y="T1"/>
                  </a:cxn>
                  <a:cxn ang="0">
                    <a:pos x="T2" y="T3"/>
                  </a:cxn>
                  <a:cxn ang="0">
                    <a:pos x="T4" y="T5"/>
                  </a:cxn>
                  <a:cxn ang="0">
                    <a:pos x="T6" y="T7"/>
                  </a:cxn>
                </a:cxnLst>
                <a:rect l="0" t="0" r="r" b="b"/>
                <a:pathLst>
                  <a:path w="19" h="14">
                    <a:moveTo>
                      <a:pt x="0" y="0"/>
                    </a:moveTo>
                    <a:cubicBezTo>
                      <a:pt x="0" y="0"/>
                      <a:pt x="0" y="0"/>
                      <a:pt x="0" y="0"/>
                    </a:cubicBezTo>
                    <a:cubicBezTo>
                      <a:pt x="19" y="14"/>
                      <a:pt x="19" y="14"/>
                      <a:pt x="19" y="14"/>
                    </a:cubicBezTo>
                    <a:cubicBezTo>
                      <a:pt x="0" y="0"/>
                      <a:pt x="0" y="0"/>
                      <a:pt x="0" y="0"/>
                    </a:cubicBezTo>
                  </a:path>
                </a:pathLst>
              </a:custGeom>
              <a:solidFill>
                <a:srgbClr val="00334E"/>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6" name="Freeform 22"/>
              <p:cNvSpPr/>
              <p:nvPr/>
            </p:nvSpPr>
            <p:spPr bwMode="auto">
              <a:xfrm rot="607256">
                <a:off x="8963979" y="2979871"/>
                <a:ext cx="33854" cy="47118"/>
              </a:xfrm>
              <a:custGeom>
                <a:avLst/>
                <a:gdLst>
                  <a:gd name="T0" fmla="*/ 5 w 5"/>
                  <a:gd name="T1" fmla="*/ 0 h 7"/>
                  <a:gd name="T2" fmla="*/ 0 w 5"/>
                  <a:gd name="T3" fmla="*/ 7 h 7"/>
                  <a:gd name="T4" fmla="*/ 5 w 5"/>
                  <a:gd name="T5" fmla="*/ 0 h 7"/>
                  <a:gd name="T6" fmla="*/ 5 w 5"/>
                  <a:gd name="T7" fmla="*/ 0 h 7"/>
                  <a:gd name="T8" fmla="*/ 5 w 5"/>
                  <a:gd name="T9" fmla="*/ 0 h 7"/>
                  <a:gd name="T10" fmla="*/ 5 w 5"/>
                  <a:gd name="T11" fmla="*/ 0 h 7"/>
                  <a:gd name="T12" fmla="*/ 5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5" y="0"/>
                    </a:moveTo>
                    <a:cubicBezTo>
                      <a:pt x="3" y="2"/>
                      <a:pt x="2" y="5"/>
                      <a:pt x="0" y="7"/>
                    </a:cubicBezTo>
                    <a:cubicBezTo>
                      <a:pt x="2" y="5"/>
                      <a:pt x="3" y="2"/>
                      <a:pt x="5" y="0"/>
                    </a:cubicBezTo>
                    <a:cubicBezTo>
                      <a:pt x="5" y="0"/>
                      <a:pt x="5" y="0"/>
                      <a:pt x="5" y="0"/>
                    </a:cubicBezTo>
                    <a:cubicBezTo>
                      <a:pt x="5" y="0"/>
                      <a:pt x="5" y="0"/>
                      <a:pt x="5" y="0"/>
                    </a:cubicBezTo>
                    <a:cubicBezTo>
                      <a:pt x="5" y="0"/>
                      <a:pt x="5" y="0"/>
                      <a:pt x="5" y="0"/>
                    </a:cubicBezTo>
                    <a:cubicBezTo>
                      <a:pt x="5" y="0"/>
                      <a:pt x="5" y="0"/>
                      <a:pt x="5" y="0"/>
                    </a:cubicBezTo>
                  </a:path>
                </a:pathLst>
              </a:custGeom>
              <a:solidFill>
                <a:srgbClr val="00334E"/>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7" name="Rectangle 23"/>
              <p:cNvSpPr>
                <a:spLocks noChangeArrowheads="1"/>
              </p:cNvSpPr>
              <p:nvPr/>
            </p:nvSpPr>
            <p:spPr bwMode="auto">
              <a:xfrm rot="607256">
                <a:off x="10305454" y="1678434"/>
                <a:ext cx="2821" cy="3250"/>
              </a:xfrm>
              <a:prstGeom prst="rect">
                <a:avLst/>
              </a:prstGeom>
              <a:solidFill>
                <a:srgbClr val="FCFDF2"/>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8" name="Freeform 24"/>
              <p:cNvSpPr/>
              <p:nvPr/>
            </p:nvSpPr>
            <p:spPr bwMode="auto">
              <a:xfrm rot="607256">
                <a:off x="10305454" y="167843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9" name="Rectangle 25"/>
              <p:cNvSpPr>
                <a:spLocks noChangeArrowheads="1"/>
              </p:cNvSpPr>
              <p:nvPr/>
            </p:nvSpPr>
            <p:spPr bwMode="auto">
              <a:xfrm rot="607256">
                <a:off x="10305454" y="1678434"/>
                <a:ext cx="2821" cy="4875"/>
              </a:xfrm>
              <a:prstGeom prst="rect">
                <a:avLst/>
              </a:prstGeom>
              <a:solidFill>
                <a:srgbClr val="EEEFE5"/>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0" name="Rectangle 26"/>
              <p:cNvSpPr>
                <a:spLocks noChangeArrowheads="1"/>
              </p:cNvSpPr>
              <p:nvPr/>
            </p:nvSpPr>
            <p:spPr bwMode="auto">
              <a:xfrm rot="607256">
                <a:off x="10305454" y="1678434"/>
                <a:ext cx="2821" cy="4875"/>
              </a:xfrm>
              <a:prstGeom prst="rect">
                <a:avLst/>
              </a:pr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1" name="Rectangle 27"/>
              <p:cNvSpPr>
                <a:spLocks noChangeArrowheads="1"/>
              </p:cNvSpPr>
              <p:nvPr/>
            </p:nvSpPr>
            <p:spPr bwMode="auto">
              <a:xfrm rot="607256">
                <a:off x="10305454" y="1683309"/>
                <a:ext cx="1410" cy="3250"/>
              </a:xfrm>
              <a:prstGeom prst="rect">
                <a:avLst/>
              </a:prstGeom>
              <a:solidFill>
                <a:srgbClr val="FC9F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2" name="Freeform 28"/>
              <p:cNvSpPr/>
              <p:nvPr/>
            </p:nvSpPr>
            <p:spPr bwMode="auto">
              <a:xfrm rot="607256">
                <a:off x="10305454" y="168330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3" name="Rectangle 29"/>
              <p:cNvSpPr>
                <a:spLocks noChangeArrowheads="1"/>
              </p:cNvSpPr>
              <p:nvPr/>
            </p:nvSpPr>
            <p:spPr bwMode="auto">
              <a:xfrm rot="607256">
                <a:off x="10305454" y="1678434"/>
                <a:ext cx="2821" cy="3250"/>
              </a:xfrm>
              <a:prstGeom prst="rect">
                <a:avLst/>
              </a:prstGeom>
              <a:solidFill>
                <a:srgbClr val="FCFDF2"/>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4" name="Freeform 30"/>
              <p:cNvSpPr/>
              <p:nvPr/>
            </p:nvSpPr>
            <p:spPr bwMode="auto">
              <a:xfrm rot="607256">
                <a:off x="10305454" y="167843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5" name="Rectangle 31"/>
              <p:cNvSpPr>
                <a:spLocks noChangeArrowheads="1"/>
              </p:cNvSpPr>
              <p:nvPr/>
            </p:nvSpPr>
            <p:spPr bwMode="auto">
              <a:xfrm rot="607256">
                <a:off x="10305454" y="1678434"/>
                <a:ext cx="2821" cy="3250"/>
              </a:xfrm>
              <a:prstGeom prst="rect">
                <a:avLst/>
              </a:prstGeom>
              <a:solidFill>
                <a:srgbClr val="EEEFE5"/>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6" name="Rectangle 32"/>
              <p:cNvSpPr>
                <a:spLocks noChangeArrowheads="1"/>
              </p:cNvSpPr>
              <p:nvPr/>
            </p:nvSpPr>
            <p:spPr bwMode="auto">
              <a:xfrm rot="607256">
                <a:off x="10305454" y="1678434"/>
                <a:ext cx="2821" cy="3250"/>
              </a:xfrm>
              <a:prstGeom prst="rect">
                <a:avLst/>
              </a:pr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7" name="Rectangle 33"/>
              <p:cNvSpPr>
                <a:spLocks noChangeArrowheads="1"/>
              </p:cNvSpPr>
              <p:nvPr/>
            </p:nvSpPr>
            <p:spPr bwMode="auto">
              <a:xfrm rot="607256">
                <a:off x="10305454" y="1678434"/>
                <a:ext cx="2821" cy="3250"/>
              </a:xfrm>
              <a:prstGeom prst="rect">
                <a:avLst/>
              </a:prstGeom>
              <a:solidFill>
                <a:srgbClr val="FC9F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8" name="Freeform 34"/>
              <p:cNvSpPr/>
              <p:nvPr/>
            </p:nvSpPr>
            <p:spPr bwMode="auto">
              <a:xfrm rot="607256">
                <a:off x="10305454" y="167843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9" name="Freeform 35"/>
              <p:cNvSpPr>
                <a:spLocks noEditPoints="1"/>
              </p:cNvSpPr>
              <p:nvPr/>
            </p:nvSpPr>
            <p:spPr bwMode="auto">
              <a:xfrm rot="607256">
                <a:off x="9866759" y="1683309"/>
                <a:ext cx="341364" cy="1044723"/>
              </a:xfrm>
              <a:custGeom>
                <a:avLst/>
                <a:gdLst>
                  <a:gd name="T0" fmla="*/ 0 w 53"/>
                  <a:gd name="T1" fmla="*/ 161 h 161"/>
                  <a:gd name="T2" fmla="*/ 0 w 53"/>
                  <a:gd name="T3" fmla="*/ 161 h 161"/>
                  <a:gd name="T4" fmla="*/ 0 w 53"/>
                  <a:gd name="T5" fmla="*/ 161 h 161"/>
                  <a:gd name="T6" fmla="*/ 0 w 53"/>
                  <a:gd name="T7" fmla="*/ 160 h 161"/>
                  <a:gd name="T8" fmla="*/ 0 w 53"/>
                  <a:gd name="T9" fmla="*/ 160 h 161"/>
                  <a:gd name="T10" fmla="*/ 0 w 53"/>
                  <a:gd name="T11" fmla="*/ 160 h 161"/>
                  <a:gd name="T12" fmla="*/ 0 w 53"/>
                  <a:gd name="T13" fmla="*/ 160 h 161"/>
                  <a:gd name="T14" fmla="*/ 0 w 53"/>
                  <a:gd name="T15" fmla="*/ 160 h 161"/>
                  <a:gd name="T16" fmla="*/ 0 w 53"/>
                  <a:gd name="T17" fmla="*/ 160 h 161"/>
                  <a:gd name="T18" fmla="*/ 0 w 53"/>
                  <a:gd name="T19" fmla="*/ 160 h 161"/>
                  <a:gd name="T20" fmla="*/ 0 w 53"/>
                  <a:gd name="T21" fmla="*/ 160 h 161"/>
                  <a:gd name="T22" fmla="*/ 0 w 53"/>
                  <a:gd name="T23" fmla="*/ 160 h 161"/>
                  <a:gd name="T24" fmla="*/ 0 w 53"/>
                  <a:gd name="T25" fmla="*/ 160 h 161"/>
                  <a:gd name="T26" fmla="*/ 0 w 53"/>
                  <a:gd name="T27" fmla="*/ 160 h 161"/>
                  <a:gd name="T28" fmla="*/ 0 w 53"/>
                  <a:gd name="T29" fmla="*/ 160 h 161"/>
                  <a:gd name="T30" fmla="*/ 1 w 53"/>
                  <a:gd name="T31" fmla="*/ 159 h 161"/>
                  <a:gd name="T32" fmla="*/ 1 w 53"/>
                  <a:gd name="T33" fmla="*/ 159 h 161"/>
                  <a:gd name="T34" fmla="*/ 1 w 53"/>
                  <a:gd name="T35" fmla="*/ 159 h 161"/>
                  <a:gd name="T36" fmla="*/ 7 w 53"/>
                  <a:gd name="T37" fmla="*/ 150 h 161"/>
                  <a:gd name="T38" fmla="*/ 7 w 53"/>
                  <a:gd name="T39" fmla="*/ 150 h 161"/>
                  <a:gd name="T40" fmla="*/ 7 w 53"/>
                  <a:gd name="T41" fmla="*/ 150 h 161"/>
                  <a:gd name="T42" fmla="*/ 7 w 53"/>
                  <a:gd name="T43" fmla="*/ 149 h 161"/>
                  <a:gd name="T44" fmla="*/ 7 w 53"/>
                  <a:gd name="T45" fmla="*/ 149 h 161"/>
                  <a:gd name="T46" fmla="*/ 7 w 53"/>
                  <a:gd name="T47" fmla="*/ 149 h 161"/>
                  <a:gd name="T48" fmla="*/ 8 w 53"/>
                  <a:gd name="T49" fmla="*/ 149 h 161"/>
                  <a:gd name="T50" fmla="*/ 8 w 53"/>
                  <a:gd name="T51" fmla="*/ 149 h 161"/>
                  <a:gd name="T52" fmla="*/ 8 w 53"/>
                  <a:gd name="T53" fmla="*/ 149 h 161"/>
                  <a:gd name="T54" fmla="*/ 8 w 53"/>
                  <a:gd name="T55" fmla="*/ 149 h 161"/>
                  <a:gd name="T56" fmla="*/ 8 w 53"/>
                  <a:gd name="T57" fmla="*/ 149 h 161"/>
                  <a:gd name="T58" fmla="*/ 8 w 53"/>
                  <a:gd name="T59" fmla="*/ 149 h 161"/>
                  <a:gd name="T60" fmla="*/ 8 w 53"/>
                  <a:gd name="T61" fmla="*/ 149 h 161"/>
                  <a:gd name="T62" fmla="*/ 8 w 53"/>
                  <a:gd name="T63" fmla="*/ 149 h 161"/>
                  <a:gd name="T64" fmla="*/ 8 w 53"/>
                  <a:gd name="T65" fmla="*/ 149 h 161"/>
                  <a:gd name="T66" fmla="*/ 8 w 53"/>
                  <a:gd name="T67" fmla="*/ 148 h 161"/>
                  <a:gd name="T68" fmla="*/ 8 w 53"/>
                  <a:gd name="T69" fmla="*/ 148 h 161"/>
                  <a:gd name="T70" fmla="*/ 8 w 53"/>
                  <a:gd name="T71" fmla="*/ 148 h 161"/>
                  <a:gd name="T72" fmla="*/ 53 w 53"/>
                  <a:gd name="T73" fmla="*/ 0 h 161"/>
                  <a:gd name="T74" fmla="*/ 8 w 53"/>
                  <a:gd name="T75" fmla="*/ 148 h 161"/>
                  <a:gd name="T76" fmla="*/ 53 w 53"/>
                  <a:gd name="T7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161">
                    <a:moveTo>
                      <a:pt x="0" y="161"/>
                    </a:moveTo>
                    <a:cubicBezTo>
                      <a:pt x="0" y="161"/>
                      <a:pt x="0" y="161"/>
                      <a:pt x="0" y="161"/>
                    </a:cubicBezTo>
                    <a:cubicBezTo>
                      <a:pt x="0" y="161"/>
                      <a:pt x="0" y="161"/>
                      <a:pt x="0" y="161"/>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0" y="160"/>
                    </a:moveTo>
                    <a:cubicBezTo>
                      <a:pt x="0" y="160"/>
                      <a:pt x="0" y="160"/>
                      <a:pt x="0" y="160"/>
                    </a:cubicBezTo>
                    <a:cubicBezTo>
                      <a:pt x="0" y="160"/>
                      <a:pt x="0" y="160"/>
                      <a:pt x="0" y="160"/>
                    </a:cubicBezTo>
                    <a:moveTo>
                      <a:pt x="1" y="159"/>
                    </a:moveTo>
                    <a:cubicBezTo>
                      <a:pt x="1" y="159"/>
                      <a:pt x="1" y="159"/>
                      <a:pt x="1" y="159"/>
                    </a:cubicBezTo>
                    <a:cubicBezTo>
                      <a:pt x="1" y="159"/>
                      <a:pt x="1" y="159"/>
                      <a:pt x="1" y="159"/>
                    </a:cubicBezTo>
                    <a:moveTo>
                      <a:pt x="7" y="150"/>
                    </a:moveTo>
                    <a:cubicBezTo>
                      <a:pt x="7" y="150"/>
                      <a:pt x="7" y="150"/>
                      <a:pt x="7" y="150"/>
                    </a:cubicBezTo>
                    <a:cubicBezTo>
                      <a:pt x="7" y="150"/>
                      <a:pt x="7" y="150"/>
                      <a:pt x="7" y="150"/>
                    </a:cubicBezTo>
                    <a:moveTo>
                      <a:pt x="7" y="149"/>
                    </a:moveTo>
                    <a:cubicBezTo>
                      <a:pt x="7" y="149"/>
                      <a:pt x="7" y="149"/>
                      <a:pt x="7" y="149"/>
                    </a:cubicBezTo>
                    <a:cubicBezTo>
                      <a:pt x="7" y="149"/>
                      <a:pt x="7" y="149"/>
                      <a:pt x="7" y="149"/>
                    </a:cubicBezTo>
                    <a:moveTo>
                      <a:pt x="8" y="149"/>
                    </a:moveTo>
                    <a:cubicBezTo>
                      <a:pt x="8" y="149"/>
                      <a:pt x="8" y="149"/>
                      <a:pt x="8" y="149"/>
                    </a:cubicBezTo>
                    <a:cubicBezTo>
                      <a:pt x="8" y="149"/>
                      <a:pt x="8" y="149"/>
                      <a:pt x="8" y="149"/>
                    </a:cubicBezTo>
                    <a:moveTo>
                      <a:pt x="8" y="149"/>
                    </a:moveTo>
                    <a:cubicBezTo>
                      <a:pt x="8" y="149"/>
                      <a:pt x="8" y="149"/>
                      <a:pt x="8" y="149"/>
                    </a:cubicBezTo>
                    <a:cubicBezTo>
                      <a:pt x="8" y="149"/>
                      <a:pt x="8" y="149"/>
                      <a:pt x="8" y="149"/>
                    </a:cubicBezTo>
                    <a:moveTo>
                      <a:pt x="8" y="149"/>
                    </a:moveTo>
                    <a:cubicBezTo>
                      <a:pt x="8" y="149"/>
                      <a:pt x="8" y="149"/>
                      <a:pt x="8" y="149"/>
                    </a:cubicBezTo>
                    <a:cubicBezTo>
                      <a:pt x="8" y="149"/>
                      <a:pt x="8" y="149"/>
                      <a:pt x="8" y="149"/>
                    </a:cubicBezTo>
                    <a:moveTo>
                      <a:pt x="8" y="148"/>
                    </a:moveTo>
                    <a:cubicBezTo>
                      <a:pt x="8" y="148"/>
                      <a:pt x="8" y="148"/>
                      <a:pt x="8" y="148"/>
                    </a:cubicBezTo>
                    <a:cubicBezTo>
                      <a:pt x="8" y="148"/>
                      <a:pt x="8" y="148"/>
                      <a:pt x="8" y="148"/>
                    </a:cubicBezTo>
                    <a:moveTo>
                      <a:pt x="53" y="0"/>
                    </a:moveTo>
                    <a:cubicBezTo>
                      <a:pt x="52" y="21"/>
                      <a:pt x="46" y="89"/>
                      <a:pt x="8" y="148"/>
                    </a:cubicBezTo>
                    <a:cubicBezTo>
                      <a:pt x="46" y="89"/>
                      <a:pt x="52" y="21"/>
                      <a:pt x="53" y="0"/>
                    </a:cubicBezTo>
                  </a:path>
                </a:pathLst>
              </a:custGeom>
              <a:solidFill>
                <a:srgbClr val="F1F1F1"/>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0" name="Freeform 36"/>
              <p:cNvSpPr/>
              <p:nvPr/>
            </p:nvSpPr>
            <p:spPr bwMode="auto">
              <a:xfrm rot="607256">
                <a:off x="9176979" y="1597196"/>
                <a:ext cx="997289" cy="1541902"/>
              </a:xfrm>
              <a:custGeom>
                <a:avLst/>
                <a:gdLst>
                  <a:gd name="T0" fmla="*/ 154 w 154"/>
                  <a:gd name="T1" fmla="*/ 9 h 238"/>
                  <a:gd name="T2" fmla="*/ 154 w 154"/>
                  <a:gd name="T3" fmla="*/ 9 h 238"/>
                  <a:gd name="T4" fmla="*/ 152 w 154"/>
                  <a:gd name="T5" fmla="*/ 27 h 238"/>
                  <a:gd name="T6" fmla="*/ 152 w 154"/>
                  <a:gd name="T7" fmla="*/ 27 h 238"/>
                  <a:gd name="T8" fmla="*/ 152 w 154"/>
                  <a:gd name="T9" fmla="*/ 27 h 238"/>
                  <a:gd name="T10" fmla="*/ 152 w 154"/>
                  <a:gd name="T11" fmla="*/ 28 h 238"/>
                  <a:gd name="T12" fmla="*/ 143 w 154"/>
                  <a:gd name="T13" fmla="*/ 74 h 238"/>
                  <a:gd name="T14" fmla="*/ 143 w 154"/>
                  <a:gd name="T15" fmla="*/ 74 h 238"/>
                  <a:gd name="T16" fmla="*/ 143 w 154"/>
                  <a:gd name="T17" fmla="*/ 74 h 238"/>
                  <a:gd name="T18" fmla="*/ 143 w 154"/>
                  <a:gd name="T19" fmla="*/ 75 h 238"/>
                  <a:gd name="T20" fmla="*/ 95 w 154"/>
                  <a:gd name="T21" fmla="*/ 77 h 238"/>
                  <a:gd name="T22" fmla="*/ 106 w 154"/>
                  <a:gd name="T23" fmla="*/ 98 h 238"/>
                  <a:gd name="T24" fmla="*/ 101 w 154"/>
                  <a:gd name="T25" fmla="*/ 114 h 238"/>
                  <a:gd name="T26" fmla="*/ 101 w 154"/>
                  <a:gd name="T27" fmla="*/ 114 h 238"/>
                  <a:gd name="T28" fmla="*/ 80 w 154"/>
                  <a:gd name="T29" fmla="*/ 125 h 238"/>
                  <a:gd name="T30" fmla="*/ 80 w 154"/>
                  <a:gd name="T31" fmla="*/ 125 h 238"/>
                  <a:gd name="T32" fmla="*/ 65 w 154"/>
                  <a:gd name="T33" fmla="*/ 120 h 238"/>
                  <a:gd name="T34" fmla="*/ 65 w 154"/>
                  <a:gd name="T35" fmla="*/ 120 h 238"/>
                  <a:gd name="T36" fmla="*/ 30 w 154"/>
                  <a:gd name="T37" fmla="*/ 167 h 238"/>
                  <a:gd name="T38" fmla="*/ 30 w 154"/>
                  <a:gd name="T39" fmla="*/ 167 h 238"/>
                  <a:gd name="T40" fmla="*/ 30 w 154"/>
                  <a:gd name="T41" fmla="*/ 167 h 238"/>
                  <a:gd name="T42" fmla="*/ 30 w 154"/>
                  <a:gd name="T43" fmla="*/ 167 h 238"/>
                  <a:gd name="T44" fmla="*/ 30 w 154"/>
                  <a:gd name="T45" fmla="*/ 167 h 238"/>
                  <a:gd name="T46" fmla="*/ 30 w 154"/>
                  <a:gd name="T47" fmla="*/ 167 h 238"/>
                  <a:gd name="T48" fmla="*/ 30 w 154"/>
                  <a:gd name="T49" fmla="*/ 167 h 238"/>
                  <a:gd name="T50" fmla="*/ 30 w 154"/>
                  <a:gd name="T51" fmla="*/ 167 h 238"/>
                  <a:gd name="T52" fmla="*/ 30 w 154"/>
                  <a:gd name="T53" fmla="*/ 167 h 238"/>
                  <a:gd name="T54" fmla="*/ 30 w 154"/>
                  <a:gd name="T55" fmla="*/ 167 h 238"/>
                  <a:gd name="T56" fmla="*/ 30 w 154"/>
                  <a:gd name="T57" fmla="*/ 167 h 238"/>
                  <a:gd name="T58" fmla="*/ 30 w 154"/>
                  <a:gd name="T59" fmla="*/ 167 h 238"/>
                  <a:gd name="T60" fmla="*/ 30 w 154"/>
                  <a:gd name="T61" fmla="*/ 167 h 238"/>
                  <a:gd name="T62" fmla="*/ 30 w 154"/>
                  <a:gd name="T63" fmla="*/ 167 h 238"/>
                  <a:gd name="T64" fmla="*/ 20 w 154"/>
                  <a:gd name="T65" fmla="*/ 189 h 238"/>
                  <a:gd name="T66" fmla="*/ 20 w 154"/>
                  <a:gd name="T67" fmla="*/ 189 h 238"/>
                  <a:gd name="T68" fmla="*/ 20 w 154"/>
                  <a:gd name="T69" fmla="*/ 190 h 238"/>
                  <a:gd name="T70" fmla="*/ 9 w 154"/>
                  <a:gd name="T71" fmla="*/ 206 h 238"/>
                  <a:gd name="T72" fmla="*/ 9 w 154"/>
                  <a:gd name="T73" fmla="*/ 206 h 238"/>
                  <a:gd name="T74" fmla="*/ 9 w 154"/>
                  <a:gd name="T75" fmla="*/ 206 h 238"/>
                  <a:gd name="T76" fmla="*/ 25 w 154"/>
                  <a:gd name="T77" fmla="*/ 238 h 238"/>
                  <a:gd name="T78" fmla="*/ 64 w 154"/>
                  <a:gd name="T79" fmla="*/ 208 h 238"/>
                  <a:gd name="T80" fmla="*/ 101 w 154"/>
                  <a:gd name="T81" fmla="*/ 165 h 238"/>
                  <a:gd name="T82" fmla="*/ 101 w 154"/>
                  <a:gd name="T83" fmla="*/ 164 h 238"/>
                  <a:gd name="T84" fmla="*/ 101 w 154"/>
                  <a:gd name="T85" fmla="*/ 164 h 238"/>
                  <a:gd name="T86" fmla="*/ 101 w 154"/>
                  <a:gd name="T87" fmla="*/ 164 h 238"/>
                  <a:gd name="T88" fmla="*/ 101 w 154"/>
                  <a:gd name="T89" fmla="*/ 164 h 238"/>
                  <a:gd name="T90" fmla="*/ 102 w 154"/>
                  <a:gd name="T91" fmla="*/ 163 h 238"/>
                  <a:gd name="T92" fmla="*/ 108 w 154"/>
                  <a:gd name="T93" fmla="*/ 154 h 238"/>
                  <a:gd name="T94" fmla="*/ 108 w 154"/>
                  <a:gd name="T95" fmla="*/ 153 h 238"/>
                  <a:gd name="T96" fmla="*/ 109 w 154"/>
                  <a:gd name="T97" fmla="*/ 153 h 238"/>
                  <a:gd name="T98" fmla="*/ 109 w 154"/>
                  <a:gd name="T99" fmla="*/ 153 h 238"/>
                  <a:gd name="T100" fmla="*/ 109 w 154"/>
                  <a:gd name="T101" fmla="*/ 153 h 238"/>
                  <a:gd name="T102" fmla="*/ 109 w 154"/>
                  <a:gd name="T103" fmla="*/ 152 h 238"/>
                  <a:gd name="T104" fmla="*/ 109 w 154"/>
                  <a:gd name="T105" fmla="*/ 152 h 238"/>
                  <a:gd name="T106" fmla="*/ 154 w 154"/>
                  <a:gd name="T10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 h="238">
                    <a:moveTo>
                      <a:pt x="154" y="0"/>
                    </a:moveTo>
                    <a:cubicBezTo>
                      <a:pt x="154" y="2"/>
                      <a:pt x="154" y="5"/>
                      <a:pt x="154" y="9"/>
                    </a:cubicBezTo>
                    <a:cubicBezTo>
                      <a:pt x="154" y="9"/>
                      <a:pt x="154" y="9"/>
                      <a:pt x="154" y="9"/>
                    </a:cubicBezTo>
                    <a:cubicBezTo>
                      <a:pt x="154" y="9"/>
                      <a:pt x="154" y="9"/>
                      <a:pt x="154" y="9"/>
                    </a:cubicBezTo>
                    <a:cubicBezTo>
                      <a:pt x="153" y="14"/>
                      <a:pt x="153" y="20"/>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2" y="27"/>
                      <a:pt x="152" y="28"/>
                      <a:pt x="152" y="28"/>
                    </a:cubicBezTo>
                    <a:cubicBezTo>
                      <a:pt x="152" y="28"/>
                      <a:pt x="152" y="28"/>
                      <a:pt x="152" y="28"/>
                    </a:cubicBezTo>
                    <a:cubicBezTo>
                      <a:pt x="150" y="40"/>
                      <a:pt x="148" y="56"/>
                      <a:pt x="143" y="74"/>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3" y="74"/>
                      <a:pt x="143" y="74"/>
                      <a:pt x="143" y="75"/>
                    </a:cubicBezTo>
                    <a:cubicBezTo>
                      <a:pt x="143" y="75"/>
                      <a:pt x="143" y="75"/>
                      <a:pt x="143" y="75"/>
                    </a:cubicBezTo>
                    <a:cubicBezTo>
                      <a:pt x="113" y="53"/>
                      <a:pt x="113" y="53"/>
                      <a:pt x="113" y="53"/>
                    </a:cubicBezTo>
                    <a:cubicBezTo>
                      <a:pt x="95" y="77"/>
                      <a:pt x="95" y="77"/>
                      <a:pt x="95" y="77"/>
                    </a:cubicBezTo>
                    <a:cubicBezTo>
                      <a:pt x="102" y="82"/>
                      <a:pt x="106" y="90"/>
                      <a:pt x="106" y="98"/>
                    </a:cubicBezTo>
                    <a:cubicBezTo>
                      <a:pt x="106" y="98"/>
                      <a:pt x="106" y="98"/>
                      <a:pt x="106" y="98"/>
                    </a:cubicBezTo>
                    <a:cubicBezTo>
                      <a:pt x="106" y="104"/>
                      <a:pt x="105" y="109"/>
                      <a:pt x="101" y="114"/>
                    </a:cubicBezTo>
                    <a:cubicBezTo>
                      <a:pt x="101" y="114"/>
                      <a:pt x="101" y="114"/>
                      <a:pt x="101" y="114"/>
                    </a:cubicBezTo>
                    <a:cubicBezTo>
                      <a:pt x="101" y="114"/>
                      <a:pt x="101" y="114"/>
                      <a:pt x="101" y="114"/>
                    </a:cubicBezTo>
                    <a:cubicBezTo>
                      <a:pt x="101" y="114"/>
                      <a:pt x="101" y="114"/>
                      <a:pt x="101" y="114"/>
                    </a:cubicBezTo>
                    <a:cubicBezTo>
                      <a:pt x="96" y="121"/>
                      <a:pt x="88" y="125"/>
                      <a:pt x="80" y="125"/>
                    </a:cubicBezTo>
                    <a:cubicBezTo>
                      <a:pt x="80" y="125"/>
                      <a:pt x="80" y="125"/>
                      <a:pt x="80" y="125"/>
                    </a:cubicBezTo>
                    <a:cubicBezTo>
                      <a:pt x="80" y="125"/>
                      <a:pt x="80" y="125"/>
                      <a:pt x="80" y="125"/>
                    </a:cubicBezTo>
                    <a:cubicBezTo>
                      <a:pt x="80" y="125"/>
                      <a:pt x="80" y="125"/>
                      <a:pt x="80" y="125"/>
                    </a:cubicBezTo>
                    <a:cubicBezTo>
                      <a:pt x="80" y="125"/>
                      <a:pt x="80" y="125"/>
                      <a:pt x="80" y="125"/>
                    </a:cubicBezTo>
                    <a:cubicBezTo>
                      <a:pt x="75" y="125"/>
                      <a:pt x="69" y="123"/>
                      <a:pt x="65" y="120"/>
                    </a:cubicBezTo>
                    <a:cubicBezTo>
                      <a:pt x="65" y="120"/>
                      <a:pt x="65" y="120"/>
                      <a:pt x="65" y="120"/>
                    </a:cubicBezTo>
                    <a:cubicBezTo>
                      <a:pt x="65" y="120"/>
                      <a:pt x="65" y="120"/>
                      <a:pt x="65" y="120"/>
                    </a:cubicBezTo>
                    <a:cubicBezTo>
                      <a:pt x="65" y="120"/>
                      <a:pt x="65" y="120"/>
                      <a:pt x="65" y="120"/>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0" y="167"/>
                      <a:pt x="30" y="167"/>
                      <a:pt x="30" y="167"/>
                    </a:cubicBezTo>
                    <a:cubicBezTo>
                      <a:pt x="31" y="169"/>
                      <a:pt x="27" y="177"/>
                      <a:pt x="20" y="189"/>
                    </a:cubicBezTo>
                    <a:cubicBezTo>
                      <a:pt x="20" y="189"/>
                      <a:pt x="20" y="189"/>
                      <a:pt x="20" y="189"/>
                    </a:cubicBezTo>
                    <a:cubicBezTo>
                      <a:pt x="20" y="189"/>
                      <a:pt x="20" y="189"/>
                      <a:pt x="20" y="189"/>
                    </a:cubicBezTo>
                    <a:cubicBezTo>
                      <a:pt x="20" y="189"/>
                      <a:pt x="20" y="189"/>
                      <a:pt x="20" y="189"/>
                    </a:cubicBezTo>
                    <a:cubicBezTo>
                      <a:pt x="20" y="189"/>
                      <a:pt x="20" y="189"/>
                      <a:pt x="20" y="189"/>
                    </a:cubicBezTo>
                    <a:cubicBezTo>
                      <a:pt x="20" y="189"/>
                      <a:pt x="20" y="190"/>
                      <a:pt x="20" y="190"/>
                    </a:cubicBezTo>
                    <a:cubicBezTo>
                      <a:pt x="20" y="190"/>
                      <a:pt x="20" y="190"/>
                      <a:pt x="20" y="190"/>
                    </a:cubicBezTo>
                    <a:cubicBezTo>
                      <a:pt x="17" y="195"/>
                      <a:pt x="13" y="200"/>
                      <a:pt x="9" y="206"/>
                    </a:cubicBezTo>
                    <a:cubicBezTo>
                      <a:pt x="9" y="206"/>
                      <a:pt x="9" y="206"/>
                      <a:pt x="9" y="206"/>
                    </a:cubicBezTo>
                    <a:cubicBezTo>
                      <a:pt x="9" y="206"/>
                      <a:pt x="9" y="206"/>
                      <a:pt x="9" y="206"/>
                    </a:cubicBezTo>
                    <a:cubicBezTo>
                      <a:pt x="9" y="206"/>
                      <a:pt x="9" y="206"/>
                      <a:pt x="9" y="206"/>
                    </a:cubicBezTo>
                    <a:cubicBezTo>
                      <a:pt x="9" y="206"/>
                      <a:pt x="9" y="206"/>
                      <a:pt x="9" y="206"/>
                    </a:cubicBezTo>
                    <a:cubicBezTo>
                      <a:pt x="6" y="210"/>
                      <a:pt x="3" y="215"/>
                      <a:pt x="0" y="219"/>
                    </a:cubicBezTo>
                    <a:cubicBezTo>
                      <a:pt x="25" y="238"/>
                      <a:pt x="25" y="238"/>
                      <a:pt x="25" y="238"/>
                    </a:cubicBezTo>
                    <a:cubicBezTo>
                      <a:pt x="26" y="237"/>
                      <a:pt x="28" y="236"/>
                      <a:pt x="29" y="235"/>
                    </a:cubicBezTo>
                    <a:cubicBezTo>
                      <a:pt x="41" y="228"/>
                      <a:pt x="52" y="219"/>
                      <a:pt x="64" y="208"/>
                    </a:cubicBezTo>
                    <a:cubicBezTo>
                      <a:pt x="75" y="197"/>
                      <a:pt x="87" y="183"/>
                      <a:pt x="101" y="165"/>
                    </a:cubicBezTo>
                    <a:cubicBezTo>
                      <a:pt x="101" y="165"/>
                      <a:pt x="101" y="165"/>
                      <a:pt x="101" y="165"/>
                    </a:cubicBezTo>
                    <a:cubicBezTo>
                      <a:pt x="101" y="165"/>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4"/>
                      <a:pt x="101" y="164"/>
                      <a:pt x="101" y="164"/>
                    </a:cubicBezTo>
                    <a:cubicBezTo>
                      <a:pt x="101" y="163"/>
                      <a:pt x="101" y="163"/>
                      <a:pt x="102" y="163"/>
                    </a:cubicBezTo>
                    <a:cubicBezTo>
                      <a:pt x="102" y="163"/>
                      <a:pt x="102" y="163"/>
                      <a:pt x="102" y="163"/>
                    </a:cubicBezTo>
                    <a:cubicBezTo>
                      <a:pt x="104" y="160"/>
                      <a:pt x="106" y="157"/>
                      <a:pt x="108" y="154"/>
                    </a:cubicBezTo>
                    <a:cubicBezTo>
                      <a:pt x="108" y="154"/>
                      <a:pt x="108" y="154"/>
                      <a:pt x="108" y="154"/>
                    </a:cubicBezTo>
                    <a:cubicBezTo>
                      <a:pt x="108" y="153"/>
                      <a:pt x="108" y="153"/>
                      <a:pt x="108" y="153"/>
                    </a:cubicBezTo>
                    <a:cubicBezTo>
                      <a:pt x="108" y="153"/>
                      <a:pt x="108" y="153"/>
                      <a:pt x="108" y="153"/>
                    </a:cubicBezTo>
                    <a:cubicBezTo>
                      <a:pt x="108"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3"/>
                      <a:pt x="109" y="153"/>
                    </a:cubicBezTo>
                    <a:cubicBezTo>
                      <a:pt x="109" y="153"/>
                      <a:pt x="109" y="152"/>
                      <a:pt x="109" y="152"/>
                    </a:cubicBezTo>
                    <a:cubicBezTo>
                      <a:pt x="109" y="152"/>
                      <a:pt x="109" y="152"/>
                      <a:pt x="109" y="152"/>
                    </a:cubicBezTo>
                    <a:cubicBezTo>
                      <a:pt x="109" y="152"/>
                      <a:pt x="109" y="152"/>
                      <a:pt x="109" y="152"/>
                    </a:cubicBezTo>
                    <a:cubicBezTo>
                      <a:pt x="147" y="93"/>
                      <a:pt x="153" y="25"/>
                      <a:pt x="154" y="4"/>
                    </a:cubicBezTo>
                    <a:cubicBezTo>
                      <a:pt x="154" y="2"/>
                      <a:pt x="154" y="1"/>
                      <a:pt x="154" y="0"/>
                    </a:cubicBezTo>
                  </a:path>
                </a:pathLst>
              </a:custGeom>
              <a:solidFill>
                <a:schemeClr val="bg1">
                  <a:lumMod val="85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1" name="Freeform 37"/>
              <p:cNvSpPr>
                <a:spLocks noEditPoints="1"/>
              </p:cNvSpPr>
              <p:nvPr/>
            </p:nvSpPr>
            <p:spPr bwMode="auto">
              <a:xfrm rot="607256">
                <a:off x="10184143" y="1743424"/>
                <a:ext cx="71940" cy="427314"/>
              </a:xfrm>
              <a:custGeom>
                <a:avLst/>
                <a:gdLst>
                  <a:gd name="T0" fmla="*/ 0 w 11"/>
                  <a:gd name="T1" fmla="*/ 65 h 66"/>
                  <a:gd name="T2" fmla="*/ 0 w 11"/>
                  <a:gd name="T3" fmla="*/ 66 h 66"/>
                  <a:gd name="T4" fmla="*/ 0 w 11"/>
                  <a:gd name="T5" fmla="*/ 66 h 66"/>
                  <a:gd name="T6" fmla="*/ 0 w 11"/>
                  <a:gd name="T7" fmla="*/ 65 h 66"/>
                  <a:gd name="T8" fmla="*/ 0 w 11"/>
                  <a:gd name="T9" fmla="*/ 65 h 66"/>
                  <a:gd name="T10" fmla="*/ 0 w 11"/>
                  <a:gd name="T11" fmla="*/ 65 h 66"/>
                  <a:gd name="T12" fmla="*/ 0 w 11"/>
                  <a:gd name="T13" fmla="*/ 65 h 66"/>
                  <a:gd name="T14" fmla="*/ 0 w 11"/>
                  <a:gd name="T15" fmla="*/ 65 h 66"/>
                  <a:gd name="T16" fmla="*/ 0 w 11"/>
                  <a:gd name="T17" fmla="*/ 65 h 66"/>
                  <a:gd name="T18" fmla="*/ 0 w 11"/>
                  <a:gd name="T19" fmla="*/ 65 h 66"/>
                  <a:gd name="T20" fmla="*/ 9 w 11"/>
                  <a:gd name="T21" fmla="*/ 19 h 66"/>
                  <a:gd name="T22" fmla="*/ 9 w 11"/>
                  <a:gd name="T23" fmla="*/ 19 h 66"/>
                  <a:gd name="T24" fmla="*/ 9 w 11"/>
                  <a:gd name="T25" fmla="*/ 19 h 66"/>
                  <a:gd name="T26" fmla="*/ 9 w 11"/>
                  <a:gd name="T27" fmla="*/ 18 h 66"/>
                  <a:gd name="T28" fmla="*/ 9 w 11"/>
                  <a:gd name="T29" fmla="*/ 18 h 66"/>
                  <a:gd name="T30" fmla="*/ 9 w 11"/>
                  <a:gd name="T31" fmla="*/ 18 h 66"/>
                  <a:gd name="T32" fmla="*/ 9 w 11"/>
                  <a:gd name="T33" fmla="*/ 18 h 66"/>
                  <a:gd name="T34" fmla="*/ 9 w 11"/>
                  <a:gd name="T35" fmla="*/ 18 h 66"/>
                  <a:gd name="T36" fmla="*/ 9 w 11"/>
                  <a:gd name="T37" fmla="*/ 18 h 66"/>
                  <a:gd name="T38" fmla="*/ 9 w 11"/>
                  <a:gd name="T39" fmla="*/ 18 h 66"/>
                  <a:gd name="T40" fmla="*/ 9 w 11"/>
                  <a:gd name="T41" fmla="*/ 18 h 66"/>
                  <a:gd name="T42" fmla="*/ 9 w 11"/>
                  <a:gd name="T43" fmla="*/ 18 h 66"/>
                  <a:gd name="T44" fmla="*/ 11 w 11"/>
                  <a:gd name="T45" fmla="*/ 0 h 66"/>
                  <a:gd name="T46" fmla="*/ 9 w 11"/>
                  <a:gd name="T47" fmla="*/ 18 h 66"/>
                  <a:gd name="T48" fmla="*/ 11 w 11"/>
                  <a:gd name="T49" fmla="*/ 0 h 66"/>
                  <a:gd name="T50" fmla="*/ 11 w 11"/>
                  <a:gd name="T51" fmla="*/ 0 h 66"/>
                  <a:gd name="T52" fmla="*/ 11 w 11"/>
                  <a:gd name="T53" fmla="*/ 0 h 66"/>
                  <a:gd name="T54" fmla="*/ 11 w 11"/>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66">
                    <a:moveTo>
                      <a:pt x="0" y="65"/>
                    </a:moveTo>
                    <a:cubicBezTo>
                      <a:pt x="0" y="65"/>
                      <a:pt x="0" y="65"/>
                      <a:pt x="0" y="66"/>
                    </a:cubicBezTo>
                    <a:cubicBezTo>
                      <a:pt x="0" y="66"/>
                      <a:pt x="0" y="66"/>
                      <a:pt x="0" y="66"/>
                    </a:cubicBezTo>
                    <a:cubicBezTo>
                      <a:pt x="0" y="65"/>
                      <a:pt x="0" y="65"/>
                      <a:pt x="0" y="65"/>
                    </a:cubicBezTo>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9" y="19"/>
                    </a:moveTo>
                    <a:cubicBezTo>
                      <a:pt x="9" y="19"/>
                      <a:pt x="9" y="19"/>
                      <a:pt x="9" y="19"/>
                    </a:cubicBezTo>
                    <a:cubicBezTo>
                      <a:pt x="9" y="19"/>
                      <a:pt x="9" y="19"/>
                      <a:pt x="9" y="19"/>
                    </a:cubicBezTo>
                    <a:moveTo>
                      <a:pt x="9" y="18"/>
                    </a:moveTo>
                    <a:cubicBezTo>
                      <a:pt x="9" y="18"/>
                      <a:pt x="9" y="18"/>
                      <a:pt x="9" y="18"/>
                    </a:cubicBezTo>
                    <a:cubicBezTo>
                      <a:pt x="9" y="18"/>
                      <a:pt x="9" y="18"/>
                      <a:pt x="9" y="18"/>
                    </a:cubicBezTo>
                    <a:moveTo>
                      <a:pt x="9" y="18"/>
                    </a:moveTo>
                    <a:cubicBezTo>
                      <a:pt x="9" y="18"/>
                      <a:pt x="9" y="18"/>
                      <a:pt x="9" y="18"/>
                    </a:cubicBezTo>
                    <a:cubicBezTo>
                      <a:pt x="9" y="18"/>
                      <a:pt x="9" y="18"/>
                      <a:pt x="9" y="18"/>
                    </a:cubicBezTo>
                    <a:moveTo>
                      <a:pt x="9" y="18"/>
                    </a:moveTo>
                    <a:cubicBezTo>
                      <a:pt x="9" y="18"/>
                      <a:pt x="9" y="18"/>
                      <a:pt x="9" y="18"/>
                    </a:cubicBezTo>
                    <a:cubicBezTo>
                      <a:pt x="9" y="18"/>
                      <a:pt x="9" y="18"/>
                      <a:pt x="9" y="18"/>
                    </a:cubicBezTo>
                    <a:moveTo>
                      <a:pt x="11" y="0"/>
                    </a:moveTo>
                    <a:cubicBezTo>
                      <a:pt x="10" y="5"/>
                      <a:pt x="10" y="11"/>
                      <a:pt x="9" y="18"/>
                    </a:cubicBezTo>
                    <a:cubicBezTo>
                      <a:pt x="10" y="11"/>
                      <a:pt x="10" y="5"/>
                      <a:pt x="11" y="0"/>
                    </a:cubicBezTo>
                    <a:moveTo>
                      <a:pt x="11" y="0"/>
                    </a:moveTo>
                    <a:cubicBezTo>
                      <a:pt x="11" y="0"/>
                      <a:pt x="11" y="0"/>
                      <a:pt x="11" y="0"/>
                    </a:cubicBezTo>
                    <a:cubicBezTo>
                      <a:pt x="11" y="0"/>
                      <a:pt x="11" y="0"/>
                      <a:pt x="11" y="0"/>
                    </a:cubicBezTo>
                  </a:path>
                </a:pathLst>
              </a:custGeom>
              <a:solidFill>
                <a:srgbClr val="F197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2" name="Freeform 38"/>
              <p:cNvSpPr>
                <a:spLocks noEditPoints="1"/>
              </p:cNvSpPr>
              <p:nvPr/>
            </p:nvSpPr>
            <p:spPr bwMode="auto">
              <a:xfrm rot="607256">
                <a:off x="9165694" y="2609425"/>
                <a:ext cx="134006" cy="250214"/>
              </a:xfrm>
              <a:custGeom>
                <a:avLst/>
                <a:gdLst>
                  <a:gd name="T0" fmla="*/ 0 w 21"/>
                  <a:gd name="T1" fmla="*/ 39 h 39"/>
                  <a:gd name="T2" fmla="*/ 0 w 21"/>
                  <a:gd name="T3" fmla="*/ 39 h 39"/>
                  <a:gd name="T4" fmla="*/ 0 w 21"/>
                  <a:gd name="T5" fmla="*/ 39 h 39"/>
                  <a:gd name="T6" fmla="*/ 0 w 21"/>
                  <a:gd name="T7" fmla="*/ 39 h 39"/>
                  <a:gd name="T8" fmla="*/ 0 w 21"/>
                  <a:gd name="T9" fmla="*/ 39 h 39"/>
                  <a:gd name="T10" fmla="*/ 0 w 21"/>
                  <a:gd name="T11" fmla="*/ 39 h 39"/>
                  <a:gd name="T12" fmla="*/ 11 w 21"/>
                  <a:gd name="T13" fmla="*/ 23 h 39"/>
                  <a:gd name="T14" fmla="*/ 0 w 21"/>
                  <a:gd name="T15" fmla="*/ 39 h 39"/>
                  <a:gd name="T16" fmla="*/ 11 w 21"/>
                  <a:gd name="T17" fmla="*/ 23 h 39"/>
                  <a:gd name="T18" fmla="*/ 11 w 21"/>
                  <a:gd name="T19" fmla="*/ 22 h 39"/>
                  <a:gd name="T20" fmla="*/ 11 w 21"/>
                  <a:gd name="T21" fmla="*/ 23 h 39"/>
                  <a:gd name="T22" fmla="*/ 11 w 21"/>
                  <a:gd name="T23" fmla="*/ 22 h 39"/>
                  <a:gd name="T24" fmla="*/ 11 w 21"/>
                  <a:gd name="T25" fmla="*/ 22 h 39"/>
                  <a:gd name="T26" fmla="*/ 11 w 21"/>
                  <a:gd name="T27" fmla="*/ 22 h 39"/>
                  <a:gd name="T28" fmla="*/ 11 w 21"/>
                  <a:gd name="T29" fmla="*/ 22 h 39"/>
                  <a:gd name="T30" fmla="*/ 11 w 21"/>
                  <a:gd name="T31" fmla="*/ 22 h 39"/>
                  <a:gd name="T32" fmla="*/ 11 w 21"/>
                  <a:gd name="T33" fmla="*/ 22 h 39"/>
                  <a:gd name="T34" fmla="*/ 11 w 21"/>
                  <a:gd name="T35" fmla="*/ 22 h 39"/>
                  <a:gd name="T36" fmla="*/ 21 w 21"/>
                  <a:gd name="T37" fmla="*/ 0 h 39"/>
                  <a:gd name="T38" fmla="*/ 21 w 21"/>
                  <a:gd name="T39" fmla="*/ 0 h 39"/>
                  <a:gd name="T40" fmla="*/ 21 w 21"/>
                  <a:gd name="T41" fmla="*/ 0 h 39"/>
                  <a:gd name="T42" fmla="*/ 21 w 21"/>
                  <a:gd name="T43" fmla="*/ 0 h 39"/>
                  <a:gd name="T44" fmla="*/ 21 w 21"/>
                  <a:gd name="T45" fmla="*/ 0 h 39"/>
                  <a:gd name="T46" fmla="*/ 21 w 21"/>
                  <a:gd name="T47" fmla="*/ 0 h 39"/>
                  <a:gd name="T48" fmla="*/ 21 w 21"/>
                  <a:gd name="T49" fmla="*/ 0 h 39"/>
                  <a:gd name="T50" fmla="*/ 21 w 21"/>
                  <a:gd name="T51" fmla="*/ 0 h 39"/>
                  <a:gd name="T52" fmla="*/ 21 w 21"/>
                  <a:gd name="T53" fmla="*/ 0 h 39"/>
                  <a:gd name="T54" fmla="*/ 21 w 21"/>
                  <a:gd name="T55" fmla="*/ 0 h 39"/>
                  <a:gd name="T56" fmla="*/ 21 w 21"/>
                  <a:gd name="T57" fmla="*/ 0 h 39"/>
                  <a:gd name="T58" fmla="*/ 21 w 21"/>
                  <a:gd name="T59" fmla="*/ 0 h 39"/>
                  <a:gd name="T60" fmla="*/ 21 w 21"/>
                  <a:gd name="T61" fmla="*/ 0 h 39"/>
                  <a:gd name="T62" fmla="*/ 21 w 21"/>
                  <a:gd name="T63" fmla="*/ 0 h 39"/>
                  <a:gd name="T64" fmla="*/ 21 w 21"/>
                  <a:gd name="T65" fmla="*/ 0 h 39"/>
                  <a:gd name="T66" fmla="*/ 21 w 21"/>
                  <a:gd name="T67" fmla="*/ 0 h 39"/>
                  <a:gd name="T68" fmla="*/ 21 w 21"/>
                  <a:gd name="T69" fmla="*/ 0 h 39"/>
                  <a:gd name="T70" fmla="*/ 21 w 21"/>
                  <a:gd name="T71" fmla="*/ 0 h 39"/>
                  <a:gd name="T72" fmla="*/ 21 w 21"/>
                  <a:gd name="T73" fmla="*/ 0 h 39"/>
                  <a:gd name="T74" fmla="*/ 21 w 21"/>
                  <a:gd name="T75" fmla="*/ 0 h 39"/>
                  <a:gd name="T76" fmla="*/ 21 w 21"/>
                  <a:gd name="T77" fmla="*/ 0 h 39"/>
                  <a:gd name="T78" fmla="*/ 21 w 21"/>
                  <a:gd name="T79" fmla="*/ 0 h 39"/>
                  <a:gd name="T80" fmla="*/ 21 w 21"/>
                  <a:gd name="T81" fmla="*/ 0 h 39"/>
                  <a:gd name="T82" fmla="*/ 21 w 21"/>
                  <a:gd name="T83" fmla="*/ 0 h 39"/>
                  <a:gd name="T84" fmla="*/ 21 w 21"/>
                  <a:gd name="T85" fmla="*/ 0 h 39"/>
                  <a:gd name="T86" fmla="*/ 21 w 21"/>
                  <a:gd name="T87" fmla="*/ 0 h 39"/>
                  <a:gd name="T88" fmla="*/ 21 w 21"/>
                  <a:gd name="T89" fmla="*/ 0 h 39"/>
                  <a:gd name="T90" fmla="*/ 21 w 21"/>
                  <a:gd name="T91" fmla="*/ 0 h 39"/>
                  <a:gd name="T92" fmla="*/ 21 w 21"/>
                  <a:gd name="T93" fmla="*/ 0 h 39"/>
                  <a:gd name="T94" fmla="*/ 21 w 21"/>
                  <a:gd name="T95" fmla="*/ 0 h 39"/>
                  <a:gd name="T96" fmla="*/ 21 w 21"/>
                  <a:gd name="T97" fmla="*/ 0 h 39"/>
                  <a:gd name="T98" fmla="*/ 21 w 21"/>
                  <a:gd name="T99" fmla="*/ 0 h 39"/>
                  <a:gd name="T100" fmla="*/ 21 w 21"/>
                  <a:gd name="T101" fmla="*/ 0 h 39"/>
                  <a:gd name="T102" fmla="*/ 21 w 21"/>
                  <a:gd name="T103" fmla="*/ 0 h 39"/>
                  <a:gd name="T104" fmla="*/ 21 w 21"/>
                  <a:gd name="T105" fmla="*/ 0 h 39"/>
                  <a:gd name="T106" fmla="*/ 21 w 21"/>
                  <a:gd name="T107" fmla="*/ 0 h 39"/>
                  <a:gd name="T108" fmla="*/ 21 w 21"/>
                  <a:gd name="T109" fmla="*/ 0 h 39"/>
                  <a:gd name="T110" fmla="*/ 21 w 21"/>
                  <a:gd name="T111" fmla="*/ 0 h 39"/>
                  <a:gd name="T112" fmla="*/ 21 w 21"/>
                  <a:gd name="T11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 h="39">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11" y="23"/>
                    </a:moveTo>
                    <a:cubicBezTo>
                      <a:pt x="8" y="28"/>
                      <a:pt x="4" y="33"/>
                      <a:pt x="0" y="39"/>
                    </a:cubicBezTo>
                    <a:cubicBezTo>
                      <a:pt x="4" y="33"/>
                      <a:pt x="8" y="28"/>
                      <a:pt x="11" y="23"/>
                    </a:cubicBezTo>
                    <a:moveTo>
                      <a:pt x="11" y="22"/>
                    </a:moveTo>
                    <a:cubicBezTo>
                      <a:pt x="11" y="22"/>
                      <a:pt x="11" y="23"/>
                      <a:pt x="11" y="23"/>
                    </a:cubicBezTo>
                    <a:cubicBezTo>
                      <a:pt x="11" y="23"/>
                      <a:pt x="11" y="22"/>
                      <a:pt x="11" y="22"/>
                    </a:cubicBezTo>
                    <a:moveTo>
                      <a:pt x="11" y="22"/>
                    </a:moveTo>
                    <a:cubicBezTo>
                      <a:pt x="11" y="22"/>
                      <a:pt x="11" y="22"/>
                      <a:pt x="11" y="22"/>
                    </a:cubicBezTo>
                    <a:cubicBezTo>
                      <a:pt x="11" y="22"/>
                      <a:pt x="11" y="22"/>
                      <a:pt x="11" y="22"/>
                    </a:cubicBezTo>
                    <a:moveTo>
                      <a:pt x="11" y="22"/>
                    </a:moveTo>
                    <a:cubicBezTo>
                      <a:pt x="11" y="22"/>
                      <a:pt x="11" y="22"/>
                      <a:pt x="11" y="22"/>
                    </a:cubicBezTo>
                    <a:cubicBezTo>
                      <a:pt x="11" y="22"/>
                      <a:pt x="11" y="22"/>
                      <a:pt x="11" y="22"/>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moveTo>
                      <a:pt x="21" y="0"/>
                    </a:moveTo>
                    <a:cubicBezTo>
                      <a:pt x="21" y="0"/>
                      <a:pt x="21" y="0"/>
                      <a:pt x="21" y="0"/>
                    </a:cubicBezTo>
                    <a:cubicBezTo>
                      <a:pt x="21" y="0"/>
                      <a:pt x="21" y="0"/>
                      <a:pt x="21" y="0"/>
                    </a:cubicBezTo>
                  </a:path>
                </a:pathLst>
              </a:custGeom>
              <a:solidFill>
                <a:srgbClr val="005F93"/>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3" name="Freeform 39"/>
              <p:cNvSpPr/>
              <p:nvPr/>
            </p:nvSpPr>
            <p:spPr bwMode="auto">
              <a:xfrm rot="607256">
                <a:off x="9112092" y="3095229"/>
                <a:ext cx="705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path>
                </a:pathLst>
              </a:custGeom>
              <a:solidFill>
                <a:srgbClr val="FCFDF2"/>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4" name="Freeform 40"/>
              <p:cNvSpPr/>
              <p:nvPr/>
            </p:nvSpPr>
            <p:spPr bwMode="auto">
              <a:xfrm rot="607256">
                <a:off x="9113502" y="3080606"/>
                <a:ext cx="45139" cy="17872"/>
              </a:xfrm>
              <a:custGeom>
                <a:avLst/>
                <a:gdLst>
                  <a:gd name="T0" fmla="*/ 7 w 7"/>
                  <a:gd name="T1" fmla="*/ 0 h 3"/>
                  <a:gd name="T2" fmla="*/ 0 w 7"/>
                  <a:gd name="T3" fmla="*/ 3 h 3"/>
                  <a:gd name="T4" fmla="*/ 0 w 7"/>
                  <a:gd name="T5" fmla="*/ 3 h 3"/>
                  <a:gd name="T6" fmla="*/ 1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cubicBezTo>
                      <a:pt x="5" y="1"/>
                      <a:pt x="2" y="2"/>
                      <a:pt x="0" y="3"/>
                    </a:cubicBezTo>
                    <a:cubicBezTo>
                      <a:pt x="0" y="3"/>
                      <a:pt x="0" y="3"/>
                      <a:pt x="0" y="3"/>
                    </a:cubicBezTo>
                    <a:cubicBezTo>
                      <a:pt x="1" y="3"/>
                      <a:pt x="1" y="3"/>
                      <a:pt x="1" y="3"/>
                    </a:cubicBezTo>
                    <a:cubicBezTo>
                      <a:pt x="3" y="2"/>
                      <a:pt x="5" y="1"/>
                      <a:pt x="7" y="0"/>
                    </a:cubicBezTo>
                  </a:path>
                </a:pathLst>
              </a:custGeom>
              <a:solidFill>
                <a:srgbClr val="006494"/>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5" name="Freeform 41"/>
              <p:cNvSpPr/>
              <p:nvPr/>
            </p:nvSpPr>
            <p:spPr bwMode="auto">
              <a:xfrm rot="607256">
                <a:off x="9202370" y="3067608"/>
                <a:ext cx="7053" cy="649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0" y="0"/>
                      <a:pt x="0" y="0"/>
                      <a:pt x="1" y="0"/>
                    </a:cubicBezTo>
                  </a:path>
                </a:pathLst>
              </a:custGeom>
              <a:solidFill>
                <a:srgbClr val="FCFDF2"/>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6" name="Freeform 42"/>
              <p:cNvSpPr/>
              <p:nvPr/>
            </p:nvSpPr>
            <p:spPr bwMode="auto">
              <a:xfrm rot="607256">
                <a:off x="9195316" y="3072482"/>
                <a:ext cx="7053"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1" y="0"/>
                    </a:cubicBezTo>
                    <a:cubicBezTo>
                      <a:pt x="1" y="0"/>
                      <a:pt x="1" y="0"/>
                      <a:pt x="1" y="0"/>
                    </a:cubicBezTo>
                  </a:path>
                </a:pathLst>
              </a:custGeom>
              <a:solidFill>
                <a:srgbClr val="EEEFE5"/>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7" name="Freeform 43"/>
              <p:cNvSpPr/>
              <p:nvPr/>
            </p:nvSpPr>
            <p:spPr bwMode="auto">
              <a:xfrm rot="607256">
                <a:off x="9162873" y="3069232"/>
                <a:ext cx="31033" cy="19497"/>
              </a:xfrm>
              <a:custGeom>
                <a:avLst/>
                <a:gdLst>
                  <a:gd name="T0" fmla="*/ 5 w 5"/>
                  <a:gd name="T1" fmla="*/ 0 h 3"/>
                  <a:gd name="T2" fmla="*/ 0 w 5"/>
                  <a:gd name="T3" fmla="*/ 3 h 3"/>
                  <a:gd name="T4" fmla="*/ 5 w 5"/>
                  <a:gd name="T5" fmla="*/ 0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2" y="2"/>
                      <a:pt x="0" y="3"/>
                    </a:cubicBezTo>
                    <a:cubicBezTo>
                      <a:pt x="2" y="2"/>
                      <a:pt x="3" y="1"/>
                      <a:pt x="5" y="0"/>
                    </a:cubicBezTo>
                    <a:cubicBezTo>
                      <a:pt x="5" y="0"/>
                      <a:pt x="5" y="0"/>
                      <a:pt x="5" y="0"/>
                    </a:cubicBezTo>
                  </a:path>
                </a:pathLst>
              </a:custGeom>
              <a:solidFill>
                <a:srgbClr val="006494"/>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8" name="Freeform 44"/>
              <p:cNvSpPr>
                <a:spLocks noEditPoints="1"/>
              </p:cNvSpPr>
              <p:nvPr/>
            </p:nvSpPr>
            <p:spPr bwMode="auto">
              <a:xfrm rot="607256">
                <a:off x="10305454" y="1678434"/>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A0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9" name="Freeform 45"/>
              <p:cNvSpPr>
                <a:spLocks noEditPoints="1"/>
              </p:cNvSpPr>
              <p:nvPr/>
            </p:nvSpPr>
            <p:spPr bwMode="auto">
              <a:xfrm rot="607256">
                <a:off x="9999355" y="1652438"/>
                <a:ext cx="263781" cy="502053"/>
              </a:xfrm>
              <a:custGeom>
                <a:avLst/>
                <a:gdLst>
                  <a:gd name="T0" fmla="*/ 30 w 41"/>
                  <a:gd name="T1" fmla="*/ 77 h 78"/>
                  <a:gd name="T2" fmla="*/ 30 w 41"/>
                  <a:gd name="T3" fmla="*/ 77 h 78"/>
                  <a:gd name="T4" fmla="*/ 30 w 41"/>
                  <a:gd name="T5" fmla="*/ 77 h 78"/>
                  <a:gd name="T6" fmla="*/ 30 w 41"/>
                  <a:gd name="T7" fmla="*/ 77 h 78"/>
                  <a:gd name="T8" fmla="*/ 30 w 41"/>
                  <a:gd name="T9" fmla="*/ 77 h 78"/>
                  <a:gd name="T10" fmla="*/ 30 w 41"/>
                  <a:gd name="T11" fmla="*/ 77 h 78"/>
                  <a:gd name="T12" fmla="*/ 0 w 41"/>
                  <a:gd name="T13" fmla="*/ 56 h 78"/>
                  <a:gd name="T14" fmla="*/ 0 w 41"/>
                  <a:gd name="T15" fmla="*/ 56 h 78"/>
                  <a:gd name="T16" fmla="*/ 30 w 41"/>
                  <a:gd name="T17" fmla="*/ 78 h 78"/>
                  <a:gd name="T18" fmla="*/ 0 w 41"/>
                  <a:gd name="T19" fmla="*/ 56 h 78"/>
                  <a:gd name="T20" fmla="*/ 39 w 41"/>
                  <a:gd name="T21" fmla="*/ 31 h 78"/>
                  <a:gd name="T22" fmla="*/ 30 w 41"/>
                  <a:gd name="T23" fmla="*/ 77 h 78"/>
                  <a:gd name="T24" fmla="*/ 39 w 41"/>
                  <a:gd name="T25" fmla="*/ 31 h 78"/>
                  <a:gd name="T26" fmla="*/ 39 w 41"/>
                  <a:gd name="T27" fmla="*/ 30 h 78"/>
                  <a:gd name="T28" fmla="*/ 39 w 41"/>
                  <a:gd name="T29" fmla="*/ 31 h 78"/>
                  <a:gd name="T30" fmla="*/ 39 w 41"/>
                  <a:gd name="T31" fmla="*/ 30 h 78"/>
                  <a:gd name="T32" fmla="*/ 39 w 41"/>
                  <a:gd name="T33" fmla="*/ 30 h 78"/>
                  <a:gd name="T34" fmla="*/ 39 w 41"/>
                  <a:gd name="T35" fmla="*/ 30 h 78"/>
                  <a:gd name="T36" fmla="*/ 39 w 41"/>
                  <a:gd name="T37" fmla="*/ 30 h 78"/>
                  <a:gd name="T38" fmla="*/ 39 w 41"/>
                  <a:gd name="T39" fmla="*/ 30 h 78"/>
                  <a:gd name="T40" fmla="*/ 39 w 41"/>
                  <a:gd name="T41" fmla="*/ 30 h 78"/>
                  <a:gd name="T42" fmla="*/ 39 w 41"/>
                  <a:gd name="T43" fmla="*/ 30 h 78"/>
                  <a:gd name="T44" fmla="*/ 39 w 41"/>
                  <a:gd name="T45" fmla="*/ 30 h 78"/>
                  <a:gd name="T46" fmla="*/ 39 w 41"/>
                  <a:gd name="T47" fmla="*/ 30 h 78"/>
                  <a:gd name="T48" fmla="*/ 39 w 41"/>
                  <a:gd name="T49" fmla="*/ 30 h 78"/>
                  <a:gd name="T50" fmla="*/ 41 w 41"/>
                  <a:gd name="T51" fmla="*/ 12 h 78"/>
                  <a:gd name="T52" fmla="*/ 41 w 41"/>
                  <a:gd name="T53" fmla="*/ 12 h 78"/>
                  <a:gd name="T54" fmla="*/ 41 w 41"/>
                  <a:gd name="T55" fmla="*/ 12 h 78"/>
                  <a:gd name="T56" fmla="*/ 41 w 41"/>
                  <a:gd name="T57" fmla="*/ 2 h 78"/>
                  <a:gd name="T58" fmla="*/ 41 w 41"/>
                  <a:gd name="T59" fmla="*/ 12 h 78"/>
                  <a:gd name="T60" fmla="*/ 41 w 41"/>
                  <a:gd name="T61" fmla="*/ 3 h 78"/>
                  <a:gd name="T62" fmla="*/ 41 w 41"/>
                  <a:gd name="T63" fmla="*/ 3 h 78"/>
                  <a:gd name="T64" fmla="*/ 41 w 41"/>
                  <a:gd name="T65" fmla="*/ 3 h 78"/>
                  <a:gd name="T66" fmla="*/ 41 w 41"/>
                  <a:gd name="T67" fmla="*/ 2 h 78"/>
                  <a:gd name="T68" fmla="*/ 41 w 41"/>
                  <a:gd name="T69" fmla="*/ 0 h 78"/>
                  <a:gd name="T70" fmla="*/ 41 w 41"/>
                  <a:gd name="T71" fmla="*/ 1 h 78"/>
                  <a:gd name="T72" fmla="*/ 41 w 41"/>
                  <a:gd name="T73" fmla="*/ 0 h 78"/>
                  <a:gd name="T74" fmla="*/ 41 w 41"/>
                  <a:gd name="T75" fmla="*/ 0 h 78"/>
                  <a:gd name="T76" fmla="*/ 41 w 41"/>
                  <a:gd name="T77" fmla="*/ 0 h 78"/>
                  <a:gd name="T78" fmla="*/ 41 w 41"/>
                  <a:gd name="T79" fmla="*/ 0 h 78"/>
                  <a:gd name="T80" fmla="*/ 41 w 41"/>
                  <a:gd name="T81" fmla="*/ 0 h 78"/>
                  <a:gd name="T82" fmla="*/ 41 w 41"/>
                  <a:gd name="T83" fmla="*/ 0 h 78"/>
                  <a:gd name="T84" fmla="*/ 41 w 41"/>
                  <a:gd name="T85" fmla="*/ 0 h 78"/>
                  <a:gd name="T86" fmla="*/ 41 w 41"/>
                  <a:gd name="T87" fmla="*/ 0 h 78"/>
                  <a:gd name="T88" fmla="*/ 41 w 41"/>
                  <a:gd name="T89" fmla="*/ 0 h 78"/>
                  <a:gd name="T90" fmla="*/ 41 w 41"/>
                  <a:gd name="T9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78">
                    <a:moveTo>
                      <a:pt x="30" y="77"/>
                    </a:moveTo>
                    <a:cubicBezTo>
                      <a:pt x="30" y="77"/>
                      <a:pt x="30" y="77"/>
                      <a:pt x="30" y="77"/>
                    </a:cubicBezTo>
                    <a:cubicBezTo>
                      <a:pt x="30" y="77"/>
                      <a:pt x="30" y="77"/>
                      <a:pt x="30" y="77"/>
                    </a:cubicBezTo>
                    <a:moveTo>
                      <a:pt x="30" y="77"/>
                    </a:moveTo>
                    <a:cubicBezTo>
                      <a:pt x="30" y="77"/>
                      <a:pt x="30" y="77"/>
                      <a:pt x="30" y="77"/>
                    </a:cubicBezTo>
                    <a:cubicBezTo>
                      <a:pt x="30" y="77"/>
                      <a:pt x="30" y="77"/>
                      <a:pt x="30" y="77"/>
                    </a:cubicBezTo>
                    <a:moveTo>
                      <a:pt x="0" y="56"/>
                    </a:moveTo>
                    <a:cubicBezTo>
                      <a:pt x="0" y="56"/>
                      <a:pt x="0" y="56"/>
                      <a:pt x="0" y="56"/>
                    </a:cubicBezTo>
                    <a:cubicBezTo>
                      <a:pt x="30" y="78"/>
                      <a:pt x="30" y="78"/>
                      <a:pt x="30" y="78"/>
                    </a:cubicBezTo>
                    <a:cubicBezTo>
                      <a:pt x="0" y="56"/>
                      <a:pt x="0" y="56"/>
                      <a:pt x="0" y="56"/>
                    </a:cubicBezTo>
                    <a:moveTo>
                      <a:pt x="39" y="31"/>
                    </a:moveTo>
                    <a:cubicBezTo>
                      <a:pt x="37" y="43"/>
                      <a:pt x="35" y="59"/>
                      <a:pt x="30" y="77"/>
                    </a:cubicBezTo>
                    <a:cubicBezTo>
                      <a:pt x="35" y="59"/>
                      <a:pt x="37" y="43"/>
                      <a:pt x="39" y="31"/>
                    </a:cubicBezTo>
                    <a:moveTo>
                      <a:pt x="39" y="30"/>
                    </a:moveTo>
                    <a:cubicBezTo>
                      <a:pt x="39" y="30"/>
                      <a:pt x="39" y="31"/>
                      <a:pt x="39" y="31"/>
                    </a:cubicBezTo>
                    <a:cubicBezTo>
                      <a:pt x="39" y="31"/>
                      <a:pt x="39" y="30"/>
                      <a:pt x="39" y="30"/>
                    </a:cubicBezTo>
                    <a:moveTo>
                      <a:pt x="39" y="30"/>
                    </a:moveTo>
                    <a:cubicBezTo>
                      <a:pt x="39" y="30"/>
                      <a:pt x="39" y="30"/>
                      <a:pt x="39" y="30"/>
                    </a:cubicBezTo>
                    <a:cubicBezTo>
                      <a:pt x="39" y="30"/>
                      <a:pt x="39" y="30"/>
                      <a:pt x="39" y="30"/>
                    </a:cubicBezTo>
                    <a:moveTo>
                      <a:pt x="39" y="30"/>
                    </a:moveTo>
                    <a:cubicBezTo>
                      <a:pt x="39" y="30"/>
                      <a:pt x="39" y="30"/>
                      <a:pt x="39" y="30"/>
                    </a:cubicBezTo>
                    <a:cubicBezTo>
                      <a:pt x="39" y="30"/>
                      <a:pt x="39" y="30"/>
                      <a:pt x="39" y="30"/>
                    </a:cubicBezTo>
                    <a:moveTo>
                      <a:pt x="39" y="30"/>
                    </a:moveTo>
                    <a:cubicBezTo>
                      <a:pt x="39" y="30"/>
                      <a:pt x="39" y="30"/>
                      <a:pt x="39" y="30"/>
                    </a:cubicBezTo>
                    <a:cubicBezTo>
                      <a:pt x="39" y="30"/>
                      <a:pt x="39" y="30"/>
                      <a:pt x="39" y="30"/>
                    </a:cubicBezTo>
                    <a:moveTo>
                      <a:pt x="41" y="12"/>
                    </a:moveTo>
                    <a:cubicBezTo>
                      <a:pt x="41" y="12"/>
                      <a:pt x="41" y="12"/>
                      <a:pt x="41" y="12"/>
                    </a:cubicBezTo>
                    <a:cubicBezTo>
                      <a:pt x="41" y="12"/>
                      <a:pt x="41" y="12"/>
                      <a:pt x="41" y="12"/>
                    </a:cubicBezTo>
                    <a:moveTo>
                      <a:pt x="41" y="2"/>
                    </a:moveTo>
                    <a:cubicBezTo>
                      <a:pt x="41" y="4"/>
                      <a:pt x="41" y="7"/>
                      <a:pt x="41" y="12"/>
                    </a:cubicBezTo>
                    <a:cubicBezTo>
                      <a:pt x="41" y="8"/>
                      <a:pt x="41" y="5"/>
                      <a:pt x="41" y="3"/>
                    </a:cubicBezTo>
                    <a:cubicBezTo>
                      <a:pt x="41" y="3"/>
                      <a:pt x="41" y="3"/>
                      <a:pt x="41" y="3"/>
                    </a:cubicBezTo>
                    <a:cubicBezTo>
                      <a:pt x="41" y="3"/>
                      <a:pt x="41" y="3"/>
                      <a:pt x="41" y="3"/>
                    </a:cubicBezTo>
                    <a:cubicBezTo>
                      <a:pt x="41" y="3"/>
                      <a:pt x="41" y="2"/>
                      <a:pt x="41" y="2"/>
                    </a:cubicBezTo>
                    <a:moveTo>
                      <a:pt x="41" y="0"/>
                    </a:moveTo>
                    <a:cubicBezTo>
                      <a:pt x="41" y="0"/>
                      <a:pt x="41" y="0"/>
                      <a:pt x="41" y="1"/>
                    </a:cubicBezTo>
                    <a:cubicBezTo>
                      <a:pt x="41" y="0"/>
                      <a:pt x="41" y="0"/>
                      <a:pt x="41" y="0"/>
                    </a:cubicBezTo>
                    <a:cubicBezTo>
                      <a:pt x="41" y="0"/>
                      <a:pt x="41" y="0"/>
                      <a:pt x="41" y="0"/>
                    </a:cubicBezTo>
                    <a:cubicBezTo>
                      <a:pt x="41" y="0"/>
                      <a:pt x="41" y="0"/>
                      <a:pt x="41" y="0"/>
                    </a:cubicBezTo>
                    <a:moveTo>
                      <a:pt x="41" y="0"/>
                    </a:moveTo>
                    <a:cubicBezTo>
                      <a:pt x="41" y="0"/>
                      <a:pt x="41" y="0"/>
                      <a:pt x="41" y="0"/>
                    </a:cubicBezTo>
                    <a:cubicBezTo>
                      <a:pt x="41" y="0"/>
                      <a:pt x="41" y="0"/>
                      <a:pt x="41" y="0"/>
                    </a:cubicBezTo>
                    <a:cubicBezTo>
                      <a:pt x="41" y="0"/>
                      <a:pt x="41" y="0"/>
                      <a:pt x="41" y="0"/>
                    </a:cubicBezTo>
                    <a:moveTo>
                      <a:pt x="41" y="0"/>
                    </a:moveTo>
                    <a:cubicBezTo>
                      <a:pt x="41" y="0"/>
                      <a:pt x="41" y="0"/>
                      <a:pt x="41" y="0"/>
                    </a:cubicBezTo>
                    <a:cubicBezTo>
                      <a:pt x="41" y="0"/>
                      <a:pt x="41" y="0"/>
                      <a:pt x="41" y="0"/>
                    </a:cubicBezTo>
                  </a:path>
                </a:pathLst>
              </a:custGeom>
              <a:solidFill>
                <a:srgbClr val="F197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0" name="Freeform 46"/>
              <p:cNvSpPr/>
              <p:nvPr/>
            </p:nvSpPr>
            <p:spPr bwMode="auto">
              <a:xfrm rot="607256">
                <a:off x="9999355" y="1652438"/>
                <a:ext cx="263781" cy="502053"/>
              </a:xfrm>
              <a:custGeom>
                <a:avLst/>
                <a:gdLst>
                  <a:gd name="T0" fmla="*/ 41 w 41"/>
                  <a:gd name="T1" fmla="*/ 0 h 78"/>
                  <a:gd name="T2" fmla="*/ 41 w 41"/>
                  <a:gd name="T3" fmla="*/ 0 h 78"/>
                  <a:gd name="T4" fmla="*/ 41 w 41"/>
                  <a:gd name="T5" fmla="*/ 0 h 78"/>
                  <a:gd name="T6" fmla="*/ 0 w 41"/>
                  <a:gd name="T7" fmla="*/ 56 h 78"/>
                  <a:gd name="T8" fmla="*/ 30 w 41"/>
                  <a:gd name="T9" fmla="*/ 78 h 78"/>
                  <a:gd name="T10" fmla="*/ 30 w 41"/>
                  <a:gd name="T11" fmla="*/ 77 h 78"/>
                  <a:gd name="T12" fmla="*/ 30 w 41"/>
                  <a:gd name="T13" fmla="*/ 77 h 78"/>
                  <a:gd name="T14" fmla="*/ 30 w 41"/>
                  <a:gd name="T15" fmla="*/ 77 h 78"/>
                  <a:gd name="T16" fmla="*/ 30 w 41"/>
                  <a:gd name="T17" fmla="*/ 77 h 78"/>
                  <a:gd name="T18" fmla="*/ 30 w 41"/>
                  <a:gd name="T19" fmla="*/ 77 h 78"/>
                  <a:gd name="T20" fmla="*/ 39 w 41"/>
                  <a:gd name="T21" fmla="*/ 31 h 78"/>
                  <a:gd name="T22" fmla="*/ 39 w 41"/>
                  <a:gd name="T23" fmla="*/ 31 h 78"/>
                  <a:gd name="T24" fmla="*/ 39 w 41"/>
                  <a:gd name="T25" fmla="*/ 30 h 78"/>
                  <a:gd name="T26" fmla="*/ 39 w 41"/>
                  <a:gd name="T27" fmla="*/ 30 h 78"/>
                  <a:gd name="T28" fmla="*/ 39 w 41"/>
                  <a:gd name="T29" fmla="*/ 30 h 78"/>
                  <a:gd name="T30" fmla="*/ 39 w 41"/>
                  <a:gd name="T31" fmla="*/ 30 h 78"/>
                  <a:gd name="T32" fmla="*/ 39 w 41"/>
                  <a:gd name="T33" fmla="*/ 30 h 78"/>
                  <a:gd name="T34" fmla="*/ 39 w 41"/>
                  <a:gd name="T35" fmla="*/ 30 h 78"/>
                  <a:gd name="T36" fmla="*/ 39 w 41"/>
                  <a:gd name="T37" fmla="*/ 30 h 78"/>
                  <a:gd name="T38" fmla="*/ 41 w 41"/>
                  <a:gd name="T39" fmla="*/ 12 h 78"/>
                  <a:gd name="T40" fmla="*/ 41 w 41"/>
                  <a:gd name="T41" fmla="*/ 12 h 78"/>
                  <a:gd name="T42" fmla="*/ 41 w 41"/>
                  <a:gd name="T43" fmla="*/ 12 h 78"/>
                  <a:gd name="T44" fmla="*/ 41 w 41"/>
                  <a:gd name="T45" fmla="*/ 2 h 78"/>
                  <a:gd name="T46" fmla="*/ 41 w 41"/>
                  <a:gd name="T47" fmla="*/ 1 h 78"/>
                  <a:gd name="T48" fmla="*/ 41 w 41"/>
                  <a:gd name="T49" fmla="*/ 1 h 78"/>
                  <a:gd name="T50" fmla="*/ 41 w 41"/>
                  <a:gd name="T51" fmla="*/ 1 h 78"/>
                  <a:gd name="T52" fmla="*/ 41 w 41"/>
                  <a:gd name="T53" fmla="*/ 1 h 78"/>
                  <a:gd name="T54" fmla="*/ 41 w 41"/>
                  <a:gd name="T55" fmla="*/ 0 h 78"/>
                  <a:gd name="T56" fmla="*/ 41 w 41"/>
                  <a:gd name="T57" fmla="*/ 0 h 78"/>
                  <a:gd name="T58" fmla="*/ 41 w 41"/>
                  <a:gd name="T59" fmla="*/ 0 h 78"/>
                  <a:gd name="T60" fmla="*/ 41 w 41"/>
                  <a:gd name="T61" fmla="*/ 0 h 78"/>
                  <a:gd name="T62" fmla="*/ 41 w 41"/>
                  <a:gd name="T63" fmla="*/ 0 h 78"/>
                  <a:gd name="T64" fmla="*/ 41 w 41"/>
                  <a:gd name="T65" fmla="*/ 0 h 78"/>
                  <a:gd name="T66" fmla="*/ 41 w 41"/>
                  <a:gd name="T6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8">
                    <a:moveTo>
                      <a:pt x="41" y="0"/>
                    </a:moveTo>
                    <a:cubicBezTo>
                      <a:pt x="41" y="0"/>
                      <a:pt x="41" y="0"/>
                      <a:pt x="41" y="0"/>
                    </a:cubicBezTo>
                    <a:cubicBezTo>
                      <a:pt x="41" y="0"/>
                      <a:pt x="41" y="0"/>
                      <a:pt x="41" y="0"/>
                    </a:cubicBezTo>
                    <a:cubicBezTo>
                      <a:pt x="0" y="56"/>
                      <a:pt x="0" y="56"/>
                      <a:pt x="0" y="56"/>
                    </a:cubicBezTo>
                    <a:cubicBezTo>
                      <a:pt x="30" y="78"/>
                      <a:pt x="30" y="78"/>
                      <a:pt x="30" y="78"/>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5" y="59"/>
                      <a:pt x="37" y="43"/>
                      <a:pt x="39" y="31"/>
                    </a:cubicBezTo>
                    <a:cubicBezTo>
                      <a:pt x="39" y="31"/>
                      <a:pt x="39" y="31"/>
                      <a:pt x="39" y="31"/>
                    </a:cubicBezTo>
                    <a:cubicBezTo>
                      <a:pt x="39" y="31"/>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39" y="30"/>
                      <a:pt x="39" y="30"/>
                      <a:pt x="39" y="30"/>
                    </a:cubicBezTo>
                    <a:cubicBezTo>
                      <a:pt x="40" y="23"/>
                      <a:pt x="40" y="17"/>
                      <a:pt x="41" y="12"/>
                    </a:cubicBezTo>
                    <a:cubicBezTo>
                      <a:pt x="41" y="12"/>
                      <a:pt x="41" y="12"/>
                      <a:pt x="41" y="12"/>
                    </a:cubicBezTo>
                    <a:cubicBezTo>
                      <a:pt x="41" y="12"/>
                      <a:pt x="41" y="12"/>
                      <a:pt x="41" y="12"/>
                    </a:cubicBezTo>
                    <a:cubicBezTo>
                      <a:pt x="41" y="7"/>
                      <a:pt x="41" y="4"/>
                      <a:pt x="41" y="2"/>
                    </a:cubicBezTo>
                    <a:cubicBezTo>
                      <a:pt x="41" y="2"/>
                      <a:pt x="41" y="1"/>
                      <a:pt x="41" y="1"/>
                    </a:cubicBezTo>
                    <a:cubicBezTo>
                      <a:pt x="41" y="1"/>
                      <a:pt x="41" y="1"/>
                      <a:pt x="41" y="1"/>
                    </a:cubicBezTo>
                    <a:cubicBezTo>
                      <a:pt x="41" y="1"/>
                      <a:pt x="41" y="1"/>
                      <a:pt x="41" y="1"/>
                    </a:cubicBezTo>
                    <a:cubicBezTo>
                      <a:pt x="41" y="1"/>
                      <a:pt x="41" y="1"/>
                      <a:pt x="41" y="1"/>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cubicBezTo>
                      <a:pt x="41" y="0"/>
                      <a:pt x="41" y="0"/>
                      <a:pt x="41" y="0"/>
                    </a:cubicBezTo>
                  </a:path>
                </a:pathLst>
              </a:custGeom>
              <a:solidFill>
                <a:schemeClr val="accent4"/>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1" name="Freeform 47"/>
              <p:cNvSpPr>
                <a:spLocks noEditPoints="1"/>
              </p:cNvSpPr>
              <p:nvPr/>
            </p:nvSpPr>
            <p:spPr bwMode="auto">
              <a:xfrm rot="607256">
                <a:off x="9597336" y="2341338"/>
                <a:ext cx="234159" cy="71490"/>
              </a:xfrm>
              <a:custGeom>
                <a:avLst/>
                <a:gdLst>
                  <a:gd name="T0" fmla="*/ 15 w 36"/>
                  <a:gd name="T1" fmla="*/ 11 h 11"/>
                  <a:gd name="T2" fmla="*/ 15 w 36"/>
                  <a:gd name="T3" fmla="*/ 11 h 11"/>
                  <a:gd name="T4" fmla="*/ 15 w 36"/>
                  <a:gd name="T5" fmla="*/ 11 h 11"/>
                  <a:gd name="T6" fmla="*/ 15 w 36"/>
                  <a:gd name="T7" fmla="*/ 11 h 11"/>
                  <a:gd name="T8" fmla="*/ 0 w 36"/>
                  <a:gd name="T9" fmla="*/ 6 h 11"/>
                  <a:gd name="T10" fmla="*/ 0 w 36"/>
                  <a:gd name="T11" fmla="*/ 6 h 11"/>
                  <a:gd name="T12" fmla="*/ 0 w 36"/>
                  <a:gd name="T13" fmla="*/ 6 h 11"/>
                  <a:gd name="T14" fmla="*/ 36 w 36"/>
                  <a:gd name="T15" fmla="*/ 0 h 11"/>
                  <a:gd name="T16" fmla="*/ 15 w 36"/>
                  <a:gd name="T17" fmla="*/ 11 h 11"/>
                  <a:gd name="T18" fmla="*/ 36 w 36"/>
                  <a:gd name="T19" fmla="*/ 0 h 11"/>
                  <a:gd name="T20" fmla="*/ 36 w 36"/>
                  <a:gd name="T21" fmla="*/ 0 h 11"/>
                  <a:gd name="T22" fmla="*/ 36 w 36"/>
                  <a:gd name="T23" fmla="*/ 0 h 11"/>
                  <a:gd name="T24" fmla="*/ 36 w 36"/>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1">
                    <a:moveTo>
                      <a:pt x="15" y="11"/>
                    </a:moveTo>
                    <a:cubicBezTo>
                      <a:pt x="15" y="11"/>
                      <a:pt x="15" y="11"/>
                      <a:pt x="15" y="11"/>
                    </a:cubicBezTo>
                    <a:cubicBezTo>
                      <a:pt x="15" y="11"/>
                      <a:pt x="15" y="11"/>
                      <a:pt x="15" y="11"/>
                    </a:cubicBezTo>
                    <a:cubicBezTo>
                      <a:pt x="15" y="11"/>
                      <a:pt x="15" y="11"/>
                      <a:pt x="15" y="11"/>
                    </a:cubicBezTo>
                    <a:moveTo>
                      <a:pt x="0" y="6"/>
                    </a:moveTo>
                    <a:cubicBezTo>
                      <a:pt x="0" y="6"/>
                      <a:pt x="0" y="6"/>
                      <a:pt x="0" y="6"/>
                    </a:cubicBezTo>
                    <a:cubicBezTo>
                      <a:pt x="0" y="6"/>
                      <a:pt x="0" y="6"/>
                      <a:pt x="0" y="6"/>
                    </a:cubicBezTo>
                    <a:moveTo>
                      <a:pt x="36" y="0"/>
                    </a:moveTo>
                    <a:cubicBezTo>
                      <a:pt x="31" y="7"/>
                      <a:pt x="23" y="11"/>
                      <a:pt x="15" y="11"/>
                    </a:cubicBezTo>
                    <a:cubicBezTo>
                      <a:pt x="23" y="11"/>
                      <a:pt x="31" y="7"/>
                      <a:pt x="36" y="0"/>
                    </a:cubicBezTo>
                    <a:moveTo>
                      <a:pt x="36" y="0"/>
                    </a:moveTo>
                    <a:cubicBezTo>
                      <a:pt x="36" y="0"/>
                      <a:pt x="36" y="0"/>
                      <a:pt x="36" y="0"/>
                    </a:cubicBezTo>
                    <a:cubicBezTo>
                      <a:pt x="36" y="0"/>
                      <a:pt x="36" y="0"/>
                      <a:pt x="36" y="0"/>
                    </a:cubicBezTo>
                  </a:path>
                </a:pathLst>
              </a:custGeom>
              <a:solidFill>
                <a:srgbClr val="F19700"/>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2" name="Freeform 48"/>
              <p:cNvSpPr/>
              <p:nvPr/>
            </p:nvSpPr>
            <p:spPr bwMode="auto">
              <a:xfrm rot="607256">
                <a:off x="9618494" y="2107372"/>
                <a:ext cx="263781" cy="310331"/>
              </a:xfrm>
              <a:custGeom>
                <a:avLst/>
                <a:gdLst>
                  <a:gd name="T0" fmla="*/ 30 w 41"/>
                  <a:gd name="T1" fmla="*/ 0 h 48"/>
                  <a:gd name="T2" fmla="*/ 26 w 41"/>
                  <a:gd name="T3" fmla="*/ 6 h 48"/>
                  <a:gd name="T4" fmla="*/ 34 w 41"/>
                  <a:gd name="T5" fmla="*/ 21 h 48"/>
                  <a:gd name="T6" fmla="*/ 31 w 41"/>
                  <a:gd name="T7" fmla="*/ 33 h 48"/>
                  <a:gd name="T8" fmla="*/ 15 w 41"/>
                  <a:gd name="T9" fmla="*/ 41 h 48"/>
                  <a:gd name="T10" fmla="*/ 4 w 41"/>
                  <a:gd name="T11" fmla="*/ 37 h 48"/>
                  <a:gd name="T12" fmla="*/ 4 w 41"/>
                  <a:gd name="T13" fmla="*/ 37 h 48"/>
                  <a:gd name="T14" fmla="*/ 0 w 41"/>
                  <a:gd name="T15" fmla="*/ 43 h 48"/>
                  <a:gd name="T16" fmla="*/ 0 w 41"/>
                  <a:gd name="T17" fmla="*/ 43 h 48"/>
                  <a:gd name="T18" fmla="*/ 0 w 41"/>
                  <a:gd name="T19" fmla="*/ 43 h 48"/>
                  <a:gd name="T20" fmla="*/ 0 w 41"/>
                  <a:gd name="T21" fmla="*/ 43 h 48"/>
                  <a:gd name="T22" fmla="*/ 0 w 41"/>
                  <a:gd name="T23" fmla="*/ 43 h 48"/>
                  <a:gd name="T24" fmla="*/ 15 w 41"/>
                  <a:gd name="T25" fmla="*/ 48 h 48"/>
                  <a:gd name="T26" fmla="*/ 15 w 41"/>
                  <a:gd name="T27" fmla="*/ 48 h 48"/>
                  <a:gd name="T28" fmla="*/ 15 w 41"/>
                  <a:gd name="T29" fmla="*/ 48 h 48"/>
                  <a:gd name="T30" fmla="*/ 15 w 41"/>
                  <a:gd name="T31" fmla="*/ 48 h 48"/>
                  <a:gd name="T32" fmla="*/ 15 w 41"/>
                  <a:gd name="T33" fmla="*/ 48 h 48"/>
                  <a:gd name="T34" fmla="*/ 15 w 41"/>
                  <a:gd name="T35" fmla="*/ 48 h 48"/>
                  <a:gd name="T36" fmla="*/ 36 w 41"/>
                  <a:gd name="T37" fmla="*/ 37 h 48"/>
                  <a:gd name="T38" fmla="*/ 36 w 41"/>
                  <a:gd name="T39" fmla="*/ 37 h 48"/>
                  <a:gd name="T40" fmla="*/ 36 w 41"/>
                  <a:gd name="T41" fmla="*/ 37 h 48"/>
                  <a:gd name="T42" fmla="*/ 36 w 41"/>
                  <a:gd name="T43" fmla="*/ 37 h 48"/>
                  <a:gd name="T44" fmla="*/ 36 w 41"/>
                  <a:gd name="T45" fmla="*/ 37 h 48"/>
                  <a:gd name="T46" fmla="*/ 36 w 41"/>
                  <a:gd name="T47" fmla="*/ 37 h 48"/>
                  <a:gd name="T48" fmla="*/ 36 w 41"/>
                  <a:gd name="T49" fmla="*/ 37 h 48"/>
                  <a:gd name="T50" fmla="*/ 41 w 41"/>
                  <a:gd name="T51" fmla="*/ 21 h 48"/>
                  <a:gd name="T52" fmla="*/ 30 w 41"/>
                  <a:gd name="T53" fmla="*/ 0 h 48"/>
                  <a:gd name="T54" fmla="*/ 30 w 41"/>
                  <a:gd name="T5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8">
                    <a:moveTo>
                      <a:pt x="30" y="0"/>
                    </a:moveTo>
                    <a:cubicBezTo>
                      <a:pt x="26" y="6"/>
                      <a:pt x="26" y="6"/>
                      <a:pt x="26" y="6"/>
                    </a:cubicBezTo>
                    <a:cubicBezTo>
                      <a:pt x="32" y="10"/>
                      <a:pt x="34" y="16"/>
                      <a:pt x="34" y="21"/>
                    </a:cubicBezTo>
                    <a:cubicBezTo>
                      <a:pt x="34" y="25"/>
                      <a:pt x="33" y="29"/>
                      <a:pt x="31" y="33"/>
                    </a:cubicBezTo>
                    <a:cubicBezTo>
                      <a:pt x="27" y="38"/>
                      <a:pt x="21" y="41"/>
                      <a:pt x="15" y="41"/>
                    </a:cubicBezTo>
                    <a:cubicBezTo>
                      <a:pt x="11" y="41"/>
                      <a:pt x="7" y="40"/>
                      <a:pt x="4" y="37"/>
                    </a:cubicBezTo>
                    <a:cubicBezTo>
                      <a:pt x="4" y="37"/>
                      <a:pt x="4" y="37"/>
                      <a:pt x="4" y="37"/>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4" y="46"/>
                      <a:pt x="10"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23" y="48"/>
                      <a:pt x="31" y="44"/>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36" y="37"/>
                      <a:pt x="36" y="37"/>
                      <a:pt x="36" y="37"/>
                    </a:cubicBezTo>
                    <a:cubicBezTo>
                      <a:pt x="40" y="32"/>
                      <a:pt x="41" y="27"/>
                      <a:pt x="41" y="21"/>
                    </a:cubicBezTo>
                    <a:cubicBezTo>
                      <a:pt x="41" y="13"/>
                      <a:pt x="37" y="5"/>
                      <a:pt x="30" y="0"/>
                    </a:cubicBezTo>
                    <a:cubicBezTo>
                      <a:pt x="30" y="0"/>
                      <a:pt x="30" y="0"/>
                      <a:pt x="30" y="0"/>
                    </a:cubicBezTo>
                  </a:path>
                </a:pathLst>
              </a:custGeom>
              <a:solidFill>
                <a:schemeClr val="accent4">
                  <a:lumMod val="75000"/>
                </a:schemeClr>
              </a:solidFill>
              <a:ln>
                <a:noFill/>
              </a:ln>
            </p:spPr>
            <p:txBody>
              <a:bodyPr/>
              <a:lstStyle/>
              <a:p>
                <a:pPr fontAlgn="auto">
                  <a:spcBef>
                    <a:spcPts val="0"/>
                  </a:spcBef>
                  <a:spcAft>
                    <a:spcPts val="0"/>
                  </a:spcAft>
                  <a:defRPr/>
                </a:pPr>
                <a:endParaRPr lang="en-US" sz="18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0" name="任意多边形 189"/>
            <p:cNvSpPr/>
            <p:nvPr/>
          </p:nvSpPr>
          <p:spPr>
            <a:xfrm rot="2051682">
              <a:off x="3848834" y="1095609"/>
              <a:ext cx="1356991" cy="6724900"/>
            </a:xfrm>
            <a:custGeom>
              <a:avLst/>
              <a:gdLst>
                <a:gd name="connsiteX0" fmla="*/ 1288631 w 1356752"/>
                <a:gd name="connsiteY0" fmla="*/ 0 h 6724873"/>
                <a:gd name="connsiteX1" fmla="*/ 1356752 w 1356752"/>
                <a:gd name="connsiteY1" fmla="*/ 2021 h 6724873"/>
                <a:gd name="connsiteX2" fmla="*/ 466516 w 1356752"/>
                <a:gd name="connsiteY2" fmla="*/ 6407893 h 6724873"/>
                <a:gd name="connsiteX3" fmla="*/ 0 w 1356752"/>
                <a:gd name="connsiteY3" fmla="*/ 6724873 h 6724873"/>
              </a:gdLst>
              <a:ahLst/>
              <a:cxnLst>
                <a:cxn ang="0">
                  <a:pos x="connsiteX0" y="connsiteY0"/>
                </a:cxn>
                <a:cxn ang="0">
                  <a:pos x="connsiteX1" y="connsiteY1"/>
                </a:cxn>
                <a:cxn ang="0">
                  <a:pos x="connsiteX2" y="connsiteY2"/>
                </a:cxn>
                <a:cxn ang="0">
                  <a:pos x="connsiteX3" y="connsiteY3"/>
                </a:cxn>
              </a:cxnLst>
              <a:rect l="l" t="t" r="r" b="b"/>
              <a:pathLst>
                <a:path w="1356752" h="6724873">
                  <a:moveTo>
                    <a:pt x="1288631" y="0"/>
                  </a:moveTo>
                  <a:lnTo>
                    <a:pt x="1356752" y="2021"/>
                  </a:lnTo>
                  <a:lnTo>
                    <a:pt x="466516" y="6407893"/>
                  </a:lnTo>
                  <a:lnTo>
                    <a:pt x="0" y="672487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33" name="矩形 232"/>
          <p:cNvSpPr>
            <a:spLocks noChangeArrowheads="1"/>
          </p:cNvSpPr>
          <p:nvPr/>
        </p:nvSpPr>
        <p:spPr bwMode="auto">
          <a:xfrm>
            <a:off x="3110205" y="5715767"/>
            <a:ext cx="6108700" cy="1107996"/>
          </a:xfrm>
          <a:prstGeom prst="rect">
            <a:avLst/>
          </a:prstGeom>
          <a:noFill/>
          <a:ln w="9525">
            <a:noFill/>
            <a:miter lim="800000"/>
          </a:ln>
        </p:spPr>
        <p:txBody>
          <a:bodyPr lIns="0" tIns="0" rIns="0" bIns="0">
            <a:spAutoFit/>
          </a:bodyPr>
          <a:lstStyle/>
          <a:p>
            <a:pPr algn="l">
              <a:buFontTx/>
              <a:buChar char="•"/>
            </a:pPr>
            <a:r>
              <a:rPr lang="en-US" altLang="zh-CN" sz="2400" b="1" dirty="0">
                <a:latin typeface="Times New Roman" panose="02020603050405020304" pitchFamily="18" charset="0"/>
              </a:rPr>
              <a:t> </a:t>
            </a:r>
            <a:r>
              <a:rPr lang="en-US" altLang="zh-CN" sz="2400" b="1" dirty="0">
                <a:solidFill>
                  <a:schemeClr val="accent6">
                    <a:lumMod val="60000"/>
                    <a:lumOff val="40000"/>
                  </a:schemeClr>
                </a:solidFill>
                <a:latin typeface="Times New Roman" panose="02020603050405020304" pitchFamily="18" charset="0"/>
              </a:rPr>
              <a:t>Learner-oriented education</a:t>
            </a:r>
            <a:endParaRPr lang="en-US" altLang="zh-CN" sz="2400" b="1" dirty="0">
              <a:solidFill>
                <a:schemeClr val="accent6">
                  <a:lumMod val="60000"/>
                  <a:lumOff val="40000"/>
                </a:schemeClr>
              </a:solidFill>
            </a:endParaRPr>
          </a:p>
          <a:p>
            <a:pPr algn="l">
              <a:buFontTx/>
              <a:buChar char="•"/>
            </a:pPr>
            <a:r>
              <a:rPr lang="en-US" altLang="zh-CN" sz="2400" b="1" dirty="0">
                <a:solidFill>
                  <a:schemeClr val="accent6">
                    <a:lumMod val="60000"/>
                    <a:lumOff val="40000"/>
                  </a:schemeClr>
                </a:solidFill>
                <a:latin typeface="Times New Roman" panose="02020603050405020304" pitchFamily="18" charset="0"/>
              </a:rPr>
              <a:t> Whole-person education</a:t>
            </a:r>
          </a:p>
          <a:p>
            <a:endParaRPr lang="en-US" altLang="zh-CN" sz="2400" b="1" dirty="0">
              <a:solidFill>
                <a:srgbClr val="FF0000"/>
              </a:solidFill>
            </a:endParaRPr>
          </a:p>
        </p:txBody>
      </p:sp>
      <p:sp>
        <p:nvSpPr>
          <p:cNvPr id="234" name="矩形 233"/>
          <p:cNvSpPr>
            <a:spLocks noChangeArrowheads="1"/>
          </p:cNvSpPr>
          <p:nvPr/>
        </p:nvSpPr>
        <p:spPr bwMode="auto">
          <a:xfrm>
            <a:off x="4296156" y="4569967"/>
            <a:ext cx="4570413" cy="738664"/>
          </a:xfrm>
          <a:prstGeom prst="rect">
            <a:avLst/>
          </a:prstGeom>
          <a:noFill/>
          <a:ln w="9525">
            <a:noFill/>
            <a:miter lim="800000"/>
          </a:ln>
        </p:spPr>
        <p:txBody>
          <a:bodyPr lIns="0" tIns="0" rIns="0" bIns="0">
            <a:spAutoFit/>
          </a:bodyPr>
          <a:lstStyle/>
          <a:p>
            <a:pPr algn="l">
              <a:buFontTx/>
              <a:buChar char="•"/>
            </a:pPr>
            <a:r>
              <a:rPr lang="en-US" altLang="zh-CN" sz="2400" b="1" dirty="0">
                <a:solidFill>
                  <a:srgbClr val="008000"/>
                </a:solidFill>
                <a:latin typeface="Times New Roman" panose="02020603050405020304" pitchFamily="18" charset="0"/>
              </a:rPr>
              <a:t>  Flipped  classroom </a:t>
            </a:r>
          </a:p>
          <a:p>
            <a:pPr algn="l">
              <a:buFontTx/>
              <a:buChar char="•"/>
            </a:pPr>
            <a:r>
              <a:rPr lang="en-US" altLang="zh-CN" sz="2400" b="1" dirty="0">
                <a:solidFill>
                  <a:srgbClr val="008000"/>
                </a:solidFill>
                <a:latin typeface="Times New Roman" panose="02020603050405020304" pitchFamily="18" charset="0"/>
              </a:rPr>
              <a:t>  Task-based </a:t>
            </a:r>
            <a:r>
              <a:rPr lang="en-US" altLang="zh-CN" sz="2400" b="1" dirty="0" smtClean="0">
                <a:solidFill>
                  <a:srgbClr val="008000"/>
                </a:solidFill>
                <a:latin typeface="Times New Roman" panose="02020603050405020304" pitchFamily="18" charset="0"/>
              </a:rPr>
              <a:t>approach</a:t>
            </a:r>
            <a:endParaRPr lang="en-US" altLang="zh-CN" sz="2400" b="1" dirty="0">
              <a:solidFill>
                <a:srgbClr val="008000"/>
              </a:solidFill>
              <a:latin typeface="Times New Roman" panose="02020603050405020304" pitchFamily="18" charset="0"/>
            </a:endParaRPr>
          </a:p>
        </p:txBody>
      </p:sp>
      <p:sp>
        <p:nvSpPr>
          <p:cNvPr id="235" name="矩形 234"/>
          <p:cNvSpPr>
            <a:spLocks noChangeArrowheads="1"/>
          </p:cNvSpPr>
          <p:nvPr/>
        </p:nvSpPr>
        <p:spPr bwMode="auto">
          <a:xfrm>
            <a:off x="6069438" y="2584466"/>
            <a:ext cx="4998253" cy="1846659"/>
          </a:xfrm>
          <a:prstGeom prst="rect">
            <a:avLst/>
          </a:prstGeom>
          <a:noFill/>
          <a:ln w="9525">
            <a:noFill/>
            <a:miter lim="800000"/>
          </a:ln>
        </p:spPr>
        <p:txBody>
          <a:bodyPr wrap="square" lIns="0" tIns="0" rIns="0" bIns="0">
            <a:spAutoFit/>
          </a:bodyPr>
          <a:lstStyle/>
          <a:p>
            <a:pPr algn="l"/>
            <a:r>
              <a:rPr lang="en-US" altLang="zh-CN" sz="2400" dirty="0">
                <a:solidFill>
                  <a:srgbClr val="8E0AE0"/>
                </a:solidFill>
                <a:latin typeface="Times New Roman" panose="02020603050405020304" pitchFamily="18" charset="0"/>
                <a:ea typeface="微软雅黑" panose="020B0503020204020204" pitchFamily="34" charset="-122"/>
                <a:cs typeface="微软雅黑" panose="020B0503020204020204" pitchFamily="34" charset="-122"/>
              </a:rPr>
              <a:t> </a:t>
            </a:r>
            <a:r>
              <a:rPr lang="en-US" altLang="zh-CN" sz="2400" dirty="0" smtClean="0">
                <a:solidFill>
                  <a:srgbClr val="8E0AE0"/>
                </a:solidFill>
                <a:latin typeface="Times New Roman" panose="02020603050405020304" pitchFamily="18" charset="0"/>
                <a:ea typeface="微软雅黑" panose="020B0503020204020204" pitchFamily="34" charset="-122"/>
                <a:cs typeface="微软雅黑" panose="020B0503020204020204" pitchFamily="34" charset="-122"/>
              </a:rPr>
              <a:t>   </a:t>
            </a:r>
            <a:r>
              <a:rPr lang="en-US" altLang="zh-CN" sz="2400" dirty="0" smtClean="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 3 Blending” </a:t>
            </a:r>
          </a:p>
          <a:p>
            <a:pPr algn="l">
              <a:buFontTx/>
              <a:buChar char="•"/>
            </a:pP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   after class English practice with </a:t>
            </a:r>
          </a:p>
          <a:p>
            <a:pPr algn="l"/>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    classroom  teaching</a:t>
            </a:r>
          </a:p>
          <a:p>
            <a:pPr algn="l">
              <a:buFontTx/>
              <a:buChar char="•"/>
            </a:pPr>
            <a:r>
              <a:rPr lang="en-US" altLang="zh-CN" sz="2400" dirty="0" smtClean="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   moral education</a:t>
            </a:r>
            <a:endPar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endParaRPr>
          </a:p>
          <a:p>
            <a:pPr marL="342900" indent="-342900" algn="l">
              <a:buFont typeface="Arial" panose="020B0604020202020204" pitchFamily="34" charset="0"/>
              <a:buChar char="•"/>
            </a:pPr>
            <a:r>
              <a:rPr lang="en-US" altLang="zh-CN" sz="2400" dirty="0" smtClean="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online </a:t>
            </a: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微软雅黑" panose="020B0503020204020204" pitchFamily="34" charset="-122"/>
              </a:rPr>
              <a:t>and offline resources </a:t>
            </a:r>
          </a:p>
        </p:txBody>
      </p:sp>
      <p:sp>
        <p:nvSpPr>
          <p:cNvPr id="240" name="文本框 59"/>
          <p:cNvSpPr txBox="1">
            <a:spLocks noChangeArrowheads="1"/>
          </p:cNvSpPr>
          <p:nvPr/>
        </p:nvSpPr>
        <p:spPr bwMode="auto">
          <a:xfrm>
            <a:off x="357188" y="361315"/>
            <a:ext cx="5891212" cy="706755"/>
          </a:xfrm>
          <a:prstGeom prst="rect">
            <a:avLst/>
          </a:prstGeom>
          <a:noFill/>
          <a:ln w="9525">
            <a:noFill/>
            <a:miter lim="800000"/>
          </a:ln>
        </p:spPr>
        <p:txBody>
          <a:bodyPr>
            <a:spAutoFit/>
          </a:bodyPr>
          <a:lstStyle/>
          <a:p>
            <a:r>
              <a:rPr lang="en-US" altLang="zh-CN" sz="4000" dirty="0" smtClean="0">
                <a:solidFill>
                  <a:srgbClr val="008000"/>
                </a:solidFill>
                <a:effectLst>
                  <a:outerShdw blurRad="50800" dist="38100" dir="2700000" algn="tl" rotWithShape="0">
                    <a:prstClr val="black">
                      <a:alpha val="40000"/>
                    </a:prstClr>
                  </a:outerShdw>
                </a:effectLst>
                <a:latin typeface="Times New Roman" panose="02020603050405020304" pitchFamily="18" charset="0"/>
              </a:rPr>
              <a:t>I</a:t>
            </a:r>
            <a:r>
              <a:rPr lang="en-US" altLang="zh-CN" sz="4000" b="1" dirty="0" smtClean="0">
                <a:solidFill>
                  <a:srgbClr val="008000"/>
                </a:solidFill>
                <a:latin typeface="Times New Roman" panose="02020603050405020304" pitchFamily="18" charset="0"/>
                <a:ea typeface="微软雅黑" panose="020B0503020204020204" pitchFamily="34" charset="-122"/>
                <a:cs typeface="微软雅黑" panose="020B0503020204020204" pitchFamily="34" charset="-122"/>
              </a:rPr>
              <a:t>. </a:t>
            </a:r>
            <a:r>
              <a:rPr lang="en-US" altLang="zh-CN" sz="4000" dirty="0">
                <a:solidFill>
                  <a:srgbClr val="008000"/>
                </a:solidFill>
                <a:effectLst>
                  <a:outerShdw blurRad="50800" dist="38100" dir="2700000" algn="tl" rotWithShape="0">
                    <a:prstClr val="black">
                      <a:alpha val="40000"/>
                    </a:prstClr>
                  </a:outerShdw>
                </a:effectLst>
                <a:latin typeface="Times New Roman" panose="02020603050405020304" pitchFamily="18" charset="0"/>
              </a:rPr>
              <a:t>Teaching</a:t>
            </a:r>
            <a:r>
              <a:rPr lang="en-US" altLang="zh-CN" sz="4000" b="1" dirty="0">
                <a:solidFill>
                  <a:srgbClr val="008000"/>
                </a:solidFill>
                <a:latin typeface="Times New Roman" panose="02020603050405020304" pitchFamily="18" charset="0"/>
                <a:ea typeface="微软雅黑" panose="020B0503020204020204" pitchFamily="34" charset="-122"/>
                <a:cs typeface="微软雅黑" panose="020B0503020204020204" pitchFamily="34" charset="-122"/>
              </a:rPr>
              <a:t> </a:t>
            </a:r>
            <a:r>
              <a:rPr lang="en-US" altLang="zh-CN" sz="4000" dirty="0">
                <a:solidFill>
                  <a:srgbClr val="008000"/>
                </a:solidFill>
                <a:effectLst>
                  <a:outerShdw blurRad="50800" dist="38100" dir="2700000" algn="tl" rotWithShape="0">
                    <a:prstClr val="black">
                      <a:alpha val="40000"/>
                    </a:prstClr>
                  </a:outerShdw>
                </a:effectLst>
                <a:latin typeface="Times New Roman" panose="02020603050405020304" pitchFamily="18" charset="0"/>
              </a:rPr>
              <a:t>feature</a:t>
            </a:r>
          </a:p>
        </p:txBody>
      </p:sp>
      <p:sp>
        <p:nvSpPr>
          <p:cNvPr id="247" name="AutoShape 61" descr="https://ss0.bdstatic.com/70cFvHSh_Q1YnxGkpoWK1HF6hhy/it/u=3758397633,3355624177&amp;fm=26&amp;gp=0.jpg"/>
          <p:cNvSpPr>
            <a:spLocks noChangeAspect="1" noChangeArrowheads="1"/>
          </p:cNvSpPr>
          <p:nvPr/>
        </p:nvSpPr>
        <p:spPr bwMode="auto">
          <a:xfrm>
            <a:off x="5943600" y="3276600"/>
            <a:ext cx="304800" cy="304800"/>
          </a:xfrm>
          <a:prstGeom prst="rect">
            <a:avLst/>
          </a:prstGeom>
          <a:noFill/>
          <a:ln w="9525">
            <a:noFill/>
            <a:miter lim="800000"/>
          </a:ln>
        </p:spPr>
        <p:txBody>
          <a:bodyPr/>
          <a:lstStyle/>
          <a:p>
            <a:pPr algn="ctr"/>
            <a:endParaRPr lang="zh-CN" altLang="en-US"/>
          </a:p>
        </p:txBody>
      </p:sp>
      <p:sp>
        <p:nvSpPr>
          <p:cNvPr id="248" name="AutoShape 62" descr="https://ss0.bdstatic.com/70cFvHSh_Q1YnxGkpoWK1HF6hhy/it/u=3758397633,3355624177&amp;fm=26&amp;gp=0.jpg"/>
          <p:cNvSpPr>
            <a:spLocks noChangeAspect="1" noChangeArrowheads="1"/>
          </p:cNvSpPr>
          <p:nvPr/>
        </p:nvSpPr>
        <p:spPr bwMode="auto">
          <a:xfrm>
            <a:off x="5943600" y="3276600"/>
            <a:ext cx="304800" cy="304800"/>
          </a:xfrm>
          <a:prstGeom prst="rect">
            <a:avLst/>
          </a:prstGeom>
          <a:noFill/>
          <a:ln w="9525">
            <a:noFill/>
            <a:miter lim="800000"/>
          </a:ln>
        </p:spPr>
        <p:txBody>
          <a:bodyPr/>
          <a:lstStyle/>
          <a:p>
            <a:pPr algn="ctr"/>
            <a:endParaRPr lang="zh-CN" altLang="en-US"/>
          </a:p>
        </p:txBody>
      </p:sp>
      <p:pic>
        <p:nvPicPr>
          <p:cNvPr id="249" name="Picture 63" descr="tim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52344"/>
                    </a14:imgEffect>
                  </a14:imgLayer>
                </a14:imgProps>
              </a:ext>
            </a:extLst>
          </a:blip>
          <a:srcRect r="48567" b="879"/>
          <a:stretch>
            <a:fillRect/>
          </a:stretch>
        </p:blipFill>
        <p:spPr bwMode="auto">
          <a:xfrm rot="1072410">
            <a:off x="9719945" y="-438468"/>
            <a:ext cx="2508250" cy="21478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wipe(left)">
                                      <p:cBhvr>
                                        <p:cTn id="19" dur="1000"/>
                                        <p:tgtEl>
                                          <p:spTgt spid="18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35"/>
                                        </p:tgtEl>
                                        <p:attrNameLst>
                                          <p:attrName>style.visibility</p:attrName>
                                        </p:attrNameLst>
                                      </p:cBhvr>
                                      <p:to>
                                        <p:strVal val="visible"/>
                                      </p:to>
                                    </p:set>
                                    <p:animEffect transition="in" filter="wipe(left)">
                                      <p:cBhvr>
                                        <p:cTn id="23" dur="500"/>
                                        <p:tgtEl>
                                          <p:spTgt spid="23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4"/>
                                        </p:tgtEl>
                                        <p:attrNameLst>
                                          <p:attrName>style.visibility</p:attrName>
                                        </p:attrNameLst>
                                      </p:cBhvr>
                                      <p:to>
                                        <p:strVal val="visible"/>
                                      </p:to>
                                    </p:set>
                                    <p:animEffect transition="in" filter="wipe(left)">
                                      <p:cBhvr>
                                        <p:cTn id="26" dur="500"/>
                                        <p:tgtEl>
                                          <p:spTgt spid="23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3"/>
                                        </p:tgtEl>
                                        <p:attrNameLst>
                                          <p:attrName>style.visibility</p:attrName>
                                        </p:attrNameLst>
                                      </p:cBhvr>
                                      <p:to>
                                        <p:strVal val="visible"/>
                                      </p:to>
                                    </p:set>
                                    <p:animEffect transition="in" filter="wipe(left)">
                                      <p:cBhvr>
                                        <p:cTn id="29"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P spid="2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4472124" y="1509858"/>
            <a:ext cx="1417864" cy="1766600"/>
            <a:chOff x="4043417" y="2073090"/>
            <a:chExt cx="1923258" cy="2396300"/>
          </a:xfrm>
        </p:grpSpPr>
        <p:grpSp>
          <p:nvGrpSpPr>
            <p:cNvPr id="191" name="组合 190"/>
            <p:cNvGrpSpPr/>
            <p:nvPr/>
          </p:nvGrpSpPr>
          <p:grpSpPr>
            <a:xfrm>
              <a:off x="4043417" y="2073090"/>
              <a:ext cx="1923258" cy="2396300"/>
              <a:chOff x="7380501" y="2927402"/>
              <a:chExt cx="2311887" cy="2880512"/>
            </a:xfrm>
          </p:grpSpPr>
          <p:sp>
            <p:nvSpPr>
              <p:cNvPr id="193"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4" name="椭圆 193"/>
              <p:cNvSpPr/>
              <p:nvPr/>
            </p:nvSpPr>
            <p:spPr>
              <a:xfrm>
                <a:off x="7567583" y="3243358"/>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5" name="椭圆 19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2" name="文本框 115"/>
            <p:cNvSpPr txBox="1"/>
            <p:nvPr/>
          </p:nvSpPr>
          <p:spPr>
            <a:xfrm>
              <a:off x="4338916" y="2362740"/>
              <a:ext cx="715187"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1</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196" name="组合 195"/>
          <p:cNvGrpSpPr/>
          <p:nvPr/>
        </p:nvGrpSpPr>
        <p:grpSpPr>
          <a:xfrm>
            <a:off x="5762719" y="960578"/>
            <a:ext cx="1471535" cy="1812609"/>
            <a:chOff x="4043417" y="2073090"/>
            <a:chExt cx="1923258" cy="2396300"/>
          </a:xfrm>
        </p:grpSpPr>
        <p:grpSp>
          <p:nvGrpSpPr>
            <p:cNvPr id="197" name="组合 196"/>
            <p:cNvGrpSpPr/>
            <p:nvPr/>
          </p:nvGrpSpPr>
          <p:grpSpPr>
            <a:xfrm>
              <a:off x="4043417" y="2073090"/>
              <a:ext cx="1923258" cy="2396300"/>
              <a:chOff x="7380501" y="2927402"/>
              <a:chExt cx="2311887" cy="2880512"/>
            </a:xfrm>
          </p:grpSpPr>
          <p:sp>
            <p:nvSpPr>
              <p:cNvPr id="199"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0" name="椭圆 199"/>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1" name="椭圆 20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8" name="文本框 121"/>
            <p:cNvSpPr txBox="1"/>
            <p:nvPr/>
          </p:nvSpPr>
          <p:spPr>
            <a:xfrm>
              <a:off x="4400078" y="2415599"/>
              <a:ext cx="715187" cy="854461"/>
            </a:xfrm>
            <a:prstGeom prst="rect">
              <a:avLst/>
            </a:prstGeom>
            <a:noFill/>
          </p:spPr>
          <p:txBody>
            <a:bodyPr wrap="square" rtlCol="0">
              <a:spAutoFit/>
            </a:bodyPr>
            <a:lstStyle/>
            <a:p>
              <a:r>
                <a:rPr lang="en-US" altLang="zh-CN" sz="3600" dirty="0">
                  <a:solidFill>
                    <a:srgbClr val="C00000"/>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1</a:t>
              </a:r>
              <a:endParaRPr lang="zh-CN" altLang="en-US" sz="3600" dirty="0">
                <a:solidFill>
                  <a:srgbClr val="C00000"/>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02" name="组合 201"/>
          <p:cNvGrpSpPr/>
          <p:nvPr/>
        </p:nvGrpSpPr>
        <p:grpSpPr>
          <a:xfrm>
            <a:off x="4124091" y="4333533"/>
            <a:ext cx="1417861" cy="1766600"/>
            <a:chOff x="4043418" y="2073090"/>
            <a:chExt cx="1923254" cy="2396300"/>
          </a:xfrm>
        </p:grpSpPr>
        <p:grpSp>
          <p:nvGrpSpPr>
            <p:cNvPr id="203" name="组合 202"/>
            <p:cNvGrpSpPr/>
            <p:nvPr/>
          </p:nvGrpSpPr>
          <p:grpSpPr>
            <a:xfrm>
              <a:off x="4043418" y="2073090"/>
              <a:ext cx="1923254" cy="2396300"/>
              <a:chOff x="7380505" y="2927402"/>
              <a:chExt cx="2311883" cy="2880512"/>
            </a:xfrm>
          </p:grpSpPr>
          <p:sp>
            <p:nvSpPr>
              <p:cNvPr id="205"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6" name="椭圆 205"/>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7" name="椭圆 206"/>
              <p:cNvSpPr/>
              <p:nvPr/>
            </p:nvSpPr>
            <p:spPr>
              <a:xfrm>
                <a:off x="7380505" y="3019185"/>
                <a:ext cx="1596496"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4" name="文本框 127"/>
            <p:cNvSpPr txBox="1"/>
            <p:nvPr/>
          </p:nvSpPr>
          <p:spPr>
            <a:xfrm>
              <a:off x="4315968" y="2375148"/>
              <a:ext cx="810735"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3</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08" name="组合 207"/>
          <p:cNvGrpSpPr/>
          <p:nvPr/>
        </p:nvGrpSpPr>
        <p:grpSpPr>
          <a:xfrm>
            <a:off x="7662679" y="2839270"/>
            <a:ext cx="1417864" cy="1766600"/>
            <a:chOff x="4043417" y="2073090"/>
            <a:chExt cx="1923258" cy="2396300"/>
          </a:xfrm>
        </p:grpSpPr>
        <p:grpSp>
          <p:nvGrpSpPr>
            <p:cNvPr id="209" name="组合 208"/>
            <p:cNvGrpSpPr/>
            <p:nvPr/>
          </p:nvGrpSpPr>
          <p:grpSpPr>
            <a:xfrm>
              <a:off x="4043417" y="2073090"/>
              <a:ext cx="1923258" cy="2396300"/>
              <a:chOff x="7380501" y="2927402"/>
              <a:chExt cx="2311887" cy="2880512"/>
            </a:xfrm>
          </p:grpSpPr>
          <p:sp>
            <p:nvSpPr>
              <p:cNvPr id="2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2" name="椭圆 211"/>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3" name="椭圆 21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0" name="文本框 133"/>
            <p:cNvSpPr txBox="1"/>
            <p:nvPr/>
          </p:nvSpPr>
          <p:spPr>
            <a:xfrm>
              <a:off x="4370893" y="2389331"/>
              <a:ext cx="715187" cy="960210"/>
            </a:xfrm>
            <a:prstGeom prst="rect">
              <a:avLst/>
            </a:prstGeom>
            <a:noFill/>
          </p:spPr>
          <p:txBody>
            <a:bodyPr wrap="square" rtlCol="0">
              <a:spAutoFit/>
            </a:bodyPr>
            <a:lstStyle/>
            <a:p>
              <a:pPr algn="ctr"/>
              <a:r>
                <a:rPr lang="en-US" altLang="zh-CN" sz="4000" dirty="0" smtClean="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3</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grpSp>
        <p:nvGrpSpPr>
          <p:cNvPr id="214" name="组合 213"/>
          <p:cNvGrpSpPr/>
          <p:nvPr/>
        </p:nvGrpSpPr>
        <p:grpSpPr>
          <a:xfrm>
            <a:off x="3603406" y="2974344"/>
            <a:ext cx="1417864" cy="1766600"/>
            <a:chOff x="4043417" y="2073090"/>
            <a:chExt cx="1923258" cy="2396300"/>
          </a:xfrm>
        </p:grpSpPr>
        <p:grpSp>
          <p:nvGrpSpPr>
            <p:cNvPr id="215" name="组合 214"/>
            <p:cNvGrpSpPr/>
            <p:nvPr/>
          </p:nvGrpSpPr>
          <p:grpSpPr>
            <a:xfrm>
              <a:off x="4043417" y="2073090"/>
              <a:ext cx="1923258" cy="2396300"/>
              <a:chOff x="7380501" y="2927402"/>
              <a:chExt cx="2311887" cy="2880512"/>
            </a:xfrm>
          </p:grpSpPr>
          <p:sp>
            <p:nvSpPr>
              <p:cNvPr id="217"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8" name="椭圆 217"/>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9" name="椭圆 21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6" name="文本框 139"/>
            <p:cNvSpPr txBox="1"/>
            <p:nvPr/>
          </p:nvSpPr>
          <p:spPr>
            <a:xfrm>
              <a:off x="4308239" y="2387291"/>
              <a:ext cx="783641"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2</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Hiragino Sans GB W6" panose="020B0600000000000000" pitchFamily="34" charset="-122"/>
                <a:cs typeface="Times New Roman" panose="02020603050405020304" pitchFamily="18" charset="0"/>
              </a:endParaRPr>
            </a:p>
          </p:txBody>
        </p:sp>
      </p:grpSp>
      <p:grpSp>
        <p:nvGrpSpPr>
          <p:cNvPr id="220" name="组合 219"/>
          <p:cNvGrpSpPr/>
          <p:nvPr/>
        </p:nvGrpSpPr>
        <p:grpSpPr>
          <a:xfrm>
            <a:off x="6928796" y="1686729"/>
            <a:ext cx="1417864" cy="1766600"/>
            <a:chOff x="4043417" y="2073090"/>
            <a:chExt cx="1923258" cy="2396300"/>
          </a:xfrm>
        </p:grpSpPr>
        <p:grpSp>
          <p:nvGrpSpPr>
            <p:cNvPr id="221" name="组合 220"/>
            <p:cNvGrpSpPr/>
            <p:nvPr/>
          </p:nvGrpSpPr>
          <p:grpSpPr>
            <a:xfrm>
              <a:off x="4043417" y="2073090"/>
              <a:ext cx="1923258" cy="2396300"/>
              <a:chOff x="7380501" y="2927402"/>
              <a:chExt cx="2311887" cy="2880512"/>
            </a:xfrm>
          </p:grpSpPr>
          <p:sp>
            <p:nvSpPr>
              <p:cNvPr id="223"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4" name="椭圆 223"/>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5" name="椭圆 22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2" name="文本框 145"/>
            <p:cNvSpPr txBox="1"/>
            <p:nvPr/>
          </p:nvSpPr>
          <p:spPr>
            <a:xfrm>
              <a:off x="4353479" y="2309676"/>
              <a:ext cx="715187" cy="960210"/>
            </a:xfrm>
            <a:prstGeom prst="rect">
              <a:avLst/>
            </a:prstGeom>
            <a:noFill/>
          </p:spPr>
          <p:txBody>
            <a:bodyPr wrap="square" rtlCol="0">
              <a:spAutoFit/>
            </a:bodyPr>
            <a:lstStyle/>
            <a:p>
              <a:pPr algn="ctr"/>
              <a:r>
                <a:rPr lang="en-US" altLang="zh-CN" sz="4000" dirty="0" smtClean="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2</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sp>
        <p:nvSpPr>
          <p:cNvPr id="227" name="文本框 56"/>
          <p:cNvSpPr txBox="1"/>
          <p:nvPr/>
        </p:nvSpPr>
        <p:spPr>
          <a:xfrm>
            <a:off x="5181146" y="2806368"/>
            <a:ext cx="1019383" cy="338554"/>
          </a:xfrm>
          <a:prstGeom prst="rect">
            <a:avLst/>
          </a:prstGeom>
          <a:noFill/>
        </p:spPr>
        <p:txBody>
          <a:bodyPr wrap="square" rtlCol="0">
            <a:spAutoFit/>
          </a:bodyPr>
          <a:lstStyle/>
          <a:p>
            <a:endParaRPr lang="zh-CN" altLang="en-US" sz="1600" dirty="0">
              <a:solidFill>
                <a:prstClr val="black">
                  <a:lumMod val="75000"/>
                  <a:lumOff val="25000"/>
                </a:prstClr>
              </a:solidFill>
              <a:latin typeface="时尚中黑简体" panose="01010104010101010101" pitchFamily="2" charset="-122"/>
              <a:ea typeface="时尚中黑简体" panose="01010104010101010101" pitchFamily="2" charset="-122"/>
            </a:endParaRPr>
          </a:p>
        </p:txBody>
      </p:sp>
      <p:sp>
        <p:nvSpPr>
          <p:cNvPr id="235" name="等腰三角形 234"/>
          <p:cNvSpPr/>
          <p:nvPr/>
        </p:nvSpPr>
        <p:spPr>
          <a:xfrm rot="5400000">
            <a:off x="6811569" y="1329411"/>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7" name="等腰三角形 236"/>
          <p:cNvSpPr/>
          <p:nvPr/>
        </p:nvSpPr>
        <p:spPr>
          <a:xfrm rot="5400000">
            <a:off x="8652961" y="3366022"/>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0" name="等腰三角形 239"/>
          <p:cNvSpPr/>
          <p:nvPr/>
        </p:nvSpPr>
        <p:spPr>
          <a:xfrm rot="5400000">
            <a:off x="8440506" y="4612443"/>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6" name="等腰三角形 245"/>
          <p:cNvSpPr/>
          <p:nvPr/>
        </p:nvSpPr>
        <p:spPr>
          <a:xfrm rot="16200000" flipH="1">
            <a:off x="3382076" y="3383322"/>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9" name="等腰三角形 248"/>
          <p:cNvSpPr/>
          <p:nvPr/>
        </p:nvSpPr>
        <p:spPr>
          <a:xfrm rot="16200000" flipH="1">
            <a:off x="4291436" y="2021889"/>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0" name="等腰三角形 249"/>
          <p:cNvSpPr/>
          <p:nvPr/>
        </p:nvSpPr>
        <p:spPr>
          <a:xfrm rot="16200000" flipH="1">
            <a:off x="3864297" y="4718751"/>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73" name="组合 272"/>
          <p:cNvGrpSpPr/>
          <p:nvPr/>
        </p:nvGrpSpPr>
        <p:grpSpPr>
          <a:xfrm>
            <a:off x="5952009" y="5110922"/>
            <a:ext cx="1417864" cy="1766600"/>
            <a:chOff x="4043417" y="2073090"/>
            <a:chExt cx="1923258" cy="2396300"/>
          </a:xfrm>
        </p:grpSpPr>
        <p:grpSp>
          <p:nvGrpSpPr>
            <p:cNvPr id="274" name="组合 273"/>
            <p:cNvGrpSpPr/>
            <p:nvPr/>
          </p:nvGrpSpPr>
          <p:grpSpPr>
            <a:xfrm>
              <a:off x="4043417" y="2073090"/>
              <a:ext cx="1923258" cy="2396300"/>
              <a:chOff x="7380501" y="2927402"/>
              <a:chExt cx="2311887" cy="2880512"/>
            </a:xfrm>
          </p:grpSpPr>
          <p:sp>
            <p:nvSpPr>
              <p:cNvPr id="276"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7" name="椭圆 276"/>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8" name="椭圆 277"/>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5" name="文本框 127"/>
            <p:cNvSpPr txBox="1"/>
            <p:nvPr/>
          </p:nvSpPr>
          <p:spPr>
            <a:xfrm>
              <a:off x="4292137" y="2375149"/>
              <a:ext cx="810735" cy="960210"/>
            </a:xfrm>
            <a:prstGeom prst="rect">
              <a:avLst/>
            </a:prstGeom>
            <a:noFill/>
          </p:spPr>
          <p:txBody>
            <a:bodyPr wrap="square" rtlCol="0">
              <a:spAutoFit/>
            </a:bodyPr>
            <a:lstStyle/>
            <a:p>
              <a:r>
                <a:rPr lang="en-US" altLang="zh-CN"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4</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80" name="组合 279"/>
          <p:cNvGrpSpPr/>
          <p:nvPr/>
        </p:nvGrpSpPr>
        <p:grpSpPr>
          <a:xfrm>
            <a:off x="4950994" y="2489082"/>
            <a:ext cx="2474994" cy="2133617"/>
            <a:chOff x="2183817" y="975542"/>
            <a:chExt cx="1632394" cy="1407237"/>
          </a:xfrm>
        </p:grpSpPr>
        <p:sp>
          <p:nvSpPr>
            <p:cNvPr id="281" name="六边形 28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2" name="六边形 281"/>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3" name="文本框 1"/>
          <p:cNvSpPr txBox="1"/>
          <p:nvPr/>
        </p:nvSpPr>
        <p:spPr>
          <a:xfrm>
            <a:off x="5180965" y="2863850"/>
            <a:ext cx="1976120" cy="1383665"/>
          </a:xfrm>
          <a:prstGeom prst="rect">
            <a:avLst/>
          </a:prstGeom>
          <a:noFill/>
        </p:spPr>
        <p:txBody>
          <a:bodyPr wrap="square" rtlCol="0">
            <a:spAutoFit/>
          </a:bodyPr>
          <a:lstStyle/>
          <a:p>
            <a:r>
              <a:rPr lang="en-US" altLang="zh-CN" sz="2800" cap="all" dirty="0">
                <a:ln w="9000" cmpd="sng">
                  <a:solidFill>
                    <a:schemeClr val="accent4">
                      <a:shade val="50000"/>
                      <a:satMod val="120000"/>
                    </a:schemeClr>
                  </a:solidFill>
                  <a:prstDash val="solid"/>
                </a:ln>
                <a:solidFill>
                  <a:schemeClr val="accent2">
                    <a:lumMod val="60000"/>
                    <a:lumOff val="40000"/>
                  </a:schemeClr>
                </a:soli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UMOOCS</a:t>
            </a:r>
          </a:p>
          <a:p>
            <a:r>
              <a:rPr lang="en-US" altLang="zh-CN"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endParaRPr lang="en-US" altLang="zh-CN"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r>
              <a:rPr lang="en-US" altLang="zh-CN" sz="2800" cap="all" dirty="0">
                <a:ln w="9000" cmpd="sng">
                  <a:solidFill>
                    <a:schemeClr val="accent4">
                      <a:shade val="50000"/>
                      <a:satMod val="120000"/>
                    </a:schemeClr>
                  </a:solidFill>
                  <a:prstDash val="solid"/>
                </a:ln>
                <a:solidFill>
                  <a:srgbClr val="FF0000"/>
                </a:soli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Unipus</a:t>
            </a:r>
          </a:p>
        </p:txBody>
      </p:sp>
      <p:sp>
        <p:nvSpPr>
          <p:cNvPr id="284" name="文本框 2"/>
          <p:cNvSpPr txBox="1"/>
          <p:nvPr/>
        </p:nvSpPr>
        <p:spPr>
          <a:xfrm>
            <a:off x="2009825" y="1761730"/>
            <a:ext cx="2460116" cy="645160"/>
          </a:xfrm>
          <a:prstGeom prst="rect">
            <a:avLst/>
          </a:prstGeom>
          <a:noFill/>
        </p:spPr>
        <p:txBody>
          <a:bodyPr wrap="square" rtlCol="0">
            <a:spAutoFit/>
          </a:bodyPr>
          <a:lstStyle/>
          <a:p>
            <a:r>
              <a:rPr lang="en-US" altLang="zh-CN" sz="3600" dirty="0">
                <a:solidFill>
                  <a:srgbClr val="00B05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Textbook</a:t>
            </a:r>
          </a:p>
        </p:txBody>
      </p:sp>
      <p:sp>
        <p:nvSpPr>
          <p:cNvPr id="287" name="文本框 5"/>
          <p:cNvSpPr txBox="1"/>
          <p:nvPr/>
        </p:nvSpPr>
        <p:spPr>
          <a:xfrm>
            <a:off x="3420770" y="5430822"/>
            <a:ext cx="2427474" cy="645160"/>
          </a:xfrm>
          <a:prstGeom prst="rect">
            <a:avLst/>
          </a:prstGeom>
          <a:noFill/>
        </p:spPr>
        <p:txBody>
          <a:bodyPr wrap="square" rtlCol="0">
            <a:spAutoFit/>
          </a:bodyPr>
          <a:lstStyle/>
          <a:p>
            <a:r>
              <a:rPr lang="en-US" altLang="zh-CN" sz="3600" dirty="0">
                <a:solidFill>
                  <a:srgbClr val="00B05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Workplace</a:t>
            </a:r>
          </a:p>
        </p:txBody>
      </p:sp>
      <p:sp>
        <p:nvSpPr>
          <p:cNvPr id="289" name="文本框 7"/>
          <p:cNvSpPr txBox="1"/>
          <p:nvPr/>
        </p:nvSpPr>
        <p:spPr>
          <a:xfrm>
            <a:off x="1983785" y="4426314"/>
            <a:ext cx="1884469" cy="646331"/>
          </a:xfrm>
          <a:prstGeom prst="rect">
            <a:avLst/>
          </a:prstGeom>
          <a:noFill/>
        </p:spPr>
        <p:txBody>
          <a:bodyPr wrap="square" rtlCol="0">
            <a:spAutoFit/>
          </a:bodyPr>
          <a:lstStyle/>
          <a:p>
            <a:r>
              <a:rPr lang="en-US" altLang="zh-CN" sz="3600" dirty="0">
                <a:solidFill>
                  <a:srgbClr val="00B05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Culture</a:t>
            </a:r>
          </a:p>
        </p:txBody>
      </p:sp>
      <p:sp>
        <p:nvSpPr>
          <p:cNvPr id="290" name="文本框 8"/>
          <p:cNvSpPr txBox="1"/>
          <p:nvPr/>
        </p:nvSpPr>
        <p:spPr>
          <a:xfrm>
            <a:off x="64951" y="3118585"/>
            <a:ext cx="3420110" cy="646331"/>
          </a:xfrm>
          <a:prstGeom prst="rect">
            <a:avLst/>
          </a:prstGeom>
          <a:noFill/>
        </p:spPr>
        <p:txBody>
          <a:bodyPr wrap="square" rtlCol="0">
            <a:spAutoFit/>
          </a:bodyPr>
          <a:lstStyle/>
          <a:p>
            <a:r>
              <a:rPr lang="en-US" altLang="zh-CN" sz="3600" dirty="0">
                <a:solidFill>
                  <a:srgbClr val="00B05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Language  skills</a:t>
            </a:r>
          </a:p>
        </p:txBody>
      </p:sp>
      <p:sp>
        <p:nvSpPr>
          <p:cNvPr id="291" name="文本框 30"/>
          <p:cNvSpPr txBox="1">
            <a:spLocks noGrp="1" noChangeArrowheads="1"/>
          </p:cNvSpPr>
          <p:nvPr>
            <p:ph type="title"/>
          </p:nvPr>
        </p:nvSpPr>
        <p:spPr bwMode="auto">
          <a:xfrm>
            <a:off x="2098967" y="225917"/>
            <a:ext cx="9359866" cy="974986"/>
          </a:xfrm>
          <a:noFill/>
          <a:ln>
            <a:miter lim="800000"/>
          </a:ln>
        </p:spPr>
        <p:txBody>
          <a:bodyPr vert="horz" wrap="square" lIns="91440" tIns="45720" rIns="91440" bIns="45720" numCol="1" anchor="t" anchorCtr="0" compatLnSpc="1"/>
          <a:lstStyle/>
          <a:p>
            <a:pPr eaLnBrk="1" hangingPunct="1">
              <a:lnSpc>
                <a:spcPct val="100000"/>
              </a:lnSpc>
            </a:pPr>
            <a:r>
              <a:rPr lang="en-US" altLang="zh-CN" sz="4000" kern="1200" dirty="0" smtClean="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rPr>
              <a:t>Teaching feature: online </a:t>
            </a:r>
            <a:r>
              <a:rPr lang="en-US" altLang="zh-CN" sz="4000" kern="1200" dirty="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rPr>
              <a:t>resources</a:t>
            </a:r>
            <a:endParaRPr lang="zh-CN" altLang="en-US" sz="4000" kern="1200" dirty="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endParaRPr>
          </a:p>
        </p:txBody>
      </p:sp>
      <p:grpSp>
        <p:nvGrpSpPr>
          <p:cNvPr id="65" name="组合 64"/>
          <p:cNvGrpSpPr/>
          <p:nvPr/>
        </p:nvGrpSpPr>
        <p:grpSpPr>
          <a:xfrm>
            <a:off x="7381667" y="4210469"/>
            <a:ext cx="1417864" cy="1766600"/>
            <a:chOff x="4043417" y="2073090"/>
            <a:chExt cx="1923258" cy="2396300"/>
          </a:xfrm>
        </p:grpSpPr>
        <p:grpSp>
          <p:nvGrpSpPr>
            <p:cNvPr id="66" name="组合 65"/>
            <p:cNvGrpSpPr/>
            <p:nvPr/>
          </p:nvGrpSpPr>
          <p:grpSpPr>
            <a:xfrm>
              <a:off x="4043417" y="2073090"/>
              <a:ext cx="1923258" cy="2396300"/>
              <a:chOff x="7380501" y="2927402"/>
              <a:chExt cx="2311887" cy="2880512"/>
            </a:xfrm>
          </p:grpSpPr>
          <p:sp>
            <p:nvSpPr>
              <p:cNvPr id="68"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椭圆 68"/>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椭圆 69"/>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7" name="文本框 127"/>
            <p:cNvSpPr txBox="1"/>
            <p:nvPr/>
          </p:nvSpPr>
          <p:spPr>
            <a:xfrm>
              <a:off x="4292063" y="2325749"/>
              <a:ext cx="810735" cy="960210"/>
            </a:xfrm>
            <a:prstGeom prst="rect">
              <a:avLst/>
            </a:prstGeom>
            <a:noFill/>
          </p:spPr>
          <p:txBody>
            <a:bodyPr wrap="square" rtlCol="0">
              <a:spAutoFit/>
            </a:bodyPr>
            <a:lstStyle/>
            <a:p>
              <a:r>
                <a:rPr lang="en-US" altLang="zh-CN"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4</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sp>
        <p:nvSpPr>
          <p:cNvPr id="73" name="等腰三角形 72"/>
          <p:cNvSpPr/>
          <p:nvPr/>
        </p:nvSpPr>
        <p:spPr>
          <a:xfrm rot="5400000">
            <a:off x="7926405" y="2110974"/>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等腰三角形 74"/>
          <p:cNvSpPr/>
          <p:nvPr/>
        </p:nvSpPr>
        <p:spPr>
          <a:xfrm rot="16200000" flipH="1">
            <a:off x="5749531" y="5677674"/>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val="1656138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VLA[AE6O[(KC{K(K@@{LQ_B"/>
          <p:cNvPicPr>
            <a:picLocks noChangeAspect="1" noChangeArrowheads="1"/>
          </p:cNvPicPr>
          <p:nvPr/>
        </p:nvPicPr>
        <p:blipFill>
          <a:blip r:embed="rId2" cstate="print"/>
          <a:srcRect/>
          <a:stretch>
            <a:fillRect/>
          </a:stretch>
        </p:blipFill>
        <p:spPr bwMode="auto">
          <a:xfrm>
            <a:off x="6864813" y="4299861"/>
            <a:ext cx="3773214" cy="2005378"/>
          </a:xfrm>
          <a:prstGeom prst="rect">
            <a:avLst/>
          </a:prstGeom>
          <a:ln>
            <a:noFill/>
          </a:ln>
          <a:effectLst>
            <a:softEdge rad="112500"/>
          </a:effectLst>
        </p:spPr>
      </p:pic>
      <p:pic>
        <p:nvPicPr>
          <p:cNvPr id="13" name="Picture 11" descr="1(HY%{VB~@@98R2EL~24%I4"/>
          <p:cNvPicPr>
            <a:picLocks noChangeAspect="1" noChangeArrowheads="1"/>
          </p:cNvPicPr>
          <p:nvPr/>
        </p:nvPicPr>
        <p:blipFill rotWithShape="1">
          <a:blip r:embed="rId3" cstate="print"/>
          <a:srcRect r="16219"/>
          <a:stretch/>
        </p:blipFill>
        <p:spPr bwMode="auto">
          <a:xfrm>
            <a:off x="1840840" y="4394741"/>
            <a:ext cx="3230349" cy="1783722"/>
          </a:xfrm>
          <a:prstGeom prst="rect">
            <a:avLst/>
          </a:prstGeom>
          <a:ln>
            <a:noFill/>
          </a:ln>
          <a:effectLst>
            <a:softEdge rad="112500"/>
          </a:effectLst>
        </p:spPr>
      </p:pic>
      <p:pic>
        <p:nvPicPr>
          <p:cNvPr id="12" name="Picture 13" descr="TAN`)CL$4C}`]0GZH5KYFQF"/>
          <p:cNvPicPr>
            <a:picLocks noChangeAspect="1" noChangeArrowheads="1"/>
          </p:cNvPicPr>
          <p:nvPr/>
        </p:nvPicPr>
        <p:blipFill rotWithShape="1">
          <a:blip r:embed="rId4" cstate="print"/>
          <a:srcRect r="11022"/>
          <a:stretch/>
        </p:blipFill>
        <p:spPr bwMode="auto">
          <a:xfrm>
            <a:off x="962741" y="3169617"/>
            <a:ext cx="3455373" cy="1831671"/>
          </a:xfrm>
          <a:prstGeom prst="rect">
            <a:avLst/>
          </a:prstGeom>
          <a:ln>
            <a:noFill/>
          </a:ln>
          <a:effectLst>
            <a:softEdge rad="112500"/>
          </a:effectLst>
        </p:spPr>
      </p:pic>
      <p:pic>
        <p:nvPicPr>
          <p:cNvPr id="8" name="Picture 6" descr="G~C9T83OTGI427(C_A42HY8"/>
          <p:cNvPicPr>
            <a:picLocks noChangeAspect="1" noChangeArrowheads="1"/>
          </p:cNvPicPr>
          <p:nvPr/>
        </p:nvPicPr>
        <p:blipFill>
          <a:blip r:embed="rId5" cstate="print"/>
          <a:srcRect/>
          <a:stretch>
            <a:fillRect/>
          </a:stretch>
        </p:blipFill>
        <p:spPr bwMode="auto">
          <a:xfrm>
            <a:off x="474908" y="1710626"/>
            <a:ext cx="3737197" cy="2089404"/>
          </a:xfrm>
          <a:prstGeom prst="rect">
            <a:avLst/>
          </a:prstGeom>
          <a:ln>
            <a:noFill/>
          </a:ln>
          <a:effectLst>
            <a:softEdge rad="112500"/>
          </a:effectLst>
        </p:spPr>
      </p:pic>
      <p:pic>
        <p:nvPicPr>
          <p:cNvPr id="11" name="Picture 12" descr="91X@2Q`TBIL[][3V`WPX23M"/>
          <p:cNvPicPr>
            <a:picLocks noChangeAspect="1" noChangeArrowheads="1"/>
          </p:cNvPicPr>
          <p:nvPr/>
        </p:nvPicPr>
        <p:blipFill>
          <a:blip r:embed="rId6" cstate="print"/>
          <a:srcRect/>
          <a:stretch>
            <a:fillRect/>
          </a:stretch>
        </p:blipFill>
        <p:spPr bwMode="auto">
          <a:xfrm>
            <a:off x="74092" y="784433"/>
            <a:ext cx="3960115" cy="1859376"/>
          </a:xfrm>
          <a:prstGeom prst="rect">
            <a:avLst/>
          </a:prstGeom>
          <a:ln>
            <a:noFill/>
          </a:ln>
          <a:effectLst>
            <a:softEdge rad="112500"/>
          </a:effectLst>
        </p:spPr>
      </p:pic>
      <p:pic>
        <p:nvPicPr>
          <p:cNvPr id="4" name="Picture 10" descr="VLA[AE6O[(KC{K(K@@{LQ_B"/>
          <p:cNvPicPr>
            <a:picLocks noGrp="1" noChangeAspect="1" noChangeArrowheads="1"/>
          </p:cNvPicPr>
          <p:nvPr>
            <p:ph idx="1"/>
          </p:nvPr>
        </p:nvPicPr>
        <p:blipFill>
          <a:blip r:embed="rId2" cstate="print"/>
          <a:srcRect r="82883" b="89238"/>
          <a:stretch>
            <a:fillRect/>
          </a:stretch>
        </p:blipFill>
        <p:spPr bwMode="auto">
          <a:xfrm>
            <a:off x="4932581" y="388988"/>
            <a:ext cx="2063888" cy="6896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文本框 30"/>
          <p:cNvSpPr txBox="1">
            <a:spLocks noChangeArrowheads="1"/>
          </p:cNvSpPr>
          <p:nvPr/>
        </p:nvSpPr>
        <p:spPr bwMode="auto">
          <a:xfrm>
            <a:off x="2771352" y="1147052"/>
            <a:ext cx="6323604" cy="7540526"/>
          </a:xfrm>
          <a:prstGeom prst="rect">
            <a:avLst/>
          </a:prstGeom>
          <a:noFill/>
          <a:ln w="9525">
            <a:noFill/>
            <a:miter lim="800000"/>
          </a:ln>
        </p:spPr>
        <p:txBody>
          <a:bodyPr wrap="square">
            <a:spAutoFit/>
          </a:bodyPr>
          <a:lstStyle/>
          <a:p>
            <a:r>
              <a:rPr lang="en-US" altLang="zh-CN" sz="2000" b="1" dirty="0">
                <a:solidFill>
                  <a:srgbClr val="C00000"/>
                </a:solidFill>
                <a:latin typeface="Times New Roman" panose="02020603050405020304" pitchFamily="18" charset="0"/>
              </a:rPr>
              <a:t>《</a:t>
            </a:r>
            <a:r>
              <a:rPr lang="zh-CN" altLang="en-US" sz="2000" b="1" dirty="0">
                <a:solidFill>
                  <a:srgbClr val="C00000"/>
                </a:solidFill>
                <a:latin typeface="Times New Roman" panose="02020603050405020304" pitchFamily="18" charset="0"/>
              </a:rPr>
              <a:t>新视野大学英语</a:t>
            </a:r>
            <a:r>
              <a:rPr lang="en-US" altLang="zh-CN" sz="2000" b="1" dirty="0" smtClean="0">
                <a:solidFill>
                  <a:srgbClr val="C00000"/>
                </a:solidFill>
                <a:latin typeface="Times New Roman" panose="02020603050405020304" pitchFamily="18" charset="0"/>
              </a:rPr>
              <a:t>》</a:t>
            </a:r>
          </a:p>
          <a:p>
            <a:endParaRPr lang="en-US" altLang="zh-CN" sz="2000" b="1" dirty="0" smtClean="0">
              <a:solidFill>
                <a:srgbClr val="C00000"/>
              </a:solidFill>
              <a:latin typeface="Times New Roman" panose="02020603050405020304" pitchFamily="18" charset="0"/>
            </a:endParaRPr>
          </a:p>
          <a:p>
            <a:r>
              <a:rPr lang="en-US" altLang="zh-CN" sz="2000" dirty="0" smtClean="0">
                <a:solidFill>
                  <a:srgbClr val="7030A0"/>
                </a:solidFill>
              </a:rPr>
              <a:t>《</a:t>
            </a:r>
            <a:r>
              <a:rPr lang="zh-CN" altLang="en-US" sz="2000" dirty="0">
                <a:solidFill>
                  <a:srgbClr val="7030A0"/>
                </a:solidFill>
              </a:rPr>
              <a:t>英语听力技能与实践</a:t>
            </a:r>
            <a:r>
              <a:rPr lang="en-US" altLang="zh-CN" sz="2000" dirty="0">
                <a:solidFill>
                  <a:srgbClr val="7030A0"/>
                </a:solidFill>
              </a:rPr>
              <a:t>》</a:t>
            </a:r>
          </a:p>
          <a:p>
            <a:r>
              <a:rPr lang="en-US" altLang="zh-CN" sz="2000" dirty="0">
                <a:solidFill>
                  <a:srgbClr val="7030A0"/>
                </a:solidFill>
              </a:rPr>
              <a:t>《</a:t>
            </a:r>
            <a:r>
              <a:rPr lang="zh-CN" altLang="en-US" sz="2000" dirty="0">
                <a:solidFill>
                  <a:srgbClr val="7030A0"/>
                </a:solidFill>
              </a:rPr>
              <a:t>英语演讲技巧与实训</a:t>
            </a:r>
            <a:r>
              <a:rPr lang="en-US" altLang="zh-CN" sz="2000" dirty="0">
                <a:solidFill>
                  <a:srgbClr val="7030A0"/>
                </a:solidFill>
              </a:rPr>
              <a:t>》</a:t>
            </a:r>
          </a:p>
          <a:p>
            <a:r>
              <a:rPr lang="en-US" altLang="zh-CN" sz="2000" dirty="0">
                <a:solidFill>
                  <a:srgbClr val="7030A0"/>
                </a:solidFill>
              </a:rPr>
              <a:t>《TOEFL® Test </a:t>
            </a:r>
            <a:r>
              <a:rPr lang="en-US" altLang="zh-CN" sz="2000" dirty="0" smtClean="0">
                <a:solidFill>
                  <a:srgbClr val="7030A0"/>
                </a:solidFill>
              </a:rPr>
              <a:t>Preparation》</a:t>
            </a:r>
          </a:p>
          <a:p>
            <a:endParaRPr lang="en-US" altLang="zh-CN" sz="2000" dirty="0" smtClean="0">
              <a:solidFill>
                <a:srgbClr val="7030A0"/>
              </a:solidFill>
            </a:endParaRPr>
          </a:p>
          <a:p>
            <a:r>
              <a:rPr lang="en-US" altLang="zh-CN" sz="2000" dirty="0">
                <a:solidFill>
                  <a:srgbClr val="0099FF"/>
                </a:solidFill>
              </a:rPr>
              <a:t>《</a:t>
            </a:r>
            <a:r>
              <a:rPr lang="zh-CN" altLang="en-US" sz="2000" dirty="0">
                <a:solidFill>
                  <a:srgbClr val="0099FF"/>
                </a:solidFill>
              </a:rPr>
              <a:t>中国文化概况</a:t>
            </a:r>
            <a:r>
              <a:rPr lang="en-US" altLang="zh-CN" sz="2000" dirty="0" smtClean="0">
                <a:solidFill>
                  <a:srgbClr val="0099FF"/>
                </a:solidFill>
              </a:rPr>
              <a:t>》</a:t>
            </a:r>
          </a:p>
          <a:p>
            <a:r>
              <a:rPr lang="en-US" altLang="zh-CN" sz="2000" dirty="0">
                <a:solidFill>
                  <a:srgbClr val="0099FF"/>
                </a:solidFill>
              </a:rPr>
              <a:t>《</a:t>
            </a:r>
            <a:r>
              <a:rPr lang="zh-CN" altLang="en-US" sz="2000" dirty="0">
                <a:solidFill>
                  <a:srgbClr val="0099FF"/>
                </a:solidFill>
              </a:rPr>
              <a:t>印象英美</a:t>
            </a:r>
            <a:r>
              <a:rPr lang="en-US" altLang="zh-CN" sz="2000" dirty="0">
                <a:solidFill>
                  <a:srgbClr val="0099FF"/>
                </a:solidFill>
              </a:rPr>
              <a:t>—</a:t>
            </a:r>
            <a:r>
              <a:rPr lang="zh-CN" altLang="en-US" sz="2000" dirty="0">
                <a:solidFill>
                  <a:srgbClr val="0099FF"/>
                </a:solidFill>
              </a:rPr>
              <a:t>穿越时空之旅</a:t>
            </a:r>
            <a:r>
              <a:rPr lang="en-US" altLang="zh-CN" sz="2000" dirty="0" smtClean="0">
                <a:solidFill>
                  <a:srgbClr val="0099FF"/>
                </a:solidFill>
              </a:rPr>
              <a:t>》</a:t>
            </a:r>
          </a:p>
          <a:p>
            <a:r>
              <a:rPr lang="en-US" altLang="zh-CN" sz="2000" dirty="0">
                <a:solidFill>
                  <a:srgbClr val="0099FF"/>
                </a:solidFill>
              </a:rPr>
              <a:t>《</a:t>
            </a:r>
            <a:r>
              <a:rPr lang="zh-CN" altLang="en-US" sz="2000" dirty="0">
                <a:solidFill>
                  <a:srgbClr val="0099FF"/>
                </a:solidFill>
              </a:rPr>
              <a:t>文化差异与跨文化交际</a:t>
            </a:r>
            <a:r>
              <a:rPr lang="en-US" altLang="zh-CN" sz="2000" dirty="0" smtClean="0">
                <a:solidFill>
                  <a:srgbClr val="0099FF"/>
                </a:solidFill>
              </a:rPr>
              <a:t>》</a:t>
            </a:r>
          </a:p>
          <a:p>
            <a:r>
              <a:rPr lang="en-US" altLang="zh-CN" sz="2000" dirty="0" smtClean="0">
                <a:solidFill>
                  <a:srgbClr val="0099FF"/>
                </a:solidFill>
              </a:rPr>
              <a:t>《</a:t>
            </a:r>
            <a:r>
              <a:rPr lang="zh-CN" altLang="en-US" sz="2000" dirty="0">
                <a:solidFill>
                  <a:srgbClr val="0099FF"/>
                </a:solidFill>
              </a:rPr>
              <a:t>英语畅谈中国文化</a:t>
            </a:r>
            <a:r>
              <a:rPr lang="en-US" altLang="zh-CN" sz="2000" dirty="0" smtClean="0">
                <a:solidFill>
                  <a:srgbClr val="0099FF"/>
                </a:solidFill>
              </a:rPr>
              <a:t>》</a:t>
            </a:r>
          </a:p>
          <a:p>
            <a:endParaRPr lang="en-US" altLang="zh-CN" sz="2000" dirty="0" smtClean="0">
              <a:solidFill>
                <a:srgbClr val="0099FF"/>
              </a:solidFill>
            </a:endParaRPr>
          </a:p>
          <a:p>
            <a:r>
              <a:rPr lang="en-US" altLang="zh-CN" sz="2000" dirty="0">
                <a:solidFill>
                  <a:srgbClr val="92D050"/>
                </a:solidFill>
              </a:rPr>
              <a:t>《</a:t>
            </a:r>
            <a:r>
              <a:rPr lang="zh-CN" altLang="en-US" sz="2000" dirty="0">
                <a:solidFill>
                  <a:srgbClr val="92D050"/>
                </a:solidFill>
              </a:rPr>
              <a:t>职业素养英语</a:t>
            </a:r>
            <a:r>
              <a:rPr lang="en-US" altLang="zh-CN" sz="2000" dirty="0" smtClean="0">
                <a:solidFill>
                  <a:srgbClr val="92D050"/>
                </a:solidFill>
              </a:rPr>
              <a:t>》</a:t>
            </a:r>
          </a:p>
          <a:p>
            <a:r>
              <a:rPr lang="en-US" altLang="zh-CN" sz="2000" dirty="0">
                <a:solidFill>
                  <a:srgbClr val="92D050"/>
                </a:solidFill>
              </a:rPr>
              <a:t>《</a:t>
            </a:r>
            <a:r>
              <a:rPr lang="zh-CN" altLang="en-US" sz="2000" dirty="0">
                <a:solidFill>
                  <a:srgbClr val="92D050"/>
                </a:solidFill>
              </a:rPr>
              <a:t>职场英语</a:t>
            </a:r>
            <a:r>
              <a:rPr lang="en-US" altLang="zh-CN" sz="2000" dirty="0">
                <a:solidFill>
                  <a:srgbClr val="92D050"/>
                </a:solidFill>
              </a:rPr>
              <a:t>》</a:t>
            </a:r>
            <a:endParaRPr lang="zh-CN" altLang="en-US" sz="2000" dirty="0">
              <a:solidFill>
                <a:srgbClr val="92D050"/>
              </a:solidFill>
            </a:endParaRPr>
          </a:p>
          <a:p>
            <a:endParaRPr lang="en-US" altLang="zh-CN" sz="3200" dirty="0"/>
          </a:p>
          <a:p>
            <a:endParaRPr lang="zh-CN" altLang="en-US" sz="3200" dirty="0"/>
          </a:p>
          <a:p>
            <a:endParaRPr lang="zh-CN" altLang="en-US" sz="3200" dirty="0"/>
          </a:p>
          <a:p>
            <a:endParaRPr lang="en-US" altLang="zh-CN" sz="3200" dirty="0"/>
          </a:p>
          <a:p>
            <a:endParaRPr lang="en-US" altLang="zh-CN" sz="3200" dirty="0"/>
          </a:p>
          <a:p>
            <a:r>
              <a:rPr lang="en-US" altLang="zh-CN" sz="3200" dirty="0" smtClean="0"/>
              <a:t> </a:t>
            </a:r>
            <a:endParaRPr lang="en-US" altLang="zh-CN" sz="3200" dirty="0"/>
          </a:p>
          <a:p>
            <a:endParaRPr lang="en-US" altLang="zh-CN" sz="3200" b="1" dirty="0">
              <a:solidFill>
                <a:srgbClr val="FF0000"/>
              </a:solidFill>
              <a:latin typeface="Times New Roman" panose="02020603050405020304" pitchFamily="18" charset="0"/>
            </a:endParaRPr>
          </a:p>
        </p:txBody>
      </p:sp>
      <p:pic>
        <p:nvPicPr>
          <p:cNvPr id="14" name="Picture 9" descr="{I`O90EJ`)P40UKZD%D%LPN"/>
          <p:cNvPicPr>
            <a:picLocks noChangeAspect="1" noChangeArrowheads="1"/>
          </p:cNvPicPr>
          <p:nvPr/>
        </p:nvPicPr>
        <p:blipFill rotWithShape="1">
          <a:blip r:embed="rId7" cstate="print"/>
          <a:srcRect l="-1" t="27516" r="43977"/>
          <a:stretch/>
        </p:blipFill>
        <p:spPr bwMode="auto">
          <a:xfrm>
            <a:off x="4740173" y="5235972"/>
            <a:ext cx="2166666" cy="14562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9" descr="C7GSWCG}3KSM3ROR6PTD(KM"/>
          <p:cNvPicPr>
            <a:picLocks noChangeAspect="1" noChangeArrowheads="1"/>
          </p:cNvPicPr>
          <p:nvPr/>
        </p:nvPicPr>
        <p:blipFill>
          <a:blip r:embed="rId8" cstate="print"/>
          <a:srcRect/>
          <a:stretch>
            <a:fillRect/>
          </a:stretch>
        </p:blipFill>
        <p:spPr bwMode="auto">
          <a:xfrm>
            <a:off x="7503394" y="3267415"/>
            <a:ext cx="4118860" cy="1977651"/>
          </a:xfrm>
          <a:prstGeom prst="rect">
            <a:avLst/>
          </a:prstGeom>
          <a:ln>
            <a:noFill/>
          </a:ln>
          <a:effectLst>
            <a:softEdge rad="112500"/>
          </a:effectLst>
        </p:spPr>
      </p:pic>
      <p:pic>
        <p:nvPicPr>
          <p:cNvPr id="9" name="图片 8"/>
          <p:cNvPicPr>
            <a:picLocks noChangeAspect="1"/>
          </p:cNvPicPr>
          <p:nvPr/>
        </p:nvPicPr>
        <p:blipFill>
          <a:blip r:embed="rId9"/>
          <a:stretch>
            <a:fillRect/>
          </a:stretch>
        </p:blipFill>
        <p:spPr>
          <a:xfrm>
            <a:off x="8009999" y="1196028"/>
            <a:ext cx="4157796" cy="3055788"/>
          </a:xfrm>
          <a:prstGeom prst="rect">
            <a:avLst/>
          </a:prstGeom>
          <a:ln>
            <a:noFill/>
          </a:ln>
          <a:effectLst>
            <a:softEdge rad="112500"/>
          </a:effectLst>
        </p:spPr>
      </p:pic>
      <p:pic>
        <p:nvPicPr>
          <p:cNvPr id="10" name="图片 9"/>
          <p:cNvPicPr>
            <a:picLocks noChangeAspect="1"/>
          </p:cNvPicPr>
          <p:nvPr/>
        </p:nvPicPr>
        <p:blipFill>
          <a:blip r:embed="rId10"/>
          <a:stretch>
            <a:fillRect/>
          </a:stretch>
        </p:blipFill>
        <p:spPr>
          <a:xfrm>
            <a:off x="8791033" y="555601"/>
            <a:ext cx="3934483" cy="1898363"/>
          </a:xfrm>
          <a:prstGeom prst="rect">
            <a:avLst/>
          </a:prstGeom>
          <a:ln>
            <a:noFill/>
          </a:ln>
          <a:effectLst>
            <a:softEdge rad="112500"/>
          </a:effectLst>
        </p:spPr>
      </p:pic>
      <p:pic>
        <p:nvPicPr>
          <p:cNvPr id="16" name="Picture 12" descr="91X@2Q`TBIL[][3V`WPX23M"/>
          <p:cNvPicPr>
            <a:picLocks noChangeAspect="1" noChangeArrowheads="1"/>
          </p:cNvPicPr>
          <p:nvPr/>
        </p:nvPicPr>
        <p:blipFill rotWithShape="1">
          <a:blip r:embed="rId6" cstate="print"/>
          <a:srcRect r="81496" b="82342"/>
          <a:stretch/>
        </p:blipFill>
        <p:spPr bwMode="auto">
          <a:xfrm>
            <a:off x="474909" y="982890"/>
            <a:ext cx="732790" cy="328325"/>
          </a:xfrm>
          <a:prstGeom prst="rect">
            <a:avLst/>
          </a:prstGeom>
          <a:ln>
            <a:noFill/>
          </a:ln>
          <a:effectLst>
            <a:softEdge rad="112500"/>
          </a:effectLst>
        </p:spPr>
      </p:pic>
      <p:pic>
        <p:nvPicPr>
          <p:cNvPr id="17" name="Picture 12" descr="91X@2Q`TBIL[][3V`WPX23M"/>
          <p:cNvPicPr>
            <a:picLocks noChangeAspect="1" noChangeArrowheads="1"/>
          </p:cNvPicPr>
          <p:nvPr/>
        </p:nvPicPr>
        <p:blipFill rotWithShape="1">
          <a:blip r:embed="rId6" cstate="print"/>
          <a:srcRect r="81496" b="82342"/>
          <a:stretch/>
        </p:blipFill>
        <p:spPr bwMode="auto">
          <a:xfrm>
            <a:off x="3258805" y="1171155"/>
            <a:ext cx="732790" cy="328325"/>
          </a:xfrm>
          <a:prstGeom prst="rect">
            <a:avLst/>
          </a:prstGeom>
          <a:ln>
            <a:noFill/>
          </a:ln>
          <a:effectLst>
            <a:softEdge rad="112500"/>
          </a:effectLst>
        </p:spPr>
      </p:pic>
      <p:pic>
        <p:nvPicPr>
          <p:cNvPr id="18" name="Picture 12" descr="91X@2Q`TBIL[][3V`WPX23M"/>
          <p:cNvPicPr>
            <a:picLocks noChangeAspect="1" noChangeArrowheads="1"/>
          </p:cNvPicPr>
          <p:nvPr/>
        </p:nvPicPr>
        <p:blipFill rotWithShape="1">
          <a:blip r:embed="rId6" cstate="print"/>
          <a:srcRect r="81496" b="82342"/>
          <a:stretch/>
        </p:blipFill>
        <p:spPr bwMode="auto">
          <a:xfrm>
            <a:off x="3373866" y="3121824"/>
            <a:ext cx="732790" cy="328325"/>
          </a:xfrm>
          <a:prstGeom prst="rect">
            <a:avLst/>
          </a:prstGeom>
          <a:ln>
            <a:noFill/>
          </a:ln>
          <a:effectLst>
            <a:softEdge rad="112500"/>
          </a:effectLst>
        </p:spPr>
      </p:pic>
      <p:pic>
        <p:nvPicPr>
          <p:cNvPr id="19" name="Picture 12" descr="91X@2Q`TBIL[][3V`WPX23M"/>
          <p:cNvPicPr>
            <a:picLocks noChangeAspect="1" noChangeArrowheads="1"/>
          </p:cNvPicPr>
          <p:nvPr/>
        </p:nvPicPr>
        <p:blipFill rotWithShape="1">
          <a:blip r:embed="rId6" cstate="print"/>
          <a:srcRect r="81496" b="82342"/>
          <a:stretch/>
        </p:blipFill>
        <p:spPr bwMode="auto">
          <a:xfrm>
            <a:off x="3831527" y="4257952"/>
            <a:ext cx="732790" cy="328325"/>
          </a:xfrm>
          <a:prstGeom prst="rect">
            <a:avLst/>
          </a:prstGeom>
          <a:ln>
            <a:noFill/>
          </a:ln>
          <a:effectLst>
            <a:softEdge rad="112500"/>
          </a:effectLst>
        </p:spPr>
      </p:pic>
      <p:pic>
        <p:nvPicPr>
          <p:cNvPr id="20" name="Picture 12" descr="91X@2Q`TBIL[][3V`WPX23M"/>
          <p:cNvPicPr>
            <a:picLocks noChangeAspect="1" noChangeArrowheads="1"/>
          </p:cNvPicPr>
          <p:nvPr/>
        </p:nvPicPr>
        <p:blipFill rotWithShape="1">
          <a:blip r:embed="rId6" cstate="print"/>
          <a:srcRect r="81496" b="82342"/>
          <a:stretch/>
        </p:blipFill>
        <p:spPr bwMode="auto">
          <a:xfrm>
            <a:off x="5366036" y="5235972"/>
            <a:ext cx="732790" cy="328325"/>
          </a:xfrm>
          <a:prstGeom prst="rect">
            <a:avLst/>
          </a:prstGeom>
          <a:ln>
            <a:noFill/>
          </a:ln>
          <a:effectLst>
            <a:softEdge rad="112500"/>
          </a:effectLst>
        </p:spPr>
      </p:pic>
      <p:pic>
        <p:nvPicPr>
          <p:cNvPr id="5" name="图片 4"/>
          <p:cNvPicPr>
            <a:picLocks noChangeAspect="1"/>
          </p:cNvPicPr>
          <p:nvPr/>
        </p:nvPicPr>
        <p:blipFill>
          <a:blip r:embed="rId11"/>
          <a:stretch>
            <a:fillRect/>
          </a:stretch>
        </p:blipFill>
        <p:spPr>
          <a:xfrm>
            <a:off x="3365134" y="2296188"/>
            <a:ext cx="737680" cy="335309"/>
          </a:xfrm>
          <a:prstGeom prst="rect">
            <a:avLst/>
          </a:prstGeom>
        </p:spPr>
      </p:pic>
      <p:pic>
        <p:nvPicPr>
          <p:cNvPr id="21" name="图片 20"/>
          <p:cNvPicPr>
            <a:picLocks noChangeAspect="1"/>
          </p:cNvPicPr>
          <p:nvPr/>
        </p:nvPicPr>
        <p:blipFill>
          <a:blip r:embed="rId11"/>
          <a:stretch>
            <a:fillRect/>
          </a:stretch>
        </p:blipFill>
        <p:spPr>
          <a:xfrm>
            <a:off x="8154122" y="2142677"/>
            <a:ext cx="737680" cy="335309"/>
          </a:xfrm>
          <a:prstGeom prst="rect">
            <a:avLst/>
          </a:prstGeom>
        </p:spPr>
      </p:pic>
    </p:spTree>
    <p:extLst>
      <p:ext uri="{BB962C8B-B14F-4D97-AF65-F5344CB8AC3E}">
        <p14:creationId xmlns:p14="http://schemas.microsoft.com/office/powerpoint/2010/main" val="1600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4472124" y="1509858"/>
            <a:ext cx="1417864" cy="1766600"/>
            <a:chOff x="4043417" y="2073090"/>
            <a:chExt cx="1923258" cy="2396300"/>
          </a:xfrm>
        </p:grpSpPr>
        <p:grpSp>
          <p:nvGrpSpPr>
            <p:cNvPr id="191" name="组合 190"/>
            <p:cNvGrpSpPr/>
            <p:nvPr/>
          </p:nvGrpSpPr>
          <p:grpSpPr>
            <a:xfrm>
              <a:off x="4043417" y="2073090"/>
              <a:ext cx="1923258" cy="2396300"/>
              <a:chOff x="7380501" y="2927402"/>
              <a:chExt cx="2311887" cy="2880512"/>
            </a:xfrm>
          </p:grpSpPr>
          <p:sp>
            <p:nvSpPr>
              <p:cNvPr id="193"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4" name="椭圆 193"/>
              <p:cNvSpPr/>
              <p:nvPr/>
            </p:nvSpPr>
            <p:spPr>
              <a:xfrm>
                <a:off x="7567583" y="3243358"/>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5" name="椭圆 19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2" name="文本框 115"/>
            <p:cNvSpPr txBox="1"/>
            <p:nvPr/>
          </p:nvSpPr>
          <p:spPr>
            <a:xfrm>
              <a:off x="4338916" y="2362740"/>
              <a:ext cx="715187"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1</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196" name="组合 195"/>
          <p:cNvGrpSpPr/>
          <p:nvPr/>
        </p:nvGrpSpPr>
        <p:grpSpPr>
          <a:xfrm>
            <a:off x="5762719" y="960578"/>
            <a:ext cx="1471535" cy="1812609"/>
            <a:chOff x="4043417" y="2073090"/>
            <a:chExt cx="1923258" cy="2396300"/>
          </a:xfrm>
        </p:grpSpPr>
        <p:grpSp>
          <p:nvGrpSpPr>
            <p:cNvPr id="197" name="组合 196"/>
            <p:cNvGrpSpPr/>
            <p:nvPr/>
          </p:nvGrpSpPr>
          <p:grpSpPr>
            <a:xfrm>
              <a:off x="4043417" y="2073090"/>
              <a:ext cx="1923258" cy="2396300"/>
              <a:chOff x="7380501" y="2927402"/>
              <a:chExt cx="2311887" cy="2880512"/>
            </a:xfrm>
          </p:grpSpPr>
          <p:sp>
            <p:nvSpPr>
              <p:cNvPr id="199"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0" name="椭圆 199"/>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1" name="椭圆 20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8" name="文本框 121"/>
            <p:cNvSpPr txBox="1"/>
            <p:nvPr/>
          </p:nvSpPr>
          <p:spPr>
            <a:xfrm>
              <a:off x="4400078" y="2415599"/>
              <a:ext cx="715187" cy="854461"/>
            </a:xfrm>
            <a:prstGeom prst="rect">
              <a:avLst/>
            </a:prstGeom>
            <a:noFill/>
          </p:spPr>
          <p:txBody>
            <a:bodyPr wrap="square" rtlCol="0">
              <a:spAutoFit/>
            </a:bodyPr>
            <a:lstStyle/>
            <a:p>
              <a:r>
                <a:rPr lang="en-US" altLang="zh-CN" sz="3600" dirty="0">
                  <a:solidFill>
                    <a:srgbClr val="C00000"/>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1</a:t>
              </a:r>
              <a:endParaRPr lang="zh-CN" altLang="en-US" sz="3600" dirty="0">
                <a:solidFill>
                  <a:srgbClr val="C00000"/>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02" name="组合 201"/>
          <p:cNvGrpSpPr/>
          <p:nvPr/>
        </p:nvGrpSpPr>
        <p:grpSpPr>
          <a:xfrm>
            <a:off x="4124091" y="4333533"/>
            <a:ext cx="1417861" cy="1766600"/>
            <a:chOff x="4043418" y="2073090"/>
            <a:chExt cx="1923254" cy="2396300"/>
          </a:xfrm>
        </p:grpSpPr>
        <p:grpSp>
          <p:nvGrpSpPr>
            <p:cNvPr id="203" name="组合 202"/>
            <p:cNvGrpSpPr/>
            <p:nvPr/>
          </p:nvGrpSpPr>
          <p:grpSpPr>
            <a:xfrm>
              <a:off x="4043418" y="2073090"/>
              <a:ext cx="1923254" cy="2396300"/>
              <a:chOff x="7380505" y="2927402"/>
              <a:chExt cx="2311883" cy="2880512"/>
            </a:xfrm>
          </p:grpSpPr>
          <p:sp>
            <p:nvSpPr>
              <p:cNvPr id="205"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6" name="椭圆 205"/>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7" name="椭圆 206"/>
              <p:cNvSpPr/>
              <p:nvPr/>
            </p:nvSpPr>
            <p:spPr>
              <a:xfrm>
                <a:off x="7380505" y="3019185"/>
                <a:ext cx="1596496"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4" name="文本框 127"/>
            <p:cNvSpPr txBox="1"/>
            <p:nvPr/>
          </p:nvSpPr>
          <p:spPr>
            <a:xfrm>
              <a:off x="4315968" y="2375148"/>
              <a:ext cx="810735"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3</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08" name="组合 207"/>
          <p:cNvGrpSpPr/>
          <p:nvPr/>
        </p:nvGrpSpPr>
        <p:grpSpPr>
          <a:xfrm>
            <a:off x="7662679" y="2839270"/>
            <a:ext cx="1417864" cy="1766600"/>
            <a:chOff x="4043417" y="2073090"/>
            <a:chExt cx="1923258" cy="2396300"/>
          </a:xfrm>
        </p:grpSpPr>
        <p:grpSp>
          <p:nvGrpSpPr>
            <p:cNvPr id="209" name="组合 208"/>
            <p:cNvGrpSpPr/>
            <p:nvPr/>
          </p:nvGrpSpPr>
          <p:grpSpPr>
            <a:xfrm>
              <a:off x="4043417" y="2073090"/>
              <a:ext cx="1923258" cy="2396300"/>
              <a:chOff x="7380501" y="2927402"/>
              <a:chExt cx="2311887" cy="2880512"/>
            </a:xfrm>
          </p:grpSpPr>
          <p:sp>
            <p:nvSpPr>
              <p:cNvPr id="2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2" name="椭圆 211"/>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3" name="椭圆 21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0" name="文本框 133"/>
            <p:cNvSpPr txBox="1"/>
            <p:nvPr/>
          </p:nvSpPr>
          <p:spPr>
            <a:xfrm>
              <a:off x="4370893" y="2389331"/>
              <a:ext cx="715187" cy="960210"/>
            </a:xfrm>
            <a:prstGeom prst="rect">
              <a:avLst/>
            </a:prstGeom>
            <a:noFill/>
          </p:spPr>
          <p:txBody>
            <a:bodyPr wrap="square" rtlCol="0">
              <a:spAutoFit/>
            </a:bodyPr>
            <a:lstStyle/>
            <a:p>
              <a:pPr algn="ctr"/>
              <a:r>
                <a:rPr lang="en-US" altLang="zh-CN" sz="4000" dirty="0" smtClean="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3</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grpSp>
        <p:nvGrpSpPr>
          <p:cNvPr id="214" name="组合 213"/>
          <p:cNvGrpSpPr/>
          <p:nvPr/>
        </p:nvGrpSpPr>
        <p:grpSpPr>
          <a:xfrm>
            <a:off x="3603406" y="2974344"/>
            <a:ext cx="1417864" cy="1766600"/>
            <a:chOff x="4043417" y="2073090"/>
            <a:chExt cx="1923258" cy="2396300"/>
          </a:xfrm>
        </p:grpSpPr>
        <p:grpSp>
          <p:nvGrpSpPr>
            <p:cNvPr id="215" name="组合 214"/>
            <p:cNvGrpSpPr/>
            <p:nvPr/>
          </p:nvGrpSpPr>
          <p:grpSpPr>
            <a:xfrm>
              <a:off x="4043417" y="2073090"/>
              <a:ext cx="1923258" cy="2396300"/>
              <a:chOff x="7380501" y="2927402"/>
              <a:chExt cx="2311887" cy="2880512"/>
            </a:xfrm>
          </p:grpSpPr>
          <p:sp>
            <p:nvSpPr>
              <p:cNvPr id="217"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8" name="椭圆 217"/>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9" name="椭圆 21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6" name="文本框 139"/>
            <p:cNvSpPr txBox="1"/>
            <p:nvPr/>
          </p:nvSpPr>
          <p:spPr>
            <a:xfrm>
              <a:off x="4308239" y="2387291"/>
              <a:ext cx="783641" cy="960210"/>
            </a:xfrm>
            <a:prstGeom prst="rect">
              <a:avLst/>
            </a:prstGeom>
            <a:noFill/>
          </p:spPr>
          <p:txBody>
            <a:bodyPr wrap="square" rtlCol="0">
              <a:spAutoFit/>
            </a:bodyPr>
            <a:lstStyle/>
            <a:p>
              <a:r>
                <a:rPr lang="en-US" altLang="zh-CN" sz="4000" dirty="0" smtClean="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2</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Hiragino Sans GB W6" panose="020B0600000000000000" pitchFamily="34" charset="-122"/>
                <a:cs typeface="Times New Roman" panose="02020603050405020304" pitchFamily="18" charset="0"/>
              </a:endParaRPr>
            </a:p>
          </p:txBody>
        </p:sp>
      </p:grpSp>
      <p:grpSp>
        <p:nvGrpSpPr>
          <p:cNvPr id="220" name="组合 219"/>
          <p:cNvGrpSpPr/>
          <p:nvPr/>
        </p:nvGrpSpPr>
        <p:grpSpPr>
          <a:xfrm>
            <a:off x="6928796" y="1686729"/>
            <a:ext cx="1417864" cy="1766600"/>
            <a:chOff x="4043417" y="2073090"/>
            <a:chExt cx="1923258" cy="2396300"/>
          </a:xfrm>
        </p:grpSpPr>
        <p:grpSp>
          <p:nvGrpSpPr>
            <p:cNvPr id="221" name="组合 220"/>
            <p:cNvGrpSpPr/>
            <p:nvPr/>
          </p:nvGrpSpPr>
          <p:grpSpPr>
            <a:xfrm>
              <a:off x="4043417" y="2073090"/>
              <a:ext cx="1923258" cy="2396300"/>
              <a:chOff x="7380501" y="2927402"/>
              <a:chExt cx="2311887" cy="2880512"/>
            </a:xfrm>
          </p:grpSpPr>
          <p:sp>
            <p:nvSpPr>
              <p:cNvPr id="223"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4" name="椭圆 223"/>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5" name="椭圆 22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2" name="文本框 145"/>
            <p:cNvSpPr txBox="1"/>
            <p:nvPr/>
          </p:nvSpPr>
          <p:spPr>
            <a:xfrm>
              <a:off x="4353479" y="2309676"/>
              <a:ext cx="715187" cy="960210"/>
            </a:xfrm>
            <a:prstGeom prst="rect">
              <a:avLst/>
            </a:prstGeom>
            <a:noFill/>
          </p:spPr>
          <p:txBody>
            <a:bodyPr wrap="square" rtlCol="0">
              <a:spAutoFit/>
            </a:bodyPr>
            <a:lstStyle/>
            <a:p>
              <a:pPr algn="ctr"/>
              <a:r>
                <a:rPr lang="en-US" altLang="zh-CN" sz="4000" dirty="0" smtClean="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2</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sp>
        <p:nvSpPr>
          <p:cNvPr id="227" name="文本框 56"/>
          <p:cNvSpPr txBox="1"/>
          <p:nvPr/>
        </p:nvSpPr>
        <p:spPr>
          <a:xfrm>
            <a:off x="5181146" y="2806368"/>
            <a:ext cx="1019383" cy="338554"/>
          </a:xfrm>
          <a:prstGeom prst="rect">
            <a:avLst/>
          </a:prstGeom>
          <a:noFill/>
        </p:spPr>
        <p:txBody>
          <a:bodyPr wrap="square" rtlCol="0">
            <a:spAutoFit/>
          </a:bodyPr>
          <a:lstStyle/>
          <a:p>
            <a:endParaRPr lang="zh-CN" altLang="en-US" sz="1600" dirty="0">
              <a:solidFill>
                <a:prstClr val="black">
                  <a:lumMod val="75000"/>
                  <a:lumOff val="25000"/>
                </a:prstClr>
              </a:solidFill>
              <a:latin typeface="时尚中黑简体" panose="01010104010101010101" pitchFamily="2" charset="-122"/>
              <a:ea typeface="时尚中黑简体" panose="01010104010101010101" pitchFamily="2" charset="-122"/>
            </a:endParaRPr>
          </a:p>
        </p:txBody>
      </p:sp>
      <p:sp>
        <p:nvSpPr>
          <p:cNvPr id="235" name="等腰三角形 234"/>
          <p:cNvSpPr/>
          <p:nvPr/>
        </p:nvSpPr>
        <p:spPr>
          <a:xfrm rot="5400000">
            <a:off x="6811569" y="1329411"/>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7" name="等腰三角形 236"/>
          <p:cNvSpPr/>
          <p:nvPr/>
        </p:nvSpPr>
        <p:spPr>
          <a:xfrm rot="5400000">
            <a:off x="8652961" y="3366022"/>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0" name="等腰三角形 239"/>
          <p:cNvSpPr/>
          <p:nvPr/>
        </p:nvSpPr>
        <p:spPr>
          <a:xfrm rot="5400000">
            <a:off x="8440506" y="4612443"/>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6" name="等腰三角形 245"/>
          <p:cNvSpPr/>
          <p:nvPr/>
        </p:nvSpPr>
        <p:spPr>
          <a:xfrm rot="16200000" flipH="1">
            <a:off x="3382076" y="3383322"/>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9" name="等腰三角形 248"/>
          <p:cNvSpPr/>
          <p:nvPr/>
        </p:nvSpPr>
        <p:spPr>
          <a:xfrm rot="16200000" flipH="1">
            <a:off x="4291436" y="2021889"/>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0" name="等腰三角形 249"/>
          <p:cNvSpPr/>
          <p:nvPr/>
        </p:nvSpPr>
        <p:spPr>
          <a:xfrm rot="16200000" flipH="1">
            <a:off x="3864297" y="4718751"/>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73" name="组合 272"/>
          <p:cNvGrpSpPr/>
          <p:nvPr/>
        </p:nvGrpSpPr>
        <p:grpSpPr>
          <a:xfrm>
            <a:off x="5952009" y="5110922"/>
            <a:ext cx="1417864" cy="1766600"/>
            <a:chOff x="4043417" y="2073090"/>
            <a:chExt cx="1923258" cy="2396300"/>
          </a:xfrm>
        </p:grpSpPr>
        <p:grpSp>
          <p:nvGrpSpPr>
            <p:cNvPr id="274" name="组合 273"/>
            <p:cNvGrpSpPr/>
            <p:nvPr/>
          </p:nvGrpSpPr>
          <p:grpSpPr>
            <a:xfrm>
              <a:off x="4043417" y="2073090"/>
              <a:ext cx="1923258" cy="2396300"/>
              <a:chOff x="7380501" y="2927402"/>
              <a:chExt cx="2311887" cy="2880512"/>
            </a:xfrm>
          </p:grpSpPr>
          <p:sp>
            <p:nvSpPr>
              <p:cNvPr id="276"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7" name="椭圆 276"/>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8" name="椭圆 277"/>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5" name="文本框 127"/>
            <p:cNvSpPr txBox="1"/>
            <p:nvPr/>
          </p:nvSpPr>
          <p:spPr>
            <a:xfrm>
              <a:off x="4292137" y="2375149"/>
              <a:ext cx="810735" cy="960210"/>
            </a:xfrm>
            <a:prstGeom prst="rect">
              <a:avLst/>
            </a:prstGeom>
            <a:noFill/>
          </p:spPr>
          <p:txBody>
            <a:bodyPr wrap="square" rtlCol="0">
              <a:spAutoFit/>
            </a:bodyPr>
            <a:lstStyle/>
            <a:p>
              <a:r>
                <a:rPr lang="en-US" altLang="zh-CN"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rPr>
                <a:t>4</a:t>
              </a:r>
              <a:endParaRPr lang="zh-CN" altLang="en-US" sz="4000" dirty="0">
                <a:solidFill>
                  <a:srgbClr val="00AF92"/>
                </a:solidFill>
                <a:effectLst>
                  <a:innerShdw blurRad="88900" dist="63500" dir="13500000">
                    <a:prstClr val="black">
                      <a:alpha val="50000"/>
                    </a:prstClr>
                  </a:innerShdw>
                </a:effectLst>
                <a:latin typeface="Segoe UI Black" panose="020B0A02040204020203" pitchFamily="34" charset="0"/>
                <a:ea typeface="Segoe UI Black" panose="020B0A02040204020203" pitchFamily="34" charset="0"/>
                <a:cs typeface="Times New Roman" panose="02020603050405020304" pitchFamily="18" charset="0"/>
              </a:endParaRPr>
            </a:p>
          </p:txBody>
        </p:sp>
      </p:grpSp>
      <p:grpSp>
        <p:nvGrpSpPr>
          <p:cNvPr id="280" name="组合 279"/>
          <p:cNvGrpSpPr/>
          <p:nvPr/>
        </p:nvGrpSpPr>
        <p:grpSpPr>
          <a:xfrm>
            <a:off x="4950994" y="2489082"/>
            <a:ext cx="2474994" cy="2133617"/>
            <a:chOff x="2183817" y="975542"/>
            <a:chExt cx="1632394" cy="1407237"/>
          </a:xfrm>
        </p:grpSpPr>
        <p:sp>
          <p:nvSpPr>
            <p:cNvPr id="281" name="六边形 28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2" name="六边形 281"/>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3" name="文本框 1"/>
          <p:cNvSpPr txBox="1"/>
          <p:nvPr/>
        </p:nvSpPr>
        <p:spPr>
          <a:xfrm>
            <a:off x="5180965" y="2863850"/>
            <a:ext cx="1976120" cy="1383665"/>
          </a:xfrm>
          <a:prstGeom prst="rect">
            <a:avLst/>
          </a:prstGeom>
          <a:noFill/>
        </p:spPr>
        <p:txBody>
          <a:bodyPr wrap="square" rtlCol="0">
            <a:spAutoFit/>
          </a:bodyPr>
          <a:lstStyle/>
          <a:p>
            <a:r>
              <a:rPr lang="en-US" altLang="zh-CN" sz="2800" cap="all" dirty="0">
                <a:ln w="9000" cmpd="sng">
                  <a:solidFill>
                    <a:schemeClr val="accent4">
                      <a:shade val="50000"/>
                      <a:satMod val="120000"/>
                    </a:schemeClr>
                  </a:solidFill>
                  <a:prstDash val="solid"/>
                </a:ln>
                <a:solidFill>
                  <a:schemeClr val="bg1">
                    <a:lumMod val="85000"/>
                  </a:schemeClr>
                </a:soli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UMOOCS</a:t>
            </a:r>
          </a:p>
          <a:p>
            <a:r>
              <a:rPr lang="en-US" altLang="zh-CN"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endParaRPr lang="en-US" altLang="zh-CN"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r>
              <a:rPr lang="en-US" altLang="zh-CN" sz="2800" cap="all" dirty="0">
                <a:ln w="9000" cmpd="sng">
                  <a:solidFill>
                    <a:schemeClr val="accent4">
                      <a:shade val="50000"/>
                      <a:satMod val="120000"/>
                    </a:schemeClr>
                  </a:solidFill>
                  <a:prstDash val="solid"/>
                </a:ln>
                <a:solidFill>
                  <a:srgbClr val="FF0000"/>
                </a:solidFill>
                <a:effectLst>
                  <a:glow rad="63500">
                    <a:schemeClr val="accent2">
                      <a:satMod val="175000"/>
                      <a:alpha val="40000"/>
                    </a:schemeClr>
                  </a:glow>
                  <a:reflection blurRad="12700" stA="28000" endPos="45000" dist="1000" dir="5400000" sy="-100000" algn="bl" rotWithShape="0"/>
                </a:effectLst>
                <a:latin typeface="Times New Roman" panose="02020603050405020304" pitchFamily="18" charset="0"/>
                <a:cs typeface="Times New Roman" panose="02020603050405020304" pitchFamily="18" charset="0"/>
              </a:rPr>
              <a:t>Unipus</a:t>
            </a:r>
          </a:p>
        </p:txBody>
      </p:sp>
      <p:sp>
        <p:nvSpPr>
          <p:cNvPr id="285" name="文本框 3"/>
          <p:cNvSpPr txBox="1"/>
          <p:nvPr/>
        </p:nvSpPr>
        <p:spPr>
          <a:xfrm>
            <a:off x="8112754" y="1837519"/>
            <a:ext cx="1484266" cy="646331"/>
          </a:xfrm>
          <a:prstGeom prst="rect">
            <a:avLst/>
          </a:prstGeom>
          <a:noFill/>
        </p:spPr>
        <p:txBody>
          <a:bodyPr wrap="square" rtlCol="0">
            <a:spAutoFit/>
          </a:bodyPr>
          <a:lstStyle>
            <a:defPPr>
              <a:defRPr lang="en-US"/>
            </a:defPPr>
            <a:lvl1pPr>
              <a:defRPr sz="3600">
                <a:solidFill>
                  <a:srgbClr val="663A77"/>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defRPr>
            </a:lvl1pPr>
          </a:lstStyle>
          <a:p>
            <a:r>
              <a:rPr lang="en-US" altLang="zh-CN" dirty="0" err="1" smtClean="0">
                <a:solidFill>
                  <a:srgbClr val="C00000"/>
                </a:solidFill>
              </a:rPr>
              <a:t>Utalk</a:t>
            </a:r>
            <a:endParaRPr lang="en-US" altLang="zh-CN" dirty="0">
              <a:solidFill>
                <a:srgbClr val="C00000"/>
              </a:solidFill>
            </a:endParaRPr>
          </a:p>
        </p:txBody>
      </p:sp>
      <p:sp>
        <p:nvSpPr>
          <p:cNvPr id="286" name="文本框 4"/>
          <p:cNvSpPr txBox="1"/>
          <p:nvPr/>
        </p:nvSpPr>
        <p:spPr>
          <a:xfrm>
            <a:off x="8436515" y="3102298"/>
            <a:ext cx="2297420" cy="646331"/>
          </a:xfrm>
          <a:prstGeom prst="rect">
            <a:avLst/>
          </a:prstGeom>
          <a:noFill/>
        </p:spPr>
        <p:txBody>
          <a:bodyPr wrap="square" rtlCol="0">
            <a:spAutoFit/>
          </a:bodyPr>
          <a:lstStyle/>
          <a:p>
            <a:r>
              <a:rPr lang="en-US" altLang="zh-CN" sz="3600" dirty="0">
                <a:solidFill>
                  <a:srgbClr val="C00000"/>
                </a:solidFill>
              </a:rPr>
              <a:t>iTest</a:t>
            </a:r>
          </a:p>
        </p:txBody>
      </p:sp>
      <p:sp>
        <p:nvSpPr>
          <p:cNvPr id="288" name="文本框 6"/>
          <p:cNvSpPr txBox="1"/>
          <p:nvPr/>
        </p:nvSpPr>
        <p:spPr>
          <a:xfrm>
            <a:off x="8461408" y="4391703"/>
            <a:ext cx="1954142" cy="645160"/>
          </a:xfrm>
          <a:prstGeom prst="rect">
            <a:avLst/>
          </a:prstGeom>
          <a:noFill/>
        </p:spPr>
        <p:txBody>
          <a:bodyPr wrap="square" rtlCol="0">
            <a:spAutoFit/>
          </a:bodyPr>
          <a:lstStyle/>
          <a:p>
            <a:r>
              <a:rPr lang="en-US" altLang="zh-CN" sz="3600" dirty="0" err="1">
                <a:solidFill>
                  <a:srgbClr val="C0000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iWrite</a:t>
            </a:r>
          </a:p>
        </p:txBody>
      </p:sp>
      <p:sp>
        <p:nvSpPr>
          <p:cNvPr id="291" name="文本框 30"/>
          <p:cNvSpPr txBox="1">
            <a:spLocks noGrp="1" noChangeArrowheads="1"/>
          </p:cNvSpPr>
          <p:nvPr>
            <p:ph type="title"/>
          </p:nvPr>
        </p:nvSpPr>
        <p:spPr bwMode="auto">
          <a:xfrm>
            <a:off x="2018249" y="200361"/>
            <a:ext cx="9359866" cy="974986"/>
          </a:xfrm>
          <a:noFill/>
          <a:ln>
            <a:miter lim="800000"/>
          </a:ln>
        </p:spPr>
        <p:txBody>
          <a:bodyPr vert="horz" wrap="square" lIns="91440" tIns="45720" rIns="91440" bIns="45720" numCol="1" anchor="t" anchorCtr="0" compatLnSpc="1"/>
          <a:lstStyle/>
          <a:p>
            <a:pPr eaLnBrk="1" hangingPunct="1">
              <a:lnSpc>
                <a:spcPct val="100000"/>
              </a:lnSpc>
            </a:pPr>
            <a:r>
              <a:rPr lang="en-US" altLang="zh-CN" sz="4000" kern="1200" dirty="0" smtClean="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rPr>
              <a:t>Teaching feature: online </a:t>
            </a:r>
            <a:r>
              <a:rPr lang="en-US" altLang="zh-CN" sz="4000" kern="1200" dirty="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rPr>
              <a:t>resources</a:t>
            </a:r>
            <a:endParaRPr lang="zh-CN" altLang="en-US" sz="4000" kern="1200" dirty="0">
              <a:solidFill>
                <a:srgbClr val="008000"/>
              </a:solidFill>
              <a:effectLst>
                <a:outerShdw blurRad="50800" dist="38100" dir="2700000" algn="tl" rotWithShape="0">
                  <a:prstClr val="black">
                    <a:alpha val="40000"/>
                  </a:prstClr>
                </a:outerShdw>
              </a:effectLst>
              <a:latin typeface="Times New Roman" panose="02020603050405020304" pitchFamily="18" charset="0"/>
              <a:ea typeface="+mn-ea"/>
              <a:cs typeface="+mn-cs"/>
            </a:endParaRPr>
          </a:p>
        </p:txBody>
      </p:sp>
      <p:grpSp>
        <p:nvGrpSpPr>
          <p:cNvPr id="65" name="组合 64"/>
          <p:cNvGrpSpPr/>
          <p:nvPr/>
        </p:nvGrpSpPr>
        <p:grpSpPr>
          <a:xfrm>
            <a:off x="7381667" y="4210469"/>
            <a:ext cx="1417864" cy="1766600"/>
            <a:chOff x="4043417" y="2073090"/>
            <a:chExt cx="1923258" cy="2396300"/>
          </a:xfrm>
        </p:grpSpPr>
        <p:grpSp>
          <p:nvGrpSpPr>
            <p:cNvPr id="66" name="组合 65"/>
            <p:cNvGrpSpPr/>
            <p:nvPr/>
          </p:nvGrpSpPr>
          <p:grpSpPr>
            <a:xfrm>
              <a:off x="4043417" y="2073090"/>
              <a:ext cx="1923258" cy="2396300"/>
              <a:chOff x="7380501" y="2927402"/>
              <a:chExt cx="2311887" cy="2880512"/>
            </a:xfrm>
          </p:grpSpPr>
          <p:sp>
            <p:nvSpPr>
              <p:cNvPr id="68"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椭圆 68"/>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椭圆 69"/>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7" name="文本框 127"/>
            <p:cNvSpPr txBox="1"/>
            <p:nvPr/>
          </p:nvSpPr>
          <p:spPr>
            <a:xfrm>
              <a:off x="4292063" y="2325749"/>
              <a:ext cx="810735" cy="960210"/>
            </a:xfrm>
            <a:prstGeom prst="rect">
              <a:avLst/>
            </a:prstGeom>
            <a:noFill/>
          </p:spPr>
          <p:txBody>
            <a:bodyPr wrap="square" rtlCol="0">
              <a:spAutoFit/>
            </a:bodyPr>
            <a:lstStyle/>
            <a:p>
              <a:r>
                <a:rPr lang="en-US" altLang="zh-CN"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rPr>
                <a:t>4</a:t>
              </a:r>
              <a:endParaRPr lang="zh-CN" altLang="en-US" sz="4000" dirty="0">
                <a:solidFill>
                  <a:srgbClr val="C00000"/>
                </a:solidFill>
                <a:effectLst>
                  <a:innerShdw blurRad="88900" dist="63500" dir="13500000">
                    <a:prstClr val="black">
                      <a:alpha val="50000"/>
                    </a:prstClr>
                  </a:innerShdw>
                </a:effectLst>
                <a:latin typeface="Impact" panose="020B0806030902050204" pitchFamily="34" charset="0"/>
                <a:ea typeface="Hiragino Sans GB W6" panose="020B0600000000000000" pitchFamily="34" charset="-122"/>
              </a:endParaRPr>
            </a:p>
          </p:txBody>
        </p:sp>
      </p:grpSp>
      <p:sp>
        <p:nvSpPr>
          <p:cNvPr id="73" name="等腰三角形 72"/>
          <p:cNvSpPr/>
          <p:nvPr/>
        </p:nvSpPr>
        <p:spPr>
          <a:xfrm rot="5400000">
            <a:off x="7926405" y="2110974"/>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文本框 3"/>
          <p:cNvSpPr txBox="1"/>
          <p:nvPr/>
        </p:nvSpPr>
        <p:spPr>
          <a:xfrm>
            <a:off x="5373426" y="989730"/>
            <a:ext cx="5578475" cy="645160"/>
          </a:xfrm>
          <a:prstGeom prst="rect">
            <a:avLst/>
          </a:prstGeom>
          <a:noFill/>
        </p:spPr>
        <p:txBody>
          <a:bodyPr wrap="square" rtlCol="0">
            <a:spAutoFit/>
          </a:bodyPr>
          <a:lstStyle/>
          <a:p>
            <a:r>
              <a:rPr lang="en-US" altLang="zh-CN" sz="3600" dirty="0" smtClean="0">
                <a:solidFill>
                  <a:srgbClr val="C0000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rPr>
              <a:t>textbooks</a:t>
            </a:r>
            <a:endParaRPr lang="en-US" altLang="zh-CN" sz="3600" dirty="0">
              <a:solidFill>
                <a:srgbClr val="C00000"/>
              </a:solidFill>
              <a:effectLst>
                <a:innerShdw blurRad="88900" dist="63500" dir="13500000">
                  <a:prstClr val="black">
                    <a:alpha val="50000"/>
                  </a:prstClr>
                </a:innerShdw>
              </a:effectLst>
              <a:latin typeface="Times New Roman" panose="02020603050405020304" pitchFamily="18" charset="0"/>
              <a:ea typeface="Hiragino Sans GB W6" panose="020B0600000000000000" pitchFamily="34" charset="-122"/>
              <a:cs typeface="Times New Roman" panose="02020603050405020304" pitchFamily="18" charset="0"/>
            </a:endParaRPr>
          </a:p>
        </p:txBody>
      </p:sp>
      <p:sp>
        <p:nvSpPr>
          <p:cNvPr id="75" name="等腰三角形 74"/>
          <p:cNvSpPr/>
          <p:nvPr/>
        </p:nvSpPr>
        <p:spPr>
          <a:xfrm rot="16200000" flipH="1">
            <a:off x="5749531" y="5677674"/>
            <a:ext cx="193262" cy="151458"/>
          </a:xfrm>
          <a:prstGeom prst="triangl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val="1363155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a:stretch>
            <a:fillRect/>
          </a:stretch>
        </p:blipFill>
        <p:spPr>
          <a:xfrm>
            <a:off x="4520298" y="2168275"/>
            <a:ext cx="597460" cy="408467"/>
          </a:xfrm>
          <a:prstGeom prst="rect">
            <a:avLst/>
          </a:prstGeom>
        </p:spPr>
      </p:pic>
      <p:pic>
        <p:nvPicPr>
          <p:cNvPr id="25" name="图片 24"/>
          <p:cNvPicPr>
            <a:picLocks noChangeAspect="1"/>
          </p:cNvPicPr>
          <p:nvPr/>
        </p:nvPicPr>
        <p:blipFill>
          <a:blip r:embed="rId2"/>
          <a:stretch>
            <a:fillRect/>
          </a:stretch>
        </p:blipFill>
        <p:spPr>
          <a:xfrm>
            <a:off x="7532963" y="4388880"/>
            <a:ext cx="597460" cy="408467"/>
          </a:xfrm>
          <a:prstGeom prst="rect">
            <a:avLst/>
          </a:prstGeom>
        </p:spPr>
      </p:pic>
      <p:pic>
        <p:nvPicPr>
          <p:cNvPr id="4" name="Picture 4" descr="1P`FTVRP}1B298BD3473EU3"/>
          <p:cNvPicPr>
            <a:picLocks noGrp="1" noChangeAspect="1" noChangeArrowheads="1"/>
          </p:cNvPicPr>
          <p:nvPr>
            <p:ph idx="1"/>
          </p:nvPr>
        </p:nvPicPr>
        <p:blipFill rotWithShape="1">
          <a:blip r:embed="rId3" cstate="print"/>
          <a:srcRect l="496" r="92760" b="92213"/>
          <a:stretch/>
        </p:blipFill>
        <p:spPr bwMode="auto">
          <a:xfrm>
            <a:off x="492228" y="2721187"/>
            <a:ext cx="2153867" cy="950044"/>
          </a:xfrm>
          <a:prstGeom prst="rect">
            <a:avLst/>
          </a:prstGeom>
          <a:ln>
            <a:noFill/>
          </a:ln>
          <a:effectLst>
            <a:softEdge rad="112500"/>
          </a:effectLst>
        </p:spPr>
      </p:pic>
      <p:pic>
        <p:nvPicPr>
          <p:cNvPr id="8" name="Picture 6" descr="U[SSX~OXBQ8Z7Q2B]}]KBFH"/>
          <p:cNvPicPr>
            <a:picLocks noChangeAspect="1" noChangeArrowheads="1"/>
          </p:cNvPicPr>
          <p:nvPr/>
        </p:nvPicPr>
        <p:blipFill rotWithShape="1">
          <a:blip r:embed="rId4" cstate="print"/>
          <a:srcRect r="88857" b="13157"/>
          <a:stretch/>
        </p:blipFill>
        <p:spPr bwMode="auto">
          <a:xfrm>
            <a:off x="5613647" y="2475413"/>
            <a:ext cx="1921655" cy="1717044"/>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descr="1P`FTVRP}1B298BD3473EU3"/>
          <p:cNvPicPr>
            <a:picLocks noChangeAspect="1" noChangeArrowheads="1"/>
          </p:cNvPicPr>
          <p:nvPr/>
        </p:nvPicPr>
        <p:blipFill rotWithShape="1">
          <a:blip r:embed="rId3" cstate="print"/>
          <a:srcRect l="13948" t="48258" r="960" b="10978"/>
          <a:stretch/>
        </p:blipFill>
        <p:spPr bwMode="auto">
          <a:xfrm>
            <a:off x="3241443" y="4719245"/>
            <a:ext cx="6836531" cy="1251079"/>
          </a:xfrm>
          <a:prstGeom prst="rect">
            <a:avLst/>
          </a:prstGeom>
          <a:solidFill>
            <a:srgbClr val="FFFFFF">
              <a:shade val="85000"/>
            </a:srgbClr>
          </a:solidFill>
          <a:ln w="88900" cap="sq">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4" descr="@TCY$D1DG])_@@FR)0}NAD1"/>
          <p:cNvPicPr>
            <a:picLocks noChangeAspect="1" noChangeArrowheads="1"/>
          </p:cNvPicPr>
          <p:nvPr/>
        </p:nvPicPr>
        <p:blipFill rotWithShape="1">
          <a:blip r:embed="rId5" cstate="print"/>
          <a:srcRect l="27337" t="14058" r="35007" b="8871"/>
          <a:stretch/>
        </p:blipFill>
        <p:spPr bwMode="auto">
          <a:xfrm>
            <a:off x="7831693" y="2449514"/>
            <a:ext cx="2246281" cy="1800590"/>
          </a:xfrm>
          <a:prstGeom prst="rect">
            <a:avLst/>
          </a:prstGeom>
          <a:noFill/>
          <a:ln>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5" descr="L2PWT}NAKT57I([ZB9FN23P"/>
          <p:cNvPicPr>
            <a:picLocks noChangeAspect="1" noChangeArrowheads="1"/>
          </p:cNvPicPr>
          <p:nvPr/>
        </p:nvPicPr>
        <p:blipFill rotWithShape="1">
          <a:blip r:embed="rId6" cstate="print"/>
          <a:srcRect l="14504" t="19546" r="1497" b="17190"/>
          <a:stretch/>
        </p:blipFill>
        <p:spPr bwMode="auto">
          <a:xfrm>
            <a:off x="3219886" y="850392"/>
            <a:ext cx="6858088" cy="109823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4" descr="@TCY$D1DG])_@@FR)0}NAD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50000"/>
                    </a14:imgEffect>
                  </a14:imgLayer>
                </a14:imgProps>
              </a:ext>
            </a:extLst>
          </a:blip>
          <a:srcRect l="-1" t="2713" r="89099" b="87117"/>
          <a:stretch/>
        </p:blipFill>
        <p:spPr bwMode="auto">
          <a:xfrm rot="20237428">
            <a:off x="4506914" y="4487717"/>
            <a:ext cx="557451" cy="226210"/>
          </a:xfrm>
          <a:prstGeom prst="rect">
            <a:avLst/>
          </a:prstGeom>
          <a:solidFill>
            <a:srgbClr val="0099FF">
              <a:alpha val="1000"/>
            </a:srgbClr>
          </a:solidFill>
          <a:ln>
            <a:miter lim="800000"/>
            <a:headEnd/>
            <a:tailEnd/>
          </a:ln>
        </p:spPr>
      </p:pic>
      <p:pic>
        <p:nvPicPr>
          <p:cNvPr id="9" name="Picture 4" descr="7V_ATN7]A@HZ`WX(DLWE7S4"/>
          <p:cNvPicPr>
            <a:picLocks noChangeAspect="1" noChangeArrowheads="1"/>
          </p:cNvPicPr>
          <p:nvPr/>
        </p:nvPicPr>
        <p:blipFill rotWithShape="1">
          <a:blip r:embed="rId9" cstate="print"/>
          <a:srcRect l="10661" t="114" r="72093" b="63632"/>
          <a:stretch/>
        </p:blipFill>
        <p:spPr bwMode="auto">
          <a:xfrm>
            <a:off x="3248165" y="2481689"/>
            <a:ext cx="1871932" cy="1768415"/>
          </a:xfrm>
          <a:prstGeom prst="rect">
            <a:avLst/>
          </a:prstGeom>
          <a:noFill/>
          <a:ln>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4" descr="@TCY$D1DG])_@@FR)0}NAD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50000"/>
                    </a14:imgEffect>
                  </a14:imgLayer>
                </a14:imgProps>
              </a:ext>
            </a:extLst>
          </a:blip>
          <a:srcRect l="-1" t="2713" r="89099" b="87117"/>
          <a:stretch/>
        </p:blipFill>
        <p:spPr bwMode="auto">
          <a:xfrm rot="20237428">
            <a:off x="11615261" y="2395612"/>
            <a:ext cx="557451" cy="203647"/>
          </a:xfrm>
          <a:prstGeom prst="rect">
            <a:avLst/>
          </a:prstGeom>
          <a:solidFill>
            <a:srgbClr val="0099FF">
              <a:alpha val="1000"/>
            </a:srgbClr>
          </a:solidFill>
          <a:ln>
            <a:miter lim="800000"/>
            <a:headEnd/>
            <a:tailEnd/>
          </a:ln>
        </p:spPr>
      </p:pic>
      <p:pic>
        <p:nvPicPr>
          <p:cNvPr id="14" name="图片 13"/>
          <p:cNvPicPr>
            <a:picLocks noChangeAspect="1"/>
          </p:cNvPicPr>
          <p:nvPr/>
        </p:nvPicPr>
        <p:blipFill>
          <a:blip r:embed="rId10"/>
          <a:stretch>
            <a:fillRect/>
          </a:stretch>
        </p:blipFill>
        <p:spPr>
          <a:xfrm>
            <a:off x="10407317" y="2324727"/>
            <a:ext cx="597460" cy="408467"/>
          </a:xfrm>
          <a:prstGeom prst="rect">
            <a:avLst/>
          </a:prstGeom>
        </p:spPr>
      </p:pic>
      <p:pic>
        <p:nvPicPr>
          <p:cNvPr id="15" name="图片 14"/>
          <p:cNvPicPr>
            <a:picLocks noChangeAspect="1"/>
          </p:cNvPicPr>
          <p:nvPr/>
        </p:nvPicPr>
        <p:blipFill>
          <a:blip r:embed="rId10"/>
          <a:stretch>
            <a:fillRect/>
          </a:stretch>
        </p:blipFill>
        <p:spPr>
          <a:xfrm>
            <a:off x="10447514" y="853123"/>
            <a:ext cx="597460" cy="408467"/>
          </a:xfrm>
          <a:prstGeom prst="rect">
            <a:avLst/>
          </a:prstGeom>
        </p:spPr>
      </p:pic>
      <p:pic>
        <p:nvPicPr>
          <p:cNvPr id="16" name="图片 15"/>
          <p:cNvPicPr>
            <a:picLocks noChangeAspect="1"/>
          </p:cNvPicPr>
          <p:nvPr/>
        </p:nvPicPr>
        <p:blipFill>
          <a:blip r:embed="rId2"/>
          <a:stretch>
            <a:fillRect/>
          </a:stretch>
        </p:blipFill>
        <p:spPr>
          <a:xfrm>
            <a:off x="1815058" y="2324727"/>
            <a:ext cx="597460" cy="408467"/>
          </a:xfrm>
          <a:prstGeom prst="rect">
            <a:avLst/>
          </a:prstGeom>
        </p:spPr>
      </p:pic>
      <p:pic>
        <p:nvPicPr>
          <p:cNvPr id="17" name="图片 16"/>
          <p:cNvPicPr>
            <a:picLocks noChangeAspect="1"/>
          </p:cNvPicPr>
          <p:nvPr/>
        </p:nvPicPr>
        <p:blipFill>
          <a:blip r:embed="rId2"/>
          <a:stretch>
            <a:fillRect/>
          </a:stretch>
        </p:blipFill>
        <p:spPr>
          <a:xfrm>
            <a:off x="10407317" y="3688131"/>
            <a:ext cx="597460" cy="408467"/>
          </a:xfrm>
          <a:prstGeom prst="rect">
            <a:avLst/>
          </a:prstGeom>
        </p:spPr>
      </p:pic>
      <p:pic>
        <p:nvPicPr>
          <p:cNvPr id="18" name="图片 17"/>
          <p:cNvPicPr>
            <a:picLocks noChangeAspect="1"/>
          </p:cNvPicPr>
          <p:nvPr/>
        </p:nvPicPr>
        <p:blipFill>
          <a:blip r:embed="rId2"/>
          <a:stretch>
            <a:fillRect/>
          </a:stretch>
        </p:blipFill>
        <p:spPr>
          <a:xfrm>
            <a:off x="411275" y="5263138"/>
            <a:ext cx="597460" cy="408467"/>
          </a:xfrm>
          <a:prstGeom prst="rect">
            <a:avLst/>
          </a:prstGeom>
        </p:spPr>
      </p:pic>
      <p:pic>
        <p:nvPicPr>
          <p:cNvPr id="19" name="图片 18"/>
          <p:cNvPicPr>
            <a:picLocks noChangeAspect="1"/>
          </p:cNvPicPr>
          <p:nvPr/>
        </p:nvPicPr>
        <p:blipFill>
          <a:blip r:embed="rId10"/>
          <a:stretch>
            <a:fillRect/>
          </a:stretch>
        </p:blipFill>
        <p:spPr>
          <a:xfrm>
            <a:off x="295607" y="2324727"/>
            <a:ext cx="597460" cy="408467"/>
          </a:xfrm>
          <a:prstGeom prst="rect">
            <a:avLst/>
          </a:prstGeom>
        </p:spPr>
      </p:pic>
      <p:pic>
        <p:nvPicPr>
          <p:cNvPr id="20" name="图片 19"/>
          <p:cNvPicPr>
            <a:picLocks noChangeAspect="1"/>
          </p:cNvPicPr>
          <p:nvPr/>
        </p:nvPicPr>
        <p:blipFill>
          <a:blip r:embed="rId2"/>
          <a:stretch>
            <a:fillRect/>
          </a:stretch>
        </p:blipFill>
        <p:spPr>
          <a:xfrm>
            <a:off x="1906796" y="5263138"/>
            <a:ext cx="597460" cy="408467"/>
          </a:xfrm>
          <a:prstGeom prst="rect">
            <a:avLst/>
          </a:prstGeom>
        </p:spPr>
      </p:pic>
      <p:pic>
        <p:nvPicPr>
          <p:cNvPr id="21" name="图片 20"/>
          <p:cNvPicPr>
            <a:picLocks noChangeAspect="1"/>
          </p:cNvPicPr>
          <p:nvPr/>
        </p:nvPicPr>
        <p:blipFill>
          <a:blip r:embed="rId2"/>
          <a:stretch>
            <a:fillRect/>
          </a:stretch>
        </p:blipFill>
        <p:spPr>
          <a:xfrm>
            <a:off x="10447514" y="5263138"/>
            <a:ext cx="597460" cy="408467"/>
          </a:xfrm>
          <a:prstGeom prst="rect">
            <a:avLst/>
          </a:prstGeom>
        </p:spPr>
      </p:pic>
      <p:pic>
        <p:nvPicPr>
          <p:cNvPr id="23" name="图片 22"/>
          <p:cNvPicPr>
            <a:picLocks noChangeAspect="1"/>
          </p:cNvPicPr>
          <p:nvPr/>
        </p:nvPicPr>
        <p:blipFill>
          <a:blip r:embed="rId10"/>
          <a:stretch>
            <a:fillRect/>
          </a:stretch>
        </p:blipFill>
        <p:spPr>
          <a:xfrm>
            <a:off x="336341" y="853123"/>
            <a:ext cx="597460" cy="408467"/>
          </a:xfrm>
          <a:prstGeom prst="rect">
            <a:avLst/>
          </a:prstGeom>
        </p:spPr>
      </p:pic>
      <p:pic>
        <p:nvPicPr>
          <p:cNvPr id="24" name="图片 23"/>
          <p:cNvPicPr>
            <a:picLocks noChangeAspect="1"/>
          </p:cNvPicPr>
          <p:nvPr/>
        </p:nvPicPr>
        <p:blipFill>
          <a:blip r:embed="rId2"/>
          <a:stretch>
            <a:fillRect/>
          </a:stretch>
        </p:blipFill>
        <p:spPr>
          <a:xfrm>
            <a:off x="1695829" y="853123"/>
            <a:ext cx="597460" cy="408467"/>
          </a:xfrm>
          <a:prstGeom prst="rect">
            <a:avLst/>
          </a:prstGeom>
        </p:spPr>
      </p:pic>
      <p:pic>
        <p:nvPicPr>
          <p:cNvPr id="26" name="图片 25"/>
          <p:cNvPicPr>
            <a:picLocks noChangeAspect="1"/>
          </p:cNvPicPr>
          <p:nvPr/>
        </p:nvPicPr>
        <p:blipFill>
          <a:blip r:embed="rId2"/>
          <a:stretch>
            <a:fillRect/>
          </a:stretch>
        </p:blipFill>
        <p:spPr>
          <a:xfrm>
            <a:off x="11528812" y="748458"/>
            <a:ext cx="597460" cy="408467"/>
          </a:xfrm>
          <a:prstGeom prst="rect">
            <a:avLst/>
          </a:prstGeom>
        </p:spPr>
      </p:pic>
      <p:pic>
        <p:nvPicPr>
          <p:cNvPr id="28" name="图片 27"/>
          <p:cNvPicPr>
            <a:picLocks noChangeAspect="1"/>
          </p:cNvPicPr>
          <p:nvPr/>
        </p:nvPicPr>
        <p:blipFill>
          <a:blip r:embed="rId2"/>
          <a:stretch>
            <a:fillRect/>
          </a:stretch>
        </p:blipFill>
        <p:spPr>
          <a:xfrm>
            <a:off x="7502350" y="2080098"/>
            <a:ext cx="597460" cy="408467"/>
          </a:xfrm>
          <a:prstGeom prst="rect">
            <a:avLst/>
          </a:prstGeom>
        </p:spPr>
      </p:pic>
      <p:pic>
        <p:nvPicPr>
          <p:cNvPr id="29" name="Picture 4" descr="@TCY$D1DG])_@@FR)0}NAD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50000"/>
                    </a14:imgEffect>
                  </a14:imgLayer>
                </a14:imgProps>
              </a:ext>
            </a:extLst>
          </a:blip>
          <a:srcRect l="-1" t="2713" r="89099" b="87117"/>
          <a:stretch/>
        </p:blipFill>
        <p:spPr bwMode="auto">
          <a:xfrm rot="20237428">
            <a:off x="313560" y="3928318"/>
            <a:ext cx="557451" cy="226210"/>
          </a:xfrm>
          <a:prstGeom prst="rect">
            <a:avLst/>
          </a:prstGeom>
          <a:solidFill>
            <a:srgbClr val="0099FF">
              <a:alpha val="1000"/>
            </a:srgbClr>
          </a:solidFill>
          <a:ln>
            <a:miter lim="800000"/>
            <a:headEnd/>
            <a:tailEnd/>
          </a:ln>
        </p:spPr>
      </p:pic>
      <p:pic>
        <p:nvPicPr>
          <p:cNvPr id="30" name="Picture 4" descr="@TCY$D1DG])_@@FR)0}NAD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50000"/>
                    </a14:imgEffect>
                  </a14:imgLayer>
                </a14:imgProps>
              </a:ext>
            </a:extLst>
          </a:blip>
          <a:srcRect l="-1" t="2713" r="89099" b="87117"/>
          <a:stretch/>
        </p:blipFill>
        <p:spPr bwMode="auto">
          <a:xfrm rot="20237428">
            <a:off x="1910338" y="3822276"/>
            <a:ext cx="557451" cy="203647"/>
          </a:xfrm>
          <a:prstGeom prst="rect">
            <a:avLst/>
          </a:prstGeom>
          <a:solidFill>
            <a:srgbClr val="0099FF">
              <a:alpha val="1000"/>
            </a:srgbClr>
          </a:solidFill>
          <a:ln>
            <a:miter lim="800000"/>
            <a:headEnd/>
            <a:tailEnd/>
          </a:ln>
        </p:spPr>
      </p:pic>
      <p:pic>
        <p:nvPicPr>
          <p:cNvPr id="31" name="图片 30"/>
          <p:cNvPicPr>
            <a:picLocks noChangeAspect="1"/>
          </p:cNvPicPr>
          <p:nvPr/>
        </p:nvPicPr>
        <p:blipFill>
          <a:blip r:embed="rId2"/>
          <a:stretch>
            <a:fillRect/>
          </a:stretch>
        </p:blipFill>
        <p:spPr>
          <a:xfrm>
            <a:off x="11597559" y="5263137"/>
            <a:ext cx="597460" cy="408467"/>
          </a:xfrm>
          <a:prstGeom prst="rect">
            <a:avLst/>
          </a:prstGeom>
        </p:spPr>
      </p:pic>
      <p:pic>
        <p:nvPicPr>
          <p:cNvPr id="32" name="图片 31"/>
          <p:cNvPicPr>
            <a:picLocks noChangeAspect="1"/>
          </p:cNvPicPr>
          <p:nvPr/>
        </p:nvPicPr>
        <p:blipFill>
          <a:blip r:embed="rId11"/>
          <a:stretch>
            <a:fillRect/>
          </a:stretch>
        </p:blipFill>
        <p:spPr>
          <a:xfrm>
            <a:off x="11597559" y="3711128"/>
            <a:ext cx="597460" cy="408467"/>
          </a:xfrm>
          <a:prstGeom prst="rect">
            <a:avLst/>
          </a:prstGeom>
        </p:spPr>
      </p:pic>
    </p:spTree>
    <p:extLst>
      <p:ext uri="{BB962C8B-B14F-4D97-AF65-F5344CB8AC3E}">
        <p14:creationId xmlns:p14="http://schemas.microsoft.com/office/powerpoint/2010/main" val="2513741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61499" y="2190259"/>
            <a:ext cx="5135137" cy="2789749"/>
            <a:chOff x="1544234" y="1692407"/>
            <a:chExt cx="5973445" cy="4460236"/>
          </a:xfrm>
        </p:grpSpPr>
        <p:sp>
          <p:nvSpPr>
            <p:cNvPr id="56" name="矩形 55"/>
            <p:cNvSpPr/>
            <p:nvPr/>
          </p:nvSpPr>
          <p:spPr>
            <a:xfrm>
              <a:off x="3540298" y="4533915"/>
              <a:ext cx="1981200" cy="571500"/>
            </a:xfrm>
            <a:prstGeom prst="rect">
              <a:avLst/>
            </a:prstGeom>
            <a:gradFill>
              <a:gsLst>
                <a:gs pos="21000">
                  <a:schemeClr val="tx1">
                    <a:alpha val="40000"/>
                  </a:schemeClr>
                </a:gs>
                <a:gs pos="0">
                  <a:schemeClr val="tx1">
                    <a:alpha val="63000"/>
                  </a:schemeClr>
                </a:gs>
                <a:gs pos="6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任意多边形 56"/>
            <p:cNvSpPr/>
            <p:nvPr/>
          </p:nvSpPr>
          <p:spPr>
            <a:xfrm rot="2700000" flipV="1">
              <a:off x="2741925" y="2236482"/>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53000">
                  <a:srgbClr val="77448C"/>
                </a:gs>
                <a:gs pos="23000">
                  <a:srgbClr val="3E2349"/>
                </a:gs>
                <a:gs pos="0">
                  <a:srgbClr val="3C2246"/>
                </a:gs>
                <a:gs pos="84000">
                  <a:srgbClr val="AA78BE"/>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8" name="任意多边形 57"/>
            <p:cNvSpPr/>
            <p:nvPr/>
          </p:nvSpPr>
          <p:spPr>
            <a:xfrm rot="2700000" flipH="1">
              <a:off x="4799210" y="1692406"/>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78000">
                  <a:srgbClr val="01484F"/>
                </a:gs>
                <a:gs pos="58000">
                  <a:srgbClr val="0192A1"/>
                </a:gs>
                <a:gs pos="32000">
                  <a:srgbClr val="5EB8C1"/>
                </a:gs>
                <a:gs pos="0">
                  <a:srgbClr val="01D7ED"/>
                </a:gs>
                <a:gs pos="100000">
                  <a:srgbClr val="013F4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9" name="矩形 58"/>
            <p:cNvSpPr/>
            <p:nvPr/>
          </p:nvSpPr>
          <p:spPr>
            <a:xfrm rot="2700000" flipH="1" flipV="1">
              <a:off x="5199895" y="3423855"/>
              <a:ext cx="1003543" cy="169029"/>
            </a:xfrm>
            <a:prstGeom prst="rect">
              <a:avLst/>
            </a:prstGeom>
            <a:gradFill>
              <a:gsLst>
                <a:gs pos="63000">
                  <a:srgbClr val="000000">
                    <a:alpha val="5000"/>
                  </a:srgbClr>
                </a:gs>
                <a:gs pos="17000">
                  <a:schemeClr val="tx1">
                    <a:alpha val="20000"/>
                  </a:schemeClr>
                </a:gs>
                <a:gs pos="0">
                  <a:schemeClr val="tx1">
                    <a:alpha val="44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任意多边形 59"/>
            <p:cNvSpPr/>
            <p:nvPr/>
          </p:nvSpPr>
          <p:spPr>
            <a:xfrm rot="18900000">
              <a:off x="2742418" y="1692407"/>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flip="none" rotWithShape="1">
              <a:gsLst>
                <a:gs pos="57000">
                  <a:srgbClr val="FFB850"/>
                </a:gs>
                <a:gs pos="34000">
                  <a:srgbClr val="FFA015"/>
                </a:gs>
                <a:gs pos="0">
                  <a:srgbClr val="EE8E00"/>
                </a:gs>
                <a:gs pos="89000">
                  <a:srgbClr val="FFC67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1" name="任意多边形 60"/>
            <p:cNvSpPr/>
            <p:nvPr/>
          </p:nvSpPr>
          <p:spPr>
            <a:xfrm rot="18900000" flipH="1" flipV="1">
              <a:off x="4798717" y="2236483"/>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75000">
                  <a:srgbClr val="E34F4F"/>
                </a:gs>
                <a:gs pos="52000">
                  <a:srgbClr val="E87071"/>
                </a:gs>
                <a:gs pos="0">
                  <a:srgbClr val="EF9B9B"/>
                </a:gs>
                <a:gs pos="100000">
                  <a:srgbClr val="E24A4A"/>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2" name="矩形 61"/>
            <p:cNvSpPr/>
            <p:nvPr/>
          </p:nvSpPr>
          <p:spPr>
            <a:xfrm rot="2700000">
              <a:off x="2857206" y="4252306"/>
              <a:ext cx="1003543" cy="169029"/>
            </a:xfrm>
            <a:prstGeom prst="rect">
              <a:avLst/>
            </a:prstGeom>
            <a:gradFill>
              <a:gsLst>
                <a:gs pos="74000">
                  <a:srgbClr val="000000">
                    <a:alpha val="5000"/>
                  </a:srgbClr>
                </a:gs>
                <a:gs pos="27000">
                  <a:schemeClr val="tx1">
                    <a:alpha val="25000"/>
                  </a:schemeClr>
                </a:gs>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文本框 4"/>
            <p:cNvSpPr txBox="1"/>
            <p:nvPr/>
          </p:nvSpPr>
          <p:spPr>
            <a:xfrm rot="2700000">
              <a:off x="1987151" y="2655896"/>
              <a:ext cx="1846816" cy="680239"/>
            </a:xfrm>
            <a:prstGeom prst="rect">
              <a:avLst/>
            </a:prstGeom>
            <a:noFill/>
            <a:effectLst>
              <a:innerShdw blurRad="63500" dist="50800" dir="13500000">
                <a:prstClr val="black">
                  <a:alpha val="50000"/>
                </a:prstClr>
              </a:innerShdw>
            </a:effectLst>
          </p:spPr>
          <p:txBody>
            <a:bodyPr wrap="square" rtlCol="0">
              <a:spAutoFit/>
            </a:bodyPr>
            <a:lstStyle/>
            <a:p>
              <a:pPr algn="ctr"/>
              <a:r>
                <a:rPr lang="en-US" altLang="zh-CN" sz="3200" dirty="0" smtClean="0">
                  <a:solidFill>
                    <a:prstClr val="white"/>
                  </a:solidFill>
                  <a:effectLst>
                    <a:innerShdw blurRad="25400" dist="25400" dir="10800000">
                      <a:prstClr val="black">
                        <a:alpha val="50000"/>
                      </a:prstClr>
                    </a:innerShdw>
                  </a:effectLst>
                  <a:latin typeface="Impact" panose="020B0806030902050204" pitchFamily="34" charset="0"/>
                </a:rPr>
                <a:t>0 </a:t>
              </a:r>
              <a:r>
                <a:rPr lang="en-US" altLang="zh-CN" sz="3200" dirty="0">
                  <a:solidFill>
                    <a:prstClr val="white"/>
                  </a:solidFill>
                  <a:effectLst>
                    <a:innerShdw blurRad="25400" dist="25400" dir="10800000">
                      <a:prstClr val="black">
                        <a:alpha val="50000"/>
                      </a:prstClr>
                    </a:innerShdw>
                  </a:effectLst>
                  <a:latin typeface="Impact" panose="020B0806030902050204" pitchFamily="34" charset="0"/>
                </a:rPr>
                <a:t>1</a:t>
              </a:r>
              <a:endParaRPr lang="zh-CN" altLang="en-US" sz="3200" dirty="0">
                <a:solidFill>
                  <a:prstClr val="white"/>
                </a:solidFill>
                <a:effectLst>
                  <a:innerShdw blurRad="25400" dist="25400" dir="10800000">
                    <a:prstClr val="black">
                      <a:alpha val="50000"/>
                    </a:prstClr>
                  </a:innerShdw>
                </a:effectLst>
                <a:latin typeface="Impact" panose="020B0806030902050204" pitchFamily="34" charset="0"/>
              </a:endParaRPr>
            </a:p>
          </p:txBody>
        </p:sp>
        <p:sp>
          <p:nvSpPr>
            <p:cNvPr id="64" name="文本框 16"/>
            <p:cNvSpPr txBox="1"/>
            <p:nvPr/>
          </p:nvSpPr>
          <p:spPr>
            <a:xfrm rot="18900000">
              <a:off x="1910811" y="4341010"/>
              <a:ext cx="1846817" cy="934935"/>
            </a:xfrm>
            <a:prstGeom prst="rect">
              <a:avLst/>
            </a:prstGeom>
            <a:noFill/>
            <a:effectLst>
              <a:innerShdw blurRad="63500" dist="50800" dir="13500000">
                <a:prstClr val="black">
                  <a:alpha val="50000"/>
                </a:prstClr>
              </a:innerShdw>
            </a:effectLst>
          </p:spPr>
          <p:txBody>
            <a:bodyPr wrap="square" rtlCol="0">
              <a:spAutoFit/>
            </a:bodyPr>
            <a:lstStyle/>
            <a:p>
              <a:r>
                <a:rPr lang="en-US" altLang="zh-CN" sz="3200" dirty="0">
                  <a:solidFill>
                    <a:prstClr val="white"/>
                  </a:solidFill>
                  <a:effectLst>
                    <a:innerShdw blurRad="25400" dist="25400" dir="10800000">
                      <a:prstClr val="black">
                        <a:alpha val="50000"/>
                      </a:prstClr>
                    </a:innerShdw>
                  </a:effectLst>
                  <a:latin typeface="Impact" panose="020B0806030902050204" pitchFamily="34" charset="0"/>
                </a:rPr>
                <a:t>0 </a:t>
              </a:r>
              <a:r>
                <a:rPr lang="en-US" altLang="zh-CN" sz="3200" dirty="0" smtClean="0">
                  <a:solidFill>
                    <a:prstClr val="white"/>
                  </a:solidFill>
                  <a:effectLst>
                    <a:innerShdw blurRad="25400" dist="25400" dir="10800000">
                      <a:prstClr val="black">
                        <a:alpha val="50000"/>
                      </a:prstClr>
                    </a:innerShdw>
                  </a:effectLst>
                  <a:latin typeface="Impact" panose="020B0806030902050204" pitchFamily="34" charset="0"/>
                </a:rPr>
                <a:t>4</a:t>
              </a:r>
              <a:endParaRPr lang="zh-CN" altLang="en-US" sz="3200" dirty="0">
                <a:solidFill>
                  <a:prstClr val="white"/>
                </a:solidFill>
                <a:effectLst>
                  <a:innerShdw blurRad="25400" dist="25400" dir="10800000">
                    <a:prstClr val="black">
                      <a:alpha val="50000"/>
                    </a:prstClr>
                  </a:innerShdw>
                </a:effectLst>
                <a:latin typeface="Impact" panose="020B0806030902050204" pitchFamily="34" charset="0"/>
              </a:endParaRPr>
            </a:p>
          </p:txBody>
        </p:sp>
        <p:sp>
          <p:nvSpPr>
            <p:cNvPr id="65" name="文本框 19"/>
            <p:cNvSpPr txBox="1"/>
            <p:nvPr/>
          </p:nvSpPr>
          <p:spPr>
            <a:xfrm rot="18900000" flipH="1">
              <a:off x="5213744" y="2652051"/>
              <a:ext cx="1846816" cy="680239"/>
            </a:xfrm>
            <a:prstGeom prst="rect">
              <a:avLst/>
            </a:prstGeom>
            <a:noFill/>
            <a:effectLst>
              <a:innerShdw blurRad="63500" dist="50800" dir="13500000">
                <a:prstClr val="black">
                  <a:alpha val="50000"/>
                </a:prstClr>
              </a:innerShdw>
            </a:effectLst>
          </p:spPr>
          <p:txBody>
            <a:bodyPr wrap="square" rtlCol="0">
              <a:spAutoFit/>
            </a:bodyPr>
            <a:lstStyle/>
            <a:p>
              <a:r>
                <a:rPr lang="en-US" altLang="zh-CN" sz="3200" dirty="0" smtClean="0">
                  <a:solidFill>
                    <a:prstClr val="white"/>
                  </a:solidFill>
                  <a:effectLst>
                    <a:innerShdw blurRad="25400" dist="25400" dir="10800000">
                      <a:prstClr val="black">
                        <a:alpha val="50000"/>
                      </a:prstClr>
                    </a:innerShdw>
                  </a:effectLst>
                  <a:latin typeface="Impact" panose="020B0806030902050204" pitchFamily="34" charset="0"/>
                </a:rPr>
                <a:t>02 </a:t>
              </a:r>
              <a:endParaRPr lang="zh-CN" altLang="en-US" sz="3200" dirty="0">
                <a:solidFill>
                  <a:prstClr val="white"/>
                </a:solidFill>
                <a:effectLst>
                  <a:innerShdw blurRad="25400" dist="25400" dir="10800000">
                    <a:prstClr val="black">
                      <a:alpha val="50000"/>
                    </a:prstClr>
                  </a:innerShdw>
                </a:effectLst>
                <a:latin typeface="Impact" panose="020B0806030902050204" pitchFamily="34" charset="0"/>
              </a:endParaRPr>
            </a:p>
          </p:txBody>
        </p:sp>
        <p:sp>
          <p:nvSpPr>
            <p:cNvPr id="66" name="文本框 20"/>
            <p:cNvSpPr txBox="1"/>
            <p:nvPr/>
          </p:nvSpPr>
          <p:spPr>
            <a:xfrm rot="2700000" flipH="1">
              <a:off x="5293257" y="4321112"/>
              <a:ext cx="1846817" cy="934935"/>
            </a:xfrm>
            <a:prstGeom prst="rect">
              <a:avLst/>
            </a:prstGeom>
            <a:noFill/>
            <a:effectLst>
              <a:innerShdw blurRad="63500" dist="50800" dir="13500000">
                <a:prstClr val="black">
                  <a:alpha val="50000"/>
                </a:prstClr>
              </a:innerShdw>
            </a:effectLst>
          </p:spPr>
          <p:txBody>
            <a:bodyPr wrap="square" rtlCol="0">
              <a:spAutoFit/>
            </a:bodyPr>
            <a:lstStyle/>
            <a:p>
              <a:r>
                <a:rPr lang="en-US" altLang="zh-CN" sz="3200" dirty="0">
                  <a:solidFill>
                    <a:prstClr val="white"/>
                  </a:solidFill>
                  <a:effectLst>
                    <a:innerShdw blurRad="25400" dist="25400" dir="10800000">
                      <a:prstClr val="black">
                        <a:alpha val="50000"/>
                      </a:prstClr>
                    </a:innerShdw>
                  </a:effectLst>
                  <a:latin typeface="Impact" panose="020B0806030902050204" pitchFamily="34" charset="0"/>
                </a:rPr>
                <a:t>03</a:t>
              </a:r>
              <a:endParaRPr lang="zh-CN" altLang="en-US" sz="3200" dirty="0">
                <a:solidFill>
                  <a:prstClr val="white"/>
                </a:solidFill>
                <a:effectLst>
                  <a:innerShdw blurRad="25400" dist="25400" dir="10800000">
                    <a:prstClr val="black">
                      <a:alpha val="50000"/>
                    </a:prstClr>
                  </a:innerShdw>
                </a:effectLst>
                <a:latin typeface="Impact" panose="020B0806030902050204" pitchFamily="34" charset="0"/>
              </a:endParaRPr>
            </a:p>
          </p:txBody>
        </p:sp>
      </p:grpSp>
      <p:sp>
        <p:nvSpPr>
          <p:cNvPr id="90" name="文本框 27"/>
          <p:cNvSpPr txBox="1">
            <a:spLocks noChangeArrowheads="1"/>
          </p:cNvSpPr>
          <p:nvPr/>
        </p:nvSpPr>
        <p:spPr bwMode="auto">
          <a:xfrm>
            <a:off x="1090121" y="334171"/>
            <a:ext cx="9219000" cy="701675"/>
          </a:xfrm>
          <a:prstGeom prst="rect">
            <a:avLst/>
          </a:prstGeom>
          <a:noFill/>
          <a:ln w="9525">
            <a:noFill/>
            <a:miter lim="800000"/>
          </a:ln>
        </p:spPr>
        <p:txBody>
          <a:bodyPr>
            <a:spAutoFit/>
          </a:bodyPr>
          <a:lstStyle/>
          <a:p>
            <a:r>
              <a:rPr lang="en-US" altLang="zh-CN" sz="4000" b="1" dirty="0" smtClean="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rPr>
              <a:t>II. </a:t>
            </a:r>
            <a:r>
              <a:rPr lang="en-US" altLang="zh-CN" sz="4000" dirty="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rPr>
              <a:t>Teaching Context</a:t>
            </a:r>
            <a:endParaRPr lang="zh-CN" altLang="en-US" sz="4000" b="1" dirty="0">
              <a:solidFill>
                <a:srgbClr val="008000"/>
              </a:solidFill>
              <a:effectLst>
                <a:outerShdw blurRad="50800" dist="38100" dir="2700000" algn="tl" rotWithShape="0">
                  <a:prstClr val="black">
                    <a:alpha val="40000"/>
                  </a:prstClr>
                </a:outerShdw>
              </a:effectLst>
              <a:latin typeface="Times New Roman" panose="02020603050405020304" pitchFamily="18" charset="0"/>
              <a:sym typeface="+mn-ea"/>
            </a:endParaRPr>
          </a:p>
        </p:txBody>
      </p:sp>
      <p:sp>
        <p:nvSpPr>
          <p:cNvPr id="95" name="文本框 24"/>
          <p:cNvSpPr txBox="1">
            <a:spLocks noChangeArrowheads="1"/>
          </p:cNvSpPr>
          <p:nvPr/>
        </p:nvSpPr>
        <p:spPr bwMode="auto">
          <a:xfrm>
            <a:off x="1826743" y="1359028"/>
            <a:ext cx="4119880" cy="523220"/>
          </a:xfrm>
          <a:prstGeom prst="rect">
            <a:avLst/>
          </a:prstGeom>
          <a:noFill/>
          <a:ln w="9525">
            <a:noFill/>
            <a:miter lim="800000"/>
          </a:ln>
        </p:spPr>
        <p:txBody>
          <a:bodyPr wrap="square">
            <a:spAutoFit/>
          </a:bodyPr>
          <a:lstStyle/>
          <a:p>
            <a:r>
              <a:rPr lang="en-US" altLang="zh-CN" sz="2800" dirty="0">
                <a:latin typeface="Times New Roman" panose="02020603050405020304" pitchFamily="18" charset="0"/>
                <a:ea typeface="微软雅黑" panose="020B0503020204020204" pitchFamily="34" charset="-122"/>
                <a:cs typeface="微软雅黑" panose="020B0503020204020204" pitchFamily="34" charset="-122"/>
              </a:rPr>
              <a:t>About our university</a:t>
            </a:r>
          </a:p>
        </p:txBody>
      </p:sp>
      <p:sp>
        <p:nvSpPr>
          <p:cNvPr id="96" name="文本框 25"/>
          <p:cNvSpPr txBox="1">
            <a:spLocks noChangeArrowheads="1"/>
          </p:cNvSpPr>
          <p:nvPr/>
        </p:nvSpPr>
        <p:spPr bwMode="auto">
          <a:xfrm>
            <a:off x="4863190" y="4743934"/>
            <a:ext cx="4884420" cy="1015663"/>
          </a:xfrm>
          <a:prstGeom prst="rect">
            <a:avLst/>
          </a:prstGeom>
          <a:noFill/>
          <a:ln w="9525">
            <a:noFill/>
            <a:miter lim="800000"/>
          </a:ln>
        </p:spPr>
        <p:txBody>
          <a:bodyPr wrap="square">
            <a:spAutoFit/>
          </a:bodyPr>
          <a:lstStyle/>
          <a:p>
            <a:r>
              <a:rPr lang="en-US" altLang="zh-CN" sz="2800" dirty="0">
                <a:latin typeface="Times New Roman" panose="02020603050405020304" pitchFamily="18" charset="0"/>
                <a:ea typeface="微软雅黑" panose="020B0503020204020204" pitchFamily="34" charset="-122"/>
                <a:cs typeface="微软雅黑" panose="020B0503020204020204" pitchFamily="34" charset="-122"/>
              </a:rPr>
              <a:t>About the text</a:t>
            </a:r>
          </a:p>
          <a:p>
            <a:endParaRPr lang="en-US" altLang="zh-CN" sz="32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endParaRPr>
          </a:p>
        </p:txBody>
      </p:sp>
      <p:sp>
        <p:nvSpPr>
          <p:cNvPr id="98" name="文本框 1"/>
          <p:cNvSpPr txBox="1">
            <a:spLocks noChangeArrowheads="1"/>
          </p:cNvSpPr>
          <p:nvPr/>
        </p:nvSpPr>
        <p:spPr bwMode="auto">
          <a:xfrm>
            <a:off x="5162443" y="1356969"/>
            <a:ext cx="5943380" cy="584775"/>
          </a:xfrm>
          <a:prstGeom prst="rect">
            <a:avLst/>
          </a:prstGeom>
          <a:noFill/>
          <a:ln w="9525">
            <a:noFill/>
            <a:miter lim="800000"/>
          </a:ln>
        </p:spPr>
        <p:txBody>
          <a:bodyPr wrap="square">
            <a:spAutoFit/>
          </a:bodyPr>
          <a:lstStyle/>
          <a:p>
            <a:pPr algn="ctr"/>
            <a:r>
              <a:rPr lang="en-US" altLang="zh-CN" sz="3200" b="1"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cs typeface="微软雅黑" panose="020B0503020204020204" pitchFamily="34" charset="-122"/>
              </a:rPr>
              <a:t>Orienta</a:t>
            </a:r>
            <a:r>
              <a:rPr lang="en-US" altLang="zh-CN" sz="2800" b="1" dirty="0" smtClean="0">
                <a:latin typeface="Times New Roman" panose="02020603050405020304" pitchFamily="18" charset="0"/>
                <a:ea typeface="微软雅黑" panose="020B0503020204020204" pitchFamily="34" charset="-122"/>
                <a:cs typeface="微软雅黑" panose="020B0503020204020204" pitchFamily="34" charset="-122"/>
              </a:rPr>
              <a:t>tion of our school</a:t>
            </a:r>
            <a:r>
              <a:rPr lang="en-US" altLang="zh-CN" sz="2800" b="1"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文本框 22"/>
          <p:cNvSpPr txBox="1">
            <a:spLocks noChangeArrowheads="1"/>
          </p:cNvSpPr>
          <p:nvPr/>
        </p:nvSpPr>
        <p:spPr bwMode="auto">
          <a:xfrm>
            <a:off x="1462216" y="4693564"/>
            <a:ext cx="4000277" cy="523220"/>
          </a:xfrm>
          <a:prstGeom prst="rect">
            <a:avLst/>
          </a:prstGeom>
          <a:noFill/>
          <a:ln w="9525">
            <a:noFill/>
            <a:miter lim="800000"/>
          </a:ln>
        </p:spPr>
        <p:txBody>
          <a:bodyPr wrap="square">
            <a:spAutoFit/>
          </a:bodyPr>
          <a:lstStyle/>
          <a:p>
            <a:r>
              <a:rPr lang="en-US" altLang="zh-CN" sz="2800" dirty="0" smtClean="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         </a:t>
            </a:r>
            <a:r>
              <a:rPr lang="en-US" altLang="zh-CN" sz="2800" dirty="0" smtClean="0">
                <a:latin typeface="Times New Roman" panose="02020603050405020304" pitchFamily="18" charset="0"/>
                <a:ea typeface="微软雅黑" panose="020B0503020204020204" pitchFamily="34" charset="-122"/>
                <a:cs typeface="微软雅黑" panose="020B0503020204020204" pitchFamily="34" charset="-122"/>
              </a:rPr>
              <a:t>About </a:t>
            </a:r>
            <a:r>
              <a:rPr lang="en-US" altLang="zh-CN" sz="2800" dirty="0">
                <a:latin typeface="Times New Roman" panose="02020603050405020304" pitchFamily="18" charset="0"/>
                <a:ea typeface="微软雅黑" panose="020B0503020204020204" pitchFamily="34" charset="-122"/>
                <a:cs typeface="微软雅黑" panose="020B0503020204020204" pitchFamily="34" charset="-122"/>
              </a:rPr>
              <a:t>our students</a:t>
            </a:r>
          </a:p>
        </p:txBody>
      </p:sp>
      <p:sp>
        <p:nvSpPr>
          <p:cNvPr id="2" name="矩形 1"/>
          <p:cNvSpPr/>
          <p:nvPr/>
        </p:nvSpPr>
        <p:spPr>
          <a:xfrm>
            <a:off x="1927050" y="1911524"/>
            <a:ext cx="3650358" cy="400110"/>
          </a:xfrm>
          <a:prstGeom prst="rect">
            <a:avLst/>
          </a:prstGeom>
        </p:spPr>
        <p:txBody>
          <a:bodyPr wrap="none">
            <a:spAutoFit/>
          </a:bodyPr>
          <a:lstStyle/>
          <a:p>
            <a:r>
              <a:rPr lang="en-US" altLang="zh-CN"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Application-oriented Education</a:t>
            </a:r>
            <a:endParaRPr lang="zh-CN" altLang="en-US"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endParaRPr>
          </a:p>
        </p:txBody>
      </p:sp>
      <p:pic>
        <p:nvPicPr>
          <p:cNvPr id="20" name="内容占位符 7"/>
          <p:cNvPicPr>
            <a:picLocks noGrp="1" noChangeAspect="1"/>
          </p:cNvPicPr>
          <p:nvPr>
            <p:ph idx="1"/>
          </p:nvPr>
        </p:nvPicPr>
        <p:blipFill rotWithShape="1">
          <a:blip r:embed="rId3"/>
          <a:srcRect r="652" b="1509"/>
          <a:stretch/>
        </p:blipFill>
        <p:spPr>
          <a:xfrm>
            <a:off x="9382516" y="2750209"/>
            <a:ext cx="2348383" cy="3149576"/>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6129068" y="5184902"/>
            <a:ext cx="3207673" cy="984885"/>
          </a:xfrm>
          <a:prstGeom prst="rect">
            <a:avLst/>
          </a:prstGeom>
        </p:spPr>
        <p:txBody>
          <a:bodyPr wrap="none">
            <a:spAutoFit/>
          </a:bodyPr>
          <a:lstStyle/>
          <a:p>
            <a:pPr algn="l"/>
            <a:r>
              <a:rPr lang="en-US" altLang="zh-CN" sz="2000" dirty="0">
                <a:solidFill>
                  <a:srgbClr val="008000"/>
                </a:solidFill>
                <a:latin typeface="Times New Roman" panose="02020603050405020304" pitchFamily="18" charset="0"/>
                <a:ea typeface="微软雅黑" panose="020B0503020204020204" pitchFamily="34" charset="-122"/>
                <a:cs typeface="微软雅黑" panose="020B0503020204020204" pitchFamily="34" charset="-122"/>
              </a:rPr>
              <a:t>Unit 4   Heroes of our time </a:t>
            </a:r>
          </a:p>
          <a:p>
            <a:pPr algn="l"/>
            <a:r>
              <a:rPr lang="en-US" altLang="zh-CN" sz="2000" dirty="0">
                <a:solidFill>
                  <a:srgbClr val="008000"/>
                </a:solidFill>
                <a:latin typeface="Times New Roman" panose="02020603050405020304" pitchFamily="18" charset="0"/>
                <a:ea typeface="微软雅黑" panose="020B0503020204020204" pitchFamily="34" charset="-122"/>
                <a:cs typeface="微软雅黑" panose="020B0503020204020204" pitchFamily="34" charset="-122"/>
              </a:rPr>
              <a:t>Text B   A Hero’s aspiration</a:t>
            </a:r>
          </a:p>
          <a:p>
            <a:endParaRPr lang="zh-CN" altLang="en-US" dirty="0"/>
          </a:p>
        </p:txBody>
      </p:sp>
      <p:sp>
        <p:nvSpPr>
          <p:cNvPr id="5" name="矩形 4"/>
          <p:cNvSpPr/>
          <p:nvPr/>
        </p:nvSpPr>
        <p:spPr>
          <a:xfrm>
            <a:off x="390274" y="5104867"/>
            <a:ext cx="5192448" cy="1292662"/>
          </a:xfrm>
          <a:prstGeom prst="rect">
            <a:avLst/>
          </a:prstGeom>
        </p:spPr>
        <p:txBody>
          <a:bodyPr wrap="none">
            <a:spAutoFit/>
          </a:bodyPr>
          <a:lstStyle/>
          <a:p>
            <a:pPr algn="r"/>
            <a:r>
              <a:rPr lang="en-US" altLang="zh-CN"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non-English major students</a:t>
            </a:r>
          </a:p>
          <a:p>
            <a:pPr algn="r"/>
            <a:r>
              <a:rPr lang="en-US" altLang="zh-CN"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intermediate oral and writing competence</a:t>
            </a:r>
          </a:p>
          <a:p>
            <a:pPr algn="r"/>
            <a:r>
              <a:rPr lang="en-US" altLang="zh-CN"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 lack of the competence to apply </a:t>
            </a:r>
            <a:r>
              <a:rPr lang="en-US" altLang="zh-CN" sz="2000" dirty="0" smtClean="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writing skills</a:t>
            </a:r>
            <a:endParaRPr lang="zh-CN" altLang="en-US"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endParaRPr>
          </a:p>
          <a:p>
            <a:endParaRPr lang="en-US" altLang="zh-CN" dirty="0"/>
          </a:p>
        </p:txBody>
      </p:sp>
      <p:sp>
        <p:nvSpPr>
          <p:cNvPr id="7" name="矩形 6"/>
          <p:cNvSpPr/>
          <p:nvPr/>
        </p:nvSpPr>
        <p:spPr>
          <a:xfrm>
            <a:off x="6254938" y="1903997"/>
            <a:ext cx="3740126" cy="400110"/>
          </a:xfrm>
          <a:prstGeom prst="rect">
            <a:avLst/>
          </a:prstGeom>
        </p:spPr>
        <p:txBody>
          <a:bodyPr wrap="none">
            <a:spAutoFit/>
          </a:bodyPr>
          <a:lstStyle/>
          <a:p>
            <a:r>
              <a:rPr lang="en-US" altLang="zh-CN" sz="2000" dirty="0" smtClean="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knowledge/ability/moral </a:t>
            </a:r>
            <a:r>
              <a:rPr lang="en-US" altLang="zh-CN"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rPr>
              <a:t>quality </a:t>
            </a:r>
            <a:endParaRPr lang="zh-CN" altLang="en-US" sz="2000" dirty="0">
              <a:solidFill>
                <a:srgbClr val="404040"/>
              </a:solidFill>
              <a:latin typeface="Times New Roman" panose="02020603050405020304" pitchFamily="18" charset="0"/>
              <a:ea typeface="微软雅黑" panose="020B0503020204020204" pitchFamily="34" charset="-122"/>
              <a:cs typeface="微软雅黑" panose="020B0503020204020204" pitchFamily="34" charset="-122"/>
            </a:endParaRPr>
          </a:p>
        </p:txBody>
      </p:sp>
    </p:spTree>
    <p:custDataLst>
      <p:tags r:id="rId1"/>
    </p:custDataLst>
    <p:extLst>
      <p:ext uri="{BB962C8B-B14F-4D97-AF65-F5344CB8AC3E}">
        <p14:creationId xmlns:p14="http://schemas.microsoft.com/office/powerpoint/2010/main" val="38699143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93"/>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SUBTYPE" val="h"/>
  <p:tag name="KSO_WM_UNIT_BK_DARK_LIGHT" val="2"/>
  <p:tag name="KSO_WM_SLIDE_BACKGROUND_TYPE" val="general"/>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3*i*3"/>
  <p:tag name="KSO_WM_UNIT_LAYERLEVEL" val="1"/>
  <p:tag name="KSO_WM_TAG_VERSION" val="1.0"/>
  <p:tag name="KSO_WM_BEAUTIFY_FLAG" val="#wm#"/>
  <p:tag name="KSO_WM_SLIDE_BACKGROUND_TYPE" val="frame"/>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UNIT_SUBTYPE" val="h"/>
  <p:tag name="KSO_WM_UNIT_BK_DARK_LIGHT" val="2"/>
  <p:tag name="KSO_WM_SLIDE_BACKGROUND_TYPE" val="leftRight"/>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UNIT_SUBTYPE" val="h"/>
  <p:tag name="KSO_WM_UNIT_BK_DARK_LIGHT" val="2"/>
  <p:tag name="KSO_WM_SLIDE_BACKGROUND_TYPE" val="topBottom"/>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 name="KSO_WM_SLIDE_BACKGROUND_TYPE" val="topBottom"/>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UNIT_SUBTYPE" val="h"/>
  <p:tag name="KSO_WM_UNIT_BK_DARK_LIGHT" val="2"/>
  <p:tag name="KSO_WM_SLIDE_BACKGROUND_TYPE" val="bottomTop"/>
  <p:tag name="KSO_WM_SLIDE_BK_DARK_LIGHT" val="2"/>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UNIT_SUBTYPE" val="h"/>
  <p:tag name="KSO_WM_UNIT_BK_DARK_LIGHT" val="2"/>
  <p:tag name="KSO_WM_SLIDE_BACKGROUND_TYPE" val="navigation"/>
  <p:tag name="KSO_WM_SLIDE_BK_DARK_LIGHT"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 name="KSO_WM_SLIDE_BACKGROUND_TYPE" val="navigation"/>
  <p:tag name="KSO_WM_SLIDE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8*i*3"/>
  <p:tag name="KSO_WM_UNIT_LAYERLEVEL" val="1"/>
  <p:tag name="KSO_WM_TAG_VERSION" val="1.0"/>
  <p:tag name="KSO_WM_BEAUTIFY_FLAG" val="#wm#"/>
  <p:tag name="KSO_WM_SLIDE_BACKGROUND_TYPE" val="belt"/>
  <p:tag name="KSO_WM_SLIDE_BK_DARK_LIGHT" val="2"/>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3393"/>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93"/>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SUBTYPE" val="h"/>
  <p:tag name="KSO_WM_SLIDE_BACKGROUND_TYPE" val="frame"/>
  <p:tag name="KSO_WM_SLIDE_BK_DARK_LIGHT"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frame"/>
  <p:tag name="KSO_WM_SLIDE_BK_DARK_LIGHT"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TYPE" val="frame"/>
  <p:tag name="KSO_WM_SLIDE_BK_DARK_LIGHT"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SUBTYPE" val="h"/>
  <p:tag name="KSO_WM_SLIDE_BACKGROUND_TYPE" val="frame"/>
  <p:tag name="KSO_WM_SLIDE_BK_DARK_LIGHT"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frame"/>
  <p:tag name="KSO_WM_SLIDE_BK_DARK_LIGHT"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ACKGROUND_TYPE" val="frame"/>
  <p:tag name="KSO_WM_SLIDE_BK_DARK_LIGHT"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SUBTYPE" val="h"/>
  <p:tag name="KSO_WM_SLIDE_BACKGROUND_TYPE" val="frame"/>
  <p:tag name="KSO_WM_SLIDE_BK_DARK_LIGHT"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frame"/>
  <p:tag name="KSO_WM_SLIDE_BK_DARK_LIGHT"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ACKGROUND_TYPE" val="frame"/>
  <p:tag name="KSO_WM_SLIDE_BK_DARK_LIGHT"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AG_VERSION" val="1.0"/>
  <p:tag name="KSO_WM_BEAUTIFY_FLAG" val="#wm#"/>
  <p:tag name="KSO_WM_TEMPLATE_CATEGORY" val="custom"/>
  <p:tag name="KSO_WM_TEMPLATE_INDEX" val="20193393"/>
  <p:tag name="KSO_WM_TEMPLATE_THUMBS_INDEX" val="1、5、6、7、8、9、10、11、12、13、15"/>
  <p:tag name="KSO_WM_TEMPLATE_MASTER_TYPE" val="1"/>
  <p:tag name="KSO_WM_TEMPLATE_COLOR_TYPE" val="1"/>
  <p:tag name="KSO_WM_TEMPLATE_MASTER_THUMB_INDEX" val="1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SUBTYPE" val="h"/>
  <p:tag name="KSO_WM_SLIDE_BACKGROUND_TYPE" val="frame"/>
  <p:tag name="KSO_WM_SLIDE_BK_DARK_LIGHT"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frame"/>
  <p:tag name="KSO_WM_SLIDE_BK_DARK_LIGHT"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frame"/>
  <p:tag name="KSO_WM_SLIDE_BK_DARK_LIGHT"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SUBTYPE" val="h"/>
  <p:tag name="KSO_WM_SLIDE_BACKGROUND_TYPE" val="frame"/>
  <p:tag name="KSO_WM_SLIDE_BK_DARK_LIGHT"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frame"/>
  <p:tag name="KSO_WM_SLIDE_BK_DARK_LIGHT"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ACKGROUND_TYPE" val="frame"/>
  <p:tag name="KSO_WM_SLIDE_BK_DARK_LIGHT"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SUBTYPE" val="h"/>
  <p:tag name="KSO_WM_SLIDE_BACKGROUND_TYPE" val="frame"/>
  <p:tag name="KSO_WM_SLIDE_BK_DARK_LIGHT"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SUBTYPE" val="h"/>
  <p:tag name="KSO_WM_SLIDE_BACKGROUND_TYPE" val="frame"/>
  <p:tag name="KSO_WM_SLIDE_BK_DARK_LIGHT"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最新ppt模板">
  <a:themeElements>
    <a:clrScheme name="1_Default Design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Default Design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clrMap bg1="lt1" tx1="dk1" bg2="lt2" tx2="dk2" accent1="accent1" accent2="accent2" accent3="accent3" accent4="accent4" accent5="accent5" accent6="accent6" hlink="hlink" folHlink="folHlink"/>
    </a:extraClrScheme>
    <a:extraClrScheme>
      <a:clrScheme name="1_Default Design 2">
        <a:dk1>
          <a:srgbClr val="1C1C1C"/>
        </a:dk1>
        <a:lt1>
          <a:srgbClr val="FFFFFF"/>
        </a:lt1>
        <a:dk2>
          <a:srgbClr val="080808"/>
        </a:dk2>
        <a:lt2>
          <a:srgbClr val="DDDDDD"/>
        </a:lt2>
        <a:accent1>
          <a:srgbClr val="25A757"/>
        </a:accent1>
        <a:accent2>
          <a:srgbClr val="8DA955"/>
        </a:accent2>
        <a:accent3>
          <a:srgbClr val="FFFFFF"/>
        </a:accent3>
        <a:accent4>
          <a:srgbClr val="161616"/>
        </a:accent4>
        <a:accent5>
          <a:srgbClr val="ACD0B4"/>
        </a:accent5>
        <a:accent6>
          <a:srgbClr val="7F994C"/>
        </a:accent6>
        <a:hlink>
          <a:srgbClr val="D5B35D"/>
        </a:hlink>
        <a:folHlink>
          <a:srgbClr val="B86A2A"/>
        </a:folHlink>
      </a:clrScheme>
      <a:clrMap bg1="lt1" tx1="dk1" bg2="lt2" tx2="dk2" accent1="accent1" accent2="accent2" accent3="accent3" accent4="accent4" accent5="accent5" accent6="accent6" hlink="hlink" folHlink="folHlink"/>
    </a:extraClrScheme>
    <a:extraClrScheme>
      <a:clrScheme name="1_Default Design 3">
        <a:dk1>
          <a:srgbClr val="1C1C1C"/>
        </a:dk1>
        <a:lt1>
          <a:srgbClr val="FFFFFF"/>
        </a:lt1>
        <a:dk2>
          <a:srgbClr val="080808"/>
        </a:dk2>
        <a:lt2>
          <a:srgbClr val="DDDDDD"/>
        </a:lt2>
        <a:accent1>
          <a:srgbClr val="EFC119"/>
        </a:accent1>
        <a:accent2>
          <a:srgbClr val="8CCF49"/>
        </a:accent2>
        <a:accent3>
          <a:srgbClr val="FFFFFF"/>
        </a:accent3>
        <a:accent4>
          <a:srgbClr val="161616"/>
        </a:accent4>
        <a:accent5>
          <a:srgbClr val="F6DDAB"/>
        </a:accent5>
        <a:accent6>
          <a:srgbClr val="7EBB41"/>
        </a:accent6>
        <a:hlink>
          <a:srgbClr val="74D3FE"/>
        </a:hlink>
        <a:folHlink>
          <a:srgbClr val="3075A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27">
      <a:dk1>
        <a:srgbClr val="000000"/>
      </a:dk1>
      <a:lt1>
        <a:srgbClr val="FFFFFF"/>
      </a:lt1>
      <a:dk2>
        <a:srgbClr val="E9EDE9"/>
      </a:dk2>
      <a:lt2>
        <a:srgbClr val="FFFFFF"/>
      </a:lt2>
      <a:accent1>
        <a:srgbClr val="397916"/>
      </a:accent1>
      <a:accent2>
        <a:srgbClr val="1F7943"/>
      </a:accent2>
      <a:accent3>
        <a:srgbClr val="1E7172"/>
      </a:accent3>
      <a:accent4>
        <a:srgbClr val="1D6898"/>
      </a:accent4>
      <a:accent5>
        <a:srgbClr val="1A59A6"/>
      </a:accent5>
      <a:accent6>
        <a:srgbClr val="124197"/>
      </a:accent6>
      <a:hlink>
        <a:srgbClr val="2572E6"/>
      </a:hlink>
      <a:folHlink>
        <a:srgbClr val="905F93"/>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最新ppt模板</Template>
  <TotalTime>645</TotalTime>
  <Words>1848</Words>
  <Application>Microsoft Office PowerPoint</Application>
  <PresentationFormat>自定义</PresentationFormat>
  <Paragraphs>407</Paragraphs>
  <Slides>37</Slides>
  <Notes>0</Notes>
  <HiddenSlides>0</HiddenSlides>
  <MMClips>2</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37</vt:i4>
      </vt:variant>
    </vt:vector>
  </HeadingPairs>
  <TitlesOfParts>
    <vt:vector size="51" baseType="lpstr">
      <vt:lpstr>Hiragino Sans GB W6</vt:lpstr>
      <vt:lpstr>汉仪旗黑-85S</vt:lpstr>
      <vt:lpstr>时尚中黑简体</vt:lpstr>
      <vt:lpstr>宋体</vt:lpstr>
      <vt:lpstr>微软雅黑</vt:lpstr>
      <vt:lpstr>Arial</vt:lpstr>
      <vt:lpstr>Calibri</vt:lpstr>
      <vt:lpstr>Calibri Light</vt:lpstr>
      <vt:lpstr>Impact</vt:lpstr>
      <vt:lpstr>Segoe UI Black</vt:lpstr>
      <vt:lpstr>Times New Roman</vt:lpstr>
      <vt:lpstr>最新ppt模板</vt:lpstr>
      <vt:lpstr>Office 主题​​</vt:lpstr>
      <vt:lpstr>Office 主题</vt:lpstr>
      <vt:lpstr>College English Reading &amp; Writing</vt:lpstr>
      <vt:lpstr>PowerPoint 演示文稿</vt:lpstr>
      <vt:lpstr>PowerPoint 演示文稿</vt:lpstr>
      <vt:lpstr>PowerPoint 演示文稿</vt:lpstr>
      <vt:lpstr>Teaching feature: online resources</vt:lpstr>
      <vt:lpstr>PowerPoint 演示文稿</vt:lpstr>
      <vt:lpstr>Teaching feature: online resources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Unit 4   Heroes of our time</vt:lpstr>
      <vt:lpstr>Objectives</vt:lpstr>
      <vt:lpstr>PowerPoint 演示文稿</vt:lpstr>
      <vt:lpstr>PowerPoint 演示文稿</vt:lpstr>
      <vt:lpstr>PowerPoint 演示文稿</vt:lpstr>
      <vt:lpstr>Task:  Please scan Para. 5 for the detailed description about the  severe weather.</vt:lpstr>
      <vt:lpstr>PowerPoint 演示文稿</vt:lpstr>
      <vt:lpstr>PowerPoint 演示文稿</vt:lpstr>
      <vt:lpstr>PowerPoint 演示文稿</vt:lpstr>
      <vt:lpstr>                description of courage of heroes</vt:lpstr>
      <vt:lpstr>PowerPoint 演示文稿</vt:lpstr>
      <vt:lpstr>PowerPoint 演示文稿</vt:lpstr>
      <vt:lpstr>PowerPoint 演示文稿</vt:lpstr>
      <vt:lpstr>PowerPoint 演示文稿</vt:lpstr>
      <vt:lpstr>PowerPoint 演示文稿</vt:lpstr>
      <vt:lpstr>SHOW DON’T TELL </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韩智颖</dc:creator>
  <cp:lastModifiedBy>long</cp:lastModifiedBy>
  <cp:revision>292</cp:revision>
  <dcterms:created xsi:type="dcterms:W3CDTF">2019-11-12T02:42:00Z</dcterms:created>
  <dcterms:modified xsi:type="dcterms:W3CDTF">2020-08-08T14:39:11Z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2052-11.1.0.9145</vt:lpwstr>
  </property>
</Properties>
</file>