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9" r:id="rId2"/>
    <p:sldId id="342" r:id="rId3"/>
    <p:sldId id="410" r:id="rId4"/>
    <p:sldId id="397" r:id="rId5"/>
    <p:sldId id="4650" r:id="rId6"/>
    <p:sldId id="405" r:id="rId7"/>
    <p:sldId id="411" r:id="rId8"/>
    <p:sldId id="4666" r:id="rId9"/>
    <p:sldId id="4635" r:id="rId10"/>
    <p:sldId id="4663" r:id="rId11"/>
    <p:sldId id="4665" r:id="rId12"/>
    <p:sldId id="4668" r:id="rId13"/>
    <p:sldId id="261" r:id="rId14"/>
    <p:sldId id="412" r:id="rId15"/>
    <p:sldId id="4653" r:id="rId16"/>
    <p:sldId id="4655" r:id="rId17"/>
    <p:sldId id="4654" r:id="rId18"/>
    <p:sldId id="4658" r:id="rId19"/>
    <p:sldId id="4657" r:id="rId20"/>
    <p:sldId id="414" r:id="rId21"/>
    <p:sldId id="413" r:id="rId22"/>
    <p:sldId id="415" r:id="rId23"/>
    <p:sldId id="4661" r:id="rId24"/>
    <p:sldId id="393" r:id="rId25"/>
    <p:sldId id="4662" r:id="rId26"/>
    <p:sldId id="399" r:id="rId27"/>
    <p:sldId id="4669" r:id="rId28"/>
    <p:sldId id="318" r:id="rId29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C000"/>
    <a:srgbClr val="17375E"/>
    <a:srgbClr val="595959"/>
    <a:srgbClr val="498237"/>
    <a:srgbClr val="E8863E"/>
    <a:srgbClr val="336699"/>
    <a:srgbClr val="392809"/>
    <a:srgbClr val="2C394C"/>
    <a:srgbClr val="003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7" autoAdjust="0"/>
    <p:restoredTop sz="92777" autoAdjust="0"/>
  </p:normalViewPr>
  <p:slideViewPr>
    <p:cSldViewPr>
      <p:cViewPr varScale="1">
        <p:scale>
          <a:sx n="91" d="100"/>
          <a:sy n="91" d="100"/>
        </p:scale>
        <p:origin x="616" y="176"/>
      </p:cViewPr>
      <p:guideLst>
        <p:guide orient="horz" pos="89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tags" Target="tags/tag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CA-4742-ACC5-60D843DD6B03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CA-4742-ACC5-60D843DD6B0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CA-4742-ACC5-60D843DD6B03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9CA-4742-ACC5-60D843DD6B0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25.0</c:v>
                </c:pt>
                <c:pt idx="1">
                  <c:v>40.0</c:v>
                </c:pt>
                <c:pt idx="2">
                  <c:v>15.0</c:v>
                </c:pt>
                <c:pt idx="3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9CA-4742-ACC5-60D843DD6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6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229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74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34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34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48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57C6E-6274-414F-80F1-353177528D5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65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96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172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572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152D-2B1E-4128-A08F-2813960AF8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8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1"/>
            </p:custDataLst>
          </p:nvPr>
        </p:nvSpPr>
        <p:spPr>
          <a:xfrm>
            <a:off x="521637" y="555120"/>
            <a:ext cx="8154820" cy="45719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00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32" tIns="33516" rIns="67032" bIns="335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male-university-graduate-silhouette-with-the-cap_46143"/>
          <p:cNvSpPr>
            <a:spLocks noChangeAspect="1"/>
          </p:cNvSpPr>
          <p:nvPr userDrawn="1"/>
        </p:nvSpPr>
        <p:spPr bwMode="auto">
          <a:xfrm>
            <a:off x="100490" y="167365"/>
            <a:ext cx="388445" cy="418480"/>
          </a:xfrm>
          <a:custGeom>
            <a:avLst/>
            <a:gdLst>
              <a:gd name="T0" fmla="*/ 233 w 238"/>
              <a:gd name="T1" fmla="*/ 236 h 256"/>
              <a:gd name="T2" fmla="*/ 173 w 238"/>
              <a:gd name="T3" fmla="*/ 210 h 256"/>
              <a:gd name="T4" fmla="*/ 168 w 238"/>
              <a:gd name="T5" fmla="*/ 207 h 256"/>
              <a:gd name="T6" fmla="*/ 164 w 238"/>
              <a:gd name="T7" fmla="*/ 195 h 256"/>
              <a:gd name="T8" fmla="*/ 159 w 238"/>
              <a:gd name="T9" fmla="*/ 189 h 256"/>
              <a:gd name="T10" fmla="*/ 157 w 238"/>
              <a:gd name="T11" fmla="*/ 186 h 256"/>
              <a:gd name="T12" fmla="*/ 158 w 238"/>
              <a:gd name="T13" fmla="*/ 167 h 256"/>
              <a:gd name="T14" fmla="*/ 167 w 238"/>
              <a:gd name="T15" fmla="*/ 149 h 256"/>
              <a:gd name="T16" fmla="*/ 178 w 238"/>
              <a:gd name="T17" fmla="*/ 113 h 256"/>
              <a:gd name="T18" fmla="*/ 172 w 238"/>
              <a:gd name="T19" fmla="*/ 109 h 256"/>
              <a:gd name="T20" fmla="*/ 179 w 238"/>
              <a:gd name="T21" fmla="*/ 77 h 256"/>
              <a:gd name="T22" fmla="*/ 180 w 238"/>
              <a:gd name="T23" fmla="*/ 84 h 256"/>
              <a:gd name="T24" fmla="*/ 180 w 238"/>
              <a:gd name="T25" fmla="*/ 86 h 256"/>
              <a:gd name="T26" fmla="*/ 216 w 238"/>
              <a:gd name="T27" fmla="*/ 63 h 256"/>
              <a:gd name="T28" fmla="*/ 119 w 238"/>
              <a:gd name="T29" fmla="*/ 0 h 256"/>
              <a:gd name="T30" fmla="*/ 21 w 238"/>
              <a:gd name="T31" fmla="*/ 63 h 256"/>
              <a:gd name="T32" fmla="*/ 30 w 238"/>
              <a:gd name="T33" fmla="*/ 69 h 256"/>
              <a:gd name="T34" fmla="*/ 30 w 238"/>
              <a:gd name="T35" fmla="*/ 82 h 256"/>
              <a:gd name="T36" fmla="*/ 27 w 238"/>
              <a:gd name="T37" fmla="*/ 85 h 256"/>
              <a:gd name="T38" fmla="*/ 29 w 238"/>
              <a:gd name="T39" fmla="*/ 89 h 256"/>
              <a:gd name="T40" fmla="*/ 21 w 238"/>
              <a:gd name="T41" fmla="*/ 133 h 256"/>
              <a:gd name="T42" fmla="*/ 41 w 238"/>
              <a:gd name="T43" fmla="*/ 133 h 256"/>
              <a:gd name="T44" fmla="*/ 33 w 238"/>
              <a:gd name="T45" fmla="*/ 89 h 256"/>
              <a:gd name="T46" fmla="*/ 35 w 238"/>
              <a:gd name="T47" fmla="*/ 85 h 256"/>
              <a:gd name="T48" fmla="*/ 32 w 238"/>
              <a:gd name="T49" fmla="*/ 82 h 256"/>
              <a:gd name="T50" fmla="*/ 32 w 238"/>
              <a:gd name="T51" fmla="*/ 70 h 256"/>
              <a:gd name="T52" fmla="*/ 57 w 238"/>
              <a:gd name="T53" fmla="*/ 86 h 256"/>
              <a:gd name="T54" fmla="*/ 57 w 238"/>
              <a:gd name="T55" fmla="*/ 85 h 256"/>
              <a:gd name="T56" fmla="*/ 58 w 238"/>
              <a:gd name="T57" fmla="*/ 92 h 256"/>
              <a:gd name="T58" fmla="*/ 67 w 238"/>
              <a:gd name="T59" fmla="*/ 109 h 256"/>
              <a:gd name="T60" fmla="*/ 67 w 238"/>
              <a:gd name="T61" fmla="*/ 110 h 256"/>
              <a:gd name="T62" fmla="*/ 67 w 238"/>
              <a:gd name="T63" fmla="*/ 110 h 256"/>
              <a:gd name="T64" fmla="*/ 65 w 238"/>
              <a:gd name="T65" fmla="*/ 113 h 256"/>
              <a:gd name="T66" fmla="*/ 62 w 238"/>
              <a:gd name="T67" fmla="*/ 118 h 256"/>
              <a:gd name="T68" fmla="*/ 66 w 238"/>
              <a:gd name="T69" fmla="*/ 138 h 256"/>
              <a:gd name="T70" fmla="*/ 70 w 238"/>
              <a:gd name="T71" fmla="*/ 148 h 256"/>
              <a:gd name="T72" fmla="*/ 80 w 238"/>
              <a:gd name="T73" fmla="*/ 166 h 256"/>
              <a:gd name="T74" fmla="*/ 82 w 238"/>
              <a:gd name="T75" fmla="*/ 170 h 256"/>
              <a:gd name="T76" fmla="*/ 80 w 238"/>
              <a:gd name="T77" fmla="*/ 186 h 256"/>
              <a:gd name="T78" fmla="*/ 77 w 238"/>
              <a:gd name="T79" fmla="*/ 189 h 256"/>
              <a:gd name="T80" fmla="*/ 71 w 238"/>
              <a:gd name="T81" fmla="*/ 195 h 256"/>
              <a:gd name="T82" fmla="*/ 67 w 238"/>
              <a:gd name="T83" fmla="*/ 206 h 256"/>
              <a:gd name="T84" fmla="*/ 64 w 238"/>
              <a:gd name="T85" fmla="*/ 209 h 256"/>
              <a:gd name="T86" fmla="*/ 41 w 238"/>
              <a:gd name="T87" fmla="*/ 217 h 256"/>
              <a:gd name="T88" fmla="*/ 4 w 238"/>
              <a:gd name="T89" fmla="*/ 237 h 256"/>
              <a:gd name="T90" fmla="*/ 2 w 238"/>
              <a:gd name="T91" fmla="*/ 256 h 256"/>
              <a:gd name="T92" fmla="*/ 235 w 238"/>
              <a:gd name="T93" fmla="*/ 256 h 256"/>
              <a:gd name="T94" fmla="*/ 233 w 238"/>
              <a:gd name="T95" fmla="*/ 2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8" h="256">
                <a:moveTo>
                  <a:pt x="233" y="236"/>
                </a:moveTo>
                <a:cubicBezTo>
                  <a:pt x="210" y="226"/>
                  <a:pt x="197" y="218"/>
                  <a:pt x="173" y="210"/>
                </a:cubicBezTo>
                <a:cubicBezTo>
                  <a:pt x="171" y="209"/>
                  <a:pt x="169" y="208"/>
                  <a:pt x="168" y="207"/>
                </a:cubicBezTo>
                <a:cubicBezTo>
                  <a:pt x="166" y="203"/>
                  <a:pt x="165" y="199"/>
                  <a:pt x="164" y="195"/>
                </a:cubicBezTo>
                <a:cubicBezTo>
                  <a:pt x="163" y="193"/>
                  <a:pt x="162" y="190"/>
                  <a:pt x="159" y="189"/>
                </a:cubicBezTo>
                <a:cubicBezTo>
                  <a:pt x="158" y="189"/>
                  <a:pt x="157" y="187"/>
                  <a:pt x="157" y="186"/>
                </a:cubicBezTo>
                <a:cubicBezTo>
                  <a:pt x="157" y="177"/>
                  <a:pt x="154" y="171"/>
                  <a:pt x="158" y="167"/>
                </a:cubicBezTo>
                <a:cubicBezTo>
                  <a:pt x="165" y="161"/>
                  <a:pt x="164" y="153"/>
                  <a:pt x="167" y="149"/>
                </a:cubicBezTo>
                <a:cubicBezTo>
                  <a:pt x="171" y="145"/>
                  <a:pt x="180" y="117"/>
                  <a:pt x="178" y="113"/>
                </a:cubicBezTo>
                <a:cubicBezTo>
                  <a:pt x="176" y="109"/>
                  <a:pt x="170" y="111"/>
                  <a:pt x="172" y="109"/>
                </a:cubicBezTo>
                <a:cubicBezTo>
                  <a:pt x="177" y="102"/>
                  <a:pt x="179" y="89"/>
                  <a:pt x="179" y="77"/>
                </a:cubicBezTo>
                <a:cubicBezTo>
                  <a:pt x="180" y="79"/>
                  <a:pt x="180" y="81"/>
                  <a:pt x="180" y="84"/>
                </a:cubicBezTo>
                <a:cubicBezTo>
                  <a:pt x="180" y="86"/>
                  <a:pt x="180" y="86"/>
                  <a:pt x="180" y="86"/>
                </a:cubicBezTo>
                <a:cubicBezTo>
                  <a:pt x="216" y="63"/>
                  <a:pt x="216" y="63"/>
                  <a:pt x="216" y="63"/>
                </a:cubicBezTo>
                <a:cubicBezTo>
                  <a:pt x="119" y="0"/>
                  <a:pt x="119" y="0"/>
                  <a:pt x="119" y="0"/>
                </a:cubicBezTo>
                <a:cubicBezTo>
                  <a:pt x="21" y="63"/>
                  <a:pt x="21" y="63"/>
                  <a:pt x="21" y="63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82"/>
                  <a:pt x="30" y="82"/>
                  <a:pt x="30" y="82"/>
                </a:cubicBezTo>
                <a:cubicBezTo>
                  <a:pt x="29" y="82"/>
                  <a:pt x="27" y="84"/>
                  <a:pt x="27" y="85"/>
                </a:cubicBezTo>
                <a:cubicBezTo>
                  <a:pt x="27" y="87"/>
                  <a:pt x="28" y="88"/>
                  <a:pt x="29" y="89"/>
                </a:cubicBezTo>
                <a:cubicBezTo>
                  <a:pt x="21" y="133"/>
                  <a:pt x="21" y="133"/>
                  <a:pt x="21" y="133"/>
                </a:cubicBezTo>
                <a:cubicBezTo>
                  <a:pt x="41" y="133"/>
                  <a:pt x="41" y="133"/>
                  <a:pt x="41" y="133"/>
                </a:cubicBezTo>
                <a:cubicBezTo>
                  <a:pt x="33" y="89"/>
                  <a:pt x="33" y="89"/>
                  <a:pt x="33" y="89"/>
                </a:cubicBezTo>
                <a:cubicBezTo>
                  <a:pt x="34" y="88"/>
                  <a:pt x="35" y="87"/>
                  <a:pt x="35" y="85"/>
                </a:cubicBezTo>
                <a:cubicBezTo>
                  <a:pt x="35" y="84"/>
                  <a:pt x="34" y="82"/>
                  <a:pt x="32" y="82"/>
                </a:cubicBezTo>
                <a:cubicBezTo>
                  <a:pt x="32" y="70"/>
                  <a:pt x="32" y="70"/>
                  <a:pt x="32" y="70"/>
                </a:cubicBezTo>
                <a:cubicBezTo>
                  <a:pt x="57" y="86"/>
                  <a:pt x="57" y="86"/>
                  <a:pt x="57" y="86"/>
                </a:cubicBezTo>
                <a:cubicBezTo>
                  <a:pt x="57" y="85"/>
                  <a:pt x="57" y="85"/>
                  <a:pt x="57" y="85"/>
                </a:cubicBezTo>
                <a:cubicBezTo>
                  <a:pt x="57" y="87"/>
                  <a:pt x="57" y="89"/>
                  <a:pt x="58" y="92"/>
                </a:cubicBezTo>
                <a:cubicBezTo>
                  <a:pt x="60" y="100"/>
                  <a:pt x="64" y="100"/>
                  <a:pt x="67" y="109"/>
                </a:cubicBezTo>
                <a:cubicBezTo>
                  <a:pt x="67" y="109"/>
                  <a:pt x="67" y="110"/>
                  <a:pt x="67" y="110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66" y="111"/>
                  <a:pt x="66" y="113"/>
                  <a:pt x="65" y="113"/>
                </a:cubicBezTo>
                <a:cubicBezTo>
                  <a:pt x="61" y="114"/>
                  <a:pt x="61" y="116"/>
                  <a:pt x="62" y="118"/>
                </a:cubicBezTo>
                <a:cubicBezTo>
                  <a:pt x="62" y="120"/>
                  <a:pt x="65" y="133"/>
                  <a:pt x="66" y="138"/>
                </a:cubicBezTo>
                <a:cubicBezTo>
                  <a:pt x="67" y="141"/>
                  <a:pt x="70" y="144"/>
                  <a:pt x="70" y="148"/>
                </a:cubicBezTo>
                <a:cubicBezTo>
                  <a:pt x="72" y="155"/>
                  <a:pt x="75" y="161"/>
                  <a:pt x="80" y="166"/>
                </a:cubicBezTo>
                <a:cubicBezTo>
                  <a:pt x="81" y="167"/>
                  <a:pt x="82" y="169"/>
                  <a:pt x="82" y="170"/>
                </a:cubicBezTo>
                <a:cubicBezTo>
                  <a:pt x="81" y="175"/>
                  <a:pt x="81" y="181"/>
                  <a:pt x="80" y="186"/>
                </a:cubicBezTo>
                <a:cubicBezTo>
                  <a:pt x="80" y="187"/>
                  <a:pt x="78" y="189"/>
                  <a:pt x="77" y="189"/>
                </a:cubicBezTo>
                <a:cubicBezTo>
                  <a:pt x="73" y="190"/>
                  <a:pt x="72" y="193"/>
                  <a:pt x="71" y="195"/>
                </a:cubicBezTo>
                <a:cubicBezTo>
                  <a:pt x="70" y="199"/>
                  <a:pt x="69" y="203"/>
                  <a:pt x="67" y="206"/>
                </a:cubicBezTo>
                <a:cubicBezTo>
                  <a:pt x="67" y="207"/>
                  <a:pt x="65" y="209"/>
                  <a:pt x="64" y="209"/>
                </a:cubicBezTo>
                <a:cubicBezTo>
                  <a:pt x="56" y="212"/>
                  <a:pt x="49" y="214"/>
                  <a:pt x="41" y="217"/>
                </a:cubicBezTo>
                <a:cubicBezTo>
                  <a:pt x="33" y="220"/>
                  <a:pt x="12" y="233"/>
                  <a:pt x="4" y="237"/>
                </a:cubicBezTo>
                <a:cubicBezTo>
                  <a:pt x="0" y="239"/>
                  <a:pt x="2" y="256"/>
                  <a:pt x="2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8" y="238"/>
                  <a:pt x="233" y="236"/>
                </a:cubicBezTo>
                <a:close/>
              </a:path>
            </a:pathLst>
          </a:custGeom>
          <a:solidFill>
            <a:srgbClr val="00314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D0B7E-03D4-F540-B9C6-E3042C4D7CED}" type="datetimeFigureOut">
              <a:rPr kumimoji="1" lang="zh-CN" altLang="en-US" smtClean="0"/>
              <a:t>2020/8/10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85037-D2DF-3C4E-9774-A8F04DD9A9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885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D44B-73BA-F04F-9F62-D670B009F17F}" type="datetimeFigureOut">
              <a:rPr kumimoji="1" lang="zh-CN" altLang="en-US" smtClean="0"/>
              <a:t>2020/8/10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D768-4D45-3F41-ABC9-CD9F4A8B61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658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5D4EAF8-E692-4947-9E0E-62257547C64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<Relationship Id="rId1" Type="http://schemas.openxmlformats.org/officeDocument/2006/relationships/themeOverride" Target="../theme/themeOverride2.xml"/><Relationship Id="rId2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jpeg"/><Relationship Id="rId1" Type="http://schemas.openxmlformats.org/officeDocument/2006/relationships/themeOverride" Target="../theme/themeOverride3.xml"/><Relationship Id="rId2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chart" Target="../charts/chart1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347864" y="1158362"/>
            <a:ext cx="2664296" cy="1196897"/>
          </a:xfrm>
          <a:custGeom>
            <a:avLst/>
            <a:gdLst>
              <a:gd name="connsiteX0" fmla="*/ 0 w 1177748"/>
              <a:gd name="connsiteY0" fmla="*/ 0 h 1196897"/>
              <a:gd name="connsiteX1" fmla="*/ 1177748 w 1177748"/>
              <a:gd name="connsiteY1" fmla="*/ 0 h 1196897"/>
              <a:gd name="connsiteX2" fmla="*/ 1177748 w 1177748"/>
              <a:gd name="connsiteY2" fmla="*/ 1196897 h 1196897"/>
              <a:gd name="connsiteX3" fmla="*/ 0 w 1177748"/>
              <a:gd name="connsiteY3" fmla="*/ 1196897 h 1196897"/>
              <a:gd name="connsiteX4" fmla="*/ 0 w 1177748"/>
              <a:gd name="connsiteY4" fmla="*/ 0 h 1196897"/>
              <a:gd name="connsiteX0" fmla="*/ 316523 w 1494271"/>
              <a:gd name="connsiteY0" fmla="*/ 0 h 1196897"/>
              <a:gd name="connsiteX1" fmla="*/ 1494271 w 1494271"/>
              <a:gd name="connsiteY1" fmla="*/ 0 h 1196897"/>
              <a:gd name="connsiteX2" fmla="*/ 1494271 w 1494271"/>
              <a:gd name="connsiteY2" fmla="*/ 1196897 h 1196897"/>
              <a:gd name="connsiteX3" fmla="*/ 0 w 1494271"/>
              <a:gd name="connsiteY3" fmla="*/ 1196897 h 1196897"/>
              <a:gd name="connsiteX4" fmla="*/ 316523 w 1494271"/>
              <a:gd name="connsiteY4" fmla="*/ 0 h 1196897"/>
              <a:gd name="connsiteX0" fmla="*/ 316523 w 1775624"/>
              <a:gd name="connsiteY0" fmla="*/ 0 h 1196897"/>
              <a:gd name="connsiteX1" fmla="*/ 1494271 w 1775624"/>
              <a:gd name="connsiteY1" fmla="*/ 0 h 1196897"/>
              <a:gd name="connsiteX2" fmla="*/ 1775624 w 1775624"/>
              <a:gd name="connsiteY2" fmla="*/ 1196897 h 1196897"/>
              <a:gd name="connsiteX3" fmla="*/ 0 w 1775624"/>
              <a:gd name="connsiteY3" fmla="*/ 1196897 h 1196897"/>
              <a:gd name="connsiteX4" fmla="*/ 316523 w 1775624"/>
              <a:gd name="connsiteY4" fmla="*/ 0 h 119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624" h="1196897">
                <a:moveTo>
                  <a:pt x="316523" y="0"/>
                </a:moveTo>
                <a:lnTo>
                  <a:pt x="1494271" y="0"/>
                </a:lnTo>
                <a:lnTo>
                  <a:pt x="1775624" y="1196897"/>
                </a:lnTo>
                <a:lnTo>
                  <a:pt x="0" y="1196897"/>
                </a:lnTo>
                <a:lnTo>
                  <a:pt x="316523" y="0"/>
                </a:lnTo>
                <a:close/>
              </a:path>
            </a:pathLst>
          </a:custGeom>
          <a:solidFill>
            <a:srgbClr val="3928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87624" y="1455626"/>
            <a:ext cx="6965540" cy="22322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577071C-EAAB-4396-AC58-CC6CA2DD453F}"/>
              </a:ext>
            </a:extLst>
          </p:cNvPr>
          <p:cNvSpPr/>
          <p:nvPr/>
        </p:nvSpPr>
        <p:spPr>
          <a:xfrm>
            <a:off x="1331640" y="1545636"/>
            <a:ext cx="6651508" cy="205222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834883" y="1158362"/>
            <a:ext cx="1762266" cy="69903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FLTRP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19872" y="3495560"/>
            <a:ext cx="2592288" cy="2068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05F509A2-8CF1-4F52-880B-7018D7468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428" y="2748285"/>
            <a:ext cx="69655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Unit 6 To be or not to be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C08C63F4-8BBF-4C0B-B34A-F1D0E01F0006}"/>
              </a:ext>
            </a:extLst>
          </p:cNvPr>
          <p:cNvSpPr/>
          <p:nvPr/>
        </p:nvSpPr>
        <p:spPr>
          <a:xfrm>
            <a:off x="8532440" y="4443958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BBEF3C47-F64E-4D53-991F-04C003E7262A}"/>
              </a:ext>
            </a:extLst>
          </p:cNvPr>
          <p:cNvSpPr/>
          <p:nvPr/>
        </p:nvSpPr>
        <p:spPr>
          <a:xfrm>
            <a:off x="7569564" y="4273170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7AB0BA49-F0D7-474D-A2B1-C2AAABF7DE1E}"/>
              </a:ext>
            </a:extLst>
          </p:cNvPr>
          <p:cNvSpPr/>
          <p:nvPr/>
        </p:nvSpPr>
        <p:spPr>
          <a:xfrm>
            <a:off x="8339034" y="3602480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070E2A7D-4038-4CFF-8CF7-89D53E6E970A}"/>
              </a:ext>
            </a:extLst>
          </p:cNvPr>
          <p:cNvSpPr/>
          <p:nvPr/>
        </p:nvSpPr>
        <p:spPr>
          <a:xfrm>
            <a:off x="1259632" y="4227934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BD053C54-A000-4889-9E6A-B6B3BFEBD4A0}"/>
              </a:ext>
            </a:extLst>
          </p:cNvPr>
          <p:cNvSpPr/>
          <p:nvPr/>
        </p:nvSpPr>
        <p:spPr>
          <a:xfrm>
            <a:off x="251520" y="4129154"/>
            <a:ext cx="674844" cy="6748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49FE4D82-CB59-41CB-80C1-7ED28BAF1397}"/>
              </a:ext>
            </a:extLst>
          </p:cNvPr>
          <p:cNvSpPr/>
          <p:nvPr/>
        </p:nvSpPr>
        <p:spPr>
          <a:xfrm>
            <a:off x="539552" y="3311297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572ED402-4FF9-43EA-B6B9-7EB5D3B4A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428" y="2028205"/>
            <a:ext cx="69655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Teaching Design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7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25">
        <p:fade/>
      </p:transition>
    </mc:Choice>
    <mc:Fallback xmlns="">
      <p:transition spd="med" advTm="722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C65C6B6-5AF6-4424-A5AF-703A83907257}"/>
              </a:ext>
            </a:extLst>
          </p:cNvPr>
          <p:cNvGrpSpPr/>
          <p:nvPr/>
        </p:nvGrpSpPr>
        <p:grpSpPr>
          <a:xfrm>
            <a:off x="720984" y="1494579"/>
            <a:ext cx="2036212" cy="2869307"/>
            <a:chOff x="980854" y="1098789"/>
            <a:chExt cx="2375069" cy="3474745"/>
          </a:xfrm>
        </p:grpSpPr>
        <p:pic>
          <p:nvPicPr>
            <p:cNvPr id="27" name="图片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854" y="1168128"/>
              <a:ext cx="2351545" cy="3405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直角三角形 2">
              <a:extLst>
                <a:ext uri="{FF2B5EF4-FFF2-40B4-BE49-F238E27FC236}">
                  <a16:creationId xmlns:a16="http://schemas.microsoft.com/office/drawing/2014/main" xmlns="" id="{24A791DC-0362-44D6-9DC7-0BBF80FB5AF0}"/>
                </a:ext>
              </a:extLst>
            </p:cNvPr>
            <p:cNvSpPr/>
            <p:nvPr/>
          </p:nvSpPr>
          <p:spPr>
            <a:xfrm flipV="1">
              <a:off x="980854" y="1098789"/>
              <a:ext cx="1121149" cy="3301257"/>
            </a:xfrm>
            <a:prstGeom prst="rtTriangl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直角三角形 3">
              <a:extLst>
                <a:ext uri="{FF2B5EF4-FFF2-40B4-BE49-F238E27FC236}">
                  <a16:creationId xmlns:a16="http://schemas.microsoft.com/office/drawing/2014/main" xmlns="" id="{9FADC4C2-4369-416A-9B8D-AAB6464C77DC}"/>
                </a:ext>
              </a:extLst>
            </p:cNvPr>
            <p:cNvSpPr/>
            <p:nvPr/>
          </p:nvSpPr>
          <p:spPr>
            <a:xfrm flipH="1" flipV="1">
              <a:off x="2201744" y="1144783"/>
              <a:ext cx="1154179" cy="3301256"/>
            </a:xfrm>
            <a:prstGeom prst="rtTriangl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1"/>
          <p:cNvSpPr>
            <a:spLocks/>
          </p:cNvSpPr>
          <p:nvPr/>
        </p:nvSpPr>
        <p:spPr bwMode="auto">
          <a:xfrm>
            <a:off x="2757196" y="2141545"/>
            <a:ext cx="5919260" cy="2607514"/>
          </a:xfrm>
          <a:custGeom>
            <a:avLst/>
            <a:gdLst>
              <a:gd name="T0" fmla="*/ 1548 w 1735"/>
              <a:gd name="T1" fmla="*/ 674 h 784"/>
              <a:gd name="T2" fmla="*/ 1577 w 1735"/>
              <a:gd name="T3" fmla="*/ 645 h 784"/>
              <a:gd name="T4" fmla="*/ 1735 w 1735"/>
              <a:gd name="T5" fmla="*/ 724 h 784"/>
              <a:gd name="T6" fmla="*/ 1437 w 1735"/>
              <a:gd name="T7" fmla="*/ 784 h 784"/>
              <a:gd name="T8" fmla="*/ 1474 w 1735"/>
              <a:gd name="T9" fmla="*/ 748 h 784"/>
              <a:gd name="T10" fmla="*/ 1328 w 1735"/>
              <a:gd name="T11" fmla="*/ 742 h 784"/>
              <a:gd name="T12" fmla="*/ 930 w 1735"/>
              <a:gd name="T13" fmla="*/ 692 h 784"/>
              <a:gd name="T14" fmla="*/ 571 w 1735"/>
              <a:gd name="T15" fmla="*/ 498 h 784"/>
              <a:gd name="T16" fmla="*/ 702 w 1735"/>
              <a:gd name="T17" fmla="*/ 361 h 784"/>
              <a:gd name="T18" fmla="*/ 948 w 1735"/>
              <a:gd name="T19" fmla="*/ 236 h 784"/>
              <a:gd name="T20" fmla="*/ 0 w 1735"/>
              <a:gd name="T21" fmla="*/ 0 h 784"/>
              <a:gd name="T22" fmla="*/ 993 w 1735"/>
              <a:gd name="T23" fmla="*/ 243 h 784"/>
              <a:gd name="T24" fmla="*/ 777 w 1735"/>
              <a:gd name="T25" fmla="*/ 359 h 784"/>
              <a:gd name="T26" fmla="*/ 678 w 1735"/>
              <a:gd name="T27" fmla="*/ 520 h 784"/>
              <a:gd name="T28" fmla="*/ 1328 w 1735"/>
              <a:gd name="T29" fmla="*/ 670 h 784"/>
              <a:gd name="T30" fmla="*/ 1548 w 1735"/>
              <a:gd name="T31" fmla="*/ 674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5" h="784">
                <a:moveTo>
                  <a:pt x="1548" y="674"/>
                </a:moveTo>
                <a:cubicBezTo>
                  <a:pt x="1577" y="645"/>
                  <a:pt x="1577" y="645"/>
                  <a:pt x="1577" y="645"/>
                </a:cubicBezTo>
                <a:cubicBezTo>
                  <a:pt x="1735" y="724"/>
                  <a:pt x="1735" y="724"/>
                  <a:pt x="1735" y="724"/>
                </a:cubicBezTo>
                <a:cubicBezTo>
                  <a:pt x="1437" y="784"/>
                  <a:pt x="1437" y="784"/>
                  <a:pt x="1437" y="784"/>
                </a:cubicBezTo>
                <a:cubicBezTo>
                  <a:pt x="1474" y="748"/>
                  <a:pt x="1474" y="748"/>
                  <a:pt x="1474" y="748"/>
                </a:cubicBezTo>
                <a:cubicBezTo>
                  <a:pt x="1425" y="747"/>
                  <a:pt x="1376" y="745"/>
                  <a:pt x="1328" y="742"/>
                </a:cubicBezTo>
                <a:cubicBezTo>
                  <a:pt x="1190" y="733"/>
                  <a:pt x="1058" y="716"/>
                  <a:pt x="930" y="692"/>
                </a:cubicBezTo>
                <a:cubicBezTo>
                  <a:pt x="698" y="635"/>
                  <a:pt x="578" y="571"/>
                  <a:pt x="571" y="498"/>
                </a:cubicBezTo>
                <a:cubicBezTo>
                  <a:pt x="562" y="453"/>
                  <a:pt x="606" y="407"/>
                  <a:pt x="702" y="361"/>
                </a:cubicBezTo>
                <a:cubicBezTo>
                  <a:pt x="824" y="313"/>
                  <a:pt x="906" y="271"/>
                  <a:pt x="948" y="236"/>
                </a:cubicBezTo>
                <a:cubicBezTo>
                  <a:pt x="1053" y="130"/>
                  <a:pt x="737" y="51"/>
                  <a:pt x="0" y="0"/>
                </a:cubicBezTo>
                <a:cubicBezTo>
                  <a:pt x="754" y="31"/>
                  <a:pt x="1085" y="112"/>
                  <a:pt x="993" y="243"/>
                </a:cubicBezTo>
                <a:cubicBezTo>
                  <a:pt x="968" y="274"/>
                  <a:pt x="896" y="312"/>
                  <a:pt x="777" y="359"/>
                </a:cubicBezTo>
                <a:cubicBezTo>
                  <a:pt x="664" y="409"/>
                  <a:pt x="631" y="463"/>
                  <a:pt x="678" y="520"/>
                </a:cubicBezTo>
                <a:cubicBezTo>
                  <a:pt x="761" y="606"/>
                  <a:pt x="977" y="656"/>
                  <a:pt x="1328" y="670"/>
                </a:cubicBezTo>
                <a:cubicBezTo>
                  <a:pt x="1396" y="673"/>
                  <a:pt x="1470" y="674"/>
                  <a:pt x="1548" y="67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09514" tIns="54757" rIns="109514" bIns="54757"/>
          <a:lstStyle/>
          <a:p>
            <a:endParaRPr lang="zh-CN" altLang="en-US" sz="1620"/>
          </a:p>
        </p:txBody>
      </p:sp>
      <p:sp>
        <p:nvSpPr>
          <p:cNvPr id="50" name="标题 1">
            <a:extLst>
              <a:ext uri="{FF2B5EF4-FFF2-40B4-BE49-F238E27FC236}">
                <a16:creationId xmlns:a16="http://schemas.microsoft.com/office/drawing/2014/main" xmlns="" id="{4DC45F5F-39F6-4E9C-8D17-F9E918DC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86401"/>
            <a:ext cx="6562585" cy="857250"/>
          </a:xfrm>
        </p:spPr>
        <p:txBody>
          <a:bodyPr>
            <a:normAutofit/>
          </a:bodyPr>
          <a:lstStyle/>
          <a:p>
            <a:r>
              <a:rPr kumimoji="1"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Production-Oriented Approach</a:t>
            </a:r>
            <a:endParaRPr kumimoji="1"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09AF20AC-3CE2-4AB7-AE0A-E7F66BAA3D33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xmlns="" id="{F67F9763-3352-4852-8E12-E07F1E26F292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xmlns="" id="{054C1942-5D5C-4C41-964A-EE5FB04631F9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xmlns="" id="{270B873B-4F12-43F5-8A24-08149D73A077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43F55033-C66E-4639-83AE-62F6C2873320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xmlns="" id="{C155A2C1-AD23-4FE8-A0CB-2CDBE991F9F2}"/>
              </a:ext>
            </a:extLst>
          </p:cNvPr>
          <p:cNvGrpSpPr/>
          <p:nvPr/>
        </p:nvGrpSpPr>
        <p:grpSpPr>
          <a:xfrm>
            <a:off x="4490135" y="1070631"/>
            <a:ext cx="1424057" cy="1501119"/>
            <a:chOff x="3205698" y="1136575"/>
            <a:chExt cx="1424057" cy="1501119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B1A4A3D7-2152-41B5-AFBA-DDA2594B0F30}"/>
                </a:ext>
              </a:extLst>
            </p:cNvPr>
            <p:cNvGrpSpPr/>
            <p:nvPr/>
          </p:nvGrpSpPr>
          <p:grpSpPr>
            <a:xfrm>
              <a:off x="3205698" y="1136575"/>
              <a:ext cx="1424057" cy="1501119"/>
              <a:chOff x="792163" y="1335088"/>
              <a:chExt cx="4238474" cy="3367087"/>
            </a:xfrm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xmlns="" id="{3E7386B2-5C8B-4F97-A75B-C64CA3E8D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4495800"/>
                <a:ext cx="674688" cy="206375"/>
              </a:xfrm>
              <a:custGeom>
                <a:avLst/>
                <a:gdLst>
                  <a:gd name="T0" fmla="*/ 1039 w 3403"/>
                  <a:gd name="T1" fmla="*/ 0 h 1039"/>
                  <a:gd name="T2" fmla="*/ 933 w 3403"/>
                  <a:gd name="T3" fmla="*/ 5 h 1039"/>
                  <a:gd name="T4" fmla="*/ 830 w 3403"/>
                  <a:gd name="T5" fmla="*/ 21 h 1039"/>
                  <a:gd name="T6" fmla="*/ 731 w 3403"/>
                  <a:gd name="T7" fmla="*/ 46 h 1039"/>
                  <a:gd name="T8" fmla="*/ 635 w 3403"/>
                  <a:gd name="T9" fmla="*/ 81 h 1039"/>
                  <a:gd name="T10" fmla="*/ 544 w 3403"/>
                  <a:gd name="T11" fmla="*/ 125 h 1039"/>
                  <a:gd name="T12" fmla="*/ 458 w 3403"/>
                  <a:gd name="T13" fmla="*/ 177 h 1039"/>
                  <a:gd name="T14" fmla="*/ 379 w 3403"/>
                  <a:gd name="T15" fmla="*/ 237 h 1039"/>
                  <a:gd name="T16" fmla="*/ 304 w 3403"/>
                  <a:gd name="T17" fmla="*/ 304 h 1039"/>
                  <a:gd name="T18" fmla="*/ 238 w 3403"/>
                  <a:gd name="T19" fmla="*/ 378 h 1039"/>
                  <a:gd name="T20" fmla="*/ 177 w 3403"/>
                  <a:gd name="T21" fmla="*/ 458 h 1039"/>
                  <a:gd name="T22" fmla="*/ 125 w 3403"/>
                  <a:gd name="T23" fmla="*/ 544 h 1039"/>
                  <a:gd name="T24" fmla="*/ 82 w 3403"/>
                  <a:gd name="T25" fmla="*/ 634 h 1039"/>
                  <a:gd name="T26" fmla="*/ 47 w 3403"/>
                  <a:gd name="T27" fmla="*/ 730 h 1039"/>
                  <a:gd name="T28" fmla="*/ 21 w 3403"/>
                  <a:gd name="T29" fmla="*/ 829 h 1039"/>
                  <a:gd name="T30" fmla="*/ 5 w 3403"/>
                  <a:gd name="T31" fmla="*/ 933 h 1039"/>
                  <a:gd name="T32" fmla="*/ 0 w 3403"/>
                  <a:gd name="T33" fmla="*/ 1039 h 1039"/>
                  <a:gd name="T34" fmla="*/ 3400 w 3403"/>
                  <a:gd name="T35" fmla="*/ 986 h 1039"/>
                  <a:gd name="T36" fmla="*/ 3390 w 3403"/>
                  <a:gd name="T37" fmla="*/ 881 h 1039"/>
                  <a:gd name="T38" fmla="*/ 3370 w 3403"/>
                  <a:gd name="T39" fmla="*/ 779 h 1039"/>
                  <a:gd name="T40" fmla="*/ 3339 w 3403"/>
                  <a:gd name="T41" fmla="*/ 682 h 1039"/>
                  <a:gd name="T42" fmla="*/ 3300 w 3403"/>
                  <a:gd name="T43" fmla="*/ 588 h 1039"/>
                  <a:gd name="T44" fmla="*/ 3252 w 3403"/>
                  <a:gd name="T45" fmla="*/ 500 h 1039"/>
                  <a:gd name="T46" fmla="*/ 3196 w 3403"/>
                  <a:gd name="T47" fmla="*/ 418 h 1039"/>
                  <a:gd name="T48" fmla="*/ 3132 w 3403"/>
                  <a:gd name="T49" fmla="*/ 340 h 1039"/>
                  <a:gd name="T50" fmla="*/ 3061 w 3403"/>
                  <a:gd name="T51" fmla="*/ 269 h 1039"/>
                  <a:gd name="T52" fmla="*/ 2985 w 3403"/>
                  <a:gd name="T53" fmla="*/ 207 h 1039"/>
                  <a:gd name="T54" fmla="*/ 2902 w 3403"/>
                  <a:gd name="T55" fmla="*/ 150 h 1039"/>
                  <a:gd name="T56" fmla="*/ 2813 w 3403"/>
                  <a:gd name="T57" fmla="*/ 103 h 1039"/>
                  <a:gd name="T58" fmla="*/ 2721 w 3403"/>
                  <a:gd name="T59" fmla="*/ 62 h 1039"/>
                  <a:gd name="T60" fmla="*/ 2622 w 3403"/>
                  <a:gd name="T61" fmla="*/ 33 h 1039"/>
                  <a:gd name="T62" fmla="*/ 2521 w 3403"/>
                  <a:gd name="T63" fmla="*/ 11 h 1039"/>
                  <a:gd name="T64" fmla="*/ 2416 w 3403"/>
                  <a:gd name="T65" fmla="*/ 1 h 1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03" h="1039">
                    <a:moveTo>
                      <a:pt x="2363" y="0"/>
                    </a:moveTo>
                    <a:lnTo>
                      <a:pt x="1039" y="0"/>
                    </a:lnTo>
                    <a:lnTo>
                      <a:pt x="986" y="1"/>
                    </a:lnTo>
                    <a:lnTo>
                      <a:pt x="933" y="5"/>
                    </a:lnTo>
                    <a:lnTo>
                      <a:pt x="881" y="11"/>
                    </a:lnTo>
                    <a:lnTo>
                      <a:pt x="830" y="21"/>
                    </a:lnTo>
                    <a:lnTo>
                      <a:pt x="780" y="33"/>
                    </a:lnTo>
                    <a:lnTo>
                      <a:pt x="731" y="46"/>
                    </a:lnTo>
                    <a:lnTo>
                      <a:pt x="682" y="62"/>
                    </a:lnTo>
                    <a:lnTo>
                      <a:pt x="635" y="81"/>
                    </a:lnTo>
                    <a:lnTo>
                      <a:pt x="589" y="103"/>
                    </a:lnTo>
                    <a:lnTo>
                      <a:pt x="544" y="125"/>
                    </a:lnTo>
                    <a:lnTo>
                      <a:pt x="501" y="150"/>
                    </a:lnTo>
                    <a:lnTo>
                      <a:pt x="458" y="177"/>
                    </a:lnTo>
                    <a:lnTo>
                      <a:pt x="418" y="207"/>
                    </a:lnTo>
                    <a:lnTo>
                      <a:pt x="379" y="237"/>
                    </a:lnTo>
                    <a:lnTo>
                      <a:pt x="340" y="269"/>
                    </a:lnTo>
                    <a:lnTo>
                      <a:pt x="304" y="304"/>
                    </a:lnTo>
                    <a:lnTo>
                      <a:pt x="270" y="340"/>
                    </a:lnTo>
                    <a:lnTo>
                      <a:pt x="238" y="378"/>
                    </a:lnTo>
                    <a:lnTo>
                      <a:pt x="207" y="418"/>
                    </a:lnTo>
                    <a:lnTo>
                      <a:pt x="177" y="458"/>
                    </a:lnTo>
                    <a:lnTo>
                      <a:pt x="151" y="500"/>
                    </a:lnTo>
                    <a:lnTo>
                      <a:pt x="125" y="544"/>
                    </a:lnTo>
                    <a:lnTo>
                      <a:pt x="103" y="588"/>
                    </a:lnTo>
                    <a:lnTo>
                      <a:pt x="82" y="634"/>
                    </a:lnTo>
                    <a:lnTo>
                      <a:pt x="63" y="682"/>
                    </a:lnTo>
                    <a:lnTo>
                      <a:pt x="47" y="730"/>
                    </a:lnTo>
                    <a:lnTo>
                      <a:pt x="33" y="779"/>
                    </a:lnTo>
                    <a:lnTo>
                      <a:pt x="21" y="829"/>
                    </a:lnTo>
                    <a:lnTo>
                      <a:pt x="12" y="881"/>
                    </a:lnTo>
                    <a:lnTo>
                      <a:pt x="5" y="933"/>
                    </a:lnTo>
                    <a:lnTo>
                      <a:pt x="1" y="986"/>
                    </a:lnTo>
                    <a:lnTo>
                      <a:pt x="0" y="1039"/>
                    </a:lnTo>
                    <a:lnTo>
                      <a:pt x="3403" y="1039"/>
                    </a:lnTo>
                    <a:lnTo>
                      <a:pt x="3400" y="986"/>
                    </a:lnTo>
                    <a:lnTo>
                      <a:pt x="3396" y="933"/>
                    </a:lnTo>
                    <a:lnTo>
                      <a:pt x="3390" y="881"/>
                    </a:lnTo>
                    <a:lnTo>
                      <a:pt x="3381" y="829"/>
                    </a:lnTo>
                    <a:lnTo>
                      <a:pt x="3370" y="779"/>
                    </a:lnTo>
                    <a:lnTo>
                      <a:pt x="3355" y="730"/>
                    </a:lnTo>
                    <a:lnTo>
                      <a:pt x="3339" y="682"/>
                    </a:lnTo>
                    <a:lnTo>
                      <a:pt x="3321" y="634"/>
                    </a:lnTo>
                    <a:lnTo>
                      <a:pt x="3300" y="588"/>
                    </a:lnTo>
                    <a:lnTo>
                      <a:pt x="3276" y="544"/>
                    </a:lnTo>
                    <a:lnTo>
                      <a:pt x="3252" y="500"/>
                    </a:lnTo>
                    <a:lnTo>
                      <a:pt x="3224" y="458"/>
                    </a:lnTo>
                    <a:lnTo>
                      <a:pt x="3196" y="418"/>
                    </a:lnTo>
                    <a:lnTo>
                      <a:pt x="3165" y="378"/>
                    </a:lnTo>
                    <a:lnTo>
                      <a:pt x="3132" y="340"/>
                    </a:lnTo>
                    <a:lnTo>
                      <a:pt x="3097" y="304"/>
                    </a:lnTo>
                    <a:lnTo>
                      <a:pt x="3061" y="269"/>
                    </a:lnTo>
                    <a:lnTo>
                      <a:pt x="3024" y="237"/>
                    </a:lnTo>
                    <a:lnTo>
                      <a:pt x="2985" y="207"/>
                    </a:lnTo>
                    <a:lnTo>
                      <a:pt x="2943" y="177"/>
                    </a:lnTo>
                    <a:lnTo>
                      <a:pt x="2902" y="150"/>
                    </a:lnTo>
                    <a:lnTo>
                      <a:pt x="2858" y="125"/>
                    </a:lnTo>
                    <a:lnTo>
                      <a:pt x="2813" y="103"/>
                    </a:lnTo>
                    <a:lnTo>
                      <a:pt x="2767" y="81"/>
                    </a:lnTo>
                    <a:lnTo>
                      <a:pt x="2721" y="62"/>
                    </a:lnTo>
                    <a:lnTo>
                      <a:pt x="2672" y="46"/>
                    </a:lnTo>
                    <a:lnTo>
                      <a:pt x="2622" y="33"/>
                    </a:lnTo>
                    <a:lnTo>
                      <a:pt x="2572" y="21"/>
                    </a:lnTo>
                    <a:lnTo>
                      <a:pt x="2521" y="11"/>
                    </a:lnTo>
                    <a:lnTo>
                      <a:pt x="2469" y="5"/>
                    </a:lnTo>
                    <a:lnTo>
                      <a:pt x="2416" y="1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/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xmlns="" id="{84DB211D-E406-4771-8AC0-E9503E6AF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063" y="1366838"/>
                <a:ext cx="3895574" cy="1720162"/>
              </a:xfrm>
              <a:custGeom>
                <a:avLst/>
                <a:gdLst>
                  <a:gd name="T0" fmla="*/ 50 w 9918"/>
                  <a:gd name="T1" fmla="*/ 82 h 7543"/>
                  <a:gd name="T2" fmla="*/ 415 w 9918"/>
                  <a:gd name="T3" fmla="*/ 53 h 7543"/>
                  <a:gd name="T4" fmla="*/ 873 w 9918"/>
                  <a:gd name="T5" fmla="*/ 26 h 7543"/>
                  <a:gd name="T6" fmla="*/ 1449 w 9918"/>
                  <a:gd name="T7" fmla="*/ 6 h 7543"/>
                  <a:gd name="T8" fmla="*/ 2101 w 9918"/>
                  <a:gd name="T9" fmla="*/ 1 h 7543"/>
                  <a:gd name="T10" fmla="*/ 2792 w 9918"/>
                  <a:gd name="T11" fmla="*/ 24 h 7543"/>
                  <a:gd name="T12" fmla="*/ 3481 w 9918"/>
                  <a:gd name="T13" fmla="*/ 83 h 7543"/>
                  <a:gd name="T14" fmla="*/ 4131 w 9918"/>
                  <a:gd name="T15" fmla="*/ 189 h 7543"/>
                  <a:gd name="T16" fmla="*/ 4704 w 9918"/>
                  <a:gd name="T17" fmla="*/ 352 h 7543"/>
                  <a:gd name="T18" fmla="*/ 5158 w 9918"/>
                  <a:gd name="T19" fmla="*/ 582 h 7543"/>
                  <a:gd name="T20" fmla="*/ 5466 w 9918"/>
                  <a:gd name="T21" fmla="*/ 879 h 7543"/>
                  <a:gd name="T22" fmla="*/ 5745 w 9918"/>
                  <a:gd name="T23" fmla="*/ 1133 h 7543"/>
                  <a:gd name="T24" fmla="*/ 6041 w 9918"/>
                  <a:gd name="T25" fmla="*/ 1312 h 7543"/>
                  <a:gd name="T26" fmla="*/ 6358 w 9918"/>
                  <a:gd name="T27" fmla="*/ 1428 h 7543"/>
                  <a:gd name="T28" fmla="*/ 6704 w 9918"/>
                  <a:gd name="T29" fmla="*/ 1488 h 7543"/>
                  <a:gd name="T30" fmla="*/ 7084 w 9918"/>
                  <a:gd name="T31" fmla="*/ 1503 h 7543"/>
                  <a:gd name="T32" fmla="*/ 7503 w 9918"/>
                  <a:gd name="T33" fmla="*/ 1482 h 7543"/>
                  <a:gd name="T34" fmla="*/ 7967 w 9918"/>
                  <a:gd name="T35" fmla="*/ 1433 h 7543"/>
                  <a:gd name="T36" fmla="*/ 8667 w 9918"/>
                  <a:gd name="T37" fmla="*/ 1341 h 7543"/>
                  <a:gd name="T38" fmla="*/ 9473 w 9918"/>
                  <a:gd name="T39" fmla="*/ 1240 h 7543"/>
                  <a:gd name="T40" fmla="*/ 9905 w 9918"/>
                  <a:gd name="T41" fmla="*/ 1233 h 7543"/>
                  <a:gd name="T42" fmla="*/ 9821 w 9918"/>
                  <a:gd name="T43" fmla="*/ 1536 h 7543"/>
                  <a:gd name="T44" fmla="*/ 9725 w 9918"/>
                  <a:gd name="T45" fmla="*/ 1927 h 7543"/>
                  <a:gd name="T46" fmla="*/ 9619 w 9918"/>
                  <a:gd name="T47" fmla="*/ 2430 h 7543"/>
                  <a:gd name="T48" fmla="*/ 9519 w 9918"/>
                  <a:gd name="T49" fmla="*/ 3018 h 7543"/>
                  <a:gd name="T50" fmla="*/ 9443 w 9918"/>
                  <a:gd name="T51" fmla="*/ 3666 h 7543"/>
                  <a:gd name="T52" fmla="*/ 9407 w 9918"/>
                  <a:gd name="T53" fmla="*/ 4348 h 7543"/>
                  <a:gd name="T54" fmla="*/ 9426 w 9918"/>
                  <a:gd name="T55" fmla="*/ 5038 h 7543"/>
                  <a:gd name="T56" fmla="*/ 9517 w 9918"/>
                  <a:gd name="T57" fmla="*/ 5709 h 7543"/>
                  <a:gd name="T58" fmla="*/ 9698 w 9918"/>
                  <a:gd name="T59" fmla="*/ 6336 h 7543"/>
                  <a:gd name="T60" fmla="*/ 9873 w 9918"/>
                  <a:gd name="T61" fmla="*/ 6723 h 7543"/>
                  <a:gd name="T62" fmla="*/ 9825 w 9918"/>
                  <a:gd name="T63" fmla="*/ 6797 h 7543"/>
                  <a:gd name="T64" fmla="*/ 9708 w 9918"/>
                  <a:gd name="T65" fmla="*/ 6936 h 7543"/>
                  <a:gd name="T66" fmla="*/ 9512 w 9918"/>
                  <a:gd name="T67" fmla="*/ 7108 h 7543"/>
                  <a:gd name="T68" fmla="*/ 9224 w 9918"/>
                  <a:gd name="T69" fmla="*/ 7284 h 7543"/>
                  <a:gd name="T70" fmla="*/ 8834 w 9918"/>
                  <a:gd name="T71" fmla="*/ 7433 h 7543"/>
                  <a:gd name="T72" fmla="*/ 8330 w 9918"/>
                  <a:gd name="T73" fmla="*/ 7527 h 7543"/>
                  <a:gd name="T74" fmla="*/ 7700 w 9918"/>
                  <a:gd name="T75" fmla="*/ 7533 h 7543"/>
                  <a:gd name="T76" fmla="*/ 6932 w 9918"/>
                  <a:gd name="T77" fmla="*/ 7423 h 7543"/>
                  <a:gd name="T78" fmla="*/ 6016 w 9918"/>
                  <a:gd name="T79" fmla="*/ 7166 h 7543"/>
                  <a:gd name="T80" fmla="*/ 4939 w 9918"/>
                  <a:gd name="T81" fmla="*/ 6733 h 7543"/>
                  <a:gd name="T82" fmla="*/ 4142 w 9918"/>
                  <a:gd name="T83" fmla="*/ 6462 h 7543"/>
                  <a:gd name="T84" fmla="*/ 3611 w 9918"/>
                  <a:gd name="T85" fmla="*/ 6387 h 7543"/>
                  <a:gd name="T86" fmla="*/ 3153 w 9918"/>
                  <a:gd name="T87" fmla="*/ 6360 h 7543"/>
                  <a:gd name="T88" fmla="*/ 2748 w 9918"/>
                  <a:gd name="T89" fmla="*/ 6372 h 7543"/>
                  <a:gd name="T90" fmla="*/ 2379 w 9918"/>
                  <a:gd name="T91" fmla="*/ 6410 h 7543"/>
                  <a:gd name="T92" fmla="*/ 1916 w 9918"/>
                  <a:gd name="T93" fmla="*/ 6483 h 7543"/>
                  <a:gd name="T94" fmla="*/ 1450 w 9918"/>
                  <a:gd name="T95" fmla="*/ 6558 h 7543"/>
                  <a:gd name="T96" fmla="*/ 1072 w 9918"/>
                  <a:gd name="T97" fmla="*/ 6600 h 7543"/>
                  <a:gd name="T98" fmla="*/ 653 w 9918"/>
                  <a:gd name="T99" fmla="*/ 6616 h 7543"/>
                  <a:gd name="T100" fmla="*/ 176 w 9918"/>
                  <a:gd name="T101" fmla="*/ 6596 h 7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918" h="7543">
                    <a:moveTo>
                      <a:pt x="0" y="6579"/>
                    </a:moveTo>
                    <a:lnTo>
                      <a:pt x="0" y="87"/>
                    </a:lnTo>
                    <a:lnTo>
                      <a:pt x="50" y="82"/>
                    </a:lnTo>
                    <a:lnTo>
                      <a:pt x="192" y="70"/>
                    </a:lnTo>
                    <a:lnTo>
                      <a:pt x="294" y="62"/>
                    </a:lnTo>
                    <a:lnTo>
                      <a:pt x="415" y="53"/>
                    </a:lnTo>
                    <a:lnTo>
                      <a:pt x="551" y="44"/>
                    </a:lnTo>
                    <a:lnTo>
                      <a:pt x="705" y="35"/>
                    </a:lnTo>
                    <a:lnTo>
                      <a:pt x="873" y="26"/>
                    </a:lnTo>
                    <a:lnTo>
                      <a:pt x="1054" y="17"/>
                    </a:lnTo>
                    <a:lnTo>
                      <a:pt x="1246" y="11"/>
                    </a:lnTo>
                    <a:lnTo>
                      <a:pt x="1449" y="6"/>
                    </a:lnTo>
                    <a:lnTo>
                      <a:pt x="1659" y="1"/>
                    </a:lnTo>
                    <a:lnTo>
                      <a:pt x="1877" y="0"/>
                    </a:lnTo>
                    <a:lnTo>
                      <a:pt x="2101" y="1"/>
                    </a:lnTo>
                    <a:lnTo>
                      <a:pt x="2329" y="6"/>
                    </a:lnTo>
                    <a:lnTo>
                      <a:pt x="2559" y="13"/>
                    </a:lnTo>
                    <a:lnTo>
                      <a:pt x="2792" y="24"/>
                    </a:lnTo>
                    <a:lnTo>
                      <a:pt x="3024" y="38"/>
                    </a:lnTo>
                    <a:lnTo>
                      <a:pt x="3254" y="59"/>
                    </a:lnTo>
                    <a:lnTo>
                      <a:pt x="3481" y="83"/>
                    </a:lnTo>
                    <a:lnTo>
                      <a:pt x="3705" y="113"/>
                    </a:lnTo>
                    <a:lnTo>
                      <a:pt x="3921" y="148"/>
                    </a:lnTo>
                    <a:lnTo>
                      <a:pt x="4131" y="189"/>
                    </a:lnTo>
                    <a:lnTo>
                      <a:pt x="4333" y="237"/>
                    </a:lnTo>
                    <a:lnTo>
                      <a:pt x="4524" y="291"/>
                    </a:lnTo>
                    <a:lnTo>
                      <a:pt x="4704" y="352"/>
                    </a:lnTo>
                    <a:lnTo>
                      <a:pt x="4869" y="421"/>
                    </a:lnTo>
                    <a:lnTo>
                      <a:pt x="5022" y="498"/>
                    </a:lnTo>
                    <a:lnTo>
                      <a:pt x="5158" y="582"/>
                    </a:lnTo>
                    <a:lnTo>
                      <a:pt x="5277" y="676"/>
                    </a:lnTo>
                    <a:lnTo>
                      <a:pt x="5376" y="778"/>
                    </a:lnTo>
                    <a:lnTo>
                      <a:pt x="5466" y="879"/>
                    </a:lnTo>
                    <a:lnTo>
                      <a:pt x="5558" y="973"/>
                    </a:lnTo>
                    <a:lnTo>
                      <a:pt x="5651" y="1057"/>
                    </a:lnTo>
                    <a:lnTo>
                      <a:pt x="5745" y="1133"/>
                    </a:lnTo>
                    <a:lnTo>
                      <a:pt x="5842" y="1200"/>
                    </a:lnTo>
                    <a:lnTo>
                      <a:pt x="5941" y="1260"/>
                    </a:lnTo>
                    <a:lnTo>
                      <a:pt x="6041" y="1312"/>
                    </a:lnTo>
                    <a:lnTo>
                      <a:pt x="6144" y="1358"/>
                    </a:lnTo>
                    <a:lnTo>
                      <a:pt x="6250" y="1396"/>
                    </a:lnTo>
                    <a:lnTo>
                      <a:pt x="6358" y="1428"/>
                    </a:lnTo>
                    <a:lnTo>
                      <a:pt x="6471" y="1453"/>
                    </a:lnTo>
                    <a:lnTo>
                      <a:pt x="6585" y="1473"/>
                    </a:lnTo>
                    <a:lnTo>
                      <a:pt x="6704" y="1488"/>
                    </a:lnTo>
                    <a:lnTo>
                      <a:pt x="6827" y="1498"/>
                    </a:lnTo>
                    <a:lnTo>
                      <a:pt x="6953" y="1502"/>
                    </a:lnTo>
                    <a:lnTo>
                      <a:pt x="7084" y="1503"/>
                    </a:lnTo>
                    <a:lnTo>
                      <a:pt x="7220" y="1500"/>
                    </a:lnTo>
                    <a:lnTo>
                      <a:pt x="7359" y="1492"/>
                    </a:lnTo>
                    <a:lnTo>
                      <a:pt x="7503" y="1482"/>
                    </a:lnTo>
                    <a:lnTo>
                      <a:pt x="7652" y="1468"/>
                    </a:lnTo>
                    <a:lnTo>
                      <a:pt x="7807" y="1451"/>
                    </a:lnTo>
                    <a:lnTo>
                      <a:pt x="7967" y="1433"/>
                    </a:lnTo>
                    <a:lnTo>
                      <a:pt x="8134" y="1412"/>
                    </a:lnTo>
                    <a:lnTo>
                      <a:pt x="8306" y="1390"/>
                    </a:lnTo>
                    <a:lnTo>
                      <a:pt x="8667" y="1341"/>
                    </a:lnTo>
                    <a:lnTo>
                      <a:pt x="9056" y="1291"/>
                    </a:lnTo>
                    <a:lnTo>
                      <a:pt x="9260" y="1264"/>
                    </a:lnTo>
                    <a:lnTo>
                      <a:pt x="9473" y="1240"/>
                    </a:lnTo>
                    <a:lnTo>
                      <a:pt x="9691" y="1216"/>
                    </a:lnTo>
                    <a:lnTo>
                      <a:pt x="9918" y="1192"/>
                    </a:lnTo>
                    <a:lnTo>
                      <a:pt x="9905" y="1233"/>
                    </a:lnTo>
                    <a:lnTo>
                      <a:pt x="9871" y="1350"/>
                    </a:lnTo>
                    <a:lnTo>
                      <a:pt x="9848" y="1435"/>
                    </a:lnTo>
                    <a:lnTo>
                      <a:pt x="9821" y="1536"/>
                    </a:lnTo>
                    <a:lnTo>
                      <a:pt x="9792" y="1653"/>
                    </a:lnTo>
                    <a:lnTo>
                      <a:pt x="9759" y="1783"/>
                    </a:lnTo>
                    <a:lnTo>
                      <a:pt x="9725" y="1927"/>
                    </a:lnTo>
                    <a:lnTo>
                      <a:pt x="9690" y="2084"/>
                    </a:lnTo>
                    <a:lnTo>
                      <a:pt x="9655" y="2252"/>
                    </a:lnTo>
                    <a:lnTo>
                      <a:pt x="9619" y="2430"/>
                    </a:lnTo>
                    <a:lnTo>
                      <a:pt x="9584" y="2619"/>
                    </a:lnTo>
                    <a:lnTo>
                      <a:pt x="9551" y="2815"/>
                    </a:lnTo>
                    <a:lnTo>
                      <a:pt x="9519" y="3018"/>
                    </a:lnTo>
                    <a:lnTo>
                      <a:pt x="9491" y="3229"/>
                    </a:lnTo>
                    <a:lnTo>
                      <a:pt x="9465" y="3446"/>
                    </a:lnTo>
                    <a:lnTo>
                      <a:pt x="9443" y="3666"/>
                    </a:lnTo>
                    <a:lnTo>
                      <a:pt x="9426" y="3891"/>
                    </a:lnTo>
                    <a:lnTo>
                      <a:pt x="9413" y="4119"/>
                    </a:lnTo>
                    <a:lnTo>
                      <a:pt x="9407" y="4348"/>
                    </a:lnTo>
                    <a:lnTo>
                      <a:pt x="9406" y="4578"/>
                    </a:lnTo>
                    <a:lnTo>
                      <a:pt x="9412" y="4809"/>
                    </a:lnTo>
                    <a:lnTo>
                      <a:pt x="9426" y="5038"/>
                    </a:lnTo>
                    <a:lnTo>
                      <a:pt x="9447" y="5265"/>
                    </a:lnTo>
                    <a:lnTo>
                      <a:pt x="9478" y="5489"/>
                    </a:lnTo>
                    <a:lnTo>
                      <a:pt x="9517" y="5709"/>
                    </a:lnTo>
                    <a:lnTo>
                      <a:pt x="9567" y="5924"/>
                    </a:lnTo>
                    <a:lnTo>
                      <a:pt x="9627" y="6133"/>
                    </a:lnTo>
                    <a:lnTo>
                      <a:pt x="9698" y="6336"/>
                    </a:lnTo>
                    <a:lnTo>
                      <a:pt x="9781" y="6531"/>
                    </a:lnTo>
                    <a:lnTo>
                      <a:pt x="9877" y="6716"/>
                    </a:lnTo>
                    <a:lnTo>
                      <a:pt x="9873" y="6723"/>
                    </a:lnTo>
                    <a:lnTo>
                      <a:pt x="9864" y="6739"/>
                    </a:lnTo>
                    <a:lnTo>
                      <a:pt x="9848" y="6764"/>
                    </a:lnTo>
                    <a:lnTo>
                      <a:pt x="9825" y="6797"/>
                    </a:lnTo>
                    <a:lnTo>
                      <a:pt x="9794" y="6838"/>
                    </a:lnTo>
                    <a:lnTo>
                      <a:pt x="9756" y="6884"/>
                    </a:lnTo>
                    <a:lnTo>
                      <a:pt x="9708" y="6936"/>
                    </a:lnTo>
                    <a:lnTo>
                      <a:pt x="9652" y="6991"/>
                    </a:lnTo>
                    <a:lnTo>
                      <a:pt x="9587" y="7048"/>
                    </a:lnTo>
                    <a:lnTo>
                      <a:pt x="9512" y="7108"/>
                    </a:lnTo>
                    <a:lnTo>
                      <a:pt x="9427" y="7168"/>
                    </a:lnTo>
                    <a:lnTo>
                      <a:pt x="9331" y="7227"/>
                    </a:lnTo>
                    <a:lnTo>
                      <a:pt x="9224" y="7284"/>
                    </a:lnTo>
                    <a:lnTo>
                      <a:pt x="9107" y="7338"/>
                    </a:lnTo>
                    <a:lnTo>
                      <a:pt x="8977" y="7389"/>
                    </a:lnTo>
                    <a:lnTo>
                      <a:pt x="8834" y="7433"/>
                    </a:lnTo>
                    <a:lnTo>
                      <a:pt x="8679" y="7473"/>
                    </a:lnTo>
                    <a:lnTo>
                      <a:pt x="8512" y="7503"/>
                    </a:lnTo>
                    <a:lnTo>
                      <a:pt x="8330" y="7527"/>
                    </a:lnTo>
                    <a:lnTo>
                      <a:pt x="8135" y="7539"/>
                    </a:lnTo>
                    <a:lnTo>
                      <a:pt x="7925" y="7543"/>
                    </a:lnTo>
                    <a:lnTo>
                      <a:pt x="7700" y="7533"/>
                    </a:lnTo>
                    <a:lnTo>
                      <a:pt x="7459" y="7511"/>
                    </a:lnTo>
                    <a:lnTo>
                      <a:pt x="7204" y="7475"/>
                    </a:lnTo>
                    <a:lnTo>
                      <a:pt x="6932" y="7423"/>
                    </a:lnTo>
                    <a:lnTo>
                      <a:pt x="6644" y="7355"/>
                    </a:lnTo>
                    <a:lnTo>
                      <a:pt x="6338" y="7270"/>
                    </a:lnTo>
                    <a:lnTo>
                      <a:pt x="6016" y="7166"/>
                    </a:lnTo>
                    <a:lnTo>
                      <a:pt x="5675" y="7043"/>
                    </a:lnTo>
                    <a:lnTo>
                      <a:pt x="5317" y="6899"/>
                    </a:lnTo>
                    <a:lnTo>
                      <a:pt x="4939" y="6733"/>
                    </a:lnTo>
                    <a:lnTo>
                      <a:pt x="4543" y="6545"/>
                    </a:lnTo>
                    <a:lnTo>
                      <a:pt x="4337" y="6499"/>
                    </a:lnTo>
                    <a:lnTo>
                      <a:pt x="4142" y="6462"/>
                    </a:lnTo>
                    <a:lnTo>
                      <a:pt x="3956" y="6430"/>
                    </a:lnTo>
                    <a:lnTo>
                      <a:pt x="3780" y="6406"/>
                    </a:lnTo>
                    <a:lnTo>
                      <a:pt x="3611" y="6387"/>
                    </a:lnTo>
                    <a:lnTo>
                      <a:pt x="3452" y="6373"/>
                    </a:lnTo>
                    <a:lnTo>
                      <a:pt x="3299" y="6364"/>
                    </a:lnTo>
                    <a:lnTo>
                      <a:pt x="3153" y="6360"/>
                    </a:lnTo>
                    <a:lnTo>
                      <a:pt x="3012" y="6360"/>
                    </a:lnTo>
                    <a:lnTo>
                      <a:pt x="2877" y="6364"/>
                    </a:lnTo>
                    <a:lnTo>
                      <a:pt x="2748" y="6372"/>
                    </a:lnTo>
                    <a:lnTo>
                      <a:pt x="2622" y="6382"/>
                    </a:lnTo>
                    <a:lnTo>
                      <a:pt x="2499" y="6395"/>
                    </a:lnTo>
                    <a:lnTo>
                      <a:pt x="2379" y="6410"/>
                    </a:lnTo>
                    <a:lnTo>
                      <a:pt x="2262" y="6427"/>
                    </a:lnTo>
                    <a:lnTo>
                      <a:pt x="2146" y="6445"/>
                    </a:lnTo>
                    <a:lnTo>
                      <a:pt x="1916" y="6483"/>
                    </a:lnTo>
                    <a:lnTo>
                      <a:pt x="1686" y="6522"/>
                    </a:lnTo>
                    <a:lnTo>
                      <a:pt x="1569" y="6540"/>
                    </a:lnTo>
                    <a:lnTo>
                      <a:pt x="1450" y="6558"/>
                    </a:lnTo>
                    <a:lnTo>
                      <a:pt x="1328" y="6574"/>
                    </a:lnTo>
                    <a:lnTo>
                      <a:pt x="1202" y="6588"/>
                    </a:lnTo>
                    <a:lnTo>
                      <a:pt x="1072" y="6600"/>
                    </a:lnTo>
                    <a:lnTo>
                      <a:pt x="939" y="6608"/>
                    </a:lnTo>
                    <a:lnTo>
                      <a:pt x="799" y="6614"/>
                    </a:lnTo>
                    <a:lnTo>
                      <a:pt x="653" y="6616"/>
                    </a:lnTo>
                    <a:lnTo>
                      <a:pt x="502" y="6614"/>
                    </a:lnTo>
                    <a:lnTo>
                      <a:pt x="342" y="6607"/>
                    </a:lnTo>
                    <a:lnTo>
                      <a:pt x="176" y="6596"/>
                    </a:lnTo>
                    <a:lnTo>
                      <a:pt x="0" y="65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 dirty="0"/>
              </a:p>
            </p:txBody>
          </p:sp>
          <p:sp>
            <p:nvSpPr>
              <p:cNvPr id="63" name="Rectangle 7">
                <a:extLst>
                  <a:ext uri="{FF2B5EF4-FFF2-40B4-BE49-F238E27FC236}">
                    <a16:creationId xmlns:a16="http://schemas.microsoft.com/office/drawing/2014/main" xmlns="" id="{355C7692-9092-47EF-B770-52017DA41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863" y="1335088"/>
                <a:ext cx="111125" cy="316071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/>
              </a:p>
            </p:txBody>
          </p: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xmlns="" id="{699DFAA4-5D0B-46FE-ABE0-129328BB3E9A}"/>
                </a:ext>
              </a:extLst>
            </p:cNvPr>
            <p:cNvSpPr txBox="1"/>
            <p:nvPr/>
          </p:nvSpPr>
          <p:spPr>
            <a:xfrm>
              <a:off x="3255668" y="1334464"/>
              <a:ext cx="13740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Motivating</a:t>
              </a:r>
              <a:endPara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xmlns="" id="{B0EEE205-EE6C-498B-B8C9-47CA57F6484C}"/>
              </a:ext>
            </a:extLst>
          </p:cNvPr>
          <p:cNvGrpSpPr/>
          <p:nvPr/>
        </p:nvGrpSpPr>
        <p:grpSpPr>
          <a:xfrm>
            <a:off x="4058087" y="2870831"/>
            <a:ext cx="1567219" cy="1501119"/>
            <a:chOff x="2483768" y="2654807"/>
            <a:chExt cx="1567219" cy="1501119"/>
          </a:xfrm>
        </p:grpSpPr>
        <p:grpSp>
          <p:nvGrpSpPr>
            <p:cNvPr id="30" name="组合 29"/>
            <p:cNvGrpSpPr/>
            <p:nvPr/>
          </p:nvGrpSpPr>
          <p:grpSpPr>
            <a:xfrm>
              <a:off x="2483768" y="2654807"/>
              <a:ext cx="1308549" cy="1501119"/>
              <a:chOff x="792163" y="1335088"/>
              <a:chExt cx="4238474" cy="3367087"/>
            </a:xfrm>
            <a:solidFill>
              <a:schemeClr val="accent2"/>
            </a:solidFill>
          </p:grpSpPr>
          <p:sp>
            <p:nvSpPr>
              <p:cNvPr id="31" name="Freeform 5"/>
              <p:cNvSpPr>
                <a:spLocks/>
              </p:cNvSpPr>
              <p:nvPr/>
            </p:nvSpPr>
            <p:spPr bwMode="auto">
              <a:xfrm>
                <a:off x="792163" y="4495800"/>
                <a:ext cx="674688" cy="206375"/>
              </a:xfrm>
              <a:custGeom>
                <a:avLst/>
                <a:gdLst>
                  <a:gd name="T0" fmla="*/ 1039 w 3403"/>
                  <a:gd name="T1" fmla="*/ 0 h 1039"/>
                  <a:gd name="T2" fmla="*/ 933 w 3403"/>
                  <a:gd name="T3" fmla="*/ 5 h 1039"/>
                  <a:gd name="T4" fmla="*/ 830 w 3403"/>
                  <a:gd name="T5" fmla="*/ 21 h 1039"/>
                  <a:gd name="T6" fmla="*/ 731 w 3403"/>
                  <a:gd name="T7" fmla="*/ 46 h 1039"/>
                  <a:gd name="T8" fmla="*/ 635 w 3403"/>
                  <a:gd name="T9" fmla="*/ 81 h 1039"/>
                  <a:gd name="T10" fmla="*/ 544 w 3403"/>
                  <a:gd name="T11" fmla="*/ 125 h 1039"/>
                  <a:gd name="T12" fmla="*/ 458 w 3403"/>
                  <a:gd name="T13" fmla="*/ 177 h 1039"/>
                  <a:gd name="T14" fmla="*/ 379 w 3403"/>
                  <a:gd name="T15" fmla="*/ 237 h 1039"/>
                  <a:gd name="T16" fmla="*/ 304 w 3403"/>
                  <a:gd name="T17" fmla="*/ 304 h 1039"/>
                  <a:gd name="T18" fmla="*/ 238 w 3403"/>
                  <a:gd name="T19" fmla="*/ 378 h 1039"/>
                  <a:gd name="T20" fmla="*/ 177 w 3403"/>
                  <a:gd name="T21" fmla="*/ 458 h 1039"/>
                  <a:gd name="T22" fmla="*/ 125 w 3403"/>
                  <a:gd name="T23" fmla="*/ 544 h 1039"/>
                  <a:gd name="T24" fmla="*/ 82 w 3403"/>
                  <a:gd name="T25" fmla="*/ 634 h 1039"/>
                  <a:gd name="T26" fmla="*/ 47 w 3403"/>
                  <a:gd name="T27" fmla="*/ 730 h 1039"/>
                  <a:gd name="T28" fmla="*/ 21 w 3403"/>
                  <a:gd name="T29" fmla="*/ 829 h 1039"/>
                  <a:gd name="T30" fmla="*/ 5 w 3403"/>
                  <a:gd name="T31" fmla="*/ 933 h 1039"/>
                  <a:gd name="T32" fmla="*/ 0 w 3403"/>
                  <a:gd name="T33" fmla="*/ 1039 h 1039"/>
                  <a:gd name="T34" fmla="*/ 3400 w 3403"/>
                  <a:gd name="T35" fmla="*/ 986 h 1039"/>
                  <a:gd name="T36" fmla="*/ 3390 w 3403"/>
                  <a:gd name="T37" fmla="*/ 881 h 1039"/>
                  <a:gd name="T38" fmla="*/ 3370 w 3403"/>
                  <a:gd name="T39" fmla="*/ 779 h 1039"/>
                  <a:gd name="T40" fmla="*/ 3339 w 3403"/>
                  <a:gd name="T41" fmla="*/ 682 h 1039"/>
                  <a:gd name="T42" fmla="*/ 3300 w 3403"/>
                  <a:gd name="T43" fmla="*/ 588 h 1039"/>
                  <a:gd name="T44" fmla="*/ 3252 w 3403"/>
                  <a:gd name="T45" fmla="*/ 500 h 1039"/>
                  <a:gd name="T46" fmla="*/ 3196 w 3403"/>
                  <a:gd name="T47" fmla="*/ 418 h 1039"/>
                  <a:gd name="T48" fmla="*/ 3132 w 3403"/>
                  <a:gd name="T49" fmla="*/ 340 h 1039"/>
                  <a:gd name="T50" fmla="*/ 3061 w 3403"/>
                  <a:gd name="T51" fmla="*/ 269 h 1039"/>
                  <a:gd name="T52" fmla="*/ 2985 w 3403"/>
                  <a:gd name="T53" fmla="*/ 207 h 1039"/>
                  <a:gd name="T54" fmla="*/ 2902 w 3403"/>
                  <a:gd name="T55" fmla="*/ 150 h 1039"/>
                  <a:gd name="T56" fmla="*/ 2813 w 3403"/>
                  <a:gd name="T57" fmla="*/ 103 h 1039"/>
                  <a:gd name="T58" fmla="*/ 2721 w 3403"/>
                  <a:gd name="T59" fmla="*/ 62 h 1039"/>
                  <a:gd name="T60" fmla="*/ 2622 w 3403"/>
                  <a:gd name="T61" fmla="*/ 33 h 1039"/>
                  <a:gd name="T62" fmla="*/ 2521 w 3403"/>
                  <a:gd name="T63" fmla="*/ 11 h 1039"/>
                  <a:gd name="T64" fmla="*/ 2416 w 3403"/>
                  <a:gd name="T65" fmla="*/ 1 h 1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03" h="1039">
                    <a:moveTo>
                      <a:pt x="2363" y="0"/>
                    </a:moveTo>
                    <a:lnTo>
                      <a:pt x="1039" y="0"/>
                    </a:lnTo>
                    <a:lnTo>
                      <a:pt x="986" y="1"/>
                    </a:lnTo>
                    <a:lnTo>
                      <a:pt x="933" y="5"/>
                    </a:lnTo>
                    <a:lnTo>
                      <a:pt x="881" y="11"/>
                    </a:lnTo>
                    <a:lnTo>
                      <a:pt x="830" y="21"/>
                    </a:lnTo>
                    <a:lnTo>
                      <a:pt x="780" y="33"/>
                    </a:lnTo>
                    <a:lnTo>
                      <a:pt x="731" y="46"/>
                    </a:lnTo>
                    <a:lnTo>
                      <a:pt x="682" y="62"/>
                    </a:lnTo>
                    <a:lnTo>
                      <a:pt x="635" y="81"/>
                    </a:lnTo>
                    <a:lnTo>
                      <a:pt x="589" y="103"/>
                    </a:lnTo>
                    <a:lnTo>
                      <a:pt x="544" y="125"/>
                    </a:lnTo>
                    <a:lnTo>
                      <a:pt x="501" y="150"/>
                    </a:lnTo>
                    <a:lnTo>
                      <a:pt x="458" y="177"/>
                    </a:lnTo>
                    <a:lnTo>
                      <a:pt x="418" y="207"/>
                    </a:lnTo>
                    <a:lnTo>
                      <a:pt x="379" y="237"/>
                    </a:lnTo>
                    <a:lnTo>
                      <a:pt x="340" y="269"/>
                    </a:lnTo>
                    <a:lnTo>
                      <a:pt x="304" y="304"/>
                    </a:lnTo>
                    <a:lnTo>
                      <a:pt x="270" y="340"/>
                    </a:lnTo>
                    <a:lnTo>
                      <a:pt x="238" y="378"/>
                    </a:lnTo>
                    <a:lnTo>
                      <a:pt x="207" y="418"/>
                    </a:lnTo>
                    <a:lnTo>
                      <a:pt x="177" y="458"/>
                    </a:lnTo>
                    <a:lnTo>
                      <a:pt x="151" y="500"/>
                    </a:lnTo>
                    <a:lnTo>
                      <a:pt x="125" y="544"/>
                    </a:lnTo>
                    <a:lnTo>
                      <a:pt x="103" y="588"/>
                    </a:lnTo>
                    <a:lnTo>
                      <a:pt x="82" y="634"/>
                    </a:lnTo>
                    <a:lnTo>
                      <a:pt x="63" y="682"/>
                    </a:lnTo>
                    <a:lnTo>
                      <a:pt x="47" y="730"/>
                    </a:lnTo>
                    <a:lnTo>
                      <a:pt x="33" y="779"/>
                    </a:lnTo>
                    <a:lnTo>
                      <a:pt x="21" y="829"/>
                    </a:lnTo>
                    <a:lnTo>
                      <a:pt x="12" y="881"/>
                    </a:lnTo>
                    <a:lnTo>
                      <a:pt x="5" y="933"/>
                    </a:lnTo>
                    <a:lnTo>
                      <a:pt x="1" y="986"/>
                    </a:lnTo>
                    <a:lnTo>
                      <a:pt x="0" y="1039"/>
                    </a:lnTo>
                    <a:lnTo>
                      <a:pt x="3403" y="1039"/>
                    </a:lnTo>
                    <a:lnTo>
                      <a:pt x="3400" y="986"/>
                    </a:lnTo>
                    <a:lnTo>
                      <a:pt x="3396" y="933"/>
                    </a:lnTo>
                    <a:lnTo>
                      <a:pt x="3390" y="881"/>
                    </a:lnTo>
                    <a:lnTo>
                      <a:pt x="3381" y="829"/>
                    </a:lnTo>
                    <a:lnTo>
                      <a:pt x="3370" y="779"/>
                    </a:lnTo>
                    <a:lnTo>
                      <a:pt x="3355" y="730"/>
                    </a:lnTo>
                    <a:lnTo>
                      <a:pt x="3339" y="682"/>
                    </a:lnTo>
                    <a:lnTo>
                      <a:pt x="3321" y="634"/>
                    </a:lnTo>
                    <a:lnTo>
                      <a:pt x="3300" y="588"/>
                    </a:lnTo>
                    <a:lnTo>
                      <a:pt x="3276" y="544"/>
                    </a:lnTo>
                    <a:lnTo>
                      <a:pt x="3252" y="500"/>
                    </a:lnTo>
                    <a:lnTo>
                      <a:pt x="3224" y="458"/>
                    </a:lnTo>
                    <a:lnTo>
                      <a:pt x="3196" y="418"/>
                    </a:lnTo>
                    <a:lnTo>
                      <a:pt x="3165" y="378"/>
                    </a:lnTo>
                    <a:lnTo>
                      <a:pt x="3132" y="340"/>
                    </a:lnTo>
                    <a:lnTo>
                      <a:pt x="3097" y="304"/>
                    </a:lnTo>
                    <a:lnTo>
                      <a:pt x="3061" y="269"/>
                    </a:lnTo>
                    <a:lnTo>
                      <a:pt x="3024" y="237"/>
                    </a:lnTo>
                    <a:lnTo>
                      <a:pt x="2985" y="207"/>
                    </a:lnTo>
                    <a:lnTo>
                      <a:pt x="2943" y="177"/>
                    </a:lnTo>
                    <a:lnTo>
                      <a:pt x="2902" y="150"/>
                    </a:lnTo>
                    <a:lnTo>
                      <a:pt x="2858" y="125"/>
                    </a:lnTo>
                    <a:lnTo>
                      <a:pt x="2813" y="103"/>
                    </a:lnTo>
                    <a:lnTo>
                      <a:pt x="2767" y="81"/>
                    </a:lnTo>
                    <a:lnTo>
                      <a:pt x="2721" y="62"/>
                    </a:lnTo>
                    <a:lnTo>
                      <a:pt x="2672" y="46"/>
                    </a:lnTo>
                    <a:lnTo>
                      <a:pt x="2622" y="33"/>
                    </a:lnTo>
                    <a:lnTo>
                      <a:pt x="2572" y="21"/>
                    </a:lnTo>
                    <a:lnTo>
                      <a:pt x="2521" y="11"/>
                    </a:lnTo>
                    <a:lnTo>
                      <a:pt x="2469" y="5"/>
                    </a:lnTo>
                    <a:lnTo>
                      <a:pt x="2416" y="1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rgbClr val="17375E"/>
              </a:solidFill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1135063" y="1366838"/>
                <a:ext cx="3895574" cy="1720162"/>
              </a:xfrm>
              <a:custGeom>
                <a:avLst/>
                <a:gdLst>
                  <a:gd name="T0" fmla="*/ 50 w 9918"/>
                  <a:gd name="T1" fmla="*/ 82 h 7543"/>
                  <a:gd name="T2" fmla="*/ 415 w 9918"/>
                  <a:gd name="T3" fmla="*/ 53 h 7543"/>
                  <a:gd name="T4" fmla="*/ 873 w 9918"/>
                  <a:gd name="T5" fmla="*/ 26 h 7543"/>
                  <a:gd name="T6" fmla="*/ 1449 w 9918"/>
                  <a:gd name="T7" fmla="*/ 6 h 7543"/>
                  <a:gd name="T8" fmla="*/ 2101 w 9918"/>
                  <a:gd name="T9" fmla="*/ 1 h 7543"/>
                  <a:gd name="T10" fmla="*/ 2792 w 9918"/>
                  <a:gd name="T11" fmla="*/ 24 h 7543"/>
                  <a:gd name="T12" fmla="*/ 3481 w 9918"/>
                  <a:gd name="T13" fmla="*/ 83 h 7543"/>
                  <a:gd name="T14" fmla="*/ 4131 w 9918"/>
                  <a:gd name="T15" fmla="*/ 189 h 7543"/>
                  <a:gd name="T16" fmla="*/ 4704 w 9918"/>
                  <a:gd name="T17" fmla="*/ 352 h 7543"/>
                  <a:gd name="T18" fmla="*/ 5158 w 9918"/>
                  <a:gd name="T19" fmla="*/ 582 h 7543"/>
                  <a:gd name="T20" fmla="*/ 5466 w 9918"/>
                  <a:gd name="T21" fmla="*/ 879 h 7543"/>
                  <a:gd name="T22" fmla="*/ 5745 w 9918"/>
                  <a:gd name="T23" fmla="*/ 1133 h 7543"/>
                  <a:gd name="T24" fmla="*/ 6041 w 9918"/>
                  <a:gd name="T25" fmla="*/ 1312 h 7543"/>
                  <a:gd name="T26" fmla="*/ 6358 w 9918"/>
                  <a:gd name="T27" fmla="*/ 1428 h 7543"/>
                  <a:gd name="T28" fmla="*/ 6704 w 9918"/>
                  <a:gd name="T29" fmla="*/ 1488 h 7543"/>
                  <a:gd name="T30" fmla="*/ 7084 w 9918"/>
                  <a:gd name="T31" fmla="*/ 1503 h 7543"/>
                  <a:gd name="T32" fmla="*/ 7503 w 9918"/>
                  <a:gd name="T33" fmla="*/ 1482 h 7543"/>
                  <a:gd name="T34" fmla="*/ 7967 w 9918"/>
                  <a:gd name="T35" fmla="*/ 1433 h 7543"/>
                  <a:gd name="T36" fmla="*/ 8667 w 9918"/>
                  <a:gd name="T37" fmla="*/ 1341 h 7543"/>
                  <a:gd name="T38" fmla="*/ 9473 w 9918"/>
                  <a:gd name="T39" fmla="*/ 1240 h 7543"/>
                  <a:gd name="T40" fmla="*/ 9905 w 9918"/>
                  <a:gd name="T41" fmla="*/ 1233 h 7543"/>
                  <a:gd name="T42" fmla="*/ 9821 w 9918"/>
                  <a:gd name="T43" fmla="*/ 1536 h 7543"/>
                  <a:gd name="T44" fmla="*/ 9725 w 9918"/>
                  <a:gd name="T45" fmla="*/ 1927 h 7543"/>
                  <a:gd name="T46" fmla="*/ 9619 w 9918"/>
                  <a:gd name="T47" fmla="*/ 2430 h 7543"/>
                  <a:gd name="T48" fmla="*/ 9519 w 9918"/>
                  <a:gd name="T49" fmla="*/ 3018 h 7543"/>
                  <a:gd name="T50" fmla="*/ 9443 w 9918"/>
                  <a:gd name="T51" fmla="*/ 3666 h 7543"/>
                  <a:gd name="T52" fmla="*/ 9407 w 9918"/>
                  <a:gd name="T53" fmla="*/ 4348 h 7543"/>
                  <a:gd name="T54" fmla="*/ 9426 w 9918"/>
                  <a:gd name="T55" fmla="*/ 5038 h 7543"/>
                  <a:gd name="T56" fmla="*/ 9517 w 9918"/>
                  <a:gd name="T57" fmla="*/ 5709 h 7543"/>
                  <a:gd name="T58" fmla="*/ 9698 w 9918"/>
                  <a:gd name="T59" fmla="*/ 6336 h 7543"/>
                  <a:gd name="T60" fmla="*/ 9873 w 9918"/>
                  <a:gd name="T61" fmla="*/ 6723 h 7543"/>
                  <a:gd name="T62" fmla="*/ 9825 w 9918"/>
                  <a:gd name="T63" fmla="*/ 6797 h 7543"/>
                  <a:gd name="T64" fmla="*/ 9708 w 9918"/>
                  <a:gd name="T65" fmla="*/ 6936 h 7543"/>
                  <a:gd name="T66" fmla="*/ 9512 w 9918"/>
                  <a:gd name="T67" fmla="*/ 7108 h 7543"/>
                  <a:gd name="T68" fmla="*/ 9224 w 9918"/>
                  <a:gd name="T69" fmla="*/ 7284 h 7543"/>
                  <a:gd name="T70" fmla="*/ 8834 w 9918"/>
                  <a:gd name="T71" fmla="*/ 7433 h 7543"/>
                  <a:gd name="T72" fmla="*/ 8330 w 9918"/>
                  <a:gd name="T73" fmla="*/ 7527 h 7543"/>
                  <a:gd name="T74" fmla="*/ 7700 w 9918"/>
                  <a:gd name="T75" fmla="*/ 7533 h 7543"/>
                  <a:gd name="T76" fmla="*/ 6932 w 9918"/>
                  <a:gd name="T77" fmla="*/ 7423 h 7543"/>
                  <a:gd name="T78" fmla="*/ 6016 w 9918"/>
                  <a:gd name="T79" fmla="*/ 7166 h 7543"/>
                  <a:gd name="T80" fmla="*/ 4939 w 9918"/>
                  <a:gd name="T81" fmla="*/ 6733 h 7543"/>
                  <a:gd name="T82" fmla="*/ 4142 w 9918"/>
                  <a:gd name="T83" fmla="*/ 6462 h 7543"/>
                  <a:gd name="T84" fmla="*/ 3611 w 9918"/>
                  <a:gd name="T85" fmla="*/ 6387 h 7543"/>
                  <a:gd name="T86" fmla="*/ 3153 w 9918"/>
                  <a:gd name="T87" fmla="*/ 6360 h 7543"/>
                  <a:gd name="T88" fmla="*/ 2748 w 9918"/>
                  <a:gd name="T89" fmla="*/ 6372 h 7543"/>
                  <a:gd name="T90" fmla="*/ 2379 w 9918"/>
                  <a:gd name="T91" fmla="*/ 6410 h 7543"/>
                  <a:gd name="T92" fmla="*/ 1916 w 9918"/>
                  <a:gd name="T93" fmla="*/ 6483 h 7543"/>
                  <a:gd name="T94" fmla="*/ 1450 w 9918"/>
                  <a:gd name="T95" fmla="*/ 6558 h 7543"/>
                  <a:gd name="T96" fmla="*/ 1072 w 9918"/>
                  <a:gd name="T97" fmla="*/ 6600 h 7543"/>
                  <a:gd name="T98" fmla="*/ 653 w 9918"/>
                  <a:gd name="T99" fmla="*/ 6616 h 7543"/>
                  <a:gd name="T100" fmla="*/ 176 w 9918"/>
                  <a:gd name="T101" fmla="*/ 6596 h 7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918" h="7543">
                    <a:moveTo>
                      <a:pt x="0" y="6579"/>
                    </a:moveTo>
                    <a:lnTo>
                      <a:pt x="0" y="87"/>
                    </a:lnTo>
                    <a:lnTo>
                      <a:pt x="50" y="82"/>
                    </a:lnTo>
                    <a:lnTo>
                      <a:pt x="192" y="70"/>
                    </a:lnTo>
                    <a:lnTo>
                      <a:pt x="294" y="62"/>
                    </a:lnTo>
                    <a:lnTo>
                      <a:pt x="415" y="53"/>
                    </a:lnTo>
                    <a:lnTo>
                      <a:pt x="551" y="44"/>
                    </a:lnTo>
                    <a:lnTo>
                      <a:pt x="705" y="35"/>
                    </a:lnTo>
                    <a:lnTo>
                      <a:pt x="873" y="26"/>
                    </a:lnTo>
                    <a:lnTo>
                      <a:pt x="1054" y="17"/>
                    </a:lnTo>
                    <a:lnTo>
                      <a:pt x="1246" y="11"/>
                    </a:lnTo>
                    <a:lnTo>
                      <a:pt x="1449" y="6"/>
                    </a:lnTo>
                    <a:lnTo>
                      <a:pt x="1659" y="1"/>
                    </a:lnTo>
                    <a:lnTo>
                      <a:pt x="1877" y="0"/>
                    </a:lnTo>
                    <a:lnTo>
                      <a:pt x="2101" y="1"/>
                    </a:lnTo>
                    <a:lnTo>
                      <a:pt x="2329" y="6"/>
                    </a:lnTo>
                    <a:lnTo>
                      <a:pt x="2559" y="13"/>
                    </a:lnTo>
                    <a:lnTo>
                      <a:pt x="2792" y="24"/>
                    </a:lnTo>
                    <a:lnTo>
                      <a:pt x="3024" y="38"/>
                    </a:lnTo>
                    <a:lnTo>
                      <a:pt x="3254" y="59"/>
                    </a:lnTo>
                    <a:lnTo>
                      <a:pt x="3481" y="83"/>
                    </a:lnTo>
                    <a:lnTo>
                      <a:pt x="3705" y="113"/>
                    </a:lnTo>
                    <a:lnTo>
                      <a:pt x="3921" y="148"/>
                    </a:lnTo>
                    <a:lnTo>
                      <a:pt x="4131" y="189"/>
                    </a:lnTo>
                    <a:lnTo>
                      <a:pt x="4333" y="237"/>
                    </a:lnTo>
                    <a:lnTo>
                      <a:pt x="4524" y="291"/>
                    </a:lnTo>
                    <a:lnTo>
                      <a:pt x="4704" y="352"/>
                    </a:lnTo>
                    <a:lnTo>
                      <a:pt x="4869" y="421"/>
                    </a:lnTo>
                    <a:lnTo>
                      <a:pt x="5022" y="498"/>
                    </a:lnTo>
                    <a:lnTo>
                      <a:pt x="5158" y="582"/>
                    </a:lnTo>
                    <a:lnTo>
                      <a:pt x="5277" y="676"/>
                    </a:lnTo>
                    <a:lnTo>
                      <a:pt x="5376" y="778"/>
                    </a:lnTo>
                    <a:lnTo>
                      <a:pt x="5466" y="879"/>
                    </a:lnTo>
                    <a:lnTo>
                      <a:pt x="5558" y="973"/>
                    </a:lnTo>
                    <a:lnTo>
                      <a:pt x="5651" y="1057"/>
                    </a:lnTo>
                    <a:lnTo>
                      <a:pt x="5745" y="1133"/>
                    </a:lnTo>
                    <a:lnTo>
                      <a:pt x="5842" y="1200"/>
                    </a:lnTo>
                    <a:lnTo>
                      <a:pt x="5941" y="1260"/>
                    </a:lnTo>
                    <a:lnTo>
                      <a:pt x="6041" y="1312"/>
                    </a:lnTo>
                    <a:lnTo>
                      <a:pt x="6144" y="1358"/>
                    </a:lnTo>
                    <a:lnTo>
                      <a:pt x="6250" y="1396"/>
                    </a:lnTo>
                    <a:lnTo>
                      <a:pt x="6358" y="1428"/>
                    </a:lnTo>
                    <a:lnTo>
                      <a:pt x="6471" y="1453"/>
                    </a:lnTo>
                    <a:lnTo>
                      <a:pt x="6585" y="1473"/>
                    </a:lnTo>
                    <a:lnTo>
                      <a:pt x="6704" y="1488"/>
                    </a:lnTo>
                    <a:lnTo>
                      <a:pt x="6827" y="1498"/>
                    </a:lnTo>
                    <a:lnTo>
                      <a:pt x="6953" y="1502"/>
                    </a:lnTo>
                    <a:lnTo>
                      <a:pt x="7084" y="1503"/>
                    </a:lnTo>
                    <a:lnTo>
                      <a:pt x="7220" y="1500"/>
                    </a:lnTo>
                    <a:lnTo>
                      <a:pt x="7359" y="1492"/>
                    </a:lnTo>
                    <a:lnTo>
                      <a:pt x="7503" y="1482"/>
                    </a:lnTo>
                    <a:lnTo>
                      <a:pt x="7652" y="1468"/>
                    </a:lnTo>
                    <a:lnTo>
                      <a:pt x="7807" y="1451"/>
                    </a:lnTo>
                    <a:lnTo>
                      <a:pt x="7967" y="1433"/>
                    </a:lnTo>
                    <a:lnTo>
                      <a:pt x="8134" y="1412"/>
                    </a:lnTo>
                    <a:lnTo>
                      <a:pt x="8306" y="1390"/>
                    </a:lnTo>
                    <a:lnTo>
                      <a:pt x="8667" y="1341"/>
                    </a:lnTo>
                    <a:lnTo>
                      <a:pt x="9056" y="1291"/>
                    </a:lnTo>
                    <a:lnTo>
                      <a:pt x="9260" y="1264"/>
                    </a:lnTo>
                    <a:lnTo>
                      <a:pt x="9473" y="1240"/>
                    </a:lnTo>
                    <a:lnTo>
                      <a:pt x="9691" y="1216"/>
                    </a:lnTo>
                    <a:lnTo>
                      <a:pt x="9918" y="1192"/>
                    </a:lnTo>
                    <a:lnTo>
                      <a:pt x="9905" y="1233"/>
                    </a:lnTo>
                    <a:lnTo>
                      <a:pt x="9871" y="1350"/>
                    </a:lnTo>
                    <a:lnTo>
                      <a:pt x="9848" y="1435"/>
                    </a:lnTo>
                    <a:lnTo>
                      <a:pt x="9821" y="1536"/>
                    </a:lnTo>
                    <a:lnTo>
                      <a:pt x="9792" y="1653"/>
                    </a:lnTo>
                    <a:lnTo>
                      <a:pt x="9759" y="1783"/>
                    </a:lnTo>
                    <a:lnTo>
                      <a:pt x="9725" y="1927"/>
                    </a:lnTo>
                    <a:lnTo>
                      <a:pt x="9690" y="2084"/>
                    </a:lnTo>
                    <a:lnTo>
                      <a:pt x="9655" y="2252"/>
                    </a:lnTo>
                    <a:lnTo>
                      <a:pt x="9619" y="2430"/>
                    </a:lnTo>
                    <a:lnTo>
                      <a:pt x="9584" y="2619"/>
                    </a:lnTo>
                    <a:lnTo>
                      <a:pt x="9551" y="2815"/>
                    </a:lnTo>
                    <a:lnTo>
                      <a:pt x="9519" y="3018"/>
                    </a:lnTo>
                    <a:lnTo>
                      <a:pt x="9491" y="3229"/>
                    </a:lnTo>
                    <a:lnTo>
                      <a:pt x="9465" y="3446"/>
                    </a:lnTo>
                    <a:lnTo>
                      <a:pt x="9443" y="3666"/>
                    </a:lnTo>
                    <a:lnTo>
                      <a:pt x="9426" y="3891"/>
                    </a:lnTo>
                    <a:lnTo>
                      <a:pt x="9413" y="4119"/>
                    </a:lnTo>
                    <a:lnTo>
                      <a:pt x="9407" y="4348"/>
                    </a:lnTo>
                    <a:lnTo>
                      <a:pt x="9406" y="4578"/>
                    </a:lnTo>
                    <a:lnTo>
                      <a:pt x="9412" y="4809"/>
                    </a:lnTo>
                    <a:lnTo>
                      <a:pt x="9426" y="5038"/>
                    </a:lnTo>
                    <a:lnTo>
                      <a:pt x="9447" y="5265"/>
                    </a:lnTo>
                    <a:lnTo>
                      <a:pt x="9478" y="5489"/>
                    </a:lnTo>
                    <a:lnTo>
                      <a:pt x="9517" y="5709"/>
                    </a:lnTo>
                    <a:lnTo>
                      <a:pt x="9567" y="5924"/>
                    </a:lnTo>
                    <a:lnTo>
                      <a:pt x="9627" y="6133"/>
                    </a:lnTo>
                    <a:lnTo>
                      <a:pt x="9698" y="6336"/>
                    </a:lnTo>
                    <a:lnTo>
                      <a:pt x="9781" y="6531"/>
                    </a:lnTo>
                    <a:lnTo>
                      <a:pt x="9877" y="6716"/>
                    </a:lnTo>
                    <a:lnTo>
                      <a:pt x="9873" y="6723"/>
                    </a:lnTo>
                    <a:lnTo>
                      <a:pt x="9864" y="6739"/>
                    </a:lnTo>
                    <a:lnTo>
                      <a:pt x="9848" y="6764"/>
                    </a:lnTo>
                    <a:lnTo>
                      <a:pt x="9825" y="6797"/>
                    </a:lnTo>
                    <a:lnTo>
                      <a:pt x="9794" y="6838"/>
                    </a:lnTo>
                    <a:lnTo>
                      <a:pt x="9756" y="6884"/>
                    </a:lnTo>
                    <a:lnTo>
                      <a:pt x="9708" y="6936"/>
                    </a:lnTo>
                    <a:lnTo>
                      <a:pt x="9652" y="6991"/>
                    </a:lnTo>
                    <a:lnTo>
                      <a:pt x="9587" y="7048"/>
                    </a:lnTo>
                    <a:lnTo>
                      <a:pt x="9512" y="7108"/>
                    </a:lnTo>
                    <a:lnTo>
                      <a:pt x="9427" y="7168"/>
                    </a:lnTo>
                    <a:lnTo>
                      <a:pt x="9331" y="7227"/>
                    </a:lnTo>
                    <a:lnTo>
                      <a:pt x="9224" y="7284"/>
                    </a:lnTo>
                    <a:lnTo>
                      <a:pt x="9107" y="7338"/>
                    </a:lnTo>
                    <a:lnTo>
                      <a:pt x="8977" y="7389"/>
                    </a:lnTo>
                    <a:lnTo>
                      <a:pt x="8834" y="7433"/>
                    </a:lnTo>
                    <a:lnTo>
                      <a:pt x="8679" y="7473"/>
                    </a:lnTo>
                    <a:lnTo>
                      <a:pt x="8512" y="7503"/>
                    </a:lnTo>
                    <a:lnTo>
                      <a:pt x="8330" y="7527"/>
                    </a:lnTo>
                    <a:lnTo>
                      <a:pt x="8135" y="7539"/>
                    </a:lnTo>
                    <a:lnTo>
                      <a:pt x="7925" y="7543"/>
                    </a:lnTo>
                    <a:lnTo>
                      <a:pt x="7700" y="7533"/>
                    </a:lnTo>
                    <a:lnTo>
                      <a:pt x="7459" y="7511"/>
                    </a:lnTo>
                    <a:lnTo>
                      <a:pt x="7204" y="7475"/>
                    </a:lnTo>
                    <a:lnTo>
                      <a:pt x="6932" y="7423"/>
                    </a:lnTo>
                    <a:lnTo>
                      <a:pt x="6644" y="7355"/>
                    </a:lnTo>
                    <a:lnTo>
                      <a:pt x="6338" y="7270"/>
                    </a:lnTo>
                    <a:lnTo>
                      <a:pt x="6016" y="7166"/>
                    </a:lnTo>
                    <a:lnTo>
                      <a:pt x="5675" y="7043"/>
                    </a:lnTo>
                    <a:lnTo>
                      <a:pt x="5317" y="6899"/>
                    </a:lnTo>
                    <a:lnTo>
                      <a:pt x="4939" y="6733"/>
                    </a:lnTo>
                    <a:lnTo>
                      <a:pt x="4543" y="6545"/>
                    </a:lnTo>
                    <a:lnTo>
                      <a:pt x="4337" y="6499"/>
                    </a:lnTo>
                    <a:lnTo>
                      <a:pt x="4142" y="6462"/>
                    </a:lnTo>
                    <a:lnTo>
                      <a:pt x="3956" y="6430"/>
                    </a:lnTo>
                    <a:lnTo>
                      <a:pt x="3780" y="6406"/>
                    </a:lnTo>
                    <a:lnTo>
                      <a:pt x="3611" y="6387"/>
                    </a:lnTo>
                    <a:lnTo>
                      <a:pt x="3452" y="6373"/>
                    </a:lnTo>
                    <a:lnTo>
                      <a:pt x="3299" y="6364"/>
                    </a:lnTo>
                    <a:lnTo>
                      <a:pt x="3153" y="6360"/>
                    </a:lnTo>
                    <a:lnTo>
                      <a:pt x="3012" y="6360"/>
                    </a:lnTo>
                    <a:lnTo>
                      <a:pt x="2877" y="6364"/>
                    </a:lnTo>
                    <a:lnTo>
                      <a:pt x="2748" y="6372"/>
                    </a:lnTo>
                    <a:lnTo>
                      <a:pt x="2622" y="6382"/>
                    </a:lnTo>
                    <a:lnTo>
                      <a:pt x="2499" y="6395"/>
                    </a:lnTo>
                    <a:lnTo>
                      <a:pt x="2379" y="6410"/>
                    </a:lnTo>
                    <a:lnTo>
                      <a:pt x="2262" y="6427"/>
                    </a:lnTo>
                    <a:lnTo>
                      <a:pt x="2146" y="6445"/>
                    </a:lnTo>
                    <a:lnTo>
                      <a:pt x="1916" y="6483"/>
                    </a:lnTo>
                    <a:lnTo>
                      <a:pt x="1686" y="6522"/>
                    </a:lnTo>
                    <a:lnTo>
                      <a:pt x="1569" y="6540"/>
                    </a:lnTo>
                    <a:lnTo>
                      <a:pt x="1450" y="6558"/>
                    </a:lnTo>
                    <a:lnTo>
                      <a:pt x="1328" y="6574"/>
                    </a:lnTo>
                    <a:lnTo>
                      <a:pt x="1202" y="6588"/>
                    </a:lnTo>
                    <a:lnTo>
                      <a:pt x="1072" y="6600"/>
                    </a:lnTo>
                    <a:lnTo>
                      <a:pt x="939" y="6608"/>
                    </a:lnTo>
                    <a:lnTo>
                      <a:pt x="799" y="6614"/>
                    </a:lnTo>
                    <a:lnTo>
                      <a:pt x="653" y="6616"/>
                    </a:lnTo>
                    <a:lnTo>
                      <a:pt x="502" y="6614"/>
                    </a:lnTo>
                    <a:lnTo>
                      <a:pt x="342" y="6607"/>
                    </a:lnTo>
                    <a:lnTo>
                      <a:pt x="176" y="6596"/>
                    </a:lnTo>
                    <a:lnTo>
                      <a:pt x="0" y="657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 dirty="0"/>
              </a:p>
            </p:txBody>
          </p:sp>
          <p:sp>
            <p:nvSpPr>
              <p:cNvPr id="33" name="Rectangle 7"/>
              <p:cNvSpPr>
                <a:spLocks noChangeArrowheads="1"/>
              </p:cNvSpPr>
              <p:nvPr/>
            </p:nvSpPr>
            <p:spPr bwMode="auto">
              <a:xfrm>
                <a:off x="1058863" y="1335088"/>
                <a:ext cx="111125" cy="316071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/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A5BE00D9-5589-49F0-9E33-C2E775CFEC51}"/>
                </a:ext>
              </a:extLst>
            </p:cNvPr>
            <p:cNvSpPr txBox="1"/>
            <p:nvPr/>
          </p:nvSpPr>
          <p:spPr>
            <a:xfrm>
              <a:off x="2576959" y="2853632"/>
              <a:ext cx="14740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Enabling</a:t>
              </a:r>
              <a:endPara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xmlns="" id="{35C05448-540C-42CC-A1B8-0C93E956BBA9}"/>
              </a:ext>
            </a:extLst>
          </p:cNvPr>
          <p:cNvGrpSpPr/>
          <p:nvPr/>
        </p:nvGrpSpPr>
        <p:grpSpPr>
          <a:xfrm>
            <a:off x="6882502" y="3302879"/>
            <a:ext cx="1649430" cy="1501119"/>
            <a:chOff x="5308183" y="3230871"/>
            <a:chExt cx="1649430" cy="1501119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xmlns="" id="{40EEE3E1-DAAD-41B5-8877-4A20E8E55F6D}"/>
                </a:ext>
              </a:extLst>
            </p:cNvPr>
            <p:cNvGrpSpPr/>
            <p:nvPr/>
          </p:nvGrpSpPr>
          <p:grpSpPr>
            <a:xfrm>
              <a:off x="5308183" y="3230871"/>
              <a:ext cx="1424057" cy="1501119"/>
              <a:chOff x="792163" y="1335088"/>
              <a:chExt cx="4238474" cy="3367087"/>
            </a:xfrm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xmlns="" id="{F3F52089-7D3B-4A87-AEB7-67FCC435C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4495800"/>
                <a:ext cx="674688" cy="206375"/>
              </a:xfrm>
              <a:custGeom>
                <a:avLst/>
                <a:gdLst>
                  <a:gd name="T0" fmla="*/ 1039 w 3403"/>
                  <a:gd name="T1" fmla="*/ 0 h 1039"/>
                  <a:gd name="T2" fmla="*/ 933 w 3403"/>
                  <a:gd name="T3" fmla="*/ 5 h 1039"/>
                  <a:gd name="T4" fmla="*/ 830 w 3403"/>
                  <a:gd name="T5" fmla="*/ 21 h 1039"/>
                  <a:gd name="T6" fmla="*/ 731 w 3403"/>
                  <a:gd name="T7" fmla="*/ 46 h 1039"/>
                  <a:gd name="T8" fmla="*/ 635 w 3403"/>
                  <a:gd name="T9" fmla="*/ 81 h 1039"/>
                  <a:gd name="T10" fmla="*/ 544 w 3403"/>
                  <a:gd name="T11" fmla="*/ 125 h 1039"/>
                  <a:gd name="T12" fmla="*/ 458 w 3403"/>
                  <a:gd name="T13" fmla="*/ 177 h 1039"/>
                  <a:gd name="T14" fmla="*/ 379 w 3403"/>
                  <a:gd name="T15" fmla="*/ 237 h 1039"/>
                  <a:gd name="T16" fmla="*/ 304 w 3403"/>
                  <a:gd name="T17" fmla="*/ 304 h 1039"/>
                  <a:gd name="T18" fmla="*/ 238 w 3403"/>
                  <a:gd name="T19" fmla="*/ 378 h 1039"/>
                  <a:gd name="T20" fmla="*/ 177 w 3403"/>
                  <a:gd name="T21" fmla="*/ 458 h 1039"/>
                  <a:gd name="T22" fmla="*/ 125 w 3403"/>
                  <a:gd name="T23" fmla="*/ 544 h 1039"/>
                  <a:gd name="T24" fmla="*/ 82 w 3403"/>
                  <a:gd name="T25" fmla="*/ 634 h 1039"/>
                  <a:gd name="T26" fmla="*/ 47 w 3403"/>
                  <a:gd name="T27" fmla="*/ 730 h 1039"/>
                  <a:gd name="T28" fmla="*/ 21 w 3403"/>
                  <a:gd name="T29" fmla="*/ 829 h 1039"/>
                  <a:gd name="T30" fmla="*/ 5 w 3403"/>
                  <a:gd name="T31" fmla="*/ 933 h 1039"/>
                  <a:gd name="T32" fmla="*/ 0 w 3403"/>
                  <a:gd name="T33" fmla="*/ 1039 h 1039"/>
                  <a:gd name="T34" fmla="*/ 3400 w 3403"/>
                  <a:gd name="T35" fmla="*/ 986 h 1039"/>
                  <a:gd name="T36" fmla="*/ 3390 w 3403"/>
                  <a:gd name="T37" fmla="*/ 881 h 1039"/>
                  <a:gd name="T38" fmla="*/ 3370 w 3403"/>
                  <a:gd name="T39" fmla="*/ 779 h 1039"/>
                  <a:gd name="T40" fmla="*/ 3339 w 3403"/>
                  <a:gd name="T41" fmla="*/ 682 h 1039"/>
                  <a:gd name="T42" fmla="*/ 3300 w 3403"/>
                  <a:gd name="T43" fmla="*/ 588 h 1039"/>
                  <a:gd name="T44" fmla="*/ 3252 w 3403"/>
                  <a:gd name="T45" fmla="*/ 500 h 1039"/>
                  <a:gd name="T46" fmla="*/ 3196 w 3403"/>
                  <a:gd name="T47" fmla="*/ 418 h 1039"/>
                  <a:gd name="T48" fmla="*/ 3132 w 3403"/>
                  <a:gd name="T49" fmla="*/ 340 h 1039"/>
                  <a:gd name="T50" fmla="*/ 3061 w 3403"/>
                  <a:gd name="T51" fmla="*/ 269 h 1039"/>
                  <a:gd name="T52" fmla="*/ 2985 w 3403"/>
                  <a:gd name="T53" fmla="*/ 207 h 1039"/>
                  <a:gd name="T54" fmla="*/ 2902 w 3403"/>
                  <a:gd name="T55" fmla="*/ 150 h 1039"/>
                  <a:gd name="T56" fmla="*/ 2813 w 3403"/>
                  <a:gd name="T57" fmla="*/ 103 h 1039"/>
                  <a:gd name="T58" fmla="*/ 2721 w 3403"/>
                  <a:gd name="T59" fmla="*/ 62 h 1039"/>
                  <a:gd name="T60" fmla="*/ 2622 w 3403"/>
                  <a:gd name="T61" fmla="*/ 33 h 1039"/>
                  <a:gd name="T62" fmla="*/ 2521 w 3403"/>
                  <a:gd name="T63" fmla="*/ 11 h 1039"/>
                  <a:gd name="T64" fmla="*/ 2416 w 3403"/>
                  <a:gd name="T65" fmla="*/ 1 h 1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03" h="1039">
                    <a:moveTo>
                      <a:pt x="2363" y="0"/>
                    </a:moveTo>
                    <a:lnTo>
                      <a:pt x="1039" y="0"/>
                    </a:lnTo>
                    <a:lnTo>
                      <a:pt x="986" y="1"/>
                    </a:lnTo>
                    <a:lnTo>
                      <a:pt x="933" y="5"/>
                    </a:lnTo>
                    <a:lnTo>
                      <a:pt x="881" y="11"/>
                    </a:lnTo>
                    <a:lnTo>
                      <a:pt x="830" y="21"/>
                    </a:lnTo>
                    <a:lnTo>
                      <a:pt x="780" y="33"/>
                    </a:lnTo>
                    <a:lnTo>
                      <a:pt x="731" y="46"/>
                    </a:lnTo>
                    <a:lnTo>
                      <a:pt x="682" y="62"/>
                    </a:lnTo>
                    <a:lnTo>
                      <a:pt x="635" y="81"/>
                    </a:lnTo>
                    <a:lnTo>
                      <a:pt x="589" y="103"/>
                    </a:lnTo>
                    <a:lnTo>
                      <a:pt x="544" y="125"/>
                    </a:lnTo>
                    <a:lnTo>
                      <a:pt x="501" y="150"/>
                    </a:lnTo>
                    <a:lnTo>
                      <a:pt x="458" y="177"/>
                    </a:lnTo>
                    <a:lnTo>
                      <a:pt x="418" y="207"/>
                    </a:lnTo>
                    <a:lnTo>
                      <a:pt x="379" y="237"/>
                    </a:lnTo>
                    <a:lnTo>
                      <a:pt x="340" y="269"/>
                    </a:lnTo>
                    <a:lnTo>
                      <a:pt x="304" y="304"/>
                    </a:lnTo>
                    <a:lnTo>
                      <a:pt x="270" y="340"/>
                    </a:lnTo>
                    <a:lnTo>
                      <a:pt x="238" y="378"/>
                    </a:lnTo>
                    <a:lnTo>
                      <a:pt x="207" y="418"/>
                    </a:lnTo>
                    <a:lnTo>
                      <a:pt x="177" y="458"/>
                    </a:lnTo>
                    <a:lnTo>
                      <a:pt x="151" y="500"/>
                    </a:lnTo>
                    <a:lnTo>
                      <a:pt x="125" y="544"/>
                    </a:lnTo>
                    <a:lnTo>
                      <a:pt x="103" y="588"/>
                    </a:lnTo>
                    <a:lnTo>
                      <a:pt x="82" y="634"/>
                    </a:lnTo>
                    <a:lnTo>
                      <a:pt x="63" y="682"/>
                    </a:lnTo>
                    <a:lnTo>
                      <a:pt x="47" y="730"/>
                    </a:lnTo>
                    <a:lnTo>
                      <a:pt x="33" y="779"/>
                    </a:lnTo>
                    <a:lnTo>
                      <a:pt x="21" y="829"/>
                    </a:lnTo>
                    <a:lnTo>
                      <a:pt x="12" y="881"/>
                    </a:lnTo>
                    <a:lnTo>
                      <a:pt x="5" y="933"/>
                    </a:lnTo>
                    <a:lnTo>
                      <a:pt x="1" y="986"/>
                    </a:lnTo>
                    <a:lnTo>
                      <a:pt x="0" y="1039"/>
                    </a:lnTo>
                    <a:lnTo>
                      <a:pt x="3403" y="1039"/>
                    </a:lnTo>
                    <a:lnTo>
                      <a:pt x="3400" y="986"/>
                    </a:lnTo>
                    <a:lnTo>
                      <a:pt x="3396" y="933"/>
                    </a:lnTo>
                    <a:lnTo>
                      <a:pt x="3390" y="881"/>
                    </a:lnTo>
                    <a:lnTo>
                      <a:pt x="3381" y="829"/>
                    </a:lnTo>
                    <a:lnTo>
                      <a:pt x="3370" y="779"/>
                    </a:lnTo>
                    <a:lnTo>
                      <a:pt x="3355" y="730"/>
                    </a:lnTo>
                    <a:lnTo>
                      <a:pt x="3339" y="682"/>
                    </a:lnTo>
                    <a:lnTo>
                      <a:pt x="3321" y="634"/>
                    </a:lnTo>
                    <a:lnTo>
                      <a:pt x="3300" y="588"/>
                    </a:lnTo>
                    <a:lnTo>
                      <a:pt x="3276" y="544"/>
                    </a:lnTo>
                    <a:lnTo>
                      <a:pt x="3252" y="500"/>
                    </a:lnTo>
                    <a:lnTo>
                      <a:pt x="3224" y="458"/>
                    </a:lnTo>
                    <a:lnTo>
                      <a:pt x="3196" y="418"/>
                    </a:lnTo>
                    <a:lnTo>
                      <a:pt x="3165" y="378"/>
                    </a:lnTo>
                    <a:lnTo>
                      <a:pt x="3132" y="340"/>
                    </a:lnTo>
                    <a:lnTo>
                      <a:pt x="3097" y="304"/>
                    </a:lnTo>
                    <a:lnTo>
                      <a:pt x="3061" y="269"/>
                    </a:lnTo>
                    <a:lnTo>
                      <a:pt x="3024" y="237"/>
                    </a:lnTo>
                    <a:lnTo>
                      <a:pt x="2985" y="207"/>
                    </a:lnTo>
                    <a:lnTo>
                      <a:pt x="2943" y="177"/>
                    </a:lnTo>
                    <a:lnTo>
                      <a:pt x="2902" y="150"/>
                    </a:lnTo>
                    <a:lnTo>
                      <a:pt x="2858" y="125"/>
                    </a:lnTo>
                    <a:lnTo>
                      <a:pt x="2813" y="103"/>
                    </a:lnTo>
                    <a:lnTo>
                      <a:pt x="2767" y="81"/>
                    </a:lnTo>
                    <a:lnTo>
                      <a:pt x="2721" y="62"/>
                    </a:lnTo>
                    <a:lnTo>
                      <a:pt x="2672" y="46"/>
                    </a:lnTo>
                    <a:lnTo>
                      <a:pt x="2622" y="33"/>
                    </a:lnTo>
                    <a:lnTo>
                      <a:pt x="2572" y="21"/>
                    </a:lnTo>
                    <a:lnTo>
                      <a:pt x="2521" y="11"/>
                    </a:lnTo>
                    <a:lnTo>
                      <a:pt x="2469" y="5"/>
                    </a:lnTo>
                    <a:lnTo>
                      <a:pt x="2416" y="1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/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xmlns="" id="{EB22B32C-C2A5-4C32-8E18-1C50D0A44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063" y="1366838"/>
                <a:ext cx="3895574" cy="1720162"/>
              </a:xfrm>
              <a:custGeom>
                <a:avLst/>
                <a:gdLst>
                  <a:gd name="T0" fmla="*/ 50 w 9918"/>
                  <a:gd name="T1" fmla="*/ 82 h 7543"/>
                  <a:gd name="T2" fmla="*/ 415 w 9918"/>
                  <a:gd name="T3" fmla="*/ 53 h 7543"/>
                  <a:gd name="T4" fmla="*/ 873 w 9918"/>
                  <a:gd name="T5" fmla="*/ 26 h 7543"/>
                  <a:gd name="T6" fmla="*/ 1449 w 9918"/>
                  <a:gd name="T7" fmla="*/ 6 h 7543"/>
                  <a:gd name="T8" fmla="*/ 2101 w 9918"/>
                  <a:gd name="T9" fmla="*/ 1 h 7543"/>
                  <a:gd name="T10" fmla="*/ 2792 w 9918"/>
                  <a:gd name="T11" fmla="*/ 24 h 7543"/>
                  <a:gd name="T12" fmla="*/ 3481 w 9918"/>
                  <a:gd name="T13" fmla="*/ 83 h 7543"/>
                  <a:gd name="T14" fmla="*/ 4131 w 9918"/>
                  <a:gd name="T15" fmla="*/ 189 h 7543"/>
                  <a:gd name="T16" fmla="*/ 4704 w 9918"/>
                  <a:gd name="T17" fmla="*/ 352 h 7543"/>
                  <a:gd name="T18" fmla="*/ 5158 w 9918"/>
                  <a:gd name="T19" fmla="*/ 582 h 7543"/>
                  <a:gd name="T20" fmla="*/ 5466 w 9918"/>
                  <a:gd name="T21" fmla="*/ 879 h 7543"/>
                  <a:gd name="T22" fmla="*/ 5745 w 9918"/>
                  <a:gd name="T23" fmla="*/ 1133 h 7543"/>
                  <a:gd name="T24" fmla="*/ 6041 w 9918"/>
                  <a:gd name="T25" fmla="*/ 1312 h 7543"/>
                  <a:gd name="T26" fmla="*/ 6358 w 9918"/>
                  <a:gd name="T27" fmla="*/ 1428 h 7543"/>
                  <a:gd name="T28" fmla="*/ 6704 w 9918"/>
                  <a:gd name="T29" fmla="*/ 1488 h 7543"/>
                  <a:gd name="T30" fmla="*/ 7084 w 9918"/>
                  <a:gd name="T31" fmla="*/ 1503 h 7543"/>
                  <a:gd name="T32" fmla="*/ 7503 w 9918"/>
                  <a:gd name="T33" fmla="*/ 1482 h 7543"/>
                  <a:gd name="T34" fmla="*/ 7967 w 9918"/>
                  <a:gd name="T35" fmla="*/ 1433 h 7543"/>
                  <a:gd name="T36" fmla="*/ 8667 w 9918"/>
                  <a:gd name="T37" fmla="*/ 1341 h 7543"/>
                  <a:gd name="T38" fmla="*/ 9473 w 9918"/>
                  <a:gd name="T39" fmla="*/ 1240 h 7543"/>
                  <a:gd name="T40" fmla="*/ 9905 w 9918"/>
                  <a:gd name="T41" fmla="*/ 1233 h 7543"/>
                  <a:gd name="T42" fmla="*/ 9821 w 9918"/>
                  <a:gd name="T43" fmla="*/ 1536 h 7543"/>
                  <a:gd name="T44" fmla="*/ 9725 w 9918"/>
                  <a:gd name="T45" fmla="*/ 1927 h 7543"/>
                  <a:gd name="T46" fmla="*/ 9619 w 9918"/>
                  <a:gd name="T47" fmla="*/ 2430 h 7543"/>
                  <a:gd name="T48" fmla="*/ 9519 w 9918"/>
                  <a:gd name="T49" fmla="*/ 3018 h 7543"/>
                  <a:gd name="T50" fmla="*/ 9443 w 9918"/>
                  <a:gd name="T51" fmla="*/ 3666 h 7543"/>
                  <a:gd name="T52" fmla="*/ 9407 w 9918"/>
                  <a:gd name="T53" fmla="*/ 4348 h 7543"/>
                  <a:gd name="T54" fmla="*/ 9426 w 9918"/>
                  <a:gd name="T55" fmla="*/ 5038 h 7543"/>
                  <a:gd name="T56" fmla="*/ 9517 w 9918"/>
                  <a:gd name="T57" fmla="*/ 5709 h 7543"/>
                  <a:gd name="T58" fmla="*/ 9698 w 9918"/>
                  <a:gd name="T59" fmla="*/ 6336 h 7543"/>
                  <a:gd name="T60" fmla="*/ 9873 w 9918"/>
                  <a:gd name="T61" fmla="*/ 6723 h 7543"/>
                  <a:gd name="T62" fmla="*/ 9825 w 9918"/>
                  <a:gd name="T63" fmla="*/ 6797 h 7543"/>
                  <a:gd name="T64" fmla="*/ 9708 w 9918"/>
                  <a:gd name="T65" fmla="*/ 6936 h 7543"/>
                  <a:gd name="T66" fmla="*/ 9512 w 9918"/>
                  <a:gd name="T67" fmla="*/ 7108 h 7543"/>
                  <a:gd name="T68" fmla="*/ 9224 w 9918"/>
                  <a:gd name="T69" fmla="*/ 7284 h 7543"/>
                  <a:gd name="T70" fmla="*/ 8834 w 9918"/>
                  <a:gd name="T71" fmla="*/ 7433 h 7543"/>
                  <a:gd name="T72" fmla="*/ 8330 w 9918"/>
                  <a:gd name="T73" fmla="*/ 7527 h 7543"/>
                  <a:gd name="T74" fmla="*/ 7700 w 9918"/>
                  <a:gd name="T75" fmla="*/ 7533 h 7543"/>
                  <a:gd name="T76" fmla="*/ 6932 w 9918"/>
                  <a:gd name="T77" fmla="*/ 7423 h 7543"/>
                  <a:gd name="T78" fmla="*/ 6016 w 9918"/>
                  <a:gd name="T79" fmla="*/ 7166 h 7543"/>
                  <a:gd name="T80" fmla="*/ 4939 w 9918"/>
                  <a:gd name="T81" fmla="*/ 6733 h 7543"/>
                  <a:gd name="T82" fmla="*/ 4142 w 9918"/>
                  <a:gd name="T83" fmla="*/ 6462 h 7543"/>
                  <a:gd name="T84" fmla="*/ 3611 w 9918"/>
                  <a:gd name="T85" fmla="*/ 6387 h 7543"/>
                  <a:gd name="T86" fmla="*/ 3153 w 9918"/>
                  <a:gd name="T87" fmla="*/ 6360 h 7543"/>
                  <a:gd name="T88" fmla="*/ 2748 w 9918"/>
                  <a:gd name="T89" fmla="*/ 6372 h 7543"/>
                  <a:gd name="T90" fmla="*/ 2379 w 9918"/>
                  <a:gd name="T91" fmla="*/ 6410 h 7543"/>
                  <a:gd name="T92" fmla="*/ 1916 w 9918"/>
                  <a:gd name="T93" fmla="*/ 6483 h 7543"/>
                  <a:gd name="T94" fmla="*/ 1450 w 9918"/>
                  <a:gd name="T95" fmla="*/ 6558 h 7543"/>
                  <a:gd name="T96" fmla="*/ 1072 w 9918"/>
                  <a:gd name="T97" fmla="*/ 6600 h 7543"/>
                  <a:gd name="T98" fmla="*/ 653 w 9918"/>
                  <a:gd name="T99" fmla="*/ 6616 h 7543"/>
                  <a:gd name="T100" fmla="*/ 176 w 9918"/>
                  <a:gd name="T101" fmla="*/ 6596 h 7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918" h="7543">
                    <a:moveTo>
                      <a:pt x="0" y="6579"/>
                    </a:moveTo>
                    <a:lnTo>
                      <a:pt x="0" y="87"/>
                    </a:lnTo>
                    <a:lnTo>
                      <a:pt x="50" y="82"/>
                    </a:lnTo>
                    <a:lnTo>
                      <a:pt x="192" y="70"/>
                    </a:lnTo>
                    <a:lnTo>
                      <a:pt x="294" y="62"/>
                    </a:lnTo>
                    <a:lnTo>
                      <a:pt x="415" y="53"/>
                    </a:lnTo>
                    <a:lnTo>
                      <a:pt x="551" y="44"/>
                    </a:lnTo>
                    <a:lnTo>
                      <a:pt x="705" y="35"/>
                    </a:lnTo>
                    <a:lnTo>
                      <a:pt x="873" y="26"/>
                    </a:lnTo>
                    <a:lnTo>
                      <a:pt x="1054" y="17"/>
                    </a:lnTo>
                    <a:lnTo>
                      <a:pt x="1246" y="11"/>
                    </a:lnTo>
                    <a:lnTo>
                      <a:pt x="1449" y="6"/>
                    </a:lnTo>
                    <a:lnTo>
                      <a:pt x="1659" y="1"/>
                    </a:lnTo>
                    <a:lnTo>
                      <a:pt x="1877" y="0"/>
                    </a:lnTo>
                    <a:lnTo>
                      <a:pt x="2101" y="1"/>
                    </a:lnTo>
                    <a:lnTo>
                      <a:pt x="2329" y="6"/>
                    </a:lnTo>
                    <a:lnTo>
                      <a:pt x="2559" y="13"/>
                    </a:lnTo>
                    <a:lnTo>
                      <a:pt x="2792" y="24"/>
                    </a:lnTo>
                    <a:lnTo>
                      <a:pt x="3024" y="38"/>
                    </a:lnTo>
                    <a:lnTo>
                      <a:pt x="3254" y="59"/>
                    </a:lnTo>
                    <a:lnTo>
                      <a:pt x="3481" y="83"/>
                    </a:lnTo>
                    <a:lnTo>
                      <a:pt x="3705" y="113"/>
                    </a:lnTo>
                    <a:lnTo>
                      <a:pt x="3921" y="148"/>
                    </a:lnTo>
                    <a:lnTo>
                      <a:pt x="4131" y="189"/>
                    </a:lnTo>
                    <a:lnTo>
                      <a:pt x="4333" y="237"/>
                    </a:lnTo>
                    <a:lnTo>
                      <a:pt x="4524" y="291"/>
                    </a:lnTo>
                    <a:lnTo>
                      <a:pt x="4704" y="352"/>
                    </a:lnTo>
                    <a:lnTo>
                      <a:pt x="4869" y="421"/>
                    </a:lnTo>
                    <a:lnTo>
                      <a:pt x="5022" y="498"/>
                    </a:lnTo>
                    <a:lnTo>
                      <a:pt x="5158" y="582"/>
                    </a:lnTo>
                    <a:lnTo>
                      <a:pt x="5277" y="676"/>
                    </a:lnTo>
                    <a:lnTo>
                      <a:pt x="5376" y="778"/>
                    </a:lnTo>
                    <a:lnTo>
                      <a:pt x="5466" y="879"/>
                    </a:lnTo>
                    <a:lnTo>
                      <a:pt x="5558" y="973"/>
                    </a:lnTo>
                    <a:lnTo>
                      <a:pt x="5651" y="1057"/>
                    </a:lnTo>
                    <a:lnTo>
                      <a:pt x="5745" y="1133"/>
                    </a:lnTo>
                    <a:lnTo>
                      <a:pt x="5842" y="1200"/>
                    </a:lnTo>
                    <a:lnTo>
                      <a:pt x="5941" y="1260"/>
                    </a:lnTo>
                    <a:lnTo>
                      <a:pt x="6041" y="1312"/>
                    </a:lnTo>
                    <a:lnTo>
                      <a:pt x="6144" y="1358"/>
                    </a:lnTo>
                    <a:lnTo>
                      <a:pt x="6250" y="1396"/>
                    </a:lnTo>
                    <a:lnTo>
                      <a:pt x="6358" y="1428"/>
                    </a:lnTo>
                    <a:lnTo>
                      <a:pt x="6471" y="1453"/>
                    </a:lnTo>
                    <a:lnTo>
                      <a:pt x="6585" y="1473"/>
                    </a:lnTo>
                    <a:lnTo>
                      <a:pt x="6704" y="1488"/>
                    </a:lnTo>
                    <a:lnTo>
                      <a:pt x="6827" y="1498"/>
                    </a:lnTo>
                    <a:lnTo>
                      <a:pt x="6953" y="1502"/>
                    </a:lnTo>
                    <a:lnTo>
                      <a:pt x="7084" y="1503"/>
                    </a:lnTo>
                    <a:lnTo>
                      <a:pt x="7220" y="1500"/>
                    </a:lnTo>
                    <a:lnTo>
                      <a:pt x="7359" y="1492"/>
                    </a:lnTo>
                    <a:lnTo>
                      <a:pt x="7503" y="1482"/>
                    </a:lnTo>
                    <a:lnTo>
                      <a:pt x="7652" y="1468"/>
                    </a:lnTo>
                    <a:lnTo>
                      <a:pt x="7807" y="1451"/>
                    </a:lnTo>
                    <a:lnTo>
                      <a:pt x="7967" y="1433"/>
                    </a:lnTo>
                    <a:lnTo>
                      <a:pt x="8134" y="1412"/>
                    </a:lnTo>
                    <a:lnTo>
                      <a:pt x="8306" y="1390"/>
                    </a:lnTo>
                    <a:lnTo>
                      <a:pt x="8667" y="1341"/>
                    </a:lnTo>
                    <a:lnTo>
                      <a:pt x="9056" y="1291"/>
                    </a:lnTo>
                    <a:lnTo>
                      <a:pt x="9260" y="1264"/>
                    </a:lnTo>
                    <a:lnTo>
                      <a:pt x="9473" y="1240"/>
                    </a:lnTo>
                    <a:lnTo>
                      <a:pt x="9691" y="1216"/>
                    </a:lnTo>
                    <a:lnTo>
                      <a:pt x="9918" y="1192"/>
                    </a:lnTo>
                    <a:lnTo>
                      <a:pt x="9905" y="1233"/>
                    </a:lnTo>
                    <a:lnTo>
                      <a:pt x="9871" y="1350"/>
                    </a:lnTo>
                    <a:lnTo>
                      <a:pt x="9848" y="1435"/>
                    </a:lnTo>
                    <a:lnTo>
                      <a:pt x="9821" y="1536"/>
                    </a:lnTo>
                    <a:lnTo>
                      <a:pt x="9792" y="1653"/>
                    </a:lnTo>
                    <a:lnTo>
                      <a:pt x="9759" y="1783"/>
                    </a:lnTo>
                    <a:lnTo>
                      <a:pt x="9725" y="1927"/>
                    </a:lnTo>
                    <a:lnTo>
                      <a:pt x="9690" y="2084"/>
                    </a:lnTo>
                    <a:lnTo>
                      <a:pt x="9655" y="2252"/>
                    </a:lnTo>
                    <a:lnTo>
                      <a:pt x="9619" y="2430"/>
                    </a:lnTo>
                    <a:lnTo>
                      <a:pt x="9584" y="2619"/>
                    </a:lnTo>
                    <a:lnTo>
                      <a:pt x="9551" y="2815"/>
                    </a:lnTo>
                    <a:lnTo>
                      <a:pt x="9519" y="3018"/>
                    </a:lnTo>
                    <a:lnTo>
                      <a:pt x="9491" y="3229"/>
                    </a:lnTo>
                    <a:lnTo>
                      <a:pt x="9465" y="3446"/>
                    </a:lnTo>
                    <a:lnTo>
                      <a:pt x="9443" y="3666"/>
                    </a:lnTo>
                    <a:lnTo>
                      <a:pt x="9426" y="3891"/>
                    </a:lnTo>
                    <a:lnTo>
                      <a:pt x="9413" y="4119"/>
                    </a:lnTo>
                    <a:lnTo>
                      <a:pt x="9407" y="4348"/>
                    </a:lnTo>
                    <a:lnTo>
                      <a:pt x="9406" y="4578"/>
                    </a:lnTo>
                    <a:lnTo>
                      <a:pt x="9412" y="4809"/>
                    </a:lnTo>
                    <a:lnTo>
                      <a:pt x="9426" y="5038"/>
                    </a:lnTo>
                    <a:lnTo>
                      <a:pt x="9447" y="5265"/>
                    </a:lnTo>
                    <a:lnTo>
                      <a:pt x="9478" y="5489"/>
                    </a:lnTo>
                    <a:lnTo>
                      <a:pt x="9517" y="5709"/>
                    </a:lnTo>
                    <a:lnTo>
                      <a:pt x="9567" y="5924"/>
                    </a:lnTo>
                    <a:lnTo>
                      <a:pt x="9627" y="6133"/>
                    </a:lnTo>
                    <a:lnTo>
                      <a:pt x="9698" y="6336"/>
                    </a:lnTo>
                    <a:lnTo>
                      <a:pt x="9781" y="6531"/>
                    </a:lnTo>
                    <a:lnTo>
                      <a:pt x="9877" y="6716"/>
                    </a:lnTo>
                    <a:lnTo>
                      <a:pt x="9873" y="6723"/>
                    </a:lnTo>
                    <a:lnTo>
                      <a:pt x="9864" y="6739"/>
                    </a:lnTo>
                    <a:lnTo>
                      <a:pt x="9848" y="6764"/>
                    </a:lnTo>
                    <a:lnTo>
                      <a:pt x="9825" y="6797"/>
                    </a:lnTo>
                    <a:lnTo>
                      <a:pt x="9794" y="6838"/>
                    </a:lnTo>
                    <a:lnTo>
                      <a:pt x="9756" y="6884"/>
                    </a:lnTo>
                    <a:lnTo>
                      <a:pt x="9708" y="6936"/>
                    </a:lnTo>
                    <a:lnTo>
                      <a:pt x="9652" y="6991"/>
                    </a:lnTo>
                    <a:lnTo>
                      <a:pt x="9587" y="7048"/>
                    </a:lnTo>
                    <a:lnTo>
                      <a:pt x="9512" y="7108"/>
                    </a:lnTo>
                    <a:lnTo>
                      <a:pt x="9427" y="7168"/>
                    </a:lnTo>
                    <a:lnTo>
                      <a:pt x="9331" y="7227"/>
                    </a:lnTo>
                    <a:lnTo>
                      <a:pt x="9224" y="7284"/>
                    </a:lnTo>
                    <a:lnTo>
                      <a:pt x="9107" y="7338"/>
                    </a:lnTo>
                    <a:lnTo>
                      <a:pt x="8977" y="7389"/>
                    </a:lnTo>
                    <a:lnTo>
                      <a:pt x="8834" y="7433"/>
                    </a:lnTo>
                    <a:lnTo>
                      <a:pt x="8679" y="7473"/>
                    </a:lnTo>
                    <a:lnTo>
                      <a:pt x="8512" y="7503"/>
                    </a:lnTo>
                    <a:lnTo>
                      <a:pt x="8330" y="7527"/>
                    </a:lnTo>
                    <a:lnTo>
                      <a:pt x="8135" y="7539"/>
                    </a:lnTo>
                    <a:lnTo>
                      <a:pt x="7925" y="7543"/>
                    </a:lnTo>
                    <a:lnTo>
                      <a:pt x="7700" y="7533"/>
                    </a:lnTo>
                    <a:lnTo>
                      <a:pt x="7459" y="7511"/>
                    </a:lnTo>
                    <a:lnTo>
                      <a:pt x="7204" y="7475"/>
                    </a:lnTo>
                    <a:lnTo>
                      <a:pt x="6932" y="7423"/>
                    </a:lnTo>
                    <a:lnTo>
                      <a:pt x="6644" y="7355"/>
                    </a:lnTo>
                    <a:lnTo>
                      <a:pt x="6338" y="7270"/>
                    </a:lnTo>
                    <a:lnTo>
                      <a:pt x="6016" y="7166"/>
                    </a:lnTo>
                    <a:lnTo>
                      <a:pt x="5675" y="7043"/>
                    </a:lnTo>
                    <a:lnTo>
                      <a:pt x="5317" y="6899"/>
                    </a:lnTo>
                    <a:lnTo>
                      <a:pt x="4939" y="6733"/>
                    </a:lnTo>
                    <a:lnTo>
                      <a:pt x="4543" y="6545"/>
                    </a:lnTo>
                    <a:lnTo>
                      <a:pt x="4337" y="6499"/>
                    </a:lnTo>
                    <a:lnTo>
                      <a:pt x="4142" y="6462"/>
                    </a:lnTo>
                    <a:lnTo>
                      <a:pt x="3956" y="6430"/>
                    </a:lnTo>
                    <a:lnTo>
                      <a:pt x="3780" y="6406"/>
                    </a:lnTo>
                    <a:lnTo>
                      <a:pt x="3611" y="6387"/>
                    </a:lnTo>
                    <a:lnTo>
                      <a:pt x="3452" y="6373"/>
                    </a:lnTo>
                    <a:lnTo>
                      <a:pt x="3299" y="6364"/>
                    </a:lnTo>
                    <a:lnTo>
                      <a:pt x="3153" y="6360"/>
                    </a:lnTo>
                    <a:lnTo>
                      <a:pt x="3012" y="6360"/>
                    </a:lnTo>
                    <a:lnTo>
                      <a:pt x="2877" y="6364"/>
                    </a:lnTo>
                    <a:lnTo>
                      <a:pt x="2748" y="6372"/>
                    </a:lnTo>
                    <a:lnTo>
                      <a:pt x="2622" y="6382"/>
                    </a:lnTo>
                    <a:lnTo>
                      <a:pt x="2499" y="6395"/>
                    </a:lnTo>
                    <a:lnTo>
                      <a:pt x="2379" y="6410"/>
                    </a:lnTo>
                    <a:lnTo>
                      <a:pt x="2262" y="6427"/>
                    </a:lnTo>
                    <a:lnTo>
                      <a:pt x="2146" y="6445"/>
                    </a:lnTo>
                    <a:lnTo>
                      <a:pt x="1916" y="6483"/>
                    </a:lnTo>
                    <a:lnTo>
                      <a:pt x="1686" y="6522"/>
                    </a:lnTo>
                    <a:lnTo>
                      <a:pt x="1569" y="6540"/>
                    </a:lnTo>
                    <a:lnTo>
                      <a:pt x="1450" y="6558"/>
                    </a:lnTo>
                    <a:lnTo>
                      <a:pt x="1328" y="6574"/>
                    </a:lnTo>
                    <a:lnTo>
                      <a:pt x="1202" y="6588"/>
                    </a:lnTo>
                    <a:lnTo>
                      <a:pt x="1072" y="6600"/>
                    </a:lnTo>
                    <a:lnTo>
                      <a:pt x="939" y="6608"/>
                    </a:lnTo>
                    <a:lnTo>
                      <a:pt x="799" y="6614"/>
                    </a:lnTo>
                    <a:lnTo>
                      <a:pt x="653" y="6616"/>
                    </a:lnTo>
                    <a:lnTo>
                      <a:pt x="502" y="6614"/>
                    </a:lnTo>
                    <a:lnTo>
                      <a:pt x="342" y="6607"/>
                    </a:lnTo>
                    <a:lnTo>
                      <a:pt x="176" y="6596"/>
                    </a:lnTo>
                    <a:lnTo>
                      <a:pt x="0" y="65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 dirty="0"/>
              </a:p>
            </p:txBody>
          </p:sp>
          <p:sp>
            <p:nvSpPr>
              <p:cNvPr id="67" name="Rectangle 7">
                <a:extLst>
                  <a:ext uri="{FF2B5EF4-FFF2-40B4-BE49-F238E27FC236}">
                    <a16:creationId xmlns:a16="http://schemas.microsoft.com/office/drawing/2014/main" xmlns="" id="{DCAFCEAB-DC90-4242-B2D3-E84973684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863" y="1335088"/>
                <a:ext cx="111125" cy="316071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20"/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xmlns="" id="{48D7B664-3D19-43BC-AE34-657222570030}"/>
                </a:ext>
              </a:extLst>
            </p:cNvPr>
            <p:cNvSpPr txBox="1"/>
            <p:nvPr/>
          </p:nvSpPr>
          <p:spPr>
            <a:xfrm>
              <a:off x="5414328" y="3449282"/>
              <a:ext cx="15432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Assessing</a:t>
              </a:r>
              <a:endPara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箭头: 上 18"/>
          <p:cNvSpPr/>
          <p:nvPr/>
        </p:nvSpPr>
        <p:spPr>
          <a:xfrm>
            <a:off x="304800" y="1620953"/>
            <a:ext cx="242337" cy="2753398"/>
          </a:xfrm>
          <a:prstGeom prst="upArrow">
            <a:avLst/>
          </a:prstGeom>
          <a:gradFill flip="none" rotWithShape="1">
            <a:gsLst>
              <a:gs pos="69000">
                <a:srgbClr val="BCCEE6"/>
              </a:gs>
              <a:gs pos="28000">
                <a:srgbClr val="3A5F93"/>
              </a:gs>
              <a:gs pos="13333">
                <a:srgbClr val="254264"/>
              </a:gs>
              <a:gs pos="52000">
                <a:srgbClr val="BCCEE6"/>
              </a:gs>
              <a:gs pos="77000">
                <a:srgbClr val="BCCEE6"/>
              </a:gs>
              <a:gs pos="93000">
                <a:schemeClr val="accent1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9" name="文本框 15"/>
          <p:cNvSpPr txBox="1">
            <a:spLocks noChangeArrowheads="1"/>
          </p:cNvSpPr>
          <p:nvPr/>
        </p:nvSpPr>
        <p:spPr bwMode="auto">
          <a:xfrm>
            <a:off x="400109" y="4396134"/>
            <a:ext cx="2880320" cy="62388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eaLnBrk="0" fontAlgn="base" hangingPunct="0">
              <a:spcAft>
                <a:spcPct val="0"/>
              </a:spcAft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eaLnBrk="0" fontAlgn="base" hangingPunct="0">
              <a:spcAft>
                <a:spcPct val="0"/>
              </a:spcAft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eaLnBrk="0" fontAlgn="base" hangingPunct="0">
              <a:spcAft>
                <a:spcPct val="0"/>
              </a:spcAft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eaLnBrk="0" fontAlgn="base" hangingPunct="0">
              <a:spcAft>
                <a:spcPct val="0"/>
              </a:spcAft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CN" sz="18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Bloom’s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zh-CN" sz="18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Taxonomy of Learning</a:t>
            </a:r>
            <a:endParaRPr lang="zh-CN" altLang="en-US" sz="1800" b="1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2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983">
        <p:fade/>
      </p:transition>
    </mc:Choice>
    <mc:Fallback xmlns="">
      <p:transition spd="med" advTm="39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2525" y="58287"/>
            <a:ext cx="4843565" cy="857250"/>
          </a:xfrm>
        </p:spPr>
        <p:txBody>
          <a:bodyPr>
            <a:normAutofit/>
          </a:bodyPr>
          <a:lstStyle/>
          <a:p>
            <a:r>
              <a:rPr kumimoji="1"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procedure</a:t>
            </a:r>
            <a:endParaRPr kumimoji="1"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淘宝店chenying0907 7">
            <a:extLst>
              <a:ext uri="{FF2B5EF4-FFF2-40B4-BE49-F238E27FC236}">
                <a16:creationId xmlns:a16="http://schemas.microsoft.com/office/drawing/2014/main" xmlns="" id="{6975E028-6C7A-4D58-9607-D3015438F766}"/>
              </a:ext>
            </a:extLst>
          </p:cNvPr>
          <p:cNvSpPr>
            <a:spLocks/>
          </p:cNvSpPr>
          <p:nvPr/>
        </p:nvSpPr>
        <p:spPr bwMode="auto">
          <a:xfrm>
            <a:off x="2257993" y="2735702"/>
            <a:ext cx="955215" cy="352355"/>
          </a:xfrm>
          <a:custGeom>
            <a:avLst/>
            <a:gdLst/>
            <a:ahLst/>
            <a:cxnLst/>
            <a:rect l="l" t="t" r="r" b="b"/>
            <a:pathLst>
              <a:path w="955215" h="352246">
                <a:moveTo>
                  <a:pt x="663851" y="0"/>
                </a:moveTo>
                <a:lnTo>
                  <a:pt x="955215" y="352246"/>
                </a:lnTo>
                <a:lnTo>
                  <a:pt x="0" y="352246"/>
                </a:lnTo>
                <a:lnTo>
                  <a:pt x="292650" y="1066"/>
                </a:lnTo>
                <a:cubicBezTo>
                  <a:pt x="342213" y="44099"/>
                  <a:pt x="406973" y="69351"/>
                  <a:pt x="477607" y="69351"/>
                </a:cubicBezTo>
                <a:cubicBezTo>
                  <a:pt x="548844" y="69351"/>
                  <a:pt x="614106" y="43666"/>
                  <a:pt x="66385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淘宝店chenying0907 13">
            <a:extLst>
              <a:ext uri="{FF2B5EF4-FFF2-40B4-BE49-F238E27FC236}">
                <a16:creationId xmlns:a16="http://schemas.microsoft.com/office/drawing/2014/main" xmlns="" id="{E14A3731-CDD1-4177-969C-5C51DC67D012}"/>
              </a:ext>
            </a:extLst>
          </p:cNvPr>
          <p:cNvSpPr>
            <a:spLocks/>
          </p:cNvSpPr>
          <p:nvPr/>
        </p:nvSpPr>
        <p:spPr bwMode="auto">
          <a:xfrm>
            <a:off x="4138447" y="2719022"/>
            <a:ext cx="954031" cy="352064"/>
          </a:xfrm>
          <a:custGeom>
            <a:avLst/>
            <a:gdLst/>
            <a:ahLst/>
            <a:cxnLst/>
            <a:rect l="l" t="t" r="r" b="b"/>
            <a:pathLst>
              <a:path w="954031" h="351955">
                <a:moveTo>
                  <a:pt x="291123" y="0"/>
                </a:moveTo>
                <a:cubicBezTo>
                  <a:pt x="340818" y="43494"/>
                  <a:pt x="405943" y="69060"/>
                  <a:pt x="477015" y="69060"/>
                </a:cubicBezTo>
                <a:cubicBezTo>
                  <a:pt x="547686" y="69060"/>
                  <a:pt x="612477" y="43781"/>
                  <a:pt x="662050" y="710"/>
                </a:cubicBezTo>
                <a:lnTo>
                  <a:pt x="954031" y="351955"/>
                </a:lnTo>
                <a:lnTo>
                  <a:pt x="0" y="351955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淘宝店chenying0907 19">
            <a:extLst>
              <a:ext uri="{FF2B5EF4-FFF2-40B4-BE49-F238E27FC236}">
                <a16:creationId xmlns:a16="http://schemas.microsoft.com/office/drawing/2014/main" xmlns="" id="{978519D1-41EF-42F3-97B3-55DE7B188804}"/>
              </a:ext>
            </a:extLst>
          </p:cNvPr>
          <p:cNvSpPr>
            <a:spLocks/>
          </p:cNvSpPr>
          <p:nvPr/>
        </p:nvSpPr>
        <p:spPr bwMode="auto">
          <a:xfrm>
            <a:off x="6211440" y="2749674"/>
            <a:ext cx="952848" cy="351708"/>
          </a:xfrm>
          <a:custGeom>
            <a:avLst/>
            <a:gdLst/>
            <a:ahLst/>
            <a:cxnLst/>
            <a:rect l="l" t="t" r="r" b="b"/>
            <a:pathLst>
              <a:path w="952848" h="351599">
                <a:moveTo>
                  <a:pt x="661296" y="0"/>
                </a:moveTo>
                <a:lnTo>
                  <a:pt x="952848" y="351599"/>
                </a:lnTo>
                <a:lnTo>
                  <a:pt x="0" y="351599"/>
                </a:lnTo>
                <a:lnTo>
                  <a:pt x="290642" y="226"/>
                </a:lnTo>
                <a:cubicBezTo>
                  <a:pt x="340238" y="43373"/>
                  <a:pt x="405089" y="68704"/>
                  <a:pt x="475832" y="68704"/>
                </a:cubicBezTo>
                <a:cubicBezTo>
                  <a:pt x="546704" y="68704"/>
                  <a:pt x="611661" y="43282"/>
                  <a:pt x="66129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xmlns="" id="{BE1A0313-2070-49E4-9E58-21429D505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086510"/>
            <a:ext cx="8064896" cy="45719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淘宝店chenying0907 9">
            <a:extLst>
              <a:ext uri="{FF2B5EF4-FFF2-40B4-BE49-F238E27FC236}">
                <a16:creationId xmlns:a16="http://schemas.microsoft.com/office/drawing/2014/main" xmlns="" id="{AC912F53-8172-494A-B6F5-5427E919B8BD}"/>
              </a:ext>
            </a:extLst>
          </p:cNvPr>
          <p:cNvSpPr>
            <a:spLocks/>
          </p:cNvSpPr>
          <p:nvPr/>
        </p:nvSpPr>
        <p:spPr bwMode="auto">
          <a:xfrm>
            <a:off x="1718505" y="3147018"/>
            <a:ext cx="951664" cy="351481"/>
          </a:xfrm>
          <a:custGeom>
            <a:avLst/>
            <a:gdLst/>
            <a:ahLst/>
            <a:cxnLst/>
            <a:rect l="l" t="t" r="r" b="b"/>
            <a:pathLst>
              <a:path w="951664" h="351373">
                <a:moveTo>
                  <a:pt x="0" y="0"/>
                </a:moveTo>
                <a:lnTo>
                  <a:pt x="951664" y="0"/>
                </a:lnTo>
                <a:lnTo>
                  <a:pt x="661022" y="351373"/>
                </a:lnTo>
                <a:cubicBezTo>
                  <a:pt x="611427" y="308226"/>
                  <a:pt x="546576" y="282895"/>
                  <a:pt x="475832" y="282895"/>
                </a:cubicBezTo>
                <a:cubicBezTo>
                  <a:pt x="405089" y="282895"/>
                  <a:pt x="340238" y="308226"/>
                  <a:pt x="290642" y="351373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淘宝店chenying0907 15">
            <a:extLst>
              <a:ext uri="{FF2B5EF4-FFF2-40B4-BE49-F238E27FC236}">
                <a16:creationId xmlns:a16="http://schemas.microsoft.com/office/drawing/2014/main" xmlns="" id="{C355BDA9-1AAF-48FB-9F1C-0D638284CDE4}"/>
              </a:ext>
            </a:extLst>
          </p:cNvPr>
          <p:cNvSpPr>
            <a:spLocks/>
          </p:cNvSpPr>
          <p:nvPr/>
        </p:nvSpPr>
        <p:spPr bwMode="auto">
          <a:xfrm>
            <a:off x="3462155" y="3137548"/>
            <a:ext cx="952848" cy="351523"/>
          </a:xfrm>
          <a:custGeom>
            <a:avLst/>
            <a:gdLst/>
            <a:ahLst/>
            <a:cxnLst/>
            <a:rect l="l" t="t" r="r" b="b"/>
            <a:pathLst>
              <a:path w="952848" h="351415">
                <a:moveTo>
                  <a:pt x="0" y="0"/>
                </a:moveTo>
                <a:lnTo>
                  <a:pt x="952848" y="0"/>
                </a:lnTo>
                <a:lnTo>
                  <a:pt x="661449" y="351415"/>
                </a:lnTo>
                <a:cubicBezTo>
                  <a:pt x="611744" y="308242"/>
                  <a:pt x="546742" y="282895"/>
                  <a:pt x="475832" y="282895"/>
                </a:cubicBezTo>
                <a:cubicBezTo>
                  <a:pt x="405050" y="282895"/>
                  <a:pt x="340156" y="308150"/>
                  <a:pt x="290489" y="351188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淘宝店chenying0907 21">
            <a:extLst>
              <a:ext uri="{FF2B5EF4-FFF2-40B4-BE49-F238E27FC236}">
                <a16:creationId xmlns:a16="http://schemas.microsoft.com/office/drawing/2014/main" xmlns="" id="{8B6C1C70-8F3F-4A09-BED2-DCD48F8B2079}"/>
              </a:ext>
            </a:extLst>
          </p:cNvPr>
          <p:cNvSpPr>
            <a:spLocks/>
          </p:cNvSpPr>
          <p:nvPr/>
        </p:nvSpPr>
        <p:spPr bwMode="auto">
          <a:xfrm>
            <a:off x="5317721" y="3140403"/>
            <a:ext cx="952848" cy="351523"/>
          </a:xfrm>
          <a:custGeom>
            <a:avLst/>
            <a:gdLst/>
            <a:ahLst/>
            <a:cxnLst/>
            <a:rect l="l" t="t" r="r" b="b"/>
            <a:pathLst>
              <a:path w="952848" h="351415">
                <a:moveTo>
                  <a:pt x="0" y="0"/>
                </a:moveTo>
                <a:lnTo>
                  <a:pt x="952848" y="0"/>
                </a:lnTo>
                <a:lnTo>
                  <a:pt x="662359" y="351188"/>
                </a:lnTo>
                <a:cubicBezTo>
                  <a:pt x="612693" y="308150"/>
                  <a:pt x="547798" y="282895"/>
                  <a:pt x="477016" y="282895"/>
                </a:cubicBezTo>
                <a:cubicBezTo>
                  <a:pt x="406106" y="282895"/>
                  <a:pt x="341105" y="308242"/>
                  <a:pt x="291400" y="351415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淘宝店chenying0907 25">
            <a:extLst>
              <a:ext uri="{FF2B5EF4-FFF2-40B4-BE49-F238E27FC236}">
                <a16:creationId xmlns:a16="http://schemas.microsoft.com/office/drawing/2014/main" xmlns="" id="{922D6E6E-8B81-473F-AFDC-0E33909003C7}"/>
              </a:ext>
            </a:extLst>
          </p:cNvPr>
          <p:cNvSpPr>
            <a:spLocks/>
          </p:cNvSpPr>
          <p:nvPr/>
        </p:nvSpPr>
        <p:spPr bwMode="auto">
          <a:xfrm>
            <a:off x="6895790" y="3147018"/>
            <a:ext cx="954031" cy="352064"/>
          </a:xfrm>
          <a:custGeom>
            <a:avLst/>
            <a:gdLst/>
            <a:ahLst/>
            <a:cxnLst/>
            <a:rect l="l" t="t" r="r" b="b"/>
            <a:pathLst>
              <a:path w="954031" h="351955">
                <a:moveTo>
                  <a:pt x="0" y="0"/>
                </a:moveTo>
                <a:lnTo>
                  <a:pt x="954031" y="0"/>
                </a:lnTo>
                <a:lnTo>
                  <a:pt x="662908" y="351955"/>
                </a:lnTo>
                <a:cubicBezTo>
                  <a:pt x="613213" y="308462"/>
                  <a:pt x="548088" y="282895"/>
                  <a:pt x="477015" y="282895"/>
                </a:cubicBezTo>
                <a:cubicBezTo>
                  <a:pt x="406345" y="282895"/>
                  <a:pt x="341554" y="308174"/>
                  <a:pt x="291981" y="351244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xmlns="" id="{8E8B20F2-414D-472E-9CF4-57F059FC2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193" y="1410464"/>
            <a:ext cx="1575581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endParaRPr lang="en-US" altLang="zh-CN" sz="105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 teaching and practicing</a:t>
            </a:r>
          </a:p>
        </p:txBody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xmlns="" id="{BCC7AF8F-7188-4359-B6D9-83E65E4E4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858" y="1590883"/>
            <a:ext cx="2056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Subtask 1: sharing ideas in group activities 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Rectangle 25">
            <a:extLst>
              <a:ext uri="{FF2B5EF4-FFF2-40B4-BE49-F238E27FC236}">
                <a16:creationId xmlns:a16="http://schemas.microsoft.com/office/drawing/2014/main" xmlns="" id="{F7BB2422-A30F-4C30-B203-232EF1281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228" y="3920605"/>
            <a:ext cx="17918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Self-learning 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feedback</a:t>
            </a:r>
          </a:p>
        </p:txBody>
      </p:sp>
      <p:sp>
        <p:nvSpPr>
          <p:cNvPr id="70" name="Rectangle 25">
            <a:extLst>
              <a:ext uri="{FF2B5EF4-FFF2-40B4-BE49-F238E27FC236}">
                <a16:creationId xmlns:a16="http://schemas.microsoft.com/office/drawing/2014/main" xmlns="" id="{CAFEFF8B-7E52-4680-BE6A-674D3DFE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883" y="3920896"/>
            <a:ext cx="16321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Self-learning on </a:t>
            </a:r>
          </a:p>
          <a:p>
            <a:pPr algn="ctr"/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iExplore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 &amp;2</a:t>
            </a:r>
            <a:endParaRPr lang="en-US" altLang="zh-CN" sz="105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Rectangle 25">
            <a:extLst>
              <a:ext uri="{FF2B5EF4-FFF2-40B4-BE49-F238E27FC236}">
                <a16:creationId xmlns:a16="http://schemas.microsoft.com/office/drawing/2014/main" xmlns="" id="{41377889-2D9F-4062-847F-031F4DD54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847" y="3920896"/>
            <a:ext cx="14120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training and consolidating </a:t>
            </a: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C96742A1-1BE3-4672-B374-16E70994EB2C}"/>
              </a:ext>
            </a:extLst>
          </p:cNvPr>
          <p:cNvGrpSpPr/>
          <p:nvPr/>
        </p:nvGrpSpPr>
        <p:grpSpPr>
          <a:xfrm>
            <a:off x="3769035" y="3459874"/>
            <a:ext cx="349510" cy="350326"/>
            <a:chOff x="3629902" y="3521845"/>
            <a:chExt cx="499300" cy="500466"/>
          </a:xfrm>
        </p:grpSpPr>
        <p:sp>
          <p:nvSpPr>
            <p:cNvPr id="54" name="Oval 16">
              <a:extLst>
                <a:ext uri="{FF2B5EF4-FFF2-40B4-BE49-F238E27FC236}">
                  <a16:creationId xmlns:a16="http://schemas.microsoft.com/office/drawing/2014/main" xmlns="" id="{59C146DB-35C3-4B12-AB4C-8A43C7FC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902" y="3521845"/>
              <a:ext cx="499300" cy="5004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73" name="淘宝店chenying0907 18">
              <a:extLst>
                <a:ext uri="{FF2B5EF4-FFF2-40B4-BE49-F238E27FC236}">
                  <a16:creationId xmlns:a16="http://schemas.microsoft.com/office/drawing/2014/main" xmlns="" id="{DF5573E1-0E88-48C9-A070-DF8C9F051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1995" y="3709261"/>
              <a:ext cx="213930" cy="150286"/>
            </a:xfrm>
            <a:custGeom>
              <a:avLst/>
              <a:gdLst>
                <a:gd name="T0" fmla="*/ 16 w 128"/>
                <a:gd name="T1" fmla="*/ 0 h 90"/>
                <a:gd name="T2" fmla="*/ 116 w 128"/>
                <a:gd name="T3" fmla="*/ 4 h 90"/>
                <a:gd name="T4" fmla="*/ 116 w 128"/>
                <a:gd name="T5" fmla="*/ 74 h 90"/>
                <a:gd name="T6" fmla="*/ 112 w 128"/>
                <a:gd name="T7" fmla="*/ 78 h 90"/>
                <a:gd name="T8" fmla="*/ 12 w 128"/>
                <a:gd name="T9" fmla="*/ 74 h 90"/>
                <a:gd name="T10" fmla="*/ 12 w 128"/>
                <a:gd name="T11" fmla="*/ 4 h 90"/>
                <a:gd name="T12" fmla="*/ 30 w 128"/>
                <a:gd name="T13" fmla="*/ 51 h 90"/>
                <a:gd name="T14" fmla="*/ 30 w 128"/>
                <a:gd name="T15" fmla="*/ 51 h 90"/>
                <a:gd name="T16" fmla="*/ 43 w 128"/>
                <a:gd name="T17" fmla="*/ 53 h 90"/>
                <a:gd name="T18" fmla="*/ 43 w 128"/>
                <a:gd name="T19" fmla="*/ 64 h 90"/>
                <a:gd name="T20" fmla="*/ 41 w 128"/>
                <a:gd name="T21" fmla="*/ 66 h 90"/>
                <a:gd name="T22" fmla="*/ 28 w 128"/>
                <a:gd name="T23" fmla="*/ 64 h 90"/>
                <a:gd name="T24" fmla="*/ 28 w 128"/>
                <a:gd name="T25" fmla="*/ 53 h 90"/>
                <a:gd name="T26" fmla="*/ 49 w 128"/>
                <a:gd name="T27" fmla="*/ 40 h 90"/>
                <a:gd name="T28" fmla="*/ 49 w 128"/>
                <a:gd name="T29" fmla="*/ 40 h 90"/>
                <a:gd name="T30" fmla="*/ 62 w 128"/>
                <a:gd name="T31" fmla="*/ 43 h 90"/>
                <a:gd name="T32" fmla="*/ 62 w 128"/>
                <a:gd name="T33" fmla="*/ 64 h 90"/>
                <a:gd name="T34" fmla="*/ 59 w 128"/>
                <a:gd name="T35" fmla="*/ 66 h 90"/>
                <a:gd name="T36" fmla="*/ 47 w 128"/>
                <a:gd name="T37" fmla="*/ 64 h 90"/>
                <a:gd name="T38" fmla="*/ 47 w 128"/>
                <a:gd name="T39" fmla="*/ 43 h 90"/>
                <a:gd name="T40" fmla="*/ 57 w 128"/>
                <a:gd name="T41" fmla="*/ 45 h 90"/>
                <a:gd name="T42" fmla="*/ 52 w 128"/>
                <a:gd name="T43" fmla="*/ 45 h 90"/>
                <a:gd name="T44" fmla="*/ 57 w 128"/>
                <a:gd name="T45" fmla="*/ 61 h 90"/>
                <a:gd name="T46" fmla="*/ 68 w 128"/>
                <a:gd name="T47" fmla="*/ 30 h 90"/>
                <a:gd name="T48" fmla="*/ 68 w 128"/>
                <a:gd name="T49" fmla="*/ 30 h 90"/>
                <a:gd name="T50" fmla="*/ 81 w 128"/>
                <a:gd name="T51" fmla="*/ 32 h 90"/>
                <a:gd name="T52" fmla="*/ 81 w 128"/>
                <a:gd name="T53" fmla="*/ 64 h 90"/>
                <a:gd name="T54" fmla="*/ 78 w 128"/>
                <a:gd name="T55" fmla="*/ 66 h 90"/>
                <a:gd name="T56" fmla="*/ 66 w 128"/>
                <a:gd name="T57" fmla="*/ 64 h 90"/>
                <a:gd name="T58" fmla="*/ 66 w 128"/>
                <a:gd name="T59" fmla="*/ 32 h 90"/>
                <a:gd name="T60" fmla="*/ 76 w 128"/>
                <a:gd name="T61" fmla="*/ 35 h 90"/>
                <a:gd name="T62" fmla="*/ 71 w 128"/>
                <a:gd name="T63" fmla="*/ 35 h 90"/>
                <a:gd name="T64" fmla="*/ 76 w 128"/>
                <a:gd name="T65" fmla="*/ 61 h 90"/>
                <a:gd name="T66" fmla="*/ 87 w 128"/>
                <a:gd name="T67" fmla="*/ 19 h 90"/>
                <a:gd name="T68" fmla="*/ 87 w 128"/>
                <a:gd name="T69" fmla="*/ 19 h 90"/>
                <a:gd name="T70" fmla="*/ 100 w 128"/>
                <a:gd name="T71" fmla="*/ 22 h 90"/>
                <a:gd name="T72" fmla="*/ 100 w 128"/>
                <a:gd name="T73" fmla="*/ 64 h 90"/>
                <a:gd name="T74" fmla="*/ 97 w 128"/>
                <a:gd name="T75" fmla="*/ 66 h 90"/>
                <a:gd name="T76" fmla="*/ 85 w 128"/>
                <a:gd name="T77" fmla="*/ 64 h 90"/>
                <a:gd name="T78" fmla="*/ 85 w 128"/>
                <a:gd name="T79" fmla="*/ 22 h 90"/>
                <a:gd name="T80" fmla="*/ 95 w 128"/>
                <a:gd name="T81" fmla="*/ 24 h 90"/>
                <a:gd name="T82" fmla="*/ 89 w 128"/>
                <a:gd name="T83" fmla="*/ 24 h 90"/>
                <a:gd name="T84" fmla="*/ 95 w 128"/>
                <a:gd name="T85" fmla="*/ 61 h 90"/>
                <a:gd name="T86" fmla="*/ 38 w 128"/>
                <a:gd name="T87" fmla="*/ 55 h 90"/>
                <a:gd name="T88" fmla="*/ 33 w 128"/>
                <a:gd name="T89" fmla="*/ 55 h 90"/>
                <a:gd name="T90" fmla="*/ 38 w 128"/>
                <a:gd name="T91" fmla="*/ 61 h 90"/>
                <a:gd name="T92" fmla="*/ 4 w 128"/>
                <a:gd name="T93" fmla="*/ 90 h 90"/>
                <a:gd name="T94" fmla="*/ 0 w 128"/>
                <a:gd name="T95" fmla="*/ 86 h 90"/>
                <a:gd name="T96" fmla="*/ 124 w 128"/>
                <a:gd name="T97" fmla="*/ 82 h 90"/>
                <a:gd name="T98" fmla="*/ 124 w 128"/>
                <a:gd name="T99" fmla="*/ 90 h 90"/>
                <a:gd name="T100" fmla="*/ 108 w 128"/>
                <a:gd name="T101" fmla="*/ 8 h 90"/>
                <a:gd name="T102" fmla="*/ 20 w 128"/>
                <a:gd name="T103" fmla="*/ 8 h 90"/>
                <a:gd name="T104" fmla="*/ 108 w 128"/>
                <a:gd name="T105" fmla="*/ 7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90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4" y="0"/>
                    <a:pt x="116" y="2"/>
                    <a:pt x="116" y="4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16" y="77"/>
                    <a:pt x="114" y="78"/>
                    <a:pt x="112" y="78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3" y="78"/>
                    <a:pt x="12" y="77"/>
                    <a:pt x="12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3" y="0"/>
                    <a:pt x="16" y="0"/>
                  </a:cubicBezTo>
                  <a:close/>
                  <a:moveTo>
                    <a:pt x="30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2" y="51"/>
                    <a:pt x="43" y="52"/>
                    <a:pt x="43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5"/>
                    <a:pt x="42" y="66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29" y="66"/>
                    <a:pt x="28" y="65"/>
                    <a:pt x="2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9" y="51"/>
                    <a:pt x="30" y="51"/>
                  </a:cubicBezTo>
                  <a:close/>
                  <a:moveTo>
                    <a:pt x="49" y="40"/>
                  </a:move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1" y="40"/>
                    <a:pt x="62" y="41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8" y="66"/>
                    <a:pt x="47" y="65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1"/>
                    <a:pt x="48" y="40"/>
                    <a:pt x="49" y="40"/>
                  </a:cubicBezTo>
                  <a:close/>
                  <a:moveTo>
                    <a:pt x="57" y="45"/>
                  </a:moveTo>
                  <a:cubicBezTo>
                    <a:pt x="57" y="45"/>
                    <a:pt x="57" y="45"/>
                    <a:pt x="57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45"/>
                    <a:pt x="57" y="45"/>
                    <a:pt x="57" y="45"/>
                  </a:cubicBezTo>
                  <a:close/>
                  <a:moveTo>
                    <a:pt x="68" y="30"/>
                  </a:moveTo>
                  <a:cubicBezTo>
                    <a:pt x="68" y="30"/>
                    <a:pt x="68" y="30"/>
                    <a:pt x="68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80" y="30"/>
                    <a:pt x="81" y="31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81" y="65"/>
                    <a:pt x="80" y="66"/>
                    <a:pt x="78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7" y="66"/>
                    <a:pt x="66" y="65"/>
                    <a:pt x="66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31"/>
                    <a:pt x="67" y="30"/>
                    <a:pt x="68" y="30"/>
                  </a:cubicBezTo>
                  <a:close/>
                  <a:moveTo>
                    <a:pt x="76" y="35"/>
                  </a:moveTo>
                  <a:cubicBezTo>
                    <a:pt x="76" y="35"/>
                    <a:pt x="76" y="35"/>
                    <a:pt x="76" y="35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35"/>
                    <a:pt x="76" y="35"/>
                    <a:pt x="76" y="35"/>
                  </a:cubicBezTo>
                  <a:close/>
                  <a:moveTo>
                    <a:pt x="87" y="19"/>
                  </a:moveTo>
                  <a:cubicBezTo>
                    <a:pt x="87" y="19"/>
                    <a:pt x="87" y="19"/>
                    <a:pt x="87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9" y="19"/>
                    <a:pt x="100" y="20"/>
                    <a:pt x="100" y="22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0" y="65"/>
                    <a:pt x="99" y="66"/>
                    <a:pt x="97" y="66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6" y="66"/>
                    <a:pt x="85" y="65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5" y="20"/>
                    <a:pt x="86" y="19"/>
                    <a:pt x="87" y="19"/>
                  </a:cubicBezTo>
                  <a:close/>
                  <a:moveTo>
                    <a:pt x="95" y="24"/>
                  </a:moveTo>
                  <a:cubicBezTo>
                    <a:pt x="95" y="24"/>
                    <a:pt x="95" y="24"/>
                    <a:pt x="95" y="24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24"/>
                    <a:pt x="95" y="24"/>
                    <a:pt x="95" y="24"/>
                  </a:cubicBezTo>
                  <a:close/>
                  <a:moveTo>
                    <a:pt x="38" y="55"/>
                  </a:moveTo>
                  <a:cubicBezTo>
                    <a:pt x="38" y="55"/>
                    <a:pt x="38" y="55"/>
                    <a:pt x="38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5"/>
                    <a:pt x="38" y="55"/>
                    <a:pt x="38" y="55"/>
                  </a:cubicBezTo>
                  <a:close/>
                  <a:moveTo>
                    <a:pt x="4" y="90"/>
                  </a:moveTo>
                  <a:cubicBezTo>
                    <a:pt x="4" y="90"/>
                    <a:pt x="4" y="90"/>
                    <a:pt x="4" y="90"/>
                  </a:cubicBezTo>
                  <a:cubicBezTo>
                    <a:pt x="2" y="90"/>
                    <a:pt x="0" y="88"/>
                    <a:pt x="0" y="86"/>
                  </a:cubicBezTo>
                  <a:cubicBezTo>
                    <a:pt x="0" y="84"/>
                    <a:pt x="2" y="82"/>
                    <a:pt x="4" y="82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6" y="82"/>
                    <a:pt x="128" y="84"/>
                    <a:pt x="128" y="86"/>
                  </a:cubicBezTo>
                  <a:cubicBezTo>
                    <a:pt x="128" y="88"/>
                    <a:pt x="126" y="90"/>
                    <a:pt x="124" y="90"/>
                  </a:cubicBezTo>
                  <a:cubicBezTo>
                    <a:pt x="4" y="90"/>
                    <a:pt x="4" y="90"/>
                    <a:pt x="4" y="90"/>
                  </a:cubicBezTo>
                  <a:close/>
                  <a:moveTo>
                    <a:pt x="108" y="8"/>
                  </a:moveTo>
                  <a:cubicBezTo>
                    <a:pt x="108" y="8"/>
                    <a:pt x="108" y="8"/>
                    <a:pt x="10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08" y="70"/>
                    <a:pt x="108" y="70"/>
                    <a:pt x="108" y="70"/>
                  </a:cubicBezTo>
                  <a:cubicBezTo>
                    <a:pt x="108" y="8"/>
                    <a:pt x="108" y="8"/>
                    <a:pt x="10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xmlns="" id="{2DD1FF6C-2A5B-4197-AC44-2EC6487A32DC}"/>
              </a:ext>
            </a:extLst>
          </p:cNvPr>
          <p:cNvGrpSpPr/>
          <p:nvPr/>
        </p:nvGrpSpPr>
        <p:grpSpPr>
          <a:xfrm>
            <a:off x="2024751" y="3465042"/>
            <a:ext cx="349510" cy="350326"/>
            <a:chOff x="1653594" y="3521845"/>
            <a:chExt cx="498288" cy="500466"/>
          </a:xfrm>
        </p:grpSpPr>
        <p:sp>
          <p:nvSpPr>
            <p:cNvPr id="52" name="Oval 10">
              <a:extLst>
                <a:ext uri="{FF2B5EF4-FFF2-40B4-BE49-F238E27FC236}">
                  <a16:creationId xmlns:a16="http://schemas.microsoft.com/office/drawing/2014/main" xmlns="" id="{DF45674F-4D7F-4C4E-AFB6-B8EFA421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594" y="3521845"/>
              <a:ext cx="498288" cy="50046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74" name="淘宝店chenying0907 19">
              <a:extLst>
                <a:ext uri="{FF2B5EF4-FFF2-40B4-BE49-F238E27FC236}">
                  <a16:creationId xmlns:a16="http://schemas.microsoft.com/office/drawing/2014/main" xmlns="" id="{62C7107A-8DF5-420A-BFD7-F6190CA134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9654" y="3690883"/>
              <a:ext cx="186168" cy="187042"/>
            </a:xfrm>
            <a:custGeom>
              <a:avLst/>
              <a:gdLst>
                <a:gd name="T0" fmla="*/ 27 w 112"/>
                <a:gd name="T1" fmla="*/ 25 h 112"/>
                <a:gd name="T2" fmla="*/ 34 w 112"/>
                <a:gd name="T3" fmla="*/ 15 h 112"/>
                <a:gd name="T4" fmla="*/ 10 w 112"/>
                <a:gd name="T5" fmla="*/ 31 h 112"/>
                <a:gd name="T6" fmla="*/ 50 w 112"/>
                <a:gd name="T7" fmla="*/ 31 h 112"/>
                <a:gd name="T8" fmla="*/ 43 w 112"/>
                <a:gd name="T9" fmla="*/ 31 h 112"/>
                <a:gd name="T10" fmla="*/ 39 w 112"/>
                <a:gd name="T11" fmla="*/ 28 h 112"/>
                <a:gd name="T12" fmla="*/ 37 w 112"/>
                <a:gd name="T13" fmla="*/ 18 h 112"/>
                <a:gd name="T14" fmla="*/ 87 w 112"/>
                <a:gd name="T15" fmla="*/ 57 h 112"/>
                <a:gd name="T16" fmla="*/ 110 w 112"/>
                <a:gd name="T17" fmla="*/ 80 h 112"/>
                <a:gd name="T18" fmla="*/ 84 w 112"/>
                <a:gd name="T19" fmla="*/ 111 h 112"/>
                <a:gd name="T20" fmla="*/ 79 w 112"/>
                <a:gd name="T21" fmla="*/ 111 h 112"/>
                <a:gd name="T22" fmla="*/ 34 w 112"/>
                <a:gd name="T23" fmla="*/ 111 h 112"/>
                <a:gd name="T24" fmla="*/ 5 w 112"/>
                <a:gd name="T25" fmla="*/ 112 h 112"/>
                <a:gd name="T26" fmla="*/ 1 w 112"/>
                <a:gd name="T27" fmla="*/ 82 h 112"/>
                <a:gd name="T28" fmla="*/ 24 w 112"/>
                <a:gd name="T29" fmla="*/ 56 h 112"/>
                <a:gd name="T30" fmla="*/ 2 w 112"/>
                <a:gd name="T31" fmla="*/ 28 h 112"/>
                <a:gd name="T32" fmla="*/ 33 w 112"/>
                <a:gd name="T33" fmla="*/ 3 h 112"/>
                <a:gd name="T34" fmla="*/ 76 w 112"/>
                <a:gd name="T35" fmla="*/ 5 h 112"/>
                <a:gd name="T36" fmla="*/ 110 w 112"/>
                <a:gd name="T37" fmla="*/ 24 h 112"/>
                <a:gd name="T38" fmla="*/ 87 w 112"/>
                <a:gd name="T39" fmla="*/ 57 h 112"/>
                <a:gd name="T40" fmla="*/ 62 w 112"/>
                <a:gd name="T41" fmla="*/ 82 h 112"/>
                <a:gd name="T42" fmla="*/ 101 w 112"/>
                <a:gd name="T43" fmla="*/ 82 h 112"/>
                <a:gd name="T44" fmla="*/ 91 w 112"/>
                <a:gd name="T45" fmla="*/ 86 h 112"/>
                <a:gd name="T46" fmla="*/ 87 w 112"/>
                <a:gd name="T47" fmla="*/ 83 h 112"/>
                <a:gd name="T48" fmla="*/ 89 w 112"/>
                <a:gd name="T49" fmla="*/ 70 h 112"/>
                <a:gd name="T50" fmla="*/ 82 w 112"/>
                <a:gd name="T51" fmla="*/ 73 h 112"/>
                <a:gd name="T52" fmla="*/ 85 w 112"/>
                <a:gd name="T53" fmla="*/ 67 h 112"/>
                <a:gd name="T54" fmla="*/ 62 w 112"/>
                <a:gd name="T55" fmla="*/ 82 h 112"/>
                <a:gd name="T56" fmla="*/ 23 w 112"/>
                <a:gd name="T57" fmla="*/ 97 h 112"/>
                <a:gd name="T58" fmla="*/ 77 w 112"/>
                <a:gd name="T59" fmla="*/ 27 h 112"/>
                <a:gd name="T60" fmla="*/ 23 w 112"/>
                <a:gd name="T61" fmla="*/ 97 h 112"/>
                <a:gd name="T62" fmla="*/ 90 w 112"/>
                <a:gd name="T63" fmla="*/ 33 h 112"/>
                <a:gd name="T64" fmla="*/ 90 w 112"/>
                <a:gd name="T65" fmla="*/ 34 h 112"/>
                <a:gd name="T66" fmla="*/ 90 w 112"/>
                <a:gd name="T67" fmla="*/ 34 h 112"/>
                <a:gd name="T68" fmla="*/ 102 w 112"/>
                <a:gd name="T69" fmla="*/ 31 h 112"/>
                <a:gd name="T70" fmla="*/ 86 w 112"/>
                <a:gd name="T71" fmla="*/ 11 h 112"/>
                <a:gd name="T72" fmla="*/ 74 w 112"/>
                <a:gd name="T73" fmla="*/ 18 h 112"/>
                <a:gd name="T74" fmla="*/ 79 w 112"/>
                <a:gd name="T75" fmla="*/ 22 h 112"/>
                <a:gd name="T76" fmla="*/ 79 w 112"/>
                <a:gd name="T77" fmla="*/ 22 h 112"/>
                <a:gd name="T78" fmla="*/ 79 w 112"/>
                <a:gd name="T79" fmla="*/ 22 h 112"/>
                <a:gd name="T80" fmla="*/ 90 w 112"/>
                <a:gd name="T81" fmla="*/ 33 h 112"/>
                <a:gd name="T82" fmla="*/ 90 w 112"/>
                <a:gd name="T83" fmla="*/ 33 h 112"/>
                <a:gd name="T84" fmla="*/ 88 w 112"/>
                <a:gd name="T85" fmla="*/ 39 h 112"/>
                <a:gd name="T86" fmla="*/ 30 w 112"/>
                <a:gd name="T87" fmla="*/ 103 h 112"/>
                <a:gd name="T88" fmla="*/ 88 w 112"/>
                <a:gd name="T89" fmla="*/ 39 h 112"/>
                <a:gd name="T90" fmla="*/ 12 w 112"/>
                <a:gd name="T91" fmla="*/ 86 h 112"/>
                <a:gd name="T92" fmla="*/ 71 w 112"/>
                <a:gd name="T93" fmla="*/ 21 h 112"/>
                <a:gd name="T94" fmla="*/ 12 w 112"/>
                <a:gd name="T95" fmla="*/ 86 h 112"/>
                <a:gd name="T96" fmla="*/ 9 w 112"/>
                <a:gd name="T97" fmla="*/ 89 h 112"/>
                <a:gd name="T98" fmla="*/ 23 w 112"/>
                <a:gd name="T99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2" h="112">
                  <a:moveTo>
                    <a:pt x="30" y="25"/>
                  </a:moveTo>
                  <a:cubicBezTo>
                    <a:pt x="29" y="26"/>
                    <a:pt x="28" y="26"/>
                    <a:pt x="27" y="25"/>
                  </a:cubicBezTo>
                  <a:cubicBezTo>
                    <a:pt x="26" y="25"/>
                    <a:pt x="26" y="23"/>
                    <a:pt x="27" y="22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2" y="32"/>
                    <a:pt x="40" y="32"/>
                    <a:pt x="39" y="31"/>
                  </a:cubicBezTo>
                  <a:cubicBezTo>
                    <a:pt x="38" y="30"/>
                    <a:pt x="38" y="29"/>
                    <a:pt x="39" y="28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0" y="25"/>
                    <a:pt x="30" y="25"/>
                    <a:pt x="30" y="25"/>
                  </a:cubicBezTo>
                  <a:close/>
                  <a:moveTo>
                    <a:pt x="87" y="57"/>
                  </a:moveTo>
                  <a:cubicBezTo>
                    <a:pt x="87" y="57"/>
                    <a:pt x="87" y="57"/>
                    <a:pt x="87" y="57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111" y="81"/>
                    <a:pt x="111" y="84"/>
                    <a:pt x="110" y="85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3" y="112"/>
                    <a:pt x="80" y="112"/>
                    <a:pt x="79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3" y="111"/>
                    <a:pt x="32" y="112"/>
                    <a:pt x="31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1" y="110"/>
                    <a:pt x="1" y="108"/>
                  </a:cubicBezTo>
                  <a:cubicBezTo>
                    <a:pt x="1" y="99"/>
                    <a:pt x="1" y="90"/>
                    <a:pt x="1" y="82"/>
                  </a:cubicBezTo>
                  <a:cubicBezTo>
                    <a:pt x="1" y="81"/>
                    <a:pt x="1" y="80"/>
                    <a:pt x="2" y="79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0" y="32"/>
                    <a:pt x="0" y="30"/>
                    <a:pt x="2" y="28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1"/>
                    <a:pt x="31" y="1"/>
                    <a:pt x="33" y="3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80" y="0"/>
                    <a:pt x="88" y="1"/>
                    <a:pt x="92" y="5"/>
                  </a:cubicBezTo>
                  <a:cubicBezTo>
                    <a:pt x="97" y="10"/>
                    <a:pt x="108" y="18"/>
                    <a:pt x="110" y="24"/>
                  </a:cubicBezTo>
                  <a:cubicBezTo>
                    <a:pt x="112" y="29"/>
                    <a:pt x="111" y="33"/>
                    <a:pt x="108" y="37"/>
                  </a:cubicBezTo>
                  <a:cubicBezTo>
                    <a:pt x="87" y="57"/>
                    <a:pt x="87" y="57"/>
                    <a:pt x="87" y="57"/>
                  </a:cubicBezTo>
                  <a:close/>
                  <a:moveTo>
                    <a:pt x="62" y="82"/>
                  </a:moveTo>
                  <a:cubicBezTo>
                    <a:pt x="62" y="82"/>
                    <a:pt x="62" y="82"/>
                    <a:pt x="62" y="82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91" y="86"/>
                    <a:pt x="91" y="86"/>
                    <a:pt x="91" y="86"/>
                  </a:cubicBezTo>
                  <a:cubicBezTo>
                    <a:pt x="90" y="87"/>
                    <a:pt x="88" y="87"/>
                    <a:pt x="87" y="86"/>
                  </a:cubicBezTo>
                  <a:cubicBezTo>
                    <a:pt x="86" y="85"/>
                    <a:pt x="86" y="84"/>
                    <a:pt x="87" y="83"/>
                  </a:cubicBezTo>
                  <a:cubicBezTo>
                    <a:pt x="94" y="76"/>
                    <a:pt x="94" y="76"/>
                    <a:pt x="94" y="76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4" y="74"/>
                    <a:pt x="83" y="74"/>
                    <a:pt x="82" y="73"/>
                  </a:cubicBezTo>
                  <a:cubicBezTo>
                    <a:pt x="81" y="72"/>
                    <a:pt x="81" y="71"/>
                    <a:pt x="82" y="70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62" y="82"/>
                    <a:pt x="62" y="82"/>
                    <a:pt x="62" y="82"/>
                  </a:cubicBezTo>
                  <a:close/>
                  <a:moveTo>
                    <a:pt x="23" y="97"/>
                  </a:moveTo>
                  <a:cubicBezTo>
                    <a:pt x="23" y="97"/>
                    <a:pt x="23" y="97"/>
                    <a:pt x="23" y="97"/>
                  </a:cubicBezTo>
                  <a:cubicBezTo>
                    <a:pt x="44" y="76"/>
                    <a:pt x="65" y="56"/>
                    <a:pt x="85" y="35"/>
                  </a:cubicBezTo>
                  <a:cubicBezTo>
                    <a:pt x="82" y="33"/>
                    <a:pt x="80" y="30"/>
                    <a:pt x="77" y="27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23" y="97"/>
                    <a:pt x="23" y="97"/>
                    <a:pt x="23" y="97"/>
                  </a:cubicBezTo>
                  <a:close/>
                  <a:moveTo>
                    <a:pt x="90" y="33"/>
                  </a:moveTo>
                  <a:cubicBezTo>
                    <a:pt x="90" y="33"/>
                    <a:pt x="90" y="33"/>
                    <a:pt x="90" y="33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102" y="31"/>
                    <a:pt x="102" y="31"/>
                    <a:pt x="102" y="31"/>
                  </a:cubicBezTo>
                  <a:cubicBezTo>
                    <a:pt x="103" y="30"/>
                    <a:pt x="103" y="28"/>
                    <a:pt x="102" y="26"/>
                  </a:cubicBezTo>
                  <a:cubicBezTo>
                    <a:pt x="97" y="21"/>
                    <a:pt x="91" y="16"/>
                    <a:pt x="86" y="11"/>
                  </a:cubicBezTo>
                  <a:cubicBezTo>
                    <a:pt x="85" y="9"/>
                    <a:pt x="83" y="9"/>
                    <a:pt x="82" y="1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lose/>
                  <a:moveTo>
                    <a:pt x="88" y="39"/>
                  </a:moveTo>
                  <a:cubicBezTo>
                    <a:pt x="88" y="39"/>
                    <a:pt x="88" y="39"/>
                    <a:pt x="88" y="39"/>
                  </a:cubicBezTo>
                  <a:cubicBezTo>
                    <a:pt x="68" y="59"/>
                    <a:pt x="47" y="80"/>
                    <a:pt x="27" y="100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8" y="39"/>
                    <a:pt x="88" y="39"/>
                    <a:pt x="88" y="39"/>
                  </a:cubicBezTo>
                  <a:close/>
                  <a:moveTo>
                    <a:pt x="12" y="86"/>
                  </a:moveTo>
                  <a:cubicBezTo>
                    <a:pt x="12" y="86"/>
                    <a:pt x="12" y="86"/>
                    <a:pt x="12" y="8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12" y="86"/>
                    <a:pt x="12" y="86"/>
                    <a:pt x="12" y="86"/>
                  </a:cubicBezTo>
                  <a:close/>
                  <a:moveTo>
                    <a:pt x="9" y="89"/>
                  </a:moveTo>
                  <a:cubicBezTo>
                    <a:pt x="9" y="89"/>
                    <a:pt x="9" y="89"/>
                    <a:pt x="9" y="89"/>
                  </a:cubicBezTo>
                  <a:cubicBezTo>
                    <a:pt x="9" y="94"/>
                    <a:pt x="9" y="99"/>
                    <a:pt x="9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9" y="89"/>
                    <a:pt x="9" y="89"/>
                    <a:pt x="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xmlns="" id="{EE0E77C4-D956-408E-BA78-790D68B4EC1A}"/>
              </a:ext>
            </a:extLst>
          </p:cNvPr>
          <p:cNvGrpSpPr/>
          <p:nvPr/>
        </p:nvGrpSpPr>
        <p:grpSpPr>
          <a:xfrm>
            <a:off x="5614179" y="3456616"/>
            <a:ext cx="349510" cy="350326"/>
            <a:chOff x="5656876" y="3521845"/>
            <a:chExt cx="499300" cy="500466"/>
          </a:xfrm>
        </p:grpSpPr>
        <p:sp>
          <p:nvSpPr>
            <p:cNvPr id="56" name="Oval 22">
              <a:extLst>
                <a:ext uri="{FF2B5EF4-FFF2-40B4-BE49-F238E27FC236}">
                  <a16:creationId xmlns:a16="http://schemas.microsoft.com/office/drawing/2014/main" xmlns="" id="{9037318B-7FA8-4B5C-9FEF-4531FBBBB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6876" y="3521845"/>
              <a:ext cx="499300" cy="50046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grpSp>
          <p:nvGrpSpPr>
            <p:cNvPr id="75" name="Group 22">
              <a:extLst>
                <a:ext uri="{FF2B5EF4-FFF2-40B4-BE49-F238E27FC236}">
                  <a16:creationId xmlns:a16="http://schemas.microsoft.com/office/drawing/2014/main" xmlns="" id="{EE4E15B1-5860-47CB-AD4E-123A26EF7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3269" y="3681694"/>
              <a:ext cx="206198" cy="205421"/>
              <a:chOff x="1792" y="2323"/>
              <a:chExt cx="246" cy="245"/>
            </a:xfrm>
            <a:solidFill>
              <a:schemeClr val="bg1"/>
            </a:solidFill>
          </p:grpSpPr>
          <p:sp>
            <p:nvSpPr>
              <p:cNvPr id="76" name="淘宝店chenying0907 18">
                <a:extLst>
                  <a:ext uri="{FF2B5EF4-FFF2-40B4-BE49-F238E27FC236}">
                    <a16:creationId xmlns:a16="http://schemas.microsoft.com/office/drawing/2014/main" xmlns="" id="{1CD9363B-8D42-4AFA-990A-E67C4589E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" y="2471"/>
                <a:ext cx="97" cy="97"/>
              </a:xfrm>
              <a:custGeom>
                <a:avLst/>
                <a:gdLst>
                  <a:gd name="T0" fmla="*/ 40 w 44"/>
                  <a:gd name="T1" fmla="*/ 25 h 44"/>
                  <a:gd name="T2" fmla="*/ 15 w 44"/>
                  <a:gd name="T3" fmla="*/ 0 h 44"/>
                  <a:gd name="T4" fmla="*/ 0 w 44"/>
                  <a:gd name="T5" fmla="*/ 15 h 44"/>
                  <a:gd name="T6" fmla="*/ 25 w 44"/>
                  <a:gd name="T7" fmla="*/ 40 h 44"/>
                  <a:gd name="T8" fmla="*/ 40 w 44"/>
                  <a:gd name="T9" fmla="*/ 40 h 44"/>
                  <a:gd name="T10" fmla="*/ 40 w 44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4">
                    <a:moveTo>
                      <a:pt x="40" y="25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6"/>
                      <a:pt x="6" y="11"/>
                      <a:pt x="0" y="15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9" y="44"/>
                      <a:pt x="36" y="44"/>
                      <a:pt x="40" y="40"/>
                    </a:cubicBezTo>
                    <a:cubicBezTo>
                      <a:pt x="44" y="36"/>
                      <a:pt x="44" y="29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" name="淘宝店chenying0907 19">
                <a:extLst>
                  <a:ext uri="{FF2B5EF4-FFF2-40B4-BE49-F238E27FC236}">
                    <a16:creationId xmlns:a16="http://schemas.microsoft.com/office/drawing/2014/main" xmlns="" id="{47B8E320-E5C5-4A0F-A7E1-10ADDAD27C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2" y="2323"/>
                <a:ext cx="182" cy="181"/>
              </a:xfrm>
              <a:custGeom>
                <a:avLst/>
                <a:gdLst>
                  <a:gd name="T0" fmla="*/ 82 w 82"/>
                  <a:gd name="T1" fmla="*/ 41 h 82"/>
                  <a:gd name="T2" fmla="*/ 41 w 82"/>
                  <a:gd name="T3" fmla="*/ 0 h 82"/>
                  <a:gd name="T4" fmla="*/ 0 w 82"/>
                  <a:gd name="T5" fmla="*/ 41 h 82"/>
                  <a:gd name="T6" fmla="*/ 41 w 82"/>
                  <a:gd name="T7" fmla="*/ 82 h 82"/>
                  <a:gd name="T8" fmla="*/ 82 w 82"/>
                  <a:gd name="T9" fmla="*/ 41 h 82"/>
                  <a:gd name="T10" fmla="*/ 41 w 82"/>
                  <a:gd name="T11" fmla="*/ 72 h 82"/>
                  <a:gd name="T12" fmla="*/ 11 w 82"/>
                  <a:gd name="T13" fmla="*/ 41 h 82"/>
                  <a:gd name="T14" fmla="*/ 41 w 82"/>
                  <a:gd name="T15" fmla="*/ 11 h 82"/>
                  <a:gd name="T16" fmla="*/ 72 w 82"/>
                  <a:gd name="T17" fmla="*/ 41 h 82"/>
                  <a:gd name="T18" fmla="*/ 41 w 82"/>
                  <a:gd name="T19" fmla="*/ 7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82">
                    <a:moveTo>
                      <a:pt x="82" y="41"/>
                    </a:moveTo>
                    <a:cubicBezTo>
                      <a:pt x="82" y="19"/>
                      <a:pt x="64" y="0"/>
                      <a:pt x="41" y="0"/>
                    </a:cubicBezTo>
                    <a:cubicBezTo>
                      <a:pt x="19" y="0"/>
                      <a:pt x="0" y="19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lose/>
                    <a:moveTo>
                      <a:pt x="41" y="72"/>
                    </a:moveTo>
                    <a:cubicBezTo>
                      <a:pt x="24" y="72"/>
                      <a:pt x="11" y="58"/>
                      <a:pt x="11" y="41"/>
                    </a:cubicBezTo>
                    <a:cubicBezTo>
                      <a:pt x="11" y="24"/>
                      <a:pt x="24" y="11"/>
                      <a:pt x="41" y="11"/>
                    </a:cubicBezTo>
                    <a:cubicBezTo>
                      <a:pt x="58" y="11"/>
                      <a:pt x="72" y="24"/>
                      <a:pt x="72" y="41"/>
                    </a:cubicBezTo>
                    <a:cubicBezTo>
                      <a:pt x="72" y="58"/>
                      <a:pt x="58" y="72"/>
                      <a:pt x="41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" name="淘宝店chenying0907 20">
                <a:extLst>
                  <a:ext uri="{FF2B5EF4-FFF2-40B4-BE49-F238E27FC236}">
                    <a16:creationId xmlns:a16="http://schemas.microsoft.com/office/drawing/2014/main" xmlns="" id="{65F6282E-E70B-4397-8AE2-834833EF5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2360"/>
                <a:ext cx="53" cy="54"/>
              </a:xfrm>
              <a:custGeom>
                <a:avLst/>
                <a:gdLst>
                  <a:gd name="T0" fmla="*/ 0 w 24"/>
                  <a:gd name="T1" fmla="*/ 24 h 24"/>
                  <a:gd name="T2" fmla="*/ 7 w 24"/>
                  <a:gd name="T3" fmla="*/ 24 h 24"/>
                  <a:gd name="T4" fmla="*/ 24 w 24"/>
                  <a:gd name="T5" fmla="*/ 7 h 24"/>
                  <a:gd name="T6" fmla="*/ 24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7" y="15"/>
                      <a:pt x="15" y="7"/>
                      <a:pt x="24" y="7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xmlns="" id="{84D4BF1B-47FD-4B91-9E8B-A6A36E0AB4D7}"/>
              </a:ext>
            </a:extLst>
          </p:cNvPr>
          <p:cNvGrpSpPr/>
          <p:nvPr/>
        </p:nvGrpSpPr>
        <p:grpSpPr>
          <a:xfrm>
            <a:off x="7187090" y="3461826"/>
            <a:ext cx="349510" cy="350326"/>
            <a:chOff x="7807463" y="3521845"/>
            <a:chExt cx="498288" cy="500466"/>
          </a:xfrm>
        </p:grpSpPr>
        <p:sp>
          <p:nvSpPr>
            <p:cNvPr id="58" name="Oval 26">
              <a:extLst>
                <a:ext uri="{FF2B5EF4-FFF2-40B4-BE49-F238E27FC236}">
                  <a16:creationId xmlns:a16="http://schemas.microsoft.com/office/drawing/2014/main" xmlns="" id="{2D621520-8AA6-4BF7-A6FB-CE46FA1DB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7463" y="3521845"/>
              <a:ext cx="498288" cy="500466"/>
            </a:xfrm>
            <a:prstGeom prst="ellipse">
              <a:avLst/>
            </a:prstGeom>
            <a:solidFill>
              <a:srgbClr val="17375E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79" name="淘宝店chenying0907 13">
              <a:extLst>
                <a:ext uri="{FF2B5EF4-FFF2-40B4-BE49-F238E27FC236}">
                  <a16:creationId xmlns:a16="http://schemas.microsoft.com/office/drawing/2014/main" xmlns="" id="{D7B82004-D41E-425D-B128-F7D538EE5F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3820" y="3687547"/>
              <a:ext cx="183206" cy="193714"/>
            </a:xfrm>
            <a:custGeom>
              <a:avLst/>
              <a:gdLst>
                <a:gd name="T0" fmla="*/ 96 w 103"/>
                <a:gd name="T1" fmla="*/ 14 h 109"/>
                <a:gd name="T2" fmla="*/ 96 w 103"/>
                <a:gd name="T3" fmla="*/ 103 h 109"/>
                <a:gd name="T4" fmla="*/ 14 w 103"/>
                <a:gd name="T5" fmla="*/ 103 h 109"/>
                <a:gd name="T6" fmla="*/ 7 w 103"/>
                <a:gd name="T7" fmla="*/ 96 h 109"/>
                <a:gd name="T8" fmla="*/ 14 w 103"/>
                <a:gd name="T9" fmla="*/ 89 h 109"/>
                <a:gd name="T10" fmla="*/ 89 w 103"/>
                <a:gd name="T11" fmla="*/ 89 h 109"/>
                <a:gd name="T12" fmla="*/ 89 w 103"/>
                <a:gd name="T13" fmla="*/ 0 h 109"/>
                <a:gd name="T14" fmla="*/ 14 w 103"/>
                <a:gd name="T15" fmla="*/ 0 h 109"/>
                <a:gd name="T16" fmla="*/ 0 w 103"/>
                <a:gd name="T17" fmla="*/ 14 h 109"/>
                <a:gd name="T18" fmla="*/ 0 w 103"/>
                <a:gd name="T19" fmla="*/ 96 h 109"/>
                <a:gd name="T20" fmla="*/ 14 w 103"/>
                <a:gd name="T21" fmla="*/ 109 h 109"/>
                <a:gd name="T22" fmla="*/ 103 w 103"/>
                <a:gd name="T23" fmla="*/ 109 h 109"/>
                <a:gd name="T24" fmla="*/ 103 w 103"/>
                <a:gd name="T25" fmla="*/ 14 h 109"/>
                <a:gd name="T26" fmla="*/ 96 w 103"/>
                <a:gd name="T27" fmla="*/ 14 h 109"/>
                <a:gd name="T28" fmla="*/ 14 w 103"/>
                <a:gd name="T29" fmla="*/ 27 h 109"/>
                <a:gd name="T30" fmla="*/ 14 w 103"/>
                <a:gd name="T31" fmla="*/ 7 h 109"/>
                <a:gd name="T32" fmla="*/ 82 w 103"/>
                <a:gd name="T33" fmla="*/ 7 h 109"/>
                <a:gd name="T34" fmla="*/ 82 w 103"/>
                <a:gd name="T35" fmla="*/ 82 h 109"/>
                <a:gd name="T36" fmla="*/ 14 w 103"/>
                <a:gd name="T37" fmla="*/ 82 h 109"/>
                <a:gd name="T38" fmla="*/ 14 w 103"/>
                <a:gd name="T39" fmla="*/ 27 h 109"/>
                <a:gd name="T40" fmla="*/ 68 w 103"/>
                <a:gd name="T41" fmla="*/ 21 h 109"/>
                <a:gd name="T42" fmla="*/ 27 w 103"/>
                <a:gd name="T43" fmla="*/ 21 h 109"/>
                <a:gd name="T44" fmla="*/ 27 w 103"/>
                <a:gd name="T45" fmla="*/ 14 h 109"/>
                <a:gd name="T46" fmla="*/ 68 w 103"/>
                <a:gd name="T47" fmla="*/ 14 h 109"/>
                <a:gd name="T48" fmla="*/ 68 w 103"/>
                <a:gd name="T49" fmla="*/ 21 h 109"/>
                <a:gd name="T50" fmla="*/ 55 w 103"/>
                <a:gd name="T51" fmla="*/ 34 h 109"/>
                <a:gd name="T52" fmla="*/ 27 w 103"/>
                <a:gd name="T53" fmla="*/ 34 h 109"/>
                <a:gd name="T54" fmla="*/ 27 w 103"/>
                <a:gd name="T55" fmla="*/ 27 h 109"/>
                <a:gd name="T56" fmla="*/ 55 w 103"/>
                <a:gd name="T57" fmla="*/ 27 h 109"/>
                <a:gd name="T58" fmla="*/ 55 w 103"/>
                <a:gd name="T59" fmla="*/ 34 h 109"/>
                <a:gd name="T60" fmla="*/ 41 w 103"/>
                <a:gd name="T61" fmla="*/ 48 h 109"/>
                <a:gd name="T62" fmla="*/ 27 w 103"/>
                <a:gd name="T63" fmla="*/ 48 h 109"/>
                <a:gd name="T64" fmla="*/ 27 w 103"/>
                <a:gd name="T65" fmla="*/ 41 h 109"/>
                <a:gd name="T66" fmla="*/ 41 w 103"/>
                <a:gd name="T67" fmla="*/ 41 h 109"/>
                <a:gd name="T68" fmla="*/ 41 w 103"/>
                <a:gd name="T6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" h="109">
                  <a:moveTo>
                    <a:pt x="96" y="14"/>
                  </a:moveTo>
                  <a:cubicBezTo>
                    <a:pt x="96" y="103"/>
                    <a:pt x="96" y="103"/>
                    <a:pt x="96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0" y="103"/>
                    <a:pt x="7" y="100"/>
                    <a:pt x="7" y="96"/>
                  </a:cubicBezTo>
                  <a:cubicBezTo>
                    <a:pt x="7" y="92"/>
                    <a:pt x="10" y="89"/>
                    <a:pt x="14" y="89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3"/>
                    <a:pt x="6" y="109"/>
                    <a:pt x="14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4"/>
                    <a:pt x="103" y="14"/>
                    <a:pt x="103" y="14"/>
                  </a:cubicBezTo>
                  <a:lnTo>
                    <a:pt x="96" y="14"/>
                  </a:lnTo>
                  <a:close/>
                  <a:moveTo>
                    <a:pt x="14" y="2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14" y="82"/>
                    <a:pt x="14" y="82"/>
                    <a:pt x="14" y="82"/>
                  </a:cubicBezTo>
                  <a:lnTo>
                    <a:pt x="14" y="27"/>
                  </a:lnTo>
                  <a:close/>
                  <a:moveTo>
                    <a:pt x="68" y="21"/>
                  </a:moveTo>
                  <a:cubicBezTo>
                    <a:pt x="27" y="21"/>
                    <a:pt x="27" y="21"/>
                    <a:pt x="27" y="21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68" y="14"/>
                    <a:pt x="68" y="14"/>
                    <a:pt x="68" y="14"/>
                  </a:cubicBezTo>
                  <a:lnTo>
                    <a:pt x="68" y="21"/>
                  </a:lnTo>
                  <a:close/>
                  <a:moveTo>
                    <a:pt x="55" y="34"/>
                  </a:moveTo>
                  <a:cubicBezTo>
                    <a:pt x="27" y="34"/>
                    <a:pt x="27" y="34"/>
                    <a:pt x="27" y="34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55" y="27"/>
                    <a:pt x="55" y="27"/>
                    <a:pt x="55" y="27"/>
                  </a:cubicBezTo>
                  <a:lnTo>
                    <a:pt x="55" y="34"/>
                  </a:lnTo>
                  <a:close/>
                  <a:moveTo>
                    <a:pt x="41" y="48"/>
                  </a:moveTo>
                  <a:cubicBezTo>
                    <a:pt x="27" y="48"/>
                    <a:pt x="27" y="48"/>
                    <a:pt x="27" y="48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41" y="41"/>
                    <a:pt x="41" y="41"/>
                    <a:pt x="41" y="41"/>
                  </a:cubicBezTo>
                  <a:lnTo>
                    <a:pt x="41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xmlns="" id="{7219C0BB-E2CB-4114-AB49-901AE3A20E13}"/>
              </a:ext>
            </a:extLst>
          </p:cNvPr>
          <p:cNvGrpSpPr/>
          <p:nvPr/>
        </p:nvGrpSpPr>
        <p:grpSpPr>
          <a:xfrm>
            <a:off x="2556979" y="2426021"/>
            <a:ext cx="364799" cy="360200"/>
            <a:chOff x="2608809" y="2427804"/>
            <a:chExt cx="498288" cy="500466"/>
          </a:xfrm>
        </p:grpSpPr>
        <p:sp>
          <p:nvSpPr>
            <p:cNvPr id="45" name="Oval 8">
              <a:extLst>
                <a:ext uri="{FF2B5EF4-FFF2-40B4-BE49-F238E27FC236}">
                  <a16:creationId xmlns:a16="http://schemas.microsoft.com/office/drawing/2014/main" xmlns="" id="{02785973-8079-4CEC-A6E7-92F1C7BB0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809" y="2427804"/>
              <a:ext cx="498288" cy="5004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0" name="淘宝店chenying0907 14">
              <a:extLst>
                <a:ext uri="{FF2B5EF4-FFF2-40B4-BE49-F238E27FC236}">
                  <a16:creationId xmlns:a16="http://schemas.microsoft.com/office/drawing/2014/main" xmlns="" id="{1984176F-4EA1-45D2-B24C-3AAD311246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4656" y="2557031"/>
              <a:ext cx="228882" cy="245234"/>
            </a:xfrm>
            <a:custGeom>
              <a:avLst/>
              <a:gdLst>
                <a:gd name="T0" fmla="*/ 58 w 102"/>
                <a:gd name="T1" fmla="*/ 7 h 109"/>
                <a:gd name="T2" fmla="*/ 58 w 102"/>
                <a:gd name="T3" fmla="*/ 0 h 109"/>
                <a:gd name="T4" fmla="*/ 44 w 102"/>
                <a:gd name="T5" fmla="*/ 0 h 109"/>
                <a:gd name="T6" fmla="*/ 44 w 102"/>
                <a:gd name="T7" fmla="*/ 7 h 109"/>
                <a:gd name="T8" fmla="*/ 0 w 102"/>
                <a:gd name="T9" fmla="*/ 58 h 109"/>
                <a:gd name="T10" fmla="*/ 51 w 102"/>
                <a:gd name="T11" fmla="*/ 109 h 109"/>
                <a:gd name="T12" fmla="*/ 102 w 102"/>
                <a:gd name="T13" fmla="*/ 58 h 109"/>
                <a:gd name="T14" fmla="*/ 58 w 102"/>
                <a:gd name="T15" fmla="*/ 7 h 109"/>
                <a:gd name="T16" fmla="*/ 54 w 102"/>
                <a:gd name="T17" fmla="*/ 102 h 109"/>
                <a:gd name="T18" fmla="*/ 54 w 102"/>
                <a:gd name="T19" fmla="*/ 96 h 109"/>
                <a:gd name="T20" fmla="*/ 48 w 102"/>
                <a:gd name="T21" fmla="*/ 96 h 109"/>
                <a:gd name="T22" fmla="*/ 48 w 102"/>
                <a:gd name="T23" fmla="*/ 102 h 109"/>
                <a:gd name="T24" fmla="*/ 7 w 102"/>
                <a:gd name="T25" fmla="*/ 62 h 109"/>
                <a:gd name="T26" fmla="*/ 13 w 102"/>
                <a:gd name="T27" fmla="*/ 62 h 109"/>
                <a:gd name="T28" fmla="*/ 13 w 102"/>
                <a:gd name="T29" fmla="*/ 55 h 109"/>
                <a:gd name="T30" fmla="*/ 7 w 102"/>
                <a:gd name="T31" fmla="*/ 55 h 109"/>
                <a:gd name="T32" fmla="*/ 51 w 102"/>
                <a:gd name="T33" fmla="*/ 14 h 109"/>
                <a:gd name="T34" fmla="*/ 95 w 102"/>
                <a:gd name="T35" fmla="*/ 55 h 109"/>
                <a:gd name="T36" fmla="*/ 89 w 102"/>
                <a:gd name="T37" fmla="*/ 55 h 109"/>
                <a:gd name="T38" fmla="*/ 89 w 102"/>
                <a:gd name="T39" fmla="*/ 62 h 109"/>
                <a:gd name="T40" fmla="*/ 95 w 102"/>
                <a:gd name="T41" fmla="*/ 62 h 109"/>
                <a:gd name="T42" fmla="*/ 54 w 102"/>
                <a:gd name="T43" fmla="*/ 102 h 109"/>
                <a:gd name="T44" fmla="*/ 48 w 102"/>
                <a:gd name="T45" fmla="*/ 34 h 109"/>
                <a:gd name="T46" fmla="*/ 44 w 102"/>
                <a:gd name="T47" fmla="*/ 34 h 109"/>
                <a:gd name="T48" fmla="*/ 44 w 102"/>
                <a:gd name="T49" fmla="*/ 17 h 109"/>
                <a:gd name="T50" fmla="*/ 49 w 102"/>
                <a:gd name="T51" fmla="*/ 17 h 109"/>
                <a:gd name="T52" fmla="*/ 55 w 102"/>
                <a:gd name="T53" fmla="*/ 29 h 109"/>
                <a:gd name="T54" fmla="*/ 55 w 102"/>
                <a:gd name="T55" fmla="*/ 17 h 109"/>
                <a:gd name="T56" fmla="*/ 58 w 102"/>
                <a:gd name="T57" fmla="*/ 17 h 109"/>
                <a:gd name="T58" fmla="*/ 58 w 102"/>
                <a:gd name="T59" fmla="*/ 34 h 109"/>
                <a:gd name="T60" fmla="*/ 54 w 102"/>
                <a:gd name="T61" fmla="*/ 34 h 109"/>
                <a:gd name="T62" fmla="*/ 48 w 102"/>
                <a:gd name="T63" fmla="*/ 22 h 109"/>
                <a:gd name="T64" fmla="*/ 48 w 102"/>
                <a:gd name="T65" fmla="*/ 34 h 109"/>
                <a:gd name="T66" fmla="*/ 57 w 102"/>
                <a:gd name="T67" fmla="*/ 60 h 109"/>
                <a:gd name="T68" fmla="*/ 73 w 102"/>
                <a:gd name="T69" fmla="*/ 80 h 109"/>
                <a:gd name="T70" fmla="*/ 53 w 102"/>
                <a:gd name="T71" fmla="*/ 65 h 109"/>
                <a:gd name="T72" fmla="*/ 46 w 102"/>
                <a:gd name="T73" fmla="*/ 63 h 109"/>
                <a:gd name="T74" fmla="*/ 45 w 102"/>
                <a:gd name="T75" fmla="*/ 56 h 109"/>
                <a:gd name="T76" fmla="*/ 29 w 102"/>
                <a:gd name="T77" fmla="*/ 36 h 109"/>
                <a:gd name="T78" fmla="*/ 49 w 102"/>
                <a:gd name="T79" fmla="*/ 52 h 109"/>
                <a:gd name="T80" fmla="*/ 56 w 102"/>
                <a:gd name="T81" fmla="*/ 53 h 109"/>
                <a:gd name="T82" fmla="*/ 57 w 102"/>
                <a:gd name="T83" fmla="*/ 6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2" h="109">
                  <a:moveTo>
                    <a:pt x="58" y="7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19" y="11"/>
                    <a:pt x="0" y="32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32"/>
                    <a:pt x="83" y="11"/>
                    <a:pt x="58" y="7"/>
                  </a:cubicBezTo>
                  <a:close/>
                  <a:moveTo>
                    <a:pt x="54" y="102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26" y="101"/>
                    <a:pt x="8" y="83"/>
                    <a:pt x="7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32"/>
                    <a:pt x="28" y="14"/>
                    <a:pt x="51" y="14"/>
                  </a:cubicBezTo>
                  <a:cubicBezTo>
                    <a:pt x="74" y="14"/>
                    <a:pt x="94" y="32"/>
                    <a:pt x="95" y="55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4" y="83"/>
                    <a:pt x="76" y="101"/>
                    <a:pt x="54" y="102"/>
                  </a:cubicBezTo>
                  <a:close/>
                  <a:moveTo>
                    <a:pt x="48" y="34"/>
                  </a:moveTo>
                  <a:cubicBezTo>
                    <a:pt x="44" y="34"/>
                    <a:pt x="44" y="34"/>
                    <a:pt x="44" y="34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7"/>
                    <a:pt x="54" y="27"/>
                    <a:pt x="55" y="29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4"/>
                    <a:pt x="48" y="24"/>
                    <a:pt x="48" y="22"/>
                  </a:cubicBezTo>
                  <a:cubicBezTo>
                    <a:pt x="48" y="34"/>
                    <a:pt x="48" y="34"/>
                    <a:pt x="48" y="34"/>
                  </a:cubicBezTo>
                  <a:close/>
                  <a:moveTo>
                    <a:pt x="57" y="60"/>
                  </a:moveTo>
                  <a:cubicBezTo>
                    <a:pt x="73" y="80"/>
                    <a:pt x="73" y="80"/>
                    <a:pt x="73" y="80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1" y="65"/>
                    <a:pt x="48" y="65"/>
                    <a:pt x="46" y="63"/>
                  </a:cubicBezTo>
                  <a:cubicBezTo>
                    <a:pt x="44" y="61"/>
                    <a:pt x="44" y="58"/>
                    <a:pt x="45" y="5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1"/>
                    <a:pt x="54" y="51"/>
                    <a:pt x="56" y="53"/>
                  </a:cubicBezTo>
                  <a:cubicBezTo>
                    <a:pt x="58" y="55"/>
                    <a:pt x="58" y="58"/>
                    <a:pt x="57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xmlns="" id="{39AE3677-B6AB-4D62-A845-F6A578801ECE}"/>
              </a:ext>
            </a:extLst>
          </p:cNvPr>
          <p:cNvGrpSpPr/>
          <p:nvPr/>
        </p:nvGrpSpPr>
        <p:grpSpPr>
          <a:xfrm>
            <a:off x="6505465" y="2452417"/>
            <a:ext cx="364799" cy="352064"/>
            <a:chOff x="6798168" y="2427804"/>
            <a:chExt cx="498288" cy="500466"/>
          </a:xfrm>
        </p:grpSpPr>
        <p:sp>
          <p:nvSpPr>
            <p:cNvPr id="49" name="Oval 20">
              <a:extLst>
                <a:ext uri="{FF2B5EF4-FFF2-40B4-BE49-F238E27FC236}">
                  <a16:creationId xmlns:a16="http://schemas.microsoft.com/office/drawing/2014/main" xmlns="" id="{C1DB07AE-2DCD-4FD7-9E59-3DD30360D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8168" y="2427804"/>
              <a:ext cx="498288" cy="5004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1" name="淘宝店chenying0907 34">
              <a:extLst>
                <a:ext uri="{FF2B5EF4-FFF2-40B4-BE49-F238E27FC236}">
                  <a16:creationId xmlns:a16="http://schemas.microsoft.com/office/drawing/2014/main" xmlns="" id="{F60D20BF-E800-4D13-B38D-80A0429EF7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6017" y="2572254"/>
              <a:ext cx="151980" cy="214788"/>
            </a:xfrm>
            <a:custGeom>
              <a:avLst/>
              <a:gdLst>
                <a:gd name="T0" fmla="*/ 77 w 88"/>
                <a:gd name="T1" fmla="*/ 33 h 124"/>
                <a:gd name="T2" fmla="*/ 67 w 88"/>
                <a:gd name="T3" fmla="*/ 57 h 124"/>
                <a:gd name="T4" fmla="*/ 67 w 88"/>
                <a:gd name="T5" fmla="*/ 57 h 124"/>
                <a:gd name="T6" fmla="*/ 85 w 88"/>
                <a:gd name="T7" fmla="*/ 79 h 124"/>
                <a:gd name="T8" fmla="*/ 88 w 88"/>
                <a:gd name="T9" fmla="*/ 104 h 124"/>
                <a:gd name="T10" fmla="*/ 79 w 88"/>
                <a:gd name="T11" fmla="*/ 115 h 124"/>
                <a:gd name="T12" fmla="*/ 69 w 88"/>
                <a:gd name="T13" fmla="*/ 115 h 124"/>
                <a:gd name="T14" fmla="*/ 64 w 88"/>
                <a:gd name="T15" fmla="*/ 124 h 124"/>
                <a:gd name="T16" fmla="*/ 23 w 88"/>
                <a:gd name="T17" fmla="*/ 124 h 124"/>
                <a:gd name="T18" fmla="*/ 19 w 88"/>
                <a:gd name="T19" fmla="*/ 119 h 124"/>
                <a:gd name="T20" fmla="*/ 9 w 88"/>
                <a:gd name="T21" fmla="*/ 115 h 124"/>
                <a:gd name="T22" fmla="*/ 2 w 88"/>
                <a:gd name="T23" fmla="*/ 111 h 124"/>
                <a:gd name="T24" fmla="*/ 0 w 88"/>
                <a:gd name="T25" fmla="*/ 93 h 124"/>
                <a:gd name="T26" fmla="*/ 20 w 88"/>
                <a:gd name="T27" fmla="*/ 57 h 124"/>
                <a:gd name="T28" fmla="*/ 20 w 88"/>
                <a:gd name="T29" fmla="*/ 57 h 124"/>
                <a:gd name="T30" fmla="*/ 44 w 88"/>
                <a:gd name="T31" fmla="*/ 0 h 124"/>
                <a:gd name="T32" fmla="*/ 22 w 88"/>
                <a:gd name="T33" fmla="*/ 105 h 124"/>
                <a:gd name="T34" fmla="*/ 25 w 88"/>
                <a:gd name="T35" fmla="*/ 89 h 124"/>
                <a:gd name="T36" fmla="*/ 28 w 88"/>
                <a:gd name="T37" fmla="*/ 109 h 124"/>
                <a:gd name="T38" fmla="*/ 28 w 88"/>
                <a:gd name="T39" fmla="*/ 114 h 124"/>
                <a:gd name="T40" fmla="*/ 59 w 88"/>
                <a:gd name="T41" fmla="*/ 110 h 124"/>
                <a:gd name="T42" fmla="*/ 59 w 88"/>
                <a:gd name="T43" fmla="*/ 109 h 124"/>
                <a:gd name="T44" fmla="*/ 62 w 88"/>
                <a:gd name="T45" fmla="*/ 89 h 124"/>
                <a:gd name="T46" fmla="*/ 65 w 88"/>
                <a:gd name="T47" fmla="*/ 105 h 124"/>
                <a:gd name="T48" fmla="*/ 78 w 88"/>
                <a:gd name="T49" fmla="*/ 104 h 124"/>
                <a:gd name="T50" fmla="*/ 76 w 88"/>
                <a:gd name="T51" fmla="*/ 83 h 124"/>
                <a:gd name="T52" fmla="*/ 59 w 88"/>
                <a:gd name="T53" fmla="*/ 63 h 124"/>
                <a:gd name="T54" fmla="*/ 28 w 88"/>
                <a:gd name="T55" fmla="*/ 63 h 124"/>
                <a:gd name="T56" fmla="*/ 10 w 88"/>
                <a:gd name="T57" fmla="*/ 93 h 124"/>
                <a:gd name="T58" fmla="*/ 10 w 88"/>
                <a:gd name="T59" fmla="*/ 105 h 124"/>
                <a:gd name="T60" fmla="*/ 44 w 88"/>
                <a:gd name="T61" fmla="*/ 9 h 124"/>
                <a:gd name="T62" fmla="*/ 20 w 88"/>
                <a:gd name="T63" fmla="*/ 33 h 124"/>
                <a:gd name="T64" fmla="*/ 68 w 88"/>
                <a:gd name="T65" fmla="*/ 3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24">
                  <a:moveTo>
                    <a:pt x="44" y="0"/>
                  </a:moveTo>
                  <a:cubicBezTo>
                    <a:pt x="62" y="0"/>
                    <a:pt x="77" y="15"/>
                    <a:pt x="77" y="33"/>
                  </a:cubicBezTo>
                  <a:cubicBezTo>
                    <a:pt x="77" y="43"/>
                    <a:pt x="74" y="51"/>
                    <a:pt x="68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74" y="64"/>
                    <a:pt x="81" y="70"/>
                    <a:pt x="85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83"/>
                    <a:pt x="88" y="88"/>
                    <a:pt x="88" y="9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8" y="106"/>
                    <a:pt x="87" y="109"/>
                    <a:pt x="85" y="111"/>
                  </a:cubicBezTo>
                  <a:cubicBezTo>
                    <a:pt x="84" y="113"/>
                    <a:pt x="82" y="114"/>
                    <a:pt x="79" y="115"/>
                  </a:cubicBezTo>
                  <a:cubicBezTo>
                    <a:pt x="79" y="115"/>
                    <a:pt x="79" y="115"/>
                    <a:pt x="78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9" y="122"/>
                    <a:pt x="66" y="124"/>
                    <a:pt x="64" y="124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1" y="124"/>
                    <a:pt x="19" y="122"/>
                    <a:pt x="19" y="119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8" y="115"/>
                    <a:pt x="8" y="115"/>
                  </a:cubicBezTo>
                  <a:cubicBezTo>
                    <a:pt x="5" y="114"/>
                    <a:pt x="3" y="113"/>
                    <a:pt x="2" y="111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8"/>
                    <a:pt x="1" y="83"/>
                    <a:pt x="2" y="79"/>
                  </a:cubicBezTo>
                  <a:cubicBezTo>
                    <a:pt x="6" y="70"/>
                    <a:pt x="13" y="6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3" y="51"/>
                    <a:pt x="10" y="42"/>
                    <a:pt x="10" y="33"/>
                  </a:cubicBezTo>
                  <a:cubicBezTo>
                    <a:pt x="10" y="15"/>
                    <a:pt x="25" y="0"/>
                    <a:pt x="44" y="0"/>
                  </a:cubicBezTo>
                  <a:close/>
                  <a:moveTo>
                    <a:pt x="22" y="105"/>
                  </a:moveTo>
                  <a:cubicBezTo>
                    <a:pt x="22" y="105"/>
                    <a:pt x="22" y="105"/>
                    <a:pt x="22" y="105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90"/>
                    <a:pt x="24" y="89"/>
                    <a:pt x="25" y="89"/>
                  </a:cubicBezTo>
                  <a:cubicBezTo>
                    <a:pt x="27" y="89"/>
                    <a:pt x="28" y="90"/>
                    <a:pt x="28" y="92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9" y="90"/>
                    <a:pt x="60" y="89"/>
                    <a:pt x="62" y="89"/>
                  </a:cubicBezTo>
                  <a:cubicBezTo>
                    <a:pt x="63" y="89"/>
                    <a:pt x="65" y="90"/>
                    <a:pt x="65" y="92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89"/>
                    <a:pt x="77" y="86"/>
                    <a:pt x="76" y="83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3" y="75"/>
                    <a:pt x="65" y="69"/>
                    <a:pt x="59" y="63"/>
                  </a:cubicBezTo>
                  <a:cubicBezTo>
                    <a:pt x="55" y="66"/>
                    <a:pt x="49" y="67"/>
                    <a:pt x="44" y="67"/>
                  </a:cubicBezTo>
                  <a:cubicBezTo>
                    <a:pt x="38" y="67"/>
                    <a:pt x="33" y="66"/>
                    <a:pt x="28" y="63"/>
                  </a:cubicBezTo>
                  <a:cubicBezTo>
                    <a:pt x="23" y="69"/>
                    <a:pt x="15" y="75"/>
                    <a:pt x="11" y="83"/>
                  </a:cubicBezTo>
                  <a:cubicBezTo>
                    <a:pt x="10" y="86"/>
                    <a:pt x="10" y="89"/>
                    <a:pt x="10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104"/>
                    <a:pt x="10" y="104"/>
                    <a:pt x="10" y="105"/>
                  </a:cubicBezTo>
                  <a:cubicBezTo>
                    <a:pt x="22" y="105"/>
                    <a:pt x="22" y="105"/>
                    <a:pt x="22" y="105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30" y="9"/>
                    <a:pt x="20" y="20"/>
                    <a:pt x="20" y="33"/>
                  </a:cubicBezTo>
                  <a:cubicBezTo>
                    <a:pt x="20" y="47"/>
                    <a:pt x="31" y="57"/>
                    <a:pt x="44" y="57"/>
                  </a:cubicBezTo>
                  <a:cubicBezTo>
                    <a:pt x="57" y="57"/>
                    <a:pt x="68" y="47"/>
                    <a:pt x="68" y="33"/>
                  </a:cubicBezTo>
                  <a:cubicBezTo>
                    <a:pt x="68" y="20"/>
                    <a:pt x="57" y="9"/>
                    <a:pt x="4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xmlns="" id="{F640117E-8B4C-4445-B733-F340BEAC91B6}"/>
              </a:ext>
            </a:extLst>
          </p:cNvPr>
          <p:cNvGrpSpPr/>
          <p:nvPr/>
        </p:nvGrpSpPr>
        <p:grpSpPr>
          <a:xfrm>
            <a:off x="4432585" y="2404760"/>
            <a:ext cx="364799" cy="360199"/>
            <a:chOff x="4636744" y="2427804"/>
            <a:chExt cx="498288" cy="500466"/>
          </a:xfrm>
        </p:grpSpPr>
        <p:sp>
          <p:nvSpPr>
            <p:cNvPr id="47" name="Oval 14">
              <a:extLst>
                <a:ext uri="{FF2B5EF4-FFF2-40B4-BE49-F238E27FC236}">
                  <a16:creationId xmlns:a16="http://schemas.microsoft.com/office/drawing/2014/main" xmlns="" id="{73892CAB-CE86-4710-8337-57954DD4E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6744" y="2427804"/>
              <a:ext cx="498288" cy="50046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82" name="淘宝店chenying0907 37">
              <a:extLst>
                <a:ext uri="{FF2B5EF4-FFF2-40B4-BE49-F238E27FC236}">
                  <a16:creationId xmlns:a16="http://schemas.microsoft.com/office/drawing/2014/main" xmlns="" id="{64BC2976-B2B7-4D19-9C32-2D51FA3DB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3092" y="2568070"/>
              <a:ext cx="193810" cy="223157"/>
            </a:xfrm>
            <a:custGeom>
              <a:avLst/>
              <a:gdLst>
                <a:gd name="T0" fmla="*/ 27 w 112"/>
                <a:gd name="T1" fmla="*/ 92 h 128"/>
                <a:gd name="T2" fmla="*/ 27 w 112"/>
                <a:gd name="T3" fmla="*/ 98 h 128"/>
                <a:gd name="T4" fmla="*/ 87 w 112"/>
                <a:gd name="T5" fmla="*/ 95 h 128"/>
                <a:gd name="T6" fmla="*/ 24 w 112"/>
                <a:gd name="T7" fmla="*/ 53 h 128"/>
                <a:gd name="T8" fmla="*/ 27 w 112"/>
                <a:gd name="T9" fmla="*/ 56 h 128"/>
                <a:gd name="T10" fmla="*/ 87 w 112"/>
                <a:gd name="T11" fmla="*/ 53 h 128"/>
                <a:gd name="T12" fmla="*/ 27 w 112"/>
                <a:gd name="T13" fmla="*/ 50 h 128"/>
                <a:gd name="T14" fmla="*/ 110 w 112"/>
                <a:gd name="T15" fmla="*/ 37 h 128"/>
                <a:gd name="T16" fmla="*/ 75 w 112"/>
                <a:gd name="T17" fmla="*/ 1 h 128"/>
                <a:gd name="T18" fmla="*/ 13 w 112"/>
                <a:gd name="T19" fmla="*/ 0 h 128"/>
                <a:gd name="T20" fmla="*/ 0 w 112"/>
                <a:gd name="T21" fmla="*/ 13 h 128"/>
                <a:gd name="T22" fmla="*/ 3 w 112"/>
                <a:gd name="T23" fmla="*/ 124 h 128"/>
                <a:gd name="T24" fmla="*/ 13 w 112"/>
                <a:gd name="T25" fmla="*/ 128 h 128"/>
                <a:gd name="T26" fmla="*/ 108 w 112"/>
                <a:gd name="T27" fmla="*/ 124 h 128"/>
                <a:gd name="T28" fmla="*/ 112 w 112"/>
                <a:gd name="T29" fmla="*/ 115 h 128"/>
                <a:gd name="T30" fmla="*/ 110 w 112"/>
                <a:gd name="T31" fmla="*/ 37 h 128"/>
                <a:gd name="T32" fmla="*/ 74 w 112"/>
                <a:gd name="T33" fmla="*/ 15 h 128"/>
                <a:gd name="T34" fmla="*/ 79 w 112"/>
                <a:gd name="T35" fmla="*/ 37 h 128"/>
                <a:gd name="T36" fmla="*/ 76 w 112"/>
                <a:gd name="T37" fmla="*/ 36 h 128"/>
                <a:gd name="T38" fmla="*/ 74 w 112"/>
                <a:gd name="T39" fmla="*/ 15 h 128"/>
                <a:gd name="T40" fmla="*/ 102 w 112"/>
                <a:gd name="T41" fmla="*/ 115 h 128"/>
                <a:gd name="T42" fmla="*/ 101 w 112"/>
                <a:gd name="T43" fmla="*/ 117 h 128"/>
                <a:gd name="T44" fmla="*/ 13 w 112"/>
                <a:gd name="T45" fmla="*/ 118 h 128"/>
                <a:gd name="T46" fmla="*/ 9 w 112"/>
                <a:gd name="T47" fmla="*/ 115 h 128"/>
                <a:gd name="T48" fmla="*/ 10 w 112"/>
                <a:gd name="T49" fmla="*/ 11 h 128"/>
                <a:gd name="T50" fmla="*/ 68 w 112"/>
                <a:gd name="T51" fmla="*/ 10 h 128"/>
                <a:gd name="T52" fmla="*/ 71 w 112"/>
                <a:gd name="T53" fmla="*/ 40 h 128"/>
                <a:gd name="T54" fmla="*/ 79 w 112"/>
                <a:gd name="T55" fmla="*/ 43 h 128"/>
                <a:gd name="T56" fmla="*/ 102 w 112"/>
                <a:gd name="T57" fmla="*/ 115 h 128"/>
                <a:gd name="T58" fmla="*/ 84 w 112"/>
                <a:gd name="T59" fmla="*/ 71 h 128"/>
                <a:gd name="T60" fmla="*/ 24 w 112"/>
                <a:gd name="T61" fmla="*/ 74 h 128"/>
                <a:gd name="T62" fmla="*/ 84 w 112"/>
                <a:gd name="T63" fmla="*/ 77 h 128"/>
                <a:gd name="T64" fmla="*/ 84 w 112"/>
                <a:gd name="T65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28">
                  <a:moveTo>
                    <a:pt x="84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5" y="92"/>
                    <a:pt x="24" y="93"/>
                    <a:pt x="24" y="95"/>
                  </a:cubicBezTo>
                  <a:cubicBezTo>
                    <a:pt x="24" y="96"/>
                    <a:pt x="25" y="98"/>
                    <a:pt x="27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6" y="98"/>
                    <a:pt x="87" y="96"/>
                    <a:pt x="87" y="95"/>
                  </a:cubicBezTo>
                  <a:cubicBezTo>
                    <a:pt x="87" y="93"/>
                    <a:pt x="86" y="92"/>
                    <a:pt x="84" y="92"/>
                  </a:cubicBezTo>
                  <a:close/>
                  <a:moveTo>
                    <a:pt x="24" y="53"/>
                  </a:moveTo>
                  <a:cubicBezTo>
                    <a:pt x="24" y="53"/>
                    <a:pt x="24" y="53"/>
                    <a:pt x="24" y="53"/>
                  </a:cubicBezTo>
                  <a:cubicBezTo>
                    <a:pt x="24" y="55"/>
                    <a:pt x="25" y="56"/>
                    <a:pt x="27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6" y="56"/>
                    <a:pt x="87" y="55"/>
                    <a:pt x="87" y="53"/>
                  </a:cubicBezTo>
                  <a:cubicBezTo>
                    <a:pt x="87" y="52"/>
                    <a:pt x="86" y="50"/>
                    <a:pt x="84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5" y="50"/>
                    <a:pt x="24" y="52"/>
                    <a:pt x="24" y="53"/>
                  </a:cubicBezTo>
                  <a:close/>
                  <a:moveTo>
                    <a:pt x="110" y="37"/>
                  </a:moveTo>
                  <a:cubicBezTo>
                    <a:pt x="110" y="37"/>
                    <a:pt x="110" y="37"/>
                    <a:pt x="110" y="37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0"/>
                    <a:pt x="73" y="0"/>
                    <a:pt x="7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6" y="1"/>
                    <a:pt x="3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8"/>
                    <a:pt x="1" y="122"/>
                    <a:pt x="3" y="124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6" y="126"/>
                    <a:pt x="9" y="128"/>
                    <a:pt x="13" y="128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102" y="128"/>
                    <a:pt x="105" y="126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2"/>
                    <a:pt x="112" y="118"/>
                    <a:pt x="112" y="115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2" y="39"/>
                    <a:pt x="111" y="38"/>
                    <a:pt x="110" y="37"/>
                  </a:cubicBezTo>
                  <a:close/>
                  <a:moveTo>
                    <a:pt x="74" y="15"/>
                  </a:moveTo>
                  <a:cubicBezTo>
                    <a:pt x="74" y="15"/>
                    <a:pt x="74" y="15"/>
                    <a:pt x="74" y="15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8" y="37"/>
                    <a:pt x="77" y="37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5" y="35"/>
                    <a:pt x="74" y="33"/>
                    <a:pt x="74" y="32"/>
                  </a:cubicBezTo>
                  <a:cubicBezTo>
                    <a:pt x="74" y="15"/>
                    <a:pt x="74" y="15"/>
                    <a:pt x="74" y="15"/>
                  </a:cubicBezTo>
                  <a:close/>
                  <a:moveTo>
                    <a:pt x="102" y="115"/>
                  </a:moveTo>
                  <a:cubicBezTo>
                    <a:pt x="102" y="115"/>
                    <a:pt x="102" y="115"/>
                    <a:pt x="102" y="115"/>
                  </a:cubicBezTo>
                  <a:cubicBezTo>
                    <a:pt x="102" y="116"/>
                    <a:pt x="101" y="116"/>
                    <a:pt x="101" y="117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100" y="118"/>
                    <a:pt x="99" y="118"/>
                    <a:pt x="99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2" y="118"/>
                    <a:pt x="11" y="118"/>
                    <a:pt x="10" y="117"/>
                  </a:cubicBezTo>
                  <a:cubicBezTo>
                    <a:pt x="10" y="116"/>
                    <a:pt x="9" y="116"/>
                    <a:pt x="9" y="11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8" y="35"/>
                    <a:pt x="69" y="38"/>
                    <a:pt x="71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3" y="42"/>
                    <a:pt x="76" y="43"/>
                    <a:pt x="79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115"/>
                    <a:pt x="102" y="115"/>
                    <a:pt x="102" y="115"/>
                  </a:cubicBezTo>
                  <a:close/>
                  <a:moveTo>
                    <a:pt x="84" y="71"/>
                  </a:moveTo>
                  <a:cubicBezTo>
                    <a:pt x="84" y="71"/>
                    <a:pt x="84" y="71"/>
                    <a:pt x="84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5" y="71"/>
                    <a:pt x="24" y="72"/>
                    <a:pt x="24" y="74"/>
                  </a:cubicBezTo>
                  <a:cubicBezTo>
                    <a:pt x="24" y="76"/>
                    <a:pt x="25" y="77"/>
                    <a:pt x="27" y="77"/>
                  </a:cubicBezTo>
                  <a:cubicBezTo>
                    <a:pt x="84" y="77"/>
                    <a:pt x="84" y="77"/>
                    <a:pt x="84" y="77"/>
                  </a:cubicBezTo>
                  <a:cubicBezTo>
                    <a:pt x="86" y="77"/>
                    <a:pt x="87" y="76"/>
                    <a:pt x="87" y="74"/>
                  </a:cubicBezTo>
                  <a:cubicBezTo>
                    <a:pt x="87" y="72"/>
                    <a:pt x="86" y="71"/>
                    <a:pt x="84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xmlns="" id="{B908CCC7-3AE7-4C2D-B1EB-59C0276ED67E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xmlns="" id="{8863708D-12A5-4156-9C1D-A145D556788C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xmlns="" id="{CCCAE18C-7EC8-4B60-B801-CE2A514FAE0F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xmlns="" id="{AE671496-EC82-4D46-B1E2-FD41E8DA5A4C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xmlns="" id="{A29367C2-6EF9-49DD-B288-864564C7D036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73AD2E38-FBF6-4421-8D0B-D36410DC1BEA}"/>
              </a:ext>
            </a:extLst>
          </p:cNvPr>
          <p:cNvSpPr txBox="1"/>
          <p:nvPr/>
        </p:nvSpPr>
        <p:spPr>
          <a:xfrm>
            <a:off x="6558356" y="3927118"/>
            <a:ext cx="1705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 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xmlns="" id="{F9ECCE4F-1B43-4E68-A862-1A87F539E94E}"/>
              </a:ext>
            </a:extLst>
          </p:cNvPr>
          <p:cNvSpPr txBox="1"/>
          <p:nvPr/>
        </p:nvSpPr>
        <p:spPr>
          <a:xfrm>
            <a:off x="5615322" y="1557123"/>
            <a:ext cx="2341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Subtask 2: applying writing skills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Unit project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xmlns="" id="{3908AE87-6F77-4ED5-AFA6-AE4079908006}"/>
              </a:ext>
            </a:extLst>
          </p:cNvPr>
          <p:cNvSpPr txBox="1"/>
          <p:nvPr/>
        </p:nvSpPr>
        <p:spPr>
          <a:xfrm>
            <a:off x="1885400" y="1135958"/>
            <a:ext cx="1514117" cy="338554"/>
          </a:xfrm>
          <a:prstGeom prst="rect">
            <a:avLst/>
          </a:prstGeom>
          <a:solidFill>
            <a:srgbClr val="17375E"/>
          </a:solidFill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1&amp;2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xmlns="" id="{1704F1AF-6ECA-4F38-8BA3-7527EDAF206D}"/>
              </a:ext>
            </a:extLst>
          </p:cNvPr>
          <p:cNvSpPr txBox="1"/>
          <p:nvPr/>
        </p:nvSpPr>
        <p:spPr>
          <a:xfrm>
            <a:off x="220048" y="1736202"/>
            <a:ext cx="1004430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Offline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xmlns="" id="{C5AD3EB8-843F-4A2C-9851-ABEE3EC303D3}"/>
              </a:ext>
            </a:extLst>
          </p:cNvPr>
          <p:cNvSpPr txBox="1"/>
          <p:nvPr/>
        </p:nvSpPr>
        <p:spPr>
          <a:xfrm>
            <a:off x="203087" y="4047503"/>
            <a:ext cx="1004430" cy="369332"/>
          </a:xfrm>
          <a:prstGeom prst="rect">
            <a:avLst/>
          </a:prstGeom>
          <a:solidFill>
            <a:srgbClr val="17375E"/>
          </a:solidFill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xmlns="" id="{F58E9815-7139-4918-8678-D894EB1EA04E}"/>
              </a:ext>
            </a:extLst>
          </p:cNvPr>
          <p:cNvSpPr txBox="1"/>
          <p:nvPr/>
        </p:nvSpPr>
        <p:spPr>
          <a:xfrm>
            <a:off x="3868500" y="1130831"/>
            <a:ext cx="1514117" cy="338554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3&amp;4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xmlns="" id="{4211C584-DAA6-4A1D-86D1-6EF1833A3AA2}"/>
              </a:ext>
            </a:extLst>
          </p:cNvPr>
          <p:cNvSpPr txBox="1"/>
          <p:nvPr/>
        </p:nvSpPr>
        <p:spPr>
          <a:xfrm>
            <a:off x="6012160" y="1139834"/>
            <a:ext cx="1514117" cy="338554"/>
          </a:xfrm>
          <a:prstGeom prst="rect">
            <a:avLst/>
          </a:prstGeom>
          <a:solidFill>
            <a:srgbClr val="17375E"/>
          </a:solidFill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5&amp;6</a:t>
            </a:r>
          </a:p>
        </p:txBody>
      </p:sp>
      <p:pic>
        <p:nvPicPr>
          <p:cNvPr id="103" name="图片 102">
            <a:extLst>
              <a:ext uri="{FF2B5EF4-FFF2-40B4-BE49-F238E27FC236}">
                <a16:creationId xmlns:a16="http://schemas.microsoft.com/office/drawing/2014/main" xmlns="" id="{BE81E667-F642-4B6D-91AE-36BBA3EAD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3" b="88060" l="3425" r="97260">
                        <a14:foregroundMark x1="38356" y1="35821" x2="38356" y2="35821"/>
                        <a14:foregroundMark x1="8219" y1="41791" x2="8219" y2="41791"/>
                        <a14:foregroundMark x1="27397" y1="28358" x2="27397" y2="28358"/>
                        <a14:foregroundMark x1="43151" y1="61194" x2="43151" y2="61194"/>
                        <a14:foregroundMark x1="73973" y1="25373" x2="73973" y2="25373"/>
                        <a14:foregroundMark x1="80137" y1="37313" x2="80137" y2="37313"/>
                        <a14:foregroundMark x1="82877" y1="46269" x2="82877" y2="46269"/>
                        <a14:backgroundMark x1="46575" y1="40299" x2="46575" y2="40299"/>
                        <a14:backgroundMark x1="79452" y1="68657" x2="79452" y2="6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4" y="4454077"/>
            <a:ext cx="604159" cy="277913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DB263331-2C95-4EDF-B566-701FFADF1734}"/>
              </a:ext>
            </a:extLst>
          </p:cNvPr>
          <p:cNvSpPr txBox="1"/>
          <p:nvPr/>
        </p:nvSpPr>
        <p:spPr>
          <a:xfrm>
            <a:off x="-170870" y="2566402"/>
            <a:ext cx="1786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Advanced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DC9D98AA-5F43-41D0-AC2A-68C000DCAE5C}"/>
              </a:ext>
            </a:extLst>
          </p:cNvPr>
          <p:cNvSpPr txBox="1"/>
          <p:nvPr/>
        </p:nvSpPr>
        <p:spPr>
          <a:xfrm>
            <a:off x="-108520" y="3236023"/>
            <a:ext cx="169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Challenging</a:t>
            </a:r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xmlns="" id="{1EC1E8D2-A480-4635-B1AD-74987FC27CDC}"/>
              </a:ext>
            </a:extLst>
          </p:cNvPr>
          <p:cNvSpPr/>
          <p:nvPr/>
        </p:nvSpPr>
        <p:spPr>
          <a:xfrm>
            <a:off x="617918" y="2240258"/>
            <a:ext cx="209666" cy="24308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右大括号 9">
            <a:extLst>
              <a:ext uri="{FF2B5EF4-FFF2-40B4-BE49-F238E27FC236}">
                <a16:creationId xmlns:a16="http://schemas.microsoft.com/office/drawing/2014/main" xmlns="" id="{8AD0E635-C7A4-497A-8053-59E28EAE295B}"/>
              </a:ext>
            </a:extLst>
          </p:cNvPr>
          <p:cNvSpPr/>
          <p:nvPr/>
        </p:nvSpPr>
        <p:spPr>
          <a:xfrm>
            <a:off x="7884368" y="1275606"/>
            <a:ext cx="299827" cy="3618349"/>
          </a:xfrm>
          <a:prstGeom prst="rightBrace">
            <a:avLst>
              <a:gd name="adj1" fmla="val 8333"/>
              <a:gd name="adj2" fmla="val 51003"/>
            </a:avLst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DCF2CEA6-778D-42FA-AB44-3E35CEA33514}"/>
              </a:ext>
            </a:extLst>
          </p:cNvPr>
          <p:cNvSpPr txBox="1"/>
          <p:nvPr/>
        </p:nvSpPr>
        <p:spPr>
          <a:xfrm>
            <a:off x="7892866" y="2938514"/>
            <a:ext cx="1565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Initiative</a:t>
            </a:r>
          </a:p>
        </p:txBody>
      </p:sp>
      <p:sp>
        <p:nvSpPr>
          <p:cNvPr id="60" name="箭头: 下 59">
            <a:extLst>
              <a:ext uri="{FF2B5EF4-FFF2-40B4-BE49-F238E27FC236}">
                <a16:creationId xmlns:a16="http://schemas.microsoft.com/office/drawing/2014/main" xmlns="" id="{ED640FD3-8C0C-4332-ADC9-AC196B98D5B2}"/>
              </a:ext>
            </a:extLst>
          </p:cNvPr>
          <p:cNvSpPr/>
          <p:nvPr/>
        </p:nvSpPr>
        <p:spPr>
          <a:xfrm flipV="1">
            <a:off x="617225" y="3662809"/>
            <a:ext cx="209666" cy="24308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3">
        <p:fade/>
      </p:transition>
    </mc:Choice>
    <mc:Fallback xmlns="">
      <p:transition spd="med" advTm="1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" grpId="0"/>
      <p:bldP spid="6" grpId="0" animBg="1"/>
      <p:bldP spid="10" grpId="0" animBg="1"/>
      <p:bldP spid="12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>
            <a:extLst>
              <a:ext uri="{FF2B5EF4-FFF2-40B4-BE49-F238E27FC236}">
                <a16:creationId xmlns:a16="http://schemas.microsoft.com/office/drawing/2014/main" xmlns="" id="{3FFABF19-5D4D-40B8-918B-FBC80540CCC3}"/>
              </a:ext>
            </a:extLst>
          </p:cNvPr>
          <p:cNvSpPr/>
          <p:nvPr/>
        </p:nvSpPr>
        <p:spPr>
          <a:xfrm>
            <a:off x="6352907" y="2425442"/>
            <a:ext cx="936104" cy="80846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C5B1B2D-67A5-449A-AE5D-CC08F7E8622A}"/>
              </a:ext>
            </a:extLst>
          </p:cNvPr>
          <p:cNvSpPr txBox="1"/>
          <p:nvPr/>
        </p:nvSpPr>
        <p:spPr>
          <a:xfrm>
            <a:off x="611560" y="242999"/>
            <a:ext cx="9965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Language learning &amp; Moral education integration</a:t>
            </a:r>
            <a:endParaRPr kumimoji="1"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BB6C8299-B9CA-4D73-8640-3CEF4869DA15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AB397B1C-944F-4DF3-8197-969F21357703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4E7F07B3-909F-44EE-B9DD-194875D32A82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384FB65D-A845-424A-BC82-92FE6BA67E3E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C6DE231C-A0C8-45CB-8D71-20FED3D2254D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4CDD1208-9E86-4652-B73C-A4EAB160FB87}"/>
              </a:ext>
            </a:extLst>
          </p:cNvPr>
          <p:cNvSpPr/>
          <p:nvPr/>
        </p:nvSpPr>
        <p:spPr>
          <a:xfrm>
            <a:off x="3507373" y="2175201"/>
            <a:ext cx="1656462" cy="154974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9C1F945-DD73-47E4-B129-1066ABBF8804}"/>
              </a:ext>
            </a:extLst>
          </p:cNvPr>
          <p:cNvSpPr txBox="1"/>
          <p:nvPr/>
        </p:nvSpPr>
        <p:spPr>
          <a:xfrm>
            <a:off x="3331386" y="2389387"/>
            <a:ext cx="1971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Moral</a:t>
            </a:r>
          </a:p>
          <a:p>
            <a:pPr algn="ctr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Objective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xmlns="" id="{E048F103-C9A4-40C7-B71F-835C554A25B4}"/>
              </a:ext>
            </a:extLst>
          </p:cNvPr>
          <p:cNvSpPr/>
          <p:nvPr/>
        </p:nvSpPr>
        <p:spPr>
          <a:xfrm rot="10800000">
            <a:off x="5220072" y="2649669"/>
            <a:ext cx="792088" cy="3600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xmlns="" id="{448C6E28-BC17-4F00-A0CD-3B3C9048795B}"/>
              </a:ext>
            </a:extLst>
          </p:cNvPr>
          <p:cNvSpPr/>
          <p:nvPr/>
        </p:nvSpPr>
        <p:spPr>
          <a:xfrm>
            <a:off x="2627784" y="2649670"/>
            <a:ext cx="792088" cy="360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511273F9-1F4F-4257-A889-C9C7EC6AB523}"/>
              </a:ext>
            </a:extLst>
          </p:cNvPr>
          <p:cNvSpPr/>
          <p:nvPr/>
        </p:nvSpPr>
        <p:spPr>
          <a:xfrm>
            <a:off x="1612339" y="2446953"/>
            <a:ext cx="936104" cy="80846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8CF02C92-9ED1-4638-87C7-B79C9503E1D5}"/>
              </a:ext>
            </a:extLst>
          </p:cNvPr>
          <p:cNvSpPr txBox="1"/>
          <p:nvPr/>
        </p:nvSpPr>
        <p:spPr>
          <a:xfrm>
            <a:off x="1747186" y="2462157"/>
            <a:ext cx="830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In-class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7005550E-331A-4FD7-9B5B-9E0CE3DB0EF0}"/>
              </a:ext>
            </a:extLst>
          </p:cNvPr>
          <p:cNvSpPr txBox="1"/>
          <p:nvPr/>
        </p:nvSpPr>
        <p:spPr>
          <a:xfrm>
            <a:off x="6400413" y="2461372"/>
            <a:ext cx="125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After-class</a:t>
            </a:r>
            <a:endParaRPr lang="zh-CN" altLang="en-US" sz="2000" b="1" dirty="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DE0476E7-8DDA-49D0-AD78-61E408FF594A}"/>
              </a:ext>
            </a:extLst>
          </p:cNvPr>
          <p:cNvSpPr/>
          <p:nvPr/>
        </p:nvSpPr>
        <p:spPr>
          <a:xfrm>
            <a:off x="715964" y="1543387"/>
            <a:ext cx="720080" cy="6873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FD4DD765-7549-4AAD-944F-4B6473C37548}"/>
              </a:ext>
            </a:extLst>
          </p:cNvPr>
          <p:cNvSpPr/>
          <p:nvPr/>
        </p:nvSpPr>
        <p:spPr>
          <a:xfrm>
            <a:off x="729817" y="3599804"/>
            <a:ext cx="720080" cy="6873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xmlns="" id="{A5CFC044-7F1C-4635-B3CA-32401FC98787}"/>
              </a:ext>
            </a:extLst>
          </p:cNvPr>
          <p:cNvSpPr/>
          <p:nvPr/>
        </p:nvSpPr>
        <p:spPr>
          <a:xfrm>
            <a:off x="2722019" y="1403589"/>
            <a:ext cx="720080" cy="6873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9818469B-D957-4076-AA3E-79ECEDEF9D31}"/>
              </a:ext>
            </a:extLst>
          </p:cNvPr>
          <p:cNvSpPr/>
          <p:nvPr/>
        </p:nvSpPr>
        <p:spPr>
          <a:xfrm>
            <a:off x="2722019" y="3590318"/>
            <a:ext cx="720080" cy="6873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33D4763E-921F-4AD5-930B-6C0EC46CDB96}"/>
              </a:ext>
            </a:extLst>
          </p:cNvPr>
          <p:cNvSpPr/>
          <p:nvPr/>
        </p:nvSpPr>
        <p:spPr>
          <a:xfrm>
            <a:off x="5274770" y="1352909"/>
            <a:ext cx="720080" cy="6873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xmlns="" id="{1D2B888F-BA9E-40B9-BF95-F69BF05E9D5B}"/>
              </a:ext>
            </a:extLst>
          </p:cNvPr>
          <p:cNvSpPr/>
          <p:nvPr/>
        </p:nvSpPr>
        <p:spPr>
          <a:xfrm>
            <a:off x="5374685" y="3485003"/>
            <a:ext cx="720080" cy="6873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724C455C-BAD0-46CB-B093-C73EC79D3593}"/>
              </a:ext>
            </a:extLst>
          </p:cNvPr>
          <p:cNvSpPr/>
          <p:nvPr/>
        </p:nvSpPr>
        <p:spPr>
          <a:xfrm>
            <a:off x="7267525" y="3828657"/>
            <a:ext cx="720080" cy="6873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0B9F25EA-7174-4A2F-9402-2296AC5FBBF1}"/>
              </a:ext>
            </a:extLst>
          </p:cNvPr>
          <p:cNvSpPr/>
          <p:nvPr/>
        </p:nvSpPr>
        <p:spPr>
          <a:xfrm>
            <a:off x="8033559" y="2522787"/>
            <a:ext cx="720080" cy="6873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xmlns="" id="{60748E66-2786-4C5E-B57A-517CE6F2877C}"/>
              </a:ext>
            </a:extLst>
          </p:cNvPr>
          <p:cNvSpPr/>
          <p:nvPr/>
        </p:nvSpPr>
        <p:spPr>
          <a:xfrm>
            <a:off x="7288400" y="1352909"/>
            <a:ext cx="720080" cy="6873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E1B47684-F5B8-4CCD-9DD6-008D5CC680EC}"/>
              </a:ext>
            </a:extLst>
          </p:cNvPr>
          <p:cNvSpPr txBox="1"/>
          <p:nvPr/>
        </p:nvSpPr>
        <p:spPr>
          <a:xfrm>
            <a:off x="5411176" y="1465224"/>
            <a:ext cx="116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读</a:t>
            </a:r>
            <a:endParaRPr lang="zh-CN" altLang="en-US" sz="2000" dirty="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B43ADD2D-8BA9-42FD-B8A1-58F6F25B2C4E}"/>
              </a:ext>
            </a:extLst>
          </p:cNvPr>
          <p:cNvSpPr txBox="1"/>
          <p:nvPr/>
        </p:nvSpPr>
        <p:spPr>
          <a:xfrm>
            <a:off x="5513920" y="3658823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写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13295871-2AFA-4382-9EDE-303B804271A0}"/>
              </a:ext>
            </a:extLst>
          </p:cNvPr>
          <p:cNvSpPr txBox="1"/>
          <p:nvPr/>
        </p:nvSpPr>
        <p:spPr>
          <a:xfrm>
            <a:off x="7447545" y="149494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说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4E626EEE-23F2-4DE9-94D6-DEECFCAF081F}"/>
              </a:ext>
            </a:extLst>
          </p:cNvPr>
          <p:cNvSpPr txBox="1"/>
          <p:nvPr/>
        </p:nvSpPr>
        <p:spPr>
          <a:xfrm>
            <a:off x="8193955" y="26558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听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D366FBA0-DE07-4483-905C-3108110D329A}"/>
              </a:ext>
            </a:extLst>
          </p:cNvPr>
          <p:cNvSpPr txBox="1"/>
          <p:nvPr/>
        </p:nvSpPr>
        <p:spPr>
          <a:xfrm>
            <a:off x="7431597" y="396644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译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xmlns="" id="{959709EA-17CB-44C9-A44F-55EAA6F24210}"/>
              </a:ext>
            </a:extLst>
          </p:cNvPr>
          <p:cNvSpPr txBox="1"/>
          <p:nvPr/>
        </p:nvSpPr>
        <p:spPr>
          <a:xfrm>
            <a:off x="2698818" y="1565449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篇章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xmlns="" id="{8775762B-7F9F-4CE0-9ED4-F0CD8152A4DB}"/>
              </a:ext>
            </a:extLst>
          </p:cNvPr>
          <p:cNvSpPr txBox="1"/>
          <p:nvPr/>
        </p:nvSpPr>
        <p:spPr>
          <a:xfrm>
            <a:off x="700062" y="1675360"/>
            <a:ext cx="965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主题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xmlns="" id="{8FD85710-B265-4832-B2B6-F21D17D023FD}"/>
              </a:ext>
            </a:extLst>
          </p:cNvPr>
          <p:cNvSpPr txBox="1"/>
          <p:nvPr/>
        </p:nvSpPr>
        <p:spPr>
          <a:xfrm>
            <a:off x="2727675" y="377230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练习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xmlns="" id="{4C553397-E024-45F1-BC3E-32A5E69A26C4}"/>
              </a:ext>
            </a:extLst>
          </p:cNvPr>
          <p:cNvSpPr txBox="1"/>
          <p:nvPr/>
        </p:nvSpPr>
        <p:spPr>
          <a:xfrm>
            <a:off x="762347" y="374340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词汇</a:t>
            </a:r>
          </a:p>
        </p:txBody>
      </p:sp>
      <p:sp>
        <p:nvSpPr>
          <p:cNvPr id="65" name="箭头: 右 64">
            <a:extLst>
              <a:ext uri="{FF2B5EF4-FFF2-40B4-BE49-F238E27FC236}">
                <a16:creationId xmlns:a16="http://schemas.microsoft.com/office/drawing/2014/main" xmlns="" id="{221640B3-EDA8-4BCD-A4E6-3F36C24CB5D1}"/>
              </a:ext>
            </a:extLst>
          </p:cNvPr>
          <p:cNvSpPr/>
          <p:nvPr/>
        </p:nvSpPr>
        <p:spPr>
          <a:xfrm rot="13918171">
            <a:off x="1264021" y="2218295"/>
            <a:ext cx="504056" cy="233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箭头: 右 66">
            <a:extLst>
              <a:ext uri="{FF2B5EF4-FFF2-40B4-BE49-F238E27FC236}">
                <a16:creationId xmlns:a16="http://schemas.microsoft.com/office/drawing/2014/main" xmlns="" id="{898836EE-DFA9-4E29-B972-BB9C2B7DDD28}"/>
              </a:ext>
            </a:extLst>
          </p:cNvPr>
          <p:cNvSpPr/>
          <p:nvPr/>
        </p:nvSpPr>
        <p:spPr>
          <a:xfrm rot="7596893">
            <a:off x="1261554" y="3349532"/>
            <a:ext cx="504056" cy="233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箭头: 右 68">
            <a:extLst>
              <a:ext uri="{FF2B5EF4-FFF2-40B4-BE49-F238E27FC236}">
                <a16:creationId xmlns:a16="http://schemas.microsoft.com/office/drawing/2014/main" xmlns="" id="{E9ED7D3B-DD05-4B51-84FE-F3A4E638F545}"/>
              </a:ext>
            </a:extLst>
          </p:cNvPr>
          <p:cNvSpPr/>
          <p:nvPr/>
        </p:nvSpPr>
        <p:spPr>
          <a:xfrm rot="18515972">
            <a:off x="2341844" y="2171942"/>
            <a:ext cx="504056" cy="233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箭头: 右 70">
            <a:extLst>
              <a:ext uri="{FF2B5EF4-FFF2-40B4-BE49-F238E27FC236}">
                <a16:creationId xmlns:a16="http://schemas.microsoft.com/office/drawing/2014/main" xmlns="" id="{53E91EB3-ED84-4511-8C3D-E288E2D1F5AA}"/>
              </a:ext>
            </a:extLst>
          </p:cNvPr>
          <p:cNvSpPr/>
          <p:nvPr/>
        </p:nvSpPr>
        <p:spPr>
          <a:xfrm rot="2931659">
            <a:off x="2374336" y="3320877"/>
            <a:ext cx="504056" cy="233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右 72">
            <a:extLst>
              <a:ext uri="{FF2B5EF4-FFF2-40B4-BE49-F238E27FC236}">
                <a16:creationId xmlns:a16="http://schemas.microsoft.com/office/drawing/2014/main" xmlns="" id="{24C20043-9A3C-468B-80EC-B57290B45022}"/>
              </a:ext>
            </a:extLst>
          </p:cNvPr>
          <p:cNvSpPr/>
          <p:nvPr/>
        </p:nvSpPr>
        <p:spPr>
          <a:xfrm rot="14022556">
            <a:off x="5879708" y="2194322"/>
            <a:ext cx="504056" cy="2330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箭头: 右 74">
            <a:extLst>
              <a:ext uri="{FF2B5EF4-FFF2-40B4-BE49-F238E27FC236}">
                <a16:creationId xmlns:a16="http://schemas.microsoft.com/office/drawing/2014/main" xmlns="" id="{D85A383A-45F5-4F41-9971-A6F907C9DD48}"/>
              </a:ext>
            </a:extLst>
          </p:cNvPr>
          <p:cNvSpPr/>
          <p:nvPr/>
        </p:nvSpPr>
        <p:spPr>
          <a:xfrm rot="18235917">
            <a:off x="6970400" y="2066244"/>
            <a:ext cx="504056" cy="2330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箭头: 右 76">
            <a:extLst>
              <a:ext uri="{FF2B5EF4-FFF2-40B4-BE49-F238E27FC236}">
                <a16:creationId xmlns:a16="http://schemas.microsoft.com/office/drawing/2014/main" xmlns="" id="{FCBE692A-EA04-421A-96E9-2E927DDAC5C0}"/>
              </a:ext>
            </a:extLst>
          </p:cNvPr>
          <p:cNvSpPr/>
          <p:nvPr/>
        </p:nvSpPr>
        <p:spPr>
          <a:xfrm>
            <a:off x="7396412" y="2725462"/>
            <a:ext cx="504056" cy="2330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箭头: 右 78">
            <a:extLst>
              <a:ext uri="{FF2B5EF4-FFF2-40B4-BE49-F238E27FC236}">
                <a16:creationId xmlns:a16="http://schemas.microsoft.com/office/drawing/2014/main" xmlns="" id="{8CF74ACA-AA19-4A54-8B37-D973C1D59CB5}"/>
              </a:ext>
            </a:extLst>
          </p:cNvPr>
          <p:cNvSpPr/>
          <p:nvPr/>
        </p:nvSpPr>
        <p:spPr>
          <a:xfrm rot="8023120">
            <a:off x="5907825" y="3206183"/>
            <a:ext cx="504056" cy="2330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箭头: 右 80">
            <a:extLst>
              <a:ext uri="{FF2B5EF4-FFF2-40B4-BE49-F238E27FC236}">
                <a16:creationId xmlns:a16="http://schemas.microsoft.com/office/drawing/2014/main" xmlns="" id="{7F02C4B5-2265-4543-862B-7C01C50EB180}"/>
              </a:ext>
            </a:extLst>
          </p:cNvPr>
          <p:cNvSpPr/>
          <p:nvPr/>
        </p:nvSpPr>
        <p:spPr>
          <a:xfrm rot="3388951">
            <a:off x="6977762" y="3474844"/>
            <a:ext cx="504056" cy="2330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xmlns="" id="{90A36ECE-2A10-4683-BABA-64B4040BF1CF}"/>
              </a:ext>
            </a:extLst>
          </p:cNvPr>
          <p:cNvSpPr/>
          <p:nvPr/>
        </p:nvSpPr>
        <p:spPr>
          <a:xfrm>
            <a:off x="87691" y="970054"/>
            <a:ext cx="5129232" cy="39059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xmlns="" id="{3116EC01-3A6D-4BFC-ACB1-8B01CBA118CF}"/>
              </a:ext>
            </a:extLst>
          </p:cNvPr>
          <p:cNvSpPr/>
          <p:nvPr/>
        </p:nvSpPr>
        <p:spPr>
          <a:xfrm>
            <a:off x="3513029" y="968268"/>
            <a:ext cx="5451460" cy="39797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8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5">
        <p:fade/>
      </p:transition>
    </mc:Choice>
    <mc:Fallback xmlns="">
      <p:transition spd="med" advTm="3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animBg="1"/>
      <p:bldP spid="10" grpId="0"/>
      <p:bldP spid="19" grpId="0" animBg="1"/>
      <p:bldP spid="21" grpId="0" animBg="1"/>
      <p:bldP spid="24" grpId="0" animBg="1"/>
      <p:bldP spid="25" grpId="0"/>
      <p:bldP spid="27" grpId="0"/>
      <p:bldP spid="29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8" grpId="0"/>
      <p:bldP spid="50" grpId="0"/>
      <p:bldP spid="52" grpId="0"/>
      <p:bldP spid="54" grpId="0"/>
      <p:bldP spid="56" grpId="0"/>
      <p:bldP spid="58" grpId="0"/>
      <p:bldP spid="60" grpId="0"/>
      <p:bldP spid="62" grpId="0"/>
      <p:bldP spid="64" grpId="0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79" grpId="0" animBg="1"/>
      <p:bldP spid="81" grpId="0" animBg="1"/>
      <p:bldP spid="83" grpId="0" animBg="1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868" y="331484"/>
            <a:ext cx="4536504" cy="97493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 evaluation</a:t>
            </a:r>
            <a:r>
              <a:rPr lang="en-US" altLang="zh-CN" dirty="0"/>
              <a:t/>
            </a:r>
            <a:br>
              <a:rPr lang="en-US" altLang="zh-CN" dirty="0"/>
            </a:b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927179" y="117645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kumimoji="1"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as learning</a:t>
            </a:r>
            <a:endParaRPr kumimoji="1"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4280362" y="1344347"/>
            <a:ext cx="507662" cy="219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49741E7A-86AF-4776-B221-F4BE13F0DB6A}"/>
              </a:ext>
            </a:extLst>
          </p:cNvPr>
          <p:cNvSpPr/>
          <p:nvPr/>
        </p:nvSpPr>
        <p:spPr>
          <a:xfrm>
            <a:off x="1115616" y="4541932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52EAFFDA-DCE4-4288-A83F-7FE61D0EC58B}"/>
              </a:ext>
            </a:extLst>
          </p:cNvPr>
          <p:cNvSpPr/>
          <p:nvPr/>
        </p:nvSpPr>
        <p:spPr>
          <a:xfrm>
            <a:off x="119778" y="4371950"/>
            <a:ext cx="654166" cy="62545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23DC6273-BEBA-4B34-861B-2C0D1273FEBA}"/>
              </a:ext>
            </a:extLst>
          </p:cNvPr>
          <p:cNvSpPr/>
          <p:nvPr/>
        </p:nvSpPr>
        <p:spPr>
          <a:xfrm>
            <a:off x="288489" y="3632097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6540B8D-9CC7-4F24-92B3-51FBDF6C2BC3}"/>
              </a:ext>
            </a:extLst>
          </p:cNvPr>
          <p:cNvSpPr/>
          <p:nvPr/>
        </p:nvSpPr>
        <p:spPr>
          <a:xfrm>
            <a:off x="240537" y="1207770"/>
            <a:ext cx="40430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Assessment of learning </a:t>
            </a:r>
            <a:endParaRPr lang="zh-CN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B12CE74-CFF0-4FB1-B8FA-600E63F0A9D2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670E207-3B68-43F1-B523-7BCD4BB1F954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CF064975-54E0-476F-AD51-D10B51C1C5B1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414CCD86-A44C-4F3E-8CF1-CA4683CB4522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2283DB70-1AFF-41AB-B726-EFA7897E2010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116A0D08-52E5-458B-B4A6-1A4BFFB77E7F}"/>
              </a:ext>
            </a:extLst>
          </p:cNvPr>
          <p:cNvGrpSpPr/>
          <p:nvPr/>
        </p:nvGrpSpPr>
        <p:grpSpPr>
          <a:xfrm>
            <a:off x="2771800" y="1813525"/>
            <a:ext cx="1832520" cy="2002926"/>
            <a:chOff x="2771800" y="1813525"/>
            <a:chExt cx="1832520" cy="2002926"/>
          </a:xfrm>
        </p:grpSpPr>
        <p:sp>
          <p:nvSpPr>
            <p:cNvPr id="29" name="六边形 28">
              <a:extLst>
                <a:ext uri="{FF2B5EF4-FFF2-40B4-BE49-F238E27FC236}">
                  <a16:creationId xmlns:a16="http://schemas.microsoft.com/office/drawing/2014/main" xmlns="" id="{98836477-8B4C-4CB7-8900-030869697225}"/>
                </a:ext>
              </a:extLst>
            </p:cNvPr>
            <p:cNvSpPr/>
            <p:nvPr/>
          </p:nvSpPr>
          <p:spPr>
            <a:xfrm rot="16200000" flipH="1">
              <a:off x="2686597" y="1898728"/>
              <a:ext cx="2002926" cy="1832520"/>
            </a:xfrm>
            <a:prstGeom prst="hexagon">
              <a:avLst/>
            </a:prstGeom>
            <a:noFill/>
            <a:ln w="38100">
              <a:solidFill>
                <a:srgbClr val="818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六边形 29">
              <a:extLst>
                <a:ext uri="{FF2B5EF4-FFF2-40B4-BE49-F238E27FC236}">
                  <a16:creationId xmlns:a16="http://schemas.microsoft.com/office/drawing/2014/main" xmlns="" id="{60DB2DDA-84A1-445E-8F64-BC83E18DAFC7}"/>
                </a:ext>
              </a:extLst>
            </p:cNvPr>
            <p:cNvSpPr/>
            <p:nvPr/>
          </p:nvSpPr>
          <p:spPr>
            <a:xfrm rot="16200000" flipH="1">
              <a:off x="2781585" y="1985633"/>
              <a:ext cx="1812950" cy="1658708"/>
            </a:xfrm>
            <a:prstGeom prst="hexagon">
              <a:avLst/>
            </a:prstGeom>
            <a:solidFill>
              <a:srgbClr val="17375E"/>
            </a:solidFill>
            <a:ln w="38100">
              <a:solidFill>
                <a:srgbClr val="818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24DBF4AF-E582-4A51-97CB-0623AB988E93}"/>
                </a:ext>
              </a:extLst>
            </p:cNvPr>
            <p:cNvSpPr txBox="1"/>
            <p:nvPr/>
          </p:nvSpPr>
          <p:spPr>
            <a:xfrm>
              <a:off x="3310970" y="2431464"/>
              <a:ext cx="828982" cy="716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200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: Shape 33">
              <a:extLst>
                <a:ext uri="{FF2B5EF4-FFF2-40B4-BE49-F238E27FC236}">
                  <a16:creationId xmlns:a16="http://schemas.microsoft.com/office/drawing/2014/main" xmlns="" id="{5A1D59F9-EEBF-46EB-84FA-A7A6A3E1D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097" y="2355726"/>
              <a:ext cx="176670" cy="277602"/>
            </a:xfrm>
            <a:custGeom>
              <a:avLst/>
              <a:gdLst/>
              <a:ahLst/>
              <a:cxnLst>
                <a:cxn ang="0">
                  <a:pos x="30" y="24"/>
                </a:cxn>
                <a:cxn ang="0">
                  <a:pos x="30" y="54"/>
                </a:cxn>
                <a:cxn ang="0">
                  <a:pos x="26" y="58"/>
                </a:cxn>
                <a:cxn ang="0">
                  <a:pos x="22" y="54"/>
                </a:cxn>
                <a:cxn ang="0">
                  <a:pos x="22" y="40"/>
                </a:cxn>
                <a:cxn ang="0">
                  <a:pos x="19" y="40"/>
                </a:cxn>
                <a:cxn ang="0">
                  <a:pos x="19" y="54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24"/>
                </a:cxn>
                <a:cxn ang="0">
                  <a:pos x="1" y="14"/>
                </a:cxn>
                <a:cxn ang="0">
                  <a:pos x="1" y="9"/>
                </a:cxn>
                <a:cxn ang="0">
                  <a:pos x="6" y="9"/>
                </a:cxn>
                <a:cxn ang="0">
                  <a:pos x="14" y="17"/>
                </a:cxn>
                <a:cxn ang="0">
                  <a:pos x="27" y="17"/>
                </a:cxn>
                <a:cxn ang="0">
                  <a:pos x="35" y="9"/>
                </a:cxn>
                <a:cxn ang="0">
                  <a:pos x="40" y="9"/>
                </a:cxn>
                <a:cxn ang="0">
                  <a:pos x="40" y="14"/>
                </a:cxn>
                <a:cxn ang="0">
                  <a:pos x="30" y="24"/>
                </a:cxn>
                <a:cxn ang="0">
                  <a:pos x="21" y="16"/>
                </a:cxn>
                <a:cxn ang="0">
                  <a:pos x="13" y="8"/>
                </a:cxn>
                <a:cxn ang="0">
                  <a:pos x="21" y="0"/>
                </a:cxn>
                <a:cxn ang="0">
                  <a:pos x="29" y="8"/>
                </a:cxn>
                <a:cxn ang="0">
                  <a:pos x="21" y="16"/>
                </a:cxn>
              </a:cxnLst>
              <a:rect l="0" t="0" r="r" b="b"/>
              <a:pathLst>
                <a:path w="41" h="58">
                  <a:moveTo>
                    <a:pt x="30" y="2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56"/>
                    <a:pt x="28" y="58"/>
                    <a:pt x="26" y="58"/>
                  </a:cubicBezTo>
                  <a:cubicBezTo>
                    <a:pt x="24" y="58"/>
                    <a:pt x="22" y="56"/>
                    <a:pt x="22" y="5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6"/>
                    <a:pt x="18" y="58"/>
                    <a:pt x="15" y="58"/>
                  </a:cubicBezTo>
                  <a:cubicBezTo>
                    <a:pt x="13" y="58"/>
                    <a:pt x="11" y="56"/>
                    <a:pt x="11" y="5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0"/>
                    <a:pt x="1" y="9"/>
                  </a:cubicBezTo>
                  <a:cubicBezTo>
                    <a:pt x="2" y="8"/>
                    <a:pt x="5" y="8"/>
                    <a:pt x="6" y="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7" y="8"/>
                    <a:pt x="39" y="8"/>
                    <a:pt x="40" y="9"/>
                  </a:cubicBezTo>
                  <a:cubicBezTo>
                    <a:pt x="41" y="10"/>
                    <a:pt x="41" y="13"/>
                    <a:pt x="40" y="14"/>
                  </a:cubicBezTo>
                  <a:lnTo>
                    <a:pt x="30" y="24"/>
                  </a:lnTo>
                  <a:close/>
                  <a:moveTo>
                    <a:pt x="21" y="16"/>
                  </a:moveTo>
                  <a:cubicBezTo>
                    <a:pt x="16" y="16"/>
                    <a:pt x="13" y="12"/>
                    <a:pt x="13" y="8"/>
                  </a:cubicBezTo>
                  <a:cubicBezTo>
                    <a:pt x="13" y="4"/>
                    <a:pt x="16" y="0"/>
                    <a:pt x="21" y="0"/>
                  </a:cubicBezTo>
                  <a:cubicBezTo>
                    <a:pt x="25" y="0"/>
                    <a:pt x="29" y="4"/>
                    <a:pt x="29" y="8"/>
                  </a:cubicBezTo>
                  <a:cubicBezTo>
                    <a:pt x="29" y="12"/>
                    <a:pt x="25" y="16"/>
                    <a:pt x="21" y="1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xmlns="" id="{9E0FB27C-C5EC-49A4-8F83-61299971038F}"/>
              </a:ext>
            </a:extLst>
          </p:cNvPr>
          <p:cNvGrpSpPr/>
          <p:nvPr/>
        </p:nvGrpSpPr>
        <p:grpSpPr>
          <a:xfrm>
            <a:off x="3635339" y="3017096"/>
            <a:ext cx="1832520" cy="2002926"/>
            <a:chOff x="3635339" y="3017096"/>
            <a:chExt cx="1832520" cy="2002926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A7A785EC-BF16-4ED2-B537-C82F5F64FE25}"/>
                </a:ext>
              </a:extLst>
            </p:cNvPr>
            <p:cNvGrpSpPr/>
            <p:nvPr/>
          </p:nvGrpSpPr>
          <p:grpSpPr>
            <a:xfrm>
              <a:off x="3635339" y="3017096"/>
              <a:ext cx="1832520" cy="2002926"/>
              <a:chOff x="6154436" y="1597501"/>
              <a:chExt cx="2253744" cy="2614346"/>
            </a:xfrm>
          </p:grpSpPr>
          <p:sp>
            <p:nvSpPr>
              <p:cNvPr id="37" name="六边形 36">
                <a:extLst>
                  <a:ext uri="{FF2B5EF4-FFF2-40B4-BE49-F238E27FC236}">
                    <a16:creationId xmlns:a16="http://schemas.microsoft.com/office/drawing/2014/main" xmlns="" id="{1EC8C50B-2BFA-4FDF-A6D0-9EA1801037D1}"/>
                  </a:ext>
                </a:extLst>
              </p:cNvPr>
              <p:cNvSpPr/>
              <p:nvPr/>
            </p:nvSpPr>
            <p:spPr>
              <a:xfrm rot="16200000" flipH="1">
                <a:off x="5974135" y="1777802"/>
                <a:ext cx="2614346" cy="2253744"/>
              </a:xfrm>
              <a:prstGeom prst="hexagon">
                <a:avLst/>
              </a:prstGeom>
              <a:noFill/>
              <a:ln w="38100">
                <a:solidFill>
                  <a:srgbClr val="8185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六边形 37">
                <a:extLst>
                  <a:ext uri="{FF2B5EF4-FFF2-40B4-BE49-F238E27FC236}">
                    <a16:creationId xmlns:a16="http://schemas.microsoft.com/office/drawing/2014/main" xmlns="" id="{3517E050-81D4-4485-BA41-1279FC424C43}"/>
                  </a:ext>
                </a:extLst>
              </p:cNvPr>
              <p:cNvSpPr/>
              <p:nvPr/>
            </p:nvSpPr>
            <p:spPr>
              <a:xfrm rot="16200000" flipH="1">
                <a:off x="6098119" y="1884683"/>
                <a:ext cx="2366378" cy="2039980"/>
              </a:xfrm>
              <a:prstGeom prst="hexagon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rgbClr val="8185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Freeform: Shape 14">
              <a:extLst>
                <a:ext uri="{FF2B5EF4-FFF2-40B4-BE49-F238E27FC236}">
                  <a16:creationId xmlns:a16="http://schemas.microsoft.com/office/drawing/2014/main" xmlns="" id="{EF357FDE-6FE1-489B-9440-D7C72FED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976" y="3579862"/>
              <a:ext cx="356121" cy="2558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xmlns="" id="{4A940E7F-75CD-49EA-975D-242115E0EB26}"/>
                </a:ext>
              </a:extLst>
            </p:cNvPr>
            <p:cNvSpPr txBox="1"/>
            <p:nvPr/>
          </p:nvSpPr>
          <p:spPr>
            <a:xfrm>
              <a:off x="3893792" y="3916635"/>
              <a:ext cx="13564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xmlns="" id="{7DFACB06-9A3B-43F1-A561-B052EACBA991}"/>
              </a:ext>
            </a:extLst>
          </p:cNvPr>
          <p:cNvGrpSpPr/>
          <p:nvPr/>
        </p:nvGrpSpPr>
        <p:grpSpPr>
          <a:xfrm>
            <a:off x="4430508" y="1813525"/>
            <a:ext cx="1832520" cy="2002926"/>
            <a:chOff x="4430508" y="1813525"/>
            <a:chExt cx="1832520" cy="2002926"/>
          </a:xfrm>
        </p:grpSpPr>
        <p:sp>
          <p:nvSpPr>
            <p:cNvPr id="31" name="六边形 30">
              <a:extLst>
                <a:ext uri="{FF2B5EF4-FFF2-40B4-BE49-F238E27FC236}">
                  <a16:creationId xmlns:a16="http://schemas.microsoft.com/office/drawing/2014/main" xmlns="" id="{2E7FD1CA-DE63-44A2-9DD9-EBCCC559580E}"/>
                </a:ext>
              </a:extLst>
            </p:cNvPr>
            <p:cNvSpPr/>
            <p:nvPr/>
          </p:nvSpPr>
          <p:spPr>
            <a:xfrm rot="16200000" flipH="1">
              <a:off x="4345305" y="1898728"/>
              <a:ext cx="2002926" cy="1832520"/>
            </a:xfrm>
            <a:prstGeom prst="hexagon">
              <a:avLst/>
            </a:prstGeom>
            <a:noFill/>
            <a:ln w="38100">
              <a:solidFill>
                <a:srgbClr val="818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六边形 31">
              <a:extLst>
                <a:ext uri="{FF2B5EF4-FFF2-40B4-BE49-F238E27FC236}">
                  <a16:creationId xmlns:a16="http://schemas.microsoft.com/office/drawing/2014/main" xmlns="" id="{184F4116-E1B8-4834-B097-B8228D64E3A0}"/>
                </a:ext>
              </a:extLst>
            </p:cNvPr>
            <p:cNvSpPr/>
            <p:nvPr/>
          </p:nvSpPr>
          <p:spPr>
            <a:xfrm rot="16200000" flipH="1">
              <a:off x="4440293" y="1985633"/>
              <a:ext cx="1812950" cy="1658708"/>
            </a:xfrm>
            <a:prstGeom prst="hexagon">
              <a:avLst/>
            </a:prstGeom>
            <a:solidFill>
              <a:srgbClr val="FFC000"/>
            </a:solidFill>
            <a:ln w="38100">
              <a:solidFill>
                <a:srgbClr val="818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xmlns="" id="{31A929C6-024B-4955-839F-39033DE03A0D}"/>
                </a:ext>
              </a:extLst>
            </p:cNvPr>
            <p:cNvGrpSpPr/>
            <p:nvPr/>
          </p:nvGrpSpPr>
          <p:grpSpPr>
            <a:xfrm>
              <a:off x="5198598" y="2315144"/>
              <a:ext cx="337833" cy="277602"/>
              <a:chOff x="4836783" y="3747027"/>
              <a:chExt cx="337833" cy="277602"/>
            </a:xfrm>
          </p:grpSpPr>
          <p:sp>
            <p:nvSpPr>
              <p:cNvPr id="55" name="Freeform: Shape 33">
                <a:extLst>
                  <a:ext uri="{FF2B5EF4-FFF2-40B4-BE49-F238E27FC236}">
                    <a16:creationId xmlns:a16="http://schemas.microsoft.com/office/drawing/2014/main" xmlns="" id="{4FA140C7-42E0-4418-B45D-9ACD551EB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6783" y="3747027"/>
                <a:ext cx="176670" cy="277602"/>
              </a:xfrm>
              <a:custGeom>
                <a:avLst/>
                <a:gdLst/>
                <a:ahLst/>
                <a:cxnLst>
                  <a:cxn ang="0">
                    <a:pos x="30" y="24"/>
                  </a:cxn>
                  <a:cxn ang="0">
                    <a:pos x="30" y="54"/>
                  </a:cxn>
                  <a:cxn ang="0">
                    <a:pos x="26" y="58"/>
                  </a:cxn>
                  <a:cxn ang="0">
                    <a:pos x="22" y="54"/>
                  </a:cxn>
                  <a:cxn ang="0">
                    <a:pos x="22" y="40"/>
                  </a:cxn>
                  <a:cxn ang="0">
                    <a:pos x="19" y="40"/>
                  </a:cxn>
                  <a:cxn ang="0">
                    <a:pos x="19" y="54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1" y="24"/>
                  </a:cxn>
                  <a:cxn ang="0">
                    <a:pos x="1" y="14"/>
                  </a:cxn>
                  <a:cxn ang="0">
                    <a:pos x="1" y="9"/>
                  </a:cxn>
                  <a:cxn ang="0">
                    <a:pos x="6" y="9"/>
                  </a:cxn>
                  <a:cxn ang="0">
                    <a:pos x="14" y="17"/>
                  </a:cxn>
                  <a:cxn ang="0">
                    <a:pos x="27" y="17"/>
                  </a:cxn>
                  <a:cxn ang="0">
                    <a:pos x="35" y="9"/>
                  </a:cxn>
                  <a:cxn ang="0">
                    <a:pos x="40" y="9"/>
                  </a:cxn>
                  <a:cxn ang="0">
                    <a:pos x="40" y="14"/>
                  </a:cxn>
                  <a:cxn ang="0">
                    <a:pos x="30" y="24"/>
                  </a:cxn>
                  <a:cxn ang="0">
                    <a:pos x="21" y="16"/>
                  </a:cxn>
                  <a:cxn ang="0">
                    <a:pos x="13" y="8"/>
                  </a:cxn>
                  <a:cxn ang="0">
                    <a:pos x="21" y="0"/>
                  </a:cxn>
                  <a:cxn ang="0">
                    <a:pos x="29" y="8"/>
                  </a:cxn>
                  <a:cxn ang="0">
                    <a:pos x="21" y="16"/>
                  </a:cxn>
                </a:cxnLst>
                <a:rect l="0" t="0" r="r" b="b"/>
                <a:pathLst>
                  <a:path w="41" h="58">
                    <a:moveTo>
                      <a:pt x="30" y="24"/>
                    </a:move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56"/>
                      <a:pt x="28" y="58"/>
                      <a:pt x="26" y="58"/>
                    </a:cubicBezTo>
                    <a:cubicBezTo>
                      <a:pt x="24" y="58"/>
                      <a:pt x="22" y="56"/>
                      <a:pt x="22" y="54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6"/>
                      <a:pt x="18" y="58"/>
                      <a:pt x="15" y="58"/>
                    </a:cubicBezTo>
                    <a:cubicBezTo>
                      <a:pt x="13" y="58"/>
                      <a:pt x="11" y="56"/>
                      <a:pt x="11" y="5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3"/>
                      <a:pt x="0" y="10"/>
                      <a:pt x="1" y="9"/>
                    </a:cubicBezTo>
                    <a:cubicBezTo>
                      <a:pt x="2" y="8"/>
                      <a:pt x="5" y="8"/>
                      <a:pt x="6" y="9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7" y="8"/>
                      <a:pt x="39" y="8"/>
                      <a:pt x="40" y="9"/>
                    </a:cubicBezTo>
                    <a:cubicBezTo>
                      <a:pt x="41" y="10"/>
                      <a:pt x="41" y="13"/>
                      <a:pt x="40" y="14"/>
                    </a:cubicBezTo>
                    <a:lnTo>
                      <a:pt x="30" y="24"/>
                    </a:lnTo>
                    <a:close/>
                    <a:moveTo>
                      <a:pt x="21" y="16"/>
                    </a:moveTo>
                    <a:cubicBezTo>
                      <a:pt x="16" y="16"/>
                      <a:pt x="13" y="12"/>
                      <a:pt x="13" y="8"/>
                    </a:cubicBezTo>
                    <a:cubicBezTo>
                      <a:pt x="13" y="4"/>
                      <a:pt x="16" y="0"/>
                      <a:pt x="21" y="0"/>
                    </a:cubicBezTo>
                    <a:cubicBezTo>
                      <a:pt x="25" y="0"/>
                      <a:pt x="29" y="4"/>
                      <a:pt x="29" y="8"/>
                    </a:cubicBezTo>
                    <a:cubicBezTo>
                      <a:pt x="29" y="12"/>
                      <a:pt x="25" y="16"/>
                      <a:pt x="21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7" name="Freeform: Shape 33">
                <a:extLst>
                  <a:ext uri="{FF2B5EF4-FFF2-40B4-BE49-F238E27FC236}">
                    <a16:creationId xmlns:a16="http://schemas.microsoft.com/office/drawing/2014/main" xmlns="" id="{840B2F98-D1C8-4F0D-9313-3D8B1FBE5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946" y="3747027"/>
                <a:ext cx="176670" cy="277602"/>
              </a:xfrm>
              <a:custGeom>
                <a:avLst/>
                <a:gdLst/>
                <a:ahLst/>
                <a:cxnLst>
                  <a:cxn ang="0">
                    <a:pos x="30" y="24"/>
                  </a:cxn>
                  <a:cxn ang="0">
                    <a:pos x="30" y="54"/>
                  </a:cxn>
                  <a:cxn ang="0">
                    <a:pos x="26" y="58"/>
                  </a:cxn>
                  <a:cxn ang="0">
                    <a:pos x="22" y="54"/>
                  </a:cxn>
                  <a:cxn ang="0">
                    <a:pos x="22" y="40"/>
                  </a:cxn>
                  <a:cxn ang="0">
                    <a:pos x="19" y="40"/>
                  </a:cxn>
                  <a:cxn ang="0">
                    <a:pos x="19" y="54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1" y="24"/>
                  </a:cxn>
                  <a:cxn ang="0">
                    <a:pos x="1" y="14"/>
                  </a:cxn>
                  <a:cxn ang="0">
                    <a:pos x="1" y="9"/>
                  </a:cxn>
                  <a:cxn ang="0">
                    <a:pos x="6" y="9"/>
                  </a:cxn>
                  <a:cxn ang="0">
                    <a:pos x="14" y="17"/>
                  </a:cxn>
                  <a:cxn ang="0">
                    <a:pos x="27" y="17"/>
                  </a:cxn>
                  <a:cxn ang="0">
                    <a:pos x="35" y="9"/>
                  </a:cxn>
                  <a:cxn ang="0">
                    <a:pos x="40" y="9"/>
                  </a:cxn>
                  <a:cxn ang="0">
                    <a:pos x="40" y="14"/>
                  </a:cxn>
                  <a:cxn ang="0">
                    <a:pos x="30" y="24"/>
                  </a:cxn>
                  <a:cxn ang="0">
                    <a:pos x="21" y="16"/>
                  </a:cxn>
                  <a:cxn ang="0">
                    <a:pos x="13" y="8"/>
                  </a:cxn>
                  <a:cxn ang="0">
                    <a:pos x="21" y="0"/>
                  </a:cxn>
                  <a:cxn ang="0">
                    <a:pos x="29" y="8"/>
                  </a:cxn>
                  <a:cxn ang="0">
                    <a:pos x="21" y="16"/>
                  </a:cxn>
                </a:cxnLst>
                <a:rect l="0" t="0" r="r" b="b"/>
                <a:pathLst>
                  <a:path w="41" h="58">
                    <a:moveTo>
                      <a:pt x="30" y="24"/>
                    </a:move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56"/>
                      <a:pt x="28" y="58"/>
                      <a:pt x="26" y="58"/>
                    </a:cubicBezTo>
                    <a:cubicBezTo>
                      <a:pt x="24" y="58"/>
                      <a:pt x="22" y="56"/>
                      <a:pt x="22" y="54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6"/>
                      <a:pt x="18" y="58"/>
                      <a:pt x="15" y="58"/>
                    </a:cubicBezTo>
                    <a:cubicBezTo>
                      <a:pt x="13" y="58"/>
                      <a:pt x="11" y="56"/>
                      <a:pt x="11" y="5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3"/>
                      <a:pt x="0" y="10"/>
                      <a:pt x="1" y="9"/>
                    </a:cubicBezTo>
                    <a:cubicBezTo>
                      <a:pt x="2" y="8"/>
                      <a:pt x="5" y="8"/>
                      <a:pt x="6" y="9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7" y="8"/>
                      <a:pt x="39" y="8"/>
                      <a:pt x="40" y="9"/>
                    </a:cubicBezTo>
                    <a:cubicBezTo>
                      <a:pt x="41" y="10"/>
                      <a:pt x="41" y="13"/>
                      <a:pt x="40" y="14"/>
                    </a:cubicBezTo>
                    <a:lnTo>
                      <a:pt x="30" y="24"/>
                    </a:lnTo>
                    <a:close/>
                    <a:moveTo>
                      <a:pt x="21" y="16"/>
                    </a:moveTo>
                    <a:cubicBezTo>
                      <a:pt x="16" y="16"/>
                      <a:pt x="13" y="12"/>
                      <a:pt x="13" y="8"/>
                    </a:cubicBezTo>
                    <a:cubicBezTo>
                      <a:pt x="13" y="4"/>
                      <a:pt x="16" y="0"/>
                      <a:pt x="21" y="0"/>
                    </a:cubicBezTo>
                    <a:cubicBezTo>
                      <a:pt x="25" y="0"/>
                      <a:pt x="29" y="4"/>
                      <a:pt x="29" y="8"/>
                    </a:cubicBezTo>
                    <a:cubicBezTo>
                      <a:pt x="29" y="12"/>
                      <a:pt x="25" y="16"/>
                      <a:pt x="21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6DE80F86-1BED-40F9-A0F1-64AC6DA0AA27}"/>
                </a:ext>
              </a:extLst>
            </p:cNvPr>
            <p:cNvSpPr txBox="1"/>
            <p:nvPr/>
          </p:nvSpPr>
          <p:spPr>
            <a:xfrm>
              <a:off x="4932040" y="2686149"/>
              <a:ext cx="8601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Peer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00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956">
        <p:fade/>
      </p:transition>
    </mc:Choice>
    <mc:Fallback xmlns="">
      <p:transition spd="med" advTm="42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1AAB50F-5D33-4845-BCF6-1B373B42881C}"/>
              </a:ext>
            </a:extLst>
          </p:cNvPr>
          <p:cNvSpPr/>
          <p:nvPr/>
        </p:nvSpPr>
        <p:spPr>
          <a:xfrm>
            <a:off x="2966202" y="1550864"/>
            <a:ext cx="3261981" cy="1872208"/>
          </a:xfrm>
          <a:prstGeom prst="rect">
            <a:avLst/>
          </a:prstGeom>
          <a:solidFill>
            <a:srgbClr val="17375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357D087-853A-4241-95B7-53FA580442EC}"/>
              </a:ext>
            </a:extLst>
          </p:cNvPr>
          <p:cNvSpPr/>
          <p:nvPr/>
        </p:nvSpPr>
        <p:spPr>
          <a:xfrm>
            <a:off x="2138933" y="2270944"/>
            <a:ext cx="4809331" cy="115212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xmlns="" id="{AAEE1969-8427-4AD3-9104-945F3221B894}"/>
              </a:ext>
            </a:extLst>
          </p:cNvPr>
          <p:cNvSpPr txBox="1"/>
          <p:nvPr/>
        </p:nvSpPr>
        <p:spPr>
          <a:xfrm>
            <a:off x="2983466" y="2571750"/>
            <a:ext cx="345851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Demo class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6BA10BB-6497-4098-AADE-21ACC595B7DE}"/>
              </a:ext>
            </a:extLst>
          </p:cNvPr>
          <p:cNvSpPr/>
          <p:nvPr/>
        </p:nvSpPr>
        <p:spPr>
          <a:xfrm>
            <a:off x="4093135" y="1491630"/>
            <a:ext cx="1126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03</a:t>
            </a:r>
            <a:endParaRPr lang="zh-CN" altLang="en-US" sz="4800" b="1" spc="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C9B92DA1-A49E-4C0F-BBA8-AFAA3B7EF630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5885C3F8-FB26-4752-A3E9-2048F8B9744B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65C8618A-3B36-4676-94FC-26E6936F2E4F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EB95C075-0028-4E8D-A8F0-90739CF1272C}"/>
              </a:ext>
            </a:extLst>
          </p:cNvPr>
          <p:cNvSpPr/>
          <p:nvPr/>
        </p:nvSpPr>
        <p:spPr>
          <a:xfrm>
            <a:off x="1490861" y="4227934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75D3D7D2-FF98-4054-8B8F-88CC100E0EC9}"/>
              </a:ext>
            </a:extLst>
          </p:cNvPr>
          <p:cNvSpPr/>
          <p:nvPr/>
        </p:nvSpPr>
        <p:spPr>
          <a:xfrm>
            <a:off x="347965" y="4044383"/>
            <a:ext cx="674844" cy="6748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61B82537-ADC6-4FC5-9036-1699C99A1389}"/>
              </a:ext>
            </a:extLst>
          </p:cNvPr>
          <p:cNvSpPr/>
          <p:nvPr/>
        </p:nvSpPr>
        <p:spPr>
          <a:xfrm>
            <a:off x="836867" y="3311297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6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5">
        <p:fade/>
      </p:transition>
    </mc:Choice>
    <mc:Fallback xmlns="">
      <p:transition spd="med" advTm="1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8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3EF1B04-20F2-46A2-A83E-8C5A75FEC1E3}"/>
              </a:ext>
            </a:extLst>
          </p:cNvPr>
          <p:cNvSpPr/>
          <p:nvPr/>
        </p:nvSpPr>
        <p:spPr>
          <a:xfrm>
            <a:off x="1988297" y="999560"/>
            <a:ext cx="6028862" cy="3413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BE919651-A223-4063-847D-AB682CD6FBCC}"/>
              </a:ext>
            </a:extLst>
          </p:cNvPr>
          <p:cNvSpPr/>
          <p:nvPr/>
        </p:nvSpPr>
        <p:spPr>
          <a:xfrm>
            <a:off x="2251907" y="1620643"/>
            <a:ext cx="5394960" cy="24468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You will write an </a:t>
            </a:r>
            <a:r>
              <a:rPr lang="en-US" altLang="zh-C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essay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which you reflect on how you chose your major and then give suggestions to students in your high school.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88F55A9-6F08-4C7C-AC8F-C76BFF0E4C15}"/>
              </a:ext>
            </a:extLst>
          </p:cNvPr>
          <p:cNvSpPr/>
          <p:nvPr/>
        </p:nvSpPr>
        <p:spPr>
          <a:xfrm>
            <a:off x="2178052" y="869019"/>
            <a:ext cx="2530364" cy="464820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6A10D4D-4C4F-4502-922D-E4839DB750E2}"/>
              </a:ext>
            </a:extLst>
          </p:cNvPr>
          <p:cNvSpPr txBox="1"/>
          <p:nvPr/>
        </p:nvSpPr>
        <p:spPr>
          <a:xfrm>
            <a:off x="2156460" y="855859"/>
            <a:ext cx="223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iProduce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C94878A8-2960-4595-B132-1808AF15D837}"/>
              </a:ext>
            </a:extLst>
          </p:cNvPr>
          <p:cNvSpPr/>
          <p:nvPr/>
        </p:nvSpPr>
        <p:spPr>
          <a:xfrm>
            <a:off x="1357280" y="4197296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C58DA188-57AF-48DC-B8C6-573E965ACFDC}"/>
              </a:ext>
            </a:extLst>
          </p:cNvPr>
          <p:cNvSpPr/>
          <p:nvPr/>
        </p:nvSpPr>
        <p:spPr>
          <a:xfrm>
            <a:off x="347965" y="4044383"/>
            <a:ext cx="674844" cy="6748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41295885-9087-4754-990E-B61F1BB44022}"/>
              </a:ext>
            </a:extLst>
          </p:cNvPr>
          <p:cNvSpPr/>
          <p:nvPr/>
        </p:nvSpPr>
        <p:spPr>
          <a:xfrm>
            <a:off x="836867" y="3311297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C970E00B-4BE8-47D4-B4BA-9CD36BEE96F7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61466F3E-65F4-4951-8CE1-FCB327B8DBFA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AE55EAFF-DA42-4326-BEBC-B0A1C9425416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xmlns="" id="{9AB44782-9E00-4E75-A94C-58ABBEE24275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A4715CBE-E319-4DBD-A357-85DABF2ADDEB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xmlns="" id="{39591A30-CF28-41AD-88C9-938D895C4460}"/>
              </a:ext>
            </a:extLst>
          </p:cNvPr>
          <p:cNvSpPr txBox="1">
            <a:spLocks/>
          </p:cNvSpPr>
          <p:nvPr/>
        </p:nvSpPr>
        <p:spPr>
          <a:xfrm>
            <a:off x="634868" y="331484"/>
            <a:ext cx="4536504" cy="97493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Unit Project</a:t>
            </a:r>
            <a:r>
              <a:rPr lang="en-US" altLang="zh-CN" dirty="0"/>
              <a:t/>
            </a:r>
            <a:br>
              <a:rPr lang="en-US" altLang="zh-CN" dirty="0"/>
            </a:b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20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40C1DEE-56A2-4DDF-B505-0D04690B6A84}"/>
              </a:ext>
            </a:extLst>
          </p:cNvPr>
          <p:cNvSpPr txBox="1"/>
          <p:nvPr/>
        </p:nvSpPr>
        <p:spPr>
          <a:xfrm>
            <a:off x="210735" y="1613480"/>
            <a:ext cx="33375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noProof="1">
                <a:latin typeface="Times New Roman" panose="02020603050405020304" pitchFamily="18" charset="0"/>
                <a:cs typeface="Times New Roman" pitchFamily="18" charset="0"/>
              </a:rPr>
              <a:t>What factors help to decide on your major?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减号 1">
            <a:extLst>
              <a:ext uri="{FF2B5EF4-FFF2-40B4-BE49-F238E27FC236}">
                <a16:creationId xmlns:a16="http://schemas.microsoft.com/office/drawing/2014/main" xmlns="" id="{FB1BB1E2-C326-4374-A067-C12026401486}"/>
              </a:ext>
            </a:extLst>
          </p:cNvPr>
          <p:cNvSpPr/>
          <p:nvPr/>
        </p:nvSpPr>
        <p:spPr>
          <a:xfrm flipV="1">
            <a:off x="-468560" y="2499742"/>
            <a:ext cx="4464496" cy="294302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46600CA-9F98-4D17-99EF-C804E9108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/>
          <a:stretch/>
        </p:blipFill>
        <p:spPr>
          <a:xfrm>
            <a:off x="3809587" y="843557"/>
            <a:ext cx="4903274" cy="4140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65B3ADE0-DFF7-4E17-B59B-9439287A1B26}"/>
              </a:ext>
            </a:extLst>
          </p:cNvPr>
          <p:cNvSpPr/>
          <p:nvPr/>
        </p:nvSpPr>
        <p:spPr>
          <a:xfrm>
            <a:off x="1189300" y="4442763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0F56C0E-BC5E-41B4-9214-72688B86D525}"/>
              </a:ext>
            </a:extLst>
          </p:cNvPr>
          <p:cNvSpPr/>
          <p:nvPr/>
        </p:nvSpPr>
        <p:spPr>
          <a:xfrm>
            <a:off x="253196" y="4199967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728482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xmlns="" id="{B10C54B4-0D8A-4F73-A507-2DF633B2FCA4}"/>
              </a:ext>
            </a:extLst>
          </p:cNvPr>
          <p:cNvSpPr txBox="1">
            <a:spLocks/>
          </p:cNvSpPr>
          <p:nvPr/>
        </p:nvSpPr>
        <p:spPr>
          <a:xfrm>
            <a:off x="820312" y="1461334"/>
            <a:ext cx="7492124" cy="193323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How to make your point more </a:t>
            </a:r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persuasive?</a:t>
            </a:r>
            <a:endParaRPr lang="en-GB" altLang="zh-CN" sz="4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xmlns="" id="{CF677CD8-853F-4B73-AECB-0A0446472FD2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AF8E25F-6F22-462A-A4EC-9F634143FD0A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197D86FD-0F5A-4B7F-A1F5-A543889688BC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7D95DE4A-8F5B-4D9B-A3A3-FE4D901C6AA8}"/>
              </a:ext>
            </a:extLst>
          </p:cNvPr>
          <p:cNvSpPr/>
          <p:nvPr/>
        </p:nvSpPr>
        <p:spPr>
          <a:xfrm>
            <a:off x="1079612" y="740680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1727FEA2-7678-42DA-8356-D115E4956B3F}"/>
              </a:ext>
            </a:extLst>
          </p:cNvPr>
          <p:cNvSpPr/>
          <p:nvPr/>
        </p:nvSpPr>
        <p:spPr>
          <a:xfrm>
            <a:off x="323528" y="283362"/>
            <a:ext cx="648072" cy="6367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DF977F66-ECC4-4BB8-9E8C-E47424D3E8DB}"/>
              </a:ext>
            </a:extLst>
          </p:cNvPr>
          <p:cNvSpPr/>
          <p:nvPr/>
        </p:nvSpPr>
        <p:spPr>
          <a:xfrm>
            <a:off x="1305619" y="135305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7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782B85E-B011-409A-B812-835F07D27F19}"/>
              </a:ext>
            </a:extLst>
          </p:cNvPr>
          <p:cNvSpPr/>
          <p:nvPr/>
        </p:nvSpPr>
        <p:spPr>
          <a:xfrm>
            <a:off x="722742" y="1533396"/>
            <a:ext cx="648072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altLang="zh-CN" sz="27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</a:t>
            </a:r>
            <a:r>
              <a:rPr lang="en-US" altLang="zh-CN" sz="27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 experience     </a:t>
            </a:r>
            <a:r>
              <a:rPr lang="zh-CN" altLang="en-US" sz="27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7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zh-CN" sz="2700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altLang="zh-CN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rhetorical </a:t>
            </a:r>
            <a:r>
              <a:rPr lang="en-US" altLang="zh-C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     </a:t>
            </a:r>
            <a:r>
              <a:rPr lang="zh-CN" altLang="en-US" sz="27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en-US" altLang="zh-CN" sz="2700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7160B88-6159-48EE-AE37-A76F8F0385F0}"/>
              </a:ext>
            </a:extLst>
          </p:cNvPr>
          <p:cNvSpPr txBox="1"/>
          <p:nvPr/>
        </p:nvSpPr>
        <p:spPr>
          <a:xfrm>
            <a:off x="5615881" y="765275"/>
            <a:ext cx="3276599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Follow a career passion?</a:t>
            </a:r>
          </a:p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Let it follow you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减号 7">
            <a:extLst>
              <a:ext uri="{FF2B5EF4-FFF2-40B4-BE49-F238E27FC236}">
                <a16:creationId xmlns:a16="http://schemas.microsoft.com/office/drawing/2014/main" xmlns="" id="{59D50080-F08B-4B34-AAEB-1BB34F53267F}"/>
              </a:ext>
            </a:extLst>
          </p:cNvPr>
          <p:cNvSpPr/>
          <p:nvPr/>
        </p:nvSpPr>
        <p:spPr>
          <a:xfrm>
            <a:off x="-952500" y="1163763"/>
            <a:ext cx="7200900" cy="102728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19318D-B9F3-4430-A013-6BF5777C362B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AA7712E4-D1C6-4476-86A3-883822300E08}"/>
              </a:ext>
            </a:extLst>
          </p:cNvPr>
          <p:cNvSpPr/>
          <p:nvPr/>
        </p:nvSpPr>
        <p:spPr>
          <a:xfrm>
            <a:off x="8130650" y="3795886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F287997-7E39-4F33-ADF6-9C61CABB42DA}"/>
              </a:ext>
            </a:extLst>
          </p:cNvPr>
          <p:cNvSpPr txBox="1"/>
          <p:nvPr/>
        </p:nvSpPr>
        <p:spPr>
          <a:xfrm>
            <a:off x="174103" y="667383"/>
            <a:ext cx="524371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author </a:t>
            </a:r>
            <a:r>
              <a:rPr lang="en-US" altLang="zh-C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CONVINCED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readers through: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C3960BF8-86DD-49EB-9B52-49E340083012}"/>
              </a:ext>
            </a:extLst>
          </p:cNvPr>
          <p:cNvSpPr/>
          <p:nvPr/>
        </p:nvSpPr>
        <p:spPr>
          <a:xfrm>
            <a:off x="7588869" y="4134866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9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xmlns="" id="{B10C54B4-0D8A-4F73-A507-2DF633B2FCA4}"/>
              </a:ext>
            </a:extLst>
          </p:cNvPr>
          <p:cNvSpPr txBox="1">
            <a:spLocks/>
          </p:cNvSpPr>
          <p:nvPr/>
        </p:nvSpPr>
        <p:spPr>
          <a:xfrm>
            <a:off x="179512" y="1851671"/>
            <a:ext cx="3312368" cy="1178783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4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0163651-F672-464F-ACA3-935147B1BE4A}"/>
              </a:ext>
            </a:extLst>
          </p:cNvPr>
          <p:cNvSpPr txBox="1"/>
          <p:nvPr/>
        </p:nvSpPr>
        <p:spPr>
          <a:xfrm>
            <a:off x="241877" y="2786847"/>
            <a:ext cx="8618133" cy="830997"/>
          </a:xfrm>
          <a:prstGeom prst="rect">
            <a:avLst/>
          </a:prstGeom>
          <a:solidFill>
            <a:srgbClr val="FFC000"/>
          </a:solidFill>
          <a:ln w="34925">
            <a:solidFill>
              <a:srgbClr val="17375E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TEXT: 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…, the right question is not 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“What is this job offering me ?” 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but, instead, 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“What am I offering this job?” 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 6)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BA9EF7A6-8DB3-4866-8181-F0F3D3B3B551}"/>
              </a:ext>
            </a:extLst>
          </p:cNvPr>
          <p:cNvSpPr txBox="1"/>
          <p:nvPr/>
        </p:nvSpPr>
        <p:spPr>
          <a:xfrm>
            <a:off x="185487" y="899999"/>
            <a:ext cx="8742865" cy="1200329"/>
          </a:xfrm>
          <a:prstGeom prst="rect">
            <a:avLst/>
          </a:prstGeom>
          <a:solidFill>
            <a:schemeClr val="accent4"/>
          </a:solidFill>
          <a:ln w="34925">
            <a:solidFill>
              <a:srgbClr val="17375E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: 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we 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courage to discover this calling…we’ll end up 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If we 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this courage, we’ll end up 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bored and unfulfilled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(Para 2)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6254DF79-9254-4DE4-BFB8-9F9B77DBD13E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432E45B9-740A-44B0-B420-396F7BA34757}"/>
              </a:ext>
            </a:extLst>
          </p:cNvPr>
          <p:cNvSpPr/>
          <p:nvPr/>
        </p:nvSpPr>
        <p:spPr>
          <a:xfrm>
            <a:off x="7380312" y="4106536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767CDA33-13F4-436E-A690-7BBC28A372D8}"/>
              </a:ext>
            </a:extLst>
          </p:cNvPr>
          <p:cNvSpPr/>
          <p:nvPr/>
        </p:nvSpPr>
        <p:spPr>
          <a:xfrm>
            <a:off x="8172400" y="3754178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9B3BDF50-6227-4E7B-A023-880707F8F624}"/>
              </a:ext>
            </a:extLst>
          </p:cNvPr>
          <p:cNvSpPr/>
          <p:nvPr/>
        </p:nvSpPr>
        <p:spPr>
          <a:xfrm>
            <a:off x="323528" y="141211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0EA96D73-5D24-4194-8940-335F0A22CC9B}"/>
              </a:ext>
            </a:extLst>
          </p:cNvPr>
          <p:cNvSpPr/>
          <p:nvPr/>
        </p:nvSpPr>
        <p:spPr>
          <a:xfrm>
            <a:off x="827584" y="212408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  <p:bldP spid="19" grpId="0" animBg="1"/>
      <p:bldP spid="20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组合 262"/>
          <p:cNvGrpSpPr/>
          <p:nvPr/>
        </p:nvGrpSpPr>
        <p:grpSpPr>
          <a:xfrm>
            <a:off x="3292624" y="3181412"/>
            <a:ext cx="3639415" cy="803726"/>
            <a:chOff x="641351" y="1993070"/>
            <a:chExt cx="3639415" cy="803726"/>
          </a:xfrm>
        </p:grpSpPr>
        <p:sp>
          <p:nvSpPr>
            <p:cNvPr id="12" name="Diamond 288"/>
            <p:cNvSpPr/>
            <p:nvPr/>
          </p:nvSpPr>
          <p:spPr>
            <a:xfrm>
              <a:off x="641351" y="2022112"/>
              <a:ext cx="835018" cy="774684"/>
            </a:xfrm>
            <a:prstGeom prst="diamond">
              <a:avLst/>
            </a:prstGeom>
            <a:solidFill>
              <a:srgbClr val="173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22" name="TextBox 298"/>
            <p:cNvSpPr txBox="1"/>
            <p:nvPr/>
          </p:nvSpPr>
          <p:spPr>
            <a:xfrm>
              <a:off x="1308835" y="1993070"/>
              <a:ext cx="2971931" cy="674843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 class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296814" y="2227275"/>
            <a:ext cx="3601317" cy="792759"/>
            <a:chOff x="674869" y="1363179"/>
            <a:chExt cx="3601317" cy="792759"/>
          </a:xfrm>
        </p:grpSpPr>
        <p:sp>
          <p:nvSpPr>
            <p:cNvPr id="14" name="Diamond 290"/>
            <p:cNvSpPr/>
            <p:nvPr/>
          </p:nvSpPr>
          <p:spPr>
            <a:xfrm>
              <a:off x="674869" y="1363179"/>
              <a:ext cx="835018" cy="792759"/>
            </a:xfrm>
            <a:prstGeom prst="diamon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20" name="TextBox 296"/>
            <p:cNvSpPr txBox="1"/>
            <p:nvPr/>
          </p:nvSpPr>
          <p:spPr>
            <a:xfrm>
              <a:off x="1304255" y="1445031"/>
              <a:ext cx="2971931" cy="556327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Teaching design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3275856" y="1203598"/>
            <a:ext cx="3656183" cy="833260"/>
            <a:chOff x="674871" y="663748"/>
            <a:chExt cx="3656183" cy="833260"/>
          </a:xfrm>
        </p:grpSpPr>
        <p:sp>
          <p:nvSpPr>
            <p:cNvPr id="16" name="Diamond 292"/>
            <p:cNvSpPr/>
            <p:nvPr/>
          </p:nvSpPr>
          <p:spPr>
            <a:xfrm>
              <a:off x="674871" y="704248"/>
              <a:ext cx="835018" cy="792760"/>
            </a:xfrm>
            <a:prstGeom prst="diamond">
              <a:avLst/>
            </a:prstGeom>
            <a:solidFill>
              <a:srgbClr val="173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18" name="TextBox 294"/>
            <p:cNvSpPr txBox="1"/>
            <p:nvPr/>
          </p:nvSpPr>
          <p:spPr>
            <a:xfrm>
              <a:off x="1325215" y="663748"/>
              <a:ext cx="3005839" cy="701109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2194B73-C223-4E7A-8445-A1A173DFFA2E}"/>
              </a:ext>
            </a:extLst>
          </p:cNvPr>
          <p:cNvGrpSpPr/>
          <p:nvPr/>
        </p:nvGrpSpPr>
        <p:grpSpPr>
          <a:xfrm>
            <a:off x="0" y="1370532"/>
            <a:ext cx="2293749" cy="2402436"/>
            <a:chOff x="0" y="1370532"/>
            <a:chExt cx="2293749" cy="2402436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17422994-60CB-4889-AA44-3AD3ABA334B7}"/>
                </a:ext>
              </a:extLst>
            </p:cNvPr>
            <p:cNvSpPr/>
            <p:nvPr/>
          </p:nvSpPr>
          <p:spPr>
            <a:xfrm>
              <a:off x="0" y="2009759"/>
              <a:ext cx="2195737" cy="1114127"/>
            </a:xfrm>
            <a:prstGeom prst="rect">
              <a:avLst/>
            </a:prstGeom>
            <a:solidFill>
              <a:srgbClr val="17375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39514" y="1370532"/>
              <a:ext cx="1754235" cy="2402436"/>
              <a:chOff x="539514" y="1370532"/>
              <a:chExt cx="1754235" cy="240243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637565" y="1370532"/>
                <a:ext cx="1656184" cy="240243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TextBox 23"/>
              <p:cNvSpPr txBox="1"/>
              <p:nvPr/>
            </p:nvSpPr>
            <p:spPr>
              <a:xfrm>
                <a:off x="539514" y="2356595"/>
                <a:ext cx="1728192" cy="26705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CONTENTS</a:t>
                </a:r>
              </a:p>
            </p:txBody>
          </p:sp>
        </p:grpSp>
      </p:grp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ECE67578-2B23-4507-964E-FB847832F9D4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7C0397BA-4906-4A9C-9F28-B9AA1E26ABF4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xmlns="" id="{7C932235-2D0C-4F32-B76D-69317002162A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525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18">
        <p:fade/>
      </p:transition>
    </mc:Choice>
    <mc:Fallback xmlns="">
      <p:transition spd="med" advTm="17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FA2D778-DB57-437E-8549-774378972DF7}"/>
              </a:ext>
            </a:extLst>
          </p:cNvPr>
          <p:cNvSpPr/>
          <p:nvPr/>
        </p:nvSpPr>
        <p:spPr>
          <a:xfrm>
            <a:off x="344179" y="2524333"/>
            <a:ext cx="7528560" cy="15591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C5D64FA-E0F8-4649-BF05-D08DD9FFAF86}"/>
              </a:ext>
            </a:extLst>
          </p:cNvPr>
          <p:cNvSpPr txBox="1"/>
          <p:nvPr/>
        </p:nvSpPr>
        <p:spPr>
          <a:xfrm>
            <a:off x="912875" y="313930"/>
            <a:ext cx="240642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Antithesis</a:t>
            </a:r>
            <a:endParaRPr lang="zh-CN" altLang="en-US" sz="405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56A44DD1-0FDA-4592-8D25-B20BDEA7325F}"/>
              </a:ext>
            </a:extLst>
          </p:cNvPr>
          <p:cNvSpPr txBox="1"/>
          <p:nvPr/>
        </p:nvSpPr>
        <p:spPr>
          <a:xfrm>
            <a:off x="458658" y="2647850"/>
            <a:ext cx="6912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emphasi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sentence easier to remember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the audience better understand the point</a:t>
            </a:r>
          </a:p>
        </p:txBody>
      </p:sp>
      <p:sp>
        <p:nvSpPr>
          <p:cNvPr id="7" name="减号 6">
            <a:extLst>
              <a:ext uri="{FF2B5EF4-FFF2-40B4-BE49-F238E27FC236}">
                <a16:creationId xmlns:a16="http://schemas.microsoft.com/office/drawing/2014/main" xmlns="" id="{596E5564-C190-4245-8DCC-5B47CD9DE744}"/>
              </a:ext>
            </a:extLst>
          </p:cNvPr>
          <p:cNvSpPr/>
          <p:nvPr/>
        </p:nvSpPr>
        <p:spPr>
          <a:xfrm>
            <a:off x="-266699" y="1024936"/>
            <a:ext cx="7200900" cy="102728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68DB5A25-D231-4124-A36F-EA623921CFC6}"/>
              </a:ext>
            </a:extLst>
          </p:cNvPr>
          <p:cNvGrpSpPr/>
          <p:nvPr/>
        </p:nvGrpSpPr>
        <p:grpSpPr>
          <a:xfrm>
            <a:off x="25603" y="567417"/>
            <a:ext cx="8323648" cy="523853"/>
            <a:chOff x="-5228" y="272275"/>
            <a:chExt cx="8765070" cy="523853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83B91AF-0B0E-4709-91FD-F8C0E2F31243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3A939668-CCCF-49F5-801E-E96516A4ABB4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855316D2-99B6-4C56-ADA8-D4F2A069CEC9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429E1FDC-3B52-439C-9162-12CEEAFC5C5E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1B7CBD2-EFD9-4DBE-9F97-96CAF6235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91" y="167573"/>
            <a:ext cx="2165771" cy="220814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0598022"/>
      </p:ext>
    </p:extLst>
  </p:cSld>
  <p:clrMapOvr>
    <a:masterClrMapping/>
  </p:clrMapOvr>
  <p:transition spd="slow" advTm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xmlns="" id="{B10C54B4-0D8A-4F73-A507-2DF633B2FCA4}"/>
              </a:ext>
            </a:extLst>
          </p:cNvPr>
          <p:cNvSpPr txBox="1">
            <a:spLocks/>
          </p:cNvSpPr>
          <p:nvPr/>
        </p:nvSpPr>
        <p:spPr>
          <a:xfrm>
            <a:off x="179512" y="1851671"/>
            <a:ext cx="3312368" cy="1178783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4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xmlns="" id="{69ECA6AE-234C-4D5A-B50E-67B02A2DCC65}"/>
              </a:ext>
            </a:extLst>
          </p:cNvPr>
          <p:cNvSpPr/>
          <p:nvPr/>
        </p:nvSpPr>
        <p:spPr>
          <a:xfrm>
            <a:off x="5220072" y="1187272"/>
            <a:ext cx="2940836" cy="174497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135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135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135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02BDC7F-5F75-4F89-8265-CC7437B57400}"/>
              </a:ext>
            </a:extLst>
          </p:cNvPr>
          <p:cNvSpPr/>
          <p:nvPr/>
        </p:nvSpPr>
        <p:spPr>
          <a:xfrm>
            <a:off x="5277575" y="1350979"/>
            <a:ext cx="3208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two contrasting ideas</a:t>
            </a:r>
          </a:p>
          <a:p>
            <a:endParaRPr lang="en-US" altLang="zh-CN" sz="2400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parallel in structure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CC71FB5-E4A4-4FC5-A518-B31F7A0A8A86}"/>
              </a:ext>
            </a:extLst>
          </p:cNvPr>
          <p:cNvSpPr txBox="1"/>
          <p:nvPr/>
        </p:nvSpPr>
        <p:spPr>
          <a:xfrm>
            <a:off x="191380" y="2283718"/>
            <a:ext cx="8115717" cy="220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“Too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is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to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forgive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divine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”</a:t>
            </a: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“That's one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step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for a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one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giant leap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for 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mankind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”</a:t>
            </a: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mother looked young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altLang="zh-CN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daughter looked old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endParaRPr lang="zh-CN" altLang="en-US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减号 2">
            <a:extLst>
              <a:ext uri="{FF2B5EF4-FFF2-40B4-BE49-F238E27FC236}">
                <a16:creationId xmlns:a16="http://schemas.microsoft.com/office/drawing/2014/main" xmlns="" id="{7ABD1CF7-30BB-4036-B5FD-7F66C1E523C1}"/>
              </a:ext>
            </a:extLst>
          </p:cNvPr>
          <p:cNvSpPr/>
          <p:nvPr/>
        </p:nvSpPr>
        <p:spPr>
          <a:xfrm>
            <a:off x="121819" y="975002"/>
            <a:ext cx="4831080" cy="89144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D5A8B3FF-79A3-48A3-B00E-CD1CCAC7CC97}"/>
              </a:ext>
            </a:extLst>
          </p:cNvPr>
          <p:cNvSpPr txBox="1"/>
          <p:nvPr/>
        </p:nvSpPr>
        <p:spPr>
          <a:xfrm>
            <a:off x="866321" y="307569"/>
            <a:ext cx="2940836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7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EDB9D435-4233-429F-B7C9-7D74C19B396A}"/>
              </a:ext>
            </a:extLst>
          </p:cNvPr>
          <p:cNvGrpSpPr/>
          <p:nvPr/>
        </p:nvGrpSpPr>
        <p:grpSpPr>
          <a:xfrm>
            <a:off x="45201" y="481058"/>
            <a:ext cx="8765070" cy="523853"/>
            <a:chOff x="-5228" y="272275"/>
            <a:chExt cx="8765070" cy="523853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B9ED68CE-996A-431E-961E-17BBC525CCBB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0FA50E32-BF65-40EE-8E79-5814FAB585E2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8ED5BB49-EDA4-4555-B32F-6AD84417F41C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0DF08449-1A64-4E9C-BBE1-D338CFB4D16A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19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xmlns="" id="{B10C54B4-0D8A-4F73-A507-2DF633B2FCA4}"/>
              </a:ext>
            </a:extLst>
          </p:cNvPr>
          <p:cNvSpPr txBox="1">
            <a:spLocks/>
          </p:cNvSpPr>
          <p:nvPr/>
        </p:nvSpPr>
        <p:spPr>
          <a:xfrm>
            <a:off x="179512" y="1851671"/>
            <a:ext cx="3350099" cy="1178783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4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E62557C-EE3D-4F6C-AFCB-3B5F80F2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33" y="2707404"/>
            <a:ext cx="2552877" cy="147732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Clr>
                <a:srgbClr val="1EA1D0"/>
              </a:buClr>
              <a:buSzPct val="100000"/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career philosophy</a:t>
            </a:r>
          </a:p>
          <a:p>
            <a:pPr eaLnBrk="1" hangingPunct="1">
              <a:buClr>
                <a:srgbClr val="1EA1D0"/>
              </a:buClr>
              <a:buSzPct val="100000"/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interest or passion</a:t>
            </a:r>
          </a:p>
          <a:p>
            <a:pPr eaLnBrk="1" hangingPunct="1">
              <a:buClr>
                <a:srgbClr val="1EA1D0"/>
              </a:buClr>
              <a:buSzPct val="100000"/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personality</a:t>
            </a:r>
          </a:p>
          <a:p>
            <a:pPr eaLnBrk="1" hangingPunct="1">
              <a:buClr>
                <a:srgbClr val="1EA1D0"/>
              </a:buClr>
              <a:buSzPct val="100000"/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capabilities</a:t>
            </a:r>
          </a:p>
          <a:p>
            <a:pPr eaLnBrk="1" hangingPunct="1">
              <a:buClr>
                <a:srgbClr val="1EA1D0"/>
              </a:buClr>
              <a:buSzPct val="100000"/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8BB579A-3566-422F-8ECD-D48BAC17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2568697"/>
            <a:ext cx="4096646" cy="2031325"/>
          </a:xfrm>
          <a:prstGeom prst="rect">
            <a:avLst/>
          </a:prstGeom>
          <a:noFill/>
          <a:ln w="38100">
            <a:solidFill>
              <a:srgbClr val="17375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Clr>
                <a:srgbClr val="1EA1D0"/>
              </a:buClr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parents, teachers, or others</a:t>
            </a:r>
          </a:p>
          <a:p>
            <a:pPr eaLnBrk="1" hangingPunct="1">
              <a:buClr>
                <a:srgbClr val="1EA1D0"/>
              </a:buClr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preference for a college or a city</a:t>
            </a:r>
          </a:p>
          <a:p>
            <a:pPr eaLnBrk="1" hangingPunct="1">
              <a:buClr>
                <a:srgbClr val="1EA1D0"/>
              </a:buClr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challenging job market</a:t>
            </a:r>
          </a:p>
          <a:p>
            <a:pPr eaLnBrk="1" hangingPunct="1">
              <a:buClr>
                <a:srgbClr val="1EA1D0"/>
              </a:buClr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scores in the Entrance Examination</a:t>
            </a:r>
          </a:p>
          <a:p>
            <a:pPr eaLnBrk="1" hangingPunct="1">
              <a:buClr>
                <a:srgbClr val="1EA1D0"/>
              </a:buClr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shortage</a:t>
            </a:r>
          </a:p>
          <a:p>
            <a:pPr eaLnBrk="1" hangingPunct="1">
              <a:buClr>
                <a:srgbClr val="1EA1D0"/>
              </a:buClr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B31E0EB-DA4C-4F68-A00F-B931A7FF8D7D}"/>
              </a:ext>
            </a:extLst>
          </p:cNvPr>
          <p:cNvSpPr txBox="1"/>
          <p:nvPr/>
        </p:nvSpPr>
        <p:spPr>
          <a:xfrm>
            <a:off x="781278" y="1893515"/>
            <a:ext cx="2342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Factors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AF81BBD-5FF8-4DB6-A93A-C595CEA08257}"/>
              </a:ext>
            </a:extLst>
          </p:cNvPr>
          <p:cNvSpPr txBox="1"/>
          <p:nvPr/>
        </p:nvSpPr>
        <p:spPr>
          <a:xfrm>
            <a:off x="5204460" y="1892961"/>
            <a:ext cx="255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Factors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3BDA1C9-B04A-43F5-BB5E-9D9B282EC808}"/>
              </a:ext>
            </a:extLst>
          </p:cNvPr>
          <p:cNvSpPr txBox="1"/>
          <p:nvPr/>
        </p:nvSpPr>
        <p:spPr>
          <a:xfrm>
            <a:off x="476478" y="439678"/>
            <a:ext cx="8492262" cy="830997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work in groups to make your point better understood by using antithesis? </a:t>
            </a:r>
            <a:endParaRPr lang="zh-CN" altLang="en-US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减号 9">
            <a:extLst>
              <a:ext uri="{FF2B5EF4-FFF2-40B4-BE49-F238E27FC236}">
                <a16:creationId xmlns:a16="http://schemas.microsoft.com/office/drawing/2014/main" xmlns="" id="{DC907184-DDCD-4291-88C9-83C43DE8AB35}"/>
              </a:ext>
            </a:extLst>
          </p:cNvPr>
          <p:cNvSpPr/>
          <p:nvPr/>
        </p:nvSpPr>
        <p:spPr>
          <a:xfrm>
            <a:off x="-684584" y="1314638"/>
            <a:ext cx="8789620" cy="45719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0044A5F9-E4E9-4E1D-93EA-ECA94563D165}"/>
              </a:ext>
            </a:extLst>
          </p:cNvPr>
          <p:cNvGrpSpPr/>
          <p:nvPr/>
        </p:nvGrpSpPr>
        <p:grpSpPr>
          <a:xfrm>
            <a:off x="0" y="439678"/>
            <a:ext cx="8765070" cy="897819"/>
            <a:chOff x="-5228" y="272275"/>
            <a:chExt cx="8765070" cy="523853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864F5FFD-3B6F-4DD9-8B48-86348F18489B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xmlns="" id="{0021A63A-4C2E-4648-9C37-54328F5B9234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44E5345F-B796-41AF-9388-58EA9B36F09C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A6EF3247-2EA4-4FBF-A178-127B401F490D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13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782B85E-B011-409A-B812-835F07D27F19}"/>
              </a:ext>
            </a:extLst>
          </p:cNvPr>
          <p:cNvSpPr/>
          <p:nvPr/>
        </p:nvSpPr>
        <p:spPr>
          <a:xfrm>
            <a:off x="762000" y="1853436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减号 7">
            <a:extLst>
              <a:ext uri="{FF2B5EF4-FFF2-40B4-BE49-F238E27FC236}">
                <a16:creationId xmlns:a16="http://schemas.microsoft.com/office/drawing/2014/main" xmlns="" id="{59D50080-F08B-4B34-AAEB-1BB34F53267F}"/>
              </a:ext>
            </a:extLst>
          </p:cNvPr>
          <p:cNvSpPr/>
          <p:nvPr/>
        </p:nvSpPr>
        <p:spPr>
          <a:xfrm>
            <a:off x="-428132" y="982051"/>
            <a:ext cx="8044780" cy="45719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19318D-B9F3-4430-A013-6BF5777C362B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AA7712E4-D1C6-4476-86A3-883822300E08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F287997-7E39-4F33-ADF6-9C61CABB42DA}"/>
              </a:ext>
            </a:extLst>
          </p:cNvPr>
          <p:cNvSpPr txBox="1"/>
          <p:nvPr/>
        </p:nvSpPr>
        <p:spPr>
          <a:xfrm>
            <a:off x="613230" y="447389"/>
            <a:ext cx="60742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determines a successful major?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E32BEB2B-50B0-4152-B169-9B026DD14A88}"/>
              </a:ext>
            </a:extLst>
          </p:cNvPr>
          <p:cNvSpPr txBox="1"/>
          <p:nvPr/>
        </p:nvSpPr>
        <p:spPr>
          <a:xfrm>
            <a:off x="762000" y="1853436"/>
            <a:ext cx="611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Internal factors  </a:t>
            </a:r>
            <a:r>
              <a:rPr lang="en-US" altLang="zh-CN" sz="45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altLang="zh-C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factors</a:t>
            </a:r>
          </a:p>
          <a:p>
            <a:endParaRPr lang="en-US" altLang="zh-C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factors?...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403556EF-F8F4-492C-8872-1448EEDC46B3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448235D-A928-4FD8-AE39-B26B73AD81A2}"/>
              </a:ext>
            </a:extLst>
          </p:cNvPr>
          <p:cNvGrpSpPr/>
          <p:nvPr/>
        </p:nvGrpSpPr>
        <p:grpSpPr>
          <a:xfrm>
            <a:off x="45201" y="481058"/>
            <a:ext cx="8765070" cy="523853"/>
            <a:chOff x="-5228" y="272275"/>
            <a:chExt cx="8765070" cy="52385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8344B99F-FBA9-4BF6-91CD-F00E830291A9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91A1B19E-27A9-467D-931C-48E837F3AFFF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FB0B9B21-661C-4F9A-8C81-C422D280CD17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322E902A-0A0D-444D-9681-8E5282DBAEC6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8990340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对话气泡: 圆角矩形 13">
            <a:extLst>
              <a:ext uri="{FF2B5EF4-FFF2-40B4-BE49-F238E27FC236}">
                <a16:creationId xmlns:a16="http://schemas.microsoft.com/office/drawing/2014/main" xmlns="" id="{6C35CF71-BB17-4525-AF8B-D5DCA436856C}"/>
              </a:ext>
            </a:extLst>
          </p:cNvPr>
          <p:cNvSpPr/>
          <p:nvPr/>
        </p:nvSpPr>
        <p:spPr>
          <a:xfrm>
            <a:off x="398145" y="397694"/>
            <a:ext cx="4114800" cy="1714500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再有的话，就是那种探索古代社会并且有所成果的时候，那种</a:t>
            </a:r>
            <a:r>
              <a:rPr lang="zh-CN" altLang="en-US" u="sng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成就感</a:t>
            </a:r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吧。这一点从</a:t>
            </a:r>
            <a:r>
              <a:rPr lang="zh-CN" altLang="en-US" u="sng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民族情感</a:t>
            </a:r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而言，也有类似的意义。</a:t>
            </a: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xmlns="" id="{5335FB4D-0643-4DA2-91EB-0D5D50995F95}"/>
              </a:ext>
            </a:extLst>
          </p:cNvPr>
          <p:cNvSpPr/>
          <p:nvPr/>
        </p:nvSpPr>
        <p:spPr>
          <a:xfrm>
            <a:off x="226695" y="2916463"/>
            <a:ext cx="3886200" cy="1043940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82BCF155-F4F9-4CB6-B021-133355230108}"/>
              </a:ext>
            </a:extLst>
          </p:cNvPr>
          <p:cNvSpPr txBox="1"/>
          <p:nvPr/>
        </p:nvSpPr>
        <p:spPr>
          <a:xfrm>
            <a:off x="398145" y="2988310"/>
            <a:ext cx="3543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在这个价值观和利益</a:t>
            </a:r>
            <a:r>
              <a:rPr lang="zh-CN" altLang="en-US" u="sng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多元化</a:t>
            </a:r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的时代，“钱”途并不是人生的唯一选择。</a:t>
            </a:r>
          </a:p>
        </p:txBody>
      </p:sp>
      <p:pic>
        <p:nvPicPr>
          <p:cNvPr id="12" name="新视频">
            <a:hlinkClick r:id="" action="ppaction://media"/>
            <a:extLst>
              <a:ext uri="{FF2B5EF4-FFF2-40B4-BE49-F238E27FC236}">
                <a16:creationId xmlns:a16="http://schemas.microsoft.com/office/drawing/2014/main" xmlns="" id="{9573A9C5-4F27-4698-A0CF-71254F0B2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333" t="6223" r="27666" b="8593"/>
          <a:stretch/>
        </p:blipFill>
        <p:spPr>
          <a:xfrm>
            <a:off x="4802505" y="381000"/>
            <a:ext cx="4114800" cy="438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90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animBg="1"/>
      <p:bldP spid="13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5F768BEF-DC8B-46AA-9DCF-FCB8E3450C79}"/>
              </a:ext>
            </a:extLst>
          </p:cNvPr>
          <p:cNvSpPr/>
          <p:nvPr/>
        </p:nvSpPr>
        <p:spPr>
          <a:xfrm>
            <a:off x="342228" y="2120872"/>
            <a:ext cx="8648414" cy="195386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782B85E-B011-409A-B812-835F07D27F19}"/>
              </a:ext>
            </a:extLst>
          </p:cNvPr>
          <p:cNvSpPr/>
          <p:nvPr/>
        </p:nvSpPr>
        <p:spPr>
          <a:xfrm>
            <a:off x="364020" y="1964896"/>
            <a:ext cx="7513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减号 7">
            <a:extLst>
              <a:ext uri="{FF2B5EF4-FFF2-40B4-BE49-F238E27FC236}">
                <a16:creationId xmlns:a16="http://schemas.microsoft.com/office/drawing/2014/main" xmlns="" id="{59D50080-F08B-4B34-AAEB-1BB34F53267F}"/>
              </a:ext>
            </a:extLst>
          </p:cNvPr>
          <p:cNvSpPr/>
          <p:nvPr/>
        </p:nvSpPr>
        <p:spPr>
          <a:xfrm>
            <a:off x="-252536" y="953547"/>
            <a:ext cx="7200900" cy="102728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E32BEB2B-50B0-4152-B169-9B026DD14A88}"/>
              </a:ext>
            </a:extLst>
          </p:cNvPr>
          <p:cNvSpPr txBox="1"/>
          <p:nvPr/>
        </p:nvSpPr>
        <p:spPr>
          <a:xfrm>
            <a:off x="475523" y="1964896"/>
            <a:ext cx="8420065" cy="195386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Every individual is a </a:t>
            </a:r>
            <a:r>
              <a:rPr lang="en-US" altLang="zh-CN" sz="2800" u="sng" dirty="0">
                <a:solidFill>
                  <a:srgbClr val="C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tiny droplet 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in the </a:t>
            </a:r>
            <a:r>
              <a:rPr lang="en-US" altLang="zh-CN" sz="2800" u="sng" dirty="0">
                <a:solidFill>
                  <a:srgbClr val="C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vast ocean 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of the society.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Find out your </a:t>
            </a:r>
            <a:r>
              <a:rPr lang="en-US" altLang="zh-CN" sz="2800" u="sng" dirty="0">
                <a:solidFill>
                  <a:srgbClr val="C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self value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, while achieving the </a:t>
            </a:r>
            <a:r>
              <a:rPr lang="en-US" altLang="zh-CN" sz="2800" u="sng" dirty="0">
                <a:solidFill>
                  <a:srgbClr val="C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social value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7647174-54EE-462F-B057-21D953F4BDD8}"/>
              </a:ext>
            </a:extLst>
          </p:cNvPr>
          <p:cNvSpPr txBox="1"/>
          <p:nvPr/>
        </p:nvSpPr>
        <p:spPr>
          <a:xfrm>
            <a:off x="745375" y="436622"/>
            <a:ext cx="4991100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for you to think…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94771B1F-9D1D-475B-965C-30471D085F2E}"/>
              </a:ext>
            </a:extLst>
          </p:cNvPr>
          <p:cNvGrpSpPr/>
          <p:nvPr/>
        </p:nvGrpSpPr>
        <p:grpSpPr>
          <a:xfrm>
            <a:off x="45201" y="481058"/>
            <a:ext cx="8765070" cy="523853"/>
            <a:chOff x="-5228" y="272275"/>
            <a:chExt cx="8765070" cy="52385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014E02D8-778F-4B70-A059-4E83B6090802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xmlns="" id="{DDF45353-6FBB-4C79-88C9-D10BBAFC3B48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CC8E8A91-BE3D-46B2-AD82-EFD03D6623ED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D1078434-9909-4A4D-A80E-B7D1DD1E643E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312389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过程 5">
            <a:extLst>
              <a:ext uri="{FF2B5EF4-FFF2-40B4-BE49-F238E27FC236}">
                <a16:creationId xmlns:a16="http://schemas.microsoft.com/office/drawing/2014/main" xmlns="" id="{317ACF07-92DA-4E35-971D-E8F54AD4D082}"/>
              </a:ext>
            </a:extLst>
          </p:cNvPr>
          <p:cNvSpPr/>
          <p:nvPr/>
        </p:nvSpPr>
        <p:spPr>
          <a:xfrm>
            <a:off x="2720392" y="1032510"/>
            <a:ext cx="5334000" cy="30670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xmlns="" id="{CCF2910F-BCA1-45EA-9FFF-040BD59E6D4F}"/>
              </a:ext>
            </a:extLst>
          </p:cNvPr>
          <p:cNvSpPr txBox="1">
            <a:spLocks/>
          </p:cNvSpPr>
          <p:nvPr/>
        </p:nvSpPr>
        <p:spPr>
          <a:xfrm>
            <a:off x="230971" y="1844171"/>
            <a:ext cx="2592288" cy="79208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b="1" dirty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2700" b="1" dirty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Assignment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F605493-F055-4BB7-8C08-3505A5F17070}"/>
              </a:ext>
            </a:extLst>
          </p:cNvPr>
          <p:cNvSpPr txBox="1"/>
          <p:nvPr/>
        </p:nvSpPr>
        <p:spPr>
          <a:xfrm>
            <a:off x="2771467" y="1584908"/>
            <a:ext cx="5334000" cy="172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1.Reconsider your points about major choosing, write your suggestions using rhetorical devices, and submit it to the online learning platform.</a:t>
            </a:r>
          </a:p>
          <a:p>
            <a:pPr algn="just"/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Peer–review your partners’ essay.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减号 1">
            <a:extLst>
              <a:ext uri="{FF2B5EF4-FFF2-40B4-BE49-F238E27FC236}">
                <a16:creationId xmlns:a16="http://schemas.microsoft.com/office/drawing/2014/main" xmlns="" id="{F178D74C-C912-47A1-A53B-B8BABDA6B6A8}"/>
              </a:ext>
            </a:extLst>
          </p:cNvPr>
          <p:cNvSpPr/>
          <p:nvPr/>
        </p:nvSpPr>
        <p:spPr>
          <a:xfrm>
            <a:off x="-42548" y="2453542"/>
            <a:ext cx="2618160" cy="182717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B0E70630-DF54-445B-88FF-CBD23E671801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111451BC-5AFE-457E-9CB2-44EA44760A8C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9316DF47-70BD-41A3-8432-7C1EFBC5E101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流程图: 过程 6">
            <a:extLst>
              <a:ext uri="{FF2B5EF4-FFF2-40B4-BE49-F238E27FC236}">
                <a16:creationId xmlns:a16="http://schemas.microsoft.com/office/drawing/2014/main" xmlns="" id="{AA3052DD-4426-42A5-874A-7F83A7742DC7}"/>
              </a:ext>
            </a:extLst>
          </p:cNvPr>
          <p:cNvSpPr/>
          <p:nvPr/>
        </p:nvSpPr>
        <p:spPr>
          <a:xfrm>
            <a:off x="3185160" y="815340"/>
            <a:ext cx="1485900" cy="434340"/>
          </a:xfrm>
          <a:prstGeom prst="flowChartProcess">
            <a:avLst/>
          </a:prstGeom>
          <a:solidFill>
            <a:srgbClr val="17375E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775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 animBg="1"/>
      <p:bldP spid="9" grpId="0" animBg="1"/>
      <p:bldP spid="10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782B85E-B011-409A-B812-835F07D27F19}"/>
              </a:ext>
            </a:extLst>
          </p:cNvPr>
          <p:cNvSpPr/>
          <p:nvPr/>
        </p:nvSpPr>
        <p:spPr>
          <a:xfrm>
            <a:off x="281940" y="1779752"/>
            <a:ext cx="7513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latin typeface="Georgia" panose="02040502050405020303" pitchFamily="18" charset="0"/>
            </a:endParaRPr>
          </a:p>
          <a:p>
            <a:endParaRPr lang="en-US" altLang="zh-CN" sz="2400" dirty="0">
              <a:latin typeface="Georgia" panose="02040502050405020303" pitchFamily="18" charset="0"/>
            </a:endParaRPr>
          </a:p>
          <a:p>
            <a:r>
              <a:rPr lang="en-US" altLang="zh-CN" sz="2400" dirty="0">
                <a:latin typeface="Georgia" panose="02040502050405020303" pitchFamily="18" charset="0"/>
              </a:rPr>
              <a:t>              </a:t>
            </a:r>
          </a:p>
          <a:p>
            <a:endParaRPr lang="en-US" altLang="zh-CN" sz="2400" dirty="0">
              <a:latin typeface="Georgia" panose="02040502050405020303" pitchFamily="18" charset="0"/>
            </a:endParaRPr>
          </a:p>
          <a:p>
            <a:endParaRPr lang="en-US" altLang="zh-CN" sz="4800" b="1" dirty="0">
              <a:latin typeface="Georgia" panose="02040502050405020303" pitchFamily="18" charset="0"/>
            </a:endParaRPr>
          </a:p>
        </p:txBody>
      </p:sp>
      <p:sp>
        <p:nvSpPr>
          <p:cNvPr id="8" name="减号 7">
            <a:extLst>
              <a:ext uri="{FF2B5EF4-FFF2-40B4-BE49-F238E27FC236}">
                <a16:creationId xmlns:a16="http://schemas.microsoft.com/office/drawing/2014/main" xmlns="" id="{59D50080-F08B-4B34-AAEB-1BB34F53267F}"/>
              </a:ext>
            </a:extLst>
          </p:cNvPr>
          <p:cNvSpPr/>
          <p:nvPr/>
        </p:nvSpPr>
        <p:spPr>
          <a:xfrm>
            <a:off x="-180528" y="987657"/>
            <a:ext cx="7200900" cy="102728"/>
          </a:xfrm>
          <a:prstGeom prst="mathMinus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7647174-54EE-462F-B057-21D953F4BDD8}"/>
              </a:ext>
            </a:extLst>
          </p:cNvPr>
          <p:cNvSpPr txBox="1"/>
          <p:nvPr/>
        </p:nvSpPr>
        <p:spPr>
          <a:xfrm>
            <a:off x="-202184" y="303765"/>
            <a:ext cx="4991100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700" b="1" dirty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Assessment</a:t>
            </a:r>
            <a:r>
              <a:rPr lang="en-US" altLang="zh-CN" sz="2700" b="1" dirty="0">
                <a:solidFill>
                  <a:srgbClr val="40404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700" b="1" dirty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criteria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xmlns="" id="{0D358EBD-9554-461D-AFBD-F1A46444F5D0}"/>
              </a:ext>
            </a:extLst>
          </p:cNvPr>
          <p:cNvGraphicFramePr>
            <a:graphicFrameLocks noGrp="1"/>
          </p:cNvGraphicFramePr>
          <p:nvPr/>
        </p:nvGraphicFramePr>
        <p:xfrm>
          <a:off x="1075594" y="1779752"/>
          <a:ext cx="6789420" cy="281474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537016">
                  <a:extLst>
                    <a:ext uri="{9D8B030D-6E8A-4147-A177-3AD203B41FA5}">
                      <a16:colId xmlns:a16="http://schemas.microsoft.com/office/drawing/2014/main" xmlns="" val="4049698112"/>
                    </a:ext>
                  </a:extLst>
                </a:gridCol>
                <a:gridCol w="1252404">
                  <a:extLst>
                    <a:ext uri="{9D8B030D-6E8A-4147-A177-3AD203B41FA5}">
                      <a16:colId xmlns:a16="http://schemas.microsoft.com/office/drawing/2014/main" xmlns="" val="2334741028"/>
                    </a:ext>
                  </a:extLst>
                </a:gridCol>
              </a:tblGrid>
              <a:tr h="4167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Specifics</a:t>
                      </a:r>
                      <a:endParaRPr lang="zh-CN" altLang="en-US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Score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51353165"/>
                  </a:ext>
                </a:extLst>
              </a:tr>
              <a:tr h="416772">
                <a:tc>
                  <a:txBody>
                    <a:bodyPr/>
                    <a:lstStyle/>
                    <a:p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The central idea is clearly stated.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32792643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The essay is logically developed. 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80086103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The author’s feeling and solution are described vividly.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1671914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The author tried to use antithesis properly.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8743810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mistakes in spelling, grammar and punctuation are avoided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74986800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91ACC2D-2644-42BD-909C-B26135F98320}"/>
              </a:ext>
            </a:extLst>
          </p:cNvPr>
          <p:cNvGrpSpPr/>
          <p:nvPr/>
        </p:nvGrpSpPr>
        <p:grpSpPr>
          <a:xfrm>
            <a:off x="87769" y="229624"/>
            <a:ext cx="8765070" cy="811013"/>
            <a:chOff x="-5228" y="272275"/>
            <a:chExt cx="8765070" cy="52385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C2427DA6-629D-4070-9D43-1D96D9669AD6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xmlns="" id="{BBC3C5D0-AC3A-4584-94E9-EA00E1550980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C78AFDB3-17A5-4B59-B464-BFE74866C525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7BE6D60C-42B6-4263-A978-F010AB2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720420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3">
            <a:extLst>
              <a:ext uri="{FF2B5EF4-FFF2-40B4-BE49-F238E27FC236}">
                <a16:creationId xmlns:a16="http://schemas.microsoft.com/office/drawing/2014/main" xmlns="" id="{DF0A770F-032C-429D-AE3B-DE84A3827BE3}"/>
              </a:ext>
            </a:extLst>
          </p:cNvPr>
          <p:cNvSpPr/>
          <p:nvPr/>
        </p:nvSpPr>
        <p:spPr>
          <a:xfrm>
            <a:off x="3203848" y="1158362"/>
            <a:ext cx="2664296" cy="1196897"/>
          </a:xfrm>
          <a:custGeom>
            <a:avLst/>
            <a:gdLst>
              <a:gd name="connsiteX0" fmla="*/ 0 w 1177748"/>
              <a:gd name="connsiteY0" fmla="*/ 0 h 1196897"/>
              <a:gd name="connsiteX1" fmla="*/ 1177748 w 1177748"/>
              <a:gd name="connsiteY1" fmla="*/ 0 h 1196897"/>
              <a:gd name="connsiteX2" fmla="*/ 1177748 w 1177748"/>
              <a:gd name="connsiteY2" fmla="*/ 1196897 h 1196897"/>
              <a:gd name="connsiteX3" fmla="*/ 0 w 1177748"/>
              <a:gd name="connsiteY3" fmla="*/ 1196897 h 1196897"/>
              <a:gd name="connsiteX4" fmla="*/ 0 w 1177748"/>
              <a:gd name="connsiteY4" fmla="*/ 0 h 1196897"/>
              <a:gd name="connsiteX0" fmla="*/ 316523 w 1494271"/>
              <a:gd name="connsiteY0" fmla="*/ 0 h 1196897"/>
              <a:gd name="connsiteX1" fmla="*/ 1494271 w 1494271"/>
              <a:gd name="connsiteY1" fmla="*/ 0 h 1196897"/>
              <a:gd name="connsiteX2" fmla="*/ 1494271 w 1494271"/>
              <a:gd name="connsiteY2" fmla="*/ 1196897 h 1196897"/>
              <a:gd name="connsiteX3" fmla="*/ 0 w 1494271"/>
              <a:gd name="connsiteY3" fmla="*/ 1196897 h 1196897"/>
              <a:gd name="connsiteX4" fmla="*/ 316523 w 1494271"/>
              <a:gd name="connsiteY4" fmla="*/ 0 h 1196897"/>
              <a:gd name="connsiteX0" fmla="*/ 316523 w 1775624"/>
              <a:gd name="connsiteY0" fmla="*/ 0 h 1196897"/>
              <a:gd name="connsiteX1" fmla="*/ 1494271 w 1775624"/>
              <a:gd name="connsiteY1" fmla="*/ 0 h 1196897"/>
              <a:gd name="connsiteX2" fmla="*/ 1775624 w 1775624"/>
              <a:gd name="connsiteY2" fmla="*/ 1196897 h 1196897"/>
              <a:gd name="connsiteX3" fmla="*/ 0 w 1775624"/>
              <a:gd name="connsiteY3" fmla="*/ 1196897 h 1196897"/>
              <a:gd name="connsiteX4" fmla="*/ 316523 w 1775624"/>
              <a:gd name="connsiteY4" fmla="*/ 0 h 119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624" h="1196897">
                <a:moveTo>
                  <a:pt x="316523" y="0"/>
                </a:moveTo>
                <a:lnTo>
                  <a:pt x="1494271" y="0"/>
                </a:lnTo>
                <a:lnTo>
                  <a:pt x="1775624" y="1196897"/>
                </a:lnTo>
                <a:lnTo>
                  <a:pt x="0" y="1196897"/>
                </a:lnTo>
                <a:lnTo>
                  <a:pt x="316523" y="0"/>
                </a:lnTo>
                <a:close/>
              </a:path>
            </a:pathLst>
          </a:custGeom>
          <a:solidFill>
            <a:srgbClr val="3928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6296695-ADE0-438D-85B6-243ED814CD7E}"/>
              </a:ext>
            </a:extLst>
          </p:cNvPr>
          <p:cNvSpPr/>
          <p:nvPr/>
        </p:nvSpPr>
        <p:spPr>
          <a:xfrm>
            <a:off x="1403648" y="1455626"/>
            <a:ext cx="6336704" cy="22322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047290-FA47-432F-A8DC-3275FB6A90AE}"/>
              </a:ext>
            </a:extLst>
          </p:cNvPr>
          <p:cNvSpPr/>
          <p:nvPr/>
        </p:nvSpPr>
        <p:spPr>
          <a:xfrm>
            <a:off x="1547664" y="1545636"/>
            <a:ext cx="6048672" cy="205222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86D49512-AFA1-4528-9CC2-4599B6CD1848}"/>
              </a:ext>
            </a:extLst>
          </p:cNvPr>
          <p:cNvSpPr/>
          <p:nvPr/>
        </p:nvSpPr>
        <p:spPr>
          <a:xfrm>
            <a:off x="3690867" y="1158362"/>
            <a:ext cx="1762266" cy="69903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528D2CC5-481E-4062-B21A-E8096255A033}"/>
              </a:ext>
            </a:extLst>
          </p:cNvPr>
          <p:cNvSpPr/>
          <p:nvPr/>
        </p:nvSpPr>
        <p:spPr>
          <a:xfrm>
            <a:off x="3275856" y="3507854"/>
            <a:ext cx="2592288" cy="37233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FLTRP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704245D5-6912-48D3-B135-2784F55E5889}"/>
              </a:ext>
            </a:extLst>
          </p:cNvPr>
          <p:cNvSpPr/>
          <p:nvPr/>
        </p:nvSpPr>
        <p:spPr>
          <a:xfrm>
            <a:off x="3635896" y="1092681"/>
            <a:ext cx="196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2020</a:t>
            </a:r>
            <a:endParaRPr lang="zh-CN" altLang="en-US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xmlns="" id="{334C57F0-B067-4B7A-8B19-F529D41A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927" y="2237024"/>
            <a:ext cx="69655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Thank you!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xmlns="" id="{A2D9FC03-1303-49B3-9A69-8806826F630A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1CE88DAC-EE77-4A0A-A3D0-D0B5AFF34E1C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47171353-8556-4D8D-AC17-BD983AF56C12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C3F7F9BB-AFBA-406B-878C-DAD57ACB1604}"/>
              </a:ext>
            </a:extLst>
          </p:cNvPr>
          <p:cNvSpPr/>
          <p:nvPr/>
        </p:nvSpPr>
        <p:spPr>
          <a:xfrm>
            <a:off x="1490861" y="4227934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xmlns="" id="{3C89A35D-8C25-4ED2-B8E0-39B5B1C1F53D}"/>
              </a:ext>
            </a:extLst>
          </p:cNvPr>
          <p:cNvSpPr/>
          <p:nvPr/>
        </p:nvSpPr>
        <p:spPr>
          <a:xfrm>
            <a:off x="347965" y="4044383"/>
            <a:ext cx="674844" cy="6748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D3A86230-0774-489C-8B8E-331C18C1852A}"/>
              </a:ext>
            </a:extLst>
          </p:cNvPr>
          <p:cNvSpPr/>
          <p:nvPr/>
        </p:nvSpPr>
        <p:spPr>
          <a:xfrm>
            <a:off x="836867" y="3311297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8">
        <p:fade/>
      </p:transition>
    </mc:Choice>
    <mc:Fallback xmlns="">
      <p:transition spd="med" advTm="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 animBg="1"/>
      <p:bldP spid="25" grpId="0" animBg="1"/>
      <p:bldP spid="26" grpId="0" animBg="1"/>
      <p:bldP spid="28" grpId="0"/>
      <p:bldP spid="29" grpId="0"/>
      <p:bldP spid="29" grpId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1AAB50F-5D33-4845-BCF6-1B373B42881C}"/>
              </a:ext>
            </a:extLst>
          </p:cNvPr>
          <p:cNvSpPr/>
          <p:nvPr/>
        </p:nvSpPr>
        <p:spPr>
          <a:xfrm>
            <a:off x="2966202" y="1550864"/>
            <a:ext cx="3261981" cy="1872208"/>
          </a:xfrm>
          <a:prstGeom prst="rect">
            <a:avLst/>
          </a:prstGeom>
          <a:solidFill>
            <a:srgbClr val="17375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357D087-853A-4241-95B7-53FA580442EC}"/>
              </a:ext>
            </a:extLst>
          </p:cNvPr>
          <p:cNvSpPr/>
          <p:nvPr/>
        </p:nvSpPr>
        <p:spPr>
          <a:xfrm>
            <a:off x="2138933" y="2270944"/>
            <a:ext cx="4809331" cy="115212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xmlns="" id="{AAEE1969-8427-4AD3-9104-945F3221B894}"/>
              </a:ext>
            </a:extLst>
          </p:cNvPr>
          <p:cNvSpPr txBox="1"/>
          <p:nvPr/>
        </p:nvSpPr>
        <p:spPr>
          <a:xfrm>
            <a:off x="2843808" y="2474194"/>
            <a:ext cx="37444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Introduction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6BA10BB-6497-4098-AADE-21ACC595B7DE}"/>
              </a:ext>
            </a:extLst>
          </p:cNvPr>
          <p:cNvSpPr/>
          <p:nvPr/>
        </p:nvSpPr>
        <p:spPr>
          <a:xfrm>
            <a:off x="4093135" y="1491630"/>
            <a:ext cx="1126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01</a:t>
            </a:r>
            <a:endParaRPr lang="zh-CN" altLang="en-US" sz="5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C9B92DA1-A49E-4C0F-BBA8-AFAA3B7EF630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5885C3F8-FB26-4752-A3E9-2048F8B9744B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65C8618A-3B36-4676-94FC-26E6936F2E4F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EB95C075-0028-4E8D-A8F0-90739CF1272C}"/>
              </a:ext>
            </a:extLst>
          </p:cNvPr>
          <p:cNvSpPr/>
          <p:nvPr/>
        </p:nvSpPr>
        <p:spPr>
          <a:xfrm>
            <a:off x="1490861" y="4227934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75D3D7D2-FF98-4054-8B8F-88CC100E0EC9}"/>
              </a:ext>
            </a:extLst>
          </p:cNvPr>
          <p:cNvSpPr/>
          <p:nvPr/>
        </p:nvSpPr>
        <p:spPr>
          <a:xfrm>
            <a:off x="347965" y="4044383"/>
            <a:ext cx="674844" cy="6748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61B82537-ADC6-4FC5-9036-1699C99A1389}"/>
              </a:ext>
            </a:extLst>
          </p:cNvPr>
          <p:cNvSpPr/>
          <p:nvPr/>
        </p:nvSpPr>
        <p:spPr>
          <a:xfrm>
            <a:off x="836867" y="3311297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1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1">
        <p:fade/>
      </p:transition>
    </mc:Choice>
    <mc:Fallback xmlns="">
      <p:transition spd="med" advTm="402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63057" y="195486"/>
            <a:ext cx="3897433" cy="6006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orientation 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1C91FA45-FF11-4F57-BAFE-8A97DF741974}"/>
              </a:ext>
            </a:extLst>
          </p:cNvPr>
          <p:cNvGrpSpPr/>
          <p:nvPr/>
        </p:nvGrpSpPr>
        <p:grpSpPr>
          <a:xfrm>
            <a:off x="0" y="1702213"/>
            <a:ext cx="9144000" cy="2453713"/>
            <a:chOff x="19017" y="1486189"/>
            <a:chExt cx="9144000" cy="2453713"/>
          </a:xfrm>
        </p:grpSpPr>
        <p:sp>
          <p:nvSpPr>
            <p:cNvPr id="4" name="矩形 3"/>
            <p:cNvSpPr/>
            <p:nvPr/>
          </p:nvSpPr>
          <p:spPr bwMode="auto">
            <a:xfrm>
              <a:off x="19017" y="1499881"/>
              <a:ext cx="9144000" cy="2440021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69A78D1-040C-44B5-9241-075FCCEA2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201" y="1486189"/>
              <a:ext cx="2872309" cy="2323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文本框 1"/>
          <p:cNvSpPr txBox="1"/>
          <p:nvPr/>
        </p:nvSpPr>
        <p:spPr>
          <a:xfrm>
            <a:off x="722396" y="2242722"/>
            <a:ext cx="564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Undergraduate level vocational education</a:t>
            </a:r>
            <a:endParaRPr kumimoji="1"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6147" y="2769190"/>
            <a:ext cx="5942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level applied technical talents</a:t>
            </a:r>
            <a:endParaRPr kumimoji="1"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904800F-054F-4E69-BF9D-11C78E33860B}"/>
              </a:ext>
            </a:extLst>
          </p:cNvPr>
          <p:cNvGrpSpPr/>
          <p:nvPr/>
        </p:nvGrpSpPr>
        <p:grpSpPr>
          <a:xfrm>
            <a:off x="395536" y="3136435"/>
            <a:ext cx="299410" cy="299411"/>
            <a:chOff x="634487" y="3557037"/>
            <a:chExt cx="399214" cy="399214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9F3ED25E-7754-449A-8D26-A90964167B1A}"/>
                </a:ext>
              </a:extLst>
            </p:cNvPr>
            <p:cNvSpPr/>
            <p:nvPr/>
          </p:nvSpPr>
          <p:spPr>
            <a:xfrm>
              <a:off x="634487" y="3557037"/>
              <a:ext cx="399214" cy="39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xmlns="" id="{7133A74F-2D55-4B01-854B-06A205588C5A}"/>
                </a:ext>
              </a:extLst>
            </p:cNvPr>
            <p:cNvSpPr/>
            <p:nvPr/>
          </p:nvSpPr>
          <p:spPr>
            <a:xfrm>
              <a:off x="756465" y="3675218"/>
              <a:ext cx="155257" cy="16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5536" y="2332968"/>
            <a:ext cx="299410" cy="299411"/>
            <a:chOff x="634487" y="3557037"/>
            <a:chExt cx="399214" cy="399214"/>
          </a:xfrm>
        </p:grpSpPr>
        <p:sp>
          <p:nvSpPr>
            <p:cNvPr id="21" name="任意多边形: 形状 20"/>
            <p:cNvSpPr/>
            <p:nvPr/>
          </p:nvSpPr>
          <p:spPr>
            <a:xfrm>
              <a:off x="634487" y="3557037"/>
              <a:ext cx="399214" cy="39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756465" y="3675218"/>
              <a:ext cx="155257" cy="16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3D127F90-5717-491C-8636-A90C94683B42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xmlns="" id="{E1306B4E-57CC-471D-877F-43C9571F2793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xmlns="" id="{42BE557C-D5FC-4E39-92AC-1F591176979F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xmlns="" id="{8535EB47-3315-459C-93B2-314CB2B0DF97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0C4CD410-5B96-4C28-8495-693AA42B0B22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10787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35">
        <p:fade/>
      </p:transition>
    </mc:Choice>
    <mc:Fallback xmlns="">
      <p:transition spd="med" advTm="25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弧边三角形">
            <a:extLst>
              <a:ext uri="{FF2B5EF4-FFF2-40B4-BE49-F238E27FC236}">
                <a16:creationId xmlns:a16="http://schemas.microsoft.com/office/drawing/2014/main" xmlns="" id="{BAD251EC-FD64-4CC6-87C1-97D1D0074831}"/>
              </a:ext>
            </a:extLst>
          </p:cNvPr>
          <p:cNvSpPr/>
          <p:nvPr/>
        </p:nvSpPr>
        <p:spPr>
          <a:xfrm>
            <a:off x="3405408" y="1916020"/>
            <a:ext cx="2032159" cy="2022999"/>
          </a:xfrm>
          <a:custGeom>
            <a:avLst/>
            <a:gdLst/>
            <a:ahLst/>
            <a:cxnLst/>
            <a:rect l="l" t="t" r="r" b="b"/>
            <a:pathLst>
              <a:path w="801878" h="692519">
                <a:moveTo>
                  <a:pt x="409945" y="0"/>
                </a:moveTo>
                <a:cubicBezTo>
                  <a:pt x="438516" y="279320"/>
                  <a:pt x="585358" y="523617"/>
                  <a:pt x="801878" y="678893"/>
                </a:cubicBezTo>
                <a:cubicBezTo>
                  <a:pt x="683463" y="627007"/>
                  <a:pt x="552608" y="598449"/>
                  <a:pt x="415082" y="598449"/>
                </a:cubicBezTo>
                <a:cubicBezTo>
                  <a:pt x="266403" y="598449"/>
                  <a:pt x="125520" y="631827"/>
                  <a:pt x="0" y="692519"/>
                </a:cubicBezTo>
                <a:cubicBezTo>
                  <a:pt x="226112" y="537440"/>
                  <a:pt x="380565" y="287238"/>
                  <a:pt x="409945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1" tIns="34231" rIns="68461" bIns="34231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29" dirty="0">
              <a:solidFill>
                <a:srgbClr val="FFFFFF"/>
              </a:solidFill>
            </a:endParaRPr>
          </a:p>
        </p:txBody>
      </p:sp>
      <p:sp>
        <p:nvSpPr>
          <p:cNvPr id="32" name="弧边三角形">
            <a:extLst>
              <a:ext uri="{FF2B5EF4-FFF2-40B4-BE49-F238E27FC236}">
                <a16:creationId xmlns:a16="http://schemas.microsoft.com/office/drawing/2014/main" xmlns="" id="{AA31DDFD-A206-4981-BB06-E04DD1B5BF29}"/>
              </a:ext>
            </a:extLst>
          </p:cNvPr>
          <p:cNvSpPr/>
          <p:nvPr/>
        </p:nvSpPr>
        <p:spPr>
          <a:xfrm>
            <a:off x="3641866" y="2229877"/>
            <a:ext cx="1553051" cy="1546052"/>
          </a:xfrm>
          <a:custGeom>
            <a:avLst/>
            <a:gdLst/>
            <a:ahLst/>
            <a:cxnLst/>
            <a:rect l="l" t="t" r="r" b="b"/>
            <a:pathLst>
              <a:path w="801878" h="692519">
                <a:moveTo>
                  <a:pt x="409945" y="0"/>
                </a:moveTo>
                <a:cubicBezTo>
                  <a:pt x="438516" y="279320"/>
                  <a:pt x="585358" y="523617"/>
                  <a:pt x="801878" y="678893"/>
                </a:cubicBezTo>
                <a:cubicBezTo>
                  <a:pt x="683463" y="627007"/>
                  <a:pt x="552608" y="598449"/>
                  <a:pt x="415082" y="598449"/>
                </a:cubicBezTo>
                <a:cubicBezTo>
                  <a:pt x="266403" y="598449"/>
                  <a:pt x="125520" y="631827"/>
                  <a:pt x="0" y="692519"/>
                </a:cubicBezTo>
                <a:cubicBezTo>
                  <a:pt x="226112" y="537440"/>
                  <a:pt x="380565" y="287238"/>
                  <a:pt x="409945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1" tIns="34231" rIns="68461" bIns="34231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29">
              <a:solidFill>
                <a:srgbClr val="FFFFFF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813CBAA4-FA27-40A2-8C75-F3FE2BBF4B4E}"/>
              </a:ext>
            </a:extLst>
          </p:cNvPr>
          <p:cNvGrpSpPr/>
          <p:nvPr/>
        </p:nvGrpSpPr>
        <p:grpSpPr>
          <a:xfrm>
            <a:off x="4030650" y="1647042"/>
            <a:ext cx="799772" cy="775323"/>
            <a:chOff x="3936666" y="1203442"/>
            <a:chExt cx="970121" cy="965749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3257C690-9A7A-43FB-843E-5ED68793F210}"/>
                </a:ext>
              </a:extLst>
            </p:cNvPr>
            <p:cNvSpPr/>
            <p:nvPr/>
          </p:nvSpPr>
          <p:spPr>
            <a:xfrm>
              <a:off x="3936666" y="1203442"/>
              <a:ext cx="970121" cy="965749"/>
            </a:xfrm>
            <a:prstGeom prst="ellipse">
              <a:avLst/>
            </a:prstGeom>
            <a:solidFill>
              <a:srgbClr val="173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61" tIns="34231" rIns="68461" bIns="34231" rtlCol="0" anchor="ctr"/>
            <a:lstStyle/>
            <a:p>
              <a:pPr algn="ctr"/>
              <a:endParaRPr lang="zh-CN" altLang="en-US" sz="1829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72251B59-9F9D-4207-8FF9-10A74907963A}"/>
                </a:ext>
              </a:extLst>
            </p:cNvPr>
            <p:cNvSpPr/>
            <p:nvPr/>
          </p:nvSpPr>
          <p:spPr>
            <a:xfrm>
              <a:off x="3988100" y="1254645"/>
              <a:ext cx="864000" cy="86010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61" tIns="34231" rIns="68461" bIns="34231" rtlCol="0" anchor="ctr"/>
            <a:lstStyle/>
            <a:p>
              <a:pPr algn="ctr"/>
              <a:endParaRPr lang="zh-CN" altLang="en-US" sz="1829"/>
            </a:p>
          </p:txBody>
        </p:sp>
        <p:sp>
          <p:nvSpPr>
            <p:cNvPr id="36" name="文本框 20">
              <a:extLst>
                <a:ext uri="{FF2B5EF4-FFF2-40B4-BE49-F238E27FC236}">
                  <a16:creationId xmlns:a16="http://schemas.microsoft.com/office/drawing/2014/main" xmlns="" id="{D60F38BD-411F-4EAC-91A1-F8CFAC91067C}"/>
                </a:ext>
              </a:extLst>
            </p:cNvPr>
            <p:cNvSpPr txBox="1"/>
            <p:nvPr/>
          </p:nvSpPr>
          <p:spPr>
            <a:xfrm flipH="1">
              <a:off x="4098113" y="1218484"/>
              <a:ext cx="664845" cy="69260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68461" tIns="34231" rIns="68461" bIns="34231" anchor="t">
              <a:spAutoFit/>
            </a:bodyPr>
            <a:lstStyle/>
            <a:p>
              <a:pPr lvl="0"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  <a:r>
                <a:rPr lang="zh-CN" altLang="en-US" sz="3556" dirty="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charset="-122"/>
                  <a:sym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10F04206-1453-4DD9-9548-949FBF53EEE9}"/>
              </a:ext>
            </a:extLst>
          </p:cNvPr>
          <p:cNvGrpSpPr/>
          <p:nvPr/>
        </p:nvGrpSpPr>
        <p:grpSpPr>
          <a:xfrm>
            <a:off x="2739597" y="3265719"/>
            <a:ext cx="970121" cy="965749"/>
            <a:chOff x="2715085" y="3555470"/>
            <a:chExt cx="970121" cy="965749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xmlns="" id="{C7BB767C-2470-4EEF-81AF-FEB9EB32C953}"/>
                </a:ext>
              </a:extLst>
            </p:cNvPr>
            <p:cNvSpPr/>
            <p:nvPr/>
          </p:nvSpPr>
          <p:spPr>
            <a:xfrm>
              <a:off x="2715085" y="3555470"/>
              <a:ext cx="970121" cy="96574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61" tIns="34231" rIns="68461" bIns="34231" rtlCol="0" anchor="ctr"/>
            <a:lstStyle/>
            <a:p>
              <a:pPr algn="ctr"/>
              <a:endParaRPr lang="zh-CN" altLang="en-US" sz="1829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0BD86BA0-1854-4DB3-8B2B-05C2296FB575}"/>
                </a:ext>
              </a:extLst>
            </p:cNvPr>
            <p:cNvSpPr/>
            <p:nvPr/>
          </p:nvSpPr>
          <p:spPr>
            <a:xfrm>
              <a:off x="2766518" y="3606673"/>
              <a:ext cx="864000" cy="86010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61" tIns="34231" rIns="68461" bIns="34231" rtlCol="0" anchor="ctr"/>
            <a:lstStyle/>
            <a:p>
              <a:pPr algn="ctr"/>
              <a:endParaRPr lang="zh-CN" altLang="en-US" sz="1829"/>
            </a:p>
          </p:txBody>
        </p:sp>
        <p:sp>
          <p:nvSpPr>
            <p:cNvPr id="40" name="文本框 24">
              <a:extLst>
                <a:ext uri="{FF2B5EF4-FFF2-40B4-BE49-F238E27FC236}">
                  <a16:creationId xmlns:a16="http://schemas.microsoft.com/office/drawing/2014/main" xmlns="" id="{9510D78C-FC91-4E6F-84F9-7547A17CA56D}"/>
                </a:ext>
              </a:extLst>
            </p:cNvPr>
            <p:cNvSpPr txBox="1"/>
            <p:nvPr/>
          </p:nvSpPr>
          <p:spPr>
            <a:xfrm flipH="1">
              <a:off x="2866055" y="3727096"/>
              <a:ext cx="664845" cy="61633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68461" tIns="34231" rIns="68461" bIns="34231" anchor="t">
              <a:spAutoFit/>
            </a:bodyPr>
            <a:lstStyle/>
            <a:p>
              <a:pPr lvl="0" algn="ctr"/>
              <a:r>
                <a:rPr lang="en-US" altLang="zh-CN" sz="3556" dirty="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  <a:r>
                <a:rPr lang="zh-CN" altLang="en-US" sz="3556" dirty="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charset="-122"/>
                  <a:sym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F49178BA-B01D-4B2A-AD08-0D805E1B4D82}"/>
              </a:ext>
            </a:extLst>
          </p:cNvPr>
          <p:cNvGrpSpPr/>
          <p:nvPr/>
        </p:nvGrpSpPr>
        <p:grpSpPr>
          <a:xfrm>
            <a:off x="5162479" y="3320160"/>
            <a:ext cx="970121" cy="965749"/>
            <a:chOff x="5169676" y="3578227"/>
            <a:chExt cx="970121" cy="965749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xmlns="" id="{3FF9327E-9020-4709-B375-746E6527602F}"/>
                </a:ext>
              </a:extLst>
            </p:cNvPr>
            <p:cNvSpPr/>
            <p:nvPr/>
          </p:nvSpPr>
          <p:spPr>
            <a:xfrm>
              <a:off x="5169676" y="3578227"/>
              <a:ext cx="970121" cy="96574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61" tIns="34231" rIns="68461" bIns="34231" rtlCol="0" anchor="ctr"/>
            <a:lstStyle/>
            <a:p>
              <a:pPr algn="ctr"/>
              <a:endParaRPr lang="zh-CN" altLang="en-US" sz="1829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5780F1F4-311A-43E9-9372-AD2A7093C91C}"/>
                </a:ext>
              </a:extLst>
            </p:cNvPr>
            <p:cNvSpPr/>
            <p:nvPr/>
          </p:nvSpPr>
          <p:spPr>
            <a:xfrm>
              <a:off x="5221110" y="3629429"/>
              <a:ext cx="864000" cy="86010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61" tIns="34231" rIns="68461" bIns="34231" rtlCol="0" anchor="ctr"/>
            <a:lstStyle/>
            <a:p>
              <a:pPr algn="ctr"/>
              <a:endParaRPr lang="zh-CN" altLang="en-US" sz="1829"/>
            </a:p>
          </p:txBody>
        </p:sp>
        <p:sp>
          <p:nvSpPr>
            <p:cNvPr id="44" name="文本框 25">
              <a:extLst>
                <a:ext uri="{FF2B5EF4-FFF2-40B4-BE49-F238E27FC236}">
                  <a16:creationId xmlns:a16="http://schemas.microsoft.com/office/drawing/2014/main" xmlns="" id="{6677E79E-2827-4FB3-885A-47305A5B227E}"/>
                </a:ext>
              </a:extLst>
            </p:cNvPr>
            <p:cNvSpPr txBox="1"/>
            <p:nvPr/>
          </p:nvSpPr>
          <p:spPr>
            <a:xfrm flipH="1">
              <a:off x="5322552" y="3775927"/>
              <a:ext cx="664845" cy="61633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68461" tIns="34231" rIns="68461" bIns="34231" anchor="t">
              <a:spAutoFit/>
            </a:bodyPr>
            <a:lstStyle/>
            <a:p>
              <a:pPr lvl="0" algn="ctr"/>
              <a:r>
                <a:rPr lang="en-US" sz="3556" dirty="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45" name="Freeform 11">
            <a:extLst>
              <a:ext uri="{FF2B5EF4-FFF2-40B4-BE49-F238E27FC236}">
                <a16:creationId xmlns:a16="http://schemas.microsoft.com/office/drawing/2014/main" xmlns="" id="{381C6FB1-C86A-424F-9261-AE6C0D56489A}"/>
              </a:ext>
            </a:extLst>
          </p:cNvPr>
          <p:cNvSpPr>
            <a:spLocks noEditPoints="1"/>
          </p:cNvSpPr>
          <p:nvPr/>
        </p:nvSpPr>
        <p:spPr bwMode="auto">
          <a:xfrm>
            <a:off x="4204276" y="3091475"/>
            <a:ext cx="452521" cy="419414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0542" tIns="25271" rIns="50542" bIns="25271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E651978-6829-434A-93F3-A001CB399479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xmlns="" id="{493E1AC3-6F65-4DDE-A5E4-E1324A836D0F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xmlns="" id="{060A73AC-92A2-4EA6-9BC3-21E1044D4700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xmlns="" id="{2FA06754-CF73-4D32-8FDE-344E4DDDA9BF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98AF6F64-45FF-4717-B786-773E92516210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Rectangle 24">
            <a:extLst>
              <a:ext uri="{FF2B5EF4-FFF2-40B4-BE49-F238E27FC236}">
                <a16:creationId xmlns:a16="http://schemas.microsoft.com/office/drawing/2014/main" xmlns="" id="{D991D158-490A-45B6-B024-63805926B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411" y="3651870"/>
            <a:ext cx="1120326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Ability</a:t>
            </a:r>
            <a:endParaRPr lang="zh-CN" altLang="en-US" sz="2800" b="1" dirty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0" name="Rectangle 24">
            <a:extLst>
              <a:ext uri="{FF2B5EF4-FFF2-40B4-BE49-F238E27FC236}">
                <a16:creationId xmlns:a16="http://schemas.microsoft.com/office/drawing/2014/main" xmlns="" id="{39CE16A4-A2F6-474A-BA7B-2B93306CC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718" y="1118588"/>
            <a:ext cx="2474695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Knowledge</a:t>
            </a:r>
            <a:endParaRPr lang="zh-CN" altLang="en-US" sz="2800" b="1" dirty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ectangle 24">
            <a:extLst>
              <a:ext uri="{FF2B5EF4-FFF2-40B4-BE49-F238E27FC236}">
                <a16:creationId xmlns:a16="http://schemas.microsoft.com/office/drawing/2014/main" xmlns="" id="{D7B784F3-C88F-4515-AEBF-9B12AD923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893" y="3579862"/>
            <a:ext cx="1138855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Value</a:t>
            </a:r>
            <a:endParaRPr lang="zh-CN" altLang="en-US" sz="2800" dirty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85820E3C-F783-40CC-A7D1-A94F3E59D398}"/>
              </a:ext>
            </a:extLst>
          </p:cNvPr>
          <p:cNvSpPr/>
          <p:nvPr/>
        </p:nvSpPr>
        <p:spPr>
          <a:xfrm>
            <a:off x="597050" y="195486"/>
            <a:ext cx="4182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Talent training mode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19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4740">
        <p14:pan dir="u"/>
      </p:transition>
    </mc:Choice>
    <mc:Fallback xmlns="">
      <p:transition spd="slow" advTm="24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139952" y="2001461"/>
            <a:ext cx="4403866" cy="366918"/>
          </a:xfrm>
          <a:prstGeom prst="rect">
            <a:avLst/>
          </a:prstGeom>
          <a:noFill/>
          <a:ln>
            <a:noFill/>
          </a:ln>
        </p:spPr>
        <p:txBody>
          <a:bodyPr wrap="none" lIns="91412" tIns="45700" rIns="91412" bIns="45700" anchor="t" anchorCtr="0">
            <a:no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and polarized </a:t>
            </a:r>
            <a:r>
              <a:rPr kumimoji="1"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language proficiency</a:t>
            </a:r>
            <a:endParaRPr kumimoji="1"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025BB909-E2CF-4CD0-A7D4-EF550F228847}"/>
              </a:ext>
            </a:extLst>
          </p:cNvPr>
          <p:cNvSpPr/>
          <p:nvPr/>
        </p:nvSpPr>
        <p:spPr>
          <a:xfrm>
            <a:off x="3635896" y="2874492"/>
            <a:ext cx="4905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Passive knowledge </a:t>
            </a:r>
            <a:r>
              <a:rPr kumimoji="1"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receiver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F9559CE1-1386-47B0-9464-3B8EBDF51ADD}"/>
              </a:ext>
            </a:extLst>
          </p:cNvPr>
          <p:cNvSpPr/>
          <p:nvPr/>
        </p:nvSpPr>
        <p:spPr>
          <a:xfrm>
            <a:off x="3563888" y="3735470"/>
            <a:ext cx="2944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Vulnerable in values </a:t>
            </a: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8279CCD9-2505-4BD9-ADEE-9DE4AFD8D971}"/>
              </a:ext>
            </a:extLst>
          </p:cNvPr>
          <p:cNvSpPr txBox="1">
            <a:spLocks/>
          </p:cNvSpPr>
          <p:nvPr/>
        </p:nvSpPr>
        <p:spPr>
          <a:xfrm>
            <a:off x="611560" y="178339"/>
            <a:ext cx="4032448" cy="650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our students</a:t>
            </a:r>
            <a:endParaRPr kumimoji="1"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DB403F07-887A-46B3-8B26-9BCF480C321D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B6121A6C-3E92-4D4B-9095-DBBF280F0351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xmlns="" id="{A4FDBDEE-0448-4854-B5E7-64D4EB89953D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xmlns="" id="{F44A1586-0E4B-4040-BD49-D63E6863A32A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A8B1C6B9-D770-4081-BB5B-22F5B6A254BD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FEECD61A-EF64-49E4-B172-A99442E7C404}"/>
              </a:ext>
            </a:extLst>
          </p:cNvPr>
          <p:cNvGrpSpPr/>
          <p:nvPr/>
        </p:nvGrpSpPr>
        <p:grpSpPr>
          <a:xfrm>
            <a:off x="179512" y="1357649"/>
            <a:ext cx="3017247" cy="3268566"/>
            <a:chOff x="3253409" y="1207194"/>
            <a:chExt cx="3017247" cy="3268566"/>
          </a:xfrm>
        </p:grpSpPr>
        <p:graphicFrame>
          <p:nvGraphicFramePr>
            <p:cNvPr id="35" name="图表 34">
              <a:extLst>
                <a:ext uri="{FF2B5EF4-FFF2-40B4-BE49-F238E27FC236}">
                  <a16:creationId xmlns:a16="http://schemas.microsoft.com/office/drawing/2014/main" xmlns="" id="{8837BAE1-C1D5-4619-A2A6-4A152BD89B1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48294679"/>
                </p:ext>
              </p:extLst>
            </p:nvPr>
          </p:nvGraphicFramePr>
          <p:xfrm>
            <a:off x="3253409" y="1207194"/>
            <a:ext cx="2637182" cy="27129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6" name="组合 19">
              <a:extLst>
                <a:ext uri="{FF2B5EF4-FFF2-40B4-BE49-F238E27FC236}">
                  <a16:creationId xmlns:a16="http://schemas.microsoft.com/office/drawing/2014/main" xmlns="" id="{5739AD55-A184-4DF9-AE71-9B893DAC1897}"/>
                </a:ext>
              </a:extLst>
            </p:cNvPr>
            <p:cNvGrpSpPr/>
            <p:nvPr/>
          </p:nvGrpSpPr>
          <p:grpSpPr>
            <a:xfrm>
              <a:off x="3442514" y="1645872"/>
              <a:ext cx="2828142" cy="2829888"/>
              <a:chOff x="3491329" y="1261482"/>
              <a:chExt cx="3006725" cy="3006726"/>
            </a:xfrm>
          </p:grpSpPr>
          <p:grpSp>
            <p:nvGrpSpPr>
              <p:cNvPr id="38" name="组合 20">
                <a:extLst>
                  <a:ext uri="{FF2B5EF4-FFF2-40B4-BE49-F238E27FC236}">
                    <a16:creationId xmlns:a16="http://schemas.microsoft.com/office/drawing/2014/main" xmlns="" id="{477373BC-5677-48A3-81E5-2042E504FFF7}"/>
                  </a:ext>
                </a:extLst>
              </p:cNvPr>
              <p:cNvGrpSpPr/>
              <p:nvPr/>
            </p:nvGrpSpPr>
            <p:grpSpPr>
              <a:xfrm rot="900000">
                <a:off x="3491329" y="1261482"/>
                <a:ext cx="3006725" cy="3006726"/>
                <a:chOff x="3491329" y="1261482"/>
                <a:chExt cx="3006725" cy="3006726"/>
              </a:xfrm>
            </p:grpSpPr>
            <p:grpSp>
              <p:nvGrpSpPr>
                <p:cNvPr id="40" name="组合 22">
                  <a:extLst>
                    <a:ext uri="{FF2B5EF4-FFF2-40B4-BE49-F238E27FC236}">
                      <a16:creationId xmlns:a16="http://schemas.microsoft.com/office/drawing/2014/main" xmlns="" id="{81A68769-3595-4FCD-963B-993EE4461D42}"/>
                    </a:ext>
                  </a:extLst>
                </p:cNvPr>
                <p:cNvGrpSpPr/>
                <p:nvPr/>
              </p:nvGrpSpPr>
              <p:grpSpPr>
                <a:xfrm>
                  <a:off x="5015329" y="2787070"/>
                  <a:ext cx="1482725" cy="1481138"/>
                  <a:chOff x="4549776" y="2547938"/>
                  <a:chExt cx="1482725" cy="1481138"/>
                </a:xfrm>
              </p:grpSpPr>
              <p:sp>
                <p:nvSpPr>
                  <p:cNvPr id="42" name="Freeform 5">
                    <a:extLst>
                      <a:ext uri="{FF2B5EF4-FFF2-40B4-BE49-F238E27FC236}">
                        <a16:creationId xmlns:a16="http://schemas.microsoft.com/office/drawing/2014/main" xmlns="" id="{A586BA42-DCF7-4389-AEDE-8C2FD959AD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35513" y="2732088"/>
                    <a:ext cx="538163" cy="538163"/>
                  </a:xfrm>
                  <a:custGeom>
                    <a:avLst/>
                    <a:gdLst>
                      <a:gd name="T0" fmla="*/ 339 w 339"/>
                      <a:gd name="T1" fmla="*/ 270 h 339"/>
                      <a:gd name="T2" fmla="*/ 270 w 339"/>
                      <a:gd name="T3" fmla="*/ 339 h 339"/>
                      <a:gd name="T4" fmla="*/ 0 w 339"/>
                      <a:gd name="T5" fmla="*/ 71 h 339"/>
                      <a:gd name="T6" fmla="*/ 70 w 339"/>
                      <a:gd name="T7" fmla="*/ 0 h 339"/>
                      <a:gd name="T8" fmla="*/ 339 w 339"/>
                      <a:gd name="T9" fmla="*/ 270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9" h="339">
                        <a:moveTo>
                          <a:pt x="339" y="270"/>
                        </a:moveTo>
                        <a:lnTo>
                          <a:pt x="270" y="339"/>
                        </a:lnTo>
                        <a:lnTo>
                          <a:pt x="0" y="71"/>
                        </a:lnTo>
                        <a:lnTo>
                          <a:pt x="70" y="0"/>
                        </a:lnTo>
                        <a:lnTo>
                          <a:pt x="339" y="270"/>
                        </a:lnTo>
                        <a:close/>
                      </a:path>
                    </a:pathLst>
                  </a:custGeom>
                  <a:solidFill>
                    <a:srgbClr val="9494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Freeform 6">
                    <a:extLst>
                      <a:ext uri="{FF2B5EF4-FFF2-40B4-BE49-F238E27FC236}">
                        <a16:creationId xmlns:a16="http://schemas.microsoft.com/office/drawing/2014/main" xmlns="" id="{87424DD8-8231-4A1D-B431-F92BAFDB14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49776" y="2547938"/>
                    <a:ext cx="388938" cy="388938"/>
                  </a:xfrm>
                  <a:custGeom>
                    <a:avLst/>
                    <a:gdLst>
                      <a:gd name="T0" fmla="*/ 188 w 197"/>
                      <a:gd name="T1" fmla="*/ 77 h 197"/>
                      <a:gd name="T2" fmla="*/ 188 w 197"/>
                      <a:gd name="T3" fmla="*/ 111 h 197"/>
                      <a:gd name="T4" fmla="*/ 112 w 197"/>
                      <a:gd name="T5" fmla="*/ 187 h 197"/>
                      <a:gd name="T6" fmla="*/ 78 w 197"/>
                      <a:gd name="T7" fmla="*/ 187 h 197"/>
                      <a:gd name="T8" fmla="*/ 10 w 197"/>
                      <a:gd name="T9" fmla="*/ 120 h 197"/>
                      <a:gd name="T10" fmla="*/ 10 w 197"/>
                      <a:gd name="T11" fmla="*/ 86 h 197"/>
                      <a:gd name="T12" fmla="*/ 86 w 197"/>
                      <a:gd name="T13" fmla="*/ 9 h 197"/>
                      <a:gd name="T14" fmla="*/ 120 w 197"/>
                      <a:gd name="T15" fmla="*/ 9 h 197"/>
                      <a:gd name="T16" fmla="*/ 188 w 197"/>
                      <a:gd name="T17" fmla="*/ 77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7" h="197">
                        <a:moveTo>
                          <a:pt x="188" y="77"/>
                        </a:moveTo>
                        <a:cubicBezTo>
                          <a:pt x="197" y="87"/>
                          <a:pt x="197" y="102"/>
                          <a:pt x="188" y="111"/>
                        </a:cubicBezTo>
                        <a:cubicBezTo>
                          <a:pt x="112" y="187"/>
                          <a:pt x="112" y="187"/>
                          <a:pt x="112" y="187"/>
                        </a:cubicBezTo>
                        <a:cubicBezTo>
                          <a:pt x="102" y="197"/>
                          <a:pt x="87" y="197"/>
                          <a:pt x="78" y="187"/>
                        </a:cubicBezTo>
                        <a:cubicBezTo>
                          <a:pt x="10" y="120"/>
                          <a:pt x="10" y="120"/>
                          <a:pt x="10" y="120"/>
                        </a:cubicBezTo>
                        <a:cubicBezTo>
                          <a:pt x="0" y="110"/>
                          <a:pt x="0" y="95"/>
                          <a:pt x="10" y="86"/>
                        </a:cubicBezTo>
                        <a:cubicBezTo>
                          <a:pt x="86" y="9"/>
                          <a:pt x="86" y="9"/>
                          <a:pt x="86" y="9"/>
                        </a:cubicBezTo>
                        <a:cubicBezTo>
                          <a:pt x="95" y="0"/>
                          <a:pt x="111" y="0"/>
                          <a:pt x="120" y="9"/>
                        </a:cubicBezTo>
                        <a:lnTo>
                          <a:pt x="188" y="77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Freeform 7">
                    <a:extLst>
                      <a:ext uri="{FF2B5EF4-FFF2-40B4-BE49-F238E27FC236}">
                        <a16:creationId xmlns:a16="http://schemas.microsoft.com/office/drawing/2014/main" xmlns="" id="{2C4DACF6-192D-4EAE-B993-F55EDAA7F8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052763"/>
                    <a:ext cx="974725" cy="976313"/>
                  </a:xfrm>
                  <a:custGeom>
                    <a:avLst/>
                    <a:gdLst>
                      <a:gd name="T0" fmla="*/ 86 w 494"/>
                      <a:gd name="T1" fmla="*/ 10 h 495"/>
                      <a:gd name="T2" fmla="*/ 41 w 494"/>
                      <a:gd name="T3" fmla="*/ 55 h 495"/>
                      <a:gd name="T4" fmla="*/ 31 w 494"/>
                      <a:gd name="T5" fmla="*/ 64 h 495"/>
                      <a:gd name="T6" fmla="*/ 26 w 494"/>
                      <a:gd name="T7" fmla="*/ 70 h 495"/>
                      <a:gd name="T8" fmla="*/ 9 w 494"/>
                      <a:gd name="T9" fmla="*/ 86 h 495"/>
                      <a:gd name="T10" fmla="*/ 9 w 494"/>
                      <a:gd name="T11" fmla="*/ 120 h 495"/>
                      <a:gd name="T12" fmla="*/ 374 w 494"/>
                      <a:gd name="T13" fmla="*/ 485 h 495"/>
                      <a:gd name="T14" fmla="*/ 408 w 494"/>
                      <a:gd name="T15" fmla="*/ 485 h 495"/>
                      <a:gd name="T16" fmla="*/ 425 w 494"/>
                      <a:gd name="T17" fmla="*/ 469 h 495"/>
                      <a:gd name="T18" fmla="*/ 430 w 494"/>
                      <a:gd name="T19" fmla="*/ 463 h 495"/>
                      <a:gd name="T20" fmla="*/ 440 w 494"/>
                      <a:gd name="T21" fmla="*/ 454 h 495"/>
                      <a:gd name="T22" fmla="*/ 485 w 494"/>
                      <a:gd name="T23" fmla="*/ 409 h 495"/>
                      <a:gd name="T24" fmla="*/ 485 w 494"/>
                      <a:gd name="T25" fmla="*/ 375 h 495"/>
                      <a:gd name="T26" fmla="*/ 119 w 494"/>
                      <a:gd name="T27" fmla="*/ 10 h 495"/>
                      <a:gd name="T28" fmla="*/ 86 w 494"/>
                      <a:gd name="T29" fmla="*/ 10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94" h="495">
                        <a:moveTo>
                          <a:pt x="86" y="10"/>
                        </a:moveTo>
                        <a:cubicBezTo>
                          <a:pt x="41" y="55"/>
                          <a:pt x="41" y="55"/>
                          <a:pt x="41" y="55"/>
                        </a:cubicBezTo>
                        <a:cubicBezTo>
                          <a:pt x="31" y="64"/>
                          <a:pt x="31" y="64"/>
                          <a:pt x="31" y="64"/>
                        </a:cubicBezTo>
                        <a:cubicBezTo>
                          <a:pt x="26" y="70"/>
                          <a:pt x="26" y="70"/>
                          <a:pt x="26" y="70"/>
                        </a:cubicBezTo>
                        <a:cubicBezTo>
                          <a:pt x="9" y="86"/>
                          <a:pt x="9" y="86"/>
                          <a:pt x="9" y="86"/>
                        </a:cubicBezTo>
                        <a:cubicBezTo>
                          <a:pt x="0" y="95"/>
                          <a:pt x="0" y="111"/>
                          <a:pt x="9" y="120"/>
                        </a:cubicBezTo>
                        <a:cubicBezTo>
                          <a:pt x="374" y="485"/>
                          <a:pt x="374" y="485"/>
                          <a:pt x="374" y="485"/>
                        </a:cubicBezTo>
                        <a:cubicBezTo>
                          <a:pt x="384" y="495"/>
                          <a:pt x="399" y="495"/>
                          <a:pt x="408" y="485"/>
                        </a:cubicBezTo>
                        <a:cubicBezTo>
                          <a:pt x="425" y="469"/>
                          <a:pt x="425" y="469"/>
                          <a:pt x="425" y="469"/>
                        </a:cubicBezTo>
                        <a:cubicBezTo>
                          <a:pt x="430" y="463"/>
                          <a:pt x="430" y="463"/>
                          <a:pt x="430" y="463"/>
                        </a:cubicBezTo>
                        <a:cubicBezTo>
                          <a:pt x="440" y="454"/>
                          <a:pt x="440" y="454"/>
                          <a:pt x="440" y="454"/>
                        </a:cubicBezTo>
                        <a:cubicBezTo>
                          <a:pt x="485" y="409"/>
                          <a:pt x="485" y="409"/>
                          <a:pt x="485" y="409"/>
                        </a:cubicBezTo>
                        <a:cubicBezTo>
                          <a:pt x="494" y="399"/>
                          <a:pt x="494" y="384"/>
                          <a:pt x="485" y="375"/>
                        </a:cubicBezTo>
                        <a:cubicBezTo>
                          <a:pt x="119" y="10"/>
                          <a:pt x="119" y="10"/>
                          <a:pt x="119" y="10"/>
                        </a:cubicBezTo>
                        <a:cubicBezTo>
                          <a:pt x="110" y="0"/>
                          <a:pt x="95" y="0"/>
                          <a:pt x="86" y="10"/>
                        </a:cubicBezTo>
                        <a:close/>
                      </a:path>
                    </a:pathLst>
                  </a:custGeom>
                  <a:solidFill>
                    <a:srgbClr val="76767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Freeform 8">
                    <a:extLst>
                      <a:ext uri="{FF2B5EF4-FFF2-40B4-BE49-F238E27FC236}">
                        <a16:creationId xmlns:a16="http://schemas.microsoft.com/office/drawing/2014/main" xmlns="" id="{A934C459-EF78-4131-BB98-538F1D364AE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190875"/>
                    <a:ext cx="838200" cy="838200"/>
                  </a:xfrm>
                  <a:custGeom>
                    <a:avLst/>
                    <a:gdLst>
                      <a:gd name="T0" fmla="*/ 9 w 425"/>
                      <a:gd name="T1" fmla="*/ 16 h 425"/>
                      <a:gd name="T2" fmla="*/ 9 w 425"/>
                      <a:gd name="T3" fmla="*/ 50 h 425"/>
                      <a:gd name="T4" fmla="*/ 374 w 425"/>
                      <a:gd name="T5" fmla="*/ 415 h 425"/>
                      <a:gd name="T6" fmla="*/ 408 w 425"/>
                      <a:gd name="T7" fmla="*/ 415 h 425"/>
                      <a:gd name="T8" fmla="*/ 425 w 425"/>
                      <a:gd name="T9" fmla="*/ 399 h 425"/>
                      <a:gd name="T10" fmla="*/ 26 w 425"/>
                      <a:gd name="T11" fmla="*/ 0 h 425"/>
                      <a:gd name="T12" fmla="*/ 9 w 425"/>
                      <a:gd name="T13" fmla="*/ 16 h 4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5" h="425">
                        <a:moveTo>
                          <a:pt x="9" y="16"/>
                        </a:moveTo>
                        <a:cubicBezTo>
                          <a:pt x="0" y="25"/>
                          <a:pt x="0" y="41"/>
                          <a:pt x="9" y="50"/>
                        </a:cubicBezTo>
                        <a:cubicBezTo>
                          <a:pt x="374" y="415"/>
                          <a:pt x="374" y="415"/>
                          <a:pt x="374" y="415"/>
                        </a:cubicBezTo>
                        <a:cubicBezTo>
                          <a:pt x="384" y="425"/>
                          <a:pt x="399" y="425"/>
                          <a:pt x="408" y="415"/>
                        </a:cubicBezTo>
                        <a:cubicBezTo>
                          <a:pt x="425" y="399"/>
                          <a:pt x="425" y="399"/>
                          <a:pt x="425" y="399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Freeform 9">
                    <a:extLst>
                      <a:ext uri="{FF2B5EF4-FFF2-40B4-BE49-F238E27FC236}">
                        <a16:creationId xmlns:a16="http://schemas.microsoft.com/office/drawing/2014/main" xmlns="" id="{E2B2ECBF-B904-4C39-998E-716909184B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8101" y="3162300"/>
                    <a:ext cx="806450" cy="804863"/>
                  </a:xfrm>
                  <a:custGeom>
                    <a:avLst/>
                    <a:gdLst>
                      <a:gd name="T0" fmla="*/ 0 w 508"/>
                      <a:gd name="T1" fmla="*/ 11 h 507"/>
                      <a:gd name="T2" fmla="*/ 496 w 508"/>
                      <a:gd name="T3" fmla="*/ 507 h 507"/>
                      <a:gd name="T4" fmla="*/ 508 w 508"/>
                      <a:gd name="T5" fmla="*/ 496 h 507"/>
                      <a:gd name="T6" fmla="*/ 13 w 508"/>
                      <a:gd name="T7" fmla="*/ 0 h 507"/>
                      <a:gd name="T8" fmla="*/ 0 w 508"/>
                      <a:gd name="T9" fmla="*/ 11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8" h="507">
                        <a:moveTo>
                          <a:pt x="0" y="11"/>
                        </a:moveTo>
                        <a:lnTo>
                          <a:pt x="496" y="507"/>
                        </a:lnTo>
                        <a:lnTo>
                          <a:pt x="508" y="496"/>
                        </a:lnTo>
                        <a:lnTo>
                          <a:pt x="13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Freeform 10">
                    <a:extLst>
                      <a:ext uri="{FF2B5EF4-FFF2-40B4-BE49-F238E27FC236}">
                        <a16:creationId xmlns:a16="http://schemas.microsoft.com/office/drawing/2014/main" xmlns="" id="{F90A57AB-249B-4C16-8463-69409B075A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19626" y="2768600"/>
                    <a:ext cx="182563" cy="168275"/>
                  </a:xfrm>
                  <a:custGeom>
                    <a:avLst/>
                    <a:gdLst>
                      <a:gd name="T0" fmla="*/ 0 w 93"/>
                      <a:gd name="T1" fmla="*/ 33 h 85"/>
                      <a:gd name="T2" fmla="*/ 43 w 93"/>
                      <a:gd name="T3" fmla="*/ 75 h 85"/>
                      <a:gd name="T4" fmla="*/ 77 w 93"/>
                      <a:gd name="T5" fmla="*/ 75 h 85"/>
                      <a:gd name="T6" fmla="*/ 93 w 93"/>
                      <a:gd name="T7" fmla="*/ 59 h 85"/>
                      <a:gd name="T8" fmla="*/ 34 w 93"/>
                      <a:gd name="T9" fmla="*/ 0 h 85"/>
                      <a:gd name="T10" fmla="*/ 0 w 93"/>
                      <a:gd name="T11" fmla="*/ 33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" h="85">
                        <a:moveTo>
                          <a:pt x="0" y="33"/>
                        </a:moveTo>
                        <a:cubicBezTo>
                          <a:pt x="43" y="75"/>
                          <a:pt x="43" y="75"/>
                          <a:pt x="43" y="75"/>
                        </a:cubicBezTo>
                        <a:cubicBezTo>
                          <a:pt x="52" y="85"/>
                          <a:pt x="67" y="85"/>
                          <a:pt x="77" y="75"/>
                        </a:cubicBezTo>
                        <a:cubicBezTo>
                          <a:pt x="93" y="59"/>
                          <a:pt x="93" y="59"/>
                          <a:pt x="93" y="59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Freeform 11">
                    <a:extLst>
                      <a:ext uri="{FF2B5EF4-FFF2-40B4-BE49-F238E27FC236}">
                        <a16:creationId xmlns:a16="http://schemas.microsoft.com/office/drawing/2014/main" xmlns="" id="{0EADFAE9-CF2B-4FFB-82C8-C9B849F30B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99001" y="2740025"/>
                    <a:ext cx="133350" cy="133350"/>
                  </a:xfrm>
                  <a:custGeom>
                    <a:avLst/>
                    <a:gdLst>
                      <a:gd name="T0" fmla="*/ 0 w 84"/>
                      <a:gd name="T1" fmla="*/ 11 h 84"/>
                      <a:gd name="T2" fmla="*/ 73 w 84"/>
                      <a:gd name="T3" fmla="*/ 84 h 84"/>
                      <a:gd name="T4" fmla="*/ 84 w 84"/>
                      <a:gd name="T5" fmla="*/ 73 h 84"/>
                      <a:gd name="T6" fmla="*/ 11 w 84"/>
                      <a:gd name="T7" fmla="*/ 0 h 84"/>
                      <a:gd name="T8" fmla="*/ 0 w 84"/>
                      <a:gd name="T9" fmla="*/ 1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84">
                        <a:moveTo>
                          <a:pt x="0" y="11"/>
                        </a:moveTo>
                        <a:lnTo>
                          <a:pt x="73" y="84"/>
                        </a:lnTo>
                        <a:lnTo>
                          <a:pt x="84" y="73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41" name="Freeform 12">
                  <a:extLst>
                    <a:ext uri="{FF2B5EF4-FFF2-40B4-BE49-F238E27FC236}">
                      <a16:creationId xmlns:a16="http://schemas.microsoft.com/office/drawing/2014/main" xmlns="" id="{6A9F256A-7F25-4637-9ED6-0B02B329E53E}"/>
                    </a:ext>
                  </a:extLst>
                </p:cNvPr>
                <p:cNvSpPr/>
                <p:nvPr/>
              </p:nvSpPr>
              <p:spPr bwMode="auto">
                <a:xfrm>
                  <a:off x="3491329" y="1261482"/>
                  <a:ext cx="2147888" cy="2147888"/>
                </a:xfrm>
                <a:custGeom>
                  <a:avLst/>
                  <a:gdLst>
                    <a:gd name="T0" fmla="*/ 895 w 1089"/>
                    <a:gd name="T1" fmla="*/ 194 h 1089"/>
                    <a:gd name="T2" fmla="*/ 895 w 1089"/>
                    <a:gd name="T3" fmla="*/ 895 h 1089"/>
                    <a:gd name="T4" fmla="*/ 193 w 1089"/>
                    <a:gd name="T5" fmla="*/ 895 h 1089"/>
                    <a:gd name="T6" fmla="*/ 193 w 1089"/>
                    <a:gd name="T7" fmla="*/ 194 h 1089"/>
                    <a:gd name="T8" fmla="*/ 895 w 1089"/>
                    <a:gd name="T9" fmla="*/ 194 h 10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9" h="1089">
                      <a:moveTo>
                        <a:pt x="895" y="194"/>
                      </a:moveTo>
                      <a:cubicBezTo>
                        <a:pt x="1089" y="388"/>
                        <a:pt x="1089" y="702"/>
                        <a:pt x="895" y="895"/>
                      </a:cubicBezTo>
                      <a:cubicBezTo>
                        <a:pt x="701" y="1089"/>
                        <a:pt x="387" y="1089"/>
                        <a:pt x="193" y="895"/>
                      </a:cubicBezTo>
                      <a:cubicBezTo>
                        <a:pt x="0" y="702"/>
                        <a:pt x="0" y="388"/>
                        <a:pt x="193" y="194"/>
                      </a:cubicBezTo>
                      <a:cubicBezTo>
                        <a:pt x="387" y="0"/>
                        <a:pt x="701" y="0"/>
                        <a:pt x="895" y="194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xmlns="" id="{8D24C69E-4EF3-4618-9B1A-D70D460D584F}"/>
                  </a:ext>
                </a:extLst>
              </p:cNvPr>
              <p:cNvSpPr/>
              <p:nvPr/>
            </p:nvSpPr>
            <p:spPr bwMode="auto">
              <a:xfrm rot="900000">
                <a:off x="3761175" y="1308636"/>
                <a:ext cx="1858620" cy="1858618"/>
              </a:xfrm>
              <a:custGeom>
                <a:avLst/>
                <a:gdLst>
                  <a:gd name="T0" fmla="*/ 809 w 984"/>
                  <a:gd name="T1" fmla="*/ 175 h 983"/>
                  <a:gd name="T2" fmla="*/ 809 w 984"/>
                  <a:gd name="T3" fmla="*/ 809 h 983"/>
                  <a:gd name="T4" fmla="*/ 175 w 984"/>
                  <a:gd name="T5" fmla="*/ 809 h 983"/>
                  <a:gd name="T6" fmla="*/ 175 w 984"/>
                  <a:gd name="T7" fmla="*/ 175 h 983"/>
                  <a:gd name="T8" fmla="*/ 809 w 984"/>
                  <a:gd name="T9" fmla="*/ 175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4" h="983">
                    <a:moveTo>
                      <a:pt x="809" y="175"/>
                    </a:moveTo>
                    <a:cubicBezTo>
                      <a:pt x="984" y="350"/>
                      <a:pt x="984" y="634"/>
                      <a:pt x="809" y="809"/>
                    </a:cubicBezTo>
                    <a:cubicBezTo>
                      <a:pt x="634" y="983"/>
                      <a:pt x="350" y="983"/>
                      <a:pt x="175" y="809"/>
                    </a:cubicBezTo>
                    <a:cubicBezTo>
                      <a:pt x="0" y="634"/>
                      <a:pt x="0" y="350"/>
                      <a:pt x="175" y="175"/>
                    </a:cubicBezTo>
                    <a:cubicBezTo>
                      <a:pt x="350" y="0"/>
                      <a:pt x="634" y="0"/>
                      <a:pt x="809" y="1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D150AB08-E41B-48D6-8CB5-DD8FF67195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97732" y="2389147"/>
              <a:ext cx="348535" cy="365205"/>
            </a:xfrm>
            <a:custGeom>
              <a:avLst/>
              <a:gdLst>
                <a:gd name="connsiteX0" fmla="*/ 75115 w 321487"/>
                <a:gd name="connsiteY0" fmla="*/ 204009 h 336863"/>
                <a:gd name="connsiteX1" fmla="*/ 94628 w 321487"/>
                <a:gd name="connsiteY1" fmla="*/ 207993 h 336863"/>
                <a:gd name="connsiteX2" fmla="*/ 114472 w 321487"/>
                <a:gd name="connsiteY2" fmla="*/ 225257 h 336863"/>
                <a:gd name="connsiteX3" fmla="*/ 156805 w 321487"/>
                <a:gd name="connsiteY3" fmla="*/ 239866 h 336863"/>
                <a:gd name="connsiteX4" fmla="*/ 170035 w 321487"/>
                <a:gd name="connsiteY4" fmla="*/ 239866 h 336863"/>
                <a:gd name="connsiteX5" fmla="*/ 212368 w 321487"/>
                <a:gd name="connsiteY5" fmla="*/ 225257 h 336863"/>
                <a:gd name="connsiteX6" fmla="*/ 230889 w 321487"/>
                <a:gd name="connsiteY6" fmla="*/ 207993 h 336863"/>
                <a:gd name="connsiteX7" fmla="*/ 269254 w 321487"/>
                <a:gd name="connsiteY7" fmla="*/ 215961 h 336863"/>
                <a:gd name="connsiteX8" fmla="*/ 310264 w 321487"/>
                <a:gd name="connsiteY8" fmla="*/ 286346 h 336863"/>
                <a:gd name="connsiteX9" fmla="*/ 316879 w 321487"/>
                <a:gd name="connsiteY9" fmla="*/ 302282 h 336863"/>
                <a:gd name="connsiteX10" fmla="*/ 319524 w 321487"/>
                <a:gd name="connsiteY10" fmla="*/ 327514 h 336863"/>
                <a:gd name="connsiteX11" fmla="*/ 295712 w 321487"/>
                <a:gd name="connsiteY11" fmla="*/ 336810 h 336863"/>
                <a:gd name="connsiteX12" fmla="*/ 28482 w 321487"/>
                <a:gd name="connsiteY12" fmla="*/ 336810 h 336863"/>
                <a:gd name="connsiteX13" fmla="*/ 2024 w 321487"/>
                <a:gd name="connsiteY13" fmla="*/ 327514 h 336863"/>
                <a:gd name="connsiteX14" fmla="*/ 3347 w 321487"/>
                <a:gd name="connsiteY14" fmla="*/ 302282 h 336863"/>
                <a:gd name="connsiteX15" fmla="*/ 11284 w 321487"/>
                <a:gd name="connsiteY15" fmla="*/ 286346 h 336863"/>
                <a:gd name="connsiteX16" fmla="*/ 53618 w 321487"/>
                <a:gd name="connsiteY16" fmla="*/ 215961 h 336863"/>
                <a:gd name="connsiteX17" fmla="*/ 75115 w 321487"/>
                <a:gd name="connsiteY17" fmla="*/ 204009 h 336863"/>
                <a:gd name="connsiteX18" fmla="*/ 160774 w 321487"/>
                <a:gd name="connsiteY18" fmla="*/ 0 h 336863"/>
                <a:gd name="connsiteX19" fmla="*/ 245706 w 321487"/>
                <a:gd name="connsiteY19" fmla="*/ 100013 h 336863"/>
                <a:gd name="connsiteX20" fmla="*/ 160774 w 321487"/>
                <a:gd name="connsiteY20" fmla="*/ 200026 h 336863"/>
                <a:gd name="connsiteX21" fmla="*/ 75842 w 321487"/>
                <a:gd name="connsiteY21" fmla="*/ 100013 h 336863"/>
                <a:gd name="connsiteX22" fmla="*/ 160774 w 321487"/>
                <a:gd name="connsiteY22" fmla="*/ 0 h 33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487" h="336863">
                  <a:moveTo>
                    <a:pt x="75115" y="204009"/>
                  </a:moveTo>
                  <a:cubicBezTo>
                    <a:pt x="82391" y="203345"/>
                    <a:pt x="89337" y="205337"/>
                    <a:pt x="94628" y="207993"/>
                  </a:cubicBezTo>
                  <a:cubicBezTo>
                    <a:pt x="101243" y="211977"/>
                    <a:pt x="109180" y="221273"/>
                    <a:pt x="114472" y="225257"/>
                  </a:cubicBezTo>
                  <a:cubicBezTo>
                    <a:pt x="121087" y="231897"/>
                    <a:pt x="134316" y="239866"/>
                    <a:pt x="156805" y="239866"/>
                  </a:cubicBezTo>
                  <a:cubicBezTo>
                    <a:pt x="170035" y="239866"/>
                    <a:pt x="170035" y="239866"/>
                    <a:pt x="170035" y="239866"/>
                  </a:cubicBezTo>
                  <a:cubicBezTo>
                    <a:pt x="191201" y="239866"/>
                    <a:pt x="204431" y="231897"/>
                    <a:pt x="212368" y="225257"/>
                  </a:cubicBezTo>
                  <a:cubicBezTo>
                    <a:pt x="217660" y="221273"/>
                    <a:pt x="224274" y="210649"/>
                    <a:pt x="230889" y="207993"/>
                  </a:cubicBezTo>
                  <a:cubicBezTo>
                    <a:pt x="241472" y="202681"/>
                    <a:pt x="256024" y="200025"/>
                    <a:pt x="269254" y="215961"/>
                  </a:cubicBezTo>
                  <a:cubicBezTo>
                    <a:pt x="291743" y="241194"/>
                    <a:pt x="310264" y="286346"/>
                    <a:pt x="310264" y="286346"/>
                  </a:cubicBezTo>
                  <a:cubicBezTo>
                    <a:pt x="316879" y="302282"/>
                    <a:pt x="316879" y="302282"/>
                    <a:pt x="316879" y="302282"/>
                  </a:cubicBezTo>
                  <a:cubicBezTo>
                    <a:pt x="320847" y="308922"/>
                    <a:pt x="323493" y="320874"/>
                    <a:pt x="319524" y="327514"/>
                  </a:cubicBezTo>
                  <a:cubicBezTo>
                    <a:pt x="311587" y="338138"/>
                    <a:pt x="295712" y="336810"/>
                    <a:pt x="295712" y="336810"/>
                  </a:cubicBezTo>
                  <a:lnTo>
                    <a:pt x="28482" y="336810"/>
                  </a:lnTo>
                  <a:cubicBezTo>
                    <a:pt x="28482" y="336810"/>
                    <a:pt x="9962" y="338138"/>
                    <a:pt x="2024" y="327514"/>
                  </a:cubicBezTo>
                  <a:cubicBezTo>
                    <a:pt x="-1945" y="320874"/>
                    <a:pt x="701" y="308922"/>
                    <a:pt x="3347" y="302282"/>
                  </a:cubicBezTo>
                  <a:cubicBezTo>
                    <a:pt x="11284" y="286346"/>
                    <a:pt x="11284" y="286346"/>
                    <a:pt x="11284" y="286346"/>
                  </a:cubicBezTo>
                  <a:cubicBezTo>
                    <a:pt x="11284" y="286346"/>
                    <a:pt x="31128" y="241194"/>
                    <a:pt x="53618" y="215961"/>
                  </a:cubicBezTo>
                  <a:cubicBezTo>
                    <a:pt x="60233" y="207993"/>
                    <a:pt x="67839" y="204673"/>
                    <a:pt x="75115" y="204009"/>
                  </a:cubicBezTo>
                  <a:close/>
                  <a:moveTo>
                    <a:pt x="160774" y="0"/>
                  </a:moveTo>
                  <a:cubicBezTo>
                    <a:pt x="207681" y="0"/>
                    <a:pt x="245706" y="44777"/>
                    <a:pt x="245706" y="100013"/>
                  </a:cubicBezTo>
                  <a:cubicBezTo>
                    <a:pt x="245706" y="155249"/>
                    <a:pt x="207681" y="200026"/>
                    <a:pt x="160774" y="200026"/>
                  </a:cubicBezTo>
                  <a:cubicBezTo>
                    <a:pt x="113867" y="200026"/>
                    <a:pt x="75842" y="155249"/>
                    <a:pt x="75842" y="100013"/>
                  </a:cubicBezTo>
                  <a:cubicBezTo>
                    <a:pt x="75842" y="44777"/>
                    <a:pt x="113867" y="0"/>
                    <a:pt x="160774" y="0"/>
                  </a:cubicBezTo>
                  <a:close/>
                </a:path>
              </a:pathLst>
            </a:custGeom>
            <a:solidFill>
              <a:srgbClr val="17375E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7441D7E-7961-4AD3-BBFA-4F14FE671E8A}"/>
              </a:ext>
            </a:extLst>
          </p:cNvPr>
          <p:cNvGrpSpPr/>
          <p:nvPr/>
        </p:nvGrpSpPr>
        <p:grpSpPr>
          <a:xfrm>
            <a:off x="3131840" y="2067694"/>
            <a:ext cx="393365" cy="393364"/>
            <a:chOff x="3419872" y="1530314"/>
            <a:chExt cx="393365" cy="393364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8A281F46-8407-405E-AC35-A5FA549DB9D2}"/>
                </a:ext>
              </a:extLst>
            </p:cNvPr>
            <p:cNvSpPr/>
            <p:nvPr/>
          </p:nvSpPr>
          <p:spPr>
            <a:xfrm>
              <a:off x="3419872" y="1530314"/>
              <a:ext cx="393365" cy="393364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49" name="Freeform: Shape 18">
              <a:extLst>
                <a:ext uri="{FF2B5EF4-FFF2-40B4-BE49-F238E27FC236}">
                  <a16:creationId xmlns:a16="http://schemas.microsoft.com/office/drawing/2014/main" xmlns="" id="{BF7AE3CE-480F-4EB2-A399-2062B519A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758" y="1606183"/>
              <a:ext cx="211592" cy="224816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DAD787C0-8910-4402-8D90-9DD1CC0FA65D}"/>
              </a:ext>
            </a:extLst>
          </p:cNvPr>
          <p:cNvGrpSpPr/>
          <p:nvPr/>
        </p:nvGrpSpPr>
        <p:grpSpPr>
          <a:xfrm>
            <a:off x="3131840" y="2904983"/>
            <a:ext cx="393365" cy="393364"/>
            <a:chOff x="3370117" y="2904983"/>
            <a:chExt cx="393365" cy="393364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xmlns="" id="{79FE18D2-F734-4AC1-BEA6-F7A5E15921B6}"/>
                </a:ext>
              </a:extLst>
            </p:cNvPr>
            <p:cNvSpPr/>
            <p:nvPr/>
          </p:nvSpPr>
          <p:spPr>
            <a:xfrm>
              <a:off x="3370117" y="2904983"/>
              <a:ext cx="393365" cy="393364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57" name="Freeform: Shape 15">
              <a:extLst>
                <a:ext uri="{FF2B5EF4-FFF2-40B4-BE49-F238E27FC236}">
                  <a16:creationId xmlns:a16="http://schemas.microsoft.com/office/drawing/2014/main" xmlns="" id="{6B81C8C3-DE9C-47D3-ABCE-DDF3ADC58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432" y="2989257"/>
              <a:ext cx="211592" cy="224816"/>
            </a:xfrm>
            <a:custGeom>
              <a:avLst/>
              <a:gdLst>
                <a:gd name="T0" fmla="*/ 65 w 100"/>
                <a:gd name="T1" fmla="*/ 0 h 110"/>
                <a:gd name="T2" fmla="*/ 77 w 100"/>
                <a:gd name="T3" fmla="*/ 12 h 110"/>
                <a:gd name="T4" fmla="*/ 68 w 100"/>
                <a:gd name="T5" fmla="*/ 40 h 110"/>
                <a:gd name="T6" fmla="*/ 67 w 100"/>
                <a:gd name="T7" fmla="*/ 10 h 110"/>
                <a:gd name="T8" fmla="*/ 28 w 100"/>
                <a:gd name="T9" fmla="*/ 9 h 110"/>
                <a:gd name="T10" fmla="*/ 28 w 100"/>
                <a:gd name="T11" fmla="*/ 16 h 110"/>
                <a:gd name="T12" fmla="*/ 25 w 100"/>
                <a:gd name="T13" fmla="*/ 24 h 110"/>
                <a:gd name="T14" fmla="*/ 18 w 100"/>
                <a:gd name="T15" fmla="*/ 26 h 110"/>
                <a:gd name="T16" fmla="*/ 9 w 100"/>
                <a:gd name="T17" fmla="*/ 25 h 110"/>
                <a:gd name="T18" fmla="*/ 10 w 100"/>
                <a:gd name="T19" fmla="*/ 87 h 110"/>
                <a:gd name="T20" fmla="*/ 12 w 100"/>
                <a:gd name="T21" fmla="*/ 88 h 110"/>
                <a:gd name="T22" fmla="*/ 44 w 100"/>
                <a:gd name="T23" fmla="*/ 97 h 110"/>
                <a:gd name="T24" fmla="*/ 4 w 100"/>
                <a:gd name="T25" fmla="*/ 93 h 110"/>
                <a:gd name="T26" fmla="*/ 4 w 100"/>
                <a:gd name="T27" fmla="*/ 93 h 110"/>
                <a:gd name="T28" fmla="*/ 0 w 100"/>
                <a:gd name="T29" fmla="*/ 22 h 110"/>
                <a:gd name="T30" fmla="*/ 2 w 100"/>
                <a:gd name="T31" fmla="*/ 19 h 110"/>
                <a:gd name="T32" fmla="*/ 21 w 100"/>
                <a:gd name="T33" fmla="*/ 0 h 110"/>
                <a:gd name="T34" fmla="*/ 90 w 100"/>
                <a:gd name="T35" fmla="*/ 45 h 110"/>
                <a:gd name="T36" fmla="*/ 84 w 100"/>
                <a:gd name="T37" fmla="*/ 39 h 110"/>
                <a:gd name="T38" fmla="*/ 83 w 100"/>
                <a:gd name="T39" fmla="*/ 47 h 110"/>
                <a:gd name="T40" fmla="*/ 94 w 100"/>
                <a:gd name="T41" fmla="*/ 53 h 110"/>
                <a:gd name="T42" fmla="*/ 86 w 100"/>
                <a:gd name="T43" fmla="*/ 81 h 110"/>
                <a:gd name="T44" fmla="*/ 100 w 100"/>
                <a:gd name="T45" fmla="*/ 51 h 110"/>
                <a:gd name="T46" fmla="*/ 90 w 100"/>
                <a:gd name="T47" fmla="*/ 45 h 110"/>
                <a:gd name="T48" fmla="*/ 54 w 100"/>
                <a:gd name="T49" fmla="*/ 84 h 110"/>
                <a:gd name="T50" fmla="*/ 90 w 100"/>
                <a:gd name="T51" fmla="*/ 55 h 110"/>
                <a:gd name="T52" fmla="*/ 52 w 100"/>
                <a:gd name="T53" fmla="*/ 87 h 110"/>
                <a:gd name="T54" fmla="*/ 51 w 100"/>
                <a:gd name="T55" fmla="*/ 103 h 110"/>
                <a:gd name="T56" fmla="*/ 52 w 100"/>
                <a:gd name="T57" fmla="*/ 110 h 110"/>
                <a:gd name="T58" fmla="*/ 56 w 100"/>
                <a:gd name="T59" fmla="*/ 106 h 110"/>
                <a:gd name="T60" fmla="*/ 52 w 100"/>
                <a:gd name="T61" fmla="*/ 87 h 110"/>
                <a:gd name="T62" fmla="*/ 18 w 100"/>
                <a:gd name="T63" fmla="*/ 60 h 110"/>
                <a:gd name="T64" fmla="*/ 30 w 100"/>
                <a:gd name="T65" fmla="*/ 56 h 110"/>
                <a:gd name="T66" fmla="*/ 18 w 100"/>
                <a:gd name="T67" fmla="*/ 43 h 110"/>
                <a:gd name="T68" fmla="*/ 60 w 100"/>
                <a:gd name="T69" fmla="*/ 48 h 110"/>
                <a:gd name="T70" fmla="*/ 18 w 100"/>
                <a:gd name="T71" fmla="*/ 43 h 110"/>
                <a:gd name="T72" fmla="*/ 18 w 100"/>
                <a:gd name="T73" fmla="*/ 36 h 110"/>
                <a:gd name="T74" fmla="*/ 60 w 100"/>
                <a:gd name="T75" fmla="*/ 31 h 110"/>
                <a:gd name="T76" fmla="*/ 37 w 100"/>
                <a:gd name="T77" fmla="*/ 19 h 110"/>
                <a:gd name="T78" fmla="*/ 60 w 100"/>
                <a:gd name="T79" fmla="*/ 24 h 110"/>
                <a:gd name="T80" fmla="*/ 37 w 100"/>
                <a:gd name="T81" fmla="*/ 19 h 110"/>
                <a:gd name="T82" fmla="*/ 14 w 100"/>
                <a:gd name="T83" fmla="*/ 21 h 110"/>
                <a:gd name="T84" fmla="*/ 18 w 100"/>
                <a:gd name="T85" fmla="*/ 22 h 110"/>
                <a:gd name="T86" fmla="*/ 20 w 100"/>
                <a:gd name="T87" fmla="*/ 22 h 110"/>
                <a:gd name="T88" fmla="*/ 24 w 100"/>
                <a:gd name="T89" fmla="*/ 18 h 110"/>
                <a:gd name="T90" fmla="*/ 24 w 100"/>
                <a:gd name="T91" fmla="*/ 17 h 110"/>
                <a:gd name="T92" fmla="*/ 23 w 100"/>
                <a:gd name="T93" fmla="*/ 12 h 110"/>
                <a:gd name="T94" fmla="*/ 12 w 100"/>
                <a:gd name="T95" fmla="*/ 2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0">
                  <a:moveTo>
                    <a:pt x="23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8" y="0"/>
                    <a:pt x="71" y="1"/>
                    <a:pt x="74" y="4"/>
                  </a:cubicBezTo>
                  <a:cubicBezTo>
                    <a:pt x="76" y="6"/>
                    <a:pt x="77" y="9"/>
                    <a:pt x="77" y="12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1"/>
                    <a:pt x="68" y="11"/>
                    <a:pt x="67" y="10"/>
                  </a:cubicBezTo>
                  <a:cubicBezTo>
                    <a:pt x="67" y="10"/>
                    <a:pt x="66" y="9"/>
                    <a:pt x="65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7"/>
                    <a:pt x="28" y="18"/>
                    <a:pt x="28" y="19"/>
                  </a:cubicBezTo>
                  <a:cubicBezTo>
                    <a:pt x="28" y="21"/>
                    <a:pt x="27" y="23"/>
                    <a:pt x="25" y="24"/>
                  </a:cubicBezTo>
                  <a:cubicBezTo>
                    <a:pt x="24" y="25"/>
                    <a:pt x="23" y="26"/>
                    <a:pt x="21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6"/>
                    <a:pt x="10" y="86"/>
                    <a:pt x="10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1" y="87"/>
                    <a:pt x="11" y="88"/>
                    <a:pt x="12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9" y="97"/>
                    <a:pt x="6" y="96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2" y="91"/>
                    <a:pt x="0" y="88"/>
                    <a:pt x="0" y="8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lose/>
                  <a:moveTo>
                    <a:pt x="90" y="45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62"/>
                    <a:pt x="88" y="70"/>
                    <a:pt x="82" y="77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93" y="73"/>
                    <a:pt x="98" y="63"/>
                    <a:pt x="100" y="53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0" y="45"/>
                    <a:pt x="90" y="45"/>
                    <a:pt x="90" y="45"/>
                  </a:cubicBezTo>
                  <a:close/>
                  <a:moveTo>
                    <a:pt x="74" y="47"/>
                  </a:moveTo>
                  <a:cubicBezTo>
                    <a:pt x="64" y="58"/>
                    <a:pt x="58" y="70"/>
                    <a:pt x="54" y="84"/>
                  </a:cubicBezTo>
                  <a:cubicBezTo>
                    <a:pt x="59" y="86"/>
                    <a:pt x="64" y="89"/>
                    <a:pt x="70" y="92"/>
                  </a:cubicBezTo>
                  <a:cubicBezTo>
                    <a:pt x="78" y="81"/>
                    <a:pt x="85" y="68"/>
                    <a:pt x="90" y="55"/>
                  </a:cubicBezTo>
                  <a:cubicBezTo>
                    <a:pt x="84" y="52"/>
                    <a:pt x="79" y="50"/>
                    <a:pt x="74" y="47"/>
                  </a:cubicBezTo>
                  <a:close/>
                  <a:moveTo>
                    <a:pt x="52" y="87"/>
                  </a:moveTo>
                  <a:cubicBezTo>
                    <a:pt x="50" y="103"/>
                    <a:pt x="50" y="103"/>
                    <a:pt x="50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52" y="87"/>
                    <a:pt x="52" y="87"/>
                    <a:pt x="52" y="87"/>
                  </a:cubicBezTo>
                  <a:close/>
                  <a:moveTo>
                    <a:pt x="18" y="56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8" y="43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18" y="43"/>
                    <a:pt x="18" y="43"/>
                    <a:pt x="18" y="43"/>
                  </a:cubicBezTo>
                  <a:close/>
                  <a:moveTo>
                    <a:pt x="18" y="31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37" y="19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7" y="19"/>
                    <a:pt x="37" y="19"/>
                    <a:pt x="37" y="19"/>
                  </a:cubicBezTo>
                  <a:close/>
                  <a:moveTo>
                    <a:pt x="12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20" y="22"/>
                  </a:cubicBezTo>
                  <a:cubicBezTo>
                    <a:pt x="21" y="22"/>
                    <a:pt x="22" y="21"/>
                    <a:pt x="22" y="20"/>
                  </a:cubicBezTo>
                  <a:cubicBezTo>
                    <a:pt x="23" y="20"/>
                    <a:pt x="24" y="19"/>
                    <a:pt x="24" y="18"/>
                  </a:cubicBezTo>
                  <a:cubicBezTo>
                    <a:pt x="24" y="18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7E633651-2796-458E-987C-A697FAC3408B}"/>
              </a:ext>
            </a:extLst>
          </p:cNvPr>
          <p:cNvGrpSpPr/>
          <p:nvPr/>
        </p:nvGrpSpPr>
        <p:grpSpPr>
          <a:xfrm>
            <a:off x="3131840" y="3786448"/>
            <a:ext cx="393365" cy="393364"/>
            <a:chOff x="3386546" y="3786448"/>
            <a:chExt cx="393365" cy="393364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xmlns="" id="{4103DE8F-7F11-415F-B822-3C36E3AEDB4B}"/>
                </a:ext>
              </a:extLst>
            </p:cNvPr>
            <p:cNvSpPr/>
            <p:nvPr/>
          </p:nvSpPr>
          <p:spPr>
            <a:xfrm>
              <a:off x="3386546" y="3786448"/>
              <a:ext cx="393365" cy="393364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59" name="Freeform: Shape 21">
              <a:extLst>
                <a:ext uri="{FF2B5EF4-FFF2-40B4-BE49-F238E27FC236}">
                  <a16:creationId xmlns:a16="http://schemas.microsoft.com/office/drawing/2014/main" xmlns="" id="{DF741679-9295-4AF7-BDFF-18D3BF57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479" y="3878858"/>
              <a:ext cx="247498" cy="174888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330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963">
        <p:fade/>
      </p:transition>
    </mc:Choice>
    <mc:Fallback xmlns="">
      <p:transition spd="med" advTm="2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1AAB50F-5D33-4845-BCF6-1B373B42881C}"/>
              </a:ext>
            </a:extLst>
          </p:cNvPr>
          <p:cNvSpPr/>
          <p:nvPr/>
        </p:nvSpPr>
        <p:spPr>
          <a:xfrm>
            <a:off x="2966202" y="1550864"/>
            <a:ext cx="3261981" cy="1872208"/>
          </a:xfrm>
          <a:prstGeom prst="rect">
            <a:avLst/>
          </a:prstGeom>
          <a:solidFill>
            <a:srgbClr val="17375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357D087-853A-4241-95B7-53FA580442EC}"/>
              </a:ext>
            </a:extLst>
          </p:cNvPr>
          <p:cNvSpPr/>
          <p:nvPr/>
        </p:nvSpPr>
        <p:spPr>
          <a:xfrm>
            <a:off x="2138933" y="2270944"/>
            <a:ext cx="4809331" cy="115212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xmlns="" id="{AAEE1969-8427-4AD3-9104-945F3221B894}"/>
              </a:ext>
            </a:extLst>
          </p:cNvPr>
          <p:cNvSpPr txBox="1"/>
          <p:nvPr/>
        </p:nvSpPr>
        <p:spPr>
          <a:xfrm>
            <a:off x="2265613" y="2508454"/>
            <a:ext cx="46631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Teaching design</a:t>
            </a:r>
            <a:endParaRPr lang="en-GB" altLang="zh-CN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6BA10BB-6497-4098-AADE-21ACC595B7DE}"/>
              </a:ext>
            </a:extLst>
          </p:cNvPr>
          <p:cNvSpPr/>
          <p:nvPr/>
        </p:nvSpPr>
        <p:spPr>
          <a:xfrm>
            <a:off x="4093135" y="1491630"/>
            <a:ext cx="1126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02</a:t>
            </a:r>
            <a:endParaRPr lang="zh-CN" altLang="en-US" sz="4800" b="1" spc="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C9B92DA1-A49E-4C0F-BBA8-AFAA3B7EF630}"/>
              </a:ext>
            </a:extLst>
          </p:cNvPr>
          <p:cNvSpPr/>
          <p:nvPr/>
        </p:nvSpPr>
        <p:spPr>
          <a:xfrm>
            <a:off x="8460432" y="4227934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5885C3F8-FB26-4752-A3E9-2048F8B9744B}"/>
              </a:ext>
            </a:extLst>
          </p:cNvPr>
          <p:cNvSpPr/>
          <p:nvPr/>
        </p:nvSpPr>
        <p:spPr>
          <a:xfrm>
            <a:off x="7524328" y="3985138"/>
            <a:ext cx="674844" cy="674844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65C8618A-3B36-4676-94FC-26E6936F2E4F}"/>
              </a:ext>
            </a:extLst>
          </p:cNvPr>
          <p:cNvSpPr/>
          <p:nvPr/>
        </p:nvSpPr>
        <p:spPr>
          <a:xfrm>
            <a:off x="8312436" y="3326205"/>
            <a:ext cx="337422" cy="3374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EB95C075-0028-4E8D-A8F0-90739CF1272C}"/>
              </a:ext>
            </a:extLst>
          </p:cNvPr>
          <p:cNvSpPr/>
          <p:nvPr/>
        </p:nvSpPr>
        <p:spPr>
          <a:xfrm>
            <a:off x="1490861" y="4227934"/>
            <a:ext cx="432048" cy="432048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75D3D7D2-FF98-4054-8B8F-88CC100E0EC9}"/>
              </a:ext>
            </a:extLst>
          </p:cNvPr>
          <p:cNvSpPr/>
          <p:nvPr/>
        </p:nvSpPr>
        <p:spPr>
          <a:xfrm>
            <a:off x="299752" y="3985138"/>
            <a:ext cx="674844" cy="6748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61B82537-ADC6-4FC5-9036-1699C99A1389}"/>
              </a:ext>
            </a:extLst>
          </p:cNvPr>
          <p:cNvSpPr/>
          <p:nvPr/>
        </p:nvSpPr>
        <p:spPr>
          <a:xfrm>
            <a:off x="836867" y="3311297"/>
            <a:ext cx="337422" cy="337422"/>
          </a:xfrm>
          <a:prstGeom prst="ellipse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9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66">
        <p:fade/>
      </p:transition>
    </mc:Choice>
    <mc:Fallback xmlns="">
      <p:transition spd="med" advTm="2466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2136" y="2315217"/>
            <a:ext cx="5678016" cy="2140435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Times New Roman" panose="02020603050405020304" pitchFamily="18" charset="0"/>
              <a:buChar char="‣"/>
            </a:pPr>
            <a:r>
              <a:rPr kumimoji="1" lang="en-US" altLang="zh-CN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</a:t>
            </a:r>
            <a:r>
              <a:rPr kumimoji="1"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 skills</a:t>
            </a:r>
            <a:endParaRPr kumimoji="1"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Times New Roman" panose="02020603050405020304" pitchFamily="18" charset="0"/>
              <a:buChar char="‣"/>
            </a:pPr>
            <a:r>
              <a:rPr kumimoji="1"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Moral education value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E6E6A9B-4BF0-4796-B346-49051507A495}"/>
              </a:ext>
            </a:extLst>
          </p:cNvPr>
          <p:cNvSpPr txBox="1">
            <a:spLocks/>
          </p:cNvSpPr>
          <p:nvPr/>
        </p:nvSpPr>
        <p:spPr>
          <a:xfrm>
            <a:off x="262136" y="123478"/>
            <a:ext cx="4237856" cy="83847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Teaching content</a:t>
            </a:r>
            <a:endParaRPr kumimoji="1"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3318F6EF-8498-4BD7-9B78-35F20781CF5D}"/>
              </a:ext>
            </a:extLst>
          </p:cNvPr>
          <p:cNvGrpSpPr/>
          <p:nvPr/>
        </p:nvGrpSpPr>
        <p:grpSpPr>
          <a:xfrm>
            <a:off x="395536" y="1491630"/>
            <a:ext cx="5414331" cy="1121515"/>
            <a:chOff x="150200" y="1132138"/>
            <a:chExt cx="5852906" cy="112913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02573420-3109-4F7E-9D7E-2A40703D7DA6}"/>
                </a:ext>
              </a:extLst>
            </p:cNvPr>
            <p:cNvSpPr/>
            <p:nvPr/>
          </p:nvSpPr>
          <p:spPr>
            <a:xfrm>
              <a:off x="150200" y="1132138"/>
              <a:ext cx="5852906" cy="11291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1B03A0E9-D053-4C13-8259-C4EEF94CAAC1}"/>
                </a:ext>
              </a:extLst>
            </p:cNvPr>
            <p:cNvSpPr txBox="1"/>
            <p:nvPr/>
          </p:nvSpPr>
          <p:spPr>
            <a:xfrm>
              <a:off x="987240" y="1203198"/>
              <a:ext cx="4452405" cy="103805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Unit</a:t>
              </a:r>
              <a:r>
                <a:rPr kumimoji="1"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1"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1" lang="en-US" altLang="zh-CN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be or not to be</a:t>
              </a:r>
              <a:endParaRPr kumimoji="1" lang="zh-CN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600"/>
                </a:spcBef>
              </a:pPr>
              <a:r>
                <a:rPr kumimoji="1"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iProduce</a:t>
              </a:r>
              <a:endParaRPr kumimoji="1"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311D7D86-CED0-40FB-876E-6D4804232F54}"/>
              </a:ext>
            </a:extLst>
          </p:cNvPr>
          <p:cNvGrpSpPr/>
          <p:nvPr/>
        </p:nvGrpSpPr>
        <p:grpSpPr>
          <a:xfrm>
            <a:off x="-5228" y="195486"/>
            <a:ext cx="8765070" cy="523853"/>
            <a:chOff x="-5228" y="272275"/>
            <a:chExt cx="8765070" cy="523853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9FE46B8F-A3D9-4CB4-AED2-8D9866938572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xmlns="" id="{4DFD7C98-EBE7-475F-A538-0546FCD2ADD2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id="{1EA5DCD2-B986-4294-86A3-C62D954D0FEB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998B1286-0940-41D7-897D-5B98C15E9778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48F0352-555F-4ED2-BD44-CCB86F353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67" y="1203598"/>
            <a:ext cx="2581413" cy="3481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0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94">
        <p:fade/>
      </p:transition>
    </mc:Choice>
    <mc:Fallback xmlns="">
      <p:transition spd="med" advTm="28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7428" y="987574"/>
            <a:ext cx="222412" cy="4032448"/>
            <a:chOff x="1374772" y="1213680"/>
            <a:chExt cx="274322" cy="5187394"/>
          </a:xfrm>
        </p:grpSpPr>
        <p:sp>
          <p:nvSpPr>
            <p:cNvPr id="22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rapezoid 6"/>
          <p:cNvSpPr/>
          <p:nvPr/>
        </p:nvSpPr>
        <p:spPr>
          <a:xfrm rot="16200000">
            <a:off x="-83352" y="3739945"/>
            <a:ext cx="872808" cy="59493"/>
          </a:xfrm>
          <a:prstGeom prst="trapezoid">
            <a:avLst>
              <a:gd name="adj" fmla="val 69837"/>
            </a:avLst>
          </a:prstGeom>
          <a:solidFill>
            <a:schemeClr val="accent5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996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rapezoid 7"/>
          <p:cNvSpPr/>
          <p:nvPr/>
        </p:nvSpPr>
        <p:spPr>
          <a:xfrm rot="16200000">
            <a:off x="85957" y="2792320"/>
            <a:ext cx="547961" cy="45719"/>
          </a:xfrm>
          <a:prstGeom prst="trapezoid">
            <a:avLst>
              <a:gd name="adj" fmla="val 69837"/>
            </a:avLst>
          </a:prstGeom>
          <a:solidFill>
            <a:schemeClr val="accent4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996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Trapezoid 8"/>
          <p:cNvSpPr/>
          <p:nvPr/>
        </p:nvSpPr>
        <p:spPr>
          <a:xfrm rot="16200000">
            <a:off x="131696" y="1873495"/>
            <a:ext cx="462598" cy="39604"/>
          </a:xfrm>
          <a:prstGeom prst="trapezoid">
            <a:avLst>
              <a:gd name="adj" fmla="val 69837"/>
            </a:avLst>
          </a:prstGeom>
          <a:solidFill>
            <a:schemeClr val="accent3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996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565C58A-0F5A-4AE6-BEB1-0157A61F9A8B}"/>
              </a:ext>
            </a:extLst>
          </p:cNvPr>
          <p:cNvGrpSpPr/>
          <p:nvPr/>
        </p:nvGrpSpPr>
        <p:grpSpPr>
          <a:xfrm>
            <a:off x="343189" y="1698548"/>
            <a:ext cx="6605075" cy="586672"/>
            <a:chOff x="343189" y="1986580"/>
            <a:chExt cx="6882039" cy="636516"/>
          </a:xfrm>
        </p:grpSpPr>
        <p:sp>
          <p:nvSpPr>
            <p:cNvPr id="10" name="Pentagon 9"/>
            <p:cNvSpPr/>
            <p:nvPr/>
          </p:nvSpPr>
          <p:spPr>
            <a:xfrm>
              <a:off x="343189" y="1986580"/>
              <a:ext cx="6882039" cy="636516"/>
            </a:xfrm>
            <a:prstGeom prst="homePlate">
              <a:avLst>
                <a:gd name="adj" fmla="val 36274"/>
              </a:avLst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0183" y="2089960"/>
              <a:ext cx="6204065" cy="3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 up words and expressions relating to “choice” ;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332C836-AA74-4BA3-B85F-EF40F4550F60}"/>
              </a:ext>
            </a:extLst>
          </p:cNvPr>
          <p:cNvGrpSpPr/>
          <p:nvPr/>
        </p:nvGrpSpPr>
        <p:grpSpPr>
          <a:xfrm>
            <a:off x="367106" y="2506707"/>
            <a:ext cx="8093326" cy="606092"/>
            <a:chOff x="215921" y="2794739"/>
            <a:chExt cx="8429549" cy="573246"/>
          </a:xfrm>
        </p:grpSpPr>
        <p:sp>
          <p:nvSpPr>
            <p:cNvPr id="11" name="Pentagon 10"/>
            <p:cNvSpPr/>
            <p:nvPr/>
          </p:nvSpPr>
          <p:spPr>
            <a:xfrm>
              <a:off x="215921" y="2794739"/>
              <a:ext cx="8429549" cy="573246"/>
            </a:xfrm>
            <a:prstGeom prst="homePlate">
              <a:avLst>
                <a:gd name="adj" fmla="val 36274"/>
              </a:avLst>
            </a:prstGeom>
            <a:solidFill>
              <a:schemeClr val="accent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82098" y="2867584"/>
              <a:ext cx="7931141" cy="363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Apply effective writing skills to give suggestions on  major choosing;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B1527AD9-FB3A-4172-9A09-18858020CF5E}"/>
              </a:ext>
            </a:extLst>
          </p:cNvPr>
          <p:cNvGrpSpPr/>
          <p:nvPr/>
        </p:nvGrpSpPr>
        <p:grpSpPr>
          <a:xfrm>
            <a:off x="340179" y="3293284"/>
            <a:ext cx="9091758" cy="949003"/>
            <a:chOff x="331504" y="3578438"/>
            <a:chExt cx="8064807" cy="913378"/>
          </a:xfrm>
        </p:grpSpPr>
        <p:sp>
          <p:nvSpPr>
            <p:cNvPr id="12" name="Pentagon 11"/>
            <p:cNvSpPr/>
            <p:nvPr/>
          </p:nvSpPr>
          <p:spPr>
            <a:xfrm>
              <a:off x="331504" y="3578438"/>
              <a:ext cx="7740454" cy="913378"/>
            </a:xfrm>
            <a:prstGeom prst="homePlate">
              <a:avLst>
                <a:gd name="adj" fmla="val 36274"/>
              </a:avLst>
            </a:prstGeom>
            <a:solidFill>
              <a:schemeClr val="bg1">
                <a:lumMod val="6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6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9291" y="3648828"/>
              <a:ext cx="7837020" cy="772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Establish the concept of major selecting combining personal interest and </a:t>
              </a:r>
            </a:p>
            <a:p>
              <a:pPr>
                <a:lnSpc>
                  <a:spcPct val="120000"/>
                </a:lnSpc>
              </a:pPr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social responsibility.</a:t>
              </a:r>
              <a:endParaRPr kumimoji="1"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xmlns="" id="{90ED4778-6360-4FCB-B966-A5C03E79F9E9}"/>
              </a:ext>
            </a:extLst>
          </p:cNvPr>
          <p:cNvGrpSpPr/>
          <p:nvPr/>
        </p:nvGrpSpPr>
        <p:grpSpPr>
          <a:xfrm>
            <a:off x="-5228" y="272275"/>
            <a:ext cx="8765070" cy="523853"/>
            <a:chOff x="-5228" y="272275"/>
            <a:chExt cx="8765070" cy="523853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xmlns="" id="{C9D94DE0-4FD7-47A6-B081-923C1C2F31FB}"/>
                </a:ext>
              </a:extLst>
            </p:cNvPr>
            <p:cNvGrpSpPr/>
            <p:nvPr/>
          </p:nvGrpSpPr>
          <p:grpSpPr>
            <a:xfrm>
              <a:off x="-5228" y="272275"/>
              <a:ext cx="490597" cy="499275"/>
              <a:chOff x="-5228" y="136731"/>
              <a:chExt cx="490597" cy="499275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xmlns="" id="{3E3DC602-C495-449E-A7DC-903CBB6A6346}"/>
                  </a:ext>
                </a:extLst>
              </p:cNvPr>
              <p:cNvSpPr/>
              <p:nvPr/>
            </p:nvSpPr>
            <p:spPr>
              <a:xfrm>
                <a:off x="-5228" y="142062"/>
                <a:ext cx="292359" cy="493944"/>
              </a:xfrm>
              <a:prstGeom prst="rect">
                <a:avLst/>
              </a:prstGeom>
              <a:solidFill>
                <a:srgbClr val="1737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xmlns="" id="{6DACA1CF-E2B2-4AD6-9EAA-3721E3B5335C}"/>
                  </a:ext>
                </a:extLst>
              </p:cNvPr>
              <p:cNvSpPr/>
              <p:nvPr/>
            </p:nvSpPr>
            <p:spPr>
              <a:xfrm>
                <a:off x="364819" y="136731"/>
                <a:ext cx="120550" cy="4939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7389" tIns="33694" rIns="67389" bIns="33694" rtlCol="0" anchor="ctr"/>
              <a:lstStyle/>
              <a:p>
                <a:pPr algn="ctr" defTabSz="673312"/>
                <a:endParaRPr lang="zh-CN" altLang="en-US" sz="1700">
                  <a:solidFill>
                    <a:srgbClr val="4E639C"/>
                  </a:solidFill>
                </a:endParaRPr>
              </a:p>
            </p:txBody>
          </p:sp>
        </p:grp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xmlns="" id="{F1A479E2-AF79-4008-AD55-2B7F3B38855C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6" y="796128"/>
              <a:ext cx="8064896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标题 1">
            <a:extLst>
              <a:ext uri="{FF2B5EF4-FFF2-40B4-BE49-F238E27FC236}">
                <a16:creationId xmlns:a16="http://schemas.microsoft.com/office/drawing/2014/main" xmlns="" id="{CA6FFA49-6231-4A04-ACD1-D560BEF8929D}"/>
              </a:ext>
            </a:extLst>
          </p:cNvPr>
          <p:cNvSpPr txBox="1">
            <a:spLocks/>
          </p:cNvSpPr>
          <p:nvPr/>
        </p:nvSpPr>
        <p:spPr>
          <a:xfrm>
            <a:off x="-22169" y="213236"/>
            <a:ext cx="5485168" cy="9244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Learning objectives</a:t>
            </a:r>
            <a:endParaRPr kumimoji="1"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3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8">
        <p14:ferris dir="l"/>
      </p:transition>
    </mc:Choice>
    <mc:Fallback xmlns="">
      <p:transition spd="slow" advTm="22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1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.4|0.9|5.1|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5.3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6|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2|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7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8|1.2|21.3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7375E"/>
      </a:accent1>
      <a:accent2>
        <a:srgbClr val="FFC000"/>
      </a:accent2>
      <a:accent3>
        <a:srgbClr val="17375E"/>
      </a:accent3>
      <a:accent4>
        <a:srgbClr val="FCB806"/>
      </a:accent4>
      <a:accent5>
        <a:srgbClr val="17375E"/>
      </a:accent5>
      <a:accent6>
        <a:srgbClr val="FCB806"/>
      </a:accent6>
      <a:hlink>
        <a:srgbClr val="17375E"/>
      </a:hlink>
      <a:folHlink>
        <a:srgbClr val="FCB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17375E"/>
    </a:accent1>
    <a:accent2>
      <a:srgbClr val="FFC000"/>
    </a:accent2>
    <a:accent3>
      <a:srgbClr val="17375E"/>
    </a:accent3>
    <a:accent4>
      <a:srgbClr val="FCB806"/>
    </a:accent4>
    <a:accent5>
      <a:srgbClr val="17375E"/>
    </a:accent5>
    <a:accent6>
      <a:srgbClr val="FCB806"/>
    </a:accent6>
    <a:hlink>
      <a:srgbClr val="17375E"/>
    </a:hlink>
    <a:folHlink>
      <a:srgbClr val="FCB806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17375E"/>
    </a:accent1>
    <a:accent2>
      <a:srgbClr val="FFC000"/>
    </a:accent2>
    <a:accent3>
      <a:srgbClr val="17375E"/>
    </a:accent3>
    <a:accent4>
      <a:srgbClr val="FCB806"/>
    </a:accent4>
    <a:accent5>
      <a:srgbClr val="17375E"/>
    </a:accent5>
    <a:accent6>
      <a:srgbClr val="FCB806"/>
    </a:accent6>
    <a:hlink>
      <a:srgbClr val="17375E"/>
    </a:hlink>
    <a:folHlink>
      <a:srgbClr val="FCB806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17375E"/>
    </a:accent1>
    <a:accent2>
      <a:srgbClr val="FFC000"/>
    </a:accent2>
    <a:accent3>
      <a:srgbClr val="17375E"/>
    </a:accent3>
    <a:accent4>
      <a:srgbClr val="FCB806"/>
    </a:accent4>
    <a:accent5>
      <a:srgbClr val="17375E"/>
    </a:accent5>
    <a:accent6>
      <a:srgbClr val="FCB806"/>
    </a:accent6>
    <a:hlink>
      <a:srgbClr val="17375E"/>
    </a:hlink>
    <a:folHlink>
      <a:srgbClr val="FCB806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17375E"/>
    </a:accent1>
    <a:accent2>
      <a:srgbClr val="FFC000"/>
    </a:accent2>
    <a:accent3>
      <a:srgbClr val="17375E"/>
    </a:accent3>
    <a:accent4>
      <a:srgbClr val="FCB806"/>
    </a:accent4>
    <a:accent5>
      <a:srgbClr val="17375E"/>
    </a:accent5>
    <a:accent6>
      <a:srgbClr val="FCB806"/>
    </a:accent6>
    <a:hlink>
      <a:srgbClr val="17375E"/>
    </a:hlink>
    <a:folHlink>
      <a:srgbClr val="FCB8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7231</TotalTime>
  <Words>606</Words>
  <Application>Microsoft Macintosh PowerPoint</Application>
  <PresentationFormat>全屏显示(16:9)</PresentationFormat>
  <Paragraphs>186</Paragraphs>
  <Slides>28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Arial</vt:lpstr>
      <vt:lpstr>Calibri</vt:lpstr>
      <vt:lpstr>Georgia</vt:lpstr>
      <vt:lpstr>Impact</vt:lpstr>
      <vt:lpstr>Open Sans Light</vt:lpstr>
      <vt:lpstr>Times New Roman</vt:lpstr>
      <vt:lpstr>Wingdings</vt:lpstr>
      <vt:lpstr>方正粗黑宋简体</vt:lpstr>
      <vt:lpstr>隶书</vt:lpstr>
      <vt:lpstr>宋体</vt:lpstr>
      <vt:lpstr>微软雅黑</vt:lpstr>
      <vt:lpstr>幼圆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Production-Oriented Approach</vt:lpstr>
      <vt:lpstr>Learning procedure</vt:lpstr>
      <vt:lpstr>PowerPoint 演示文稿</vt:lpstr>
      <vt:lpstr>Multiple evaluation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Microsoft Office 用户</cp:lastModifiedBy>
  <cp:revision>394</cp:revision>
  <dcterms:created xsi:type="dcterms:W3CDTF">2015-12-11T17:46:17Z</dcterms:created>
  <dcterms:modified xsi:type="dcterms:W3CDTF">2020-08-10T07:30:38Z</dcterms:modified>
</cp:coreProperties>
</file>