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0"/>
  </p:notesMasterIdLst>
  <p:sldIdLst>
    <p:sldId id="393" r:id="rId5"/>
    <p:sldId id="423" r:id="rId6"/>
    <p:sldId id="280" r:id="rId7"/>
    <p:sldId id="301" r:id="rId8"/>
    <p:sldId id="340" r:id="rId9"/>
    <p:sldId id="437" r:id="rId11"/>
    <p:sldId id="414" r:id="rId12"/>
    <p:sldId id="424" r:id="rId13"/>
    <p:sldId id="342" r:id="rId14"/>
    <p:sldId id="425" r:id="rId15"/>
    <p:sldId id="436" r:id="rId16"/>
    <p:sldId id="444" r:id="rId17"/>
    <p:sldId id="445" r:id="rId18"/>
    <p:sldId id="446" r:id="rId19"/>
    <p:sldId id="447" r:id="rId20"/>
    <p:sldId id="448" r:id="rId21"/>
    <p:sldId id="449" r:id="rId22"/>
    <p:sldId id="450" r:id="rId23"/>
    <p:sldId id="451" r:id="rId24"/>
    <p:sldId id="452" r:id="rId25"/>
    <p:sldId id="453" r:id="rId26"/>
    <p:sldId id="454" r:id="rId27"/>
    <p:sldId id="455" r:id="rId28"/>
    <p:sldId id="456" r:id="rId29"/>
    <p:sldId id="457" r:id="rId30"/>
    <p:sldId id="458" r:id="rId31"/>
    <p:sldId id="459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5C30D"/>
    <a:srgbClr val="FC7F9F"/>
    <a:srgbClr val="B2B2B2"/>
    <a:srgbClr val="C0C0C0"/>
    <a:srgbClr val="E5E3EA"/>
    <a:srgbClr val="23CEFF"/>
    <a:srgbClr val="E396F6"/>
    <a:srgbClr val="FA4876"/>
    <a:srgbClr val="EDB9F9"/>
    <a:srgbClr val="FEB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in order to make them produce 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 b="1"/>
          </a:p>
          <a:p>
            <a:endParaRPr lang="zh-CN" altLang="en-US" b="1"/>
          </a:p>
          <a:p>
            <a:r>
              <a:rPr lang="en-US" altLang="zh-CN" b="1"/>
              <a:t>do you understand they were talking about? right?  They gave up some examples about different types of behavior. Here is one thing I'd like to stress. that is PRONUNCIATION. </a:t>
            </a:r>
            <a:r>
              <a:rPr lang="zh-CN" altLang="en-US" b="1"/>
              <a:t>板书：纠音：</a:t>
            </a:r>
            <a:r>
              <a:rPr lang="en-US" altLang="zh-CN" b="1"/>
              <a:t>cooperative; contribute  covid-19 virus or novel coronavirus</a:t>
            </a:r>
            <a:endParaRPr lang="en-US" altLang="zh-CN" b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5E547-037E-428E-B623-435C516AC06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7A072-9381-4C7F-8671-366C2D81E3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53.xml"/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67.xml"/><Relationship Id="rId22" Type="http://schemas.openxmlformats.org/officeDocument/2006/relationships/tags" Target="../tags/tag266.xml"/><Relationship Id="rId21" Type="http://schemas.openxmlformats.org/officeDocument/2006/relationships/tags" Target="../tags/tag265.xml"/><Relationship Id="rId20" Type="http://schemas.openxmlformats.org/officeDocument/2006/relationships/tags" Target="../tags/tag264.xml"/><Relationship Id="rId2" Type="http://schemas.openxmlformats.org/officeDocument/2006/relationships/tags" Target="../tags/tag246.xml"/><Relationship Id="rId19" Type="http://schemas.openxmlformats.org/officeDocument/2006/relationships/tags" Target="../tags/tag263.xml"/><Relationship Id="rId18" Type="http://schemas.openxmlformats.org/officeDocument/2006/relationships/tags" Target="../tags/tag262.xml"/><Relationship Id="rId17" Type="http://schemas.openxmlformats.org/officeDocument/2006/relationships/tags" Target="../tags/tag261.xml"/><Relationship Id="rId16" Type="http://schemas.openxmlformats.org/officeDocument/2006/relationships/tags" Target="../tags/tag260.xml"/><Relationship Id="rId15" Type="http://schemas.openxmlformats.org/officeDocument/2006/relationships/tags" Target="../tags/tag259.xml"/><Relationship Id="rId14" Type="http://schemas.openxmlformats.org/officeDocument/2006/relationships/tags" Target="../tags/tag258.xml"/><Relationship Id="rId13" Type="http://schemas.openxmlformats.org/officeDocument/2006/relationships/tags" Target="../tags/tag257.xml"/><Relationship Id="rId12" Type="http://schemas.openxmlformats.org/officeDocument/2006/relationships/tags" Target="../tags/tag256.xml"/><Relationship Id="rId11" Type="http://schemas.openxmlformats.org/officeDocument/2006/relationships/tags" Target="../tags/tag255.xml"/><Relationship Id="rId10" Type="http://schemas.openxmlformats.org/officeDocument/2006/relationships/tags" Target="../tags/tag254.xml"/><Relationship Id="rId1" Type="http://schemas.openxmlformats.org/officeDocument/2006/relationships/tags" Target="../tags/tag24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tags" Target="../tags/tag269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tags" Target="../tags/tag276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6" Type="http://schemas.openxmlformats.org/officeDocument/2006/relationships/slideLayout" Target="../slideLayouts/slideLayout29.xml"/><Relationship Id="rId15" Type="http://schemas.openxmlformats.org/officeDocument/2006/relationships/image" Target="../media/image1.svg"/><Relationship Id="rId14" Type="http://schemas.openxmlformats.org/officeDocument/2006/relationships/image" Target="../media/image28.png"/><Relationship Id="rId13" Type="http://schemas.openxmlformats.org/officeDocument/2006/relationships/tags" Target="../tags/tag282.xml"/><Relationship Id="rId12" Type="http://schemas.openxmlformats.org/officeDocument/2006/relationships/tags" Target="../tags/tag281.xml"/><Relationship Id="rId11" Type="http://schemas.openxmlformats.org/officeDocument/2006/relationships/tags" Target="../tags/tag280.xml"/><Relationship Id="rId10" Type="http://schemas.openxmlformats.org/officeDocument/2006/relationships/tags" Target="../tags/tag279.xml"/><Relationship Id="rId1" Type="http://schemas.openxmlformats.org/officeDocument/2006/relationships/tags" Target="../tags/tag27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283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6" Type="http://schemas.openxmlformats.org/officeDocument/2006/relationships/tags" Target="../tags/tag284.xml"/><Relationship Id="rId5" Type="http://schemas.microsoft.com/office/2007/relationships/media" Target="file:///C:\Users\14757\Desktop\&#27604;&#36187;&#35838;&#20214;\0bf2ruaa4aaaqyai444ronpfbdodb2gqadqa.f10002_1.mp4" TargetMode="External"/><Relationship Id="rId4" Type="http://schemas.openxmlformats.org/officeDocument/2006/relationships/video" Target="file:///C:\Users\14757\Desktop\&#27604;&#36187;&#35838;&#20214;\0bf2ruaa4aaaqyai444ronpfbdodb2gqadqa.f10002_1.mp4" TargetMode="External"/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.png"/><Relationship Id="rId3" Type="http://schemas.openxmlformats.org/officeDocument/2006/relationships/tags" Target="../tags/tag25.xml"/><Relationship Id="rId2" Type="http://schemas.openxmlformats.org/officeDocument/2006/relationships/image" Target="../media/image2.jpe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47.xml"/><Relationship Id="rId21" Type="http://schemas.openxmlformats.org/officeDocument/2006/relationships/tags" Target="../tags/tag46.xml"/><Relationship Id="rId20" Type="http://schemas.openxmlformats.org/officeDocument/2006/relationships/tags" Target="../tags/tag45.xml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3" Type="http://schemas.openxmlformats.org/officeDocument/2006/relationships/notesSlide" Target="../notesSlides/notesSlide1.xml"/><Relationship Id="rId32" Type="http://schemas.openxmlformats.org/officeDocument/2006/relationships/slideLayout" Target="../slideLayouts/slideLayout7.xml"/><Relationship Id="rId31" Type="http://schemas.openxmlformats.org/officeDocument/2006/relationships/tags" Target="../tags/tag78.xml"/><Relationship Id="rId30" Type="http://schemas.openxmlformats.org/officeDocument/2006/relationships/tags" Target="../tags/tag77.xml"/><Relationship Id="rId3" Type="http://schemas.openxmlformats.org/officeDocument/2006/relationships/tags" Target="../tags/tag50.xml"/><Relationship Id="rId29" Type="http://schemas.openxmlformats.org/officeDocument/2006/relationships/tags" Target="../tags/tag76.xml"/><Relationship Id="rId28" Type="http://schemas.openxmlformats.org/officeDocument/2006/relationships/tags" Target="../tags/tag75.xml"/><Relationship Id="rId27" Type="http://schemas.openxmlformats.org/officeDocument/2006/relationships/tags" Target="../tags/tag74.xml"/><Relationship Id="rId26" Type="http://schemas.openxmlformats.org/officeDocument/2006/relationships/tags" Target="../tags/tag73.xml"/><Relationship Id="rId25" Type="http://schemas.openxmlformats.org/officeDocument/2006/relationships/tags" Target="../tags/tag72.xml"/><Relationship Id="rId24" Type="http://schemas.openxmlformats.org/officeDocument/2006/relationships/tags" Target="../tags/tag71.xml"/><Relationship Id="rId23" Type="http://schemas.openxmlformats.org/officeDocument/2006/relationships/tags" Target="../tags/tag70.xml"/><Relationship Id="rId22" Type="http://schemas.openxmlformats.org/officeDocument/2006/relationships/tags" Target="../tags/tag69.xml"/><Relationship Id="rId21" Type="http://schemas.openxmlformats.org/officeDocument/2006/relationships/tags" Target="../tags/tag68.xml"/><Relationship Id="rId20" Type="http://schemas.openxmlformats.org/officeDocument/2006/relationships/tags" Target="../tags/tag67.xml"/><Relationship Id="rId2" Type="http://schemas.openxmlformats.org/officeDocument/2006/relationships/tags" Target="../tags/tag49.xml"/><Relationship Id="rId19" Type="http://schemas.openxmlformats.org/officeDocument/2006/relationships/tags" Target="../tags/tag66.xml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tags" Target="../tags/tag4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1.png"/><Relationship Id="rId14" Type="http://schemas.openxmlformats.org/officeDocument/2006/relationships/tags" Target="../tags/tag92.xml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7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0" Type="http://schemas.openxmlformats.org/officeDocument/2006/relationships/notesSlide" Target="../notesSlides/notesSlide2.xml"/><Relationship Id="rId3" Type="http://schemas.openxmlformats.org/officeDocument/2006/relationships/tags" Target="../tags/tag95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119.xml"/><Relationship Id="rId27" Type="http://schemas.openxmlformats.org/officeDocument/2006/relationships/tags" Target="../tags/tag118.xml"/><Relationship Id="rId26" Type="http://schemas.openxmlformats.org/officeDocument/2006/relationships/tags" Target="../tags/tag117.xml"/><Relationship Id="rId25" Type="http://schemas.openxmlformats.org/officeDocument/2006/relationships/tags" Target="../tags/tag116.xml"/><Relationship Id="rId24" Type="http://schemas.openxmlformats.org/officeDocument/2006/relationships/tags" Target="../tags/tag115.xml"/><Relationship Id="rId23" Type="http://schemas.openxmlformats.org/officeDocument/2006/relationships/tags" Target="../tags/tag114.xml"/><Relationship Id="rId22" Type="http://schemas.openxmlformats.org/officeDocument/2006/relationships/tags" Target="../tags/tag113.xml"/><Relationship Id="rId21" Type="http://schemas.openxmlformats.org/officeDocument/2006/relationships/tags" Target="../tags/tag112.xml"/><Relationship Id="rId20" Type="http://schemas.openxmlformats.org/officeDocument/2006/relationships/tags" Target="../tags/tag111.xml"/><Relationship Id="rId2" Type="http://schemas.openxmlformats.org/officeDocument/2006/relationships/tags" Target="../tags/tag94.xml"/><Relationship Id="rId19" Type="http://schemas.openxmlformats.org/officeDocument/2006/relationships/tags" Target="../tags/tag110.xml"/><Relationship Id="rId18" Type="http://schemas.openxmlformats.org/officeDocument/2006/relationships/image" Target="../media/image12.png"/><Relationship Id="rId17" Type="http://schemas.openxmlformats.org/officeDocument/2006/relationships/tags" Target="../tags/tag109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tags" Target="../tags/tag93.xml"/></Relationships>
</file>

<file path=ppt/slides/_rels/slide9.xml.rels><?xml version="1.0" encoding="UTF-8" standalone="yes"?>
<Relationships xmlns="http://schemas.openxmlformats.org/package/2006/relationships"><Relationship Id="rId99" Type="http://schemas.openxmlformats.org/officeDocument/2006/relationships/tags" Target="../tags/tag217.xml"/><Relationship Id="rId98" Type="http://schemas.openxmlformats.org/officeDocument/2006/relationships/tags" Target="../tags/tag216.xml"/><Relationship Id="rId97" Type="http://schemas.openxmlformats.org/officeDocument/2006/relationships/tags" Target="../tags/tag215.xml"/><Relationship Id="rId96" Type="http://schemas.openxmlformats.org/officeDocument/2006/relationships/tags" Target="../tags/tag214.xml"/><Relationship Id="rId95" Type="http://schemas.openxmlformats.org/officeDocument/2006/relationships/tags" Target="../tags/tag213.xml"/><Relationship Id="rId94" Type="http://schemas.openxmlformats.org/officeDocument/2006/relationships/tags" Target="../tags/tag212.xml"/><Relationship Id="rId93" Type="http://schemas.openxmlformats.org/officeDocument/2006/relationships/tags" Target="../tags/tag211.xml"/><Relationship Id="rId92" Type="http://schemas.openxmlformats.org/officeDocument/2006/relationships/tags" Target="../tags/tag210.xml"/><Relationship Id="rId91" Type="http://schemas.openxmlformats.org/officeDocument/2006/relationships/tags" Target="../tags/tag209.xml"/><Relationship Id="rId90" Type="http://schemas.openxmlformats.org/officeDocument/2006/relationships/tags" Target="../tags/tag208.xml"/><Relationship Id="rId9" Type="http://schemas.openxmlformats.org/officeDocument/2006/relationships/tags" Target="../tags/tag127.xml"/><Relationship Id="rId89" Type="http://schemas.openxmlformats.org/officeDocument/2006/relationships/tags" Target="../tags/tag207.xml"/><Relationship Id="rId88" Type="http://schemas.openxmlformats.org/officeDocument/2006/relationships/tags" Target="../tags/tag206.xml"/><Relationship Id="rId87" Type="http://schemas.openxmlformats.org/officeDocument/2006/relationships/tags" Target="../tags/tag205.xml"/><Relationship Id="rId86" Type="http://schemas.openxmlformats.org/officeDocument/2006/relationships/tags" Target="../tags/tag204.xml"/><Relationship Id="rId85" Type="http://schemas.openxmlformats.org/officeDocument/2006/relationships/tags" Target="../tags/tag203.xml"/><Relationship Id="rId84" Type="http://schemas.openxmlformats.org/officeDocument/2006/relationships/tags" Target="../tags/tag202.xml"/><Relationship Id="rId83" Type="http://schemas.openxmlformats.org/officeDocument/2006/relationships/tags" Target="../tags/tag201.xml"/><Relationship Id="rId82" Type="http://schemas.openxmlformats.org/officeDocument/2006/relationships/tags" Target="../tags/tag200.xml"/><Relationship Id="rId81" Type="http://schemas.openxmlformats.org/officeDocument/2006/relationships/tags" Target="../tags/tag199.xml"/><Relationship Id="rId80" Type="http://schemas.openxmlformats.org/officeDocument/2006/relationships/tags" Target="../tags/tag198.xml"/><Relationship Id="rId8" Type="http://schemas.openxmlformats.org/officeDocument/2006/relationships/tags" Target="../tags/tag126.xml"/><Relationship Id="rId79" Type="http://schemas.openxmlformats.org/officeDocument/2006/relationships/tags" Target="../tags/tag197.xml"/><Relationship Id="rId78" Type="http://schemas.openxmlformats.org/officeDocument/2006/relationships/tags" Target="../tags/tag196.xml"/><Relationship Id="rId77" Type="http://schemas.openxmlformats.org/officeDocument/2006/relationships/tags" Target="../tags/tag195.xml"/><Relationship Id="rId76" Type="http://schemas.openxmlformats.org/officeDocument/2006/relationships/tags" Target="../tags/tag194.xml"/><Relationship Id="rId75" Type="http://schemas.openxmlformats.org/officeDocument/2006/relationships/tags" Target="../tags/tag193.xml"/><Relationship Id="rId74" Type="http://schemas.openxmlformats.org/officeDocument/2006/relationships/tags" Target="../tags/tag192.xml"/><Relationship Id="rId73" Type="http://schemas.openxmlformats.org/officeDocument/2006/relationships/tags" Target="../tags/tag191.xml"/><Relationship Id="rId72" Type="http://schemas.openxmlformats.org/officeDocument/2006/relationships/tags" Target="../tags/tag190.xml"/><Relationship Id="rId71" Type="http://schemas.openxmlformats.org/officeDocument/2006/relationships/tags" Target="../tags/tag189.xml"/><Relationship Id="rId70" Type="http://schemas.openxmlformats.org/officeDocument/2006/relationships/tags" Target="../tags/tag188.xml"/><Relationship Id="rId7" Type="http://schemas.openxmlformats.org/officeDocument/2006/relationships/tags" Target="../tags/tag125.xml"/><Relationship Id="rId69" Type="http://schemas.openxmlformats.org/officeDocument/2006/relationships/tags" Target="../tags/tag187.xml"/><Relationship Id="rId68" Type="http://schemas.openxmlformats.org/officeDocument/2006/relationships/tags" Target="../tags/tag186.xml"/><Relationship Id="rId67" Type="http://schemas.openxmlformats.org/officeDocument/2006/relationships/tags" Target="../tags/tag185.xml"/><Relationship Id="rId66" Type="http://schemas.openxmlformats.org/officeDocument/2006/relationships/tags" Target="../tags/tag184.xml"/><Relationship Id="rId65" Type="http://schemas.openxmlformats.org/officeDocument/2006/relationships/tags" Target="../tags/tag183.xml"/><Relationship Id="rId64" Type="http://schemas.openxmlformats.org/officeDocument/2006/relationships/tags" Target="../tags/tag182.xml"/><Relationship Id="rId63" Type="http://schemas.openxmlformats.org/officeDocument/2006/relationships/tags" Target="../tags/tag181.xml"/><Relationship Id="rId62" Type="http://schemas.openxmlformats.org/officeDocument/2006/relationships/tags" Target="../tags/tag180.xml"/><Relationship Id="rId61" Type="http://schemas.openxmlformats.org/officeDocument/2006/relationships/tags" Target="../tags/tag179.xml"/><Relationship Id="rId60" Type="http://schemas.openxmlformats.org/officeDocument/2006/relationships/tags" Target="../tags/tag178.xml"/><Relationship Id="rId6" Type="http://schemas.openxmlformats.org/officeDocument/2006/relationships/tags" Target="../tags/tag124.xml"/><Relationship Id="rId59" Type="http://schemas.openxmlformats.org/officeDocument/2006/relationships/tags" Target="../tags/tag177.xml"/><Relationship Id="rId58" Type="http://schemas.openxmlformats.org/officeDocument/2006/relationships/tags" Target="../tags/tag176.xml"/><Relationship Id="rId57" Type="http://schemas.openxmlformats.org/officeDocument/2006/relationships/tags" Target="../tags/tag175.xml"/><Relationship Id="rId56" Type="http://schemas.openxmlformats.org/officeDocument/2006/relationships/tags" Target="../tags/tag174.xml"/><Relationship Id="rId55" Type="http://schemas.openxmlformats.org/officeDocument/2006/relationships/tags" Target="../tags/tag173.xml"/><Relationship Id="rId54" Type="http://schemas.openxmlformats.org/officeDocument/2006/relationships/tags" Target="../tags/tag172.xml"/><Relationship Id="rId53" Type="http://schemas.openxmlformats.org/officeDocument/2006/relationships/tags" Target="../tags/tag171.xml"/><Relationship Id="rId52" Type="http://schemas.openxmlformats.org/officeDocument/2006/relationships/tags" Target="../tags/tag170.xml"/><Relationship Id="rId51" Type="http://schemas.openxmlformats.org/officeDocument/2006/relationships/tags" Target="../tags/tag169.xml"/><Relationship Id="rId50" Type="http://schemas.openxmlformats.org/officeDocument/2006/relationships/tags" Target="../tags/tag168.xml"/><Relationship Id="rId5" Type="http://schemas.openxmlformats.org/officeDocument/2006/relationships/tags" Target="../tags/tag123.xml"/><Relationship Id="rId49" Type="http://schemas.openxmlformats.org/officeDocument/2006/relationships/tags" Target="../tags/tag167.xml"/><Relationship Id="rId48" Type="http://schemas.openxmlformats.org/officeDocument/2006/relationships/tags" Target="../tags/tag166.xml"/><Relationship Id="rId47" Type="http://schemas.openxmlformats.org/officeDocument/2006/relationships/tags" Target="../tags/tag165.xml"/><Relationship Id="rId46" Type="http://schemas.openxmlformats.org/officeDocument/2006/relationships/tags" Target="../tags/tag164.xml"/><Relationship Id="rId45" Type="http://schemas.openxmlformats.org/officeDocument/2006/relationships/tags" Target="../tags/tag163.xml"/><Relationship Id="rId44" Type="http://schemas.openxmlformats.org/officeDocument/2006/relationships/tags" Target="../tags/tag162.xml"/><Relationship Id="rId43" Type="http://schemas.openxmlformats.org/officeDocument/2006/relationships/tags" Target="../tags/tag161.xml"/><Relationship Id="rId42" Type="http://schemas.openxmlformats.org/officeDocument/2006/relationships/tags" Target="../tags/tag160.xml"/><Relationship Id="rId41" Type="http://schemas.openxmlformats.org/officeDocument/2006/relationships/tags" Target="../tags/tag159.xml"/><Relationship Id="rId40" Type="http://schemas.openxmlformats.org/officeDocument/2006/relationships/tags" Target="../tags/tag158.xml"/><Relationship Id="rId4" Type="http://schemas.openxmlformats.org/officeDocument/2006/relationships/tags" Target="../tags/tag122.xml"/><Relationship Id="rId39" Type="http://schemas.openxmlformats.org/officeDocument/2006/relationships/tags" Target="../tags/tag157.xml"/><Relationship Id="rId38" Type="http://schemas.openxmlformats.org/officeDocument/2006/relationships/tags" Target="../tags/tag156.xml"/><Relationship Id="rId37" Type="http://schemas.openxmlformats.org/officeDocument/2006/relationships/tags" Target="../tags/tag155.xml"/><Relationship Id="rId36" Type="http://schemas.openxmlformats.org/officeDocument/2006/relationships/tags" Target="../tags/tag154.xml"/><Relationship Id="rId35" Type="http://schemas.openxmlformats.org/officeDocument/2006/relationships/tags" Target="../tags/tag153.xml"/><Relationship Id="rId34" Type="http://schemas.openxmlformats.org/officeDocument/2006/relationships/tags" Target="../tags/tag152.xml"/><Relationship Id="rId33" Type="http://schemas.openxmlformats.org/officeDocument/2006/relationships/tags" Target="../tags/tag151.xml"/><Relationship Id="rId32" Type="http://schemas.openxmlformats.org/officeDocument/2006/relationships/tags" Target="../tags/tag150.xml"/><Relationship Id="rId31" Type="http://schemas.openxmlformats.org/officeDocument/2006/relationships/tags" Target="../tags/tag149.xml"/><Relationship Id="rId30" Type="http://schemas.openxmlformats.org/officeDocument/2006/relationships/tags" Target="../tags/tag148.xml"/><Relationship Id="rId3" Type="http://schemas.openxmlformats.org/officeDocument/2006/relationships/tags" Target="../tags/tag121.xml"/><Relationship Id="rId29" Type="http://schemas.openxmlformats.org/officeDocument/2006/relationships/tags" Target="../tags/tag147.xml"/><Relationship Id="rId28" Type="http://schemas.openxmlformats.org/officeDocument/2006/relationships/tags" Target="../tags/tag146.xml"/><Relationship Id="rId27" Type="http://schemas.openxmlformats.org/officeDocument/2006/relationships/tags" Target="../tags/tag145.xml"/><Relationship Id="rId26" Type="http://schemas.openxmlformats.org/officeDocument/2006/relationships/tags" Target="../tags/tag144.xml"/><Relationship Id="rId25" Type="http://schemas.openxmlformats.org/officeDocument/2006/relationships/tags" Target="../tags/tag143.xml"/><Relationship Id="rId24" Type="http://schemas.openxmlformats.org/officeDocument/2006/relationships/tags" Target="../tags/tag142.xml"/><Relationship Id="rId23" Type="http://schemas.openxmlformats.org/officeDocument/2006/relationships/tags" Target="../tags/tag141.xml"/><Relationship Id="rId22" Type="http://schemas.openxmlformats.org/officeDocument/2006/relationships/tags" Target="../tags/tag140.xml"/><Relationship Id="rId21" Type="http://schemas.openxmlformats.org/officeDocument/2006/relationships/tags" Target="../tags/tag139.xml"/><Relationship Id="rId20" Type="http://schemas.openxmlformats.org/officeDocument/2006/relationships/tags" Target="../tags/tag138.xml"/><Relationship Id="rId2" Type="http://schemas.openxmlformats.org/officeDocument/2006/relationships/tags" Target="../tags/tag120.xml"/><Relationship Id="rId19" Type="http://schemas.openxmlformats.org/officeDocument/2006/relationships/tags" Target="../tags/tag137.xml"/><Relationship Id="rId18" Type="http://schemas.openxmlformats.org/officeDocument/2006/relationships/tags" Target="../tags/tag136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9" Type="http://schemas.openxmlformats.org/officeDocument/2006/relationships/notesSlide" Target="../notesSlides/notesSlide3.xml"/><Relationship Id="rId128" Type="http://schemas.openxmlformats.org/officeDocument/2006/relationships/slideLayout" Target="../slideLayouts/slideLayout7.xml"/><Relationship Id="rId127" Type="http://schemas.openxmlformats.org/officeDocument/2006/relationships/tags" Target="../tags/tag244.xml"/><Relationship Id="rId126" Type="http://schemas.openxmlformats.org/officeDocument/2006/relationships/tags" Target="../tags/tag243.xml"/><Relationship Id="rId125" Type="http://schemas.openxmlformats.org/officeDocument/2006/relationships/tags" Target="../tags/tag242.xml"/><Relationship Id="rId124" Type="http://schemas.openxmlformats.org/officeDocument/2006/relationships/tags" Target="../tags/tag241.xml"/><Relationship Id="rId123" Type="http://schemas.openxmlformats.org/officeDocument/2006/relationships/tags" Target="../tags/tag240.xml"/><Relationship Id="rId122" Type="http://schemas.openxmlformats.org/officeDocument/2006/relationships/image" Target="../media/image13.png"/><Relationship Id="rId121" Type="http://schemas.openxmlformats.org/officeDocument/2006/relationships/tags" Target="../tags/tag239.xml"/><Relationship Id="rId120" Type="http://schemas.openxmlformats.org/officeDocument/2006/relationships/tags" Target="../tags/tag238.xml"/><Relationship Id="rId12" Type="http://schemas.openxmlformats.org/officeDocument/2006/relationships/tags" Target="../tags/tag130.xml"/><Relationship Id="rId119" Type="http://schemas.openxmlformats.org/officeDocument/2006/relationships/tags" Target="../tags/tag237.xml"/><Relationship Id="rId118" Type="http://schemas.openxmlformats.org/officeDocument/2006/relationships/tags" Target="../tags/tag236.xml"/><Relationship Id="rId117" Type="http://schemas.openxmlformats.org/officeDocument/2006/relationships/tags" Target="../tags/tag235.xml"/><Relationship Id="rId116" Type="http://schemas.openxmlformats.org/officeDocument/2006/relationships/tags" Target="../tags/tag234.xml"/><Relationship Id="rId115" Type="http://schemas.openxmlformats.org/officeDocument/2006/relationships/tags" Target="../tags/tag233.xml"/><Relationship Id="rId114" Type="http://schemas.openxmlformats.org/officeDocument/2006/relationships/tags" Target="../tags/tag232.xml"/><Relationship Id="rId113" Type="http://schemas.openxmlformats.org/officeDocument/2006/relationships/tags" Target="../tags/tag231.xml"/><Relationship Id="rId112" Type="http://schemas.openxmlformats.org/officeDocument/2006/relationships/tags" Target="../tags/tag230.xml"/><Relationship Id="rId111" Type="http://schemas.openxmlformats.org/officeDocument/2006/relationships/tags" Target="../tags/tag229.xml"/><Relationship Id="rId110" Type="http://schemas.openxmlformats.org/officeDocument/2006/relationships/tags" Target="../tags/tag228.xml"/><Relationship Id="rId11" Type="http://schemas.openxmlformats.org/officeDocument/2006/relationships/tags" Target="../tags/tag129.xml"/><Relationship Id="rId109" Type="http://schemas.openxmlformats.org/officeDocument/2006/relationships/tags" Target="../tags/tag227.xml"/><Relationship Id="rId108" Type="http://schemas.openxmlformats.org/officeDocument/2006/relationships/tags" Target="../tags/tag226.xml"/><Relationship Id="rId107" Type="http://schemas.openxmlformats.org/officeDocument/2006/relationships/tags" Target="../tags/tag225.xml"/><Relationship Id="rId106" Type="http://schemas.openxmlformats.org/officeDocument/2006/relationships/tags" Target="../tags/tag224.xml"/><Relationship Id="rId105" Type="http://schemas.openxmlformats.org/officeDocument/2006/relationships/tags" Target="../tags/tag223.xml"/><Relationship Id="rId104" Type="http://schemas.openxmlformats.org/officeDocument/2006/relationships/tags" Target="../tags/tag222.xml"/><Relationship Id="rId103" Type="http://schemas.openxmlformats.org/officeDocument/2006/relationships/tags" Target="../tags/tag221.xml"/><Relationship Id="rId102" Type="http://schemas.openxmlformats.org/officeDocument/2006/relationships/tags" Target="../tags/tag220.xml"/><Relationship Id="rId101" Type="http://schemas.openxmlformats.org/officeDocument/2006/relationships/tags" Target="../tags/tag219.xml"/><Relationship Id="rId100" Type="http://schemas.openxmlformats.org/officeDocument/2006/relationships/tags" Target="../tags/tag218.xml"/><Relationship Id="rId10" Type="http://schemas.openxmlformats.org/officeDocument/2006/relationships/tags" Target="../tags/tag128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2180"/>
          <a:stretch>
            <a:fillRect/>
          </a:stretch>
        </p:blipFill>
        <p:spPr>
          <a:xfrm>
            <a:off x="2015490" y="1476375"/>
            <a:ext cx="8160385" cy="3905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7068820" y="335915"/>
            <a:ext cx="4577080" cy="6176645"/>
            <a:chOff x="5526" y="343"/>
            <a:chExt cx="7654" cy="10174"/>
          </a:xfrm>
        </p:grpSpPr>
        <p:grpSp>
          <p:nvGrpSpPr>
            <p:cNvPr id="4" name="组合 3"/>
            <p:cNvGrpSpPr/>
            <p:nvPr/>
          </p:nvGrpSpPr>
          <p:grpSpPr>
            <a:xfrm>
              <a:off x="5526" y="343"/>
              <a:ext cx="7654" cy="10174"/>
              <a:chOff x="2604" y="0"/>
              <a:chExt cx="6880" cy="9207"/>
            </a:xfrm>
          </p:grpSpPr>
          <p:pic>
            <p:nvPicPr>
              <p:cNvPr id="2" name="图片 1" descr="微信图片_20200510220520"/>
              <p:cNvPicPr>
                <a:picLocks noChangeAspect="1"/>
              </p:cNvPicPr>
              <p:nvPr/>
            </p:nvPicPr>
            <p:blipFill>
              <a:blip r:embed="rId1"/>
              <a:srcRect l="5177" r="36793" b="84218"/>
              <a:stretch>
                <a:fillRect/>
              </a:stretch>
            </p:blipFill>
            <p:spPr>
              <a:xfrm>
                <a:off x="2604" y="0"/>
                <a:ext cx="6881" cy="1757"/>
              </a:xfrm>
              <a:prstGeom prst="rect">
                <a:avLst/>
              </a:prstGeom>
            </p:spPr>
          </p:pic>
          <p:pic>
            <p:nvPicPr>
              <p:cNvPr id="3" name="图片 2" descr="微信图片_20200510220520"/>
              <p:cNvPicPr>
                <a:picLocks noChangeAspect="1"/>
              </p:cNvPicPr>
              <p:nvPr/>
            </p:nvPicPr>
            <p:blipFill>
              <a:blip r:embed="rId1"/>
              <a:srcRect l="5177" t="29327" r="36793" b="3746"/>
              <a:stretch>
                <a:fillRect/>
              </a:stretch>
            </p:blipFill>
            <p:spPr>
              <a:xfrm>
                <a:off x="2604" y="1757"/>
                <a:ext cx="6881" cy="7451"/>
              </a:xfrm>
              <a:prstGeom prst="rect">
                <a:avLst/>
              </a:prstGeom>
            </p:spPr>
          </p:pic>
        </p:grpSp>
        <p:sp>
          <p:nvSpPr>
            <p:cNvPr id="5" name="圆角矩形 4"/>
            <p:cNvSpPr/>
            <p:nvPr/>
          </p:nvSpPr>
          <p:spPr>
            <a:xfrm>
              <a:off x="9137" y="3535"/>
              <a:ext cx="2236" cy="117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96" name="图片 13" descr="微信图片_202005112025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11935"/>
            <a:ext cx="2684145" cy="1903730"/>
          </a:xfrm>
          <a:prstGeom prst="rect">
            <a:avLst/>
          </a:prstGeom>
        </p:spPr>
      </p:pic>
      <p:pic>
        <p:nvPicPr>
          <p:cNvPr id="97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3737610"/>
            <a:ext cx="2684145" cy="1898650"/>
          </a:xfrm>
          <a:prstGeom prst="rect">
            <a:avLst/>
          </a:prstGeom>
        </p:spPr>
      </p:pic>
      <p:pic>
        <p:nvPicPr>
          <p:cNvPr id="95" name="0bf2ruaa4aaaqyai444ronpfbdodb2gqadqa.f10002"/>
          <p:cNvPicPr>
            <a:picLocks noChangeAspect="1"/>
          </p:cNvPicPr>
          <p:nvPr/>
        </p:nvPicPr>
        <p:blipFill>
          <a:blip r:embed="rId4"/>
          <a:srcRect t="29098" b="16287"/>
          <a:stretch>
            <a:fillRect/>
          </a:stretch>
        </p:blipFill>
        <p:spPr>
          <a:xfrm>
            <a:off x="4149725" y="2739390"/>
            <a:ext cx="2064385" cy="1712595"/>
          </a:xfrm>
          <a:prstGeom prst="rect">
            <a:avLst/>
          </a:prstGeom>
        </p:spPr>
      </p:pic>
      <p:sp>
        <p:nvSpPr>
          <p:cNvPr id="8" name="燕尾形箭头 7"/>
          <p:cNvSpPr/>
          <p:nvPr/>
        </p:nvSpPr>
        <p:spPr>
          <a:xfrm>
            <a:off x="3492500" y="3375025"/>
            <a:ext cx="522605" cy="441325"/>
          </a:xfrm>
          <a:prstGeom prst="notchedRightArrow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燕尾形箭头 8"/>
          <p:cNvSpPr/>
          <p:nvPr/>
        </p:nvSpPr>
        <p:spPr>
          <a:xfrm>
            <a:off x="6355715" y="3328035"/>
            <a:ext cx="642620" cy="535940"/>
          </a:xfrm>
          <a:prstGeom prst="notchedRightArrow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64490" y="259715"/>
            <a:ext cx="710247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44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rPr>
              <a:t>Achievement assessment </a:t>
            </a:r>
            <a:r>
              <a:rPr lang="en-US" altLang="zh-CN" sz="44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n-US" altLang="zh-CN" sz="4400" b="1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0705" y="5730875"/>
            <a:ext cx="67106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36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Behavior</a:t>
            </a:r>
            <a:r>
              <a:rPr lang="en-US" altLang="zh-CN" sz="3600" b="1">
                <a:effectLst>
                  <a:reflection blurRad="6350" stA="53000" endA="300" endPos="35500" dir="5400000" sy="-90000" algn="bl" rotWithShape="0"/>
                </a:effectLst>
                <a:sym typeface="+mn-ea"/>
              </a:rPr>
              <a:t> in the face of covid 19</a:t>
            </a:r>
            <a:endParaRPr lang="en-US" altLang="zh-CN" sz="3600" b="1">
              <a:effectLst>
                <a:reflection blurRad="6350" stA="53000" endA="300" endPos="35500" dir="5400000" sy="-90000" algn="bl" rotWithShape="0"/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newsflash/>
      </p:transition>
    </mc:Choice>
    <mc:Fallback>
      <p:transition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1" bldLvl="0" animBg="1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" name="Oval 3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087947" y="5584650"/>
            <a:ext cx="3897374" cy="38173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5" name="Freeform 39"/>
          <p:cNvSpPr/>
          <p:nvPr>
            <p:custDataLst>
              <p:tags r:id="rId2"/>
            </p:custDataLst>
          </p:nvPr>
        </p:nvSpPr>
        <p:spPr bwMode="auto">
          <a:xfrm>
            <a:off x="4222017" y="1098854"/>
            <a:ext cx="3634817" cy="3431850"/>
          </a:xfrm>
          <a:custGeom>
            <a:avLst/>
            <a:gdLst>
              <a:gd name="T0" fmla="*/ 1861 w 1952"/>
              <a:gd name="T1" fmla="*/ 1843 h 1843"/>
              <a:gd name="T2" fmla="*/ 87 w 1952"/>
              <a:gd name="T3" fmla="*/ 1843 h 1843"/>
              <a:gd name="T4" fmla="*/ 0 w 1952"/>
              <a:gd name="T5" fmla="*/ 0 h 1843"/>
              <a:gd name="T6" fmla="*/ 1952 w 1952"/>
              <a:gd name="T7" fmla="*/ 0 h 1843"/>
              <a:gd name="T8" fmla="*/ 1861 w 1952"/>
              <a:gd name="T9" fmla="*/ 1843 h 1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52" h="1843">
                <a:moveTo>
                  <a:pt x="1861" y="1843"/>
                </a:moveTo>
                <a:lnTo>
                  <a:pt x="87" y="1843"/>
                </a:lnTo>
                <a:lnTo>
                  <a:pt x="0" y="0"/>
                </a:lnTo>
                <a:lnTo>
                  <a:pt x="1952" y="0"/>
                </a:lnTo>
                <a:lnTo>
                  <a:pt x="1861" y="1843"/>
                </a:lnTo>
                <a:close/>
              </a:path>
            </a:pathLst>
          </a:custGeom>
          <a:solidFill>
            <a:srgbClr val="4D576B">
              <a:lumMod val="40000"/>
              <a:lumOff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6" name="Freeform 40"/>
          <p:cNvSpPr/>
          <p:nvPr>
            <p:custDataLst>
              <p:tags r:id="rId3"/>
            </p:custDataLst>
          </p:nvPr>
        </p:nvSpPr>
        <p:spPr bwMode="auto">
          <a:xfrm>
            <a:off x="4334593" y="1213196"/>
            <a:ext cx="3428126" cy="3176740"/>
          </a:xfrm>
          <a:custGeom>
            <a:avLst/>
            <a:gdLst>
              <a:gd name="T0" fmla="*/ 1756 w 1841"/>
              <a:gd name="T1" fmla="*/ 1706 h 1706"/>
              <a:gd name="T2" fmla="*/ 81 w 1841"/>
              <a:gd name="T3" fmla="*/ 1706 h 1706"/>
              <a:gd name="T4" fmla="*/ 0 w 1841"/>
              <a:gd name="T5" fmla="*/ 0 h 1706"/>
              <a:gd name="T6" fmla="*/ 1841 w 1841"/>
              <a:gd name="T7" fmla="*/ 0 h 1706"/>
              <a:gd name="T8" fmla="*/ 1756 w 1841"/>
              <a:gd name="T9" fmla="*/ 1706 h 1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41" h="1706">
                <a:moveTo>
                  <a:pt x="1756" y="1706"/>
                </a:moveTo>
                <a:lnTo>
                  <a:pt x="81" y="1706"/>
                </a:lnTo>
                <a:lnTo>
                  <a:pt x="0" y="0"/>
                </a:lnTo>
                <a:lnTo>
                  <a:pt x="1841" y="0"/>
                </a:lnTo>
                <a:lnTo>
                  <a:pt x="1756" y="170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7" name="Freeform 80"/>
          <p:cNvSpPr/>
          <p:nvPr>
            <p:custDataLst>
              <p:tags r:id="rId4"/>
            </p:custDataLst>
          </p:nvPr>
        </p:nvSpPr>
        <p:spPr bwMode="auto">
          <a:xfrm>
            <a:off x="4022772" y="985264"/>
            <a:ext cx="4035170" cy="145244"/>
          </a:xfrm>
          <a:custGeom>
            <a:avLst/>
            <a:gdLst>
              <a:gd name="T0" fmla="*/ 1885 w 1885"/>
              <a:gd name="T1" fmla="*/ 34 h 68"/>
              <a:gd name="T2" fmla="*/ 1851 w 1885"/>
              <a:gd name="T3" fmla="*/ 68 h 68"/>
              <a:gd name="T4" fmla="*/ 33 w 1885"/>
              <a:gd name="T5" fmla="*/ 68 h 68"/>
              <a:gd name="T6" fmla="*/ 0 w 1885"/>
              <a:gd name="T7" fmla="*/ 34 h 68"/>
              <a:gd name="T8" fmla="*/ 0 w 1885"/>
              <a:gd name="T9" fmla="*/ 34 h 68"/>
              <a:gd name="T10" fmla="*/ 33 w 1885"/>
              <a:gd name="T11" fmla="*/ 0 h 68"/>
              <a:gd name="T12" fmla="*/ 1851 w 1885"/>
              <a:gd name="T13" fmla="*/ 0 h 68"/>
              <a:gd name="T14" fmla="*/ 1885 w 1885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85" h="68">
                <a:moveTo>
                  <a:pt x="1885" y="34"/>
                </a:moveTo>
                <a:cubicBezTo>
                  <a:pt x="1885" y="53"/>
                  <a:pt x="1870" y="68"/>
                  <a:pt x="1851" y="68"/>
                </a:cubicBezTo>
                <a:cubicBezTo>
                  <a:pt x="33" y="68"/>
                  <a:pt x="33" y="68"/>
                  <a:pt x="33" y="68"/>
                </a:cubicBezTo>
                <a:cubicBezTo>
                  <a:pt x="15" y="68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6"/>
                  <a:pt x="15" y="0"/>
                  <a:pt x="33" y="0"/>
                </a:cubicBezTo>
                <a:cubicBezTo>
                  <a:pt x="1851" y="0"/>
                  <a:pt x="1851" y="0"/>
                  <a:pt x="1851" y="0"/>
                </a:cubicBezTo>
                <a:cubicBezTo>
                  <a:pt x="1870" y="0"/>
                  <a:pt x="1885" y="16"/>
                  <a:pt x="1885" y="3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8" name="Freeform 81"/>
          <p:cNvSpPr/>
          <p:nvPr>
            <p:custDataLst>
              <p:tags r:id="rId5"/>
            </p:custDataLst>
          </p:nvPr>
        </p:nvSpPr>
        <p:spPr bwMode="auto">
          <a:xfrm>
            <a:off x="5810388" y="769262"/>
            <a:ext cx="450628" cy="288626"/>
          </a:xfrm>
          <a:custGeom>
            <a:avLst/>
            <a:gdLst>
              <a:gd name="T0" fmla="*/ 211 w 211"/>
              <a:gd name="T1" fmla="*/ 38 h 135"/>
              <a:gd name="T2" fmla="*/ 173 w 211"/>
              <a:gd name="T3" fmla="*/ 0 h 135"/>
              <a:gd name="T4" fmla="*/ 38 w 211"/>
              <a:gd name="T5" fmla="*/ 0 h 135"/>
              <a:gd name="T6" fmla="*/ 0 w 211"/>
              <a:gd name="T7" fmla="*/ 38 h 135"/>
              <a:gd name="T8" fmla="*/ 0 w 211"/>
              <a:gd name="T9" fmla="*/ 98 h 135"/>
              <a:gd name="T10" fmla="*/ 38 w 211"/>
              <a:gd name="T11" fmla="*/ 135 h 135"/>
              <a:gd name="T12" fmla="*/ 173 w 211"/>
              <a:gd name="T13" fmla="*/ 135 h 135"/>
              <a:gd name="T14" fmla="*/ 211 w 211"/>
              <a:gd name="T15" fmla="*/ 98 h 135"/>
              <a:gd name="T16" fmla="*/ 211 w 211"/>
              <a:gd name="T17" fmla="*/ 38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1" h="135">
                <a:moveTo>
                  <a:pt x="211" y="38"/>
                </a:moveTo>
                <a:cubicBezTo>
                  <a:pt x="211" y="17"/>
                  <a:pt x="194" y="0"/>
                  <a:pt x="173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18"/>
                  <a:pt x="17" y="135"/>
                  <a:pt x="38" y="135"/>
                </a:cubicBezTo>
                <a:cubicBezTo>
                  <a:pt x="173" y="135"/>
                  <a:pt x="173" y="135"/>
                  <a:pt x="173" y="135"/>
                </a:cubicBezTo>
                <a:cubicBezTo>
                  <a:pt x="194" y="135"/>
                  <a:pt x="211" y="118"/>
                  <a:pt x="211" y="98"/>
                </a:cubicBezTo>
                <a:lnTo>
                  <a:pt x="211" y="38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9" name="Freeform 82"/>
          <p:cNvSpPr/>
          <p:nvPr>
            <p:custDataLst>
              <p:tags r:id="rId6"/>
            </p:custDataLst>
          </p:nvPr>
        </p:nvSpPr>
        <p:spPr bwMode="auto">
          <a:xfrm>
            <a:off x="6279637" y="4627531"/>
            <a:ext cx="1005533" cy="1158226"/>
          </a:xfrm>
          <a:custGeom>
            <a:avLst/>
            <a:gdLst>
              <a:gd name="T0" fmla="*/ 469 w 469"/>
              <a:gd name="T1" fmla="*/ 541 h 541"/>
              <a:gd name="T2" fmla="*/ 135 w 469"/>
              <a:gd name="T3" fmla="*/ 0 h 541"/>
              <a:gd name="T4" fmla="*/ 0 w 469"/>
              <a:gd name="T5" fmla="*/ 0 h 541"/>
              <a:gd name="T6" fmla="*/ 334 w 469"/>
              <a:gd name="T7" fmla="*/ 541 h 541"/>
              <a:gd name="T8" fmla="*/ 469 w 469"/>
              <a:gd name="T9" fmla="*/ 541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9" h="541">
                <a:moveTo>
                  <a:pt x="469" y="541"/>
                </a:moveTo>
                <a:cubicBezTo>
                  <a:pt x="469" y="541"/>
                  <a:pt x="139" y="0"/>
                  <a:pt x="135" y="0"/>
                </a:cubicBezTo>
                <a:cubicBezTo>
                  <a:pt x="131" y="0"/>
                  <a:pt x="0" y="0"/>
                  <a:pt x="0" y="0"/>
                </a:cubicBezTo>
                <a:cubicBezTo>
                  <a:pt x="334" y="541"/>
                  <a:pt x="334" y="541"/>
                  <a:pt x="334" y="541"/>
                </a:cubicBezTo>
                <a:cubicBezTo>
                  <a:pt x="334" y="541"/>
                  <a:pt x="431" y="541"/>
                  <a:pt x="469" y="54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0" name="Freeform 83"/>
          <p:cNvSpPr/>
          <p:nvPr>
            <p:custDataLst>
              <p:tags r:id="rId7"/>
            </p:custDataLst>
          </p:nvPr>
        </p:nvSpPr>
        <p:spPr bwMode="auto">
          <a:xfrm>
            <a:off x="4788095" y="4627531"/>
            <a:ext cx="1007396" cy="1158226"/>
          </a:xfrm>
          <a:custGeom>
            <a:avLst/>
            <a:gdLst>
              <a:gd name="T0" fmla="*/ 0 w 470"/>
              <a:gd name="T1" fmla="*/ 541 h 541"/>
              <a:gd name="T2" fmla="*/ 334 w 470"/>
              <a:gd name="T3" fmla="*/ 0 h 541"/>
              <a:gd name="T4" fmla="*/ 470 w 470"/>
              <a:gd name="T5" fmla="*/ 0 h 541"/>
              <a:gd name="T6" fmla="*/ 135 w 470"/>
              <a:gd name="T7" fmla="*/ 541 h 541"/>
              <a:gd name="T8" fmla="*/ 0 w 470"/>
              <a:gd name="T9" fmla="*/ 541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0" h="541">
                <a:moveTo>
                  <a:pt x="0" y="541"/>
                </a:moveTo>
                <a:cubicBezTo>
                  <a:pt x="0" y="541"/>
                  <a:pt x="331" y="0"/>
                  <a:pt x="334" y="0"/>
                </a:cubicBezTo>
                <a:cubicBezTo>
                  <a:pt x="338" y="0"/>
                  <a:pt x="470" y="0"/>
                  <a:pt x="470" y="0"/>
                </a:cubicBezTo>
                <a:cubicBezTo>
                  <a:pt x="135" y="541"/>
                  <a:pt x="135" y="541"/>
                  <a:pt x="135" y="541"/>
                </a:cubicBezTo>
                <a:cubicBezTo>
                  <a:pt x="135" y="541"/>
                  <a:pt x="44" y="540"/>
                  <a:pt x="0" y="54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1" name="Freeform 84"/>
          <p:cNvSpPr/>
          <p:nvPr>
            <p:custDataLst>
              <p:tags r:id="rId8"/>
            </p:custDataLst>
          </p:nvPr>
        </p:nvSpPr>
        <p:spPr bwMode="auto">
          <a:xfrm>
            <a:off x="4188499" y="4482287"/>
            <a:ext cx="3699992" cy="145244"/>
          </a:xfrm>
          <a:custGeom>
            <a:avLst/>
            <a:gdLst>
              <a:gd name="T0" fmla="*/ 1728 w 1728"/>
              <a:gd name="T1" fmla="*/ 34 h 68"/>
              <a:gd name="T2" fmla="*/ 1697 w 1728"/>
              <a:gd name="T3" fmla="*/ 68 h 68"/>
              <a:gd name="T4" fmla="*/ 31 w 1728"/>
              <a:gd name="T5" fmla="*/ 68 h 68"/>
              <a:gd name="T6" fmla="*/ 0 w 1728"/>
              <a:gd name="T7" fmla="*/ 34 h 68"/>
              <a:gd name="T8" fmla="*/ 0 w 1728"/>
              <a:gd name="T9" fmla="*/ 34 h 68"/>
              <a:gd name="T10" fmla="*/ 31 w 1728"/>
              <a:gd name="T11" fmla="*/ 0 h 68"/>
              <a:gd name="T12" fmla="*/ 1697 w 1728"/>
              <a:gd name="T13" fmla="*/ 0 h 68"/>
              <a:gd name="T14" fmla="*/ 1728 w 1728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8" h="68">
                <a:moveTo>
                  <a:pt x="1728" y="34"/>
                </a:moveTo>
                <a:cubicBezTo>
                  <a:pt x="1728" y="53"/>
                  <a:pt x="1714" y="68"/>
                  <a:pt x="1697" y="68"/>
                </a:cubicBezTo>
                <a:cubicBezTo>
                  <a:pt x="31" y="68"/>
                  <a:pt x="31" y="68"/>
                  <a:pt x="31" y="68"/>
                </a:cubicBezTo>
                <a:cubicBezTo>
                  <a:pt x="14" y="68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4" y="0"/>
                  <a:pt x="31" y="0"/>
                </a:cubicBezTo>
                <a:cubicBezTo>
                  <a:pt x="1697" y="0"/>
                  <a:pt x="1697" y="0"/>
                  <a:pt x="1697" y="0"/>
                </a:cubicBezTo>
                <a:cubicBezTo>
                  <a:pt x="1714" y="0"/>
                  <a:pt x="1728" y="15"/>
                  <a:pt x="1728" y="3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3" name="Diamond 4"/>
          <p:cNvSpPr/>
          <p:nvPr>
            <p:custDataLst>
              <p:tags r:id="rId9"/>
            </p:custDataLst>
          </p:nvPr>
        </p:nvSpPr>
        <p:spPr>
          <a:xfrm>
            <a:off x="4823474" y="1693083"/>
            <a:ext cx="2332347" cy="2332344"/>
          </a:xfrm>
          <a:prstGeom prst="diamond">
            <a:avLst/>
          </a:prstGeom>
          <a:noFill/>
          <a:ln>
            <a:solidFill>
              <a:sysClr val="window" lastClr="FFFFFF">
                <a:lumMod val="85000"/>
              </a:sysClr>
            </a:solidFill>
          </a:ln>
        </p:spPr>
        <p:style>
          <a:lnRef idx="0">
            <a:srgbClr val="1F74AD">
              <a:hueOff val="0"/>
              <a:satOff val="0"/>
              <a:lumOff val="0"/>
              <a:alphaOff val="0"/>
            </a:srgbClr>
          </a:lnRef>
          <a:fillRef idx="1">
            <a:srgbClr val="1F74AD"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1F74AD"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4" name="Diamond 4"/>
          <p:cNvSpPr/>
          <p:nvPr>
            <p:custDataLst>
              <p:tags r:id="rId10"/>
            </p:custDataLst>
          </p:nvPr>
        </p:nvSpPr>
        <p:spPr>
          <a:xfrm>
            <a:off x="4880805" y="1749778"/>
            <a:ext cx="2220227" cy="2220224"/>
          </a:xfrm>
          <a:prstGeom prst="diamond">
            <a:avLst/>
          </a:prstGeom>
          <a:noFill/>
          <a:ln>
            <a:solidFill>
              <a:sysClr val="window" lastClr="FFFFFF">
                <a:lumMod val="85000"/>
              </a:sysClr>
            </a:solidFill>
          </a:ln>
        </p:spPr>
        <p:style>
          <a:lnRef idx="0">
            <a:srgbClr val="1F74AD">
              <a:hueOff val="0"/>
              <a:satOff val="0"/>
              <a:lumOff val="0"/>
              <a:alphaOff val="0"/>
            </a:srgbClr>
          </a:lnRef>
          <a:fillRef idx="1">
            <a:srgbClr val="1F74AD"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1F74AD"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5" name="Diamond 4"/>
          <p:cNvSpPr/>
          <p:nvPr>
            <p:custDataLst>
              <p:tags r:id="rId11"/>
            </p:custDataLst>
          </p:nvPr>
        </p:nvSpPr>
        <p:spPr>
          <a:xfrm>
            <a:off x="4940223" y="1810466"/>
            <a:ext cx="2100119" cy="2100118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rgbClr val="1F74AD">
              <a:hueOff val="0"/>
              <a:satOff val="0"/>
              <a:lumOff val="0"/>
              <a:alphaOff val="0"/>
            </a:srgbClr>
          </a:lnRef>
          <a:fillRef idx="1">
            <a:srgbClr val="1F74AD"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1F74AD"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19" name="直接箭头连接符 118"/>
          <p:cNvCxnSpPr/>
          <p:nvPr>
            <p:custDataLst>
              <p:tags r:id="rId12"/>
            </p:custDataLst>
          </p:nvPr>
        </p:nvCxnSpPr>
        <p:spPr>
          <a:xfrm>
            <a:off x="4347905" y="2859255"/>
            <a:ext cx="3264015" cy="0"/>
          </a:xfrm>
          <a:prstGeom prst="straightConnector1">
            <a:avLst/>
          </a:prstGeom>
          <a:ln w="12700">
            <a:solidFill>
              <a:sysClr val="window" lastClr="FFFFFF">
                <a:lumMod val="85000"/>
              </a:sysClr>
            </a:solidFill>
            <a:tailEnd type="triangle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120" name="直接箭头连接符 119"/>
          <p:cNvCxnSpPr/>
          <p:nvPr>
            <p:custDataLst>
              <p:tags r:id="rId13"/>
            </p:custDataLst>
          </p:nvPr>
        </p:nvCxnSpPr>
        <p:spPr>
          <a:xfrm flipV="1">
            <a:off x="5989647" y="1465856"/>
            <a:ext cx="0" cy="2733404"/>
          </a:xfrm>
          <a:prstGeom prst="straightConnector1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26" name="文本框 125"/>
          <p:cNvSpPr txBox="1"/>
          <p:nvPr>
            <p:custDataLst>
              <p:tags r:id="rId14"/>
            </p:custDataLst>
          </p:nvPr>
        </p:nvSpPr>
        <p:spPr>
          <a:xfrm>
            <a:off x="370840" y="1965960"/>
            <a:ext cx="3651885" cy="2159635"/>
          </a:xfrm>
          <a:prstGeom prst="rect">
            <a:avLst/>
          </a:prstGeom>
          <a:noFill/>
        </p:spPr>
        <p:txBody>
          <a:bodyPr wrap="square" rtlCol="0">
            <a:scene3d>
              <a:camera prst="orthographicFront"/>
              <a:lightRig rig="threePt" dir="t"/>
            </a:scene3d>
          </a:bodyPr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Instructional Design</a:t>
            </a:r>
            <a:endParaRPr lang="en-US" altLang="zh-CN" sz="3600" b="1" spc="3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3" name="Freeform 26"/>
          <p:cNvSpPr/>
          <p:nvPr>
            <p:custDataLst>
              <p:tags r:id="rId15"/>
            </p:custDataLst>
          </p:nvPr>
        </p:nvSpPr>
        <p:spPr bwMode="auto">
          <a:xfrm>
            <a:off x="4491963" y="2656686"/>
            <a:ext cx="377311" cy="314785"/>
          </a:xfrm>
          <a:custGeom>
            <a:avLst/>
            <a:gdLst>
              <a:gd name="T0" fmla="*/ 128 w 132"/>
              <a:gd name="T1" fmla="*/ 71 h 110"/>
              <a:gd name="T2" fmla="*/ 108 w 132"/>
              <a:gd name="T3" fmla="*/ 26 h 110"/>
              <a:gd name="T4" fmla="*/ 105 w 132"/>
              <a:gd name="T5" fmla="*/ 23 h 110"/>
              <a:gd name="T6" fmla="*/ 87 w 132"/>
              <a:gd name="T7" fmla="*/ 20 h 110"/>
              <a:gd name="T8" fmla="*/ 86 w 132"/>
              <a:gd name="T9" fmla="*/ 21 h 110"/>
              <a:gd name="T10" fmla="*/ 77 w 132"/>
              <a:gd name="T11" fmla="*/ 18 h 110"/>
              <a:gd name="T12" fmla="*/ 70 w 132"/>
              <a:gd name="T13" fmla="*/ 21 h 110"/>
              <a:gd name="T14" fmla="*/ 67 w 132"/>
              <a:gd name="T15" fmla="*/ 26 h 110"/>
              <a:gd name="T16" fmla="*/ 59 w 132"/>
              <a:gd name="T17" fmla="*/ 24 h 110"/>
              <a:gd name="T18" fmla="*/ 53 w 132"/>
              <a:gd name="T19" fmla="*/ 27 h 110"/>
              <a:gd name="T20" fmla="*/ 50 w 132"/>
              <a:gd name="T21" fmla="*/ 31 h 110"/>
              <a:gd name="T22" fmla="*/ 50 w 132"/>
              <a:gd name="T23" fmla="*/ 37 h 110"/>
              <a:gd name="T24" fmla="*/ 47 w 132"/>
              <a:gd name="T25" fmla="*/ 35 h 110"/>
              <a:gd name="T26" fmla="*/ 27 w 132"/>
              <a:gd name="T27" fmla="*/ 15 h 110"/>
              <a:gd name="T28" fmla="*/ 22 w 132"/>
              <a:gd name="T29" fmla="*/ 36 h 110"/>
              <a:gd name="T30" fmla="*/ 38 w 132"/>
              <a:gd name="T31" fmla="*/ 53 h 110"/>
              <a:gd name="T32" fmla="*/ 61 w 132"/>
              <a:gd name="T33" fmla="*/ 89 h 110"/>
              <a:gd name="T34" fmla="*/ 40 w 132"/>
              <a:gd name="T35" fmla="*/ 87 h 110"/>
              <a:gd name="T36" fmla="*/ 25 w 132"/>
              <a:gd name="T37" fmla="*/ 100 h 110"/>
              <a:gd name="T38" fmla="*/ 89 w 132"/>
              <a:gd name="T39" fmla="*/ 106 h 110"/>
              <a:gd name="T40" fmla="*/ 93 w 132"/>
              <a:gd name="T41" fmla="*/ 110 h 110"/>
              <a:gd name="T42" fmla="*/ 119 w 132"/>
              <a:gd name="T43" fmla="*/ 95 h 110"/>
              <a:gd name="T44" fmla="*/ 132 w 132"/>
              <a:gd name="T45" fmla="*/ 75 h 110"/>
              <a:gd name="T46" fmla="*/ 128 w 132"/>
              <a:gd name="T47" fmla="*/ 7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2" h="110">
                <a:moveTo>
                  <a:pt x="128" y="71"/>
                </a:moveTo>
                <a:cubicBezTo>
                  <a:pt x="119" y="58"/>
                  <a:pt x="128" y="62"/>
                  <a:pt x="108" y="26"/>
                </a:cubicBezTo>
                <a:cubicBezTo>
                  <a:pt x="106" y="24"/>
                  <a:pt x="106" y="23"/>
                  <a:pt x="105" y="23"/>
                </a:cubicBezTo>
                <a:cubicBezTo>
                  <a:pt x="98" y="16"/>
                  <a:pt x="92" y="15"/>
                  <a:pt x="87" y="20"/>
                </a:cubicBezTo>
                <a:cubicBezTo>
                  <a:pt x="87" y="21"/>
                  <a:pt x="87" y="21"/>
                  <a:pt x="86" y="21"/>
                </a:cubicBezTo>
                <a:cubicBezTo>
                  <a:pt x="83" y="19"/>
                  <a:pt x="80" y="18"/>
                  <a:pt x="77" y="18"/>
                </a:cubicBezTo>
                <a:cubicBezTo>
                  <a:pt x="75" y="18"/>
                  <a:pt x="72" y="19"/>
                  <a:pt x="70" y="21"/>
                </a:cubicBezTo>
                <a:cubicBezTo>
                  <a:pt x="69" y="22"/>
                  <a:pt x="68" y="24"/>
                  <a:pt x="67" y="26"/>
                </a:cubicBezTo>
                <a:cubicBezTo>
                  <a:pt x="64" y="24"/>
                  <a:pt x="62" y="24"/>
                  <a:pt x="59" y="24"/>
                </a:cubicBezTo>
                <a:cubicBezTo>
                  <a:pt x="57" y="24"/>
                  <a:pt x="55" y="25"/>
                  <a:pt x="53" y="27"/>
                </a:cubicBezTo>
                <a:cubicBezTo>
                  <a:pt x="52" y="28"/>
                  <a:pt x="51" y="30"/>
                  <a:pt x="50" y="31"/>
                </a:cubicBezTo>
                <a:cubicBezTo>
                  <a:pt x="50" y="33"/>
                  <a:pt x="50" y="35"/>
                  <a:pt x="50" y="37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1" y="30"/>
                  <a:pt x="27" y="15"/>
                </a:cubicBezTo>
                <a:cubicBezTo>
                  <a:pt x="14" y="0"/>
                  <a:pt x="0" y="12"/>
                  <a:pt x="22" y="36"/>
                </a:cubicBezTo>
                <a:cubicBezTo>
                  <a:pt x="44" y="59"/>
                  <a:pt x="38" y="53"/>
                  <a:pt x="38" y="53"/>
                </a:cubicBezTo>
                <a:cubicBezTo>
                  <a:pt x="38" y="53"/>
                  <a:pt x="66" y="83"/>
                  <a:pt x="61" y="89"/>
                </a:cubicBezTo>
                <a:cubicBezTo>
                  <a:pt x="59" y="93"/>
                  <a:pt x="50" y="88"/>
                  <a:pt x="40" y="87"/>
                </a:cubicBezTo>
                <a:cubicBezTo>
                  <a:pt x="29" y="86"/>
                  <a:pt x="17" y="92"/>
                  <a:pt x="25" y="100"/>
                </a:cubicBezTo>
                <a:cubicBezTo>
                  <a:pt x="34" y="107"/>
                  <a:pt x="83" y="105"/>
                  <a:pt x="89" y="106"/>
                </a:cubicBezTo>
                <a:cubicBezTo>
                  <a:pt x="93" y="110"/>
                  <a:pt x="93" y="110"/>
                  <a:pt x="93" y="110"/>
                </a:cubicBezTo>
                <a:cubicBezTo>
                  <a:pt x="102" y="107"/>
                  <a:pt x="112" y="102"/>
                  <a:pt x="119" y="95"/>
                </a:cubicBezTo>
                <a:cubicBezTo>
                  <a:pt x="124" y="90"/>
                  <a:pt x="129" y="83"/>
                  <a:pt x="132" y="75"/>
                </a:cubicBezTo>
                <a:cubicBezTo>
                  <a:pt x="132" y="75"/>
                  <a:pt x="130" y="74"/>
                  <a:pt x="128" y="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2" name="文本框 181"/>
          <p:cNvSpPr txBox="1"/>
          <p:nvPr>
            <p:custDataLst>
              <p:tags r:id="rId16"/>
            </p:custDataLst>
          </p:nvPr>
        </p:nvSpPr>
        <p:spPr>
          <a:xfrm>
            <a:off x="7985760" y="2026285"/>
            <a:ext cx="3769995" cy="1943100"/>
          </a:xfrm>
          <a:prstGeom prst="rect">
            <a:avLst/>
          </a:prstGeom>
          <a:noFill/>
        </p:spPr>
        <p:txBody>
          <a:bodyPr wrap="square" rtlCol="0">
            <a:scene3d>
              <a:camera prst="orthographicFront"/>
              <a:lightRig rig="threePt" dir="t"/>
            </a:scene3d>
          </a:bodyPr>
          <a:p>
            <a:pPr algn="ctr">
              <a:lnSpc>
                <a:spcPct val="120000"/>
              </a:lnSpc>
            </a:pPr>
            <a:r>
              <a:rPr lang="en-US" altLang="zh-CN" sz="3600" b="1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Unit Presentation</a:t>
            </a:r>
            <a:r>
              <a:rPr lang="en-US" altLang="zh-CN" sz="3600" b="1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endParaRPr lang="en-US" altLang="zh-CN" sz="3600" b="1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9" name="Freeform 27"/>
          <p:cNvSpPr>
            <a:spLocks noEditPoints="1"/>
          </p:cNvSpPr>
          <p:nvPr>
            <p:custDataLst>
              <p:tags r:id="rId17"/>
            </p:custDataLst>
          </p:nvPr>
        </p:nvSpPr>
        <p:spPr bwMode="auto">
          <a:xfrm>
            <a:off x="7145585" y="2590646"/>
            <a:ext cx="418276" cy="422589"/>
          </a:xfrm>
          <a:custGeom>
            <a:avLst/>
            <a:gdLst>
              <a:gd name="T0" fmla="*/ 142 w 147"/>
              <a:gd name="T1" fmla="*/ 125 h 148"/>
              <a:gd name="T2" fmla="*/ 105 w 147"/>
              <a:gd name="T3" fmla="*/ 88 h 148"/>
              <a:gd name="T4" fmla="*/ 95 w 147"/>
              <a:gd name="T5" fmla="*/ 84 h 148"/>
              <a:gd name="T6" fmla="*/ 87 w 147"/>
              <a:gd name="T7" fmla="*/ 75 h 148"/>
              <a:gd name="T8" fmla="*/ 81 w 147"/>
              <a:gd name="T9" fmla="*/ 18 h 148"/>
              <a:gd name="T10" fmla="*/ 17 w 147"/>
              <a:gd name="T11" fmla="*/ 18 h 148"/>
              <a:gd name="T12" fmla="*/ 17 w 147"/>
              <a:gd name="T13" fmla="*/ 82 h 148"/>
              <a:gd name="T14" fmla="*/ 75 w 147"/>
              <a:gd name="T15" fmla="*/ 87 h 148"/>
              <a:gd name="T16" fmla="*/ 84 w 147"/>
              <a:gd name="T17" fmla="*/ 96 h 148"/>
              <a:gd name="T18" fmla="*/ 87 w 147"/>
              <a:gd name="T19" fmla="*/ 105 h 148"/>
              <a:gd name="T20" fmla="*/ 125 w 147"/>
              <a:gd name="T21" fmla="*/ 143 h 148"/>
              <a:gd name="T22" fmla="*/ 142 w 147"/>
              <a:gd name="T23" fmla="*/ 143 h 148"/>
              <a:gd name="T24" fmla="*/ 142 w 147"/>
              <a:gd name="T25" fmla="*/ 125 h 148"/>
              <a:gd name="T26" fmla="*/ 73 w 147"/>
              <a:gd name="T27" fmla="*/ 73 h 148"/>
              <a:gd name="T28" fmla="*/ 26 w 147"/>
              <a:gd name="T29" fmla="*/ 73 h 148"/>
              <a:gd name="T30" fmla="*/ 26 w 147"/>
              <a:gd name="T31" fmla="*/ 27 h 148"/>
              <a:gd name="T32" fmla="*/ 73 w 147"/>
              <a:gd name="T33" fmla="*/ 27 h 148"/>
              <a:gd name="T34" fmla="*/ 73 w 147"/>
              <a:gd name="T35" fmla="*/ 73 h 148"/>
              <a:gd name="T36" fmla="*/ 53 w 147"/>
              <a:gd name="T37" fmla="*/ 27 h 148"/>
              <a:gd name="T38" fmla="*/ 26 w 147"/>
              <a:gd name="T39" fmla="*/ 53 h 148"/>
              <a:gd name="T40" fmla="*/ 34 w 147"/>
              <a:gd name="T41" fmla="*/ 59 h 148"/>
              <a:gd name="T42" fmla="*/ 34 w 147"/>
              <a:gd name="T43" fmla="*/ 51 h 148"/>
              <a:gd name="T44" fmla="*/ 51 w 147"/>
              <a:gd name="T45" fmla="*/ 34 h 148"/>
              <a:gd name="T46" fmla="*/ 59 w 147"/>
              <a:gd name="T47" fmla="*/ 35 h 148"/>
              <a:gd name="T48" fmla="*/ 53 w 147"/>
              <a:gd name="T49" fmla="*/ 2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7" h="148">
                <a:moveTo>
                  <a:pt x="142" y="125"/>
                </a:moveTo>
                <a:cubicBezTo>
                  <a:pt x="105" y="88"/>
                  <a:pt x="105" y="88"/>
                  <a:pt x="105" y="88"/>
                </a:cubicBezTo>
                <a:cubicBezTo>
                  <a:pt x="102" y="85"/>
                  <a:pt x="99" y="84"/>
                  <a:pt x="95" y="84"/>
                </a:cubicBezTo>
                <a:cubicBezTo>
                  <a:pt x="87" y="75"/>
                  <a:pt x="87" y="75"/>
                  <a:pt x="87" y="75"/>
                </a:cubicBezTo>
                <a:cubicBezTo>
                  <a:pt x="99" y="58"/>
                  <a:pt x="97" y="33"/>
                  <a:pt x="81" y="18"/>
                </a:cubicBezTo>
                <a:cubicBezTo>
                  <a:pt x="64" y="0"/>
                  <a:pt x="35" y="0"/>
                  <a:pt x="17" y="18"/>
                </a:cubicBezTo>
                <a:cubicBezTo>
                  <a:pt x="0" y="35"/>
                  <a:pt x="0" y="64"/>
                  <a:pt x="17" y="82"/>
                </a:cubicBezTo>
                <a:cubicBezTo>
                  <a:pt x="33" y="97"/>
                  <a:pt x="57" y="99"/>
                  <a:pt x="75" y="87"/>
                </a:cubicBezTo>
                <a:cubicBezTo>
                  <a:pt x="84" y="96"/>
                  <a:pt x="84" y="96"/>
                  <a:pt x="84" y="96"/>
                </a:cubicBezTo>
                <a:cubicBezTo>
                  <a:pt x="84" y="99"/>
                  <a:pt x="85" y="102"/>
                  <a:pt x="87" y="105"/>
                </a:cubicBezTo>
                <a:cubicBezTo>
                  <a:pt x="125" y="143"/>
                  <a:pt x="125" y="143"/>
                  <a:pt x="125" y="143"/>
                </a:cubicBezTo>
                <a:cubicBezTo>
                  <a:pt x="130" y="148"/>
                  <a:pt x="138" y="148"/>
                  <a:pt x="142" y="143"/>
                </a:cubicBezTo>
                <a:cubicBezTo>
                  <a:pt x="147" y="138"/>
                  <a:pt x="147" y="130"/>
                  <a:pt x="142" y="125"/>
                </a:cubicBezTo>
                <a:close/>
                <a:moveTo>
                  <a:pt x="73" y="73"/>
                </a:moveTo>
                <a:cubicBezTo>
                  <a:pt x="60" y="86"/>
                  <a:pt x="39" y="86"/>
                  <a:pt x="26" y="73"/>
                </a:cubicBezTo>
                <a:cubicBezTo>
                  <a:pt x="13" y="60"/>
                  <a:pt x="13" y="39"/>
                  <a:pt x="26" y="27"/>
                </a:cubicBezTo>
                <a:cubicBezTo>
                  <a:pt x="39" y="14"/>
                  <a:pt x="60" y="14"/>
                  <a:pt x="73" y="27"/>
                </a:cubicBezTo>
                <a:cubicBezTo>
                  <a:pt x="86" y="39"/>
                  <a:pt x="86" y="60"/>
                  <a:pt x="73" y="73"/>
                </a:cubicBezTo>
                <a:close/>
                <a:moveTo>
                  <a:pt x="53" y="27"/>
                </a:moveTo>
                <a:cubicBezTo>
                  <a:pt x="39" y="24"/>
                  <a:pt x="23" y="39"/>
                  <a:pt x="26" y="53"/>
                </a:cubicBezTo>
                <a:cubicBezTo>
                  <a:pt x="28" y="59"/>
                  <a:pt x="33" y="61"/>
                  <a:pt x="34" y="59"/>
                </a:cubicBezTo>
                <a:cubicBezTo>
                  <a:pt x="36" y="57"/>
                  <a:pt x="34" y="54"/>
                  <a:pt x="34" y="51"/>
                </a:cubicBezTo>
                <a:cubicBezTo>
                  <a:pt x="32" y="42"/>
                  <a:pt x="42" y="32"/>
                  <a:pt x="51" y="34"/>
                </a:cubicBezTo>
                <a:cubicBezTo>
                  <a:pt x="54" y="35"/>
                  <a:pt x="57" y="36"/>
                  <a:pt x="59" y="35"/>
                </a:cubicBezTo>
                <a:cubicBezTo>
                  <a:pt x="61" y="33"/>
                  <a:pt x="58" y="28"/>
                  <a:pt x="53" y="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 rot="2640000">
            <a:off x="6549390" y="2641600"/>
            <a:ext cx="585470" cy="475615"/>
            <a:chOff x="9571" y="4362"/>
            <a:chExt cx="1699" cy="1290"/>
          </a:xfrm>
        </p:grpSpPr>
        <p:sp>
          <p:nvSpPr>
            <p:cNvPr id="97" name="Rounded Rectangle 13"/>
            <p:cNvSpPr/>
            <p:nvPr>
              <p:custDataLst>
                <p:tags r:id="rId18"/>
              </p:custDataLst>
            </p:nvPr>
          </p:nvSpPr>
          <p:spPr>
            <a:xfrm>
              <a:off x="9769" y="4362"/>
              <a:ext cx="1290" cy="129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/>
            </a:fontRef>
          </p:style>
          <p:txBody>
            <a:bodyPr tIns="457200" bIns="0" anchor="ctr" anchorCtr="1"/>
            <a:p>
              <a:endParaRPr lang="en-US" sz="36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9"/>
              </p:custDataLst>
            </p:nvPr>
          </p:nvSpPr>
          <p:spPr>
            <a:xfrm rot="19020000">
              <a:off x="9571" y="4456"/>
              <a:ext cx="1699" cy="1026"/>
            </a:xfrm>
            <a:prstGeom prst="rect">
              <a:avLst/>
            </a:prstGeom>
            <a:noFill/>
          </p:spPr>
          <p:txBody>
            <a:bodyPr wrap="square" rtlCol="0">
              <a:normAutofit fontScale="40000"/>
            </a:bodyPr>
            <a:p>
              <a:pPr algn="ctr"/>
              <a:r>
                <a:rPr lang="en-US" altLang="zh-CN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</a:t>
              </a:r>
              <a:r>
                <a:rPr lang="en-US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2</a:t>
              </a:r>
              <a:endParaRPr lang="en-US" sz="40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rot="2760000">
            <a:off x="4852035" y="2610485"/>
            <a:ext cx="566420" cy="476250"/>
            <a:chOff x="8068" y="4136"/>
            <a:chExt cx="1698" cy="1290"/>
          </a:xfrm>
        </p:grpSpPr>
        <p:sp>
          <p:nvSpPr>
            <p:cNvPr id="96" name="Rounded Rectangle 15"/>
            <p:cNvSpPr/>
            <p:nvPr>
              <p:custDataLst>
                <p:tags r:id="rId20"/>
              </p:custDataLst>
            </p:nvPr>
          </p:nvSpPr>
          <p:spPr>
            <a:xfrm>
              <a:off x="8273" y="4136"/>
              <a:ext cx="1290" cy="129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/>
            </a:fontRef>
          </p:style>
          <p:txBody>
            <a:bodyPr tIns="457200" bIns="0" anchor="ctr" anchorCtr="1"/>
            <a:p>
              <a:endParaRPr lang="en-US" sz="36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91" name="文本框 190"/>
            <p:cNvSpPr txBox="1"/>
            <p:nvPr>
              <p:custDataLst>
                <p:tags r:id="rId21"/>
              </p:custDataLst>
            </p:nvPr>
          </p:nvSpPr>
          <p:spPr>
            <a:xfrm rot="19080000">
              <a:off x="8068" y="4314"/>
              <a:ext cx="1699" cy="931"/>
            </a:xfrm>
            <a:prstGeom prst="rect">
              <a:avLst/>
            </a:prstGeom>
            <a:noFill/>
          </p:spPr>
          <p:txBody>
            <a:bodyPr wrap="square" rtlCol="0">
              <a:normAutofit fontScale="40000"/>
            </a:bodyPr>
            <a:p>
              <a:pPr algn="ctr"/>
              <a:r>
                <a:rPr lang="en-US" altLang="zh-CN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</a:t>
              </a:r>
              <a:r>
                <a:rPr lang="en-US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1</a:t>
              </a:r>
              <a:endParaRPr lang="en-US" sz="40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5360670" y="2186305"/>
            <a:ext cx="1259840" cy="1383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College</a:t>
            </a:r>
            <a:endParaRPr lang="en-US" altLang="zh-CN" sz="28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English</a:t>
            </a:r>
            <a:endParaRPr lang="en-US" altLang="zh-CN" sz="28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Course</a:t>
            </a:r>
            <a:endParaRPr lang="en-US" alt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123045" y="849630"/>
            <a:ext cx="1495035" cy="1116380"/>
            <a:chOff x="8070" y="4363"/>
            <a:chExt cx="1699" cy="1293"/>
          </a:xfrm>
        </p:grpSpPr>
        <p:sp>
          <p:nvSpPr>
            <p:cNvPr id="2" name="Rounded Rectangle 15"/>
            <p:cNvSpPr/>
            <p:nvPr>
              <p:custDataLst>
                <p:tags r:id="rId22"/>
              </p:custDataLst>
            </p:nvPr>
          </p:nvSpPr>
          <p:spPr>
            <a:xfrm>
              <a:off x="8273" y="4363"/>
              <a:ext cx="1290" cy="129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/>
            </a:fontRef>
          </p:style>
          <p:txBody>
            <a:bodyPr tIns="457200" bIns="0" anchor="ctr" anchorCtr="1"/>
            <a:p>
              <a:endParaRPr lang="en-US" sz="36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23"/>
              </p:custDataLst>
            </p:nvPr>
          </p:nvSpPr>
          <p:spPr>
            <a:xfrm>
              <a:off x="8070" y="4597"/>
              <a:ext cx="1699" cy="105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</a:t>
              </a:r>
              <a:r>
                <a:rPr lang="en-US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2</a:t>
              </a:r>
              <a:endParaRPr lang="en-US" sz="40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e3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382905" y="1336040"/>
            <a:ext cx="11464290" cy="1699260"/>
          </a:xfrm>
        </p:spPr>
        <p:txBody>
          <a:bodyPr>
            <a:noAutofit/>
          </a:bodyPr>
          <a:p>
            <a:r>
              <a:rPr lang="en-US" altLang="zh-CN" sz="6600" b="1"/>
              <a:t>Viewing &amp; Listening &amp; Speaking</a:t>
            </a:r>
            <a:endParaRPr lang="en-US" altLang="zh-CN" sz="6600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4030" y="2709545"/>
            <a:ext cx="2653030" cy="4106545"/>
          </a:xfrm>
          <a:prstGeom prst="rect">
            <a:avLst/>
          </a:prstGeom>
        </p:spPr>
      </p:pic>
      <p:pic>
        <p:nvPicPr>
          <p:cNvPr id="2" name="tit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9350" y="6353175"/>
            <a:ext cx="130175" cy="150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915" y="421640"/>
            <a:ext cx="10992485" cy="5956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内容占位符 7"/>
          <p:cNvSpPr>
            <a:spLocks noGrp="1"/>
          </p:cNvSpPr>
          <p:nvPr>
            <p:ph sz="half" idx="2"/>
          </p:nvPr>
        </p:nvSpPr>
        <p:spPr>
          <a:xfrm>
            <a:off x="6363970" y="1702435"/>
            <a:ext cx="5913755" cy="434721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altLang="zh-CN" sz="5400" b="1">
                <a:solidFill>
                  <a:srgbClr val="FF0000"/>
                </a:solidFill>
              </a:rPr>
              <a:t>C</a:t>
            </a:r>
            <a:r>
              <a:rPr lang="en-US" altLang="zh-CN" sz="5400" b="1"/>
              <a:t>are</a:t>
            </a:r>
            <a:endParaRPr lang="en-US" altLang="zh-CN" sz="5400" b="1"/>
          </a:p>
          <a:p>
            <a:pPr marL="0" indent="0">
              <a:buNone/>
            </a:pPr>
            <a:r>
              <a:rPr lang="en-US" altLang="zh-CN" sz="5400" b="1">
                <a:solidFill>
                  <a:srgbClr val="FF0000"/>
                </a:solidFill>
              </a:rPr>
              <a:t>H</a:t>
            </a:r>
            <a:r>
              <a:rPr lang="en-US" altLang="zh-CN" sz="5400" b="1"/>
              <a:t>elp</a:t>
            </a:r>
            <a:endParaRPr lang="en-US" altLang="zh-CN" sz="5400" b="1"/>
          </a:p>
          <a:p>
            <a:pPr marL="0" indent="0">
              <a:buNone/>
            </a:pPr>
            <a:r>
              <a:rPr lang="en-US" altLang="zh-CN" sz="5400" b="1">
                <a:solidFill>
                  <a:srgbClr val="FF0000"/>
                </a:solidFill>
              </a:rPr>
              <a:t>I</a:t>
            </a:r>
            <a:r>
              <a:rPr lang="en-US" altLang="zh-CN" sz="5400" b="1"/>
              <a:t>mmediate</a:t>
            </a:r>
            <a:endParaRPr lang="en-US" altLang="zh-CN" sz="5400" b="1"/>
          </a:p>
          <a:p>
            <a:pPr marL="0" indent="0">
              <a:buNone/>
            </a:pPr>
            <a:r>
              <a:rPr lang="en-US" altLang="zh-CN" sz="5400" b="1">
                <a:solidFill>
                  <a:srgbClr val="FF0000"/>
                </a:solidFill>
              </a:rPr>
              <a:t>N</a:t>
            </a:r>
            <a:r>
              <a:rPr lang="en-US" altLang="zh-CN" sz="5400" b="1"/>
              <a:t>ew technology</a:t>
            </a:r>
            <a:endParaRPr lang="en-US" altLang="zh-CN" sz="5400" b="1"/>
          </a:p>
          <a:p>
            <a:pPr marL="0" indent="0">
              <a:buNone/>
            </a:pPr>
            <a:r>
              <a:rPr lang="en-US" altLang="zh-CN" sz="5400" b="1">
                <a:solidFill>
                  <a:srgbClr val="FF0000"/>
                </a:solidFill>
              </a:rPr>
              <a:t>A</a:t>
            </a:r>
            <a:r>
              <a:rPr lang="en-US" altLang="zh-CN" sz="5400" b="1"/>
              <a:t>ltogether</a:t>
            </a:r>
            <a:endParaRPr lang="en-US" altLang="zh-CN" sz="5400" b="1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3"/>
          </p:nvPr>
        </p:nvSpPr>
        <p:spPr>
          <a:xfrm>
            <a:off x="988060" y="146050"/>
            <a:ext cx="10982325" cy="1271905"/>
          </a:xfrm>
        </p:spPr>
        <p:txBody>
          <a:bodyPr>
            <a:normAutofit fontScale="25000"/>
          </a:bodyPr>
          <a:p>
            <a:r>
              <a:rPr lang="en-US" altLang="zh-CN"/>
              <a:t>         </a:t>
            </a:r>
            <a:r>
              <a:rPr lang="en-US" altLang="zh-CN" sz="9600"/>
              <a:t>     </a:t>
            </a:r>
            <a:r>
              <a:rPr lang="en-US" altLang="zh-CN" sz="2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  <a:sym typeface="+mn-ea"/>
              </a:rPr>
              <a:t> </a:t>
            </a:r>
            <a:endParaRPr lang="en-US" altLang="zh-CN" sz="2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  <a:p>
            <a:r>
              <a:rPr lang="zh-CN" altLang="en-US" sz="22000"/>
              <a:t>          </a:t>
            </a:r>
            <a:r>
              <a:rPr lang="en-US" altLang="zh-CN" sz="26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  <a:sym typeface="+mn-ea"/>
              </a:rPr>
              <a:t>BEHAVIOR </a:t>
            </a:r>
            <a:r>
              <a:rPr lang="zh-CN" altLang="en-US" sz="26400"/>
              <a:t>of China </a:t>
            </a:r>
            <a:endParaRPr lang="zh-CN" altLang="en-US" sz="26400"/>
          </a:p>
        </p:txBody>
      </p:sp>
      <p:pic>
        <p:nvPicPr>
          <p:cNvPr id="10" name="图片 9" descr="timg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8060" y="2462530"/>
            <a:ext cx="4838065" cy="319468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817350" y="1703070"/>
            <a:ext cx="459740" cy="218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50265" y="4596765"/>
            <a:ext cx="48088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/>
              <a:t>      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此生无悔入华夏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来世还做中国人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  <a:sym typeface="+mn-ea"/>
              </a:rPr>
              <a:t>BEHAVIOR</a:t>
            </a:r>
            <a:r>
              <a:rPr lang="zh-CN" altLang="en-US" sz="4800">
                <a:sym typeface="+mn-ea"/>
              </a:rPr>
              <a:t> </a:t>
            </a:r>
            <a:r>
              <a:rPr lang="zh-CN" altLang="en-US" sz="4800" b="1"/>
              <a:t>of </a:t>
            </a:r>
            <a:r>
              <a:rPr lang="en-US" altLang="zh-CN" sz="4800" b="1"/>
              <a:t>P</a:t>
            </a:r>
            <a:r>
              <a:rPr lang="zh-CN" altLang="en-US" sz="4800" b="1"/>
              <a:t>eople from </a:t>
            </a:r>
            <a:r>
              <a:rPr lang="en-US" altLang="zh-CN" sz="4800" b="1"/>
              <a:t>A</a:t>
            </a:r>
            <a:r>
              <a:rPr lang="zh-CN" altLang="en-US" sz="4800" b="1"/>
              <a:t>ll </a:t>
            </a:r>
            <a:r>
              <a:rPr lang="en-US" altLang="zh-CN" sz="4800" b="1"/>
              <a:t>W</a:t>
            </a:r>
            <a:r>
              <a:rPr lang="zh-CN" altLang="en-US" sz="4800" b="1"/>
              <a:t>alks of </a:t>
            </a:r>
            <a:r>
              <a:rPr lang="en-US" altLang="zh-CN" sz="4800" b="1"/>
              <a:t>L</a:t>
            </a:r>
            <a:r>
              <a:rPr lang="zh-CN" altLang="en-US" sz="4800" b="1"/>
              <a:t>ife</a:t>
            </a:r>
            <a:endParaRPr lang="zh-CN" altLang="en-US" sz="4800" b="1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1390" y="1703070"/>
            <a:ext cx="2799715" cy="385381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03270" y="5579110"/>
            <a:ext cx="558546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>
                <a:solidFill>
                  <a:schemeClr val="tx1"/>
                </a:solidFill>
                <a:sym typeface="+mn-ea"/>
              </a:rPr>
              <a:t>“00后”的肩膀</a:t>
            </a:r>
            <a:r>
              <a:rPr lang="en-US" altLang="zh-CN" sz="3200" b="1">
                <a:solidFill>
                  <a:schemeClr val="tx1"/>
                </a:solidFill>
                <a:sym typeface="+mn-ea"/>
              </a:rPr>
              <a:t>,</a:t>
            </a:r>
            <a:endParaRPr lang="zh-CN" altLang="en-US" sz="3200" b="1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altLang="en-US" sz="3200" b="1">
                <a:solidFill>
                  <a:schemeClr val="tx1"/>
                </a:solidFill>
                <a:sym typeface="+mn-ea"/>
              </a:rPr>
              <a:t>  扛得住！</a:t>
            </a:r>
            <a:endParaRPr lang="zh-CN" altLang="en-US" sz="32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18" name="内容占位符 17"/>
          <p:cNvPicPr>
            <a:picLocks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82575" y="1703070"/>
            <a:ext cx="3020695" cy="387604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817350" y="1703070"/>
            <a:ext cx="459740" cy="218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99225" y="1778635"/>
            <a:ext cx="6519545" cy="3661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Respect life,</a:t>
            </a:r>
            <a:endParaRPr kumimoji="0" lang="zh-CN" altLang="en-US" sz="4000" b="1" i="0" u="none" strike="noStrike" kern="1200" cap="none" spc="0" normalizeH="0" baseline="0" noProof="1">
              <a:solidFill>
                <a:schemeClr val="tx1"/>
              </a:solidFill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Respect duty,</a:t>
            </a:r>
            <a:endParaRPr kumimoji="0" lang="zh-CN" altLang="en-US" sz="4000" b="1" i="0" u="none" strike="noStrike" kern="1200" cap="none" spc="0" normalizeH="0" baseline="0" noProof="1">
              <a:solidFill>
                <a:schemeClr val="tx1"/>
              </a:solidFill>
              <a:latin typeface="Calibri" panose="020F0502020204030204" charset="0"/>
              <a:ea typeface="+mn-ea"/>
              <a:cs typeface="Calibri" panose="020F0502020204030204" charset="0"/>
            </a:endParaRPr>
          </a:p>
          <a:p>
            <a:pPr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en-US" altLang="zh-CN" sz="4000" b="1">
                <a:latin typeface="Calibri" panose="020F0502020204030204" charset="0"/>
                <a:cs typeface="Calibri" panose="020F0502020204030204" charset="0"/>
                <a:sym typeface="+mn-ea"/>
              </a:rPr>
              <a:t>Respect rules,</a:t>
            </a:r>
            <a:endParaRPr lang="en-US" altLang="zh-CN" sz="4000" b="1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en-US" altLang="zh-CN" sz="4000" b="1">
                <a:latin typeface="Calibri" panose="020F0502020204030204" charset="0"/>
                <a:cs typeface="Calibri" panose="020F0502020204030204" charset="0"/>
              </a:rPr>
              <a:t>S</a:t>
            </a:r>
            <a:r>
              <a:rPr lang="zh-CN" altLang="en-US" sz="4000" b="1">
                <a:latin typeface="Calibri" panose="020F0502020204030204" charset="0"/>
                <a:cs typeface="Calibri" panose="020F0502020204030204" charset="0"/>
              </a:rPr>
              <a:t>acrifice the most </a:t>
            </a:r>
            <a:r>
              <a:rPr lang="en-US" altLang="zh-CN" sz="4000" b="1">
                <a:latin typeface="Calibri" panose="020F0502020204030204" charset="0"/>
                <a:cs typeface="Calibri" panose="020F0502020204030204" charset="0"/>
              </a:rPr>
              <a:t>to </a:t>
            </a:r>
            <a:r>
              <a:rPr lang="zh-CN" altLang="en-US" sz="4000" b="1">
                <a:latin typeface="Calibri" panose="020F0502020204030204" charset="0"/>
                <a:cs typeface="Calibri" panose="020F0502020204030204" charset="0"/>
              </a:rPr>
              <a:t>sav</a:t>
            </a:r>
            <a:r>
              <a:rPr lang="en-US" altLang="zh-CN" sz="4000" b="1">
                <a:latin typeface="Calibri" panose="020F0502020204030204" charset="0"/>
                <a:cs typeface="Calibri" panose="020F0502020204030204" charset="0"/>
              </a:rPr>
              <a:t>e</a:t>
            </a:r>
            <a:endParaRPr lang="zh-CN" altLang="en-US" sz="4000" b="1">
              <a:latin typeface="Calibri" panose="020F0502020204030204" charset="0"/>
              <a:cs typeface="Calibri" panose="020F0502020204030204" charset="0"/>
            </a:endParaRPr>
          </a:p>
          <a:p>
            <a:pPr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</a:pPr>
            <a:r>
              <a:rPr lang="en-US" altLang="zh-CN" sz="4000" b="1">
                <a:latin typeface="Calibri" panose="020F0502020204030204" charset="0"/>
                <a:cs typeface="Calibri" panose="020F0502020204030204" charset="0"/>
              </a:rPr>
              <a:t>others</a:t>
            </a:r>
            <a:r>
              <a:rPr lang="zh-CN" altLang="en-US" sz="4000" b="1">
                <a:latin typeface="Calibri" panose="020F0502020204030204" charset="0"/>
                <a:cs typeface="Calibri" panose="020F0502020204030204" charset="0"/>
              </a:rPr>
              <a:t> from the worst. </a:t>
            </a:r>
            <a:endParaRPr lang="zh-CN" altLang="en-US" sz="4000" b="1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82195" cy="74587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32885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149475" y="603885"/>
            <a:ext cx="7892415" cy="45231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5400" b="1" dirty="0" smtClean="0">
                <a:solidFill>
                  <a:schemeClr val="bg1"/>
                </a:solidFill>
                <a:latin typeface="+mj-lt"/>
                <a:ea typeface="微软雅黑" panose="020B0503020204020204" charset="-122"/>
                <a:sym typeface="+mn-ea"/>
              </a:rPr>
              <a:t>UNIT</a:t>
            </a:r>
            <a:r>
              <a:rPr lang="en-US" altLang="zh-CN" sz="7200" b="1" dirty="0" smtClean="0">
                <a:solidFill>
                  <a:schemeClr val="bg1"/>
                </a:solidFill>
                <a:latin typeface="+mj-lt"/>
                <a:ea typeface="微软雅黑" panose="020B0503020204020204" charset="-122"/>
                <a:sym typeface="+mn-ea"/>
              </a:rPr>
              <a:t> 1</a:t>
            </a:r>
            <a:endParaRPr lang="en-US" altLang="zh-CN" sz="7200" b="1" dirty="0" smtClean="0">
              <a:solidFill>
                <a:schemeClr val="bg1"/>
              </a:solidFill>
              <a:latin typeface="+mj-lt"/>
              <a:ea typeface="微软雅黑" panose="020B0503020204020204" charset="-122"/>
              <a:sym typeface="+mn-ea"/>
            </a:endParaRPr>
          </a:p>
          <a:p>
            <a:r>
              <a:rPr lang="en-US" altLang="zh-CN" sz="7200" b="1" dirty="0" smtClean="0">
                <a:solidFill>
                  <a:schemeClr val="bg1"/>
                </a:solidFill>
                <a:latin typeface="+mj-lt"/>
                <a:ea typeface="微软雅黑" panose="020B0503020204020204" charset="-122"/>
                <a:sym typeface="+mn-ea"/>
              </a:rPr>
              <a:t>   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How we behave </a:t>
            </a:r>
            <a:endParaRPr lang="en-US" altLang="zh-CN" sz="7200" b="1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is who we are</a:t>
            </a:r>
            <a:endParaRPr lang="en-US" altLang="zh-CN" sz="7200" b="1" dirty="0" smtClean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altLang="zh-CN" sz="72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482195" cy="74587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32885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78660" y="1091565"/>
            <a:ext cx="748284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bg1"/>
                </a:solidFill>
                <a:sym typeface="+mn-ea"/>
              </a:rPr>
              <a:t>Meaning/Usage</a:t>
            </a:r>
            <a:endParaRPr lang="en-US" altLang="zh-CN" sz="4800" b="1">
              <a:solidFill>
                <a:schemeClr val="bg1"/>
              </a:solidFill>
            </a:endParaRPr>
          </a:p>
          <a:p>
            <a:r>
              <a:rPr lang="en-US" altLang="zh-CN" sz="4800" b="1">
                <a:solidFill>
                  <a:schemeClr val="bg1"/>
                </a:solidFill>
                <a:sym typeface="+mn-ea"/>
              </a:rPr>
              <a:t> </a:t>
            </a:r>
            <a:endParaRPr lang="en-US" altLang="zh-CN" sz="4800" b="1">
              <a:solidFill>
                <a:schemeClr val="bg1"/>
              </a:solidFill>
              <a:sym typeface="+mn-ea"/>
            </a:endParaRPr>
          </a:p>
          <a:p>
            <a:r>
              <a:rPr lang="en-US" altLang="zh-CN" sz="8000" b="1">
                <a:solidFill>
                  <a:schemeClr val="bg1"/>
                </a:solidFill>
                <a:sym typeface="+mn-ea"/>
              </a:rPr>
              <a:t> behave yourself</a:t>
            </a:r>
            <a:endParaRPr lang="en-US" altLang="zh-CN" sz="8000" b="1">
              <a:solidFill>
                <a:schemeClr val="bg1"/>
              </a:solidFill>
            </a:endParaRPr>
          </a:p>
          <a:p>
            <a:r>
              <a:rPr lang="en-US" altLang="zh-CN" sz="4800" b="1">
                <a:solidFill>
                  <a:schemeClr val="bg1"/>
                </a:solidFill>
              </a:rPr>
              <a:t> </a:t>
            </a:r>
            <a:endParaRPr lang="en-US" altLang="zh-CN" sz="4800" b="1">
              <a:solidFill>
                <a:schemeClr val="bg1"/>
              </a:solidFill>
            </a:endParaRPr>
          </a:p>
          <a:p>
            <a:r>
              <a:rPr lang="en-US" altLang="zh-CN" sz="3200" b="1">
                <a:solidFill>
                  <a:schemeClr val="bg1"/>
                </a:solidFill>
              </a:rPr>
              <a:t> </a:t>
            </a:r>
            <a:endParaRPr lang="en-US" altLang="zh-CN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95545" y="998855"/>
            <a:ext cx="7035800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some general categories of BEHAVIOR </a:t>
            </a:r>
            <a:endParaRPr lang="en-US" altLang="zh-CN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cxnSp>
        <p:nvCxnSpPr>
          <p:cNvPr id="16" name="Straight Connector 11"/>
          <p:cNvCxnSpPr/>
          <p:nvPr/>
        </p:nvCxnSpPr>
        <p:spPr>
          <a:xfrm>
            <a:off x="4572000" y="997585"/>
            <a:ext cx="0" cy="436880"/>
          </a:xfrm>
          <a:prstGeom prst="line">
            <a:avLst/>
          </a:prstGeom>
          <a:ln w="38100">
            <a:solidFill>
              <a:srgbClr val="676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"/>
          <p:cNvCxnSpPr/>
          <p:nvPr/>
        </p:nvCxnSpPr>
        <p:spPr>
          <a:xfrm>
            <a:off x="4572000" y="1831975"/>
            <a:ext cx="0" cy="436880"/>
          </a:xfrm>
          <a:prstGeom prst="line">
            <a:avLst/>
          </a:prstGeom>
          <a:ln w="38100">
            <a:solidFill>
              <a:srgbClr val="676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hevron 13"/>
          <p:cNvSpPr/>
          <p:nvPr/>
        </p:nvSpPr>
        <p:spPr>
          <a:xfrm>
            <a:off x="4436110" y="1475105"/>
            <a:ext cx="374650" cy="316865"/>
          </a:xfrm>
          <a:prstGeom prst="chevron">
            <a:avLst/>
          </a:prstGeom>
          <a:solidFill>
            <a:srgbClr val="676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59560" y="1311275"/>
            <a:ext cx="287655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90000"/>
              </a:lnSpc>
            </a:pP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</a:rPr>
              <a:t>Opening up</a:t>
            </a:r>
            <a:endParaRPr lang="en-US" altLang="zh-CN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n-lt"/>
            </a:endParaRPr>
          </a:p>
        </p:txBody>
      </p:sp>
      <p:graphicFrame>
        <p:nvGraphicFramePr>
          <p:cNvPr id="24" name="表格 2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238885" y="2574925"/>
          <a:ext cx="10116185" cy="31724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{8A107856-5554-42FB-B03E-39F5DBC370BA}</a:tableStyleId>
              </a:tblPr>
              <a:tblGrid>
                <a:gridCol w="1384935"/>
                <a:gridCol w="1952625"/>
                <a:gridCol w="3154045"/>
                <a:gridCol w="3624580"/>
              </a:tblGrid>
              <a:tr h="95313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5697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062355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1320165" y="2648585"/>
            <a:ext cx="10086975" cy="3166745"/>
            <a:chOff x="2079" y="4483"/>
            <a:chExt cx="15885" cy="4987"/>
          </a:xfrm>
        </p:grpSpPr>
        <p:sp>
          <p:nvSpPr>
            <p:cNvPr id="27" name="TextBox 26"/>
            <p:cNvSpPr txBox="1"/>
            <p:nvPr/>
          </p:nvSpPr>
          <p:spPr>
            <a:xfrm>
              <a:off x="4430" y="4765"/>
              <a:ext cx="24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/>
                <a:t>preview</a:t>
              </a:r>
              <a:endParaRPr lang="en-US" altLang="zh-CN" sz="28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79" y="6476"/>
              <a:ext cx="211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/>
                <a:t>In class</a:t>
              </a:r>
              <a:endParaRPr lang="en-US" altLang="zh-CN" sz="28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79" y="7999"/>
              <a:ext cx="2145" cy="122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800" b="1" dirty="0">
                  <a:solidFill>
                    <a:schemeClr val="tx1"/>
                  </a:solidFill>
                </a:rPr>
                <a:t>After class</a:t>
              </a:r>
              <a:endParaRPr lang="en-US" altLang="zh-CN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245" y="4483"/>
              <a:ext cx="4940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1"/>
                  </a:solidFill>
                </a:rPr>
                <a:t>tell any </a:t>
              </a:r>
              <a:r>
                <a:rPr lang="en-US" altLang="zh-CN" sz="2400" b="1" dirty="0">
                  <a:solidFill>
                    <a:schemeClr val="tx1"/>
                  </a:solidFill>
                </a:rPr>
                <a:t>BEHAVIOR</a:t>
              </a:r>
              <a:r>
                <a:rPr lang="en-US" altLang="zh-CN" sz="2400" dirty="0">
                  <a:solidFill>
                    <a:schemeClr val="tx1"/>
                  </a:solidFill>
                </a:rPr>
                <a:t> you saw or heard in life</a:t>
              </a:r>
              <a:r>
                <a:rPr lang="en-US" altLang="zh-CN" sz="2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endParaRPr lang="en-US" altLang="zh-CN" sz="2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245" y="6118"/>
              <a:ext cx="492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learn more about </a:t>
              </a:r>
              <a:r>
                <a:rPr lang="en-US" altLang="zh-CN" sz="2400" b="1" dirty="0">
                  <a:solidFill>
                    <a:srgbClr val="C00000"/>
                  </a:solidFill>
                  <a:sym typeface="+mn-ea"/>
                </a:rPr>
                <a:t>BEHAVIOR </a:t>
              </a:r>
              <a:r>
                <a:rPr lang="en-US" altLang="zh-CN" sz="2400" dirty="0">
                  <a:solidFill>
                    <a:schemeClr val="tx1"/>
                  </a:solidFill>
                  <a:sym typeface="+mn-ea"/>
                </a:rPr>
                <a:t>in Unit 1</a:t>
              </a:r>
              <a:endParaRPr lang="en-US" altLang="zh-CN" sz="2400" dirty="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260" y="7883"/>
              <a:ext cx="492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tx1"/>
                  </a:solidFill>
                </a:rPr>
                <a:t>find more about </a:t>
              </a:r>
              <a:r>
                <a:rPr lang="en-US" altLang="zh-CN" sz="2400" b="1" dirty="0">
                  <a:solidFill>
                    <a:schemeClr val="tx1"/>
                  </a:solidFill>
                  <a:sym typeface="+mn-ea"/>
                </a:rPr>
                <a:t>BEHAVIOR</a:t>
              </a:r>
              <a:r>
                <a:rPr lang="en-US" altLang="zh-CN" sz="2400" dirty="0">
                  <a:solidFill>
                    <a:schemeClr val="tx1"/>
                  </a:solidFill>
                </a:rPr>
                <a:t> in life now </a:t>
              </a:r>
              <a:endParaRPr lang="en-US" altLang="zh-CN" sz="2400" dirty="0">
                <a:solidFill>
                  <a:schemeClr val="tx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316" y="4520"/>
              <a:ext cx="5648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</a:rPr>
                <a:t>video</a:t>
              </a:r>
              <a:r>
                <a:rPr lang="en-US" altLang="zh-CN" sz="2400" dirty="0">
                  <a:solidFill>
                    <a:schemeClr val="tx1"/>
                  </a:solidFill>
                </a:rPr>
                <a:t> yourselves with </a:t>
              </a:r>
              <a:r>
                <a:rPr lang="en-US" altLang="zh-CN" sz="2400" b="1" dirty="0">
                  <a:solidFill>
                    <a:schemeClr val="tx1"/>
                  </a:solidFill>
                </a:rPr>
                <a:t>examples</a:t>
              </a:r>
              <a:endParaRPr lang="en-US" altLang="zh-CN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079" y="4562"/>
              <a:ext cx="2117" cy="1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800" b="1" dirty="0">
                  <a:solidFill>
                    <a:schemeClr val="tx1"/>
                  </a:solidFill>
                </a:rPr>
                <a:t>Before class</a:t>
              </a:r>
              <a:endParaRPr lang="en-US" altLang="zh-CN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38"/>
            <p:cNvSpPr txBox="1"/>
            <p:nvPr/>
          </p:nvSpPr>
          <p:spPr>
            <a:xfrm>
              <a:off x="12184" y="5869"/>
              <a:ext cx="5748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share and add more </a:t>
              </a:r>
              <a:r>
                <a:rPr lang="en-US" altLang="zh-CN" sz="2400" b="1" dirty="0">
                  <a:solidFill>
                    <a:srgbClr val="C00000"/>
                  </a:solidFill>
                  <a:sym typeface="+mn-ea"/>
                </a:rPr>
                <a:t>examples</a:t>
              </a:r>
              <a:r>
                <a:rPr lang="en-US" sz="2400" dirty="0"/>
                <a:t> in each category of </a:t>
              </a:r>
              <a:r>
                <a:rPr lang="en-US" altLang="zh-CN" sz="2400" b="1" dirty="0">
                  <a:solidFill>
                    <a:srgbClr val="C00000"/>
                  </a:solidFill>
                  <a:sym typeface="+mn-ea"/>
                </a:rPr>
                <a:t>BEHAVIOR</a:t>
              </a:r>
              <a:r>
                <a:rPr lang="en-US" sz="2400" dirty="0"/>
                <a:t> 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sp>
          <p:nvSpPr>
            <p:cNvPr id="35" name="TextBox 26"/>
            <p:cNvSpPr txBox="1"/>
            <p:nvPr/>
          </p:nvSpPr>
          <p:spPr>
            <a:xfrm>
              <a:off x="4147" y="6031"/>
              <a:ext cx="2958" cy="1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2800" b="1" dirty="0"/>
                <a:t>check </a:t>
              </a:r>
              <a:endParaRPr lang="en-US" altLang="zh-CN" sz="2800" b="1" dirty="0"/>
            </a:p>
            <a:p>
              <a:pPr algn="ctr">
                <a:lnSpc>
                  <a:spcPct val="80000"/>
                </a:lnSpc>
              </a:pPr>
              <a:r>
                <a:rPr lang="en-US" altLang="zh-CN" sz="2000" b="1" dirty="0"/>
                <a:t>&amp;</a:t>
              </a:r>
              <a:endParaRPr lang="en-US" altLang="zh-CN" sz="2000" b="1" dirty="0"/>
            </a:p>
            <a:p>
              <a:pPr algn="ctr">
                <a:lnSpc>
                  <a:spcPct val="80000"/>
                </a:lnSpc>
              </a:pPr>
              <a:r>
                <a:rPr lang="en-US" altLang="zh-CN" sz="2800" b="1" dirty="0"/>
                <a:t> discuss</a:t>
              </a:r>
              <a:r>
                <a:rPr lang="en-US" altLang="zh-CN" sz="2400" dirty="0"/>
                <a:t> </a:t>
              </a:r>
              <a:endParaRPr lang="en-US" altLang="zh-CN" sz="2400" dirty="0"/>
            </a:p>
          </p:txBody>
        </p:sp>
        <p:sp>
          <p:nvSpPr>
            <p:cNvPr id="38" name="TextBox 26"/>
            <p:cNvSpPr txBox="1"/>
            <p:nvPr/>
          </p:nvSpPr>
          <p:spPr>
            <a:xfrm>
              <a:off x="4162" y="8174"/>
              <a:ext cx="309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SzTx/>
                <a:buFontTx/>
              </a:pPr>
              <a:r>
                <a:rPr lang="en-US" altLang="zh-CN" sz="2800" b="1" dirty="0">
                  <a:solidFill>
                    <a:schemeClr val="tx1"/>
                  </a:solidFill>
                </a:rPr>
                <a:t>review</a:t>
              </a:r>
              <a:endParaRPr lang="en-US" altLang="zh-CN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38"/>
            <p:cNvSpPr txBox="1"/>
            <p:nvPr/>
          </p:nvSpPr>
          <p:spPr>
            <a:xfrm>
              <a:off x="12234" y="7757"/>
              <a:ext cx="5648" cy="1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90000"/>
                </a:lnSpc>
              </a:pPr>
              <a:r>
                <a:rPr lang="en-US" altLang="zh-CN" sz="2400" dirty="0">
                  <a:solidFill>
                    <a:schemeClr val="tx1"/>
                  </a:solidFill>
                </a:rPr>
                <a:t>describe different </a:t>
              </a:r>
              <a:r>
                <a:rPr lang="en-US" altLang="zh-CN" sz="2400" b="1" dirty="0">
                  <a:solidFill>
                    <a:schemeClr val="tx1"/>
                  </a:solidFill>
                  <a:sym typeface="+mn-ea"/>
                </a:rPr>
                <a:t>BEHAVIOR </a:t>
              </a:r>
              <a:r>
                <a:rPr lang="en-US" altLang="zh-CN" sz="2400" dirty="0">
                  <a:solidFill>
                    <a:schemeClr val="tx1"/>
                  </a:solidFill>
                </a:rPr>
                <a:t>with more </a:t>
              </a:r>
              <a:r>
                <a:rPr lang="en-US" altLang="zh-CN" sz="2400" b="1" dirty="0">
                  <a:solidFill>
                    <a:schemeClr val="tx1"/>
                  </a:solidFill>
                </a:rPr>
                <a:t>examples</a:t>
              </a:r>
              <a:endParaRPr lang="en-US" altLang="zh-CN" sz="24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200000">
            <a:off x="155575" y="495935"/>
            <a:ext cx="1960245" cy="1384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4800" t="21558" r="4921" b="20050"/>
          <a:stretch>
            <a:fillRect/>
          </a:stretch>
        </p:blipFill>
        <p:spPr>
          <a:xfrm>
            <a:off x="2839085" y="1304290"/>
            <a:ext cx="7766050" cy="5211445"/>
          </a:xfrm>
          <a:prstGeom prst="rect">
            <a:avLst/>
          </a:prstGeom>
        </p:spPr>
      </p:pic>
      <p:pic>
        <p:nvPicPr>
          <p:cNvPr id="3" name="学生合并版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33700" y="1437005"/>
            <a:ext cx="7576820" cy="44437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12975" y="443865"/>
            <a:ext cx="10275570" cy="568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100" b="1">
                <a:effectLst/>
                <a:ea typeface="微软雅黑" panose="020B0503020204020204" charset="-122"/>
                <a:cs typeface="+mn-lt"/>
                <a:sym typeface="+mn-ea"/>
              </a:rPr>
              <a:t>While watching, write down the types of behavior you hear.</a:t>
            </a:r>
            <a:endParaRPr lang="en-US" altLang="zh-CN" sz="3100" b="1">
              <a:effectLst/>
              <a:ea typeface="微软雅黑" panose="020B0503020204020204" charset="-122"/>
              <a:cs typeface="+mn-lt"/>
              <a:sym typeface="+mn-ea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100000">
                <p:cTn id="7" fill="remove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4" name="Oval 3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34937" y="5761180"/>
            <a:ext cx="3897374" cy="38173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5" name="Freeform 39"/>
          <p:cNvSpPr/>
          <p:nvPr>
            <p:custDataLst>
              <p:tags r:id="rId2"/>
            </p:custDataLst>
          </p:nvPr>
        </p:nvSpPr>
        <p:spPr bwMode="auto">
          <a:xfrm>
            <a:off x="4269007" y="1275384"/>
            <a:ext cx="3634817" cy="3431850"/>
          </a:xfrm>
          <a:custGeom>
            <a:avLst/>
            <a:gdLst>
              <a:gd name="T0" fmla="*/ 1861 w 1952"/>
              <a:gd name="T1" fmla="*/ 1843 h 1843"/>
              <a:gd name="T2" fmla="*/ 87 w 1952"/>
              <a:gd name="T3" fmla="*/ 1843 h 1843"/>
              <a:gd name="T4" fmla="*/ 0 w 1952"/>
              <a:gd name="T5" fmla="*/ 0 h 1843"/>
              <a:gd name="T6" fmla="*/ 1952 w 1952"/>
              <a:gd name="T7" fmla="*/ 0 h 1843"/>
              <a:gd name="T8" fmla="*/ 1861 w 1952"/>
              <a:gd name="T9" fmla="*/ 1843 h 1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52" h="1843">
                <a:moveTo>
                  <a:pt x="1861" y="1843"/>
                </a:moveTo>
                <a:lnTo>
                  <a:pt x="87" y="1843"/>
                </a:lnTo>
                <a:lnTo>
                  <a:pt x="0" y="0"/>
                </a:lnTo>
                <a:lnTo>
                  <a:pt x="1952" y="0"/>
                </a:lnTo>
                <a:lnTo>
                  <a:pt x="1861" y="1843"/>
                </a:lnTo>
                <a:close/>
              </a:path>
            </a:pathLst>
          </a:custGeom>
          <a:solidFill>
            <a:srgbClr val="4D576B">
              <a:lumMod val="40000"/>
              <a:lumOff val="6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6" name="Freeform 40"/>
          <p:cNvSpPr/>
          <p:nvPr>
            <p:custDataLst>
              <p:tags r:id="rId3"/>
            </p:custDataLst>
          </p:nvPr>
        </p:nvSpPr>
        <p:spPr bwMode="auto">
          <a:xfrm>
            <a:off x="4381583" y="1389726"/>
            <a:ext cx="3428126" cy="3176740"/>
          </a:xfrm>
          <a:custGeom>
            <a:avLst/>
            <a:gdLst>
              <a:gd name="T0" fmla="*/ 1756 w 1841"/>
              <a:gd name="T1" fmla="*/ 1706 h 1706"/>
              <a:gd name="T2" fmla="*/ 81 w 1841"/>
              <a:gd name="T3" fmla="*/ 1706 h 1706"/>
              <a:gd name="T4" fmla="*/ 0 w 1841"/>
              <a:gd name="T5" fmla="*/ 0 h 1706"/>
              <a:gd name="T6" fmla="*/ 1841 w 1841"/>
              <a:gd name="T7" fmla="*/ 0 h 1706"/>
              <a:gd name="T8" fmla="*/ 1756 w 1841"/>
              <a:gd name="T9" fmla="*/ 1706 h 17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41" h="1706">
                <a:moveTo>
                  <a:pt x="1756" y="1706"/>
                </a:moveTo>
                <a:lnTo>
                  <a:pt x="81" y="1706"/>
                </a:lnTo>
                <a:lnTo>
                  <a:pt x="0" y="0"/>
                </a:lnTo>
                <a:lnTo>
                  <a:pt x="1841" y="0"/>
                </a:lnTo>
                <a:lnTo>
                  <a:pt x="1756" y="170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7" name="Freeform 80"/>
          <p:cNvSpPr/>
          <p:nvPr>
            <p:custDataLst>
              <p:tags r:id="rId4"/>
            </p:custDataLst>
          </p:nvPr>
        </p:nvSpPr>
        <p:spPr bwMode="auto">
          <a:xfrm>
            <a:off x="4069762" y="1161794"/>
            <a:ext cx="4035170" cy="145244"/>
          </a:xfrm>
          <a:custGeom>
            <a:avLst/>
            <a:gdLst>
              <a:gd name="T0" fmla="*/ 1885 w 1885"/>
              <a:gd name="T1" fmla="*/ 34 h 68"/>
              <a:gd name="T2" fmla="*/ 1851 w 1885"/>
              <a:gd name="T3" fmla="*/ 68 h 68"/>
              <a:gd name="T4" fmla="*/ 33 w 1885"/>
              <a:gd name="T5" fmla="*/ 68 h 68"/>
              <a:gd name="T6" fmla="*/ 0 w 1885"/>
              <a:gd name="T7" fmla="*/ 34 h 68"/>
              <a:gd name="T8" fmla="*/ 0 w 1885"/>
              <a:gd name="T9" fmla="*/ 34 h 68"/>
              <a:gd name="T10" fmla="*/ 33 w 1885"/>
              <a:gd name="T11" fmla="*/ 0 h 68"/>
              <a:gd name="T12" fmla="*/ 1851 w 1885"/>
              <a:gd name="T13" fmla="*/ 0 h 68"/>
              <a:gd name="T14" fmla="*/ 1885 w 1885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85" h="68">
                <a:moveTo>
                  <a:pt x="1885" y="34"/>
                </a:moveTo>
                <a:cubicBezTo>
                  <a:pt x="1885" y="53"/>
                  <a:pt x="1870" y="68"/>
                  <a:pt x="1851" y="68"/>
                </a:cubicBezTo>
                <a:cubicBezTo>
                  <a:pt x="33" y="68"/>
                  <a:pt x="33" y="68"/>
                  <a:pt x="33" y="68"/>
                </a:cubicBezTo>
                <a:cubicBezTo>
                  <a:pt x="15" y="68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6"/>
                  <a:pt x="15" y="0"/>
                  <a:pt x="33" y="0"/>
                </a:cubicBezTo>
                <a:cubicBezTo>
                  <a:pt x="1851" y="0"/>
                  <a:pt x="1851" y="0"/>
                  <a:pt x="1851" y="0"/>
                </a:cubicBezTo>
                <a:cubicBezTo>
                  <a:pt x="1870" y="0"/>
                  <a:pt x="1885" y="16"/>
                  <a:pt x="1885" y="3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8" name="Freeform 81"/>
          <p:cNvSpPr/>
          <p:nvPr>
            <p:custDataLst>
              <p:tags r:id="rId5"/>
            </p:custDataLst>
          </p:nvPr>
        </p:nvSpPr>
        <p:spPr bwMode="auto">
          <a:xfrm>
            <a:off x="5857378" y="945792"/>
            <a:ext cx="450628" cy="288626"/>
          </a:xfrm>
          <a:custGeom>
            <a:avLst/>
            <a:gdLst>
              <a:gd name="T0" fmla="*/ 211 w 211"/>
              <a:gd name="T1" fmla="*/ 38 h 135"/>
              <a:gd name="T2" fmla="*/ 173 w 211"/>
              <a:gd name="T3" fmla="*/ 0 h 135"/>
              <a:gd name="T4" fmla="*/ 38 w 211"/>
              <a:gd name="T5" fmla="*/ 0 h 135"/>
              <a:gd name="T6" fmla="*/ 0 w 211"/>
              <a:gd name="T7" fmla="*/ 38 h 135"/>
              <a:gd name="T8" fmla="*/ 0 w 211"/>
              <a:gd name="T9" fmla="*/ 98 h 135"/>
              <a:gd name="T10" fmla="*/ 38 w 211"/>
              <a:gd name="T11" fmla="*/ 135 h 135"/>
              <a:gd name="T12" fmla="*/ 173 w 211"/>
              <a:gd name="T13" fmla="*/ 135 h 135"/>
              <a:gd name="T14" fmla="*/ 211 w 211"/>
              <a:gd name="T15" fmla="*/ 98 h 135"/>
              <a:gd name="T16" fmla="*/ 211 w 211"/>
              <a:gd name="T17" fmla="*/ 38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1" h="135">
                <a:moveTo>
                  <a:pt x="211" y="38"/>
                </a:moveTo>
                <a:cubicBezTo>
                  <a:pt x="211" y="17"/>
                  <a:pt x="194" y="0"/>
                  <a:pt x="173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18"/>
                  <a:pt x="17" y="135"/>
                  <a:pt x="38" y="135"/>
                </a:cubicBezTo>
                <a:cubicBezTo>
                  <a:pt x="173" y="135"/>
                  <a:pt x="173" y="135"/>
                  <a:pt x="173" y="135"/>
                </a:cubicBezTo>
                <a:cubicBezTo>
                  <a:pt x="194" y="135"/>
                  <a:pt x="211" y="118"/>
                  <a:pt x="211" y="98"/>
                </a:cubicBezTo>
                <a:lnTo>
                  <a:pt x="211" y="38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9" name="Freeform 82"/>
          <p:cNvSpPr/>
          <p:nvPr>
            <p:custDataLst>
              <p:tags r:id="rId6"/>
            </p:custDataLst>
          </p:nvPr>
        </p:nvSpPr>
        <p:spPr bwMode="auto">
          <a:xfrm>
            <a:off x="6326627" y="4804061"/>
            <a:ext cx="1005533" cy="1158226"/>
          </a:xfrm>
          <a:custGeom>
            <a:avLst/>
            <a:gdLst>
              <a:gd name="T0" fmla="*/ 469 w 469"/>
              <a:gd name="T1" fmla="*/ 541 h 541"/>
              <a:gd name="T2" fmla="*/ 135 w 469"/>
              <a:gd name="T3" fmla="*/ 0 h 541"/>
              <a:gd name="T4" fmla="*/ 0 w 469"/>
              <a:gd name="T5" fmla="*/ 0 h 541"/>
              <a:gd name="T6" fmla="*/ 334 w 469"/>
              <a:gd name="T7" fmla="*/ 541 h 541"/>
              <a:gd name="T8" fmla="*/ 469 w 469"/>
              <a:gd name="T9" fmla="*/ 541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9" h="541">
                <a:moveTo>
                  <a:pt x="469" y="541"/>
                </a:moveTo>
                <a:cubicBezTo>
                  <a:pt x="469" y="541"/>
                  <a:pt x="139" y="0"/>
                  <a:pt x="135" y="0"/>
                </a:cubicBezTo>
                <a:cubicBezTo>
                  <a:pt x="131" y="0"/>
                  <a:pt x="0" y="0"/>
                  <a:pt x="0" y="0"/>
                </a:cubicBezTo>
                <a:cubicBezTo>
                  <a:pt x="334" y="541"/>
                  <a:pt x="334" y="541"/>
                  <a:pt x="334" y="541"/>
                </a:cubicBezTo>
                <a:cubicBezTo>
                  <a:pt x="334" y="541"/>
                  <a:pt x="431" y="541"/>
                  <a:pt x="469" y="54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0" name="Freeform 83"/>
          <p:cNvSpPr/>
          <p:nvPr>
            <p:custDataLst>
              <p:tags r:id="rId7"/>
            </p:custDataLst>
          </p:nvPr>
        </p:nvSpPr>
        <p:spPr bwMode="auto">
          <a:xfrm>
            <a:off x="4835085" y="4804061"/>
            <a:ext cx="1007396" cy="1158226"/>
          </a:xfrm>
          <a:custGeom>
            <a:avLst/>
            <a:gdLst>
              <a:gd name="T0" fmla="*/ 0 w 470"/>
              <a:gd name="T1" fmla="*/ 541 h 541"/>
              <a:gd name="T2" fmla="*/ 334 w 470"/>
              <a:gd name="T3" fmla="*/ 0 h 541"/>
              <a:gd name="T4" fmla="*/ 470 w 470"/>
              <a:gd name="T5" fmla="*/ 0 h 541"/>
              <a:gd name="T6" fmla="*/ 135 w 470"/>
              <a:gd name="T7" fmla="*/ 541 h 541"/>
              <a:gd name="T8" fmla="*/ 0 w 470"/>
              <a:gd name="T9" fmla="*/ 541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0" h="541">
                <a:moveTo>
                  <a:pt x="0" y="541"/>
                </a:moveTo>
                <a:cubicBezTo>
                  <a:pt x="0" y="541"/>
                  <a:pt x="331" y="0"/>
                  <a:pt x="334" y="0"/>
                </a:cubicBezTo>
                <a:cubicBezTo>
                  <a:pt x="338" y="0"/>
                  <a:pt x="470" y="0"/>
                  <a:pt x="470" y="0"/>
                </a:cubicBezTo>
                <a:cubicBezTo>
                  <a:pt x="135" y="541"/>
                  <a:pt x="135" y="541"/>
                  <a:pt x="135" y="541"/>
                </a:cubicBezTo>
                <a:cubicBezTo>
                  <a:pt x="135" y="541"/>
                  <a:pt x="44" y="540"/>
                  <a:pt x="0" y="541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1" name="Freeform 84"/>
          <p:cNvSpPr/>
          <p:nvPr>
            <p:custDataLst>
              <p:tags r:id="rId8"/>
            </p:custDataLst>
          </p:nvPr>
        </p:nvSpPr>
        <p:spPr bwMode="auto">
          <a:xfrm>
            <a:off x="4235489" y="4658817"/>
            <a:ext cx="3699992" cy="145244"/>
          </a:xfrm>
          <a:custGeom>
            <a:avLst/>
            <a:gdLst>
              <a:gd name="T0" fmla="*/ 1728 w 1728"/>
              <a:gd name="T1" fmla="*/ 34 h 68"/>
              <a:gd name="T2" fmla="*/ 1697 w 1728"/>
              <a:gd name="T3" fmla="*/ 68 h 68"/>
              <a:gd name="T4" fmla="*/ 31 w 1728"/>
              <a:gd name="T5" fmla="*/ 68 h 68"/>
              <a:gd name="T6" fmla="*/ 0 w 1728"/>
              <a:gd name="T7" fmla="*/ 34 h 68"/>
              <a:gd name="T8" fmla="*/ 0 w 1728"/>
              <a:gd name="T9" fmla="*/ 34 h 68"/>
              <a:gd name="T10" fmla="*/ 31 w 1728"/>
              <a:gd name="T11" fmla="*/ 0 h 68"/>
              <a:gd name="T12" fmla="*/ 1697 w 1728"/>
              <a:gd name="T13" fmla="*/ 0 h 68"/>
              <a:gd name="T14" fmla="*/ 1728 w 1728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8" h="68">
                <a:moveTo>
                  <a:pt x="1728" y="34"/>
                </a:moveTo>
                <a:cubicBezTo>
                  <a:pt x="1728" y="53"/>
                  <a:pt x="1714" y="68"/>
                  <a:pt x="1697" y="68"/>
                </a:cubicBezTo>
                <a:cubicBezTo>
                  <a:pt x="31" y="68"/>
                  <a:pt x="31" y="68"/>
                  <a:pt x="31" y="68"/>
                </a:cubicBezTo>
                <a:cubicBezTo>
                  <a:pt x="14" y="68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4" y="0"/>
                  <a:pt x="31" y="0"/>
                </a:cubicBezTo>
                <a:cubicBezTo>
                  <a:pt x="1697" y="0"/>
                  <a:pt x="1697" y="0"/>
                  <a:pt x="1697" y="0"/>
                </a:cubicBezTo>
                <a:cubicBezTo>
                  <a:pt x="1714" y="0"/>
                  <a:pt x="1728" y="15"/>
                  <a:pt x="1728" y="34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en-US">
              <a:solidFill>
                <a:srgbClr val="2B2B2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3" name="Diamond 4"/>
          <p:cNvSpPr/>
          <p:nvPr>
            <p:custDataLst>
              <p:tags r:id="rId9"/>
            </p:custDataLst>
          </p:nvPr>
        </p:nvSpPr>
        <p:spPr>
          <a:xfrm>
            <a:off x="4870464" y="1869613"/>
            <a:ext cx="2332347" cy="2332344"/>
          </a:xfrm>
          <a:prstGeom prst="diamond">
            <a:avLst/>
          </a:prstGeom>
          <a:noFill/>
          <a:ln>
            <a:solidFill>
              <a:sysClr val="window" lastClr="FFFFFF">
                <a:lumMod val="85000"/>
              </a:sysClr>
            </a:solidFill>
          </a:ln>
        </p:spPr>
        <p:style>
          <a:lnRef idx="0">
            <a:srgbClr val="1F74AD">
              <a:hueOff val="0"/>
              <a:satOff val="0"/>
              <a:lumOff val="0"/>
              <a:alphaOff val="0"/>
            </a:srgbClr>
          </a:lnRef>
          <a:fillRef idx="1">
            <a:srgbClr val="1F74AD"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1F74AD"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4" name="Diamond 4"/>
          <p:cNvSpPr/>
          <p:nvPr>
            <p:custDataLst>
              <p:tags r:id="rId10"/>
            </p:custDataLst>
          </p:nvPr>
        </p:nvSpPr>
        <p:spPr>
          <a:xfrm>
            <a:off x="4927795" y="1926308"/>
            <a:ext cx="2220227" cy="2220224"/>
          </a:xfrm>
          <a:prstGeom prst="diamond">
            <a:avLst/>
          </a:prstGeom>
          <a:noFill/>
          <a:ln>
            <a:solidFill>
              <a:sysClr val="window" lastClr="FFFFFF">
                <a:lumMod val="85000"/>
              </a:sysClr>
            </a:solidFill>
          </a:ln>
        </p:spPr>
        <p:style>
          <a:lnRef idx="0">
            <a:srgbClr val="1F74AD">
              <a:hueOff val="0"/>
              <a:satOff val="0"/>
              <a:lumOff val="0"/>
              <a:alphaOff val="0"/>
            </a:srgbClr>
          </a:lnRef>
          <a:fillRef idx="1">
            <a:srgbClr val="1F74AD"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1F74AD"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5" name="Diamond 4"/>
          <p:cNvSpPr/>
          <p:nvPr>
            <p:custDataLst>
              <p:tags r:id="rId11"/>
            </p:custDataLst>
          </p:nvPr>
        </p:nvSpPr>
        <p:spPr>
          <a:xfrm>
            <a:off x="4987213" y="1986996"/>
            <a:ext cx="2100119" cy="2100118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rgbClr val="1F74AD">
              <a:hueOff val="0"/>
              <a:satOff val="0"/>
              <a:lumOff val="0"/>
              <a:alphaOff val="0"/>
            </a:srgbClr>
          </a:lnRef>
          <a:fillRef idx="1">
            <a:srgbClr val="1F74AD">
              <a:tint val="40000"/>
              <a:hueOff val="0"/>
              <a:satOff val="0"/>
              <a:lumOff val="0"/>
              <a:alphaOff val="0"/>
            </a:srgbClr>
          </a:fillRef>
          <a:effectRef idx="0">
            <a:srgbClr val="1F74AD">
              <a:tint val="40000"/>
              <a:hueOff val="0"/>
              <a:satOff val="0"/>
              <a:lumOff val="0"/>
              <a:alphaOff val="0"/>
            </a:srgbClr>
          </a:effectRef>
          <a:fontRef idx="minor">
            <a:srgbClr val="000000">
              <a:hueOff val="0"/>
              <a:satOff val="0"/>
              <a:lumOff val="0"/>
              <a:alphaOff val="0"/>
            </a:srgbClr>
          </a:fontRef>
        </p:style>
        <p:txBody>
          <a:bodyPr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119" name="直接箭头连接符 118"/>
          <p:cNvCxnSpPr/>
          <p:nvPr>
            <p:custDataLst>
              <p:tags r:id="rId12"/>
            </p:custDataLst>
          </p:nvPr>
        </p:nvCxnSpPr>
        <p:spPr>
          <a:xfrm>
            <a:off x="4394895" y="3035785"/>
            <a:ext cx="3264015" cy="0"/>
          </a:xfrm>
          <a:prstGeom prst="straightConnector1">
            <a:avLst/>
          </a:prstGeom>
          <a:ln w="12700">
            <a:solidFill>
              <a:sysClr val="window" lastClr="FFFFFF">
                <a:lumMod val="85000"/>
              </a:sysClr>
            </a:solidFill>
            <a:tailEnd type="triangle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cxnSp>
        <p:nvCxnSpPr>
          <p:cNvPr id="120" name="直接箭头连接符 119"/>
          <p:cNvCxnSpPr/>
          <p:nvPr>
            <p:custDataLst>
              <p:tags r:id="rId13"/>
            </p:custDataLst>
          </p:nvPr>
        </p:nvCxnSpPr>
        <p:spPr>
          <a:xfrm flipV="1">
            <a:off x="6036637" y="1642386"/>
            <a:ext cx="0" cy="2733404"/>
          </a:xfrm>
          <a:prstGeom prst="straightConnector1">
            <a:avLst/>
          </a:prstGeom>
          <a:ln w="127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126" name="文本框 125"/>
          <p:cNvSpPr txBox="1"/>
          <p:nvPr>
            <p:custDataLst>
              <p:tags r:id="rId14"/>
            </p:custDataLst>
          </p:nvPr>
        </p:nvSpPr>
        <p:spPr>
          <a:xfrm>
            <a:off x="417830" y="2142490"/>
            <a:ext cx="3651885" cy="2159635"/>
          </a:xfrm>
          <a:prstGeom prst="rect">
            <a:avLst/>
          </a:prstGeom>
          <a:noFill/>
        </p:spPr>
        <p:txBody>
          <a:bodyPr wrap="square" rtlCol="0">
            <a:scene3d>
              <a:camera prst="orthographicFront"/>
              <a:lightRig rig="threePt" dir="t"/>
            </a:scene3d>
          </a:bodyPr>
          <a:p>
            <a:pPr algn="ctr">
              <a:lnSpc>
                <a:spcPct val="130000"/>
              </a:lnSpc>
            </a:pPr>
            <a:r>
              <a:rPr lang="en-US" altLang="zh-CN" sz="3600" b="1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Instructional Design</a:t>
            </a:r>
            <a:endParaRPr lang="en-US" altLang="zh-CN" sz="3600" b="1" spc="3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3" name="Freeform 26"/>
          <p:cNvSpPr/>
          <p:nvPr>
            <p:custDataLst>
              <p:tags r:id="rId15"/>
            </p:custDataLst>
          </p:nvPr>
        </p:nvSpPr>
        <p:spPr bwMode="auto">
          <a:xfrm>
            <a:off x="4538953" y="2833216"/>
            <a:ext cx="377311" cy="314785"/>
          </a:xfrm>
          <a:custGeom>
            <a:avLst/>
            <a:gdLst>
              <a:gd name="T0" fmla="*/ 128 w 132"/>
              <a:gd name="T1" fmla="*/ 71 h 110"/>
              <a:gd name="T2" fmla="*/ 108 w 132"/>
              <a:gd name="T3" fmla="*/ 26 h 110"/>
              <a:gd name="T4" fmla="*/ 105 w 132"/>
              <a:gd name="T5" fmla="*/ 23 h 110"/>
              <a:gd name="T6" fmla="*/ 87 w 132"/>
              <a:gd name="T7" fmla="*/ 20 h 110"/>
              <a:gd name="T8" fmla="*/ 86 w 132"/>
              <a:gd name="T9" fmla="*/ 21 h 110"/>
              <a:gd name="T10" fmla="*/ 77 w 132"/>
              <a:gd name="T11" fmla="*/ 18 h 110"/>
              <a:gd name="T12" fmla="*/ 70 w 132"/>
              <a:gd name="T13" fmla="*/ 21 h 110"/>
              <a:gd name="T14" fmla="*/ 67 w 132"/>
              <a:gd name="T15" fmla="*/ 26 h 110"/>
              <a:gd name="T16" fmla="*/ 59 w 132"/>
              <a:gd name="T17" fmla="*/ 24 h 110"/>
              <a:gd name="T18" fmla="*/ 53 w 132"/>
              <a:gd name="T19" fmla="*/ 27 h 110"/>
              <a:gd name="T20" fmla="*/ 50 w 132"/>
              <a:gd name="T21" fmla="*/ 31 h 110"/>
              <a:gd name="T22" fmla="*/ 50 w 132"/>
              <a:gd name="T23" fmla="*/ 37 h 110"/>
              <a:gd name="T24" fmla="*/ 47 w 132"/>
              <a:gd name="T25" fmla="*/ 35 h 110"/>
              <a:gd name="T26" fmla="*/ 27 w 132"/>
              <a:gd name="T27" fmla="*/ 15 h 110"/>
              <a:gd name="T28" fmla="*/ 22 w 132"/>
              <a:gd name="T29" fmla="*/ 36 h 110"/>
              <a:gd name="T30" fmla="*/ 38 w 132"/>
              <a:gd name="T31" fmla="*/ 53 h 110"/>
              <a:gd name="T32" fmla="*/ 61 w 132"/>
              <a:gd name="T33" fmla="*/ 89 h 110"/>
              <a:gd name="T34" fmla="*/ 40 w 132"/>
              <a:gd name="T35" fmla="*/ 87 h 110"/>
              <a:gd name="T36" fmla="*/ 25 w 132"/>
              <a:gd name="T37" fmla="*/ 100 h 110"/>
              <a:gd name="T38" fmla="*/ 89 w 132"/>
              <a:gd name="T39" fmla="*/ 106 h 110"/>
              <a:gd name="T40" fmla="*/ 93 w 132"/>
              <a:gd name="T41" fmla="*/ 110 h 110"/>
              <a:gd name="T42" fmla="*/ 119 w 132"/>
              <a:gd name="T43" fmla="*/ 95 h 110"/>
              <a:gd name="T44" fmla="*/ 132 w 132"/>
              <a:gd name="T45" fmla="*/ 75 h 110"/>
              <a:gd name="T46" fmla="*/ 128 w 132"/>
              <a:gd name="T47" fmla="*/ 7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32" h="110">
                <a:moveTo>
                  <a:pt x="128" y="71"/>
                </a:moveTo>
                <a:cubicBezTo>
                  <a:pt x="119" y="58"/>
                  <a:pt x="128" y="62"/>
                  <a:pt x="108" y="26"/>
                </a:cubicBezTo>
                <a:cubicBezTo>
                  <a:pt x="106" y="24"/>
                  <a:pt x="106" y="23"/>
                  <a:pt x="105" y="23"/>
                </a:cubicBezTo>
                <a:cubicBezTo>
                  <a:pt x="98" y="16"/>
                  <a:pt x="92" y="15"/>
                  <a:pt x="87" y="20"/>
                </a:cubicBezTo>
                <a:cubicBezTo>
                  <a:pt x="87" y="21"/>
                  <a:pt x="87" y="21"/>
                  <a:pt x="86" y="21"/>
                </a:cubicBezTo>
                <a:cubicBezTo>
                  <a:pt x="83" y="19"/>
                  <a:pt x="80" y="18"/>
                  <a:pt x="77" y="18"/>
                </a:cubicBezTo>
                <a:cubicBezTo>
                  <a:pt x="75" y="18"/>
                  <a:pt x="72" y="19"/>
                  <a:pt x="70" y="21"/>
                </a:cubicBezTo>
                <a:cubicBezTo>
                  <a:pt x="69" y="22"/>
                  <a:pt x="68" y="24"/>
                  <a:pt x="67" y="26"/>
                </a:cubicBezTo>
                <a:cubicBezTo>
                  <a:pt x="64" y="24"/>
                  <a:pt x="62" y="24"/>
                  <a:pt x="59" y="24"/>
                </a:cubicBezTo>
                <a:cubicBezTo>
                  <a:pt x="57" y="24"/>
                  <a:pt x="55" y="25"/>
                  <a:pt x="53" y="27"/>
                </a:cubicBezTo>
                <a:cubicBezTo>
                  <a:pt x="52" y="28"/>
                  <a:pt x="51" y="30"/>
                  <a:pt x="50" y="31"/>
                </a:cubicBezTo>
                <a:cubicBezTo>
                  <a:pt x="50" y="33"/>
                  <a:pt x="50" y="35"/>
                  <a:pt x="50" y="37"/>
                </a:cubicBez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1" y="30"/>
                  <a:pt x="27" y="15"/>
                </a:cubicBezTo>
                <a:cubicBezTo>
                  <a:pt x="14" y="0"/>
                  <a:pt x="0" y="12"/>
                  <a:pt x="22" y="36"/>
                </a:cubicBezTo>
                <a:cubicBezTo>
                  <a:pt x="44" y="59"/>
                  <a:pt x="38" y="53"/>
                  <a:pt x="38" y="53"/>
                </a:cubicBezTo>
                <a:cubicBezTo>
                  <a:pt x="38" y="53"/>
                  <a:pt x="66" y="83"/>
                  <a:pt x="61" y="89"/>
                </a:cubicBezTo>
                <a:cubicBezTo>
                  <a:pt x="59" y="93"/>
                  <a:pt x="50" y="88"/>
                  <a:pt x="40" y="87"/>
                </a:cubicBezTo>
                <a:cubicBezTo>
                  <a:pt x="29" y="86"/>
                  <a:pt x="17" y="92"/>
                  <a:pt x="25" y="100"/>
                </a:cubicBezTo>
                <a:cubicBezTo>
                  <a:pt x="34" y="107"/>
                  <a:pt x="83" y="105"/>
                  <a:pt x="89" y="106"/>
                </a:cubicBezTo>
                <a:cubicBezTo>
                  <a:pt x="93" y="110"/>
                  <a:pt x="93" y="110"/>
                  <a:pt x="93" y="110"/>
                </a:cubicBezTo>
                <a:cubicBezTo>
                  <a:pt x="102" y="107"/>
                  <a:pt x="112" y="102"/>
                  <a:pt x="119" y="95"/>
                </a:cubicBezTo>
                <a:cubicBezTo>
                  <a:pt x="124" y="90"/>
                  <a:pt x="129" y="83"/>
                  <a:pt x="132" y="75"/>
                </a:cubicBezTo>
                <a:cubicBezTo>
                  <a:pt x="132" y="75"/>
                  <a:pt x="130" y="74"/>
                  <a:pt x="128" y="7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algn="ctr"/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2" name="文本框 181"/>
          <p:cNvSpPr txBox="1"/>
          <p:nvPr>
            <p:custDataLst>
              <p:tags r:id="rId16"/>
            </p:custDataLst>
          </p:nvPr>
        </p:nvSpPr>
        <p:spPr>
          <a:xfrm>
            <a:off x="8032750" y="2202815"/>
            <a:ext cx="3769995" cy="1943100"/>
          </a:xfrm>
          <a:prstGeom prst="rect">
            <a:avLst/>
          </a:prstGeom>
          <a:noFill/>
        </p:spPr>
        <p:txBody>
          <a:bodyPr wrap="square" rtlCol="0">
            <a:scene3d>
              <a:camera prst="orthographicFront"/>
              <a:lightRig rig="threePt" dir="t"/>
            </a:scene3d>
          </a:bodyPr>
          <a:p>
            <a:pPr algn="ctr">
              <a:lnSpc>
                <a:spcPct val="120000"/>
              </a:lnSpc>
            </a:pPr>
            <a:r>
              <a:rPr lang="en-US" altLang="zh-CN" sz="3600" b="1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Unit Presentation</a:t>
            </a:r>
            <a:r>
              <a:rPr lang="en-US" altLang="zh-CN" sz="3600" b="1" spc="3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endParaRPr lang="en-US" altLang="zh-CN" sz="3600" b="1" spc="3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9" name="Freeform 27"/>
          <p:cNvSpPr>
            <a:spLocks noEditPoints="1"/>
          </p:cNvSpPr>
          <p:nvPr>
            <p:custDataLst>
              <p:tags r:id="rId17"/>
            </p:custDataLst>
          </p:nvPr>
        </p:nvSpPr>
        <p:spPr bwMode="auto">
          <a:xfrm>
            <a:off x="7192575" y="2767176"/>
            <a:ext cx="418276" cy="422589"/>
          </a:xfrm>
          <a:custGeom>
            <a:avLst/>
            <a:gdLst>
              <a:gd name="T0" fmla="*/ 142 w 147"/>
              <a:gd name="T1" fmla="*/ 125 h 148"/>
              <a:gd name="T2" fmla="*/ 105 w 147"/>
              <a:gd name="T3" fmla="*/ 88 h 148"/>
              <a:gd name="T4" fmla="*/ 95 w 147"/>
              <a:gd name="T5" fmla="*/ 84 h 148"/>
              <a:gd name="T6" fmla="*/ 87 w 147"/>
              <a:gd name="T7" fmla="*/ 75 h 148"/>
              <a:gd name="T8" fmla="*/ 81 w 147"/>
              <a:gd name="T9" fmla="*/ 18 h 148"/>
              <a:gd name="T10" fmla="*/ 17 w 147"/>
              <a:gd name="T11" fmla="*/ 18 h 148"/>
              <a:gd name="T12" fmla="*/ 17 w 147"/>
              <a:gd name="T13" fmla="*/ 82 h 148"/>
              <a:gd name="T14" fmla="*/ 75 w 147"/>
              <a:gd name="T15" fmla="*/ 87 h 148"/>
              <a:gd name="T16" fmla="*/ 84 w 147"/>
              <a:gd name="T17" fmla="*/ 96 h 148"/>
              <a:gd name="T18" fmla="*/ 87 w 147"/>
              <a:gd name="T19" fmla="*/ 105 h 148"/>
              <a:gd name="T20" fmla="*/ 125 w 147"/>
              <a:gd name="T21" fmla="*/ 143 h 148"/>
              <a:gd name="T22" fmla="*/ 142 w 147"/>
              <a:gd name="T23" fmla="*/ 143 h 148"/>
              <a:gd name="T24" fmla="*/ 142 w 147"/>
              <a:gd name="T25" fmla="*/ 125 h 148"/>
              <a:gd name="T26" fmla="*/ 73 w 147"/>
              <a:gd name="T27" fmla="*/ 73 h 148"/>
              <a:gd name="T28" fmla="*/ 26 w 147"/>
              <a:gd name="T29" fmla="*/ 73 h 148"/>
              <a:gd name="T30" fmla="*/ 26 w 147"/>
              <a:gd name="T31" fmla="*/ 27 h 148"/>
              <a:gd name="T32" fmla="*/ 73 w 147"/>
              <a:gd name="T33" fmla="*/ 27 h 148"/>
              <a:gd name="T34" fmla="*/ 73 w 147"/>
              <a:gd name="T35" fmla="*/ 73 h 148"/>
              <a:gd name="T36" fmla="*/ 53 w 147"/>
              <a:gd name="T37" fmla="*/ 27 h 148"/>
              <a:gd name="T38" fmla="*/ 26 w 147"/>
              <a:gd name="T39" fmla="*/ 53 h 148"/>
              <a:gd name="T40" fmla="*/ 34 w 147"/>
              <a:gd name="T41" fmla="*/ 59 h 148"/>
              <a:gd name="T42" fmla="*/ 34 w 147"/>
              <a:gd name="T43" fmla="*/ 51 h 148"/>
              <a:gd name="T44" fmla="*/ 51 w 147"/>
              <a:gd name="T45" fmla="*/ 34 h 148"/>
              <a:gd name="T46" fmla="*/ 59 w 147"/>
              <a:gd name="T47" fmla="*/ 35 h 148"/>
              <a:gd name="T48" fmla="*/ 53 w 147"/>
              <a:gd name="T49" fmla="*/ 27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47" h="148">
                <a:moveTo>
                  <a:pt x="142" y="125"/>
                </a:moveTo>
                <a:cubicBezTo>
                  <a:pt x="105" y="88"/>
                  <a:pt x="105" y="88"/>
                  <a:pt x="105" y="88"/>
                </a:cubicBezTo>
                <a:cubicBezTo>
                  <a:pt x="102" y="85"/>
                  <a:pt x="99" y="84"/>
                  <a:pt x="95" y="84"/>
                </a:cubicBezTo>
                <a:cubicBezTo>
                  <a:pt x="87" y="75"/>
                  <a:pt x="87" y="75"/>
                  <a:pt x="87" y="75"/>
                </a:cubicBezTo>
                <a:cubicBezTo>
                  <a:pt x="99" y="58"/>
                  <a:pt x="97" y="33"/>
                  <a:pt x="81" y="18"/>
                </a:cubicBezTo>
                <a:cubicBezTo>
                  <a:pt x="64" y="0"/>
                  <a:pt x="35" y="0"/>
                  <a:pt x="17" y="18"/>
                </a:cubicBezTo>
                <a:cubicBezTo>
                  <a:pt x="0" y="35"/>
                  <a:pt x="0" y="64"/>
                  <a:pt x="17" y="82"/>
                </a:cubicBezTo>
                <a:cubicBezTo>
                  <a:pt x="33" y="97"/>
                  <a:pt x="57" y="99"/>
                  <a:pt x="75" y="87"/>
                </a:cubicBezTo>
                <a:cubicBezTo>
                  <a:pt x="84" y="96"/>
                  <a:pt x="84" y="96"/>
                  <a:pt x="84" y="96"/>
                </a:cubicBezTo>
                <a:cubicBezTo>
                  <a:pt x="84" y="99"/>
                  <a:pt x="85" y="102"/>
                  <a:pt x="87" y="105"/>
                </a:cubicBezTo>
                <a:cubicBezTo>
                  <a:pt x="125" y="143"/>
                  <a:pt x="125" y="143"/>
                  <a:pt x="125" y="143"/>
                </a:cubicBezTo>
                <a:cubicBezTo>
                  <a:pt x="130" y="148"/>
                  <a:pt x="138" y="148"/>
                  <a:pt x="142" y="143"/>
                </a:cubicBezTo>
                <a:cubicBezTo>
                  <a:pt x="147" y="138"/>
                  <a:pt x="147" y="130"/>
                  <a:pt x="142" y="125"/>
                </a:cubicBezTo>
                <a:close/>
                <a:moveTo>
                  <a:pt x="73" y="73"/>
                </a:moveTo>
                <a:cubicBezTo>
                  <a:pt x="60" y="86"/>
                  <a:pt x="39" y="86"/>
                  <a:pt x="26" y="73"/>
                </a:cubicBezTo>
                <a:cubicBezTo>
                  <a:pt x="13" y="60"/>
                  <a:pt x="13" y="39"/>
                  <a:pt x="26" y="27"/>
                </a:cubicBezTo>
                <a:cubicBezTo>
                  <a:pt x="39" y="14"/>
                  <a:pt x="60" y="14"/>
                  <a:pt x="73" y="27"/>
                </a:cubicBezTo>
                <a:cubicBezTo>
                  <a:pt x="86" y="39"/>
                  <a:pt x="86" y="60"/>
                  <a:pt x="73" y="73"/>
                </a:cubicBezTo>
                <a:close/>
                <a:moveTo>
                  <a:pt x="53" y="27"/>
                </a:moveTo>
                <a:cubicBezTo>
                  <a:pt x="39" y="24"/>
                  <a:pt x="23" y="39"/>
                  <a:pt x="26" y="53"/>
                </a:cubicBezTo>
                <a:cubicBezTo>
                  <a:pt x="28" y="59"/>
                  <a:pt x="33" y="61"/>
                  <a:pt x="34" y="59"/>
                </a:cubicBezTo>
                <a:cubicBezTo>
                  <a:pt x="36" y="57"/>
                  <a:pt x="34" y="54"/>
                  <a:pt x="34" y="51"/>
                </a:cubicBezTo>
                <a:cubicBezTo>
                  <a:pt x="32" y="42"/>
                  <a:pt x="42" y="32"/>
                  <a:pt x="51" y="34"/>
                </a:cubicBezTo>
                <a:cubicBezTo>
                  <a:pt x="54" y="35"/>
                  <a:pt x="57" y="36"/>
                  <a:pt x="59" y="35"/>
                </a:cubicBezTo>
                <a:cubicBezTo>
                  <a:pt x="61" y="33"/>
                  <a:pt x="58" y="28"/>
                  <a:pt x="53" y="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 rot="2640000">
            <a:off x="6596380" y="2818130"/>
            <a:ext cx="585470" cy="475615"/>
            <a:chOff x="9571" y="4362"/>
            <a:chExt cx="1699" cy="1290"/>
          </a:xfrm>
        </p:grpSpPr>
        <p:sp>
          <p:nvSpPr>
            <p:cNvPr id="97" name="Rounded Rectangle 13"/>
            <p:cNvSpPr/>
            <p:nvPr>
              <p:custDataLst>
                <p:tags r:id="rId18"/>
              </p:custDataLst>
            </p:nvPr>
          </p:nvSpPr>
          <p:spPr>
            <a:xfrm>
              <a:off x="9769" y="4362"/>
              <a:ext cx="1290" cy="129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/>
            </a:fontRef>
          </p:style>
          <p:txBody>
            <a:bodyPr tIns="457200" bIns="0" anchor="ctr" anchorCtr="1"/>
            <a:p>
              <a:endParaRPr lang="en-US" sz="36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9"/>
              </p:custDataLst>
            </p:nvPr>
          </p:nvSpPr>
          <p:spPr>
            <a:xfrm rot="19020000">
              <a:off x="9571" y="4456"/>
              <a:ext cx="1699" cy="1026"/>
            </a:xfrm>
            <a:prstGeom prst="rect">
              <a:avLst/>
            </a:prstGeom>
            <a:noFill/>
          </p:spPr>
          <p:txBody>
            <a:bodyPr wrap="square" rtlCol="0">
              <a:normAutofit fontScale="40000"/>
            </a:bodyPr>
            <a:p>
              <a:pPr algn="ctr"/>
              <a:r>
                <a:rPr lang="en-US" altLang="zh-CN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</a:t>
              </a:r>
              <a:r>
                <a:rPr lang="en-US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2</a:t>
              </a:r>
              <a:endParaRPr lang="en-US" sz="40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rot="2640000">
            <a:off x="4899025" y="2787015"/>
            <a:ext cx="566420" cy="476250"/>
            <a:chOff x="8068" y="4136"/>
            <a:chExt cx="1698" cy="1290"/>
          </a:xfrm>
        </p:grpSpPr>
        <p:sp>
          <p:nvSpPr>
            <p:cNvPr id="96" name="Rounded Rectangle 15"/>
            <p:cNvSpPr/>
            <p:nvPr>
              <p:custDataLst>
                <p:tags r:id="rId20"/>
              </p:custDataLst>
            </p:nvPr>
          </p:nvSpPr>
          <p:spPr>
            <a:xfrm>
              <a:off x="8273" y="4136"/>
              <a:ext cx="1290" cy="129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/>
            </a:fontRef>
          </p:style>
          <p:txBody>
            <a:bodyPr tIns="457200" bIns="0" anchor="ctr" anchorCtr="1"/>
            <a:p>
              <a:endParaRPr lang="en-US" sz="36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91" name="文本框 190"/>
            <p:cNvSpPr txBox="1"/>
            <p:nvPr>
              <p:custDataLst>
                <p:tags r:id="rId21"/>
              </p:custDataLst>
            </p:nvPr>
          </p:nvSpPr>
          <p:spPr>
            <a:xfrm rot="19080000">
              <a:off x="8068" y="4314"/>
              <a:ext cx="1699" cy="931"/>
            </a:xfrm>
            <a:prstGeom prst="rect">
              <a:avLst/>
            </a:prstGeom>
            <a:noFill/>
          </p:spPr>
          <p:txBody>
            <a:bodyPr wrap="square" rtlCol="0">
              <a:normAutofit fontScale="40000"/>
            </a:bodyPr>
            <a:p>
              <a:pPr algn="ctr"/>
              <a:r>
                <a:rPr lang="en-US" altLang="zh-CN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</a:t>
              </a:r>
              <a:r>
                <a:rPr lang="en-US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1</a:t>
              </a:r>
              <a:endParaRPr lang="en-US" sz="40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5406390" y="2345055"/>
            <a:ext cx="1259840" cy="13836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2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College</a:t>
            </a:r>
            <a:endParaRPr lang="en-US" altLang="zh-CN" sz="28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800" b="1" i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English</a:t>
            </a:r>
            <a:endParaRPr lang="en-US" altLang="zh-CN" sz="2800" b="1" i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Course</a:t>
            </a:r>
            <a:endParaRPr lang="en-US" altLang="zh-CN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96060" y="960120"/>
            <a:ext cx="1495035" cy="1116380"/>
            <a:chOff x="8070" y="4363"/>
            <a:chExt cx="1699" cy="1293"/>
          </a:xfrm>
        </p:grpSpPr>
        <p:sp>
          <p:nvSpPr>
            <p:cNvPr id="2" name="Rounded Rectangle 15"/>
            <p:cNvSpPr/>
            <p:nvPr>
              <p:custDataLst>
                <p:tags r:id="rId22"/>
              </p:custDataLst>
            </p:nvPr>
          </p:nvSpPr>
          <p:spPr>
            <a:xfrm>
              <a:off x="8273" y="4363"/>
              <a:ext cx="1290" cy="1290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ysClr val="window" lastClr="FFFFFF">
                <a:hueOff val="0"/>
                <a:satOff val="0"/>
                <a:lumOff val="0"/>
                <a:alphaOff val="0"/>
              </a:sysClr>
            </a:lnRef>
            <a:fillRef idx="1">
              <a:srgbClr val="1F74AD">
                <a:hueOff val="0"/>
                <a:satOff val="0"/>
                <a:lumOff val="0"/>
                <a:alphaOff val="0"/>
              </a:srgbClr>
            </a:fillRef>
            <a:effectRef idx="0">
              <a:srgbClr val="1F74AD">
                <a:hueOff val="0"/>
                <a:satOff val="0"/>
                <a:lumOff val="0"/>
                <a:alphaOff val="0"/>
              </a:srgbClr>
            </a:effectRef>
            <a:fontRef idx="minor">
              <a:sysClr val="window" lastClr="FFFFFF"/>
            </a:fontRef>
          </p:style>
          <p:txBody>
            <a:bodyPr tIns="457200" bIns="0" anchor="ctr" anchorCtr="1"/>
            <a:p>
              <a:endParaRPr lang="en-US" sz="36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23"/>
              </p:custDataLst>
            </p:nvPr>
          </p:nvSpPr>
          <p:spPr>
            <a:xfrm>
              <a:off x="8070" y="4597"/>
              <a:ext cx="1699" cy="1059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0</a:t>
              </a:r>
              <a:r>
                <a:rPr lang="en-US" sz="4000" b="1" dirty="0">
                  <a:solidFill>
                    <a:sysClr val="window" lastClr="FFFFFF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1</a:t>
              </a:r>
              <a:endParaRPr lang="en-US" sz="40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e3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71195" y="433070"/>
            <a:ext cx="11604625" cy="15462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p>
            <a:pPr lvl="0" algn="l">
              <a:buNone/>
            </a:pPr>
            <a:r>
              <a:rPr lang="en-US" altLang="zh-CN" sz="3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charset="-122"/>
                <a:cs typeface="+mn-lt"/>
                <a:sym typeface="+mn-ea"/>
              </a:rPr>
              <a:t>Please put </a:t>
            </a:r>
            <a:r>
              <a:rPr lang="en-US" altLang="zh-CN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charset="-122"/>
                <a:cs typeface="+mn-lt"/>
                <a:sym typeface="+mn-ea"/>
              </a:rPr>
              <a:t>types of behavior</a:t>
            </a:r>
            <a:r>
              <a:rPr lang="en-US" altLang="zh-CN" sz="3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charset="-122"/>
                <a:cs typeface="+mn-lt"/>
                <a:sym typeface="+mn-ea"/>
              </a:rPr>
              <a:t> mentioned in the video clip </a:t>
            </a:r>
            <a:r>
              <a:rPr lang="en-US" altLang="zh-CN" sz="3200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charset="-122"/>
                <a:cs typeface="+mn-lt"/>
                <a:sym typeface="+mn-ea"/>
              </a:rPr>
              <a:t>in order</a:t>
            </a:r>
            <a:r>
              <a:rPr lang="en-US" altLang="zh-CN" sz="3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微软雅黑" panose="020B0503020204020204" charset="-122"/>
                <a:cs typeface="+mn-lt"/>
                <a:sym typeface="+mn-ea"/>
              </a:rPr>
              <a:t>.</a:t>
            </a:r>
            <a:endParaRPr lang="en-US" altLang="zh-CN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912495" y="2227580"/>
            <a:ext cx="9916160" cy="3499485"/>
            <a:chOff x="2475" y="4388"/>
            <a:chExt cx="14805" cy="5511"/>
          </a:xfrm>
        </p:grpSpPr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>
              <a:off x="3840" y="4388"/>
              <a:ext cx="13440" cy="101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l">
                <a:buNone/>
              </a:pPr>
              <a:r>
                <a:rPr lang="en-US" altLang="zh-CN" sz="26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polite behavior</a:t>
              </a:r>
              <a:endParaRPr lang="en-US" altLang="zh-CN" sz="2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3"/>
              </p:custDataLst>
            </p:nvPr>
          </p:nvSpPr>
          <p:spPr>
            <a:xfrm>
              <a:off x="3840" y="5288"/>
              <a:ext cx="13440" cy="101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l">
                <a:buNone/>
              </a:pPr>
              <a:r>
                <a:rPr lang="en-US" altLang="zh-CN" sz="26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violent behavior</a:t>
              </a:r>
              <a:endParaRPr lang="en-US" altLang="zh-CN" sz="2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4"/>
              </p:custDataLst>
            </p:nvPr>
          </p:nvSpPr>
          <p:spPr>
            <a:xfrm>
              <a:off x="3840" y="6188"/>
              <a:ext cx="13440" cy="101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l">
                <a:buNone/>
              </a:pPr>
              <a:r>
                <a:rPr lang="en-US" altLang="zh-CN" sz="26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cooperative behavior</a:t>
              </a:r>
              <a:endParaRPr lang="en-US" altLang="zh-CN" sz="2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5"/>
              </p:custDataLst>
            </p:nvPr>
          </p:nvSpPr>
          <p:spPr>
            <a:xfrm>
              <a:off x="3840" y="7088"/>
              <a:ext cx="13440" cy="101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l">
                <a:buNone/>
              </a:pPr>
              <a:r>
                <a:rPr lang="en-US" altLang="zh-CN" sz="26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risky behavior</a:t>
              </a:r>
              <a:endParaRPr lang="en-US" altLang="zh-CN" sz="2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矩形 27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2475" y="4489"/>
              <a:ext cx="810" cy="810"/>
            </a:xfrm>
            <a:prstGeom prst="rect">
              <a:avLst/>
            </a:prstGeom>
            <a:solidFill>
              <a:srgbClr val="808080"/>
            </a:solidFill>
            <a:ln w="127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A</a:t>
              </a:r>
              <a:endParaRPr lang="zh-CN" altLang="en-US" sz="1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矩形 28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2475" y="5389"/>
              <a:ext cx="810" cy="810"/>
            </a:xfrm>
            <a:prstGeom prst="rect">
              <a:avLst/>
            </a:prstGeom>
            <a:solidFill>
              <a:srgbClr val="808080"/>
            </a:solidFill>
            <a:ln w="127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B</a:t>
              </a:r>
              <a:endParaRPr lang="zh-CN" altLang="en-US" sz="1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矩形 29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>
              <a:off x="2475" y="6289"/>
              <a:ext cx="810" cy="810"/>
            </a:xfrm>
            <a:prstGeom prst="rect">
              <a:avLst/>
            </a:prstGeom>
            <a:solidFill>
              <a:srgbClr val="808080"/>
            </a:solidFill>
            <a:ln w="127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C</a:t>
              </a:r>
              <a:endParaRPr lang="zh-CN" altLang="en-US" sz="1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矩形 30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2475" y="7189"/>
              <a:ext cx="810" cy="810"/>
            </a:xfrm>
            <a:prstGeom prst="rect">
              <a:avLst/>
            </a:prstGeom>
            <a:solidFill>
              <a:srgbClr val="808080"/>
            </a:solidFill>
            <a:ln w="12700"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D</a:t>
              </a:r>
              <a:endParaRPr lang="zh-CN" altLang="en-US" sz="1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0"/>
              </p:custDataLst>
            </p:nvPr>
          </p:nvSpPr>
          <p:spPr>
            <a:xfrm>
              <a:off x="3840" y="7988"/>
              <a:ext cx="13440" cy="101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l">
                <a:buNone/>
              </a:pPr>
              <a:r>
                <a:rPr lang="en-US" altLang="zh-CN" sz="26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annoying behavior</a:t>
              </a:r>
              <a:endParaRPr lang="en-US" altLang="zh-CN" sz="2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矩形 32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2475" y="8089"/>
              <a:ext cx="810" cy="810"/>
            </a:xfrm>
            <a:prstGeom prst="rect">
              <a:avLst/>
            </a:prstGeom>
            <a:solidFill>
              <a:srgbClr val="808080"/>
            </a:solidFill>
            <a:ln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E</a:t>
              </a:r>
              <a:endParaRPr lang="zh-CN" altLang="en-US" sz="1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2"/>
              </p:custDataLst>
            </p:nvPr>
          </p:nvSpPr>
          <p:spPr>
            <a:xfrm>
              <a:off x="3840" y="8887"/>
              <a:ext cx="13440" cy="101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p>
              <a:pPr lvl="0" algn="l">
                <a:buNone/>
              </a:pPr>
              <a:r>
                <a:rPr lang="en-US" altLang="zh-CN" sz="26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moral behavior</a:t>
              </a:r>
              <a:endParaRPr lang="en-US" altLang="zh-CN" sz="26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矩形 34"/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2475" y="8988"/>
              <a:ext cx="810" cy="810"/>
            </a:xfrm>
            <a:prstGeom prst="rect">
              <a:avLst/>
            </a:prstGeom>
            <a:solidFill>
              <a:srgbClr val="808080"/>
            </a:solidFill>
            <a:ln cmpd="sng"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p>
              <a:pPr algn="ctr"/>
              <a:r>
                <a:rPr lang="zh-CN" altLang="en-US" sz="160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F</a:t>
              </a:r>
              <a:endParaRPr lang="zh-CN" altLang="en-US" sz="1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310630" y="4905375"/>
            <a:ext cx="3974465" cy="64516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p>
            <a:pPr algn="l"/>
            <a:r>
              <a:rPr lang="en-US" altLang="zh-CN" sz="3600" b="1">
                <a:solidFill>
                  <a:srgbClr val="FF0000"/>
                </a:solidFill>
                <a:cs typeface="+mn-lt"/>
              </a:rPr>
              <a:t>F</a:t>
            </a:r>
            <a:r>
              <a:rPr lang="en-US" altLang="zh-CN" sz="3600" b="1">
                <a:solidFill>
                  <a:srgbClr val="FF0000"/>
                </a:solidFill>
                <a:ea typeface="宋体" panose="02010600030101010101" pitchFamily="2" charset="-122"/>
                <a:cs typeface="+mn-lt"/>
              </a:rPr>
              <a:t>－E</a:t>
            </a:r>
            <a:r>
              <a:rPr lang="en-US" altLang="zh-CN" sz="3600" b="1">
                <a:solidFill>
                  <a:srgbClr val="FF0000"/>
                </a:solidFill>
                <a:ea typeface="宋体" panose="02010600030101010101" pitchFamily="2" charset="-122"/>
                <a:cs typeface="+mn-lt"/>
                <a:sym typeface="+mn-ea"/>
              </a:rPr>
              <a:t>－B</a:t>
            </a:r>
            <a:r>
              <a:rPr lang="en-US" altLang="zh-CN" sz="3600" b="1">
                <a:solidFill>
                  <a:srgbClr val="FF0000"/>
                </a:solidFill>
                <a:ea typeface="宋体" panose="02010600030101010101" pitchFamily="2" charset="-122"/>
                <a:cs typeface="+mn-lt"/>
                <a:sym typeface="+mn-ea"/>
              </a:rPr>
              <a:t>－D－A－C</a:t>
            </a:r>
            <a:endParaRPr lang="en-US" altLang="zh-CN" sz="3600" b="1">
              <a:solidFill>
                <a:srgbClr val="FF0000"/>
              </a:solidFill>
              <a:ea typeface="宋体" panose="02010600030101010101" pitchFamily="2" charset="-122"/>
              <a:cs typeface="+mn-lt"/>
              <a:sym typeface="+mn-ea"/>
            </a:endParaRPr>
          </a:p>
        </p:txBody>
      </p:sp>
      <p:pic>
        <p:nvPicPr>
          <p:cNvPr id="8" name="图片 7" descr="19966145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3400" y="0"/>
            <a:ext cx="921385" cy="92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046480"/>
            <a:ext cx="11780520" cy="5966460"/>
          </a:xfrm>
        </p:spPr>
        <p:txBody>
          <a:bodyPr>
            <a:noAutofit/>
          </a:bodyPr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4000" b="1" u="sng">
                <a:latin typeface="Calibri" panose="020F0502020204030204" charset="0"/>
                <a:cs typeface="Calibri" panose="020F0502020204030204" charset="0"/>
              </a:rPr>
              <a:t>Group 1      </a:t>
            </a:r>
            <a:r>
              <a:rPr lang="en-US" altLang="zh-CN" sz="4000" b="1" u="sng" dirty="0">
                <a:latin typeface="Calibri" panose="020F0502020204030204" charset="0"/>
                <a:cs typeface="Calibri" panose="020F0502020204030204" charset="0"/>
                <a:sym typeface="+mn-ea"/>
              </a:rPr>
              <a:t>T</a:t>
            </a:r>
            <a:r>
              <a:rPr lang="en-US" altLang="zh-CN" sz="4000" b="1" u="sng" dirty="0">
                <a:latin typeface="Calibri" panose="020F0502020204030204" charset="0"/>
                <a:cs typeface="Calibri" panose="020F0502020204030204" charset="0"/>
                <a:sym typeface="+mn-ea"/>
              </a:rPr>
              <a:t>op Ten   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oral Behavior</a:t>
            </a:r>
            <a:endParaRPr lang="en-US" altLang="zh-CN" sz="4000" b="1" u="sng">
              <a:solidFill>
                <a:srgbClr val="7030A0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4000" b="1" u="sng">
                <a:latin typeface="Calibri" panose="020F0502020204030204" charset="0"/>
                <a:cs typeface="Calibri" panose="020F0502020204030204" charset="0"/>
                <a:sym typeface="+mn-ea"/>
              </a:rPr>
              <a:t>Group 2      </a:t>
            </a:r>
            <a:r>
              <a:rPr lang="en-US" altLang="zh-CN" sz="4000" b="1" u="sng" dirty="0">
                <a:latin typeface="Calibri" panose="020F0502020204030204" charset="0"/>
                <a:cs typeface="Calibri" panose="020F0502020204030204" charset="0"/>
                <a:sym typeface="+mn-ea"/>
              </a:rPr>
              <a:t>T</a:t>
            </a:r>
            <a:r>
              <a:rPr lang="en-US" altLang="zh-CN" sz="4000" b="1" u="sng" dirty="0">
                <a:latin typeface="Calibri" panose="020F0502020204030204" charset="0"/>
                <a:cs typeface="Calibri" panose="020F0502020204030204" charset="0"/>
                <a:sym typeface="+mn-ea"/>
              </a:rPr>
              <a:t>op Ten   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P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olite Behavior</a:t>
            </a:r>
            <a:endParaRPr lang="en-US" altLang="zh-CN" sz="4000" b="1" u="sng">
              <a:solidFill>
                <a:srgbClr val="7030A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4000" b="1" u="sng">
                <a:latin typeface="Calibri" panose="020F0502020204030204" charset="0"/>
                <a:cs typeface="Calibri" panose="020F0502020204030204" charset="0"/>
                <a:sym typeface="+mn-ea"/>
              </a:rPr>
              <a:t>Group 3      T</a:t>
            </a:r>
            <a:r>
              <a:rPr lang="en-US" altLang="zh-CN" sz="4000" b="1" u="sng" dirty="0">
                <a:latin typeface="Calibri" panose="020F0502020204030204" charset="0"/>
                <a:cs typeface="Calibri" panose="020F0502020204030204" charset="0"/>
                <a:sym typeface="+mn-ea"/>
              </a:rPr>
              <a:t>op Ten   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C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ooperative Behavior</a:t>
            </a:r>
            <a:endParaRPr lang="en-US" altLang="zh-CN" sz="4000" b="1" u="sng">
              <a:solidFill>
                <a:srgbClr val="7030A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4000" b="1" u="sng">
                <a:latin typeface="Calibri" panose="020F0502020204030204" charset="0"/>
                <a:cs typeface="Calibri" panose="020F0502020204030204" charset="0"/>
                <a:sym typeface="+mn-ea"/>
              </a:rPr>
              <a:t>Group 4      </a:t>
            </a:r>
            <a:r>
              <a:rPr lang="en-US" altLang="zh-CN" sz="4000" b="1" u="sng" dirty="0">
                <a:latin typeface="Calibri" panose="020F0502020204030204" charset="0"/>
                <a:cs typeface="Calibri" panose="020F0502020204030204" charset="0"/>
                <a:sym typeface="+mn-ea"/>
              </a:rPr>
              <a:t>T</a:t>
            </a:r>
            <a:r>
              <a:rPr lang="en-US" altLang="zh-CN" sz="4000" b="1" u="sng" dirty="0">
                <a:latin typeface="Calibri" panose="020F0502020204030204" charset="0"/>
                <a:cs typeface="Calibri" panose="020F0502020204030204" charset="0"/>
                <a:sym typeface="+mn-ea"/>
              </a:rPr>
              <a:t>op Ten   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R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isky Behavior</a:t>
            </a:r>
            <a:endParaRPr lang="en-US" altLang="zh-CN" sz="4000" b="1" u="sng">
              <a:solidFill>
                <a:srgbClr val="7030A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4000" b="1" u="sng">
                <a:latin typeface="Calibri" panose="020F0502020204030204" charset="0"/>
                <a:cs typeface="Calibri" panose="020F0502020204030204" charset="0"/>
                <a:sym typeface="+mn-ea"/>
              </a:rPr>
              <a:t>Group 5      </a:t>
            </a:r>
            <a:r>
              <a:rPr lang="en-US" altLang="zh-CN" sz="4000" b="1" u="sng" dirty="0">
                <a:latin typeface="Calibri" panose="020F0502020204030204" charset="0"/>
                <a:cs typeface="Calibri" panose="020F0502020204030204" charset="0"/>
                <a:sym typeface="+mn-ea"/>
              </a:rPr>
              <a:t>T</a:t>
            </a:r>
            <a:r>
              <a:rPr lang="en-US" altLang="zh-CN" sz="4000" b="1" u="sng" dirty="0">
                <a:latin typeface="Calibri" panose="020F0502020204030204" charset="0"/>
                <a:cs typeface="Calibri" panose="020F0502020204030204" charset="0"/>
                <a:sym typeface="+mn-ea"/>
              </a:rPr>
              <a:t>op Ten   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A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nnoying Behavior</a:t>
            </a:r>
            <a:endParaRPr lang="en-US" altLang="zh-CN" sz="4000" b="1" u="sng">
              <a:solidFill>
                <a:srgbClr val="7030A0"/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4000" b="1" u="sng">
                <a:latin typeface="Calibri" panose="020F0502020204030204" charset="0"/>
                <a:cs typeface="Calibri" panose="020F0502020204030204" charset="0"/>
                <a:sym typeface="+mn-ea"/>
              </a:rPr>
              <a:t>Group 6      </a:t>
            </a:r>
            <a:r>
              <a:rPr lang="en-US" altLang="zh-CN" sz="4000" b="1" u="sng" dirty="0">
                <a:latin typeface="Calibri" panose="020F0502020204030204" charset="0"/>
                <a:cs typeface="Calibri" panose="020F0502020204030204" charset="0"/>
                <a:sym typeface="+mn-ea"/>
              </a:rPr>
              <a:t>T</a:t>
            </a:r>
            <a:r>
              <a:rPr lang="en-US" altLang="zh-CN" sz="4000" b="1" u="sng" dirty="0">
                <a:latin typeface="Calibri" panose="020F0502020204030204" charset="0"/>
                <a:cs typeface="Calibri" panose="020F0502020204030204" charset="0"/>
                <a:sym typeface="+mn-ea"/>
              </a:rPr>
              <a:t>op Ten   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V</a:t>
            </a:r>
            <a:r>
              <a:rPr lang="en-US" altLang="zh-CN" sz="4000" b="1" u="sng">
                <a:solidFill>
                  <a:srgbClr val="7030A0"/>
                </a:solidFill>
                <a:latin typeface="Calibri" panose="020F0502020204030204" charset="0"/>
                <a:cs typeface="Calibri" panose="020F0502020204030204" charset="0"/>
              </a:rPr>
              <a:t>iolent Behavior</a:t>
            </a:r>
            <a:endParaRPr lang="en-US" altLang="zh-CN" sz="4000" b="1" i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9607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361950"/>
            <a:r>
              <a:rPr lang="en-US" altLang="zh-CN" sz="4800" b="1" dirty="0" smtClean="0">
                <a:solidFill>
                  <a:schemeClr val="tx1"/>
                </a:solidFill>
                <a:latin typeface="+mj-lt"/>
                <a:ea typeface="微软雅黑" panose="020B0503020204020204" charset="-122"/>
              </a:rPr>
              <a:t>                        </a:t>
            </a:r>
            <a:r>
              <a:rPr lang="en-US" altLang="zh-CN" sz="6000" b="1" dirty="0" smtClean="0">
                <a:solidFill>
                  <a:schemeClr val="tx1"/>
                </a:solidFill>
                <a:latin typeface="+mj-lt"/>
                <a:ea typeface="微软雅黑" panose="020B0503020204020204" charset="-122"/>
              </a:rPr>
              <a:t>Group  w</a:t>
            </a:r>
            <a:r>
              <a:rPr lang="en-US" altLang="zh-CN" sz="6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charset="-122"/>
                <a:sym typeface="+mn-ea"/>
              </a:rPr>
              <a:t>ork</a:t>
            </a:r>
            <a:r>
              <a:rPr lang="en-US" altLang="zh-CN" sz="6000" b="1" dirty="0" smtClean="0">
                <a:solidFill>
                  <a:schemeClr val="tx1"/>
                </a:solidFill>
                <a:latin typeface="+mj-lt"/>
                <a:ea typeface="微软雅黑" panose="020B0503020204020204" charset="-122"/>
              </a:rPr>
              <a:t> </a:t>
            </a:r>
            <a:endParaRPr lang="zh-CN" altLang="en-US" sz="6000" b="1" dirty="0" smtClean="0">
              <a:solidFill>
                <a:schemeClr val="tx1"/>
              </a:solidFill>
              <a:latin typeface="+mj-lt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0175" y="961390"/>
            <a:ext cx="11769725" cy="6051550"/>
          </a:xfrm>
        </p:spPr>
        <p:txBody>
          <a:bodyPr>
            <a:noAutofit/>
          </a:bodyPr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2400" b="1" u="sng">
                <a:solidFill>
                  <a:srgbClr val="7030A0"/>
                </a:solidFill>
              </a:rPr>
              <a:t>moral behavior</a:t>
            </a:r>
            <a:r>
              <a:rPr lang="en-US" altLang="zh-CN" sz="2400"/>
              <a:t>: </a:t>
            </a:r>
            <a:r>
              <a:rPr lang="en-US" altLang="zh-CN" sz="2400" i="1"/>
              <a:t>spreading no rumors</a:t>
            </a:r>
            <a:r>
              <a:rPr lang="en-US" altLang="zh-CN" sz="2400"/>
              <a:t>, </a:t>
            </a:r>
            <a:r>
              <a:rPr lang="en-US" altLang="zh-CN" sz="2400" i="1"/>
              <a:t>being honest and just</a:t>
            </a:r>
            <a:r>
              <a:rPr lang="en-US" altLang="zh-CN" sz="2400"/>
              <a:t>, </a:t>
            </a:r>
            <a:r>
              <a:rPr lang="en-US" altLang="zh-CN" sz="2400" i="1"/>
              <a:t>treating people fairly</a:t>
            </a:r>
            <a:r>
              <a:rPr lang="en-US" altLang="zh-CN" sz="2400"/>
              <a:t>, </a:t>
            </a:r>
            <a:r>
              <a:rPr lang="en-US" altLang="zh-CN" sz="2400" i="1"/>
              <a:t>escaping no responsibility</a:t>
            </a:r>
            <a:r>
              <a:rPr lang="en-US" altLang="zh-CN" sz="2400"/>
              <a:t>, </a:t>
            </a:r>
            <a:r>
              <a:rPr lang="en-US" altLang="zh-CN" sz="2400" i="1"/>
              <a:t>not speaking badly of others</a:t>
            </a:r>
            <a:r>
              <a:rPr lang="en-US" altLang="zh-CN" sz="2400"/>
              <a:t>, </a:t>
            </a:r>
            <a:r>
              <a:rPr lang="en-US" altLang="zh-CN" sz="2400" i="1"/>
              <a:t>offering  seat to elderly people</a:t>
            </a:r>
            <a:r>
              <a:rPr lang="en-US" altLang="zh-CN" sz="2400"/>
              <a:t>, etc.</a:t>
            </a:r>
            <a:endParaRPr lang="en-US" altLang="zh-CN" sz="2400"/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2400" b="1" u="sng">
                <a:solidFill>
                  <a:srgbClr val="7030A0"/>
                </a:solidFill>
                <a:sym typeface="+mn-ea"/>
              </a:rPr>
              <a:t>polite behavior</a:t>
            </a:r>
            <a:r>
              <a:rPr lang="en-US" altLang="zh-CN" sz="2400">
                <a:sym typeface="+mn-ea"/>
              </a:rPr>
              <a:t>: </a:t>
            </a:r>
            <a:r>
              <a:rPr lang="en-US" altLang="zh-CN" sz="2400" i="1">
                <a:sym typeface="+mn-ea"/>
              </a:rPr>
              <a:t>being modest and/or humble, expressing thanks to people who help you, being punctual, presenting and receiving business cards with two hands, etc.</a:t>
            </a:r>
            <a:endParaRPr lang="en-US" altLang="zh-CN" sz="2400" i="1"/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2400" b="1" u="sng">
                <a:solidFill>
                  <a:srgbClr val="7030A0"/>
                </a:solidFill>
                <a:sym typeface="+mn-ea"/>
              </a:rPr>
              <a:t>cooperative behavior</a:t>
            </a:r>
            <a:r>
              <a:rPr lang="en-US" altLang="zh-CN" sz="2400">
                <a:sym typeface="+mn-ea"/>
              </a:rPr>
              <a:t>: </a:t>
            </a:r>
            <a:r>
              <a:rPr lang="en-US" altLang="zh-CN" sz="2400" i="1">
                <a:sym typeface="+mn-ea"/>
              </a:rPr>
              <a:t>helping people on your team, contributing ideas to your group, participating in discussions, listening carefully to your team members, fulfilling tasks in time, etc.</a:t>
            </a:r>
            <a:endParaRPr lang="en-US" altLang="zh-CN" sz="2400" b="1" u="sng">
              <a:solidFill>
                <a:srgbClr val="7030A0"/>
              </a:solidFill>
            </a:endParaRPr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2400" b="1" u="sng">
                <a:solidFill>
                  <a:srgbClr val="7030A0"/>
                </a:solidFill>
              </a:rPr>
              <a:t>risky behavior</a:t>
            </a:r>
            <a:r>
              <a:rPr lang="en-US" altLang="zh-CN" sz="2400"/>
              <a:t>: </a:t>
            </a:r>
            <a:r>
              <a:rPr lang="en-US" altLang="zh-CN" sz="2400" i="1"/>
              <a:t>drunk driving, using cell phones or texting while driving, speeding, using drugs, drinking alchohol, stealing, cheating in exams, gambling, </a:t>
            </a:r>
            <a:r>
              <a:rPr lang="en-US" altLang="zh-CN" sz="2400" i="1">
                <a:solidFill>
                  <a:schemeClr val="tx1"/>
                </a:solidFill>
              </a:rPr>
              <a:t>insider stock trading,</a:t>
            </a:r>
            <a:r>
              <a:rPr lang="en-US" altLang="zh-CN" sz="2400" i="1"/>
              <a:t>etc.</a:t>
            </a:r>
            <a:endParaRPr lang="en-US" altLang="zh-CN" sz="2400" i="1"/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2400" b="1" u="sng">
                <a:solidFill>
                  <a:srgbClr val="7030A0"/>
                </a:solidFill>
              </a:rPr>
              <a:t>annoying behavior</a:t>
            </a:r>
            <a:r>
              <a:rPr lang="en-US" altLang="zh-CN" sz="2400"/>
              <a:t>:</a:t>
            </a:r>
            <a:r>
              <a:rPr lang="en-US" altLang="zh-CN" sz="2400" i="1"/>
              <a:t> talking loudly in public places,smoking in non-smoking areas,interrupting other people, intruding on personal space, complaining endlessly, etc.</a:t>
            </a:r>
            <a:endParaRPr lang="en-US" altLang="zh-CN" sz="2400" i="1"/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2400" b="1" u="sng">
                <a:solidFill>
                  <a:srgbClr val="7030A0"/>
                </a:solidFill>
              </a:rPr>
              <a:t>violent behavior</a:t>
            </a:r>
            <a:r>
              <a:rPr lang="en-US" altLang="zh-CN" sz="2400"/>
              <a:t>: </a:t>
            </a:r>
            <a:r>
              <a:rPr lang="en-US" altLang="zh-CN" sz="2400" i="1"/>
              <a:t>physical fighting, ass</a:t>
            </a:r>
            <a:r>
              <a:rPr lang="en-US" altLang="zh-CN" sz="2400" i="1">
                <a:sym typeface="+mn-ea"/>
              </a:rPr>
              <a:t>a</a:t>
            </a:r>
            <a:r>
              <a:rPr lang="en-US" altLang="zh-CN" sz="2400" i="1"/>
              <a:t>ulting, punching, kicking, hitting, etc.</a:t>
            </a:r>
            <a:endParaRPr lang="en-US" altLang="zh-CN" sz="2400" i="1"/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endParaRPr lang="en-US" altLang="zh-CN" sz="2400" i="1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9607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361950"/>
            <a:r>
              <a:rPr lang="en-US" altLang="zh-CN" sz="4800" b="1" dirty="0" smtClean="0">
                <a:solidFill>
                  <a:schemeClr val="tx1"/>
                </a:solidFill>
                <a:latin typeface="+mj-lt"/>
                <a:ea typeface="微软雅黑" panose="020B0503020204020204" charset="-122"/>
              </a:rPr>
              <a:t>Reference answers  </a:t>
            </a:r>
            <a:endParaRPr lang="en-US" altLang="zh-CN" sz="3600" b="1" dirty="0" smtClean="0">
              <a:solidFill>
                <a:schemeClr val="tx1"/>
              </a:solidFill>
              <a:latin typeface="+mj-lt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0175" y="961390"/>
            <a:ext cx="11769725" cy="6051550"/>
          </a:xfrm>
        </p:spPr>
        <p:txBody>
          <a:bodyPr>
            <a:noAutofit/>
          </a:bodyPr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3600" b="1" u="sng">
                <a:solidFill>
                  <a:srgbClr val="7030A0"/>
                </a:solidFill>
              </a:rPr>
              <a:t>civilized </a:t>
            </a:r>
            <a:endParaRPr lang="en-US" altLang="zh-CN" sz="3600" b="1" u="sng">
              <a:solidFill>
                <a:srgbClr val="7030A0"/>
              </a:solidFill>
            </a:endParaRPr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3600" b="1" u="sng">
                <a:solidFill>
                  <a:srgbClr val="7030A0"/>
                </a:solidFill>
                <a:sym typeface="+mn-ea"/>
              </a:rPr>
              <a:t>harmonious</a:t>
            </a:r>
            <a:endParaRPr lang="en-US" altLang="zh-CN" sz="3600" b="1" u="sng">
              <a:solidFill>
                <a:srgbClr val="7030A0"/>
              </a:solidFill>
              <a:sym typeface="+mn-ea"/>
            </a:endParaRPr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3600" b="1" u="sng">
                <a:solidFill>
                  <a:srgbClr val="7030A0"/>
                </a:solidFill>
                <a:sym typeface="+mn-ea"/>
              </a:rPr>
              <a:t>beneficial</a:t>
            </a:r>
            <a:endParaRPr lang="en-US" altLang="zh-CN" sz="3600" b="1" u="sng">
              <a:solidFill>
                <a:srgbClr val="7030A0"/>
              </a:solidFill>
              <a:sym typeface="+mn-ea"/>
            </a:endParaRPr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3600" b="1" u="sng">
                <a:solidFill>
                  <a:srgbClr val="7030A0"/>
                </a:solidFill>
              </a:rPr>
              <a:t>impersonal </a:t>
            </a:r>
            <a:r>
              <a:rPr lang="en-US" altLang="zh-CN" sz="3600"/>
              <a:t> </a:t>
            </a:r>
            <a:endParaRPr lang="en-US" altLang="zh-CN" sz="3600"/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3600" b="1" u="sng">
                <a:solidFill>
                  <a:srgbClr val="7030A0"/>
                </a:solidFill>
                <a:sym typeface="+mn-ea"/>
              </a:rPr>
              <a:t>tick off    </a:t>
            </a:r>
            <a:r>
              <a:rPr lang="en-US" altLang="zh-CN" sz="3600" i="1">
                <a:sym typeface="+mn-ea"/>
              </a:rPr>
              <a:t>It really ticks me off...</a:t>
            </a:r>
            <a:endParaRPr lang="en-US" altLang="zh-CN" sz="3600" b="1" u="sng">
              <a:solidFill>
                <a:srgbClr val="7030A0"/>
              </a:solidFill>
              <a:sym typeface="+mn-ea"/>
            </a:endParaRPr>
          </a:p>
          <a:p>
            <a:pPr algn="just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en-US" altLang="zh-CN" sz="3600" b="1" i="1" u="sng">
                <a:solidFill>
                  <a:srgbClr val="7030A0"/>
                </a:solidFill>
              </a:rPr>
              <a:t>get on sb.'s nerves</a:t>
            </a:r>
            <a:endParaRPr lang="en-US" altLang="zh-CN" sz="3600" b="1" i="1" u="sng">
              <a:solidFill>
                <a:srgbClr val="7030A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9607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361950"/>
            <a:r>
              <a:rPr lang="en-US" altLang="zh-CN" sz="4800" b="1" dirty="0" smtClean="0">
                <a:solidFill>
                  <a:schemeClr val="tx1"/>
                </a:solidFill>
                <a:latin typeface="+mj-lt"/>
                <a:ea typeface="微软雅黑" panose="020B0503020204020204" charset="-122"/>
              </a:rPr>
              <a:t>Reference words and phrases</a:t>
            </a:r>
            <a:endParaRPr lang="en-US" altLang="zh-CN" sz="3600" b="1" dirty="0" smtClean="0">
              <a:solidFill>
                <a:schemeClr val="tx1"/>
              </a:solidFill>
              <a:latin typeface="+mj-lt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2570" y="-238125"/>
            <a:ext cx="11339830" cy="2036445"/>
          </a:xfrm>
        </p:spPr>
        <p:txBody>
          <a:bodyPr>
            <a:normAutofit/>
          </a:bodyPr>
          <a:p>
            <a:r>
              <a:rPr lang="en-US" altLang="zh-CN" b="1">
                <a:solidFill>
                  <a:schemeClr val="tx1"/>
                </a:solidFill>
                <a:sym typeface="+mn-ea"/>
              </a:rPr>
              <a:t>Moral behavior </a:t>
            </a:r>
            <a:r>
              <a:rPr lang="en-US" altLang="zh-CN" b="1">
                <a:sym typeface="+mn-ea"/>
              </a:rPr>
              <a:t>in the face of COVID-19</a:t>
            </a:r>
            <a:br>
              <a:rPr lang="zh-CN" altLang="en-US" b="1"/>
            </a:br>
            <a:endParaRPr lang="en-US" altLang="zh-CN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quarter" idx="4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03395" y="1207770"/>
            <a:ext cx="4210050" cy="56095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395" y="1077595"/>
            <a:ext cx="4004310" cy="57804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30" y="939165"/>
            <a:ext cx="3672840" cy="58781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580" y="892175"/>
            <a:ext cx="3895090" cy="597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微信图片_202005112025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180000">
            <a:off x="7959725" y="752475"/>
            <a:ext cx="3724910" cy="26409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8054975" y="3764915"/>
            <a:ext cx="3663950" cy="27482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4800" t="21558" r="4921" b="20050"/>
          <a:stretch>
            <a:fillRect/>
          </a:stretch>
        </p:blipFill>
        <p:spPr>
          <a:xfrm>
            <a:off x="331470" y="823595"/>
            <a:ext cx="6881495" cy="5683885"/>
          </a:xfrm>
          <a:prstGeom prst="rect">
            <a:avLst/>
          </a:prstGeom>
        </p:spPr>
      </p:pic>
      <p:pic>
        <p:nvPicPr>
          <p:cNvPr id="8" name="0bf2ruaa4aaaqyai444ronpfbdodb2gqadqa.f10002_1">
            <a:hlinkClick r:id="" action="ppaction://media"/>
          </p:cNvPr>
          <p:cNvPicPr/>
          <p:nvPr>
            <p:ph idx="1"/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3390" y="1002030"/>
            <a:ext cx="6637020" cy="485394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294005" y="1695450"/>
            <a:ext cx="12310745" cy="4387850"/>
          </a:xfrm>
        </p:spPr>
        <p:txBody>
          <a:bodyPr>
            <a:normAutofit lnSpcReduction="10000"/>
          </a:bodyPr>
          <a:p>
            <a:pPr marL="0" indent="0">
              <a:lnSpc>
                <a:spcPct val="100000"/>
              </a:lnSpc>
              <a:buNone/>
            </a:pPr>
            <a:r>
              <a:rPr lang="en-US" altLang="zh-CN" sz="4000"/>
              <a:t>1. </a:t>
            </a:r>
            <a:r>
              <a:rPr lang="en-US" altLang="zh-CN" sz="4000">
                <a:sym typeface="+mn-ea"/>
              </a:rPr>
              <a:t>How  do cultural factors affect people's behavior in </a:t>
            </a:r>
            <a:endParaRPr lang="en-US" altLang="zh-CN" sz="4000"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4000">
                <a:sym typeface="+mn-ea"/>
              </a:rPr>
              <a:t>    treating  the old?</a:t>
            </a:r>
            <a:endParaRPr lang="en-US" altLang="zh-CN" sz="400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4000"/>
              <a:t>2. How to practice “ Filial piety is the most important of </a:t>
            </a:r>
            <a:endParaRPr lang="en-US" altLang="zh-CN" sz="400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4000"/>
              <a:t>    all virtues. ” in  your real life?</a:t>
            </a:r>
            <a:endParaRPr lang="en-US" altLang="zh-CN" sz="4000"/>
          </a:p>
        </p:txBody>
      </p:sp>
      <p:sp>
        <p:nvSpPr>
          <p:cNvPr id="11" name="矩形 10"/>
          <p:cNvSpPr/>
          <p:nvPr/>
        </p:nvSpPr>
        <p:spPr>
          <a:xfrm>
            <a:off x="0" y="0"/>
            <a:ext cx="12192000" cy="960755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indent="361950"/>
            <a:r>
              <a:rPr lang="en-US" altLang="zh-CN" sz="4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charset="-122"/>
              </a:rPr>
              <a:t>            </a:t>
            </a:r>
            <a:r>
              <a:rPr lang="en-US" altLang="zh-CN" sz="4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微软雅黑" panose="020B0503020204020204" charset="-122"/>
                <a:sym typeface="+mn-ea"/>
              </a:rPr>
              <a:t>Assignment  for  critical  thinking</a:t>
            </a:r>
            <a:endParaRPr lang="en-US" altLang="zh-CN" sz="32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Picture 13" descr="Abstract%20Blue%20backgrounds%2030"/>
          <p:cNvPicPr>
            <a:picLocks noChangeAspect="1"/>
          </p:cNvPicPr>
          <p:nvPr/>
        </p:nvPicPr>
        <p:blipFill>
          <a:blip r:embed="rId1"/>
          <a:srcRect r="4704"/>
          <a:stretch>
            <a:fillRect/>
          </a:stretch>
        </p:blipFill>
        <p:spPr>
          <a:xfrm>
            <a:off x="1462088" y="0"/>
            <a:ext cx="9129712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Picture 3" descr="0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810000"/>
            <a:ext cx="1601788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8" descr="a_s_01_2362_01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50" y="2349500"/>
            <a:ext cx="53975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10" descr="a_s_01_2362_01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50" y="4581525"/>
            <a:ext cx="539750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11" descr="a_s_01_2362_01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50" y="5805488"/>
            <a:ext cx="592138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13" descr="a_s_01_2362_01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661025"/>
            <a:ext cx="684213" cy="998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16" descr="a_s_01_2362_01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76475"/>
            <a:ext cx="611188" cy="114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0" name="WordArt 25"/>
          <p:cNvSpPr>
            <a:spLocks noTextEdit="1"/>
          </p:cNvSpPr>
          <p:nvPr/>
        </p:nvSpPr>
        <p:spPr>
          <a:xfrm>
            <a:off x="3581400" y="1600200"/>
            <a:ext cx="4792663" cy="8763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  <a:normAutofit fontScale="90000" lnSpcReduction="10000"/>
          </a:bodyPr>
          <a:p>
            <a:pPr algn="l"/>
            <a:r>
              <a:rPr lang="zh-CN" altLang="en-US" sz="6000" b="1" spc="-600">
                <a:ln w="12700" cap="flat" cmpd="sng">
                  <a:solidFill>
                    <a:srgbClr val="000099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THANK  YOU !</a:t>
            </a:r>
            <a:endParaRPr lang="zh-CN" altLang="en-US" sz="6000" b="1" spc="-600">
              <a:ln w="12700" cap="flat" cmpd="sng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3321" name="Picture 26" descr="a_s_01_2362_01_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365625"/>
            <a:ext cx="539750" cy="85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Music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5075" y="3657600"/>
            <a:ext cx="90170" cy="80645"/>
          </a:xfrm>
          <a:prstGeom prst="rect">
            <a:avLst/>
          </a:prstGeom>
        </p:spPr>
      </p:pic>
    </p:spTree>
  </p:cSld>
  <p:clrMapOvr>
    <a:masterClrMapping/>
  </p:clrMapOvr>
  <p:transition advTm="28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4360" y="0"/>
            <a:ext cx="10327640" cy="545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074795" y="5812790"/>
            <a:ext cx="7857490" cy="842645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en-US" altLang="zh-CN" sz="48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we behave is who we are</a:t>
            </a:r>
            <a:endParaRPr lang="en-US" altLang="zh-CN" sz="48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9642475" y="4857750"/>
            <a:ext cx="2549525" cy="955040"/>
          </a:xfrm>
          <a:prstGeom prst="rect">
            <a:avLst/>
          </a:prstGeom>
          <a:solidFill>
            <a:srgbClr val="8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smtClean="0">
                <a:latin typeface="+mj-lt"/>
                <a:ea typeface="微软雅黑" panose="020B0503020204020204" charset="-122"/>
              </a:rPr>
              <a:t>UNIT </a:t>
            </a:r>
            <a:r>
              <a:rPr lang="en-US" altLang="zh-CN" sz="8000" b="1" dirty="0" smtClean="0">
                <a:latin typeface="+mj-lt"/>
                <a:ea typeface="微软雅黑" panose="020B0503020204020204" charset="-122"/>
              </a:rPr>
              <a:t>1</a:t>
            </a:r>
            <a:endParaRPr lang="zh-CN" altLang="en-US" sz="4800" b="1" dirty="0">
              <a:latin typeface="+mj-lt"/>
              <a:ea typeface="微软雅黑" panose="020B0503020204020204" charset="-122"/>
            </a:endParaRPr>
          </a:p>
        </p:txBody>
      </p:sp>
      <p:pic>
        <p:nvPicPr>
          <p:cNvPr id="4" name="图片 3" descr="C:/Users/ADMINI~1/AppData/Local/Temp/kaimatting/20200730152928/output_aiMatting_20200730152938.pngoutput_aiMatting_2020073015293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969192">
                  <a:alpha val="93725"/>
                </a:srgbClr>
              </a:clrFrom>
              <a:clrTo>
                <a:srgbClr val="969192">
                  <a:alpha val="93725"/>
                  <a:alpha val="0"/>
                </a:srgbClr>
              </a:clrTo>
            </a:clrChange>
          </a:blip>
          <a:srcRect l="-639" t="127" r="-578" b="-574"/>
          <a:stretch>
            <a:fillRect/>
          </a:stretch>
        </p:blipFill>
        <p:spPr>
          <a:xfrm rot="20820000">
            <a:off x="578074" y="149676"/>
            <a:ext cx="4071836" cy="6229117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7" name="组合 146"/>
          <p:cNvGrpSpPr/>
          <p:nvPr>
            <p:custDataLst>
              <p:tags r:id="rId1"/>
            </p:custDataLst>
          </p:nvPr>
        </p:nvGrpSpPr>
        <p:grpSpPr>
          <a:xfrm>
            <a:off x="3954680" y="1309839"/>
            <a:ext cx="7253805" cy="1101443"/>
            <a:chOff x="2845335" y="2097881"/>
            <a:chExt cx="6501330" cy="987185"/>
          </a:xfrm>
        </p:grpSpPr>
        <p:sp>
          <p:nvSpPr>
            <p:cNvPr id="148" name="矩形 147"/>
            <p:cNvSpPr/>
            <p:nvPr>
              <p:custDataLst>
                <p:tags r:id="rId2"/>
              </p:custDataLst>
            </p:nvPr>
          </p:nvSpPr>
          <p:spPr>
            <a:xfrm>
              <a:off x="8359480" y="2098969"/>
              <a:ext cx="496060" cy="985009"/>
            </a:xfrm>
            <a:prstGeom prst="rect">
              <a:avLst/>
            </a:prstGeom>
            <a:solidFill>
              <a:srgbClr val="DEAB81">
                <a:lumMod val="50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49" name="矩形 148"/>
            <p:cNvSpPr/>
            <p:nvPr>
              <p:custDataLst>
                <p:tags r:id="rId3"/>
              </p:custDataLst>
            </p:nvPr>
          </p:nvSpPr>
          <p:spPr>
            <a:xfrm>
              <a:off x="2845335" y="2255831"/>
              <a:ext cx="5972199" cy="67128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</a:bodyPr>
            <a:p>
              <a:pPr algn="ctr"/>
              <a:r>
                <a:rPr lang="en-US" altLang="zh-CN" sz="3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non-English major</a:t>
              </a:r>
              <a:endPara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</p:txBody>
        </p:sp>
        <p:sp>
          <p:nvSpPr>
            <p:cNvPr id="150" name="燕尾形 149"/>
            <p:cNvSpPr/>
            <p:nvPr>
              <p:custDataLst>
                <p:tags r:id="rId4"/>
              </p:custDataLst>
            </p:nvPr>
          </p:nvSpPr>
          <p:spPr>
            <a:xfrm>
              <a:off x="8359480" y="2097881"/>
              <a:ext cx="987185" cy="987185"/>
            </a:xfrm>
            <a:prstGeom prst="chevron">
              <a:avLst>
                <a:gd name="adj" fmla="val 45500"/>
              </a:avLst>
            </a:prstGeom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tIns="36000" bIns="36000" rtlCol="0" anchor="ctr">
              <a:normAutofit/>
            </a:bodyPr>
            <a:p>
              <a:pPr algn="r"/>
              <a:endParaRPr lang="zh-CN" altLang="en-US" sz="2400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51" name="组合 150"/>
          <p:cNvGrpSpPr/>
          <p:nvPr>
            <p:custDataLst>
              <p:tags r:id="rId5"/>
            </p:custDataLst>
          </p:nvPr>
        </p:nvGrpSpPr>
        <p:grpSpPr>
          <a:xfrm>
            <a:off x="3954680" y="2798757"/>
            <a:ext cx="7253805" cy="1101443"/>
            <a:chOff x="2845335" y="3463648"/>
            <a:chExt cx="6501330" cy="987185"/>
          </a:xfrm>
        </p:grpSpPr>
        <p:sp>
          <p:nvSpPr>
            <p:cNvPr id="152" name="矩形 151"/>
            <p:cNvSpPr/>
            <p:nvPr>
              <p:custDataLst>
                <p:tags r:id="rId6"/>
              </p:custDataLst>
            </p:nvPr>
          </p:nvSpPr>
          <p:spPr>
            <a:xfrm>
              <a:off x="8359480" y="3464736"/>
              <a:ext cx="496060" cy="985009"/>
            </a:xfrm>
            <a:prstGeom prst="rect">
              <a:avLst/>
            </a:prstGeom>
            <a:solidFill>
              <a:srgbClr val="869ACD">
                <a:lumMod val="50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3" name="矩形 152"/>
            <p:cNvSpPr/>
            <p:nvPr>
              <p:custDataLst>
                <p:tags r:id="rId7"/>
              </p:custDataLst>
            </p:nvPr>
          </p:nvSpPr>
          <p:spPr>
            <a:xfrm>
              <a:off x="2845335" y="3621866"/>
              <a:ext cx="6009993" cy="671002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/>
            <a:p>
              <a:pPr algn="ctr"/>
              <a:r>
                <a:rPr lang="en-US" altLang="zh-CN" sz="3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 </a:t>
              </a:r>
              <a:r>
                <a:rPr lang="en-US" altLang="zh-CN" sz="3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undergraduates in the 2nd year</a:t>
              </a:r>
              <a:r>
                <a:rPr lang="en-US" altLang="zh-CN" sz="3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  </a:t>
              </a:r>
              <a:endPara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</p:txBody>
        </p:sp>
        <p:sp>
          <p:nvSpPr>
            <p:cNvPr id="154" name="燕尾形 153"/>
            <p:cNvSpPr/>
            <p:nvPr>
              <p:custDataLst>
                <p:tags r:id="rId8"/>
              </p:custDataLst>
            </p:nvPr>
          </p:nvSpPr>
          <p:spPr>
            <a:xfrm>
              <a:off x="8359480" y="3463648"/>
              <a:ext cx="987185" cy="987185"/>
            </a:xfrm>
            <a:prstGeom prst="chevron">
              <a:avLst>
                <a:gd name="adj" fmla="val 45500"/>
              </a:avLst>
            </a:prstGeom>
            <a:solidFill>
              <a:srgbClr val="869ACD"/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55" name="组合 154"/>
          <p:cNvGrpSpPr/>
          <p:nvPr>
            <p:custDataLst>
              <p:tags r:id="rId9"/>
            </p:custDataLst>
          </p:nvPr>
        </p:nvGrpSpPr>
        <p:grpSpPr>
          <a:xfrm>
            <a:off x="3955315" y="4287167"/>
            <a:ext cx="7253805" cy="1101443"/>
            <a:chOff x="2845335" y="4829415"/>
            <a:chExt cx="6501330" cy="987185"/>
          </a:xfrm>
        </p:grpSpPr>
        <p:sp>
          <p:nvSpPr>
            <p:cNvPr id="156" name="矩形 155"/>
            <p:cNvSpPr/>
            <p:nvPr>
              <p:custDataLst>
                <p:tags r:id="rId10"/>
              </p:custDataLst>
            </p:nvPr>
          </p:nvSpPr>
          <p:spPr>
            <a:xfrm>
              <a:off x="8359480" y="4830503"/>
              <a:ext cx="496060" cy="985009"/>
            </a:xfrm>
            <a:prstGeom prst="rect">
              <a:avLst/>
            </a:prstGeom>
            <a:solidFill>
              <a:srgbClr val="D26078">
                <a:lumMod val="50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rgbClr val="5F5F5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7" name="矩形 156"/>
            <p:cNvSpPr/>
            <p:nvPr>
              <p:custDataLst>
                <p:tags r:id="rId11"/>
              </p:custDataLst>
            </p:nvPr>
          </p:nvSpPr>
          <p:spPr>
            <a:xfrm>
              <a:off x="2845335" y="4987365"/>
              <a:ext cx="5972199" cy="671286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rtlCol="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lang="en-US" altLang="zh-CN" sz="3600" b="1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lower-intermediate level</a:t>
              </a:r>
              <a:endParaRPr lang="en-US" altLang="zh-CN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</p:txBody>
        </p:sp>
        <p:sp>
          <p:nvSpPr>
            <p:cNvPr id="158" name="燕尾形 157"/>
            <p:cNvSpPr/>
            <p:nvPr>
              <p:custDataLst>
                <p:tags r:id="rId12"/>
              </p:custDataLst>
            </p:nvPr>
          </p:nvSpPr>
          <p:spPr>
            <a:xfrm>
              <a:off x="8359480" y="4829415"/>
              <a:ext cx="987185" cy="987185"/>
            </a:xfrm>
            <a:prstGeom prst="chevron">
              <a:avLst>
                <a:gd name="adj" fmla="val 45500"/>
              </a:avLst>
            </a:prstGeom>
            <a:solidFill>
              <a:srgbClr val="D26078"/>
            </a:solidFill>
            <a:ln>
              <a:noFill/>
            </a:ln>
          </p:spPr>
          <p:style>
            <a:lnRef idx="2">
              <a:srgbClr val="DEAB81">
                <a:shade val="50000"/>
              </a:srgbClr>
            </a:lnRef>
            <a:fillRef idx="1">
              <a:srgbClr val="DEAB81"/>
            </a:fillRef>
            <a:effectRef idx="0">
              <a:srgbClr val="DEAB81"/>
            </a:effectRef>
            <a:fontRef idx="minor">
              <a:srgbClr val="FFFFFF"/>
            </a:fontRef>
          </p:style>
          <p:txBody>
            <a:bodyPr tIns="36000" bIns="36000" rtlCol="0" anchor="ctr">
              <a:normAutofit/>
            </a:bodyPr>
            <a:p>
              <a:pPr algn="r"/>
              <a:endParaRPr lang="zh-CN" altLang="en-US" sz="2400" dirty="0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351" name="组合 350"/>
          <p:cNvGrpSpPr/>
          <p:nvPr/>
        </p:nvGrpSpPr>
        <p:grpSpPr>
          <a:xfrm>
            <a:off x="441325" y="-361950"/>
            <a:ext cx="3024505" cy="5152390"/>
            <a:chOff x="1097" y="-1537"/>
            <a:chExt cx="4433" cy="7388"/>
          </a:xfrm>
        </p:grpSpPr>
        <p:grpSp>
          <p:nvGrpSpPr>
            <p:cNvPr id="305" name="组合 304"/>
            <p:cNvGrpSpPr/>
            <p:nvPr>
              <p:custDataLst>
                <p:tags r:id="rId13"/>
              </p:custDataLst>
            </p:nvPr>
          </p:nvGrpSpPr>
          <p:grpSpPr>
            <a:xfrm>
              <a:off x="1097" y="-1537"/>
              <a:ext cx="4433" cy="7388"/>
              <a:chOff x="979583" y="-285143"/>
              <a:chExt cx="1842380" cy="3258738"/>
            </a:xfrm>
          </p:grpSpPr>
          <p:grpSp>
            <p:nvGrpSpPr>
              <p:cNvPr id="306" name="组合 305"/>
              <p:cNvGrpSpPr/>
              <p:nvPr/>
            </p:nvGrpSpPr>
            <p:grpSpPr>
              <a:xfrm>
                <a:off x="979583" y="998277"/>
                <a:ext cx="1842380" cy="1975318"/>
                <a:chOff x="1731790" y="972129"/>
                <a:chExt cx="1870075" cy="2005012"/>
              </a:xfrm>
            </p:grpSpPr>
            <p:sp>
              <p:nvSpPr>
                <p:cNvPr id="307" name="Freeform 73"/>
                <p:cNvSpPr>
                  <a:spLocks noEditPoints="1"/>
                </p:cNvSpPr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1731790" y="1110241"/>
                  <a:ext cx="1870075" cy="1866900"/>
                </a:xfrm>
                <a:custGeom>
                  <a:avLst/>
                  <a:gdLst>
                    <a:gd name="T0" fmla="*/ 284 w 567"/>
                    <a:gd name="T1" fmla="*/ 0 h 567"/>
                    <a:gd name="T2" fmla="*/ 0 w 567"/>
                    <a:gd name="T3" fmla="*/ 283 h 567"/>
                    <a:gd name="T4" fmla="*/ 284 w 567"/>
                    <a:gd name="T5" fmla="*/ 567 h 567"/>
                    <a:gd name="T6" fmla="*/ 567 w 567"/>
                    <a:gd name="T7" fmla="*/ 283 h 567"/>
                    <a:gd name="T8" fmla="*/ 284 w 567"/>
                    <a:gd name="T9" fmla="*/ 0 h 567"/>
                    <a:gd name="T10" fmla="*/ 284 w 567"/>
                    <a:gd name="T11" fmla="*/ 142 h 567"/>
                    <a:gd name="T12" fmla="*/ 229 w 567"/>
                    <a:gd name="T13" fmla="*/ 87 h 567"/>
                    <a:gd name="T14" fmla="*/ 284 w 567"/>
                    <a:gd name="T15" fmla="*/ 32 h 567"/>
                    <a:gd name="T16" fmla="*/ 339 w 567"/>
                    <a:gd name="T17" fmla="*/ 87 h 567"/>
                    <a:gd name="T18" fmla="*/ 284 w 567"/>
                    <a:gd name="T19" fmla="*/ 142 h 5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7" h="567">
                      <a:moveTo>
                        <a:pt x="284" y="0"/>
                      </a:moveTo>
                      <a:cubicBezTo>
                        <a:pt x="127" y="0"/>
                        <a:pt x="0" y="127"/>
                        <a:pt x="0" y="283"/>
                      </a:cubicBezTo>
                      <a:cubicBezTo>
                        <a:pt x="0" y="440"/>
                        <a:pt x="127" y="567"/>
                        <a:pt x="284" y="567"/>
                      </a:cubicBezTo>
                      <a:cubicBezTo>
                        <a:pt x="440" y="567"/>
                        <a:pt x="567" y="440"/>
                        <a:pt x="567" y="283"/>
                      </a:cubicBezTo>
                      <a:cubicBezTo>
                        <a:pt x="567" y="127"/>
                        <a:pt x="440" y="0"/>
                        <a:pt x="284" y="0"/>
                      </a:cubicBezTo>
                      <a:close/>
                      <a:moveTo>
                        <a:pt x="284" y="142"/>
                      </a:moveTo>
                      <a:cubicBezTo>
                        <a:pt x="254" y="142"/>
                        <a:pt x="229" y="117"/>
                        <a:pt x="229" y="87"/>
                      </a:cubicBezTo>
                      <a:cubicBezTo>
                        <a:pt x="229" y="57"/>
                        <a:pt x="254" y="32"/>
                        <a:pt x="284" y="32"/>
                      </a:cubicBezTo>
                      <a:cubicBezTo>
                        <a:pt x="314" y="32"/>
                        <a:pt x="339" y="57"/>
                        <a:pt x="339" y="87"/>
                      </a:cubicBezTo>
                      <a:cubicBezTo>
                        <a:pt x="339" y="117"/>
                        <a:pt x="314" y="142"/>
                        <a:pt x="284" y="142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08" name="Freeform 74"/>
                <p:cNvSpPr>
                  <a:spLocks noEditPoints="1"/>
                </p:cNvSpPr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1771478" y="1146754"/>
                  <a:ext cx="1793875" cy="1790699"/>
                </a:xfrm>
                <a:custGeom>
                  <a:avLst/>
                  <a:gdLst>
                    <a:gd name="T0" fmla="*/ 272 w 544"/>
                    <a:gd name="T1" fmla="*/ 0 h 544"/>
                    <a:gd name="T2" fmla="*/ 0 w 544"/>
                    <a:gd name="T3" fmla="*/ 272 h 544"/>
                    <a:gd name="T4" fmla="*/ 272 w 544"/>
                    <a:gd name="T5" fmla="*/ 544 h 544"/>
                    <a:gd name="T6" fmla="*/ 544 w 544"/>
                    <a:gd name="T7" fmla="*/ 272 h 544"/>
                    <a:gd name="T8" fmla="*/ 272 w 544"/>
                    <a:gd name="T9" fmla="*/ 0 h 544"/>
                    <a:gd name="T10" fmla="*/ 272 w 544"/>
                    <a:gd name="T11" fmla="*/ 131 h 544"/>
                    <a:gd name="T12" fmla="*/ 217 w 544"/>
                    <a:gd name="T13" fmla="*/ 76 h 544"/>
                    <a:gd name="T14" fmla="*/ 272 w 544"/>
                    <a:gd name="T15" fmla="*/ 21 h 544"/>
                    <a:gd name="T16" fmla="*/ 327 w 544"/>
                    <a:gd name="T17" fmla="*/ 76 h 544"/>
                    <a:gd name="T18" fmla="*/ 272 w 544"/>
                    <a:gd name="T19" fmla="*/ 131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44" h="544">
                      <a:moveTo>
                        <a:pt x="272" y="0"/>
                      </a:moveTo>
                      <a:cubicBezTo>
                        <a:pt x="122" y="0"/>
                        <a:pt x="0" y="122"/>
                        <a:pt x="0" y="272"/>
                      </a:cubicBezTo>
                      <a:cubicBezTo>
                        <a:pt x="0" y="423"/>
                        <a:pt x="122" y="544"/>
                        <a:pt x="272" y="544"/>
                      </a:cubicBezTo>
                      <a:cubicBezTo>
                        <a:pt x="422" y="544"/>
                        <a:pt x="544" y="423"/>
                        <a:pt x="544" y="272"/>
                      </a:cubicBezTo>
                      <a:cubicBezTo>
                        <a:pt x="544" y="122"/>
                        <a:pt x="422" y="0"/>
                        <a:pt x="272" y="0"/>
                      </a:cubicBezTo>
                      <a:close/>
                      <a:moveTo>
                        <a:pt x="272" y="131"/>
                      </a:moveTo>
                      <a:cubicBezTo>
                        <a:pt x="242" y="131"/>
                        <a:pt x="217" y="106"/>
                        <a:pt x="217" y="76"/>
                      </a:cubicBezTo>
                      <a:cubicBezTo>
                        <a:pt x="217" y="46"/>
                        <a:pt x="242" y="21"/>
                        <a:pt x="272" y="21"/>
                      </a:cubicBezTo>
                      <a:cubicBezTo>
                        <a:pt x="302" y="21"/>
                        <a:pt x="327" y="46"/>
                        <a:pt x="327" y="76"/>
                      </a:cubicBezTo>
                      <a:cubicBezTo>
                        <a:pt x="327" y="106"/>
                        <a:pt x="302" y="131"/>
                        <a:pt x="272" y="13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BFB11"/>
                    </a:gs>
                    <a:gs pos="100000">
                      <a:srgbClr val="45D761"/>
                    </a:gs>
                  </a:gsLst>
                  <a:lin ang="1248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09" name="Freeform 75"/>
                <p:cNvSpPr>
                  <a:spLocks noEditPoints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2457278" y="1178504"/>
                  <a:ext cx="434975" cy="434975"/>
                </a:xfrm>
                <a:custGeom>
                  <a:avLst/>
                  <a:gdLst>
                    <a:gd name="T0" fmla="*/ 66 w 132"/>
                    <a:gd name="T1" fmla="*/ 0 h 132"/>
                    <a:gd name="T2" fmla="*/ 0 w 132"/>
                    <a:gd name="T3" fmla="*/ 66 h 132"/>
                    <a:gd name="T4" fmla="*/ 66 w 132"/>
                    <a:gd name="T5" fmla="*/ 132 h 132"/>
                    <a:gd name="T6" fmla="*/ 132 w 132"/>
                    <a:gd name="T7" fmla="*/ 66 h 132"/>
                    <a:gd name="T8" fmla="*/ 66 w 132"/>
                    <a:gd name="T9" fmla="*/ 0 h 132"/>
                    <a:gd name="T10" fmla="*/ 66 w 132"/>
                    <a:gd name="T11" fmla="*/ 121 h 132"/>
                    <a:gd name="T12" fmla="*/ 11 w 132"/>
                    <a:gd name="T13" fmla="*/ 66 h 132"/>
                    <a:gd name="T14" fmla="*/ 66 w 132"/>
                    <a:gd name="T15" fmla="*/ 11 h 132"/>
                    <a:gd name="T16" fmla="*/ 120 w 132"/>
                    <a:gd name="T17" fmla="*/ 66 h 132"/>
                    <a:gd name="T18" fmla="*/ 66 w 132"/>
                    <a:gd name="T19" fmla="*/ 121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2" h="132">
                      <a:moveTo>
                        <a:pt x="66" y="0"/>
                      </a:moveTo>
                      <a:cubicBezTo>
                        <a:pt x="29" y="0"/>
                        <a:pt x="0" y="30"/>
                        <a:pt x="0" y="66"/>
                      </a:cubicBezTo>
                      <a:cubicBezTo>
                        <a:pt x="0" y="102"/>
                        <a:pt x="29" y="132"/>
                        <a:pt x="66" y="132"/>
                      </a:cubicBezTo>
                      <a:cubicBezTo>
                        <a:pt x="102" y="132"/>
                        <a:pt x="132" y="102"/>
                        <a:pt x="132" y="66"/>
                      </a:cubicBezTo>
                      <a:cubicBezTo>
                        <a:pt x="132" y="30"/>
                        <a:pt x="102" y="0"/>
                        <a:pt x="66" y="0"/>
                      </a:cubicBezTo>
                      <a:close/>
                      <a:moveTo>
                        <a:pt x="66" y="121"/>
                      </a:moveTo>
                      <a:cubicBezTo>
                        <a:pt x="36" y="121"/>
                        <a:pt x="11" y="96"/>
                        <a:pt x="11" y="66"/>
                      </a:cubicBezTo>
                      <a:cubicBezTo>
                        <a:pt x="11" y="36"/>
                        <a:pt x="36" y="11"/>
                        <a:pt x="66" y="11"/>
                      </a:cubicBezTo>
                      <a:cubicBezTo>
                        <a:pt x="96" y="11"/>
                        <a:pt x="120" y="36"/>
                        <a:pt x="120" y="66"/>
                      </a:cubicBezTo>
                      <a:cubicBezTo>
                        <a:pt x="120" y="96"/>
                        <a:pt x="96" y="121"/>
                        <a:pt x="66" y="121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10" name="Freeform 77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2595390" y="972129"/>
                  <a:ext cx="66675" cy="144463"/>
                </a:xfrm>
                <a:custGeom>
                  <a:avLst/>
                  <a:gdLst>
                    <a:gd name="T0" fmla="*/ 20 w 20"/>
                    <a:gd name="T1" fmla="*/ 30 h 44"/>
                    <a:gd name="T2" fmla="*/ 20 w 20"/>
                    <a:gd name="T3" fmla="*/ 30 h 44"/>
                    <a:gd name="T4" fmla="*/ 20 w 20"/>
                    <a:gd name="T5" fmla="*/ 19 h 44"/>
                    <a:gd name="T6" fmla="*/ 19 w 20"/>
                    <a:gd name="T7" fmla="*/ 18 h 44"/>
                    <a:gd name="T8" fmla="*/ 3 w 20"/>
                    <a:gd name="T9" fmla="*/ 0 h 44"/>
                    <a:gd name="T10" fmla="*/ 0 w 20"/>
                    <a:gd name="T11" fmla="*/ 0 h 44"/>
                    <a:gd name="T12" fmla="*/ 0 w 20"/>
                    <a:gd name="T13" fmla="*/ 3 h 44"/>
                    <a:gd name="T14" fmla="*/ 0 w 20"/>
                    <a:gd name="T15" fmla="*/ 3 h 44"/>
                    <a:gd name="T16" fmla="*/ 16 w 20"/>
                    <a:gd name="T17" fmla="*/ 20 h 44"/>
                    <a:gd name="T18" fmla="*/ 16 w 20"/>
                    <a:gd name="T19" fmla="*/ 30 h 44"/>
                    <a:gd name="T20" fmla="*/ 13 w 20"/>
                    <a:gd name="T21" fmla="*/ 44 h 44"/>
                    <a:gd name="T22" fmla="*/ 17 w 20"/>
                    <a:gd name="T23" fmla="*/ 44 h 44"/>
                    <a:gd name="T24" fmla="*/ 20 w 20"/>
                    <a:gd name="T25" fmla="*/ 3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44">
                      <a:moveTo>
                        <a:pt x="20" y="30"/>
                      </a:move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20" y="19"/>
                        <a:pt x="20" y="19"/>
                        <a:pt x="20" y="19"/>
                      </a:cubicBezTo>
                      <a:cubicBezTo>
                        <a:pt x="20" y="19"/>
                        <a:pt x="20" y="18"/>
                        <a:pt x="19" y="18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1" y="0"/>
                        <a:pt x="0" y="0"/>
                      </a:cubicBezTo>
                      <a:cubicBezTo>
                        <a:pt x="0" y="1"/>
                        <a:pt x="0" y="2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6" y="20"/>
                        <a:pt x="16" y="20"/>
                        <a:pt x="16" y="20"/>
                      </a:cubicBezTo>
                      <a:cubicBezTo>
                        <a:pt x="16" y="30"/>
                        <a:pt x="16" y="30"/>
                        <a:pt x="16" y="30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7" y="44"/>
                        <a:pt x="17" y="44"/>
                        <a:pt x="17" y="44"/>
                      </a:cubicBezTo>
                      <a:lnTo>
                        <a:pt x="20" y="30"/>
                      </a:lnTo>
                      <a:close/>
                    </a:path>
                  </a:pathLst>
                </a:custGeom>
                <a:solidFill>
                  <a:srgbClr val="555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11" name="Freeform 78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2638253" y="1034041"/>
                  <a:ext cx="42863" cy="12700"/>
                </a:xfrm>
                <a:custGeom>
                  <a:avLst/>
                  <a:gdLst>
                    <a:gd name="T0" fmla="*/ 2 w 13"/>
                    <a:gd name="T1" fmla="*/ 4 h 4"/>
                    <a:gd name="T2" fmla="*/ 11 w 13"/>
                    <a:gd name="T3" fmla="*/ 4 h 4"/>
                    <a:gd name="T4" fmla="*/ 13 w 13"/>
                    <a:gd name="T5" fmla="*/ 2 h 4"/>
                    <a:gd name="T6" fmla="*/ 11 w 13"/>
                    <a:gd name="T7" fmla="*/ 0 h 4"/>
                    <a:gd name="T8" fmla="*/ 2 w 13"/>
                    <a:gd name="T9" fmla="*/ 0 h 4"/>
                    <a:gd name="T10" fmla="*/ 0 w 13"/>
                    <a:gd name="T11" fmla="*/ 2 h 4"/>
                    <a:gd name="T12" fmla="*/ 2 w 1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4">
                      <a:moveTo>
                        <a:pt x="2" y="4"/>
                      </a:move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2" y="4"/>
                        <a:pt x="13" y="4"/>
                        <a:pt x="13" y="2"/>
                      </a:cubicBezTo>
                      <a:cubicBezTo>
                        <a:pt x="13" y="1"/>
                        <a:pt x="12" y="0"/>
                        <a:pt x="11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4"/>
                        <a:pt x="2" y="4"/>
                      </a:cubicBezTo>
                    </a:path>
                  </a:pathLst>
                </a:custGeom>
                <a:solidFill>
                  <a:srgbClr val="555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12" name="Freeform 79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2638253" y="1051504"/>
                  <a:ext cx="42863" cy="12700"/>
                </a:xfrm>
                <a:custGeom>
                  <a:avLst/>
                  <a:gdLst>
                    <a:gd name="T0" fmla="*/ 2 w 13"/>
                    <a:gd name="T1" fmla="*/ 4 h 4"/>
                    <a:gd name="T2" fmla="*/ 11 w 13"/>
                    <a:gd name="T3" fmla="*/ 4 h 4"/>
                    <a:gd name="T4" fmla="*/ 13 w 13"/>
                    <a:gd name="T5" fmla="*/ 2 h 4"/>
                    <a:gd name="T6" fmla="*/ 11 w 13"/>
                    <a:gd name="T7" fmla="*/ 0 h 4"/>
                    <a:gd name="T8" fmla="*/ 2 w 13"/>
                    <a:gd name="T9" fmla="*/ 0 h 4"/>
                    <a:gd name="T10" fmla="*/ 0 w 13"/>
                    <a:gd name="T11" fmla="*/ 2 h 4"/>
                    <a:gd name="T12" fmla="*/ 2 w 1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4">
                      <a:moveTo>
                        <a:pt x="2" y="4"/>
                      </a:moveTo>
                      <a:cubicBezTo>
                        <a:pt x="11" y="4"/>
                        <a:pt x="11" y="4"/>
                        <a:pt x="11" y="4"/>
                      </a:cubicBezTo>
                      <a:cubicBezTo>
                        <a:pt x="12" y="4"/>
                        <a:pt x="13" y="3"/>
                        <a:pt x="13" y="2"/>
                      </a:cubicBezTo>
                      <a:cubicBezTo>
                        <a:pt x="13" y="1"/>
                        <a:pt x="12" y="0"/>
                        <a:pt x="11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</a:path>
                  </a:pathLst>
                </a:custGeom>
                <a:solidFill>
                  <a:srgbClr val="555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13" name="Freeform 82"/>
                <p:cNvSpPr>
                  <a:spLocks noEditPoint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2578659" y="1687230"/>
                  <a:ext cx="192088" cy="319088"/>
                </a:xfrm>
                <a:custGeom>
                  <a:avLst/>
                  <a:gdLst>
                    <a:gd name="T0" fmla="*/ 52 w 58"/>
                    <a:gd name="T1" fmla="*/ 17 h 97"/>
                    <a:gd name="T2" fmla="*/ 52 w 58"/>
                    <a:gd name="T3" fmla="*/ 77 h 97"/>
                    <a:gd name="T4" fmla="*/ 7 w 58"/>
                    <a:gd name="T5" fmla="*/ 77 h 97"/>
                    <a:gd name="T6" fmla="*/ 7 w 58"/>
                    <a:gd name="T7" fmla="*/ 12 h 97"/>
                    <a:gd name="T8" fmla="*/ 52 w 58"/>
                    <a:gd name="T9" fmla="*/ 12 h 97"/>
                    <a:gd name="T10" fmla="*/ 52 w 58"/>
                    <a:gd name="T11" fmla="*/ 17 h 97"/>
                    <a:gd name="T12" fmla="*/ 29 w 58"/>
                    <a:gd name="T13" fmla="*/ 92 h 97"/>
                    <a:gd name="T14" fmla="*/ 29 w 58"/>
                    <a:gd name="T15" fmla="*/ 92 h 97"/>
                    <a:gd name="T16" fmla="*/ 24 w 58"/>
                    <a:gd name="T17" fmla="*/ 87 h 97"/>
                    <a:gd name="T18" fmla="*/ 29 w 58"/>
                    <a:gd name="T19" fmla="*/ 82 h 97"/>
                    <a:gd name="T20" fmla="*/ 34 w 58"/>
                    <a:gd name="T21" fmla="*/ 87 h 97"/>
                    <a:gd name="T22" fmla="*/ 29 w 58"/>
                    <a:gd name="T23" fmla="*/ 92 h 97"/>
                    <a:gd name="T24" fmla="*/ 48 w 58"/>
                    <a:gd name="T25" fmla="*/ 0 h 97"/>
                    <a:gd name="T26" fmla="*/ 11 w 58"/>
                    <a:gd name="T27" fmla="*/ 0 h 97"/>
                    <a:gd name="T28" fmla="*/ 0 w 58"/>
                    <a:gd name="T29" fmla="*/ 10 h 97"/>
                    <a:gd name="T30" fmla="*/ 0 w 58"/>
                    <a:gd name="T31" fmla="*/ 87 h 97"/>
                    <a:gd name="T32" fmla="*/ 11 w 58"/>
                    <a:gd name="T33" fmla="*/ 97 h 97"/>
                    <a:gd name="T34" fmla="*/ 48 w 58"/>
                    <a:gd name="T35" fmla="*/ 97 h 97"/>
                    <a:gd name="T36" fmla="*/ 58 w 58"/>
                    <a:gd name="T37" fmla="*/ 87 h 97"/>
                    <a:gd name="T38" fmla="*/ 58 w 58"/>
                    <a:gd name="T39" fmla="*/ 10 h 97"/>
                    <a:gd name="T40" fmla="*/ 48 w 58"/>
                    <a:gd name="T41" fmla="*/ 0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8" h="97">
                      <a:moveTo>
                        <a:pt x="52" y="17"/>
                      </a:moveTo>
                      <a:cubicBezTo>
                        <a:pt x="52" y="77"/>
                        <a:pt x="52" y="77"/>
                        <a:pt x="52" y="77"/>
                      </a:cubicBezTo>
                      <a:cubicBezTo>
                        <a:pt x="7" y="77"/>
                        <a:pt x="7" y="77"/>
                        <a:pt x="7" y="77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52" y="12"/>
                        <a:pt x="52" y="12"/>
                        <a:pt x="52" y="12"/>
                      </a:cubicBezTo>
                      <a:lnTo>
                        <a:pt x="52" y="17"/>
                      </a:lnTo>
                      <a:close/>
                      <a:moveTo>
                        <a:pt x="29" y="92"/>
                      </a:moveTo>
                      <a:cubicBezTo>
                        <a:pt x="29" y="92"/>
                        <a:pt x="29" y="92"/>
                        <a:pt x="29" y="92"/>
                      </a:cubicBezTo>
                      <a:cubicBezTo>
                        <a:pt x="27" y="92"/>
                        <a:pt x="24" y="90"/>
                        <a:pt x="24" y="87"/>
                      </a:cubicBezTo>
                      <a:cubicBezTo>
                        <a:pt x="24" y="84"/>
                        <a:pt x="27" y="82"/>
                        <a:pt x="29" y="82"/>
                      </a:cubicBezTo>
                      <a:cubicBezTo>
                        <a:pt x="32" y="82"/>
                        <a:pt x="34" y="84"/>
                        <a:pt x="34" y="87"/>
                      </a:cubicBezTo>
                      <a:cubicBezTo>
                        <a:pt x="34" y="90"/>
                        <a:pt x="32" y="92"/>
                        <a:pt x="29" y="92"/>
                      </a:cubicBezTo>
                      <a:close/>
                      <a:moveTo>
                        <a:pt x="48" y="0"/>
                      </a:move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4"/>
                        <a:pt x="0" y="10"/>
                      </a:cubicBezTo>
                      <a:cubicBezTo>
                        <a:pt x="0" y="87"/>
                        <a:pt x="0" y="87"/>
                        <a:pt x="0" y="87"/>
                      </a:cubicBezTo>
                      <a:cubicBezTo>
                        <a:pt x="0" y="93"/>
                        <a:pt x="5" y="97"/>
                        <a:pt x="11" y="97"/>
                      </a:cubicBezTo>
                      <a:cubicBezTo>
                        <a:pt x="48" y="97"/>
                        <a:pt x="48" y="97"/>
                        <a:pt x="48" y="97"/>
                      </a:cubicBezTo>
                      <a:cubicBezTo>
                        <a:pt x="54" y="97"/>
                        <a:pt x="58" y="93"/>
                        <a:pt x="58" y="87"/>
                      </a:cubicBezTo>
                      <a:cubicBezTo>
                        <a:pt x="58" y="10"/>
                        <a:pt x="58" y="10"/>
                        <a:pt x="58" y="10"/>
                      </a:cubicBezTo>
                      <a:cubicBezTo>
                        <a:pt x="58" y="4"/>
                        <a:pt x="54" y="0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</p:grpSp>
          <p:sp>
            <p:nvSpPr>
              <p:cNvPr id="314" name="Freeform 107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844980" y="-285143"/>
                <a:ext cx="69440" cy="1545532"/>
              </a:xfrm>
              <a:custGeom>
                <a:avLst/>
                <a:gdLst>
                  <a:gd name="T0" fmla="*/ 19 w 28"/>
                  <a:gd name="T1" fmla="*/ 0 h 644"/>
                  <a:gd name="T2" fmla="*/ 15 w 28"/>
                  <a:gd name="T3" fmla="*/ 0 h 644"/>
                  <a:gd name="T4" fmla="*/ 15 w 28"/>
                  <a:gd name="T5" fmla="*/ 590 h 644"/>
                  <a:gd name="T6" fmla="*/ 15 w 28"/>
                  <a:gd name="T7" fmla="*/ 591 h 644"/>
                  <a:gd name="T8" fmla="*/ 24 w 28"/>
                  <a:gd name="T9" fmla="*/ 640 h 644"/>
                  <a:gd name="T10" fmla="*/ 5 w 28"/>
                  <a:gd name="T11" fmla="*/ 640 h 644"/>
                  <a:gd name="T12" fmla="*/ 5 w 28"/>
                  <a:gd name="T13" fmla="*/ 637 h 644"/>
                  <a:gd name="T14" fmla="*/ 1 w 28"/>
                  <a:gd name="T15" fmla="*/ 638 h 644"/>
                  <a:gd name="T16" fmla="*/ 1 w 28"/>
                  <a:gd name="T17" fmla="*/ 641 h 644"/>
                  <a:gd name="T18" fmla="*/ 1 w 28"/>
                  <a:gd name="T19" fmla="*/ 643 h 644"/>
                  <a:gd name="T20" fmla="*/ 3 w 28"/>
                  <a:gd name="T21" fmla="*/ 644 h 644"/>
                  <a:gd name="T22" fmla="*/ 26 w 28"/>
                  <a:gd name="T23" fmla="*/ 644 h 644"/>
                  <a:gd name="T24" fmla="*/ 27 w 28"/>
                  <a:gd name="T25" fmla="*/ 643 h 644"/>
                  <a:gd name="T26" fmla="*/ 28 w 28"/>
                  <a:gd name="T27" fmla="*/ 641 h 644"/>
                  <a:gd name="T28" fmla="*/ 19 w 28"/>
                  <a:gd name="T29" fmla="*/ 590 h 644"/>
                  <a:gd name="T30" fmla="*/ 19 w 28"/>
                  <a:gd name="T31" fmla="*/ 0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644">
                    <a:moveTo>
                      <a:pt x="19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590"/>
                      <a:pt x="15" y="590"/>
                      <a:pt x="15" y="590"/>
                    </a:cubicBezTo>
                    <a:cubicBezTo>
                      <a:pt x="15" y="591"/>
                      <a:pt x="15" y="591"/>
                      <a:pt x="15" y="591"/>
                    </a:cubicBezTo>
                    <a:cubicBezTo>
                      <a:pt x="24" y="640"/>
                      <a:pt x="24" y="640"/>
                      <a:pt x="24" y="640"/>
                    </a:cubicBezTo>
                    <a:cubicBezTo>
                      <a:pt x="5" y="640"/>
                      <a:pt x="5" y="640"/>
                      <a:pt x="5" y="640"/>
                    </a:cubicBezTo>
                    <a:cubicBezTo>
                      <a:pt x="5" y="637"/>
                      <a:pt x="5" y="637"/>
                      <a:pt x="5" y="637"/>
                    </a:cubicBezTo>
                    <a:cubicBezTo>
                      <a:pt x="1" y="638"/>
                      <a:pt x="1" y="638"/>
                      <a:pt x="1" y="638"/>
                    </a:cubicBezTo>
                    <a:cubicBezTo>
                      <a:pt x="1" y="641"/>
                      <a:pt x="1" y="641"/>
                      <a:pt x="1" y="641"/>
                    </a:cubicBezTo>
                    <a:cubicBezTo>
                      <a:pt x="0" y="642"/>
                      <a:pt x="1" y="642"/>
                      <a:pt x="1" y="643"/>
                    </a:cubicBezTo>
                    <a:cubicBezTo>
                      <a:pt x="1" y="643"/>
                      <a:pt x="2" y="644"/>
                      <a:pt x="3" y="644"/>
                    </a:cubicBezTo>
                    <a:cubicBezTo>
                      <a:pt x="26" y="644"/>
                      <a:pt x="26" y="644"/>
                      <a:pt x="26" y="644"/>
                    </a:cubicBezTo>
                    <a:cubicBezTo>
                      <a:pt x="26" y="644"/>
                      <a:pt x="27" y="643"/>
                      <a:pt x="27" y="643"/>
                    </a:cubicBezTo>
                    <a:cubicBezTo>
                      <a:pt x="28" y="643"/>
                      <a:pt x="28" y="642"/>
                      <a:pt x="28" y="641"/>
                    </a:cubicBezTo>
                    <a:cubicBezTo>
                      <a:pt x="19" y="590"/>
                      <a:pt x="19" y="590"/>
                      <a:pt x="19" y="59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55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p>
                <a:pPr algn="ctr"/>
                <a:r>
                  <a:rPr lang="en-US" altLang="zh-CN" sz="1350" dirty="0"/>
                  <a:t> </a:t>
                </a:r>
                <a:endParaRPr lang="zh-CN" altLang="en-US" sz="1350" dirty="0"/>
              </a:p>
            </p:txBody>
          </p:sp>
        </p:grpSp>
        <p:sp>
          <p:nvSpPr>
            <p:cNvPr id="315" name="文本框 314"/>
            <p:cNvSpPr txBox="1"/>
            <p:nvPr>
              <p:custDataLst>
                <p:tags r:id="rId22"/>
              </p:custDataLst>
            </p:nvPr>
          </p:nvSpPr>
          <p:spPr>
            <a:xfrm>
              <a:off x="1365" y="3822"/>
              <a:ext cx="3904" cy="15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pPr algn="ctr">
                <a:lnSpc>
                  <a:spcPct val="90000"/>
                </a:lnSpc>
              </a:pPr>
              <a:r>
                <a:rPr lang="en-US" altLang="zh-CN" sz="3600" b="1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Target Students</a:t>
              </a:r>
              <a:endParaRPr lang="en-US" altLang="zh-CN" sz="36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6" name="组合 15"/>
          <p:cNvGrpSpPr/>
          <p:nvPr>
            <p:custDataLst>
              <p:tags r:id="rId1"/>
            </p:custDataLst>
          </p:nvPr>
        </p:nvGrpSpPr>
        <p:grpSpPr>
          <a:xfrm>
            <a:off x="2474548" y="259640"/>
            <a:ext cx="4484994" cy="2059616"/>
            <a:chOff x="3708960" y="1141464"/>
            <a:chExt cx="1608634" cy="153763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grpSpPr>
        <p:sp>
          <p:nvSpPr>
            <p:cNvPr id="13" name="下箭头 12"/>
            <p:cNvSpPr/>
            <p:nvPr>
              <p:custDataLst>
                <p:tags r:id="rId2"/>
              </p:custDataLst>
            </p:nvPr>
          </p:nvSpPr>
          <p:spPr>
            <a:xfrm>
              <a:off x="3708960" y="1141464"/>
              <a:ext cx="1608634" cy="1537638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ln>
              <a:noFill/>
            </a:ln>
          </p:spPr>
          <p:style>
            <a:lnRef idx="2">
              <a:srgbClr val="FFFFFF">
                <a:hueOff val="0"/>
                <a:satOff val="0"/>
                <a:lumOff val="0"/>
                <a:alphaOff val="0"/>
              </a:srgbClr>
            </a:lnRef>
            <a:fillRef idx="1">
              <a:srgbClr val="018BE9">
                <a:hueOff val="0"/>
                <a:satOff val="0"/>
                <a:lumOff val="0"/>
                <a:alphaOff val="0"/>
              </a:srgbClr>
            </a:fillRef>
            <a:effectRef idx="0">
              <a:srgbClr val="018BE9">
                <a:hueOff val="0"/>
                <a:satOff val="0"/>
                <a:lumOff val="0"/>
                <a:alphaOff val="0"/>
              </a:srgbClr>
            </a:effectRef>
            <a:fontRef idx="minor">
              <a:srgbClr val="FFFFFF"/>
            </a:fontRef>
          </p:style>
          <p:txBody>
            <a:bodyPr>
              <a:normAutofit/>
            </a:bodyPr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4" name="下箭头 4"/>
            <p:cNvSpPr/>
            <p:nvPr>
              <p:custDataLst>
                <p:tags r:id="rId3"/>
              </p:custDataLst>
            </p:nvPr>
          </p:nvSpPr>
          <p:spPr>
            <a:xfrm rot="16200000">
              <a:off x="3956194" y="1297547"/>
              <a:ext cx="1114167" cy="1395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rgbClr val="FFFFFF"/>
            </a:fontRef>
          </p:style>
          <p:txBody>
            <a:bodyPr spcFirstLastPara="0" vert="eaVert" wrap="square" lIns="128016" tIns="128016" rIns="128016" bIns="128016" numCol="1" spcCol="1270" anchor="ctr" anchorCtr="0">
              <a:noAutofit/>
              <a:scene3d>
                <a:camera prst="orthographicFront"/>
                <a:lightRig rig="threePt" dir="t"/>
              </a:scene3d>
            </a:bodyPr>
            <a:p>
              <a:pPr algn="ctr" defTabSz="8001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Linguistic</a:t>
              </a:r>
              <a:endParaRPr lang="en-US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  <a:p>
              <a:pPr algn="ctr" defTabSz="8001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Knowledge</a:t>
              </a:r>
              <a:endParaRPr lang="en-US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6579105" y="1828751"/>
            <a:ext cx="3655694" cy="3166684"/>
            <a:chOff x="5086665" y="2619175"/>
            <a:chExt cx="2052184" cy="16192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grpSpPr>
        <p:sp>
          <p:nvSpPr>
            <p:cNvPr id="11" name="下箭头 10"/>
            <p:cNvSpPr/>
            <p:nvPr>
              <p:custDataLst>
                <p:tags r:id="rId5"/>
              </p:custDataLst>
            </p:nvPr>
          </p:nvSpPr>
          <p:spPr>
            <a:xfrm rot="5400000">
              <a:off x="4980864" y="2724976"/>
              <a:ext cx="1619244" cy="1407642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ln>
              <a:noFill/>
            </a:ln>
          </p:spPr>
          <p:style>
            <a:lnRef idx="2">
              <a:srgbClr val="FFFFFF">
                <a:hueOff val="0"/>
                <a:satOff val="0"/>
                <a:lumOff val="0"/>
                <a:alphaOff val="0"/>
              </a:srgbClr>
            </a:lnRef>
            <a:fillRef idx="1">
              <a:srgbClr val="018BE9">
                <a:hueOff val="0"/>
                <a:satOff val="0"/>
                <a:lumOff val="0"/>
                <a:alphaOff val="0"/>
              </a:srgbClr>
            </a:fillRef>
            <a:effectRef idx="0">
              <a:srgbClr val="018BE9">
                <a:hueOff val="0"/>
                <a:satOff val="0"/>
                <a:lumOff val="0"/>
                <a:alphaOff val="0"/>
              </a:srgbClr>
            </a:effectRef>
            <a:fontRef idx="minor">
              <a:srgbClr val="FFFFFF"/>
            </a:fontRef>
          </p:style>
          <p:txBody>
            <a:bodyPr>
              <a:normAutofit/>
            </a:bodyPr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2" name="下箭头 6"/>
            <p:cNvSpPr/>
            <p:nvPr>
              <p:custDataLst>
                <p:tags r:id="rId6"/>
              </p:custDataLst>
            </p:nvPr>
          </p:nvSpPr>
          <p:spPr>
            <a:xfrm>
              <a:off x="5436716" y="3024075"/>
              <a:ext cx="1702133" cy="8094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rgbClr val="FFFFFF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p>
              <a:pPr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Cultural and Intercultural Competence</a:t>
              </a:r>
              <a:endParaRPr lang="en-US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7"/>
            </p:custDataLst>
          </p:nvPr>
        </p:nvGrpSpPr>
        <p:grpSpPr>
          <a:xfrm>
            <a:off x="2460106" y="4425035"/>
            <a:ext cx="4514333" cy="2148286"/>
            <a:chOff x="3762375" y="4089843"/>
            <a:chExt cx="1619356" cy="160383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grpSpPr>
        <p:sp>
          <p:nvSpPr>
            <p:cNvPr id="9" name="下箭头 8"/>
            <p:cNvSpPr/>
            <p:nvPr>
              <p:custDataLst>
                <p:tags r:id="rId8"/>
              </p:custDataLst>
            </p:nvPr>
          </p:nvSpPr>
          <p:spPr>
            <a:xfrm rot="10800000">
              <a:off x="3762375" y="4089843"/>
              <a:ext cx="1619356" cy="1603837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ln>
              <a:noFill/>
            </a:ln>
          </p:spPr>
          <p:style>
            <a:lnRef idx="2">
              <a:srgbClr val="FFFFFF">
                <a:hueOff val="0"/>
                <a:satOff val="0"/>
                <a:lumOff val="0"/>
                <a:alphaOff val="0"/>
              </a:srgbClr>
            </a:lnRef>
            <a:fillRef idx="1">
              <a:srgbClr val="018BE9">
                <a:hueOff val="0"/>
                <a:satOff val="0"/>
                <a:lumOff val="0"/>
                <a:alphaOff val="0"/>
              </a:srgbClr>
            </a:fillRef>
            <a:effectRef idx="0">
              <a:srgbClr val="018BE9">
                <a:hueOff val="0"/>
                <a:satOff val="0"/>
                <a:lumOff val="0"/>
                <a:alphaOff val="0"/>
              </a:srgbClr>
            </a:effectRef>
            <a:fontRef idx="minor">
              <a:srgbClr val="FFFFFF"/>
            </a:fontRef>
          </p:style>
          <p:txBody>
            <a:bodyPr>
              <a:normAutofit/>
            </a:bodyPr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10" name="下箭头 8"/>
            <p:cNvSpPr/>
            <p:nvPr>
              <p:custDataLst>
                <p:tags r:id="rId9"/>
              </p:custDataLst>
            </p:nvPr>
          </p:nvSpPr>
          <p:spPr>
            <a:xfrm rot="16200000">
              <a:off x="4107939" y="4226339"/>
              <a:ext cx="928121" cy="1335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rgbClr val="FFFFFF"/>
            </a:fontRef>
          </p:style>
          <p:txBody>
            <a:bodyPr spcFirstLastPara="0" vert="eaVert" wrap="square" lIns="128016" tIns="128016" rIns="128016" bIns="128016" numCol="1" spcCol="1270" anchor="ctr" anchorCtr="0">
              <a:scene3d>
                <a:camera prst="orthographicFront"/>
                <a:lightRig rig="threePt" dir="t"/>
              </a:scene3d>
            </a:bodyPr>
            <a:p>
              <a:pPr algn="ctr" defTabSz="800100">
                <a:lnSpc>
                  <a:spcPct val="100000"/>
                </a:lnSpc>
                <a:spcAft>
                  <a:spcPts val="0"/>
                </a:spcAft>
              </a:pPr>
              <a:r>
                <a:rPr lang="en-US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Linguistic </a:t>
              </a:r>
              <a:endParaRPr lang="en-US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  <a:p>
              <a:pPr algn="ctr" defTabSz="800100">
                <a:lnSpc>
                  <a:spcPct val="100000"/>
                </a:lnSpc>
                <a:spcAft>
                  <a:spcPct val="35000"/>
                </a:spcAft>
              </a:pPr>
              <a:r>
                <a:rPr lang="en-US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Skills</a:t>
              </a:r>
              <a:endParaRPr lang="en-US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</p:txBody>
        </p:sp>
      </p:grpSp>
      <p:grpSp>
        <p:nvGrpSpPr>
          <p:cNvPr id="2" name="组合 1"/>
          <p:cNvGrpSpPr/>
          <p:nvPr>
            <p:custDataLst>
              <p:tags r:id="rId10"/>
            </p:custDataLst>
          </p:nvPr>
        </p:nvGrpSpPr>
        <p:grpSpPr>
          <a:xfrm>
            <a:off x="-177987" y="1828360"/>
            <a:ext cx="2978602" cy="3167248"/>
            <a:chOff x="2258879" y="2619517"/>
            <a:chExt cx="1814032" cy="161924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</p:grpSpPr>
        <p:sp>
          <p:nvSpPr>
            <p:cNvPr id="7" name="下箭头 6"/>
            <p:cNvSpPr/>
            <p:nvPr>
              <p:custDataLst>
                <p:tags r:id="rId11"/>
              </p:custDataLst>
            </p:nvPr>
          </p:nvSpPr>
          <p:spPr>
            <a:xfrm rot="16200000">
              <a:off x="2604082" y="2769937"/>
              <a:ext cx="1619249" cy="1318409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ln>
              <a:noFill/>
            </a:ln>
          </p:spPr>
          <p:style>
            <a:lnRef idx="2">
              <a:srgbClr val="FFFFFF">
                <a:hueOff val="0"/>
                <a:satOff val="0"/>
                <a:lumOff val="0"/>
                <a:alphaOff val="0"/>
              </a:srgbClr>
            </a:lnRef>
            <a:fillRef idx="1">
              <a:srgbClr val="018BE9">
                <a:hueOff val="0"/>
                <a:satOff val="0"/>
                <a:lumOff val="0"/>
                <a:alphaOff val="0"/>
              </a:srgbClr>
            </a:fillRef>
            <a:effectRef idx="0">
              <a:srgbClr val="018BE9">
                <a:hueOff val="0"/>
                <a:satOff val="0"/>
                <a:lumOff val="0"/>
                <a:alphaOff val="0"/>
              </a:srgbClr>
            </a:effectRef>
            <a:fontRef idx="minor">
              <a:srgbClr val="FFFFFF"/>
            </a:fontRef>
          </p:style>
          <p:txBody>
            <a:bodyPr>
              <a:normAutofit/>
            </a:bodyPr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8" name="下箭头 10"/>
            <p:cNvSpPr/>
            <p:nvPr>
              <p:custDataLst>
                <p:tags r:id="rId12"/>
              </p:custDataLst>
            </p:nvPr>
          </p:nvSpPr>
          <p:spPr>
            <a:xfrm>
              <a:off x="2258879" y="3023697"/>
              <a:ext cx="1565477" cy="8099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rgbClr val="FFFFFF"/>
            </a:fontRef>
          </p:style>
          <p:txBody>
            <a:bodyPr spcFirstLastPara="0" vert="horz" wrap="square" lIns="128016" tIns="128016" rIns="128016" bIns="128016" numCol="1" spcCol="1270" anchor="ctr" anchorCtr="0">
              <a:normAutofit/>
              <a:scene3d>
                <a:camera prst="orthographicFront"/>
                <a:lightRig rig="threePt" dir="t"/>
              </a:scene3d>
            </a:bodyPr>
            <a:p>
              <a:pPr algn="ctr" defTabSz="800100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  Critical</a:t>
              </a:r>
              <a:endParaRPr lang="en-US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  <a:p>
              <a:pPr algn="ctr" defTabSz="800100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  Thinking</a:t>
              </a:r>
              <a:endParaRPr lang="en-US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>
            <p:custDataLst>
              <p:tags r:id="rId13"/>
            </p:custDataLst>
          </p:nvPr>
        </p:nvSpPr>
        <p:spPr>
          <a:xfrm>
            <a:off x="2691698" y="2513023"/>
            <a:ext cx="3887778" cy="1794259"/>
          </a:xfrm>
          <a:prstGeom prst="rect">
            <a:avLst/>
          </a:prstGeom>
        </p:spPr>
        <p:txBody>
          <a:bodyPr wrap="square" anchor="ctr" anchorCtr="1">
            <a:no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90000"/>
              </a:lnSpc>
            </a:pPr>
            <a:r>
              <a:rPr lang="en-US" altLang="zh-CN" sz="4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rPr>
              <a:t>Educate students to be bilinguals</a:t>
            </a:r>
            <a:endParaRPr lang="en-US" altLang="zh-CN" sz="4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altLang="zh-CN" sz="28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rPr>
              <a:t>who can listen and speak </a:t>
            </a:r>
            <a:endParaRPr lang="en-US" altLang="zh-CN" sz="28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rPr>
              <a:t>(Course Objective)</a:t>
            </a:r>
            <a:endParaRPr lang="en-US" altLang="zh-CN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>
            <p:custDataLst>
              <p:tags r:id="rId14"/>
            </p:custDataLst>
          </p:nvPr>
        </p:nvGrpSpPr>
        <p:grpSpPr>
          <a:xfrm>
            <a:off x="6733410" y="1829386"/>
            <a:ext cx="3067050" cy="3166684"/>
            <a:chOff x="5086665" y="2619175"/>
            <a:chExt cx="1721739" cy="16192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grpSpPr>
        <p:sp>
          <p:nvSpPr>
            <p:cNvPr id="21" name="下箭头 20"/>
            <p:cNvSpPr/>
            <p:nvPr>
              <p:custDataLst>
                <p:tags r:id="rId15"/>
              </p:custDataLst>
            </p:nvPr>
          </p:nvSpPr>
          <p:spPr>
            <a:xfrm rot="5400000">
              <a:off x="4980864" y="2724976"/>
              <a:ext cx="1619244" cy="1407642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ln>
              <a:noFill/>
            </a:ln>
          </p:spPr>
          <p:style>
            <a:lnRef idx="2">
              <a:srgbClr val="FFFFFF">
                <a:hueOff val="0"/>
                <a:satOff val="0"/>
                <a:lumOff val="0"/>
                <a:alphaOff val="0"/>
              </a:srgbClr>
            </a:lnRef>
            <a:fillRef idx="1">
              <a:srgbClr val="018BE9">
                <a:hueOff val="0"/>
                <a:satOff val="0"/>
                <a:lumOff val="0"/>
                <a:alphaOff val="0"/>
              </a:srgbClr>
            </a:fillRef>
            <a:effectRef idx="0">
              <a:srgbClr val="018BE9">
                <a:hueOff val="0"/>
                <a:satOff val="0"/>
                <a:lumOff val="0"/>
                <a:alphaOff val="0"/>
              </a:srgbClr>
            </a:effectRef>
            <a:fontRef idx="minor">
              <a:srgbClr val="FFFFFF"/>
            </a:fontRef>
          </p:style>
          <p:txBody>
            <a:bodyPr>
              <a:normAutofit/>
            </a:bodyPr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2" name="下箭头 6"/>
            <p:cNvSpPr/>
            <p:nvPr>
              <p:custDataLst>
                <p:tags r:id="rId16"/>
              </p:custDataLst>
            </p:nvPr>
          </p:nvSpPr>
          <p:spPr>
            <a:xfrm>
              <a:off x="5325855" y="3024075"/>
              <a:ext cx="1482549" cy="80947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rgbClr val="FFFFFF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p>
              <a:pPr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3200" b="1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Cultural and Intercultural Competence</a:t>
              </a:r>
              <a:endParaRPr lang="en-US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7"/>
            </p:custDataLst>
          </p:nvPr>
        </p:nvGrpSpPr>
        <p:grpSpPr>
          <a:xfrm>
            <a:off x="185867" y="1828995"/>
            <a:ext cx="2422978" cy="3167248"/>
            <a:chOff x="2597266" y="2619517"/>
            <a:chExt cx="1475645" cy="161924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</a:gradFill>
        </p:grpSpPr>
        <p:sp>
          <p:nvSpPr>
            <p:cNvPr id="24" name="下箭头 23"/>
            <p:cNvSpPr/>
            <p:nvPr>
              <p:custDataLst>
                <p:tags r:id="rId18"/>
              </p:custDataLst>
            </p:nvPr>
          </p:nvSpPr>
          <p:spPr>
            <a:xfrm rot="16200000">
              <a:off x="2604082" y="2769937"/>
              <a:ext cx="1619249" cy="1318409"/>
            </a:xfrm>
            <a:prstGeom prst="downArrow">
              <a:avLst>
                <a:gd name="adj1" fmla="val 50000"/>
                <a:gd name="adj2" fmla="val 35000"/>
              </a:avLst>
            </a:prstGeom>
            <a:grpFill/>
            <a:ln>
              <a:noFill/>
            </a:ln>
          </p:spPr>
          <p:style>
            <a:lnRef idx="2">
              <a:srgbClr val="FFFFFF">
                <a:hueOff val="0"/>
                <a:satOff val="0"/>
                <a:lumOff val="0"/>
                <a:alphaOff val="0"/>
              </a:srgbClr>
            </a:lnRef>
            <a:fillRef idx="1">
              <a:srgbClr val="018BE9">
                <a:hueOff val="0"/>
                <a:satOff val="0"/>
                <a:lumOff val="0"/>
                <a:alphaOff val="0"/>
              </a:srgbClr>
            </a:fillRef>
            <a:effectRef idx="0">
              <a:srgbClr val="018BE9">
                <a:hueOff val="0"/>
                <a:satOff val="0"/>
                <a:lumOff val="0"/>
                <a:alphaOff val="0"/>
              </a:srgbClr>
            </a:effectRef>
            <a:fontRef idx="minor">
              <a:srgbClr val="FFFFFF"/>
            </a:fontRef>
          </p:style>
          <p:txBody>
            <a:bodyPr>
              <a:normAutofit/>
            </a:bodyPr>
            <a:p>
              <a:endParaRPr lang="zh-CN" altLang="en-US">
                <a:sym typeface="Arial" panose="020B0604020202020204" pitchFamily="34" charset="0"/>
              </a:endParaRPr>
            </a:p>
          </p:txBody>
        </p:sp>
        <p:sp>
          <p:nvSpPr>
            <p:cNvPr id="25" name="下箭头 10"/>
            <p:cNvSpPr/>
            <p:nvPr>
              <p:custDataLst>
                <p:tags r:id="rId19"/>
              </p:custDataLst>
            </p:nvPr>
          </p:nvSpPr>
          <p:spPr>
            <a:xfrm>
              <a:off x="2597266" y="3023697"/>
              <a:ext cx="1226703" cy="80998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rgbClr val="FFFFFF"/>
            </a:fontRef>
          </p:style>
          <p:txBody>
            <a:bodyPr spcFirstLastPara="0" vert="horz" wrap="square" lIns="128016" tIns="128016" rIns="128016" bIns="128016" numCol="1" spcCol="1270" anchor="ctr" anchorCtr="0">
              <a:normAutofit lnSpcReduction="20000"/>
              <a:scene3d>
                <a:camera prst="orthographicFront"/>
                <a:lightRig rig="threePt" dir="t"/>
              </a:scene3d>
            </a:bodyPr>
            <a:p>
              <a:pPr algn="ctr" defTabSz="800100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  </a:t>
              </a:r>
              <a:r>
                <a:rPr lang="en-US" altLang="en-US" sz="3200" b="1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Critical</a:t>
              </a:r>
              <a:endParaRPr lang="en-US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  <a:p>
              <a:pPr algn="ctr" defTabSz="800100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altLang="en-US" sz="3200" b="1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Arial" panose="020B0604020202020204" pitchFamily="34" charset="0"/>
                </a:rPr>
                <a:t>  Thinking</a:t>
              </a:r>
              <a:endParaRPr lang="en-US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rial" panose="020B0604020202020204" pitchFamily="34" charset="0"/>
              </a:endParaRPr>
            </a:p>
          </p:txBody>
        </p:sp>
      </p:grpSp>
      <p:grpSp>
        <p:nvGrpSpPr>
          <p:cNvPr id="353" name="组合 352"/>
          <p:cNvGrpSpPr/>
          <p:nvPr/>
        </p:nvGrpSpPr>
        <p:grpSpPr>
          <a:xfrm>
            <a:off x="8933180" y="0"/>
            <a:ext cx="3110230" cy="6797040"/>
            <a:chOff x="9367" y="-3855"/>
            <a:chExt cx="4604" cy="9836"/>
          </a:xfrm>
        </p:grpSpPr>
        <p:grpSp>
          <p:nvGrpSpPr>
            <p:cNvPr id="326" name="组合 325"/>
            <p:cNvGrpSpPr/>
            <p:nvPr>
              <p:custDataLst>
                <p:tags r:id="rId20"/>
              </p:custDataLst>
            </p:nvPr>
          </p:nvGrpSpPr>
          <p:grpSpPr>
            <a:xfrm>
              <a:off x="9367" y="-3855"/>
              <a:ext cx="4604" cy="9836"/>
              <a:chOff x="4636048" y="-1243846"/>
              <a:chExt cx="1842379" cy="4209098"/>
            </a:xfrm>
          </p:grpSpPr>
          <p:grpSp>
            <p:nvGrpSpPr>
              <p:cNvPr id="327" name="组合 326"/>
              <p:cNvGrpSpPr/>
              <p:nvPr/>
            </p:nvGrpSpPr>
            <p:grpSpPr>
              <a:xfrm>
                <a:off x="4636048" y="978986"/>
                <a:ext cx="1842379" cy="1986266"/>
                <a:chOff x="4950466" y="1079285"/>
                <a:chExt cx="1870075" cy="2016125"/>
              </a:xfrm>
            </p:grpSpPr>
            <p:sp>
              <p:nvSpPr>
                <p:cNvPr id="328" name="Freeform 61"/>
                <p:cNvSpPr>
                  <a:spLocks noEditPoint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950466" y="1228510"/>
                  <a:ext cx="1870075" cy="1866900"/>
                </a:xfrm>
                <a:custGeom>
                  <a:avLst/>
                  <a:gdLst>
                    <a:gd name="T0" fmla="*/ 284 w 567"/>
                    <a:gd name="T1" fmla="*/ 0 h 567"/>
                    <a:gd name="T2" fmla="*/ 0 w 567"/>
                    <a:gd name="T3" fmla="*/ 284 h 567"/>
                    <a:gd name="T4" fmla="*/ 284 w 567"/>
                    <a:gd name="T5" fmla="*/ 567 h 567"/>
                    <a:gd name="T6" fmla="*/ 567 w 567"/>
                    <a:gd name="T7" fmla="*/ 284 h 567"/>
                    <a:gd name="T8" fmla="*/ 284 w 567"/>
                    <a:gd name="T9" fmla="*/ 0 h 567"/>
                    <a:gd name="T10" fmla="*/ 284 w 567"/>
                    <a:gd name="T11" fmla="*/ 142 h 567"/>
                    <a:gd name="T12" fmla="*/ 229 w 567"/>
                    <a:gd name="T13" fmla="*/ 87 h 567"/>
                    <a:gd name="T14" fmla="*/ 284 w 567"/>
                    <a:gd name="T15" fmla="*/ 33 h 567"/>
                    <a:gd name="T16" fmla="*/ 339 w 567"/>
                    <a:gd name="T17" fmla="*/ 87 h 567"/>
                    <a:gd name="T18" fmla="*/ 284 w 567"/>
                    <a:gd name="T19" fmla="*/ 142 h 5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7" h="567">
                      <a:moveTo>
                        <a:pt x="284" y="0"/>
                      </a:moveTo>
                      <a:cubicBezTo>
                        <a:pt x="127" y="0"/>
                        <a:pt x="0" y="127"/>
                        <a:pt x="0" y="284"/>
                      </a:cubicBezTo>
                      <a:cubicBezTo>
                        <a:pt x="0" y="440"/>
                        <a:pt x="127" y="567"/>
                        <a:pt x="284" y="567"/>
                      </a:cubicBezTo>
                      <a:cubicBezTo>
                        <a:pt x="441" y="567"/>
                        <a:pt x="567" y="440"/>
                        <a:pt x="567" y="284"/>
                      </a:cubicBezTo>
                      <a:cubicBezTo>
                        <a:pt x="567" y="127"/>
                        <a:pt x="441" y="0"/>
                        <a:pt x="284" y="0"/>
                      </a:cubicBezTo>
                      <a:close/>
                      <a:moveTo>
                        <a:pt x="284" y="142"/>
                      </a:moveTo>
                      <a:cubicBezTo>
                        <a:pt x="254" y="142"/>
                        <a:pt x="229" y="118"/>
                        <a:pt x="229" y="87"/>
                      </a:cubicBezTo>
                      <a:cubicBezTo>
                        <a:pt x="229" y="57"/>
                        <a:pt x="254" y="33"/>
                        <a:pt x="284" y="33"/>
                      </a:cubicBezTo>
                      <a:cubicBezTo>
                        <a:pt x="314" y="33"/>
                        <a:pt x="339" y="57"/>
                        <a:pt x="339" y="87"/>
                      </a:cubicBezTo>
                      <a:cubicBezTo>
                        <a:pt x="339" y="118"/>
                        <a:pt x="314" y="142"/>
                        <a:pt x="284" y="1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29" name="Freeform 62"/>
                <p:cNvSpPr>
                  <a:spLocks noEditPoints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950466" y="1228510"/>
                  <a:ext cx="1870075" cy="1866900"/>
                </a:xfrm>
                <a:custGeom>
                  <a:avLst/>
                  <a:gdLst>
                    <a:gd name="T0" fmla="*/ 284 w 567"/>
                    <a:gd name="T1" fmla="*/ 0 h 567"/>
                    <a:gd name="T2" fmla="*/ 0 w 567"/>
                    <a:gd name="T3" fmla="*/ 284 h 567"/>
                    <a:gd name="T4" fmla="*/ 284 w 567"/>
                    <a:gd name="T5" fmla="*/ 567 h 567"/>
                    <a:gd name="T6" fmla="*/ 567 w 567"/>
                    <a:gd name="T7" fmla="*/ 284 h 567"/>
                    <a:gd name="T8" fmla="*/ 284 w 567"/>
                    <a:gd name="T9" fmla="*/ 0 h 567"/>
                    <a:gd name="T10" fmla="*/ 284 w 567"/>
                    <a:gd name="T11" fmla="*/ 142 h 567"/>
                    <a:gd name="T12" fmla="*/ 229 w 567"/>
                    <a:gd name="T13" fmla="*/ 87 h 567"/>
                    <a:gd name="T14" fmla="*/ 284 w 567"/>
                    <a:gd name="T15" fmla="*/ 33 h 567"/>
                    <a:gd name="T16" fmla="*/ 339 w 567"/>
                    <a:gd name="T17" fmla="*/ 87 h 567"/>
                    <a:gd name="T18" fmla="*/ 284 w 567"/>
                    <a:gd name="T19" fmla="*/ 142 h 5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7" h="567">
                      <a:moveTo>
                        <a:pt x="284" y="0"/>
                      </a:moveTo>
                      <a:cubicBezTo>
                        <a:pt x="127" y="0"/>
                        <a:pt x="0" y="127"/>
                        <a:pt x="0" y="284"/>
                      </a:cubicBezTo>
                      <a:cubicBezTo>
                        <a:pt x="0" y="440"/>
                        <a:pt x="127" y="567"/>
                        <a:pt x="284" y="567"/>
                      </a:cubicBezTo>
                      <a:cubicBezTo>
                        <a:pt x="441" y="567"/>
                        <a:pt x="567" y="440"/>
                        <a:pt x="567" y="284"/>
                      </a:cubicBezTo>
                      <a:cubicBezTo>
                        <a:pt x="567" y="127"/>
                        <a:pt x="441" y="0"/>
                        <a:pt x="284" y="0"/>
                      </a:cubicBezTo>
                      <a:close/>
                      <a:moveTo>
                        <a:pt x="284" y="142"/>
                      </a:moveTo>
                      <a:cubicBezTo>
                        <a:pt x="254" y="142"/>
                        <a:pt x="229" y="118"/>
                        <a:pt x="229" y="87"/>
                      </a:cubicBezTo>
                      <a:cubicBezTo>
                        <a:pt x="229" y="57"/>
                        <a:pt x="254" y="33"/>
                        <a:pt x="284" y="33"/>
                      </a:cubicBezTo>
                      <a:cubicBezTo>
                        <a:pt x="314" y="33"/>
                        <a:pt x="339" y="57"/>
                        <a:pt x="339" y="87"/>
                      </a:cubicBezTo>
                      <a:cubicBezTo>
                        <a:pt x="339" y="118"/>
                        <a:pt x="314" y="142"/>
                        <a:pt x="284" y="142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30" name="Freeform 63"/>
                <p:cNvSpPr>
                  <a:spLocks noEditPoints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990154" y="1268198"/>
                  <a:ext cx="1793875" cy="1790700"/>
                </a:xfrm>
                <a:custGeom>
                  <a:avLst/>
                  <a:gdLst>
                    <a:gd name="T0" fmla="*/ 272 w 544"/>
                    <a:gd name="T1" fmla="*/ 0 h 544"/>
                    <a:gd name="T2" fmla="*/ 0 w 544"/>
                    <a:gd name="T3" fmla="*/ 272 h 544"/>
                    <a:gd name="T4" fmla="*/ 272 w 544"/>
                    <a:gd name="T5" fmla="*/ 544 h 544"/>
                    <a:gd name="T6" fmla="*/ 544 w 544"/>
                    <a:gd name="T7" fmla="*/ 272 h 544"/>
                    <a:gd name="T8" fmla="*/ 272 w 544"/>
                    <a:gd name="T9" fmla="*/ 0 h 544"/>
                    <a:gd name="T10" fmla="*/ 272 w 544"/>
                    <a:gd name="T11" fmla="*/ 130 h 544"/>
                    <a:gd name="T12" fmla="*/ 217 w 544"/>
                    <a:gd name="T13" fmla="*/ 75 h 544"/>
                    <a:gd name="T14" fmla="*/ 272 w 544"/>
                    <a:gd name="T15" fmla="*/ 21 h 544"/>
                    <a:gd name="T16" fmla="*/ 327 w 544"/>
                    <a:gd name="T17" fmla="*/ 75 h 544"/>
                    <a:gd name="T18" fmla="*/ 272 w 544"/>
                    <a:gd name="T19" fmla="*/ 130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44" h="544">
                      <a:moveTo>
                        <a:pt x="272" y="0"/>
                      </a:moveTo>
                      <a:cubicBezTo>
                        <a:pt x="122" y="0"/>
                        <a:pt x="0" y="121"/>
                        <a:pt x="0" y="272"/>
                      </a:cubicBezTo>
                      <a:cubicBezTo>
                        <a:pt x="0" y="422"/>
                        <a:pt x="122" y="544"/>
                        <a:pt x="272" y="544"/>
                      </a:cubicBezTo>
                      <a:cubicBezTo>
                        <a:pt x="422" y="544"/>
                        <a:pt x="544" y="422"/>
                        <a:pt x="544" y="272"/>
                      </a:cubicBezTo>
                      <a:cubicBezTo>
                        <a:pt x="544" y="121"/>
                        <a:pt x="422" y="0"/>
                        <a:pt x="272" y="0"/>
                      </a:cubicBezTo>
                      <a:close/>
                      <a:moveTo>
                        <a:pt x="272" y="130"/>
                      </a:moveTo>
                      <a:cubicBezTo>
                        <a:pt x="242" y="130"/>
                        <a:pt x="217" y="106"/>
                        <a:pt x="217" y="75"/>
                      </a:cubicBezTo>
                      <a:cubicBezTo>
                        <a:pt x="217" y="45"/>
                        <a:pt x="242" y="21"/>
                        <a:pt x="272" y="21"/>
                      </a:cubicBezTo>
                      <a:cubicBezTo>
                        <a:pt x="302" y="21"/>
                        <a:pt x="327" y="45"/>
                        <a:pt x="327" y="75"/>
                      </a:cubicBezTo>
                      <a:cubicBezTo>
                        <a:pt x="327" y="106"/>
                        <a:pt x="302" y="130"/>
                        <a:pt x="272" y="13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E4444"/>
                    </a:gs>
                    <a:gs pos="100000">
                      <a:srgbClr val="8EE1F2"/>
                    </a:gs>
                  </a:gsLst>
                  <a:lin ang="21360000" scaled="0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31" name="Freeform 64"/>
                <p:cNvSpPr>
                  <a:spLocks noEditPoints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5669604" y="1296773"/>
                  <a:ext cx="434975" cy="434975"/>
                </a:xfrm>
                <a:custGeom>
                  <a:avLst/>
                  <a:gdLst>
                    <a:gd name="T0" fmla="*/ 66 w 132"/>
                    <a:gd name="T1" fmla="*/ 0 h 132"/>
                    <a:gd name="T2" fmla="*/ 0 w 132"/>
                    <a:gd name="T3" fmla="*/ 66 h 132"/>
                    <a:gd name="T4" fmla="*/ 66 w 132"/>
                    <a:gd name="T5" fmla="*/ 132 h 132"/>
                    <a:gd name="T6" fmla="*/ 132 w 132"/>
                    <a:gd name="T7" fmla="*/ 66 h 132"/>
                    <a:gd name="T8" fmla="*/ 66 w 132"/>
                    <a:gd name="T9" fmla="*/ 0 h 132"/>
                    <a:gd name="T10" fmla="*/ 66 w 132"/>
                    <a:gd name="T11" fmla="*/ 121 h 132"/>
                    <a:gd name="T12" fmla="*/ 11 w 132"/>
                    <a:gd name="T13" fmla="*/ 66 h 132"/>
                    <a:gd name="T14" fmla="*/ 66 w 132"/>
                    <a:gd name="T15" fmla="*/ 12 h 132"/>
                    <a:gd name="T16" fmla="*/ 121 w 132"/>
                    <a:gd name="T17" fmla="*/ 66 h 132"/>
                    <a:gd name="T18" fmla="*/ 66 w 132"/>
                    <a:gd name="T19" fmla="*/ 121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2" h="132">
                      <a:moveTo>
                        <a:pt x="66" y="0"/>
                      </a:moveTo>
                      <a:cubicBezTo>
                        <a:pt x="30" y="0"/>
                        <a:pt x="0" y="30"/>
                        <a:pt x="0" y="66"/>
                      </a:cubicBezTo>
                      <a:cubicBezTo>
                        <a:pt x="0" y="103"/>
                        <a:pt x="30" y="132"/>
                        <a:pt x="66" y="132"/>
                      </a:cubicBezTo>
                      <a:cubicBezTo>
                        <a:pt x="102" y="132"/>
                        <a:pt x="132" y="103"/>
                        <a:pt x="132" y="66"/>
                      </a:cubicBezTo>
                      <a:cubicBezTo>
                        <a:pt x="132" y="30"/>
                        <a:pt x="102" y="0"/>
                        <a:pt x="66" y="0"/>
                      </a:cubicBezTo>
                      <a:close/>
                      <a:moveTo>
                        <a:pt x="66" y="121"/>
                      </a:moveTo>
                      <a:cubicBezTo>
                        <a:pt x="36" y="121"/>
                        <a:pt x="11" y="97"/>
                        <a:pt x="11" y="66"/>
                      </a:cubicBezTo>
                      <a:cubicBezTo>
                        <a:pt x="11" y="36"/>
                        <a:pt x="36" y="12"/>
                        <a:pt x="66" y="12"/>
                      </a:cubicBezTo>
                      <a:cubicBezTo>
                        <a:pt x="96" y="12"/>
                        <a:pt x="121" y="36"/>
                        <a:pt x="121" y="66"/>
                      </a:cubicBezTo>
                      <a:cubicBezTo>
                        <a:pt x="121" y="97"/>
                        <a:pt x="96" y="121"/>
                        <a:pt x="66" y="121"/>
                      </a:cubicBez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32" name="Freeform 66"/>
                <p:cNvSpPr/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5820416" y="1079285"/>
                  <a:ext cx="66675" cy="149225"/>
                </a:xfrm>
                <a:custGeom>
                  <a:avLst/>
                  <a:gdLst>
                    <a:gd name="T0" fmla="*/ 20 w 20"/>
                    <a:gd name="T1" fmla="*/ 31 h 45"/>
                    <a:gd name="T2" fmla="*/ 20 w 20"/>
                    <a:gd name="T3" fmla="*/ 31 h 45"/>
                    <a:gd name="T4" fmla="*/ 20 w 20"/>
                    <a:gd name="T5" fmla="*/ 20 h 45"/>
                    <a:gd name="T6" fmla="*/ 20 w 20"/>
                    <a:gd name="T7" fmla="*/ 19 h 45"/>
                    <a:gd name="T8" fmla="*/ 4 w 20"/>
                    <a:gd name="T9" fmla="*/ 1 h 45"/>
                    <a:gd name="T10" fmla="*/ 1 w 20"/>
                    <a:gd name="T11" fmla="*/ 1 h 45"/>
                    <a:gd name="T12" fmla="*/ 1 w 20"/>
                    <a:gd name="T13" fmla="*/ 4 h 45"/>
                    <a:gd name="T14" fmla="*/ 1 w 20"/>
                    <a:gd name="T15" fmla="*/ 4 h 45"/>
                    <a:gd name="T16" fmla="*/ 16 w 20"/>
                    <a:gd name="T17" fmla="*/ 21 h 45"/>
                    <a:gd name="T18" fmla="*/ 16 w 20"/>
                    <a:gd name="T19" fmla="*/ 30 h 45"/>
                    <a:gd name="T20" fmla="*/ 13 w 20"/>
                    <a:gd name="T21" fmla="*/ 45 h 45"/>
                    <a:gd name="T22" fmla="*/ 17 w 20"/>
                    <a:gd name="T23" fmla="*/ 45 h 45"/>
                    <a:gd name="T24" fmla="*/ 20 w 20"/>
                    <a:gd name="T25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" h="45">
                      <a:moveTo>
                        <a:pt x="20" y="31"/>
                      </a:moveTo>
                      <a:cubicBezTo>
                        <a:pt x="20" y="31"/>
                        <a:pt x="20" y="31"/>
                        <a:pt x="20" y="31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20"/>
                        <a:pt x="20" y="19"/>
                        <a:pt x="20" y="19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1"/>
                        <a:pt x="2" y="0"/>
                        <a:pt x="1" y="1"/>
                      </a:cubicBezTo>
                      <a:cubicBezTo>
                        <a:pt x="0" y="2"/>
                        <a:pt x="0" y="3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30"/>
                        <a:pt x="16" y="30"/>
                        <a:pt x="16" y="30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lnTo>
                        <a:pt x="20" y="31"/>
                      </a:lnTo>
                      <a:close/>
                    </a:path>
                  </a:pathLst>
                </a:custGeom>
                <a:solidFill>
                  <a:srgbClr val="555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33" name="Freeform 67"/>
                <p:cNvSpPr/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5868041" y="1145960"/>
                  <a:ext cx="38100" cy="12700"/>
                </a:xfrm>
                <a:custGeom>
                  <a:avLst/>
                  <a:gdLst>
                    <a:gd name="T0" fmla="*/ 2 w 12"/>
                    <a:gd name="T1" fmla="*/ 4 h 4"/>
                    <a:gd name="T2" fmla="*/ 10 w 12"/>
                    <a:gd name="T3" fmla="*/ 4 h 4"/>
                    <a:gd name="T4" fmla="*/ 12 w 12"/>
                    <a:gd name="T5" fmla="*/ 2 h 4"/>
                    <a:gd name="T6" fmla="*/ 10 w 12"/>
                    <a:gd name="T7" fmla="*/ 0 h 4"/>
                    <a:gd name="T8" fmla="*/ 2 w 12"/>
                    <a:gd name="T9" fmla="*/ 0 h 4"/>
                    <a:gd name="T10" fmla="*/ 0 w 12"/>
                    <a:gd name="T11" fmla="*/ 2 h 4"/>
                    <a:gd name="T12" fmla="*/ 2 w 12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2" y="4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4"/>
                        <a:pt x="12" y="4"/>
                        <a:pt x="12" y="2"/>
                      </a:cubicBezTo>
                      <a:cubicBezTo>
                        <a:pt x="12" y="1"/>
                        <a:pt x="11" y="0"/>
                        <a:pt x="1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4"/>
                        <a:pt x="1" y="4"/>
                        <a:pt x="2" y="4"/>
                      </a:cubicBezTo>
                    </a:path>
                  </a:pathLst>
                </a:custGeom>
                <a:solidFill>
                  <a:srgbClr val="555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34" name="Freeform 68"/>
                <p:cNvSpPr/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5868041" y="1161835"/>
                  <a:ext cx="38100" cy="14288"/>
                </a:xfrm>
                <a:custGeom>
                  <a:avLst/>
                  <a:gdLst>
                    <a:gd name="T0" fmla="*/ 2 w 12"/>
                    <a:gd name="T1" fmla="*/ 4 h 4"/>
                    <a:gd name="T2" fmla="*/ 10 w 12"/>
                    <a:gd name="T3" fmla="*/ 4 h 4"/>
                    <a:gd name="T4" fmla="*/ 12 w 12"/>
                    <a:gd name="T5" fmla="*/ 2 h 4"/>
                    <a:gd name="T6" fmla="*/ 10 w 12"/>
                    <a:gd name="T7" fmla="*/ 0 h 4"/>
                    <a:gd name="T8" fmla="*/ 2 w 12"/>
                    <a:gd name="T9" fmla="*/ 0 h 4"/>
                    <a:gd name="T10" fmla="*/ 0 w 12"/>
                    <a:gd name="T11" fmla="*/ 2 h 4"/>
                    <a:gd name="T12" fmla="*/ 2 w 12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2" y="4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1" y="4"/>
                        <a:pt x="12" y="3"/>
                        <a:pt x="12" y="2"/>
                      </a:cubicBezTo>
                      <a:cubicBezTo>
                        <a:pt x="12" y="1"/>
                        <a:pt x="11" y="0"/>
                        <a:pt x="1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3"/>
                        <a:pt x="1" y="4"/>
                        <a:pt x="2" y="4"/>
                      </a:cubicBezTo>
                    </a:path>
                  </a:pathLst>
                </a:custGeom>
                <a:solidFill>
                  <a:srgbClr val="555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35" name="Freeform 71"/>
                <p:cNvSpPr/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5794086" y="2090427"/>
                  <a:ext cx="165100" cy="46038"/>
                </a:xfrm>
                <a:custGeom>
                  <a:avLst/>
                  <a:gdLst>
                    <a:gd name="T0" fmla="*/ 47 w 50"/>
                    <a:gd name="T1" fmla="*/ 14 h 14"/>
                    <a:gd name="T2" fmla="*/ 3 w 50"/>
                    <a:gd name="T3" fmla="*/ 14 h 14"/>
                    <a:gd name="T4" fmla="*/ 0 w 50"/>
                    <a:gd name="T5" fmla="*/ 12 h 14"/>
                    <a:gd name="T6" fmla="*/ 1 w 50"/>
                    <a:gd name="T7" fmla="*/ 10 h 14"/>
                    <a:gd name="T8" fmla="*/ 10 w 50"/>
                    <a:gd name="T9" fmla="*/ 0 h 14"/>
                    <a:gd name="T10" fmla="*/ 40 w 50"/>
                    <a:gd name="T11" fmla="*/ 0 h 14"/>
                    <a:gd name="T12" fmla="*/ 49 w 50"/>
                    <a:gd name="T13" fmla="*/ 10 h 14"/>
                    <a:gd name="T14" fmla="*/ 49 w 50"/>
                    <a:gd name="T15" fmla="*/ 13 h 14"/>
                    <a:gd name="T16" fmla="*/ 47 w 50"/>
                    <a:gd name="T1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14">
                      <a:moveTo>
                        <a:pt x="47" y="14"/>
                      </a:moveTo>
                      <a:cubicBezTo>
                        <a:pt x="3" y="14"/>
                        <a:pt x="3" y="14"/>
                        <a:pt x="3" y="14"/>
                      </a:cubicBezTo>
                      <a:cubicBezTo>
                        <a:pt x="1" y="14"/>
                        <a:pt x="0" y="13"/>
                        <a:pt x="0" y="12"/>
                      </a:cubicBezTo>
                      <a:cubicBezTo>
                        <a:pt x="0" y="11"/>
                        <a:pt x="1" y="10"/>
                        <a:pt x="1" y="1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49" y="10"/>
                        <a:pt x="49" y="10"/>
                        <a:pt x="49" y="10"/>
                      </a:cubicBezTo>
                      <a:cubicBezTo>
                        <a:pt x="50" y="11"/>
                        <a:pt x="50" y="12"/>
                        <a:pt x="49" y="13"/>
                      </a:cubicBezTo>
                      <a:cubicBezTo>
                        <a:pt x="49" y="14"/>
                        <a:pt x="48" y="14"/>
                        <a:pt x="47" y="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  <p:sp>
              <p:nvSpPr>
                <p:cNvPr id="336" name="Freeform 72"/>
                <p:cNvSpPr>
                  <a:spLocks noEditPoints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5740496" y="1820146"/>
                  <a:ext cx="293265" cy="232170"/>
                </a:xfrm>
                <a:custGeom>
                  <a:avLst/>
                  <a:gdLst>
                    <a:gd name="T0" fmla="*/ 91 w 98"/>
                    <a:gd name="T1" fmla="*/ 66 h 73"/>
                    <a:gd name="T2" fmla="*/ 8 w 98"/>
                    <a:gd name="T3" fmla="*/ 66 h 73"/>
                    <a:gd name="T4" fmla="*/ 8 w 98"/>
                    <a:gd name="T5" fmla="*/ 7 h 73"/>
                    <a:gd name="T6" fmla="*/ 91 w 98"/>
                    <a:gd name="T7" fmla="*/ 7 h 73"/>
                    <a:gd name="T8" fmla="*/ 91 w 98"/>
                    <a:gd name="T9" fmla="*/ 66 h 73"/>
                    <a:gd name="T10" fmla="*/ 92 w 98"/>
                    <a:gd name="T11" fmla="*/ 0 h 73"/>
                    <a:gd name="T12" fmla="*/ 6 w 98"/>
                    <a:gd name="T13" fmla="*/ 0 h 73"/>
                    <a:gd name="T14" fmla="*/ 0 w 98"/>
                    <a:gd name="T15" fmla="*/ 5 h 73"/>
                    <a:gd name="T16" fmla="*/ 0 w 98"/>
                    <a:gd name="T17" fmla="*/ 67 h 73"/>
                    <a:gd name="T18" fmla="*/ 6 w 98"/>
                    <a:gd name="T19" fmla="*/ 73 h 73"/>
                    <a:gd name="T20" fmla="*/ 92 w 98"/>
                    <a:gd name="T21" fmla="*/ 73 h 73"/>
                    <a:gd name="T22" fmla="*/ 98 w 98"/>
                    <a:gd name="T23" fmla="*/ 67 h 73"/>
                    <a:gd name="T24" fmla="*/ 98 w 98"/>
                    <a:gd name="T25" fmla="*/ 5 h 73"/>
                    <a:gd name="T26" fmla="*/ 92 w 98"/>
                    <a:gd name="T27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8" h="73">
                      <a:moveTo>
                        <a:pt x="91" y="66"/>
                      </a:moveTo>
                      <a:cubicBezTo>
                        <a:pt x="8" y="66"/>
                        <a:pt x="8" y="66"/>
                        <a:pt x="8" y="66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91" y="7"/>
                        <a:pt x="91" y="7"/>
                        <a:pt x="91" y="7"/>
                      </a:cubicBezTo>
                      <a:lnTo>
                        <a:pt x="91" y="66"/>
                      </a:lnTo>
                      <a:close/>
                      <a:moveTo>
                        <a:pt x="92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2"/>
                        <a:pt x="0" y="5"/>
                      </a:cubicBezTo>
                      <a:cubicBezTo>
                        <a:pt x="0" y="67"/>
                        <a:pt x="0" y="67"/>
                        <a:pt x="0" y="67"/>
                      </a:cubicBezTo>
                      <a:cubicBezTo>
                        <a:pt x="0" y="71"/>
                        <a:pt x="3" y="73"/>
                        <a:pt x="6" y="73"/>
                      </a:cubicBezTo>
                      <a:cubicBezTo>
                        <a:pt x="92" y="73"/>
                        <a:pt x="92" y="73"/>
                        <a:pt x="92" y="73"/>
                      </a:cubicBezTo>
                      <a:cubicBezTo>
                        <a:pt x="95" y="73"/>
                        <a:pt x="98" y="71"/>
                        <a:pt x="98" y="67"/>
                      </a:cubicBezTo>
                      <a:cubicBezTo>
                        <a:pt x="98" y="5"/>
                        <a:pt x="98" y="5"/>
                        <a:pt x="98" y="5"/>
                      </a:cubicBezTo>
                      <a:cubicBezTo>
                        <a:pt x="98" y="2"/>
                        <a:pt x="95" y="0"/>
                        <a:pt x="9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endParaRPr lang="zh-CN" altLang="en-US" sz="1350"/>
                </a:p>
              </p:txBody>
            </p:sp>
          </p:grpSp>
          <p:sp>
            <p:nvSpPr>
              <p:cNvPr id="337" name="Freeform 107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5498234" y="-1243846"/>
                <a:ext cx="46127" cy="2530020"/>
              </a:xfrm>
              <a:custGeom>
                <a:avLst/>
                <a:gdLst>
                  <a:gd name="T0" fmla="*/ 19 w 28"/>
                  <a:gd name="T1" fmla="*/ 0 h 644"/>
                  <a:gd name="T2" fmla="*/ 15 w 28"/>
                  <a:gd name="T3" fmla="*/ 0 h 644"/>
                  <a:gd name="T4" fmla="*/ 15 w 28"/>
                  <a:gd name="T5" fmla="*/ 590 h 644"/>
                  <a:gd name="T6" fmla="*/ 15 w 28"/>
                  <a:gd name="T7" fmla="*/ 591 h 644"/>
                  <a:gd name="T8" fmla="*/ 24 w 28"/>
                  <a:gd name="T9" fmla="*/ 640 h 644"/>
                  <a:gd name="T10" fmla="*/ 5 w 28"/>
                  <a:gd name="T11" fmla="*/ 640 h 644"/>
                  <a:gd name="T12" fmla="*/ 5 w 28"/>
                  <a:gd name="T13" fmla="*/ 637 h 644"/>
                  <a:gd name="T14" fmla="*/ 1 w 28"/>
                  <a:gd name="T15" fmla="*/ 638 h 644"/>
                  <a:gd name="T16" fmla="*/ 1 w 28"/>
                  <a:gd name="T17" fmla="*/ 641 h 644"/>
                  <a:gd name="T18" fmla="*/ 1 w 28"/>
                  <a:gd name="T19" fmla="*/ 643 h 644"/>
                  <a:gd name="T20" fmla="*/ 3 w 28"/>
                  <a:gd name="T21" fmla="*/ 644 h 644"/>
                  <a:gd name="T22" fmla="*/ 26 w 28"/>
                  <a:gd name="T23" fmla="*/ 644 h 644"/>
                  <a:gd name="T24" fmla="*/ 27 w 28"/>
                  <a:gd name="T25" fmla="*/ 643 h 644"/>
                  <a:gd name="T26" fmla="*/ 28 w 28"/>
                  <a:gd name="T27" fmla="*/ 641 h 644"/>
                  <a:gd name="T28" fmla="*/ 19 w 28"/>
                  <a:gd name="T29" fmla="*/ 590 h 644"/>
                  <a:gd name="T30" fmla="*/ 19 w 28"/>
                  <a:gd name="T31" fmla="*/ 0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644">
                    <a:moveTo>
                      <a:pt x="19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590"/>
                      <a:pt x="15" y="590"/>
                      <a:pt x="15" y="590"/>
                    </a:cubicBezTo>
                    <a:cubicBezTo>
                      <a:pt x="15" y="591"/>
                      <a:pt x="15" y="591"/>
                      <a:pt x="15" y="591"/>
                    </a:cubicBezTo>
                    <a:cubicBezTo>
                      <a:pt x="24" y="640"/>
                      <a:pt x="24" y="640"/>
                      <a:pt x="24" y="640"/>
                    </a:cubicBezTo>
                    <a:cubicBezTo>
                      <a:pt x="5" y="640"/>
                      <a:pt x="5" y="640"/>
                      <a:pt x="5" y="640"/>
                    </a:cubicBezTo>
                    <a:cubicBezTo>
                      <a:pt x="5" y="637"/>
                      <a:pt x="5" y="637"/>
                      <a:pt x="5" y="637"/>
                    </a:cubicBezTo>
                    <a:cubicBezTo>
                      <a:pt x="1" y="638"/>
                      <a:pt x="1" y="638"/>
                      <a:pt x="1" y="638"/>
                    </a:cubicBezTo>
                    <a:cubicBezTo>
                      <a:pt x="1" y="641"/>
                      <a:pt x="1" y="641"/>
                      <a:pt x="1" y="641"/>
                    </a:cubicBezTo>
                    <a:cubicBezTo>
                      <a:pt x="0" y="642"/>
                      <a:pt x="1" y="642"/>
                      <a:pt x="1" y="643"/>
                    </a:cubicBezTo>
                    <a:cubicBezTo>
                      <a:pt x="1" y="643"/>
                      <a:pt x="2" y="644"/>
                      <a:pt x="3" y="644"/>
                    </a:cubicBezTo>
                    <a:cubicBezTo>
                      <a:pt x="26" y="644"/>
                      <a:pt x="26" y="644"/>
                      <a:pt x="26" y="644"/>
                    </a:cubicBezTo>
                    <a:cubicBezTo>
                      <a:pt x="26" y="644"/>
                      <a:pt x="27" y="643"/>
                      <a:pt x="27" y="643"/>
                    </a:cubicBezTo>
                    <a:cubicBezTo>
                      <a:pt x="28" y="643"/>
                      <a:pt x="28" y="642"/>
                      <a:pt x="28" y="641"/>
                    </a:cubicBezTo>
                    <a:cubicBezTo>
                      <a:pt x="19" y="590"/>
                      <a:pt x="19" y="590"/>
                      <a:pt x="19" y="59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55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p>
                <a:pPr algn="ctr"/>
                <a:r>
                  <a:rPr lang="en-US" altLang="zh-CN" sz="1350" dirty="0"/>
                  <a:t> </a:t>
                </a:r>
                <a:endParaRPr lang="zh-CN" altLang="en-US" sz="1350" dirty="0"/>
              </a:p>
            </p:txBody>
          </p:sp>
        </p:grpSp>
        <p:sp>
          <p:nvSpPr>
            <p:cNvPr id="338" name="文本框 337"/>
            <p:cNvSpPr txBox="1"/>
            <p:nvPr>
              <p:custDataLst>
                <p:tags r:id="rId31"/>
              </p:custDataLst>
            </p:nvPr>
          </p:nvSpPr>
          <p:spPr>
            <a:xfrm>
              <a:off x="9852" y="3772"/>
              <a:ext cx="3643" cy="1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90000"/>
                </a:lnSpc>
              </a:pPr>
              <a:r>
                <a:rPr lang="en-US" altLang="zh-CN" sz="3600" b="1" smtClean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Teaching Objectives</a:t>
              </a:r>
              <a:endParaRPr lang="en-US" altLang="zh-CN" sz="3600" b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5505" y="227330"/>
            <a:ext cx="8550910" cy="60286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984250"/>
            <a:ext cx="6965315" cy="2857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305" y="2633980"/>
            <a:ext cx="6092190" cy="3869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">
            <a:off x="4043045" y="1268095"/>
            <a:ext cx="7200265" cy="43211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">
            <a:off x="1978025" y="1486535"/>
            <a:ext cx="7509510" cy="41471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40000">
            <a:off x="1029335" y="2428240"/>
            <a:ext cx="7341870" cy="40468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2980" y="2480945"/>
            <a:ext cx="6914515" cy="437705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9" name="组合 8"/>
          <p:cNvGrpSpPr/>
          <p:nvPr/>
        </p:nvGrpSpPr>
        <p:grpSpPr>
          <a:xfrm>
            <a:off x="2896862" y="3295777"/>
            <a:ext cx="8041899" cy="1890903"/>
            <a:chOff x="2414" y="5064"/>
            <a:chExt cx="12664" cy="2978"/>
          </a:xfrm>
        </p:grpSpPr>
        <p:grpSp>
          <p:nvGrpSpPr>
            <p:cNvPr id="5" name="组合 4"/>
            <p:cNvGrpSpPr/>
            <p:nvPr/>
          </p:nvGrpSpPr>
          <p:grpSpPr>
            <a:xfrm>
              <a:off x="2414" y="5064"/>
              <a:ext cx="12664" cy="2978"/>
              <a:chOff x="7482" y="5584"/>
              <a:chExt cx="8595" cy="1552"/>
            </a:xfrm>
            <a:gradFill>
              <a:gsLst>
                <a:gs pos="30000">
                  <a:srgbClr val="23CEFF"/>
                </a:gs>
                <a:gs pos="100000">
                  <a:srgbClr val="BAFEB5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7" name="矩形 26"/>
              <p:cNvSpPr/>
              <p:nvPr>
                <p:custDataLst>
                  <p:tags r:id="rId1"/>
                </p:custDataLst>
              </p:nvPr>
            </p:nvSpPr>
            <p:spPr>
              <a:xfrm>
                <a:off x="7482" y="5584"/>
                <a:ext cx="8595" cy="34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rgbClr val="1941B2">
                  <a:shade val="50000"/>
                </a:srgbClr>
              </a:lnRef>
              <a:fillRef idx="1">
                <a:srgbClr val="1941B2"/>
              </a:fillRef>
              <a:effectRef idx="0">
                <a:srgbClr val="1941B2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等腰三角形 27"/>
              <p:cNvSpPr/>
              <p:nvPr>
                <p:custDataLst>
                  <p:tags r:id="rId2"/>
                </p:custDataLst>
              </p:nvPr>
            </p:nvSpPr>
            <p:spPr>
              <a:xfrm>
                <a:off x="9865" y="6035"/>
                <a:ext cx="3870" cy="110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rgbClr val="1941B2">
                  <a:shade val="50000"/>
                </a:srgbClr>
              </a:lnRef>
              <a:fillRef idx="1">
                <a:srgbClr val="1941B2"/>
              </a:fillRef>
              <a:effectRef idx="0">
                <a:srgbClr val="1941B2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矩形 7"/>
            <p:cNvSpPr/>
            <p:nvPr/>
          </p:nvSpPr>
          <p:spPr>
            <a:xfrm>
              <a:off x="6479" y="6735"/>
              <a:ext cx="4533" cy="13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4800" b="1">
                  <a:solidFill>
                    <a:schemeClr val="tx1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the POA</a:t>
              </a:r>
              <a:endParaRPr lang="en-US" altLang="zh-CN" sz="4800" b="1"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874152" y="718724"/>
            <a:ext cx="9794775" cy="2306622"/>
            <a:chOff x="1963" y="3126"/>
            <a:chExt cx="12531" cy="1520"/>
          </a:xfrm>
        </p:grpSpPr>
        <p:sp>
          <p:nvSpPr>
            <p:cNvPr id="41" name="文本框 40"/>
            <p:cNvSpPr txBox="1"/>
            <p:nvPr>
              <p:custDataLst>
                <p:tags r:id="rId3"/>
              </p:custDataLst>
            </p:nvPr>
          </p:nvSpPr>
          <p:spPr>
            <a:xfrm>
              <a:off x="1963" y="3126"/>
              <a:ext cx="6190" cy="1520"/>
            </a:xfrm>
            <a:prstGeom prst="rect">
              <a:avLst/>
            </a:prstGeom>
            <a:gradFill>
              <a:gsLst>
                <a:gs pos="0">
                  <a:srgbClr val="E396F6"/>
                </a:gs>
                <a:gs pos="100000">
                  <a:srgbClr val="BAFEB5"/>
                </a:gs>
              </a:gsLst>
              <a:lin ang="0" scaled="0"/>
            </a:gradFill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>
                    <a:gsLst>
                      <a:gs pos="0">
                        <a:srgbClr val="FBFB1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lin ang="11640000" scaled="0"/>
                  </a:gradFill>
                </a14:hiddenFill>
              </a:ext>
            </a:extLst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4000" b="1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Learning-using integration principle</a:t>
              </a:r>
              <a:endParaRPr lang="en-US" altLang="zh-CN" sz="4000" b="1">
                <a:latin typeface="Arial" panose="020B0604020202020204" pitchFamily="34" charset="0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  <a:p>
              <a:pPr algn="ctr"/>
              <a:r>
                <a:rPr lang="en-US" altLang="zh-CN" sz="2400" b="1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(LUIP)</a:t>
              </a:r>
              <a:endParaRPr lang="en-US" altLang="zh-CN" sz="2400" b="1">
                <a:latin typeface="Arial" panose="020B0604020202020204" pitchFamily="34" charset="0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4"/>
              </p:custDataLst>
            </p:nvPr>
          </p:nvSpPr>
          <p:spPr>
            <a:xfrm>
              <a:off x="7804" y="3126"/>
              <a:ext cx="6690" cy="1520"/>
            </a:xfrm>
            <a:prstGeom prst="rect">
              <a:avLst/>
            </a:prstGeom>
            <a:gradFill>
              <a:gsLst>
                <a:gs pos="0">
                  <a:srgbClr val="E396F6"/>
                </a:gs>
                <a:gs pos="100000">
                  <a:srgbClr val="BAFEB5"/>
                </a:gs>
              </a:gsLst>
              <a:lin ang="8220000" scaled="0"/>
            </a:gradFill>
            <a:ln>
              <a:noFill/>
            </a:ln>
          </p:spPr>
          <p:txBody>
            <a:bodyPr wrap="square" rtlCol="0" anchor="t">
              <a:spAutoFit/>
            </a:bodyPr>
            <a:p>
              <a:pPr algn="ctr"/>
              <a:r>
                <a:rPr lang="en-US" altLang="zh-CN" sz="4000" b="1">
                  <a:ln>
                    <a:noFill/>
                  </a:ln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     Whole-person </a:t>
              </a:r>
              <a:endParaRPr lang="en-US" altLang="zh-CN" sz="4000" b="1">
                <a:ln>
                  <a:noFill/>
                </a:ln>
                <a:latin typeface="Arial" panose="020B0604020202020204" pitchFamily="34" charset="0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  <a:p>
              <a:pPr algn="ctr"/>
              <a:r>
                <a:rPr lang="en-US" altLang="zh-CN" sz="4000" b="1">
                  <a:ln>
                    <a:noFill/>
                  </a:ln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    education </a:t>
              </a:r>
              <a:endParaRPr lang="en-US" altLang="zh-CN" sz="4000" b="1">
                <a:ln>
                  <a:noFill/>
                </a:ln>
                <a:latin typeface="Arial" panose="020B0604020202020204" pitchFamily="34" charset="0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  <a:p>
              <a:pPr algn="ctr"/>
              <a:r>
                <a:rPr lang="en-US" altLang="zh-CN" sz="4000" b="1">
                  <a:ln>
                    <a:noFill/>
                  </a:ln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    principle</a:t>
              </a:r>
              <a:endParaRPr lang="en-US" altLang="zh-CN" sz="4000" b="1">
                <a:ln>
                  <a:noFill/>
                </a:ln>
                <a:latin typeface="Arial" panose="020B0604020202020204" pitchFamily="34" charset="0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  <a:p>
              <a:pPr algn="ctr">
                <a:buClrTx/>
                <a:buSzTx/>
                <a:buFontTx/>
              </a:pPr>
              <a:r>
                <a:rPr lang="en-US" altLang="zh-CN" sz="2400" b="1">
                  <a:latin typeface="Arial" panose="020B0604020202020204" pitchFamily="34" charset="0"/>
                  <a:ea typeface="微软雅黑" panose="020B0503020204020204" charset="-122"/>
                  <a:cs typeface="+mn-ea"/>
                  <a:sym typeface="微软雅黑" panose="020B0503020204020204" charset="-122"/>
                </a:rPr>
                <a:t>    (WPEP)</a:t>
              </a:r>
              <a:endParaRPr lang="en-US" altLang="zh-CN" sz="2400" b="1">
                <a:latin typeface="Arial" panose="020B0604020202020204" pitchFamily="34" charset="0"/>
                <a:ea typeface="微软雅黑" panose="020B0503020204020204" charset="-122"/>
                <a:cs typeface="+mn-ea"/>
                <a:sym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890" y="-337185"/>
            <a:ext cx="3350260" cy="6692265"/>
            <a:chOff x="13058" y="-1114"/>
            <a:chExt cx="5623" cy="11015"/>
          </a:xfrm>
        </p:grpSpPr>
        <p:grpSp>
          <p:nvGrpSpPr>
            <p:cNvPr id="351" name="组合 350"/>
            <p:cNvGrpSpPr/>
            <p:nvPr/>
          </p:nvGrpSpPr>
          <p:grpSpPr>
            <a:xfrm>
              <a:off x="13058" y="-1114"/>
              <a:ext cx="5623" cy="11015"/>
              <a:chOff x="916" y="-3149"/>
              <a:chExt cx="4759" cy="9000"/>
            </a:xfrm>
          </p:grpSpPr>
          <p:grpSp>
            <p:nvGrpSpPr>
              <p:cNvPr id="305" name="组合 304"/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1097" y="-3149"/>
                <a:ext cx="4433" cy="9000"/>
                <a:chOff x="979583" y="-995935"/>
                <a:chExt cx="1842380" cy="3969530"/>
              </a:xfrm>
            </p:grpSpPr>
            <p:grpSp>
              <p:nvGrpSpPr>
                <p:cNvPr id="306" name="组合 305"/>
                <p:cNvGrpSpPr/>
                <p:nvPr/>
              </p:nvGrpSpPr>
              <p:grpSpPr>
                <a:xfrm>
                  <a:off x="979583" y="998277"/>
                  <a:ext cx="1842380" cy="1975318"/>
                  <a:chOff x="1731790" y="972129"/>
                  <a:chExt cx="1870075" cy="2005012"/>
                </a:xfrm>
              </p:grpSpPr>
              <p:sp>
                <p:nvSpPr>
                  <p:cNvPr id="307" name="Freeform 73"/>
                  <p:cNvSpPr>
                    <a:spLocks noEditPoints="1"/>
                  </p:cNvSpPr>
                  <p:nvPr>
                    <p:custDataLst>
                      <p:tags r:id="rId6"/>
                    </p:custDataLst>
                  </p:nvPr>
                </p:nvSpPr>
                <p:spPr bwMode="auto">
                  <a:xfrm>
                    <a:off x="1731790" y="1110241"/>
                    <a:ext cx="1870075" cy="1866900"/>
                  </a:xfrm>
                  <a:custGeom>
                    <a:avLst/>
                    <a:gdLst>
                      <a:gd name="T0" fmla="*/ 284 w 567"/>
                      <a:gd name="T1" fmla="*/ 0 h 567"/>
                      <a:gd name="T2" fmla="*/ 0 w 567"/>
                      <a:gd name="T3" fmla="*/ 283 h 567"/>
                      <a:gd name="T4" fmla="*/ 284 w 567"/>
                      <a:gd name="T5" fmla="*/ 567 h 567"/>
                      <a:gd name="T6" fmla="*/ 567 w 567"/>
                      <a:gd name="T7" fmla="*/ 283 h 567"/>
                      <a:gd name="T8" fmla="*/ 284 w 567"/>
                      <a:gd name="T9" fmla="*/ 0 h 567"/>
                      <a:gd name="T10" fmla="*/ 284 w 567"/>
                      <a:gd name="T11" fmla="*/ 142 h 567"/>
                      <a:gd name="T12" fmla="*/ 229 w 567"/>
                      <a:gd name="T13" fmla="*/ 87 h 567"/>
                      <a:gd name="T14" fmla="*/ 284 w 567"/>
                      <a:gd name="T15" fmla="*/ 32 h 567"/>
                      <a:gd name="T16" fmla="*/ 339 w 567"/>
                      <a:gd name="T17" fmla="*/ 87 h 567"/>
                      <a:gd name="T18" fmla="*/ 284 w 567"/>
                      <a:gd name="T19" fmla="*/ 142 h 5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7" h="567">
                        <a:moveTo>
                          <a:pt x="284" y="0"/>
                        </a:moveTo>
                        <a:cubicBezTo>
                          <a:pt x="127" y="0"/>
                          <a:pt x="0" y="127"/>
                          <a:pt x="0" y="283"/>
                        </a:cubicBezTo>
                        <a:cubicBezTo>
                          <a:pt x="0" y="440"/>
                          <a:pt x="127" y="567"/>
                          <a:pt x="284" y="567"/>
                        </a:cubicBezTo>
                        <a:cubicBezTo>
                          <a:pt x="440" y="567"/>
                          <a:pt x="567" y="440"/>
                          <a:pt x="567" y="283"/>
                        </a:cubicBezTo>
                        <a:cubicBezTo>
                          <a:pt x="567" y="127"/>
                          <a:pt x="440" y="0"/>
                          <a:pt x="284" y="0"/>
                        </a:cubicBezTo>
                        <a:close/>
                        <a:moveTo>
                          <a:pt x="284" y="142"/>
                        </a:moveTo>
                        <a:cubicBezTo>
                          <a:pt x="254" y="142"/>
                          <a:pt x="229" y="117"/>
                          <a:pt x="229" y="87"/>
                        </a:cubicBezTo>
                        <a:cubicBezTo>
                          <a:pt x="229" y="57"/>
                          <a:pt x="254" y="32"/>
                          <a:pt x="284" y="32"/>
                        </a:cubicBezTo>
                        <a:cubicBezTo>
                          <a:pt x="314" y="32"/>
                          <a:pt x="339" y="57"/>
                          <a:pt x="339" y="87"/>
                        </a:cubicBezTo>
                        <a:cubicBezTo>
                          <a:pt x="339" y="117"/>
                          <a:pt x="314" y="142"/>
                          <a:pt x="284" y="142"/>
                        </a:cubicBezTo>
                        <a:close/>
                      </a:path>
                    </a:pathLst>
                  </a:custGeom>
                  <a:solidFill>
                    <a:sysClr val="window" lastClr="FFFFFF">
                      <a:lumMod val="85000"/>
                    </a:sysClr>
                  </a:soli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p>
                    <a:pPr algn="ctr"/>
                    <a:endParaRPr lang="zh-CN" altLang="en-US" sz="1350"/>
                  </a:p>
                </p:txBody>
              </p:sp>
              <p:sp>
                <p:nvSpPr>
                  <p:cNvPr id="308" name="Freeform 74"/>
                  <p:cNvSpPr>
                    <a:spLocks noEditPoints="1"/>
                  </p:cNvSpPr>
                  <p:nvPr>
                    <p:custDataLst>
                      <p:tags r:id="rId7"/>
                    </p:custDataLst>
                  </p:nvPr>
                </p:nvSpPr>
                <p:spPr bwMode="auto">
                  <a:xfrm>
                    <a:off x="1771478" y="1146754"/>
                    <a:ext cx="1793875" cy="1790699"/>
                  </a:xfrm>
                  <a:custGeom>
                    <a:avLst/>
                    <a:gdLst>
                      <a:gd name="T0" fmla="*/ 272 w 544"/>
                      <a:gd name="T1" fmla="*/ 0 h 544"/>
                      <a:gd name="T2" fmla="*/ 0 w 544"/>
                      <a:gd name="T3" fmla="*/ 272 h 544"/>
                      <a:gd name="T4" fmla="*/ 272 w 544"/>
                      <a:gd name="T5" fmla="*/ 544 h 544"/>
                      <a:gd name="T6" fmla="*/ 544 w 544"/>
                      <a:gd name="T7" fmla="*/ 272 h 544"/>
                      <a:gd name="T8" fmla="*/ 272 w 544"/>
                      <a:gd name="T9" fmla="*/ 0 h 544"/>
                      <a:gd name="T10" fmla="*/ 272 w 544"/>
                      <a:gd name="T11" fmla="*/ 131 h 544"/>
                      <a:gd name="T12" fmla="*/ 217 w 544"/>
                      <a:gd name="T13" fmla="*/ 76 h 544"/>
                      <a:gd name="T14" fmla="*/ 272 w 544"/>
                      <a:gd name="T15" fmla="*/ 21 h 544"/>
                      <a:gd name="T16" fmla="*/ 327 w 544"/>
                      <a:gd name="T17" fmla="*/ 76 h 544"/>
                      <a:gd name="T18" fmla="*/ 272 w 544"/>
                      <a:gd name="T19" fmla="*/ 131 h 5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44" h="544">
                        <a:moveTo>
                          <a:pt x="272" y="0"/>
                        </a:moveTo>
                        <a:cubicBezTo>
                          <a:pt x="122" y="0"/>
                          <a:pt x="0" y="122"/>
                          <a:pt x="0" y="272"/>
                        </a:cubicBezTo>
                        <a:cubicBezTo>
                          <a:pt x="0" y="423"/>
                          <a:pt x="122" y="544"/>
                          <a:pt x="272" y="544"/>
                        </a:cubicBezTo>
                        <a:cubicBezTo>
                          <a:pt x="422" y="544"/>
                          <a:pt x="544" y="423"/>
                          <a:pt x="544" y="272"/>
                        </a:cubicBezTo>
                        <a:cubicBezTo>
                          <a:pt x="544" y="122"/>
                          <a:pt x="422" y="0"/>
                          <a:pt x="272" y="0"/>
                        </a:cubicBezTo>
                        <a:close/>
                        <a:moveTo>
                          <a:pt x="272" y="131"/>
                        </a:moveTo>
                        <a:cubicBezTo>
                          <a:pt x="242" y="131"/>
                          <a:pt x="217" y="106"/>
                          <a:pt x="217" y="76"/>
                        </a:cubicBezTo>
                        <a:cubicBezTo>
                          <a:pt x="217" y="46"/>
                          <a:pt x="242" y="21"/>
                          <a:pt x="272" y="21"/>
                        </a:cubicBezTo>
                        <a:cubicBezTo>
                          <a:pt x="302" y="21"/>
                          <a:pt x="327" y="46"/>
                          <a:pt x="327" y="76"/>
                        </a:cubicBezTo>
                        <a:cubicBezTo>
                          <a:pt x="327" y="106"/>
                          <a:pt x="302" y="131"/>
                          <a:pt x="272" y="131"/>
                        </a:cubicBezTo>
                        <a:close/>
                      </a:path>
                    </a:pathLst>
                  </a:custGeom>
                  <a:gradFill>
                    <a:gsLst>
                      <a:gs pos="34000">
                        <a:srgbClr val="E396F6"/>
                      </a:gs>
                      <a:gs pos="100000">
                        <a:srgbClr val="A0FDE8"/>
                      </a:gs>
                    </a:gsLst>
                    <a:lin ang="10200000" scaled="0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/>
                  <a:p>
                    <a:pPr algn="ctr"/>
                    <a:endParaRPr lang="zh-CN" altLang="en-US" sz="1350"/>
                  </a:p>
                </p:txBody>
              </p:sp>
              <p:sp>
                <p:nvSpPr>
                  <p:cNvPr id="309" name="Freeform 75"/>
                  <p:cNvSpPr>
                    <a:spLocks noEditPoints="1"/>
                  </p:cNvSpPr>
                  <p:nvPr>
                    <p:custDataLst>
                      <p:tags r:id="rId8"/>
                    </p:custDataLst>
                  </p:nvPr>
                </p:nvSpPr>
                <p:spPr bwMode="auto">
                  <a:xfrm>
                    <a:off x="2457278" y="1178504"/>
                    <a:ext cx="434975" cy="434975"/>
                  </a:xfrm>
                  <a:custGeom>
                    <a:avLst/>
                    <a:gdLst>
                      <a:gd name="T0" fmla="*/ 66 w 132"/>
                      <a:gd name="T1" fmla="*/ 0 h 132"/>
                      <a:gd name="T2" fmla="*/ 0 w 132"/>
                      <a:gd name="T3" fmla="*/ 66 h 132"/>
                      <a:gd name="T4" fmla="*/ 66 w 132"/>
                      <a:gd name="T5" fmla="*/ 132 h 132"/>
                      <a:gd name="T6" fmla="*/ 132 w 132"/>
                      <a:gd name="T7" fmla="*/ 66 h 132"/>
                      <a:gd name="T8" fmla="*/ 66 w 132"/>
                      <a:gd name="T9" fmla="*/ 0 h 132"/>
                      <a:gd name="T10" fmla="*/ 66 w 132"/>
                      <a:gd name="T11" fmla="*/ 121 h 132"/>
                      <a:gd name="T12" fmla="*/ 11 w 132"/>
                      <a:gd name="T13" fmla="*/ 66 h 132"/>
                      <a:gd name="T14" fmla="*/ 66 w 132"/>
                      <a:gd name="T15" fmla="*/ 11 h 132"/>
                      <a:gd name="T16" fmla="*/ 120 w 132"/>
                      <a:gd name="T17" fmla="*/ 66 h 132"/>
                      <a:gd name="T18" fmla="*/ 66 w 132"/>
                      <a:gd name="T19" fmla="*/ 121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2" h="132">
                        <a:moveTo>
                          <a:pt x="66" y="0"/>
                        </a:moveTo>
                        <a:cubicBezTo>
                          <a:pt x="29" y="0"/>
                          <a:pt x="0" y="30"/>
                          <a:pt x="0" y="66"/>
                        </a:cubicBezTo>
                        <a:cubicBezTo>
                          <a:pt x="0" y="102"/>
                          <a:pt x="29" y="132"/>
                          <a:pt x="66" y="132"/>
                        </a:cubicBezTo>
                        <a:cubicBezTo>
                          <a:pt x="102" y="132"/>
                          <a:pt x="132" y="102"/>
                          <a:pt x="132" y="66"/>
                        </a:cubicBezTo>
                        <a:cubicBezTo>
                          <a:pt x="132" y="30"/>
                          <a:pt x="102" y="0"/>
                          <a:pt x="66" y="0"/>
                        </a:cubicBezTo>
                        <a:close/>
                        <a:moveTo>
                          <a:pt x="66" y="121"/>
                        </a:moveTo>
                        <a:cubicBezTo>
                          <a:pt x="36" y="121"/>
                          <a:pt x="11" y="96"/>
                          <a:pt x="11" y="66"/>
                        </a:cubicBezTo>
                        <a:cubicBezTo>
                          <a:pt x="11" y="36"/>
                          <a:pt x="36" y="11"/>
                          <a:pt x="66" y="11"/>
                        </a:cubicBezTo>
                        <a:cubicBezTo>
                          <a:pt x="96" y="11"/>
                          <a:pt x="120" y="36"/>
                          <a:pt x="120" y="66"/>
                        </a:cubicBezTo>
                        <a:cubicBezTo>
                          <a:pt x="120" y="96"/>
                          <a:pt x="96" y="121"/>
                          <a:pt x="66" y="121"/>
                        </a:cubicBezTo>
                        <a:close/>
                      </a:path>
                    </a:pathLst>
                  </a:custGeom>
                  <a:solidFill>
                    <a:sysClr val="window" lastClr="FFFFFF">
                      <a:lumMod val="85000"/>
                    </a:sysClr>
                  </a:solidFill>
                  <a:ln>
                    <a:noFill/>
                  </a:ln>
                </p:spPr>
                <p:txBody>
                  <a:bodyPr vert="horz" wrap="square" lIns="68580" tIns="34290" rIns="68580" bIns="34290" numCol="1" anchor="t" anchorCtr="0" compatLnSpc="1"/>
                  <a:p>
                    <a:pPr algn="ctr"/>
                    <a:endParaRPr lang="zh-CN" altLang="en-US" sz="1350"/>
                  </a:p>
                </p:txBody>
              </p:sp>
              <p:sp>
                <p:nvSpPr>
                  <p:cNvPr id="310" name="Freeform 77"/>
                  <p:cNvSpPr/>
                  <p:nvPr>
                    <p:custDataLst>
                      <p:tags r:id="rId9"/>
                    </p:custDataLst>
                  </p:nvPr>
                </p:nvSpPr>
                <p:spPr bwMode="auto">
                  <a:xfrm>
                    <a:off x="2595390" y="972129"/>
                    <a:ext cx="66675" cy="144463"/>
                  </a:xfrm>
                  <a:custGeom>
                    <a:avLst/>
                    <a:gdLst>
                      <a:gd name="T0" fmla="*/ 20 w 20"/>
                      <a:gd name="T1" fmla="*/ 30 h 44"/>
                      <a:gd name="T2" fmla="*/ 20 w 20"/>
                      <a:gd name="T3" fmla="*/ 30 h 44"/>
                      <a:gd name="T4" fmla="*/ 20 w 20"/>
                      <a:gd name="T5" fmla="*/ 19 h 44"/>
                      <a:gd name="T6" fmla="*/ 19 w 20"/>
                      <a:gd name="T7" fmla="*/ 18 h 44"/>
                      <a:gd name="T8" fmla="*/ 3 w 20"/>
                      <a:gd name="T9" fmla="*/ 0 h 44"/>
                      <a:gd name="T10" fmla="*/ 0 w 20"/>
                      <a:gd name="T11" fmla="*/ 0 h 44"/>
                      <a:gd name="T12" fmla="*/ 0 w 20"/>
                      <a:gd name="T13" fmla="*/ 3 h 44"/>
                      <a:gd name="T14" fmla="*/ 0 w 20"/>
                      <a:gd name="T15" fmla="*/ 3 h 44"/>
                      <a:gd name="T16" fmla="*/ 16 w 20"/>
                      <a:gd name="T17" fmla="*/ 20 h 44"/>
                      <a:gd name="T18" fmla="*/ 16 w 20"/>
                      <a:gd name="T19" fmla="*/ 30 h 44"/>
                      <a:gd name="T20" fmla="*/ 13 w 20"/>
                      <a:gd name="T21" fmla="*/ 44 h 44"/>
                      <a:gd name="T22" fmla="*/ 17 w 20"/>
                      <a:gd name="T23" fmla="*/ 44 h 44"/>
                      <a:gd name="T24" fmla="*/ 20 w 20"/>
                      <a:gd name="T25" fmla="*/ 30 h 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0" h="44">
                        <a:moveTo>
                          <a:pt x="20" y="30"/>
                        </a:moveTo>
                        <a:cubicBezTo>
                          <a:pt x="20" y="30"/>
                          <a:pt x="20" y="30"/>
                          <a:pt x="20" y="30"/>
                        </a:cubicBezTo>
                        <a:cubicBezTo>
                          <a:pt x="20" y="19"/>
                          <a:pt x="20" y="19"/>
                          <a:pt x="20" y="19"/>
                        </a:cubicBezTo>
                        <a:cubicBezTo>
                          <a:pt x="20" y="19"/>
                          <a:pt x="20" y="18"/>
                          <a:pt x="19" y="18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1" y="0"/>
                          <a:pt x="0" y="0"/>
                        </a:cubicBez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6" y="20"/>
                          <a:pt x="16" y="20"/>
                          <a:pt x="16" y="20"/>
                        </a:cubicBezTo>
                        <a:cubicBezTo>
                          <a:pt x="16" y="30"/>
                          <a:pt x="16" y="30"/>
                          <a:pt x="16" y="30"/>
                        </a:cubicBezTo>
                        <a:cubicBezTo>
                          <a:pt x="13" y="44"/>
                          <a:pt x="13" y="44"/>
                          <a:pt x="13" y="44"/>
                        </a:cubicBezTo>
                        <a:cubicBezTo>
                          <a:pt x="17" y="44"/>
                          <a:pt x="17" y="44"/>
                          <a:pt x="17" y="44"/>
                        </a:cubicBezTo>
                        <a:lnTo>
                          <a:pt x="20" y="30"/>
                        </a:lnTo>
                        <a:close/>
                      </a:path>
                    </a:pathLst>
                  </a:custGeom>
                  <a:solidFill>
                    <a:srgbClr val="55565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/>
                  <a:p>
                    <a:pPr algn="ctr"/>
                    <a:endParaRPr lang="zh-CN" altLang="en-US" sz="1350"/>
                  </a:p>
                </p:txBody>
              </p:sp>
              <p:sp>
                <p:nvSpPr>
                  <p:cNvPr id="311" name="Freeform 78"/>
                  <p:cNvSpPr/>
                  <p:nvPr>
                    <p:custDataLst>
                      <p:tags r:id="rId10"/>
                    </p:custDataLst>
                  </p:nvPr>
                </p:nvSpPr>
                <p:spPr bwMode="auto">
                  <a:xfrm>
                    <a:off x="2638253" y="1034041"/>
                    <a:ext cx="42863" cy="12700"/>
                  </a:xfrm>
                  <a:custGeom>
                    <a:avLst/>
                    <a:gdLst>
                      <a:gd name="T0" fmla="*/ 2 w 13"/>
                      <a:gd name="T1" fmla="*/ 4 h 4"/>
                      <a:gd name="T2" fmla="*/ 11 w 13"/>
                      <a:gd name="T3" fmla="*/ 4 h 4"/>
                      <a:gd name="T4" fmla="*/ 13 w 13"/>
                      <a:gd name="T5" fmla="*/ 2 h 4"/>
                      <a:gd name="T6" fmla="*/ 11 w 13"/>
                      <a:gd name="T7" fmla="*/ 0 h 4"/>
                      <a:gd name="T8" fmla="*/ 2 w 13"/>
                      <a:gd name="T9" fmla="*/ 0 h 4"/>
                      <a:gd name="T10" fmla="*/ 0 w 13"/>
                      <a:gd name="T11" fmla="*/ 2 h 4"/>
                      <a:gd name="T12" fmla="*/ 2 w 13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4">
                        <a:moveTo>
                          <a:pt x="2" y="4"/>
                        </a:move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2" y="4"/>
                          <a:pt x="13" y="4"/>
                          <a:pt x="13" y="2"/>
                        </a:cubicBezTo>
                        <a:cubicBezTo>
                          <a:pt x="13" y="1"/>
                          <a:pt x="12" y="0"/>
                          <a:pt x="11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4"/>
                          <a:pt x="1" y="4"/>
                          <a:pt x="2" y="4"/>
                        </a:cubicBezTo>
                      </a:path>
                    </a:pathLst>
                  </a:custGeom>
                  <a:solidFill>
                    <a:srgbClr val="55565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/>
                  <a:p>
                    <a:pPr algn="ctr"/>
                    <a:endParaRPr lang="zh-CN" altLang="en-US" sz="1350"/>
                  </a:p>
                </p:txBody>
              </p:sp>
              <p:sp>
                <p:nvSpPr>
                  <p:cNvPr id="312" name="Freeform 79"/>
                  <p:cNvSpPr/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2638253" y="1051504"/>
                    <a:ext cx="42863" cy="12700"/>
                  </a:xfrm>
                  <a:custGeom>
                    <a:avLst/>
                    <a:gdLst>
                      <a:gd name="T0" fmla="*/ 2 w 13"/>
                      <a:gd name="T1" fmla="*/ 4 h 4"/>
                      <a:gd name="T2" fmla="*/ 11 w 13"/>
                      <a:gd name="T3" fmla="*/ 4 h 4"/>
                      <a:gd name="T4" fmla="*/ 13 w 13"/>
                      <a:gd name="T5" fmla="*/ 2 h 4"/>
                      <a:gd name="T6" fmla="*/ 11 w 13"/>
                      <a:gd name="T7" fmla="*/ 0 h 4"/>
                      <a:gd name="T8" fmla="*/ 2 w 13"/>
                      <a:gd name="T9" fmla="*/ 0 h 4"/>
                      <a:gd name="T10" fmla="*/ 0 w 13"/>
                      <a:gd name="T11" fmla="*/ 2 h 4"/>
                      <a:gd name="T12" fmla="*/ 2 w 13"/>
                      <a:gd name="T13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" h="4">
                        <a:moveTo>
                          <a:pt x="2" y="4"/>
                        </a:moveTo>
                        <a:cubicBezTo>
                          <a:pt x="11" y="4"/>
                          <a:pt x="11" y="4"/>
                          <a:pt x="11" y="4"/>
                        </a:cubicBezTo>
                        <a:cubicBezTo>
                          <a:pt x="12" y="4"/>
                          <a:pt x="13" y="3"/>
                          <a:pt x="13" y="2"/>
                        </a:cubicBezTo>
                        <a:cubicBezTo>
                          <a:pt x="13" y="1"/>
                          <a:pt x="12" y="0"/>
                          <a:pt x="11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3"/>
                          <a:pt x="1" y="4"/>
                          <a:pt x="2" y="4"/>
                        </a:cubicBezTo>
                      </a:path>
                    </a:pathLst>
                  </a:custGeom>
                  <a:solidFill>
                    <a:srgbClr val="55565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68580" tIns="34290" rIns="68580" bIns="34290" numCol="1" anchor="t" anchorCtr="0" compatLnSpc="1"/>
                  <a:p>
                    <a:pPr algn="ctr"/>
                    <a:endParaRPr lang="zh-CN" altLang="en-US" sz="1350"/>
                  </a:p>
                </p:txBody>
              </p:sp>
            </p:grpSp>
            <p:sp>
              <p:nvSpPr>
                <p:cNvPr id="314" name="Freeform 107"/>
                <p:cNvSpPr/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1844800" y="-995935"/>
                  <a:ext cx="47301" cy="2256360"/>
                </a:xfrm>
                <a:custGeom>
                  <a:avLst/>
                  <a:gdLst>
                    <a:gd name="T0" fmla="*/ 19 w 28"/>
                    <a:gd name="T1" fmla="*/ 0 h 644"/>
                    <a:gd name="T2" fmla="*/ 15 w 28"/>
                    <a:gd name="T3" fmla="*/ 0 h 644"/>
                    <a:gd name="T4" fmla="*/ 15 w 28"/>
                    <a:gd name="T5" fmla="*/ 590 h 644"/>
                    <a:gd name="T6" fmla="*/ 15 w 28"/>
                    <a:gd name="T7" fmla="*/ 591 h 644"/>
                    <a:gd name="T8" fmla="*/ 24 w 28"/>
                    <a:gd name="T9" fmla="*/ 640 h 644"/>
                    <a:gd name="T10" fmla="*/ 5 w 28"/>
                    <a:gd name="T11" fmla="*/ 640 h 644"/>
                    <a:gd name="T12" fmla="*/ 5 w 28"/>
                    <a:gd name="T13" fmla="*/ 637 h 644"/>
                    <a:gd name="T14" fmla="*/ 1 w 28"/>
                    <a:gd name="T15" fmla="*/ 638 h 644"/>
                    <a:gd name="T16" fmla="*/ 1 w 28"/>
                    <a:gd name="T17" fmla="*/ 641 h 644"/>
                    <a:gd name="T18" fmla="*/ 1 w 28"/>
                    <a:gd name="T19" fmla="*/ 643 h 644"/>
                    <a:gd name="T20" fmla="*/ 3 w 28"/>
                    <a:gd name="T21" fmla="*/ 644 h 644"/>
                    <a:gd name="T22" fmla="*/ 26 w 28"/>
                    <a:gd name="T23" fmla="*/ 644 h 644"/>
                    <a:gd name="T24" fmla="*/ 27 w 28"/>
                    <a:gd name="T25" fmla="*/ 643 h 644"/>
                    <a:gd name="T26" fmla="*/ 28 w 28"/>
                    <a:gd name="T27" fmla="*/ 641 h 644"/>
                    <a:gd name="T28" fmla="*/ 19 w 28"/>
                    <a:gd name="T29" fmla="*/ 590 h 644"/>
                    <a:gd name="T30" fmla="*/ 19 w 28"/>
                    <a:gd name="T31" fmla="*/ 0 h 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" h="644">
                      <a:moveTo>
                        <a:pt x="19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590"/>
                        <a:pt x="15" y="590"/>
                        <a:pt x="15" y="590"/>
                      </a:cubicBezTo>
                      <a:cubicBezTo>
                        <a:pt x="15" y="591"/>
                        <a:pt x="15" y="591"/>
                        <a:pt x="15" y="591"/>
                      </a:cubicBezTo>
                      <a:cubicBezTo>
                        <a:pt x="24" y="640"/>
                        <a:pt x="24" y="640"/>
                        <a:pt x="24" y="640"/>
                      </a:cubicBezTo>
                      <a:cubicBezTo>
                        <a:pt x="5" y="640"/>
                        <a:pt x="5" y="640"/>
                        <a:pt x="5" y="640"/>
                      </a:cubicBezTo>
                      <a:cubicBezTo>
                        <a:pt x="5" y="637"/>
                        <a:pt x="5" y="637"/>
                        <a:pt x="5" y="637"/>
                      </a:cubicBezTo>
                      <a:cubicBezTo>
                        <a:pt x="1" y="638"/>
                        <a:pt x="1" y="638"/>
                        <a:pt x="1" y="638"/>
                      </a:cubicBezTo>
                      <a:cubicBezTo>
                        <a:pt x="1" y="641"/>
                        <a:pt x="1" y="641"/>
                        <a:pt x="1" y="641"/>
                      </a:cubicBezTo>
                      <a:cubicBezTo>
                        <a:pt x="0" y="642"/>
                        <a:pt x="1" y="642"/>
                        <a:pt x="1" y="643"/>
                      </a:cubicBezTo>
                      <a:cubicBezTo>
                        <a:pt x="1" y="643"/>
                        <a:pt x="2" y="644"/>
                        <a:pt x="3" y="644"/>
                      </a:cubicBezTo>
                      <a:cubicBezTo>
                        <a:pt x="26" y="644"/>
                        <a:pt x="26" y="644"/>
                        <a:pt x="26" y="644"/>
                      </a:cubicBezTo>
                      <a:cubicBezTo>
                        <a:pt x="26" y="644"/>
                        <a:pt x="27" y="643"/>
                        <a:pt x="27" y="643"/>
                      </a:cubicBezTo>
                      <a:cubicBezTo>
                        <a:pt x="28" y="643"/>
                        <a:pt x="28" y="642"/>
                        <a:pt x="28" y="641"/>
                      </a:cubicBezTo>
                      <a:cubicBezTo>
                        <a:pt x="19" y="590"/>
                        <a:pt x="19" y="590"/>
                        <a:pt x="19" y="590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55565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p>
                  <a:pPr algn="ctr"/>
                  <a:r>
                    <a:rPr lang="en-US" altLang="zh-CN" sz="1350" dirty="0"/>
                    <a:t> </a:t>
                  </a:r>
                  <a:endParaRPr lang="zh-CN" altLang="en-US" sz="1350" dirty="0"/>
                </a:p>
              </p:txBody>
            </p:sp>
          </p:grpSp>
          <p:sp>
            <p:nvSpPr>
              <p:cNvPr id="315" name="文本框 314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916" y="3737"/>
                <a:ext cx="4759" cy="1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</a:bodyPr>
              <a:p>
                <a:pPr algn="ctr">
                  <a:lnSpc>
                    <a:spcPct val="90000"/>
                  </a:lnSpc>
                </a:pPr>
                <a:r>
                  <a:rPr lang="en-US" altLang="zh-CN" sz="4000" b="1" smtClean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Teaching</a:t>
                </a:r>
                <a:endParaRPr lang="en-US" altLang="zh-CN" sz="4000" b="1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zh-CN" sz="4000" b="1" smtClean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Principles</a:t>
                </a:r>
                <a:endParaRPr lang="en-US" altLang="zh-CN" sz="4000" b="1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sp>
          <p:nvSpPr>
            <p:cNvPr id="323" name="Freeform 103"/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15479" y="6318"/>
              <a:ext cx="868" cy="844"/>
            </a:xfrm>
            <a:custGeom>
              <a:avLst/>
              <a:gdLst>
                <a:gd name="T0" fmla="*/ 92 w 92"/>
                <a:gd name="T1" fmla="*/ 46 h 93"/>
                <a:gd name="T2" fmla="*/ 87 w 92"/>
                <a:gd name="T3" fmla="*/ 47 h 93"/>
                <a:gd name="T4" fmla="*/ 80 w 92"/>
                <a:gd name="T5" fmla="*/ 39 h 93"/>
                <a:gd name="T6" fmla="*/ 80 w 92"/>
                <a:gd name="T7" fmla="*/ 40 h 93"/>
                <a:gd name="T8" fmla="*/ 76 w 92"/>
                <a:gd name="T9" fmla="*/ 47 h 93"/>
                <a:gd name="T10" fmla="*/ 66 w 92"/>
                <a:gd name="T11" fmla="*/ 35 h 93"/>
                <a:gd name="T12" fmla="*/ 65 w 92"/>
                <a:gd name="T13" fmla="*/ 32 h 93"/>
                <a:gd name="T14" fmla="*/ 64 w 92"/>
                <a:gd name="T15" fmla="*/ 27 h 93"/>
                <a:gd name="T16" fmla="*/ 67 w 92"/>
                <a:gd name="T17" fmla="*/ 24 h 93"/>
                <a:gd name="T18" fmla="*/ 62 w 92"/>
                <a:gd name="T19" fmla="*/ 24 h 93"/>
                <a:gd name="T20" fmla="*/ 58 w 92"/>
                <a:gd name="T21" fmla="*/ 29 h 93"/>
                <a:gd name="T22" fmla="*/ 51 w 92"/>
                <a:gd name="T23" fmla="*/ 23 h 93"/>
                <a:gd name="T24" fmla="*/ 54 w 92"/>
                <a:gd name="T25" fmla="*/ 27 h 93"/>
                <a:gd name="T26" fmla="*/ 49 w 92"/>
                <a:gd name="T27" fmla="*/ 24 h 93"/>
                <a:gd name="T28" fmla="*/ 41 w 92"/>
                <a:gd name="T29" fmla="*/ 29 h 93"/>
                <a:gd name="T30" fmla="*/ 36 w 92"/>
                <a:gd name="T31" fmla="*/ 25 h 93"/>
                <a:gd name="T32" fmla="*/ 41 w 92"/>
                <a:gd name="T33" fmla="*/ 22 h 93"/>
                <a:gd name="T34" fmla="*/ 47 w 92"/>
                <a:gd name="T35" fmla="*/ 16 h 93"/>
                <a:gd name="T36" fmla="*/ 55 w 92"/>
                <a:gd name="T37" fmla="*/ 15 h 93"/>
                <a:gd name="T38" fmla="*/ 50 w 92"/>
                <a:gd name="T39" fmla="*/ 15 h 93"/>
                <a:gd name="T40" fmla="*/ 49 w 92"/>
                <a:gd name="T41" fmla="*/ 10 h 93"/>
                <a:gd name="T42" fmla="*/ 59 w 92"/>
                <a:gd name="T43" fmla="*/ 8 h 93"/>
                <a:gd name="T44" fmla="*/ 68 w 92"/>
                <a:gd name="T45" fmla="*/ 10 h 93"/>
                <a:gd name="T46" fmla="*/ 12 w 92"/>
                <a:gd name="T47" fmla="*/ 27 h 93"/>
                <a:gd name="T48" fmla="*/ 6 w 92"/>
                <a:gd name="T49" fmla="*/ 35 h 93"/>
                <a:gd name="T50" fmla="*/ 12 w 92"/>
                <a:gd name="T51" fmla="*/ 21 h 93"/>
                <a:gd name="T52" fmla="*/ 30 w 92"/>
                <a:gd name="T53" fmla="*/ 8 h 93"/>
                <a:gd name="T54" fmla="*/ 21 w 92"/>
                <a:gd name="T55" fmla="*/ 16 h 93"/>
                <a:gd name="T56" fmla="*/ 17 w 92"/>
                <a:gd name="T57" fmla="*/ 15 h 93"/>
                <a:gd name="T58" fmla="*/ 38 w 92"/>
                <a:gd name="T59" fmla="*/ 17 h 93"/>
                <a:gd name="T60" fmla="*/ 43 w 92"/>
                <a:gd name="T61" fmla="*/ 17 h 93"/>
                <a:gd name="T62" fmla="*/ 36 w 92"/>
                <a:gd name="T63" fmla="*/ 19 h 93"/>
                <a:gd name="T64" fmla="*/ 66 w 92"/>
                <a:gd name="T65" fmla="*/ 37 h 93"/>
                <a:gd name="T66" fmla="*/ 74 w 92"/>
                <a:gd name="T67" fmla="*/ 51 h 93"/>
                <a:gd name="T68" fmla="*/ 72 w 92"/>
                <a:gd name="T69" fmla="*/ 57 h 93"/>
                <a:gd name="T70" fmla="*/ 69 w 92"/>
                <a:gd name="T71" fmla="*/ 68 h 93"/>
                <a:gd name="T72" fmla="*/ 63 w 92"/>
                <a:gd name="T73" fmla="*/ 76 h 93"/>
                <a:gd name="T74" fmla="*/ 54 w 92"/>
                <a:gd name="T75" fmla="*/ 79 h 93"/>
                <a:gd name="T76" fmla="*/ 51 w 92"/>
                <a:gd name="T77" fmla="*/ 71 h 93"/>
                <a:gd name="T78" fmla="*/ 51 w 92"/>
                <a:gd name="T79" fmla="*/ 61 h 93"/>
                <a:gd name="T80" fmla="*/ 46 w 92"/>
                <a:gd name="T81" fmla="*/ 55 h 93"/>
                <a:gd name="T82" fmla="*/ 36 w 92"/>
                <a:gd name="T83" fmla="*/ 54 h 93"/>
                <a:gd name="T84" fmla="*/ 30 w 92"/>
                <a:gd name="T85" fmla="*/ 44 h 93"/>
                <a:gd name="T86" fmla="*/ 35 w 92"/>
                <a:gd name="T87" fmla="*/ 35 h 93"/>
                <a:gd name="T88" fmla="*/ 43 w 92"/>
                <a:gd name="T89" fmla="*/ 30 h 93"/>
                <a:gd name="T90" fmla="*/ 50 w 92"/>
                <a:gd name="T91" fmla="*/ 33 h 93"/>
                <a:gd name="T92" fmla="*/ 75 w 92"/>
                <a:gd name="T93" fmla="*/ 68 h 93"/>
                <a:gd name="T94" fmla="*/ 71 w 92"/>
                <a:gd name="T95" fmla="*/ 72 h 93"/>
                <a:gd name="T96" fmla="*/ 75 w 92"/>
                <a:gd name="T97" fmla="*/ 64 h 93"/>
                <a:gd name="T98" fmla="*/ 7 w 92"/>
                <a:gd name="T99" fmla="*/ 57 h 93"/>
                <a:gd name="T100" fmla="*/ 14 w 92"/>
                <a:gd name="T101" fmla="*/ 65 h 93"/>
                <a:gd name="T102" fmla="*/ 21 w 92"/>
                <a:gd name="T103" fmla="*/ 70 h 93"/>
                <a:gd name="T104" fmla="*/ 18 w 92"/>
                <a:gd name="T10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2" h="93">
                  <a:moveTo>
                    <a:pt x="46" y="0"/>
                  </a:moveTo>
                  <a:cubicBezTo>
                    <a:pt x="20" y="0"/>
                    <a:pt x="0" y="21"/>
                    <a:pt x="0" y="46"/>
                  </a:cubicBezTo>
                  <a:cubicBezTo>
                    <a:pt x="0" y="72"/>
                    <a:pt x="20" y="93"/>
                    <a:pt x="46" y="93"/>
                  </a:cubicBezTo>
                  <a:cubicBezTo>
                    <a:pt x="72" y="93"/>
                    <a:pt x="92" y="72"/>
                    <a:pt x="92" y="46"/>
                  </a:cubicBezTo>
                  <a:cubicBezTo>
                    <a:pt x="92" y="21"/>
                    <a:pt x="72" y="0"/>
                    <a:pt x="46" y="0"/>
                  </a:cubicBezTo>
                  <a:moveTo>
                    <a:pt x="88" y="46"/>
                  </a:moveTo>
                  <a:cubicBezTo>
                    <a:pt x="88" y="47"/>
                    <a:pt x="88" y="48"/>
                    <a:pt x="88" y="49"/>
                  </a:cubicBezTo>
                  <a:cubicBezTo>
                    <a:pt x="88" y="48"/>
                    <a:pt x="88" y="47"/>
                    <a:pt x="87" y="47"/>
                  </a:cubicBezTo>
                  <a:cubicBezTo>
                    <a:pt x="87" y="46"/>
                    <a:pt x="86" y="44"/>
                    <a:pt x="86" y="44"/>
                  </a:cubicBezTo>
                  <a:cubicBezTo>
                    <a:pt x="86" y="44"/>
                    <a:pt x="85" y="42"/>
                    <a:pt x="85" y="42"/>
                  </a:cubicBezTo>
                  <a:cubicBezTo>
                    <a:pt x="84" y="42"/>
                    <a:pt x="84" y="41"/>
                    <a:pt x="82" y="40"/>
                  </a:cubicBezTo>
                  <a:cubicBezTo>
                    <a:pt x="81" y="40"/>
                    <a:pt x="81" y="39"/>
                    <a:pt x="80" y="39"/>
                  </a:cubicBezTo>
                  <a:cubicBezTo>
                    <a:pt x="79" y="39"/>
                    <a:pt x="78" y="38"/>
                    <a:pt x="77" y="37"/>
                  </a:cubicBezTo>
                  <a:cubicBezTo>
                    <a:pt x="76" y="37"/>
                    <a:pt x="76" y="37"/>
                    <a:pt x="76" y="37"/>
                  </a:cubicBezTo>
                  <a:cubicBezTo>
                    <a:pt x="76" y="37"/>
                    <a:pt x="77" y="39"/>
                    <a:pt x="77" y="39"/>
                  </a:cubicBezTo>
                  <a:cubicBezTo>
                    <a:pt x="77" y="40"/>
                    <a:pt x="78" y="41"/>
                    <a:pt x="80" y="40"/>
                  </a:cubicBezTo>
                  <a:cubicBezTo>
                    <a:pt x="80" y="40"/>
                    <a:pt x="81" y="42"/>
                    <a:pt x="81" y="43"/>
                  </a:cubicBezTo>
                  <a:cubicBezTo>
                    <a:pt x="82" y="43"/>
                    <a:pt x="81" y="44"/>
                    <a:pt x="80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8" y="46"/>
                    <a:pt x="77" y="47"/>
                    <a:pt x="76" y="47"/>
                  </a:cubicBezTo>
                  <a:cubicBezTo>
                    <a:pt x="76" y="47"/>
                    <a:pt x="74" y="48"/>
                    <a:pt x="73" y="47"/>
                  </a:cubicBezTo>
                  <a:cubicBezTo>
                    <a:pt x="72" y="47"/>
                    <a:pt x="73" y="46"/>
                    <a:pt x="72" y="45"/>
                  </a:cubicBezTo>
                  <a:cubicBezTo>
                    <a:pt x="72" y="44"/>
                    <a:pt x="69" y="39"/>
                    <a:pt x="67" y="37"/>
                  </a:cubicBezTo>
                  <a:cubicBezTo>
                    <a:pt x="67" y="37"/>
                    <a:pt x="66" y="36"/>
                    <a:pt x="66" y="35"/>
                  </a:cubicBezTo>
                  <a:cubicBezTo>
                    <a:pt x="65" y="35"/>
                    <a:pt x="67" y="35"/>
                    <a:pt x="67" y="35"/>
                  </a:cubicBezTo>
                  <a:cubicBezTo>
                    <a:pt x="67" y="35"/>
                    <a:pt x="67" y="34"/>
                    <a:pt x="66" y="33"/>
                  </a:cubicBezTo>
                  <a:cubicBezTo>
                    <a:pt x="66" y="32"/>
                    <a:pt x="67" y="31"/>
                    <a:pt x="67" y="31"/>
                  </a:cubicBezTo>
                  <a:cubicBezTo>
                    <a:pt x="67" y="31"/>
                    <a:pt x="65" y="32"/>
                    <a:pt x="65" y="32"/>
                  </a:cubicBezTo>
                  <a:cubicBezTo>
                    <a:pt x="64" y="33"/>
                    <a:pt x="64" y="32"/>
                    <a:pt x="63" y="31"/>
                  </a:cubicBezTo>
                  <a:cubicBezTo>
                    <a:pt x="62" y="30"/>
                    <a:pt x="62" y="29"/>
                    <a:pt x="62" y="28"/>
                  </a:cubicBezTo>
                  <a:cubicBezTo>
                    <a:pt x="61" y="28"/>
                    <a:pt x="62" y="27"/>
                    <a:pt x="62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6" y="26"/>
                    <a:pt x="67" y="26"/>
                  </a:cubicBezTo>
                  <a:cubicBezTo>
                    <a:pt x="68" y="27"/>
                    <a:pt x="70" y="27"/>
                    <a:pt x="70" y="27"/>
                  </a:cubicBezTo>
                  <a:cubicBezTo>
                    <a:pt x="70" y="27"/>
                    <a:pt x="70" y="26"/>
                    <a:pt x="69" y="25"/>
                  </a:cubicBezTo>
                  <a:cubicBezTo>
                    <a:pt x="69" y="25"/>
                    <a:pt x="67" y="24"/>
                    <a:pt x="67" y="24"/>
                  </a:cubicBezTo>
                  <a:cubicBezTo>
                    <a:pt x="66" y="24"/>
                    <a:pt x="67" y="23"/>
                    <a:pt x="68" y="23"/>
                  </a:cubicBezTo>
                  <a:cubicBezTo>
                    <a:pt x="66" y="22"/>
                    <a:pt x="66" y="22"/>
                    <a:pt x="66" y="22"/>
                  </a:cubicBezTo>
                  <a:cubicBezTo>
                    <a:pt x="66" y="22"/>
                    <a:pt x="64" y="23"/>
                    <a:pt x="64" y="23"/>
                  </a:cubicBezTo>
                  <a:cubicBezTo>
                    <a:pt x="63" y="23"/>
                    <a:pt x="63" y="24"/>
                    <a:pt x="62" y="24"/>
                  </a:cubicBezTo>
                  <a:cubicBezTo>
                    <a:pt x="61" y="25"/>
                    <a:pt x="62" y="26"/>
                    <a:pt x="62" y="27"/>
                  </a:cubicBezTo>
                  <a:cubicBezTo>
                    <a:pt x="61" y="27"/>
                    <a:pt x="60" y="27"/>
                    <a:pt x="60" y="27"/>
                  </a:cubicBezTo>
                  <a:cubicBezTo>
                    <a:pt x="60" y="27"/>
                    <a:pt x="58" y="27"/>
                    <a:pt x="58" y="27"/>
                  </a:cubicBezTo>
                  <a:cubicBezTo>
                    <a:pt x="56" y="27"/>
                    <a:pt x="57" y="29"/>
                    <a:pt x="58" y="29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4" y="25"/>
                    <a:pt x="54" y="24"/>
                  </a:cubicBezTo>
                  <a:cubicBezTo>
                    <a:pt x="53" y="24"/>
                    <a:pt x="51" y="23"/>
                    <a:pt x="51" y="23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0" y="26"/>
                    <a:pt x="51" y="25"/>
                    <a:pt x="50" y="25"/>
                  </a:cubicBezTo>
                  <a:cubicBezTo>
                    <a:pt x="50" y="25"/>
                    <a:pt x="49" y="24"/>
                    <a:pt x="49" y="24"/>
                  </a:cubicBezTo>
                  <a:cubicBezTo>
                    <a:pt x="49" y="24"/>
                    <a:pt x="47" y="24"/>
                    <a:pt x="46" y="25"/>
                  </a:cubicBezTo>
                  <a:cubicBezTo>
                    <a:pt x="46" y="25"/>
                    <a:pt x="46" y="25"/>
                    <a:pt x="45" y="26"/>
                  </a:cubicBezTo>
                  <a:cubicBezTo>
                    <a:pt x="44" y="26"/>
                    <a:pt x="43" y="26"/>
                    <a:pt x="43" y="27"/>
                  </a:cubicBezTo>
                  <a:cubicBezTo>
                    <a:pt x="43" y="27"/>
                    <a:pt x="42" y="29"/>
                    <a:pt x="41" y="29"/>
                  </a:cubicBezTo>
                  <a:cubicBezTo>
                    <a:pt x="40" y="30"/>
                    <a:pt x="39" y="30"/>
                    <a:pt x="39" y="30"/>
                  </a:cubicBezTo>
                  <a:cubicBezTo>
                    <a:pt x="38" y="30"/>
                    <a:pt x="36" y="29"/>
                    <a:pt x="36" y="29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6" y="25"/>
                    <a:pt x="36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2"/>
                    <a:pt x="40" y="21"/>
                    <a:pt x="41" y="20"/>
                  </a:cubicBezTo>
                  <a:cubicBezTo>
                    <a:pt x="42" y="20"/>
                    <a:pt x="43" y="19"/>
                    <a:pt x="44" y="19"/>
                  </a:cubicBezTo>
                  <a:cubicBezTo>
                    <a:pt x="44" y="19"/>
                    <a:pt x="45" y="18"/>
                    <a:pt x="45" y="18"/>
                  </a:cubicBezTo>
                  <a:cubicBezTo>
                    <a:pt x="45" y="18"/>
                    <a:pt x="46" y="17"/>
                    <a:pt x="47" y="16"/>
                  </a:cubicBezTo>
                  <a:cubicBezTo>
                    <a:pt x="47" y="16"/>
                    <a:pt x="48" y="16"/>
                    <a:pt x="49" y="15"/>
                  </a:cubicBezTo>
                  <a:cubicBezTo>
                    <a:pt x="49" y="15"/>
                    <a:pt x="52" y="18"/>
                    <a:pt x="52" y="18"/>
                  </a:cubicBezTo>
                  <a:cubicBezTo>
                    <a:pt x="53" y="18"/>
                    <a:pt x="55" y="17"/>
                    <a:pt x="55" y="17"/>
                  </a:cubicBezTo>
                  <a:cubicBezTo>
                    <a:pt x="55" y="17"/>
                    <a:pt x="55" y="15"/>
                    <a:pt x="55" y="15"/>
                  </a:cubicBezTo>
                  <a:cubicBezTo>
                    <a:pt x="55" y="14"/>
                    <a:pt x="54" y="13"/>
                    <a:pt x="54" y="13"/>
                  </a:cubicBezTo>
                  <a:cubicBezTo>
                    <a:pt x="54" y="13"/>
                    <a:pt x="54" y="13"/>
                    <a:pt x="53" y="14"/>
                  </a:cubicBezTo>
                  <a:cubicBezTo>
                    <a:pt x="53" y="15"/>
                    <a:pt x="52" y="15"/>
                    <a:pt x="52" y="15"/>
                  </a:cubicBezTo>
                  <a:cubicBezTo>
                    <a:pt x="52" y="15"/>
                    <a:pt x="50" y="15"/>
                    <a:pt x="50" y="15"/>
                  </a:cubicBezTo>
                  <a:cubicBezTo>
                    <a:pt x="50" y="14"/>
                    <a:pt x="49" y="14"/>
                    <a:pt x="49" y="13"/>
                  </a:cubicBezTo>
                  <a:cubicBezTo>
                    <a:pt x="49" y="13"/>
                    <a:pt x="48" y="13"/>
                    <a:pt x="47" y="13"/>
                  </a:cubicBezTo>
                  <a:cubicBezTo>
                    <a:pt x="46" y="13"/>
                    <a:pt x="47" y="11"/>
                    <a:pt x="47" y="11"/>
                  </a:cubicBezTo>
                  <a:cubicBezTo>
                    <a:pt x="47" y="11"/>
                    <a:pt x="48" y="10"/>
                    <a:pt x="49" y="10"/>
                  </a:cubicBezTo>
                  <a:cubicBezTo>
                    <a:pt x="49" y="10"/>
                    <a:pt x="51" y="9"/>
                    <a:pt x="51" y="9"/>
                  </a:cubicBezTo>
                  <a:cubicBezTo>
                    <a:pt x="52" y="9"/>
                    <a:pt x="54" y="8"/>
                    <a:pt x="55" y="8"/>
                  </a:cubicBezTo>
                  <a:cubicBezTo>
                    <a:pt x="55" y="8"/>
                    <a:pt x="56" y="8"/>
                    <a:pt x="57" y="8"/>
                  </a:cubicBezTo>
                  <a:cubicBezTo>
                    <a:pt x="57" y="8"/>
                    <a:pt x="59" y="8"/>
                    <a:pt x="59" y="8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6" y="9"/>
                    <a:pt x="65" y="10"/>
                  </a:cubicBezTo>
                  <a:cubicBezTo>
                    <a:pt x="65" y="10"/>
                    <a:pt x="66" y="11"/>
                    <a:pt x="66" y="11"/>
                  </a:cubicBezTo>
                  <a:cubicBezTo>
                    <a:pt x="67" y="12"/>
                    <a:pt x="68" y="11"/>
                    <a:pt x="68" y="10"/>
                  </a:cubicBezTo>
                  <a:cubicBezTo>
                    <a:pt x="80" y="18"/>
                    <a:pt x="88" y="31"/>
                    <a:pt x="88" y="46"/>
                  </a:cubicBezTo>
                  <a:close/>
                  <a:moveTo>
                    <a:pt x="12" y="21"/>
                  </a:moveTo>
                  <a:cubicBezTo>
                    <a:pt x="12" y="22"/>
                    <a:pt x="11" y="22"/>
                    <a:pt x="12" y="24"/>
                  </a:cubicBezTo>
                  <a:cubicBezTo>
                    <a:pt x="13" y="26"/>
                    <a:pt x="12" y="27"/>
                    <a:pt x="12" y="27"/>
                  </a:cubicBezTo>
                  <a:cubicBezTo>
                    <a:pt x="12" y="27"/>
                    <a:pt x="10" y="29"/>
                    <a:pt x="9" y="29"/>
                  </a:cubicBezTo>
                  <a:cubicBezTo>
                    <a:pt x="9" y="29"/>
                    <a:pt x="7" y="31"/>
                    <a:pt x="8" y="31"/>
                  </a:cubicBezTo>
                  <a:cubicBezTo>
                    <a:pt x="9" y="30"/>
                    <a:pt x="10" y="30"/>
                    <a:pt x="9" y="31"/>
                  </a:cubicBezTo>
                  <a:cubicBezTo>
                    <a:pt x="8" y="32"/>
                    <a:pt x="7" y="34"/>
                    <a:pt x="6" y="35"/>
                  </a:cubicBezTo>
                  <a:cubicBezTo>
                    <a:pt x="6" y="36"/>
                    <a:pt x="5" y="38"/>
                    <a:pt x="5" y="39"/>
                  </a:cubicBezTo>
                  <a:cubicBezTo>
                    <a:pt x="5" y="40"/>
                    <a:pt x="4" y="42"/>
                    <a:pt x="4" y="42"/>
                  </a:cubicBezTo>
                  <a:cubicBezTo>
                    <a:pt x="4" y="43"/>
                    <a:pt x="4" y="45"/>
                    <a:pt x="4" y="45"/>
                  </a:cubicBezTo>
                  <a:cubicBezTo>
                    <a:pt x="4" y="36"/>
                    <a:pt x="7" y="28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lose/>
                  <a:moveTo>
                    <a:pt x="17" y="15"/>
                  </a:moveTo>
                  <a:cubicBezTo>
                    <a:pt x="21" y="11"/>
                    <a:pt x="26" y="9"/>
                    <a:pt x="31" y="7"/>
                  </a:cubicBezTo>
                  <a:cubicBezTo>
                    <a:pt x="30" y="7"/>
                    <a:pt x="30" y="8"/>
                    <a:pt x="30" y="8"/>
                  </a:cubicBezTo>
                  <a:cubicBezTo>
                    <a:pt x="30" y="8"/>
                    <a:pt x="29" y="8"/>
                    <a:pt x="26" y="10"/>
                  </a:cubicBezTo>
                  <a:cubicBezTo>
                    <a:pt x="24" y="12"/>
                    <a:pt x="25" y="12"/>
                    <a:pt x="24" y="12"/>
                  </a:cubicBezTo>
                  <a:cubicBezTo>
                    <a:pt x="24" y="13"/>
                    <a:pt x="24" y="13"/>
                    <a:pt x="23" y="14"/>
                  </a:cubicBezTo>
                  <a:cubicBezTo>
                    <a:pt x="22" y="15"/>
                    <a:pt x="21" y="16"/>
                    <a:pt x="21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7" y="16"/>
                    <a:pt x="17" y="16"/>
                  </a:cubicBezTo>
                  <a:cubicBezTo>
                    <a:pt x="17" y="15"/>
                    <a:pt x="17" y="15"/>
                    <a:pt x="17" y="15"/>
                  </a:cubicBezTo>
                  <a:close/>
                  <a:moveTo>
                    <a:pt x="36" y="19"/>
                  </a:moveTo>
                  <a:cubicBezTo>
                    <a:pt x="36" y="18"/>
                    <a:pt x="36" y="18"/>
                    <a:pt x="36" y="18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7"/>
                    <a:pt x="38" y="17"/>
                    <a:pt x="38" y="17"/>
                  </a:cubicBezTo>
                  <a:lnTo>
                    <a:pt x="36" y="19"/>
                  </a:lnTo>
                  <a:close/>
                  <a:moveTo>
                    <a:pt x="57" y="34"/>
                  </a:moveTo>
                  <a:cubicBezTo>
                    <a:pt x="58" y="34"/>
                    <a:pt x="59" y="34"/>
                    <a:pt x="59" y="34"/>
                  </a:cubicBezTo>
                  <a:cubicBezTo>
                    <a:pt x="59" y="34"/>
                    <a:pt x="63" y="35"/>
                    <a:pt x="63" y="36"/>
                  </a:cubicBezTo>
                  <a:cubicBezTo>
                    <a:pt x="64" y="36"/>
                    <a:pt x="65" y="36"/>
                    <a:pt x="66" y="37"/>
                  </a:cubicBezTo>
                  <a:cubicBezTo>
                    <a:pt x="66" y="37"/>
                    <a:pt x="67" y="39"/>
                    <a:pt x="67" y="39"/>
                  </a:cubicBezTo>
                  <a:cubicBezTo>
                    <a:pt x="67" y="40"/>
                    <a:pt x="68" y="42"/>
                    <a:pt x="68" y="42"/>
                  </a:cubicBezTo>
                  <a:cubicBezTo>
                    <a:pt x="68" y="43"/>
                    <a:pt x="69" y="44"/>
                    <a:pt x="69" y="45"/>
                  </a:cubicBezTo>
                  <a:cubicBezTo>
                    <a:pt x="70" y="46"/>
                    <a:pt x="73" y="50"/>
                    <a:pt x="74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6" y="51"/>
                    <a:pt x="76" y="52"/>
                    <a:pt x="76" y="53"/>
                  </a:cubicBezTo>
                  <a:cubicBezTo>
                    <a:pt x="75" y="53"/>
                    <a:pt x="74" y="54"/>
                    <a:pt x="74" y="55"/>
                  </a:cubicBezTo>
                  <a:cubicBezTo>
                    <a:pt x="74" y="56"/>
                    <a:pt x="73" y="57"/>
                    <a:pt x="72" y="57"/>
                  </a:cubicBezTo>
                  <a:cubicBezTo>
                    <a:pt x="71" y="58"/>
                    <a:pt x="71" y="59"/>
                    <a:pt x="70" y="60"/>
                  </a:cubicBezTo>
                  <a:cubicBezTo>
                    <a:pt x="70" y="60"/>
                    <a:pt x="69" y="62"/>
                    <a:pt x="69" y="62"/>
                  </a:cubicBezTo>
                  <a:cubicBezTo>
                    <a:pt x="69" y="62"/>
                    <a:pt x="70" y="65"/>
                    <a:pt x="70" y="66"/>
                  </a:cubicBezTo>
                  <a:cubicBezTo>
                    <a:pt x="70" y="66"/>
                    <a:pt x="69" y="68"/>
                    <a:pt x="69" y="68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5" y="72"/>
                    <a:pt x="65" y="72"/>
                    <a:pt x="65" y="72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6" y="74"/>
                    <a:pt x="64" y="75"/>
                    <a:pt x="63" y="76"/>
                  </a:cubicBezTo>
                  <a:cubicBezTo>
                    <a:pt x="62" y="77"/>
                    <a:pt x="63" y="77"/>
                    <a:pt x="62" y="78"/>
                  </a:cubicBezTo>
                  <a:cubicBezTo>
                    <a:pt x="61" y="79"/>
                    <a:pt x="59" y="80"/>
                    <a:pt x="58" y="80"/>
                  </a:cubicBezTo>
                  <a:cubicBezTo>
                    <a:pt x="58" y="80"/>
                    <a:pt x="54" y="80"/>
                    <a:pt x="54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77"/>
                    <a:pt x="53" y="75"/>
                    <a:pt x="53" y="75"/>
                  </a:cubicBezTo>
                  <a:cubicBezTo>
                    <a:pt x="52" y="74"/>
                    <a:pt x="53" y="73"/>
                    <a:pt x="52" y="72"/>
                  </a:cubicBezTo>
                  <a:cubicBezTo>
                    <a:pt x="51" y="72"/>
                    <a:pt x="51" y="71"/>
                    <a:pt x="51" y="71"/>
                  </a:cubicBezTo>
                  <a:cubicBezTo>
                    <a:pt x="50" y="70"/>
                    <a:pt x="51" y="69"/>
                    <a:pt x="51" y="69"/>
                  </a:cubicBezTo>
                  <a:cubicBezTo>
                    <a:pt x="51" y="69"/>
                    <a:pt x="51" y="67"/>
                    <a:pt x="52" y="66"/>
                  </a:cubicBezTo>
                  <a:cubicBezTo>
                    <a:pt x="52" y="66"/>
                    <a:pt x="52" y="65"/>
                    <a:pt x="51" y="64"/>
                  </a:cubicBezTo>
                  <a:cubicBezTo>
                    <a:pt x="51" y="63"/>
                    <a:pt x="51" y="62"/>
                    <a:pt x="51" y="61"/>
                  </a:cubicBezTo>
                  <a:cubicBezTo>
                    <a:pt x="51" y="61"/>
                    <a:pt x="50" y="60"/>
                    <a:pt x="49" y="59"/>
                  </a:cubicBezTo>
                  <a:cubicBezTo>
                    <a:pt x="49" y="59"/>
                    <a:pt x="49" y="58"/>
                    <a:pt x="49" y="58"/>
                  </a:cubicBezTo>
                  <a:cubicBezTo>
                    <a:pt x="49" y="57"/>
                    <a:pt x="48" y="56"/>
                    <a:pt x="49" y="55"/>
                  </a:cubicBezTo>
                  <a:cubicBezTo>
                    <a:pt x="49" y="53"/>
                    <a:pt x="47" y="54"/>
                    <a:pt x="46" y="55"/>
                  </a:cubicBezTo>
                  <a:cubicBezTo>
                    <a:pt x="45" y="55"/>
                    <a:pt x="45" y="54"/>
                    <a:pt x="45" y="53"/>
                  </a:cubicBezTo>
                  <a:cubicBezTo>
                    <a:pt x="45" y="52"/>
                    <a:pt x="43" y="53"/>
                    <a:pt x="42" y="54"/>
                  </a:cubicBezTo>
                  <a:cubicBezTo>
                    <a:pt x="41" y="54"/>
                    <a:pt x="39" y="54"/>
                    <a:pt x="38" y="55"/>
                  </a:cubicBezTo>
                  <a:cubicBezTo>
                    <a:pt x="37" y="55"/>
                    <a:pt x="36" y="54"/>
                    <a:pt x="36" y="54"/>
                  </a:cubicBezTo>
                  <a:cubicBezTo>
                    <a:pt x="36" y="54"/>
                    <a:pt x="35" y="53"/>
                    <a:pt x="34" y="53"/>
                  </a:cubicBezTo>
                  <a:cubicBezTo>
                    <a:pt x="33" y="52"/>
                    <a:pt x="33" y="51"/>
                    <a:pt x="32" y="51"/>
                  </a:cubicBezTo>
                  <a:cubicBezTo>
                    <a:pt x="31" y="50"/>
                    <a:pt x="30" y="47"/>
                    <a:pt x="30" y="47"/>
                  </a:cubicBezTo>
                  <a:cubicBezTo>
                    <a:pt x="29" y="46"/>
                    <a:pt x="30" y="45"/>
                    <a:pt x="30" y="44"/>
                  </a:cubicBezTo>
                  <a:cubicBezTo>
                    <a:pt x="30" y="43"/>
                    <a:pt x="30" y="42"/>
                    <a:pt x="30" y="41"/>
                  </a:cubicBezTo>
                  <a:cubicBezTo>
                    <a:pt x="30" y="40"/>
                    <a:pt x="30" y="39"/>
                    <a:pt x="31" y="39"/>
                  </a:cubicBezTo>
                  <a:cubicBezTo>
                    <a:pt x="31" y="38"/>
                    <a:pt x="33" y="37"/>
                    <a:pt x="34" y="37"/>
                  </a:cubicBezTo>
                  <a:cubicBezTo>
                    <a:pt x="34" y="36"/>
                    <a:pt x="35" y="35"/>
                    <a:pt x="35" y="35"/>
                  </a:cubicBezTo>
                  <a:cubicBezTo>
                    <a:pt x="35" y="34"/>
                    <a:pt x="36" y="34"/>
                    <a:pt x="36" y="33"/>
                  </a:cubicBezTo>
                  <a:cubicBezTo>
                    <a:pt x="36" y="32"/>
                    <a:pt x="38" y="31"/>
                    <a:pt x="39" y="31"/>
                  </a:cubicBezTo>
                  <a:cubicBezTo>
                    <a:pt x="39" y="31"/>
                    <a:pt x="40" y="31"/>
                    <a:pt x="41" y="31"/>
                  </a:cubicBezTo>
                  <a:cubicBezTo>
                    <a:pt x="41" y="31"/>
                    <a:pt x="42" y="31"/>
                    <a:pt x="43" y="30"/>
                  </a:cubicBezTo>
                  <a:cubicBezTo>
                    <a:pt x="44" y="30"/>
                    <a:pt x="45" y="30"/>
                    <a:pt x="45" y="30"/>
                  </a:cubicBezTo>
                  <a:cubicBezTo>
                    <a:pt x="45" y="30"/>
                    <a:pt x="47" y="30"/>
                    <a:pt x="47" y="30"/>
                  </a:cubicBezTo>
                  <a:cubicBezTo>
                    <a:pt x="48" y="30"/>
                    <a:pt x="49" y="30"/>
                    <a:pt x="49" y="30"/>
                  </a:cubicBezTo>
                  <a:cubicBezTo>
                    <a:pt x="49" y="30"/>
                    <a:pt x="50" y="32"/>
                    <a:pt x="50" y="33"/>
                  </a:cubicBezTo>
                  <a:cubicBezTo>
                    <a:pt x="50" y="33"/>
                    <a:pt x="50" y="34"/>
                    <a:pt x="51" y="34"/>
                  </a:cubicBezTo>
                  <a:cubicBezTo>
                    <a:pt x="52" y="34"/>
                    <a:pt x="56" y="35"/>
                    <a:pt x="57" y="34"/>
                  </a:cubicBezTo>
                  <a:close/>
                  <a:moveTo>
                    <a:pt x="76" y="65"/>
                  </a:moveTo>
                  <a:cubicBezTo>
                    <a:pt x="76" y="66"/>
                    <a:pt x="75" y="67"/>
                    <a:pt x="75" y="68"/>
                  </a:cubicBezTo>
                  <a:cubicBezTo>
                    <a:pt x="75" y="68"/>
                    <a:pt x="75" y="69"/>
                    <a:pt x="75" y="70"/>
                  </a:cubicBezTo>
                  <a:cubicBezTo>
                    <a:pt x="74" y="71"/>
                    <a:pt x="74" y="72"/>
                    <a:pt x="73" y="72"/>
                  </a:cubicBezTo>
                  <a:cubicBezTo>
                    <a:pt x="73" y="73"/>
                    <a:pt x="72" y="74"/>
                    <a:pt x="71" y="74"/>
                  </a:cubicBezTo>
                  <a:cubicBezTo>
                    <a:pt x="71" y="74"/>
                    <a:pt x="71" y="73"/>
                    <a:pt x="71" y="72"/>
                  </a:cubicBezTo>
                  <a:cubicBezTo>
                    <a:pt x="71" y="71"/>
                    <a:pt x="72" y="70"/>
                    <a:pt x="72" y="70"/>
                  </a:cubicBezTo>
                  <a:cubicBezTo>
                    <a:pt x="72" y="70"/>
                    <a:pt x="72" y="69"/>
                    <a:pt x="72" y="68"/>
                  </a:cubicBezTo>
                  <a:cubicBezTo>
                    <a:pt x="72" y="67"/>
                    <a:pt x="74" y="67"/>
                    <a:pt x="74" y="67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75" y="64"/>
                    <a:pt x="76" y="65"/>
                    <a:pt x="76" y="65"/>
                  </a:cubicBezTo>
                  <a:close/>
                  <a:moveTo>
                    <a:pt x="5" y="56"/>
                  </a:moveTo>
                  <a:cubicBezTo>
                    <a:pt x="5" y="56"/>
                    <a:pt x="5" y="56"/>
                    <a:pt x="6" y="56"/>
                  </a:cubicBezTo>
                  <a:cubicBezTo>
                    <a:pt x="6" y="57"/>
                    <a:pt x="6" y="57"/>
                    <a:pt x="7" y="57"/>
                  </a:cubicBezTo>
                  <a:cubicBezTo>
                    <a:pt x="8" y="58"/>
                    <a:pt x="8" y="58"/>
                    <a:pt x="9" y="59"/>
                  </a:cubicBezTo>
                  <a:cubicBezTo>
                    <a:pt x="10" y="59"/>
                    <a:pt x="10" y="59"/>
                    <a:pt x="11" y="60"/>
                  </a:cubicBezTo>
                  <a:cubicBezTo>
                    <a:pt x="13" y="62"/>
                    <a:pt x="12" y="62"/>
                    <a:pt x="13" y="63"/>
                  </a:cubicBezTo>
                  <a:cubicBezTo>
                    <a:pt x="13" y="63"/>
                    <a:pt x="14" y="64"/>
                    <a:pt x="14" y="65"/>
                  </a:cubicBezTo>
                  <a:cubicBezTo>
                    <a:pt x="14" y="65"/>
                    <a:pt x="15" y="65"/>
                    <a:pt x="16" y="66"/>
                  </a:cubicBezTo>
                  <a:cubicBezTo>
                    <a:pt x="16" y="66"/>
                    <a:pt x="17" y="66"/>
                    <a:pt x="17" y="66"/>
                  </a:cubicBezTo>
                  <a:cubicBezTo>
                    <a:pt x="18" y="66"/>
                    <a:pt x="19" y="68"/>
                    <a:pt x="20" y="68"/>
                  </a:cubicBezTo>
                  <a:cubicBezTo>
                    <a:pt x="21" y="68"/>
                    <a:pt x="21" y="70"/>
                    <a:pt x="21" y="70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20" y="76"/>
                    <a:pt x="19" y="77"/>
                    <a:pt x="18" y="77"/>
                  </a:cubicBezTo>
                  <a:cubicBezTo>
                    <a:pt x="18" y="77"/>
                    <a:pt x="18" y="77"/>
                    <a:pt x="17" y="77"/>
                  </a:cubicBezTo>
                  <a:cubicBezTo>
                    <a:pt x="11" y="72"/>
                    <a:pt x="7" y="64"/>
                    <a:pt x="5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</p:grpSp>
      <p:pic>
        <p:nvPicPr>
          <p:cNvPr id="2" name="图片 1" descr="C:/Users/ADMINI~1/AppData/Local/Temp/kaimatting/20200801101828/output_aiMatting_20200801101832.pngoutput_aiMatting_202008011018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8110" y="1463040"/>
            <a:ext cx="899160" cy="817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/>
        </p:nvGrpSpPr>
        <p:grpSpPr>
          <a:xfrm>
            <a:off x="2374265" y="1595120"/>
            <a:ext cx="5078095" cy="4158615"/>
            <a:chOff x="5377" y="2334"/>
            <a:chExt cx="7997" cy="6549"/>
          </a:xfrm>
        </p:grpSpPr>
        <p:grpSp>
          <p:nvGrpSpPr>
            <p:cNvPr id="106" name="组合 26"/>
            <p:cNvGrpSpPr/>
            <p:nvPr/>
          </p:nvGrpSpPr>
          <p:grpSpPr>
            <a:xfrm rot="0">
              <a:off x="7937" y="2334"/>
              <a:ext cx="3008" cy="3293"/>
              <a:chOff x="785916" y="0"/>
              <a:chExt cx="2499590" cy="2888412"/>
            </a:xfrm>
          </p:grpSpPr>
          <p:sp>
            <p:nvSpPr>
              <p:cNvPr id="27" name="任意多边形: 形状 27" descr="KSO_WM_UNIT_INDEX=1_1&amp;KSO_WM_UNIT_TYPE=q_i&amp;KSO_WM_UNIT_ID=wpsdiag20163460_3*q_i*1_1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5296274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785916" y="0"/>
                <a:ext cx="2499590" cy="2239475"/>
              </a:xfrm>
              <a:custGeom>
                <a:avLst/>
                <a:gdLst>
                  <a:gd name="connsiteX0" fmla="*/ 1249795 w 2499590"/>
                  <a:gd name="connsiteY0" fmla="*/ 0 h 2239475"/>
                  <a:gd name="connsiteX1" fmla="*/ 2499590 w 2499590"/>
                  <a:gd name="connsiteY1" fmla="*/ 1249795 h 2239475"/>
                  <a:gd name="connsiteX2" fmla="*/ 2044781 w 2499590"/>
                  <a:gd name="connsiteY2" fmla="*/ 2214198 h 2239475"/>
                  <a:gd name="connsiteX3" fmla="*/ 2010979 w 2499590"/>
                  <a:gd name="connsiteY3" fmla="*/ 2239475 h 2239475"/>
                  <a:gd name="connsiteX4" fmla="*/ 1233411 w 2499590"/>
                  <a:gd name="connsiteY4" fmla="*/ 898841 h 2239475"/>
                  <a:gd name="connsiteX5" fmla="*/ 465756 w 2499590"/>
                  <a:gd name="connsiteY5" fmla="*/ 2222384 h 2239475"/>
                  <a:gd name="connsiteX6" fmla="*/ 454809 w 2499590"/>
                  <a:gd name="connsiteY6" fmla="*/ 2214198 h 2239475"/>
                  <a:gd name="connsiteX7" fmla="*/ 0 w 2499590"/>
                  <a:gd name="connsiteY7" fmla="*/ 1249795 h 2239475"/>
                  <a:gd name="connsiteX8" fmla="*/ 1249795 w 2499590"/>
                  <a:gd name="connsiteY8" fmla="*/ 0 h 223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9590" h="2239475">
                    <a:moveTo>
                      <a:pt x="1249795" y="0"/>
                    </a:moveTo>
                    <a:cubicBezTo>
                      <a:pt x="1940038" y="0"/>
                      <a:pt x="2499590" y="559552"/>
                      <a:pt x="2499590" y="1249795"/>
                    </a:cubicBezTo>
                    <a:cubicBezTo>
                      <a:pt x="2499590" y="1638057"/>
                      <a:pt x="2322544" y="1984967"/>
                      <a:pt x="2044781" y="2214198"/>
                    </a:cubicBezTo>
                    <a:lnTo>
                      <a:pt x="2010979" y="2239475"/>
                    </a:lnTo>
                    <a:lnTo>
                      <a:pt x="1233411" y="898841"/>
                    </a:lnTo>
                    <a:lnTo>
                      <a:pt x="465756" y="2222384"/>
                    </a:lnTo>
                    <a:lnTo>
                      <a:pt x="454809" y="2214198"/>
                    </a:lnTo>
                    <a:cubicBezTo>
                      <a:pt x="177046" y="1984967"/>
                      <a:pt x="0" y="1638057"/>
                      <a:pt x="0" y="1249795"/>
                    </a:cubicBezTo>
                    <a:cubicBezTo>
                      <a:pt x="0" y="559552"/>
                      <a:pt x="559552" y="0"/>
                      <a:pt x="1249795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28" name="椭圆 28" descr="KSO_WM_UNIT_INDEX=1_2&amp;KSO_WM_UNIT_TYPE=q_i&amp;KSO_WM_UNIT_ID=wpsdiag20163460_3*q_i*1_2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868987" y="82918"/>
                <a:ext cx="2333448" cy="2333448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29" name="椭圆 29" descr="KSO_WM_UNIT_INDEX=1_3&amp;KSO_WM_UNIT_TYPE=q_i&amp;KSO_WM_UNIT_ID=wpsdiag20163460_3*q_i*1_3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1189850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1003781" y="207534"/>
                <a:ext cx="2082334" cy="2082334"/>
              </a:xfrm>
              <a:prstGeom prst="ellipse">
                <a:avLst/>
              </a:prstGeom>
              <a:solidFill>
                <a:srgbClr val="5ABEA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30" name="椭圆 30" descr="KSO_WM_UNIT_INDEX=1_4&amp;KSO_WM_UNIT_TYPE=q_i&amp;KSO_WM_UNIT_ID=wpsdiag20163460_3*q_i*1_4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1108588" y="315210"/>
                <a:ext cx="1872720" cy="187272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31" name="矩形 31" descr="KSO_WM_UNIT_INDEX=1_5&amp;KSO_WM_UNIT_TYPE=q_i&amp;KSO_WM_UNIT_ID=wpsdiag20163460_3*q_i*1_5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 rot="1787229">
                <a:off x="1305136" y="1872412"/>
                <a:ext cx="285867" cy="10160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32" name="矩形 32" descr="KSO_WM_UNIT_INDEX=1_6&amp;KSO_WM_UNIT_TYPE=q_i&amp;KSO_WM_UNIT_ID=wpsdiag20163460_3*q_i*1_6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 rot="19849056">
                <a:off x="2465887" y="1856092"/>
                <a:ext cx="285867" cy="10160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</p:grpSp>
        <p:cxnSp>
          <p:nvCxnSpPr>
            <p:cNvPr id="33" name="直接连接符 33" descr="KSO_WM_UNIT_INDEX=1_7&amp;KSO_WM_UNIT_TYPE=q_i&amp;KSO_WM_UNIT_ID=wpsdiag20163460_3*q_i*1_7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0&amp;KSO_WM_UNIT_LINE_FORE_SCHEMECOLOR_RGB=11189850&amp;KSO_WM_UNIT_LINE_FILL_TYPE=1&amp;KSO_WM_UNIT_LINE_FORE_SCHEMECOLOR_INDEX=0&amp;KSO_WM_UNIT_LINE_BACK_SCHEMECOLOR_INDEX=0"/>
            <p:cNvCxnSpPr/>
            <p:nvPr/>
          </p:nvCxnSpPr>
          <p:spPr>
            <a:xfrm flipH="1">
              <a:off x="8816" y="3865"/>
              <a:ext cx="636" cy="1028"/>
            </a:xfrm>
            <a:prstGeom prst="line">
              <a:avLst/>
            </a:prstGeom>
            <a:noFill/>
            <a:ln w="38100" cap="flat" cmpd="sng" algn="ctr">
              <a:solidFill>
                <a:srgbClr val="5ABEAA"/>
              </a:solidFill>
              <a:prstDash val="solid"/>
              <a:miter lim="800000"/>
            </a:ln>
            <a:effectLst/>
          </p:spPr>
        </p:cxnSp>
        <p:grpSp>
          <p:nvGrpSpPr>
            <p:cNvPr id="107" name="组合 34"/>
            <p:cNvGrpSpPr/>
            <p:nvPr/>
          </p:nvGrpSpPr>
          <p:grpSpPr>
            <a:xfrm rot="7157320">
              <a:off x="9972" y="5432"/>
              <a:ext cx="2850" cy="3476"/>
              <a:chOff x="1488849" y="1209813"/>
              <a:chExt cx="2499590" cy="2888412"/>
            </a:xfrm>
          </p:grpSpPr>
          <p:sp>
            <p:nvSpPr>
              <p:cNvPr id="35" name="任意多边形: 形状 35" descr="KSO_WM_UNIT_INDEX=1_8&amp;KSO_WM_UNIT_TYPE=q_i&amp;KSO_WM_UNIT_ID=wpsdiag20163460_3*q_i*1_8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3089866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1488849" y="1209813"/>
                <a:ext cx="2499590" cy="2239475"/>
              </a:xfrm>
              <a:custGeom>
                <a:avLst/>
                <a:gdLst>
                  <a:gd name="connsiteX0" fmla="*/ 1249795 w 2499590"/>
                  <a:gd name="connsiteY0" fmla="*/ 0 h 2239475"/>
                  <a:gd name="connsiteX1" fmla="*/ 2499590 w 2499590"/>
                  <a:gd name="connsiteY1" fmla="*/ 1249795 h 2239475"/>
                  <a:gd name="connsiteX2" fmla="*/ 2044781 w 2499590"/>
                  <a:gd name="connsiteY2" fmla="*/ 2214198 h 2239475"/>
                  <a:gd name="connsiteX3" fmla="*/ 2010979 w 2499590"/>
                  <a:gd name="connsiteY3" fmla="*/ 2239475 h 2239475"/>
                  <a:gd name="connsiteX4" fmla="*/ 1233411 w 2499590"/>
                  <a:gd name="connsiteY4" fmla="*/ 898841 h 2239475"/>
                  <a:gd name="connsiteX5" fmla="*/ 465756 w 2499590"/>
                  <a:gd name="connsiteY5" fmla="*/ 2222384 h 2239475"/>
                  <a:gd name="connsiteX6" fmla="*/ 454809 w 2499590"/>
                  <a:gd name="connsiteY6" fmla="*/ 2214198 h 2239475"/>
                  <a:gd name="connsiteX7" fmla="*/ 0 w 2499590"/>
                  <a:gd name="connsiteY7" fmla="*/ 1249795 h 2239475"/>
                  <a:gd name="connsiteX8" fmla="*/ 1249795 w 2499590"/>
                  <a:gd name="connsiteY8" fmla="*/ 0 h 223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9590" h="2239475">
                    <a:moveTo>
                      <a:pt x="1249795" y="0"/>
                    </a:moveTo>
                    <a:cubicBezTo>
                      <a:pt x="1940038" y="0"/>
                      <a:pt x="2499590" y="559552"/>
                      <a:pt x="2499590" y="1249795"/>
                    </a:cubicBezTo>
                    <a:cubicBezTo>
                      <a:pt x="2499590" y="1638057"/>
                      <a:pt x="2322544" y="1984967"/>
                      <a:pt x="2044781" y="2214198"/>
                    </a:cubicBezTo>
                    <a:lnTo>
                      <a:pt x="2010979" y="2239475"/>
                    </a:lnTo>
                    <a:lnTo>
                      <a:pt x="1233411" y="898841"/>
                    </a:lnTo>
                    <a:lnTo>
                      <a:pt x="465756" y="2222384"/>
                    </a:lnTo>
                    <a:lnTo>
                      <a:pt x="454809" y="2214198"/>
                    </a:lnTo>
                    <a:cubicBezTo>
                      <a:pt x="177046" y="1984967"/>
                      <a:pt x="0" y="1638057"/>
                      <a:pt x="0" y="1249795"/>
                    </a:cubicBezTo>
                    <a:cubicBezTo>
                      <a:pt x="0" y="559552"/>
                      <a:pt x="559552" y="0"/>
                      <a:pt x="1249795" y="0"/>
                    </a:cubicBezTo>
                    <a:close/>
                  </a:path>
                </a:pathLst>
              </a:custGeom>
              <a:solidFill>
                <a:srgbClr val="4ABCC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36" name="椭圆 36" descr="KSO_WM_UNIT_INDEX=1_9&amp;KSO_WM_UNIT_TYPE=q_i&amp;KSO_WM_UNIT_ID=wpsdiag20163460_3*q_i*1_9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1571920" y="1292731"/>
                <a:ext cx="2333448" cy="2333448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37" name="椭圆 37" descr="KSO_WM_UNIT_INDEX=1_10&amp;KSO_WM_UNIT_TYPE=q_i&amp;KSO_WM_UNIT_ID=wpsdiag20163460_3*q_i*1_10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5815801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1706714" y="1417347"/>
                <a:ext cx="2082334" cy="2082334"/>
              </a:xfrm>
              <a:prstGeom prst="ellipse">
                <a:avLst/>
              </a:prstGeom>
              <a:solidFill>
                <a:srgbClr val="F9BD5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38" name="椭圆 38" descr="KSO_WM_UNIT_INDEX=1_11&amp;KSO_WM_UNIT_TYPE=q_i&amp;KSO_WM_UNIT_ID=wpsdiag20163460_3*q_i*1_11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1811521" y="1525023"/>
                <a:ext cx="1872720" cy="187272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39" name="矩形 39" descr="KSO_WM_UNIT_INDEX=1_12&amp;KSO_WM_UNIT_TYPE=q_i&amp;KSO_WM_UNIT_ID=wpsdiag20163460_3*q_i*1_12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 rot="1787229">
                <a:off x="2008069" y="3082225"/>
                <a:ext cx="285867" cy="10160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40" name="矩形 40" descr="KSO_WM_UNIT_INDEX=1_13&amp;KSO_WM_UNIT_TYPE=q_i&amp;KSO_WM_UNIT_ID=wpsdiag20163460_3*q_i*1_13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 rot="19849056">
                <a:off x="3168820" y="3065905"/>
                <a:ext cx="285867" cy="10160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</p:grpSp>
        <p:cxnSp>
          <p:nvCxnSpPr>
            <p:cNvPr id="41" name="直接箭头连接符 41" descr="KSO_WM_UNIT_INDEX=1_14&amp;KSO_WM_UNIT_TYPE=q_i&amp;KSO_WM_UNIT_ID=wpsdiag20163460_3*q_i*1_14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0&amp;KSO_WM_UNIT_LINE_FORE_SCHEMECOLOR_RGB=11189850&amp;KSO_WM_UNIT_LINE_FILL_TYPE=1&amp;KSO_WM_UNIT_LINE_FORE_SCHEMECOLOR_INDEX=0&amp;KSO_WM_UNIT_LINE_BACK_SCHEMECOLOR_INDEX=0"/>
            <p:cNvCxnSpPr/>
            <p:nvPr/>
          </p:nvCxnSpPr>
          <p:spPr>
            <a:xfrm>
              <a:off x="9442" y="3861"/>
              <a:ext cx="1220" cy="1980"/>
            </a:xfrm>
            <a:prstGeom prst="straightConnector1">
              <a:avLst/>
            </a:prstGeom>
            <a:noFill/>
            <a:ln w="38100" cap="flat" cmpd="sng" algn="ctr">
              <a:solidFill>
                <a:srgbClr val="5ABEAA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108" name="组合 42"/>
            <p:cNvGrpSpPr/>
            <p:nvPr/>
          </p:nvGrpSpPr>
          <p:grpSpPr>
            <a:xfrm rot="14428725">
              <a:off x="6064" y="5402"/>
              <a:ext cx="2850" cy="3476"/>
              <a:chOff x="84093" y="1198653"/>
              <a:chExt cx="2499590" cy="2888412"/>
            </a:xfrm>
          </p:grpSpPr>
          <p:sp>
            <p:nvSpPr>
              <p:cNvPr id="43" name="任意多边形: 形状 43" descr="KSO_WM_UNIT_INDEX=1_15&amp;KSO_WM_UNIT_TYPE=q_i&amp;KSO_WM_UNIT_ID=wpsdiag20163460_3*q_i*1_15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3350757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84093" y="1198653"/>
                <a:ext cx="2499590" cy="2239475"/>
              </a:xfrm>
              <a:custGeom>
                <a:avLst/>
                <a:gdLst>
                  <a:gd name="connsiteX0" fmla="*/ 1249795 w 2499590"/>
                  <a:gd name="connsiteY0" fmla="*/ 0 h 2239475"/>
                  <a:gd name="connsiteX1" fmla="*/ 2499590 w 2499590"/>
                  <a:gd name="connsiteY1" fmla="*/ 1249795 h 2239475"/>
                  <a:gd name="connsiteX2" fmla="*/ 2044781 w 2499590"/>
                  <a:gd name="connsiteY2" fmla="*/ 2214198 h 2239475"/>
                  <a:gd name="connsiteX3" fmla="*/ 2010979 w 2499590"/>
                  <a:gd name="connsiteY3" fmla="*/ 2239475 h 2239475"/>
                  <a:gd name="connsiteX4" fmla="*/ 1233411 w 2499590"/>
                  <a:gd name="connsiteY4" fmla="*/ 898841 h 2239475"/>
                  <a:gd name="connsiteX5" fmla="*/ 465756 w 2499590"/>
                  <a:gd name="connsiteY5" fmla="*/ 2222384 h 2239475"/>
                  <a:gd name="connsiteX6" fmla="*/ 454809 w 2499590"/>
                  <a:gd name="connsiteY6" fmla="*/ 2214198 h 2239475"/>
                  <a:gd name="connsiteX7" fmla="*/ 0 w 2499590"/>
                  <a:gd name="connsiteY7" fmla="*/ 1249795 h 2239475"/>
                  <a:gd name="connsiteX8" fmla="*/ 1249795 w 2499590"/>
                  <a:gd name="connsiteY8" fmla="*/ 0 h 223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99590" h="2239475">
                    <a:moveTo>
                      <a:pt x="1249795" y="0"/>
                    </a:moveTo>
                    <a:cubicBezTo>
                      <a:pt x="1940038" y="0"/>
                      <a:pt x="2499590" y="559552"/>
                      <a:pt x="2499590" y="1249795"/>
                    </a:cubicBezTo>
                    <a:cubicBezTo>
                      <a:pt x="2499590" y="1638057"/>
                      <a:pt x="2322544" y="1984967"/>
                      <a:pt x="2044781" y="2214198"/>
                    </a:cubicBezTo>
                    <a:lnTo>
                      <a:pt x="2010979" y="2239475"/>
                    </a:lnTo>
                    <a:lnTo>
                      <a:pt x="1233411" y="898841"/>
                    </a:lnTo>
                    <a:lnTo>
                      <a:pt x="465756" y="2222384"/>
                    </a:lnTo>
                    <a:lnTo>
                      <a:pt x="454809" y="2214198"/>
                    </a:lnTo>
                    <a:cubicBezTo>
                      <a:pt x="177046" y="1984967"/>
                      <a:pt x="0" y="1638057"/>
                      <a:pt x="0" y="1249795"/>
                    </a:cubicBezTo>
                    <a:cubicBezTo>
                      <a:pt x="0" y="559552"/>
                      <a:pt x="559552" y="0"/>
                      <a:pt x="1249795" y="0"/>
                    </a:cubicBezTo>
                    <a:close/>
                  </a:path>
                </a:pathLst>
              </a:custGeom>
              <a:solidFill>
                <a:srgbClr val="E5203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44" name="椭圆 44" descr="KSO_WM_UNIT_INDEX=1_16&amp;KSO_WM_UNIT_TYPE=q_i&amp;KSO_WM_UNIT_ID=wpsdiag20163460_3*q_i*1_16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167164" y="1281571"/>
                <a:ext cx="2333448" cy="2333448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45" name="椭圆 45" descr="KSO_WM_UNIT_INDEX=1_17&amp;KSO_WM_UNIT_TYPE=q_i&amp;KSO_WM_UNIT_ID=wpsdiag20163460_3*q_i*1_17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493359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301958" y="1406187"/>
                <a:ext cx="2082334" cy="2082334"/>
              </a:xfrm>
              <a:prstGeom prst="ellipse">
                <a:avLst/>
              </a:prstGeom>
              <a:solidFill>
                <a:srgbClr val="DB474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46" name="椭圆 46" descr="KSO_WM_UNIT_INDEX=1_18&amp;KSO_WM_UNIT_TYPE=q_i&amp;KSO_WM_UNIT_ID=wpsdiag20163460_3*q_i*1_18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>
                <a:off x="406765" y="1513863"/>
                <a:ext cx="1872720" cy="1872720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47" name="矩形 47" descr="KSO_WM_UNIT_INDEX=1_19&amp;KSO_WM_UNIT_TYPE=q_i&amp;KSO_WM_UNIT_ID=wpsdiag20163460_3*q_i*1_19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 rot="1787229">
                <a:off x="603313" y="3071065"/>
                <a:ext cx="285867" cy="10160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  <p:sp>
            <p:nvSpPr>
              <p:cNvPr id="48" name="矩形 48" descr="KSO_WM_UNIT_INDEX=1_20&amp;KSO_WM_UNIT_TYPE=q_i&amp;KSO_WM_UNIT_ID=wpsdiag20163460_3*q_i*1_20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6777215&amp;KSO_WM_UNIT_LINE_FORE_SCHEMECOLOR_RGB=16777215&amp;KSO_WM_UNIT_FILL_TYPE=1&amp;KSO_WM_UNIT_FILL_FORE_SCHEMECOLOR_INDEX=0&amp;KSO_WM_UNIT_FILL_BACK_SCHEMECOLOR_INDEX=0"/>
              <p:cNvSpPr/>
              <p:nvPr/>
            </p:nvSpPr>
            <p:spPr>
              <a:xfrm rot="19849056">
                <a:off x="1764064" y="3054745"/>
                <a:ext cx="285867" cy="10160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</p:sp>
        </p:grpSp>
        <p:sp>
          <p:nvSpPr>
            <p:cNvPr id="49" name="等腰三角形 49" descr="KSO_WM_UNIT_INDEX=1_21&amp;KSO_WM_UNIT_TYPE=q_i&amp;KSO_WM_UNIT_ID=wpsdiag20163460_3*q_i*1_21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11189850&amp;KSO_WM_UNIT_LINE_FORE_SCHEMECOLOR_RGB=11189850&amp;KSO_WM_UNIT_FILL_TYPE=1&amp;KSO_WM_UNIT_FILL_FORE_SCHEMECOLOR_INDEX=0&amp;KSO_WM_UNIT_FILL_BACK_SCHEMECOLOR_INDEX=0&amp;KSO_WM_UNIT_LINE_FILL_TYPE=1&amp;KSO_WM_UNIT_LINE_FORE_SCHEMECOLOR_INDEX=0&amp;KSO_WM_UNIT_LINE_BACK_SCHEMECOLOR_INDEX=0"/>
            <p:cNvSpPr/>
            <p:nvPr/>
          </p:nvSpPr>
          <p:spPr>
            <a:xfrm rot="9204669">
              <a:off x="10441" y="5657"/>
              <a:ext cx="374" cy="305"/>
            </a:xfrm>
            <a:prstGeom prst="triangle">
              <a:avLst/>
            </a:prstGeom>
            <a:solidFill>
              <a:srgbClr val="5ABEAA"/>
            </a:solidFill>
            <a:ln w="12700" cap="flat" cmpd="sng" algn="ctr">
              <a:solidFill>
                <a:srgbClr val="5ABEAA"/>
              </a:solidFill>
              <a:prstDash val="solid"/>
              <a:miter lim="800000"/>
            </a:ln>
            <a:effectLst/>
          </p:spPr>
        </p:sp>
        <p:grpSp>
          <p:nvGrpSpPr>
            <p:cNvPr id="109" name="组合 50"/>
            <p:cNvGrpSpPr/>
            <p:nvPr/>
          </p:nvGrpSpPr>
          <p:grpSpPr>
            <a:xfrm rot="7200000">
              <a:off x="9398" y="5895"/>
              <a:ext cx="1894" cy="2218"/>
              <a:chOff x="1291797" y="1373047"/>
              <a:chExt cx="1660885" cy="1842656"/>
            </a:xfrm>
          </p:grpSpPr>
          <p:cxnSp>
            <p:nvCxnSpPr>
              <p:cNvPr id="51" name="直接连接符 51" descr="KSO_WM_UNIT_INDEX=1_22&amp;KSO_WM_UNIT_TYPE=q_i&amp;KSO_WM_UNIT_ID=wpsdiag20163460_3*q_i*1_22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0&amp;KSO_WM_UNIT_LINE_FORE_SCHEMECOLOR_RGB=5815801&amp;KSO_WM_UNIT_LINE_FILL_TYPE=1&amp;KSO_WM_UNIT_LINE_FORE_SCHEMECOLOR_INDEX=0&amp;KSO_WM_UNIT_LINE_BACK_SCHEMECOLOR_INDEX=0"/>
              <p:cNvCxnSpPr/>
              <p:nvPr/>
            </p:nvCxnSpPr>
            <p:spPr>
              <a:xfrm flipH="1">
                <a:off x="1291797" y="1376314"/>
                <a:ext cx="528783" cy="901897"/>
              </a:xfrm>
              <a:prstGeom prst="line">
                <a:avLst/>
              </a:prstGeom>
              <a:noFill/>
              <a:ln w="38100" cap="flat" cmpd="sng" algn="ctr">
                <a:solidFill>
                  <a:srgbClr val="F9BD58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直接箭头连接符 52" descr="KSO_WM_UNIT_INDEX=1_23&amp;KSO_WM_UNIT_TYPE=q_i&amp;KSO_WM_UNIT_ID=wpsdiag20163460_3*q_i*1_23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0&amp;KSO_WM_UNIT_LINE_FORE_SCHEMECOLOR_RGB=5815801&amp;KSO_WM_UNIT_LINE_FILL_TYPE=1&amp;KSO_WM_UNIT_LINE_FORE_SCHEMECOLOR_INDEX=0&amp;KSO_WM_UNIT_LINE_BACK_SCHEMECOLOR_INDEX=0"/>
              <p:cNvCxnSpPr/>
              <p:nvPr/>
            </p:nvCxnSpPr>
            <p:spPr>
              <a:xfrm>
                <a:off x="1811343" y="1373047"/>
                <a:ext cx="1013691" cy="173643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9BD58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3" name="等腰三角形 53" descr="KSO_WM_UNIT_INDEX=1_24&amp;KSO_WM_UNIT_TYPE=q_i&amp;KSO_WM_UNIT_ID=wpsdiag20163460_3*q_i*1_24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5815801&amp;KSO_WM_UNIT_LINE_FORE_SCHEMECOLOR_RGB=5815801&amp;KSO_WM_UNIT_FILL_TYPE=1&amp;KSO_WM_UNIT_FILL_FORE_SCHEMECOLOR_INDEX=0&amp;KSO_WM_UNIT_FILL_BACK_SCHEMECOLOR_INDEX=0&amp;KSO_WM_UNIT_LINE_FILL_TYPE=1&amp;KSO_WM_UNIT_LINE_FORE_SCHEMECOLOR_INDEX=0&amp;KSO_WM_UNIT_LINE_BACK_SCHEMECOLOR_INDEX=0"/>
              <p:cNvSpPr/>
              <p:nvPr/>
            </p:nvSpPr>
            <p:spPr>
              <a:xfrm rot="9204669">
                <a:off x="2641971" y="2947849"/>
                <a:ext cx="310711" cy="267854"/>
              </a:xfrm>
              <a:prstGeom prst="triangle">
                <a:avLst/>
              </a:prstGeom>
              <a:solidFill>
                <a:srgbClr val="F9BD58"/>
              </a:solidFill>
              <a:ln w="12700" cap="flat" cmpd="sng" algn="ctr">
                <a:solidFill>
                  <a:srgbClr val="F9BD58"/>
                </a:solidFill>
                <a:prstDash val="solid"/>
                <a:miter lim="800000"/>
              </a:ln>
              <a:effectLst/>
            </p:spPr>
          </p:sp>
        </p:grpSp>
        <p:grpSp>
          <p:nvGrpSpPr>
            <p:cNvPr id="110" name="组合 54"/>
            <p:cNvGrpSpPr/>
            <p:nvPr/>
          </p:nvGrpSpPr>
          <p:grpSpPr>
            <a:xfrm rot="14451284">
              <a:off x="7240" y="5290"/>
              <a:ext cx="1894" cy="2218"/>
              <a:chOff x="516456" y="1143682"/>
              <a:chExt cx="1660885" cy="1842656"/>
            </a:xfrm>
          </p:grpSpPr>
          <p:cxnSp>
            <p:nvCxnSpPr>
              <p:cNvPr id="56" name="直接连接符 55" descr="KSO_WM_UNIT_INDEX=1_25&amp;KSO_WM_UNIT_TYPE=q_i&amp;KSO_WM_UNIT_ID=wpsdiag20163460_3*q_i*1_25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0&amp;KSO_WM_UNIT_LINE_FORE_SCHEMECOLOR_RGB=4933595&amp;KSO_WM_UNIT_LINE_FILL_TYPE=1&amp;KSO_WM_UNIT_LINE_FORE_SCHEMECOLOR_INDEX=0&amp;KSO_WM_UNIT_LINE_BACK_SCHEMECOLOR_INDEX=0"/>
              <p:cNvCxnSpPr/>
              <p:nvPr/>
            </p:nvCxnSpPr>
            <p:spPr>
              <a:xfrm flipH="1">
                <a:off x="516456" y="1146949"/>
                <a:ext cx="528783" cy="901897"/>
              </a:xfrm>
              <a:prstGeom prst="line">
                <a:avLst/>
              </a:prstGeom>
              <a:noFill/>
              <a:ln w="38100" cap="flat" cmpd="sng" algn="ctr">
                <a:solidFill>
                  <a:srgbClr val="DB474B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7" name="直接箭头连接符 56" descr="KSO_WM_UNIT_INDEX=1_26&amp;KSO_WM_UNIT_TYPE=q_i&amp;KSO_WM_UNIT_ID=wpsdiag20163460_3*q_i*1_26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0&amp;KSO_WM_UNIT_LINE_FORE_SCHEMECOLOR_RGB=4933595&amp;KSO_WM_UNIT_LINE_FILL_TYPE=1&amp;KSO_WM_UNIT_LINE_FORE_SCHEMECOLOR_INDEX=0&amp;KSO_WM_UNIT_LINE_BACK_SCHEMECOLOR_INDEX=0"/>
              <p:cNvCxnSpPr/>
              <p:nvPr/>
            </p:nvCxnSpPr>
            <p:spPr>
              <a:xfrm>
                <a:off x="1036002" y="1143682"/>
                <a:ext cx="1013691" cy="173643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DB474B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8" name="等腰三角形 57" descr="KSO_WM_UNIT_INDEX=1_27&amp;KSO_WM_UNIT_TYPE=q_i&amp;KSO_WM_UNIT_ID=wpsdiag20163460_3*q_i*1_27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4933595&amp;KSO_WM_UNIT_LINE_FORE_SCHEMECOLOR_RGB=4933595&amp;KSO_WM_UNIT_FILL_TYPE=1&amp;KSO_WM_UNIT_FILL_FORE_SCHEMECOLOR_INDEX=0&amp;KSO_WM_UNIT_FILL_BACK_SCHEMECOLOR_INDEX=0&amp;KSO_WM_UNIT_LINE_FILL_TYPE=1&amp;KSO_WM_UNIT_LINE_FORE_SCHEMECOLOR_INDEX=0&amp;KSO_WM_UNIT_LINE_BACK_SCHEMECOLOR_INDEX=0"/>
              <p:cNvSpPr/>
              <p:nvPr/>
            </p:nvSpPr>
            <p:spPr>
              <a:xfrm rot="8838155">
                <a:off x="1866630" y="2718484"/>
                <a:ext cx="310711" cy="267854"/>
              </a:xfrm>
              <a:prstGeom prst="triangle">
                <a:avLst/>
              </a:prstGeom>
              <a:solidFill>
                <a:srgbClr val="DB474B"/>
              </a:solidFill>
              <a:ln w="12700" cap="flat" cmpd="sng" algn="ctr">
                <a:solidFill>
                  <a:srgbClr val="DB474B"/>
                </a:solidFill>
                <a:prstDash val="solid"/>
                <a:miter lim="800000"/>
              </a:ln>
              <a:effectLst/>
            </p:spPr>
          </p:sp>
        </p:grpSp>
        <p:sp>
          <p:nvSpPr>
            <p:cNvPr id="59" name="KSO_Shape" descr="KSO_WM_UNIT_INDEX=1_28&amp;KSO_WM_UNIT_TYPE=q_i&amp;KSO_WM_UNIT_ID=wpsdiag20163460_3*q_i*1_28&amp;KSO_WM_UNIT_LAYERLEVEL=1_1&amp;KSO_WM_UNIT_CLEAR=1&amp;KSO_WM_TAG_VERSION=1.0&amp;KSO_WM_BEAUTIFY_FLAG=#wm#&amp;KSO_WM_TEMPLATE_CATEGORY=wpsdiag&amp;KSO_WM_TEMPLATE_INDEX=20163460&amp;KSO_WM_SLIDE_ITEM_CNT=3&amp;KSO_WM_DIAGRAM_GROUP_CODE=q1_1&amp;KSO_WM_UNIT_FILL_FORE_SCHEMECOLOR_RGB=7434614&amp;KSO_WM_UNIT_LINE_FORE_SCHEMECOLOR_RGB=16777215&amp;KSO_WM_UNIT_FILL_TYPE=1&amp;KSO_WM_UNIT_FILL_FORE_SCHEMECOLOR_INDEX=0&amp;KSO_WM_UNIT_FILL_BACK_SCHEMECOLOR_INDEX=0"/>
            <p:cNvSpPr/>
            <p:nvPr/>
          </p:nvSpPr>
          <p:spPr>
            <a:xfrm>
              <a:off x="8901" y="5602"/>
              <a:ext cx="976" cy="773"/>
            </a:xfrm>
            <a:custGeom>
              <a:avLst/>
              <a:gdLst/>
              <a:ahLst/>
              <a:cxnLst/>
              <a:rect l="l" t="t" r="r" b="b"/>
              <a:pathLst>
                <a:path w="1366582" h="1042046">
                  <a:moveTo>
                    <a:pt x="37022" y="792087"/>
                  </a:moveTo>
                  <a:lnTo>
                    <a:pt x="185104" y="792087"/>
                  </a:lnTo>
                  <a:cubicBezTo>
                    <a:pt x="205551" y="792087"/>
                    <a:pt x="222126" y="808662"/>
                    <a:pt x="222126" y="829109"/>
                  </a:cubicBezTo>
                  <a:lnTo>
                    <a:pt x="222126" y="1005022"/>
                  </a:lnTo>
                  <a:cubicBezTo>
                    <a:pt x="222126" y="1025469"/>
                    <a:pt x="205551" y="1042044"/>
                    <a:pt x="185104" y="1042044"/>
                  </a:cubicBezTo>
                  <a:lnTo>
                    <a:pt x="37022" y="1042044"/>
                  </a:lnTo>
                  <a:cubicBezTo>
                    <a:pt x="16575" y="1042044"/>
                    <a:pt x="0" y="1025469"/>
                    <a:pt x="0" y="1005022"/>
                  </a:cubicBezTo>
                  <a:lnTo>
                    <a:pt x="0" y="829109"/>
                  </a:lnTo>
                  <a:cubicBezTo>
                    <a:pt x="0" y="808662"/>
                    <a:pt x="16575" y="792087"/>
                    <a:pt x="37022" y="792087"/>
                  </a:cubicBezTo>
                  <a:close/>
                  <a:moveTo>
                    <a:pt x="308442" y="614561"/>
                  </a:moveTo>
                  <a:lnTo>
                    <a:pt x="456524" y="614561"/>
                  </a:lnTo>
                  <a:cubicBezTo>
                    <a:pt x="476971" y="614561"/>
                    <a:pt x="493546" y="631136"/>
                    <a:pt x="493546" y="651583"/>
                  </a:cubicBezTo>
                  <a:lnTo>
                    <a:pt x="493546" y="1005023"/>
                  </a:lnTo>
                  <a:cubicBezTo>
                    <a:pt x="493546" y="1025470"/>
                    <a:pt x="476971" y="1042045"/>
                    <a:pt x="456524" y="1042045"/>
                  </a:cubicBezTo>
                  <a:lnTo>
                    <a:pt x="308442" y="1042045"/>
                  </a:lnTo>
                  <a:cubicBezTo>
                    <a:pt x="287995" y="1042045"/>
                    <a:pt x="271420" y="1025470"/>
                    <a:pt x="271420" y="1005023"/>
                  </a:cubicBezTo>
                  <a:lnTo>
                    <a:pt x="271420" y="651583"/>
                  </a:lnTo>
                  <a:cubicBezTo>
                    <a:pt x="271420" y="631136"/>
                    <a:pt x="287995" y="614561"/>
                    <a:pt x="308442" y="614561"/>
                  </a:cubicBezTo>
                  <a:close/>
                  <a:moveTo>
                    <a:pt x="583127" y="432047"/>
                  </a:moveTo>
                  <a:lnTo>
                    <a:pt x="744271" y="432047"/>
                  </a:lnTo>
                  <a:cubicBezTo>
                    <a:pt x="766521" y="432047"/>
                    <a:pt x="784558" y="450084"/>
                    <a:pt x="784558" y="472334"/>
                  </a:cubicBezTo>
                  <a:lnTo>
                    <a:pt x="784558" y="1001758"/>
                  </a:lnTo>
                  <a:cubicBezTo>
                    <a:pt x="784558" y="1024008"/>
                    <a:pt x="766521" y="1042045"/>
                    <a:pt x="744271" y="1042045"/>
                  </a:cubicBezTo>
                  <a:lnTo>
                    <a:pt x="583127" y="1042045"/>
                  </a:lnTo>
                  <a:cubicBezTo>
                    <a:pt x="560877" y="1042045"/>
                    <a:pt x="542840" y="1024008"/>
                    <a:pt x="542840" y="1001758"/>
                  </a:cubicBezTo>
                  <a:lnTo>
                    <a:pt x="542840" y="472334"/>
                  </a:lnTo>
                  <a:cubicBezTo>
                    <a:pt x="542840" y="450084"/>
                    <a:pt x="560877" y="432047"/>
                    <a:pt x="583127" y="432047"/>
                  </a:cubicBezTo>
                  <a:close/>
                  <a:moveTo>
                    <a:pt x="874139" y="210194"/>
                  </a:moveTo>
                  <a:lnTo>
                    <a:pt x="1035283" y="210194"/>
                  </a:lnTo>
                  <a:cubicBezTo>
                    <a:pt x="1057533" y="210194"/>
                    <a:pt x="1075570" y="228231"/>
                    <a:pt x="1075570" y="250481"/>
                  </a:cubicBezTo>
                  <a:lnTo>
                    <a:pt x="1075570" y="1001758"/>
                  </a:lnTo>
                  <a:cubicBezTo>
                    <a:pt x="1075570" y="1024008"/>
                    <a:pt x="1057533" y="1042045"/>
                    <a:pt x="1035283" y="1042045"/>
                  </a:cubicBezTo>
                  <a:lnTo>
                    <a:pt x="874139" y="1042045"/>
                  </a:lnTo>
                  <a:cubicBezTo>
                    <a:pt x="851889" y="1042045"/>
                    <a:pt x="833852" y="1024008"/>
                    <a:pt x="833852" y="1001758"/>
                  </a:cubicBezTo>
                  <a:lnTo>
                    <a:pt x="833852" y="250481"/>
                  </a:lnTo>
                  <a:cubicBezTo>
                    <a:pt x="833852" y="228231"/>
                    <a:pt x="851889" y="210194"/>
                    <a:pt x="874139" y="210194"/>
                  </a:cubicBezTo>
                  <a:close/>
                  <a:moveTo>
                    <a:pt x="1165151" y="0"/>
                  </a:moveTo>
                  <a:lnTo>
                    <a:pt x="1326295" y="0"/>
                  </a:lnTo>
                  <a:cubicBezTo>
                    <a:pt x="1348545" y="0"/>
                    <a:pt x="1366582" y="18037"/>
                    <a:pt x="1366582" y="40287"/>
                  </a:cubicBezTo>
                  <a:lnTo>
                    <a:pt x="1366582" y="1001759"/>
                  </a:lnTo>
                  <a:cubicBezTo>
                    <a:pt x="1366582" y="1024009"/>
                    <a:pt x="1348545" y="1042046"/>
                    <a:pt x="1326295" y="1042046"/>
                  </a:cubicBezTo>
                  <a:lnTo>
                    <a:pt x="1165151" y="1042046"/>
                  </a:lnTo>
                  <a:cubicBezTo>
                    <a:pt x="1142901" y="1042046"/>
                    <a:pt x="1124864" y="1024009"/>
                    <a:pt x="1124864" y="1001759"/>
                  </a:cubicBezTo>
                  <a:lnTo>
                    <a:pt x="1124864" y="40287"/>
                  </a:lnTo>
                  <a:cubicBezTo>
                    <a:pt x="1124864" y="18037"/>
                    <a:pt x="1142901" y="0"/>
                    <a:pt x="1165151" y="0"/>
                  </a:cubicBezTo>
                  <a:close/>
                </a:path>
              </a:pathLst>
            </a:custGeom>
            <a:solidFill>
              <a:srgbClr val="767171"/>
            </a:solidFill>
            <a:ln w="12700" cap="flat" cmpd="sng" algn="ctr">
              <a:noFill/>
              <a:prstDash val="solid"/>
              <a:miter lim="800000"/>
            </a:ln>
            <a:effectLst/>
          </p:spPr>
        </p:sp>
        <p:sp>
          <p:nvSpPr>
            <p:cNvPr id="60" name="矩形 59" descr="KSO_WM_UNIT_INDEX=1_1_1&amp;KSO_WM_UNIT_TYPE=q_h_f&amp;KSO_WM_UNIT_ID=wpsdiag20163460_3*q_h_f*1_1_1&amp;KSO_WM_UNIT_LAYERLEVEL=1_1_1&amp;KSO_WM_UNIT_HIGHLIGHT=0&amp;KSO_WM_UNIT_CLEAR=0&amp;KSO_WM_UNIT_COMPATIBLE=0&amp;KSO_WM_UNIT_PRESET_TEXT=添加标题&amp;KSO_WM_UNIT_VALUE=4&amp;KSO_WM_TAG_VERSION=1.0&amp;KSO_WM_BEAUTIFY_FLAG=#wm#&amp;KSO_WM_TEMPLATE_CATEGORY=wpsdiag&amp;KSO_WM_TEMPLATE_INDEX=20163460&amp;KSO_WM_SLIDE_ITEM_CNT=3&amp;KSO_WM_DIAGRAM_GROUP_CODE=q1_1&amp;KSO_WM_UNIT_FILL_FORE_SCHEMECOLOR_RGB=16777215&amp;KSO_WM_UNIT_TEXT_FORE_SCHEMECOLOR_RGB=0&amp;KSO_WM_UNIT_LINE_FORE_SCHEMECOLOR_RGB=16777215&amp;KSO_WM_UNIT_TEXT_FILL_TYPE=1&amp;KSO_WM_UNIT_TEXT_FILL_FORE_SCHEMECOLOR_INDEX=13"/>
            <p:cNvSpPr/>
            <p:nvPr/>
          </p:nvSpPr>
          <p:spPr>
            <a:xfrm>
              <a:off x="7844" y="3262"/>
              <a:ext cx="3197" cy="13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ker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Times New Roman" panose="02020603050405020304"/>
                </a:rPr>
                <a:t>In class</a:t>
              </a:r>
              <a:endParaRPr lang="en-US" altLang="zh-CN" sz="280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61" name="矩形 60" descr="KSO_WM_UNIT_INDEX=1_3_1&amp;KSO_WM_UNIT_TYPE=q_h_f&amp;KSO_WM_UNIT_ID=wpsdiag20163460_3*q_h_f*1_3_1&amp;KSO_WM_UNIT_LAYERLEVEL=1_1_1&amp;KSO_WM_UNIT_HIGHLIGHT=0&amp;KSO_WM_UNIT_CLEAR=0&amp;KSO_WM_UNIT_COMPATIBLE=0&amp;KSO_WM_UNIT_PRESET_TEXT=添加标题&amp;KSO_WM_UNIT_VALUE=4&amp;KSO_WM_TAG_VERSION=1.0&amp;KSO_WM_BEAUTIFY_FLAG=#wm#&amp;KSO_WM_TEMPLATE_CATEGORY=wpsdiag&amp;KSO_WM_TEMPLATE_INDEX=20163460&amp;KSO_WM_SLIDE_ITEM_CNT=3&amp;KSO_WM_DIAGRAM_GROUP_CODE=q1_1&amp;KSO_WM_UNIT_FILL_FORE_SCHEMECOLOR_RGB=16777215&amp;KSO_WM_UNIT_TEXT_FORE_SCHEMECOLOR_RGB=0&amp;KSO_WM_UNIT_LINE_FORE_SCHEMECOLOR_RGB=16777215&amp;KSO_WM_UNIT_TEXT_FILL_TYPE=1&amp;KSO_WM_UNIT_TEXT_FILL_FORE_SCHEMECOLOR_INDEX=13"/>
            <p:cNvSpPr/>
            <p:nvPr/>
          </p:nvSpPr>
          <p:spPr>
            <a:xfrm>
              <a:off x="5377" y="6709"/>
              <a:ext cx="3741" cy="217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kern="12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  <a:sym typeface="Times New Roman" panose="02020603050405020304"/>
                </a:rPr>
                <a:t>Before </a:t>
              </a:r>
              <a:endParaRPr lang="en-US" altLang="zh-CN" sz="2800" b="1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endParaRPr>
            </a:p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ker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Times New Roman" panose="02020603050405020304"/>
                </a:rPr>
                <a:t>class</a:t>
              </a:r>
              <a:endParaRPr lang="en-US" altLang="zh-CN" sz="280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62" name="矩形 61" descr="KSO_WM_UNIT_INDEX=1_2_1&amp;KSO_WM_UNIT_TYPE=q_h_f&amp;KSO_WM_UNIT_ID=wpsdiag20163460_3*q_h_f*1_2_1&amp;KSO_WM_UNIT_LAYERLEVEL=1_1_1&amp;KSO_WM_UNIT_HIGHLIGHT=0&amp;KSO_WM_UNIT_CLEAR=0&amp;KSO_WM_UNIT_COMPATIBLE=0&amp;KSO_WM_UNIT_PRESET_TEXT=添加标题&amp;KSO_WM_UNIT_VALUE=4&amp;KSO_WM_TAG_VERSION=1.0&amp;KSO_WM_BEAUTIFY_FLAG=#wm#&amp;KSO_WM_TEMPLATE_CATEGORY=wpsdiag&amp;KSO_WM_TEMPLATE_INDEX=20163460&amp;KSO_WM_SLIDE_ITEM_CNT=3&amp;KSO_WM_DIAGRAM_GROUP_CODE=q1_1&amp;KSO_WM_UNIT_FILL_FORE_SCHEMECOLOR_RGB=16777215&amp;KSO_WM_UNIT_TEXT_FORE_SCHEMECOLOR_RGB=0&amp;KSO_WM_UNIT_LINE_FORE_SCHEMECOLOR_RGB=16777215&amp;KSO_WM_UNIT_TEXT_FILL_TYPE=1&amp;KSO_WM_UNIT_TEXT_FILL_FORE_SCHEMECOLOR_INDEX=13"/>
            <p:cNvSpPr/>
            <p:nvPr/>
          </p:nvSpPr>
          <p:spPr>
            <a:xfrm>
              <a:off x="9878" y="6708"/>
              <a:ext cx="3497" cy="21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kern="12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  <a:sym typeface="Times New Roman" panose="02020603050405020304"/>
                </a:rPr>
                <a:t>After </a:t>
              </a:r>
              <a:endParaRPr lang="en-US" altLang="zh-CN" sz="2800" b="1" kern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endParaRPr>
            </a:p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800" b="1" kern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Times New Roman" panose="02020603050405020304"/>
                </a:rPr>
                <a:t>class</a:t>
              </a:r>
              <a:endParaRPr lang="en-US" altLang="zh-CN" sz="2800" b="1" ker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28295" y="822960"/>
            <a:ext cx="9577705" cy="1629410"/>
            <a:chOff x="515" y="1600"/>
            <a:chExt cx="15083" cy="2566"/>
          </a:xfrm>
        </p:grpSpPr>
        <p:sp>
          <p:nvSpPr>
            <p:cNvPr id="2" name="Line 37"/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 rot="618245" flipH="1" flipV="1">
              <a:off x="5915" y="3119"/>
              <a:ext cx="477" cy="93"/>
            </a:xfrm>
            <a:prstGeom prst="line">
              <a:avLst/>
            </a:prstGeom>
            <a:noFill/>
            <a:ln w="9525">
              <a:solidFill>
                <a:srgbClr val="7030A0"/>
              </a:solidFill>
              <a:prstDash val="dash"/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normAutofit fontScale="85000"/>
            </a:bodyPr>
            <a:p>
              <a:endParaRPr lang="zh-CN" altLang="en-US">
                <a:sym typeface="Arial" panose="020B0604020202020204" pitchFamily="34" charset="0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515" y="1600"/>
              <a:ext cx="15083" cy="2566"/>
              <a:chOff x="515" y="1600"/>
              <a:chExt cx="15083" cy="2566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515" y="1600"/>
                <a:ext cx="15083" cy="2566"/>
                <a:chOff x="515" y="1600"/>
                <a:chExt cx="15083" cy="2566"/>
              </a:xfrm>
            </p:grpSpPr>
            <p:grpSp>
              <p:nvGrpSpPr>
                <p:cNvPr id="18" name="组合 17"/>
                <p:cNvGrpSpPr/>
                <p:nvPr/>
              </p:nvGrpSpPr>
              <p:grpSpPr>
                <a:xfrm>
                  <a:off x="515" y="1600"/>
                  <a:ext cx="15083" cy="2566"/>
                  <a:chOff x="515" y="1600"/>
                  <a:chExt cx="15083" cy="2566"/>
                </a:xfrm>
              </p:grpSpPr>
              <p:sp>
                <p:nvSpPr>
                  <p:cNvPr id="6146" name="矩形 27"/>
                  <p:cNvSpPr>
                    <a:spLocks noChangeArrowheads="1"/>
                  </p:cNvSpPr>
                  <p:nvPr>
                    <p:custDataLst>
                      <p:tags r:id="rId2"/>
                    </p:custDataLst>
                  </p:nvPr>
                </p:nvSpPr>
                <p:spPr bwMode="auto">
                  <a:xfrm>
                    <a:off x="515" y="1600"/>
                    <a:ext cx="4475" cy="256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rIns="0" anchor="ctr">
                    <a:scene3d>
                      <a:camera prst="orthographicFront"/>
                      <a:lightRig rig="threePt" dir="t"/>
                    </a:scene3d>
                  </a:bodyPr>
                  <a:lstStyle>
                    <a:lvl1pPr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r>
                      <a:rPr lang="en-US" altLang="zh-CN" sz="2400" b="1" i="1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Teacher-led</a:t>
                    </a:r>
                    <a:endParaRPr lang="en-US" altLang="zh-CN" sz="2400" b="1" smtClean="0"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+mn-ea"/>
                      <a:sym typeface="Arial" panose="020B0604020202020204" pitchFamily="34" charset="0"/>
                    </a:endParaRPr>
                  </a:p>
                  <a:p>
                    <a:pPr algn="ctr" eaLnBrk="1" hangingPunct="1"/>
                    <a:r>
                      <a:rPr lang="en-US" altLang="zh-CN" sz="2400" b="1" smtClean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T- </a:t>
                    </a:r>
                    <a:r>
                      <a:rPr lang="en-US" altLang="zh-CN" sz="2200" b="1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carefully plan,</a:t>
                    </a:r>
                    <a:r>
                      <a:rPr lang="en-US" altLang="zh-CN" sz="2400" b="1" smtClean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 </a:t>
                    </a:r>
                    <a:r>
                      <a:rPr lang="en-US" altLang="zh-CN" sz="2200" b="1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effectively </a:t>
                    </a:r>
                    <a:r>
                      <a:rPr lang="en-US" altLang="zh-CN" sz="2200" b="1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organize and</a:t>
                    </a:r>
                    <a:endParaRPr lang="en-US" altLang="zh-CN" sz="2200" b="1" smtClean="0"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+mn-ea"/>
                      <a:sym typeface="Arial" panose="020B0604020202020204" pitchFamily="34" charset="0"/>
                    </a:endParaRPr>
                  </a:p>
                  <a:p>
                    <a:pPr algn="ctr" eaLnBrk="1" hangingPunct="1"/>
                    <a:r>
                      <a:rPr lang="en-US" altLang="zh-CN" sz="2200" b="1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professionally direct activities</a:t>
                    </a:r>
                    <a:endParaRPr lang="en-US" altLang="zh-CN" sz="2200" b="1" smtClean="0"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6147" name="矩形 69"/>
                  <p:cNvSpPr>
                    <a:spLocks noChangeArrowheads="1"/>
                  </p:cNvSpPr>
                  <p:nvPr>
                    <p:custDataLst>
                      <p:tags r:id="rId3"/>
                    </p:custDataLst>
                  </p:nvPr>
                </p:nvSpPr>
                <p:spPr bwMode="auto">
                  <a:xfrm flipH="1">
                    <a:off x="9282" y="1650"/>
                    <a:ext cx="6316" cy="246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0" rIns="0" anchor="ctr">
                    <a:scene3d>
                      <a:camera prst="orthographicFront"/>
                      <a:lightRig rig="threePt" dir="t"/>
                    </a:scene3d>
                  </a:bodyPr>
                  <a:lstStyle>
                    <a:lvl1pPr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1pPr>
                    <a:lvl2pPr marL="742950" indent="-285750"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2pPr>
                    <a:lvl3pPr marL="1143000" indent="-228600"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3pPr>
                    <a:lvl4pPr marL="1600200" indent="-228600"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4pPr>
                    <a:lvl5pPr marL="2057400" indent="-228600"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defRPr>
                        <a:solidFill>
                          <a:srgbClr val="3F4143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defRPr>
                    </a:lvl9pPr>
                  </a:lstStyle>
                  <a:p>
                    <a:pPr algn="ctr" eaLnBrk="1" hangingPunct="1"/>
                    <a:r>
                      <a:rPr lang="en-US" altLang="zh-CN" sz="2400" b="1" i="1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Student-centered</a:t>
                    </a:r>
                    <a:endParaRPr lang="en-US" altLang="zh-CN" sz="2800" b="1" smtClean="0"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+mn-ea"/>
                      <a:sym typeface="Arial" panose="020B0604020202020204" pitchFamily="34" charset="0"/>
                    </a:endParaRPr>
                  </a:p>
                  <a:p>
                    <a:pPr algn="ctr" eaLnBrk="1" hangingPunct="1"/>
                    <a:r>
                      <a:rPr lang="en-US" altLang="zh-CN" sz="2400" b="1" smtClean="0">
                        <a:solidFill>
                          <a:schemeClr val="tx1"/>
                        </a:solidFill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Ss- </a:t>
                    </a:r>
                    <a:r>
                      <a:rPr lang="en-US" altLang="zh-CN" sz="2200" b="1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participate</a:t>
                    </a:r>
                    <a:endParaRPr lang="en-US" altLang="zh-CN" sz="2200" b="1" smtClean="0"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+mn-ea"/>
                      <a:sym typeface="Arial" panose="020B0604020202020204" pitchFamily="34" charset="0"/>
                    </a:endParaRPr>
                  </a:p>
                  <a:p>
                    <a:pPr algn="ctr" eaLnBrk="1" hangingPunct="1"/>
                    <a:r>
                      <a:rPr lang="en-US" altLang="zh-CN" sz="2200" b="1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individually, </a:t>
                    </a:r>
                    <a:endParaRPr lang="en-US" altLang="zh-CN" sz="2200" b="1" smtClean="0"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+mn-ea"/>
                      <a:sym typeface="Arial" panose="020B0604020202020204" pitchFamily="34" charset="0"/>
                    </a:endParaRPr>
                  </a:p>
                  <a:p>
                    <a:pPr algn="ctr" eaLnBrk="1" hangingPunct="1"/>
                    <a:r>
                      <a:rPr lang="en-US" altLang="zh-CN" sz="2200" b="1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in pairs </a:t>
                    </a:r>
                    <a:endParaRPr lang="en-US" altLang="zh-CN" sz="2200" b="1" smtClean="0"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+mn-ea"/>
                      <a:sym typeface="Arial" panose="020B0604020202020204" pitchFamily="34" charset="0"/>
                    </a:endParaRPr>
                  </a:p>
                  <a:p>
                    <a:pPr algn="ctr" eaLnBrk="1" hangingPunct="1"/>
                    <a:r>
                      <a:rPr lang="en-US" altLang="zh-CN" sz="2200" b="1" smtClean="0"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+mn-ea"/>
                        <a:sym typeface="Arial" panose="020B0604020202020204" pitchFamily="34" charset="0"/>
                      </a:rPr>
                      <a:t>and in groups</a:t>
                    </a:r>
                    <a:endParaRPr lang="en-US" altLang="zh-CN" sz="2200" b="1" smtClean="0">
                      <a:solidFill>
                        <a:schemeClr val="tx1"/>
                      </a:solidFill>
                      <a:effectLst/>
                      <a:latin typeface="Calibri" panose="020F0502020204030204" charset="0"/>
                      <a:ea typeface="+mn-ea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148" name="任意多边形 28"/>
                <p:cNvSpPr>
                  <a:spLocks noChangeArrowheads="1"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4990" y="1936"/>
                  <a:ext cx="5684" cy="2230"/>
                </a:xfrm>
                <a:custGeom>
                  <a:avLst/>
                  <a:gdLst>
                    <a:gd name="T0" fmla="*/ 0 w 3848947"/>
                    <a:gd name="T1" fmla="*/ 1416050 h 1415848"/>
                    <a:gd name="T2" fmla="*/ 1924050 w 3848947"/>
                    <a:gd name="T3" fmla="*/ 0 h 1415848"/>
                    <a:gd name="T4" fmla="*/ 3848100 w 3848947"/>
                    <a:gd name="T5" fmla="*/ 1416050 h 1415848"/>
                    <a:gd name="T6" fmla="*/ 0 60000 65536"/>
                    <a:gd name="T7" fmla="*/ 0 60000 65536"/>
                    <a:gd name="T8" fmla="*/ 0 60000 65536"/>
                    <a:gd name="T9" fmla="*/ 0 w 3848947"/>
                    <a:gd name="T10" fmla="*/ 0 h 1415848"/>
                    <a:gd name="T11" fmla="*/ 3848947 w 3848947"/>
                    <a:gd name="T12" fmla="*/ 1415848 h 14158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48947" h="1415848">
                      <a:moveTo>
                        <a:pt x="0" y="1415848"/>
                      </a:moveTo>
                      <a:cubicBezTo>
                        <a:pt x="255130" y="595577"/>
                        <a:pt x="1020249" y="0"/>
                        <a:pt x="1924473" y="0"/>
                      </a:cubicBezTo>
                      <a:cubicBezTo>
                        <a:pt x="2828697" y="0"/>
                        <a:pt x="3593816" y="595577"/>
                        <a:pt x="3848947" y="1415848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BFBFBF"/>
                  </a:solidFill>
                  <a:beve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>
                  <a:normAutofit/>
                </a:bodyPr>
                <a:lstStyle/>
                <a:p>
                  <a:endParaRPr lang="zh-CN" altLang="en-US"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5453" y="2786"/>
                <a:ext cx="4745" cy="426"/>
                <a:chOff x="5453" y="2786"/>
                <a:chExt cx="4745" cy="426"/>
              </a:xfrm>
            </p:grpSpPr>
            <p:sp>
              <p:nvSpPr>
                <p:cNvPr id="6149" name="椭圆 15"/>
                <p:cNvSpPr>
                  <a:spLocks noChangeArrowheads="1"/>
                </p:cNvSpPr>
                <p:nvPr>
                  <p:custDataLst>
                    <p:tags r:id="rId5"/>
                  </p:custDataLst>
                </p:nvPr>
              </p:nvSpPr>
              <p:spPr bwMode="auto">
                <a:xfrm flipH="1">
                  <a:off x="5453" y="2786"/>
                  <a:ext cx="372" cy="373"/>
                </a:xfrm>
                <a:prstGeom prst="ellipse">
                  <a:avLst/>
                </a:prstGeom>
                <a:solidFill>
                  <a:srgbClr val="FFFFFF"/>
                </a:solidFill>
                <a:ln w="57150">
                  <a:solidFill>
                    <a:srgbClr val="F99F7B"/>
                  </a:solidFill>
                  <a:bevel/>
                </a:ln>
              </p:spPr>
              <p:txBody>
                <a:bodyPr anchor="ctr">
                  <a:normAutofit fontScale="32500" lnSpcReduction="20000"/>
                </a:bodyPr>
                <a:lstStyle>
                  <a:lvl1pPr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zh-CN">
                    <a:solidFill>
                      <a:srgbClr val="FFFFFF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6150" name="椭圆 18"/>
                <p:cNvSpPr>
                  <a:spLocks noChangeArrowheads="1"/>
                </p:cNvSpPr>
                <p:nvPr>
                  <p:custDataLst>
                    <p:tags r:id="rId6"/>
                  </p:custDataLst>
                </p:nvPr>
              </p:nvSpPr>
              <p:spPr bwMode="auto">
                <a:xfrm flipH="1">
                  <a:off x="9826" y="2786"/>
                  <a:ext cx="372" cy="373"/>
                </a:xfrm>
                <a:prstGeom prst="ellipse">
                  <a:avLst/>
                </a:prstGeom>
                <a:solidFill>
                  <a:srgbClr val="FFFFFF"/>
                </a:solidFill>
                <a:ln w="57150">
                  <a:solidFill>
                    <a:srgbClr val="F5CA73"/>
                  </a:solidFill>
                  <a:bevel/>
                </a:ln>
              </p:spPr>
              <p:txBody>
                <a:bodyPr anchor="ctr">
                  <a:normAutofit fontScale="32500" lnSpcReduction="20000"/>
                </a:bodyPr>
                <a:lstStyle>
                  <a:lvl1pPr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Font typeface="Arial" panose="020B0604020202020204" pitchFamily="34" charset="0"/>
                    <a:defRPr>
                      <a:solidFill>
                        <a:srgbClr val="3F4143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hangingPunct="1"/>
                  <a:endParaRPr lang="zh-CN" altLang="zh-CN">
                    <a:solidFill>
                      <a:srgbClr val="FFFFFF"/>
                    </a:solidFill>
                    <a:latin typeface="Calibri" panose="020F050202020403020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" name="Line 37"/>
                <p:cNvSpPr>
                  <a:spLocks noChangeShapeType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 rot="9018244" flipH="1" flipV="1">
                  <a:off x="9274" y="3119"/>
                  <a:ext cx="477" cy="93"/>
                </a:xfrm>
                <a:prstGeom prst="line">
                  <a:avLst/>
                </a:prstGeom>
                <a:noFill/>
                <a:ln w="9525">
                  <a:solidFill>
                    <a:srgbClr val="7030A0"/>
                  </a:solidFill>
                  <a:prstDash val="dash"/>
                  <a:rou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normAutofit fontScale="85000"/>
                </a:bodyPr>
                <a:p>
                  <a:endParaRPr lang="zh-CN" altLang="en-US"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6" name="组合 5"/>
          <p:cNvGrpSpPr/>
          <p:nvPr/>
        </p:nvGrpSpPr>
        <p:grpSpPr>
          <a:xfrm>
            <a:off x="9018270" y="-511811"/>
            <a:ext cx="3072130" cy="4902836"/>
            <a:chOff x="4975" y="2315"/>
            <a:chExt cx="4615" cy="7218"/>
          </a:xfrm>
        </p:grpSpPr>
        <p:grpSp>
          <p:nvGrpSpPr>
            <p:cNvPr id="7" name="组合 6"/>
            <p:cNvGrpSpPr/>
            <p:nvPr>
              <p:custDataLst>
                <p:tags r:id="rId8"/>
              </p:custDataLst>
            </p:nvPr>
          </p:nvGrpSpPr>
          <p:grpSpPr>
            <a:xfrm>
              <a:off x="4975" y="2315"/>
              <a:ext cx="4615" cy="7218"/>
              <a:chOff x="2889114" y="1484221"/>
              <a:chExt cx="1842379" cy="3338946"/>
            </a:xfrm>
          </p:grpSpPr>
          <p:sp>
            <p:nvSpPr>
              <p:cNvPr id="8" name="Freeform 94"/>
              <p:cNvSpPr>
                <a:spLocks noEditPoint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889114" y="2818627"/>
                <a:ext cx="1842379" cy="2004540"/>
              </a:xfrm>
              <a:custGeom>
                <a:avLst/>
                <a:gdLst>
                  <a:gd name="T0" fmla="*/ 283 w 567"/>
                  <a:gd name="T1" fmla="*/ 0 h 567"/>
                  <a:gd name="T2" fmla="*/ 0 w 567"/>
                  <a:gd name="T3" fmla="*/ 283 h 567"/>
                  <a:gd name="T4" fmla="*/ 283 w 567"/>
                  <a:gd name="T5" fmla="*/ 567 h 567"/>
                  <a:gd name="T6" fmla="*/ 567 w 567"/>
                  <a:gd name="T7" fmla="*/ 283 h 567"/>
                  <a:gd name="T8" fmla="*/ 283 w 567"/>
                  <a:gd name="T9" fmla="*/ 0 h 567"/>
                  <a:gd name="T10" fmla="*/ 283 w 567"/>
                  <a:gd name="T11" fmla="*/ 141 h 567"/>
                  <a:gd name="T12" fmla="*/ 229 w 567"/>
                  <a:gd name="T13" fmla="*/ 87 h 567"/>
                  <a:gd name="T14" fmla="*/ 283 w 567"/>
                  <a:gd name="T15" fmla="*/ 32 h 567"/>
                  <a:gd name="T16" fmla="*/ 338 w 567"/>
                  <a:gd name="T17" fmla="*/ 87 h 567"/>
                  <a:gd name="T18" fmla="*/ 283 w 567"/>
                  <a:gd name="T19" fmla="*/ 141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7" h="567">
                    <a:moveTo>
                      <a:pt x="283" y="0"/>
                    </a:moveTo>
                    <a:cubicBezTo>
                      <a:pt x="127" y="0"/>
                      <a:pt x="0" y="126"/>
                      <a:pt x="0" y="283"/>
                    </a:cubicBezTo>
                    <a:cubicBezTo>
                      <a:pt x="0" y="440"/>
                      <a:pt x="127" y="567"/>
                      <a:pt x="283" y="567"/>
                    </a:cubicBezTo>
                    <a:cubicBezTo>
                      <a:pt x="440" y="567"/>
                      <a:pt x="567" y="440"/>
                      <a:pt x="567" y="283"/>
                    </a:cubicBezTo>
                    <a:cubicBezTo>
                      <a:pt x="567" y="126"/>
                      <a:pt x="440" y="0"/>
                      <a:pt x="283" y="0"/>
                    </a:cubicBezTo>
                    <a:close/>
                    <a:moveTo>
                      <a:pt x="283" y="141"/>
                    </a:moveTo>
                    <a:cubicBezTo>
                      <a:pt x="253" y="141"/>
                      <a:pt x="229" y="117"/>
                      <a:pt x="229" y="87"/>
                    </a:cubicBezTo>
                    <a:cubicBezTo>
                      <a:pt x="229" y="57"/>
                      <a:pt x="253" y="32"/>
                      <a:pt x="283" y="32"/>
                    </a:cubicBezTo>
                    <a:cubicBezTo>
                      <a:pt x="314" y="32"/>
                      <a:pt x="338" y="57"/>
                      <a:pt x="338" y="87"/>
                    </a:cubicBezTo>
                    <a:cubicBezTo>
                      <a:pt x="338" y="117"/>
                      <a:pt x="314" y="141"/>
                      <a:pt x="283" y="141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p>
                <a:pPr algn="ctr"/>
                <a:endParaRPr lang="zh-CN" altLang="en-US" sz="1350"/>
              </a:p>
            </p:txBody>
          </p:sp>
          <p:sp>
            <p:nvSpPr>
              <p:cNvPr id="9" name="Freeform 95"/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910667" y="2864105"/>
                <a:ext cx="1770520" cy="1913867"/>
              </a:xfrm>
              <a:custGeom>
                <a:avLst/>
                <a:gdLst>
                  <a:gd name="T0" fmla="*/ 272 w 545"/>
                  <a:gd name="T1" fmla="*/ 0 h 544"/>
                  <a:gd name="T2" fmla="*/ 0 w 545"/>
                  <a:gd name="T3" fmla="*/ 272 h 544"/>
                  <a:gd name="T4" fmla="*/ 272 w 545"/>
                  <a:gd name="T5" fmla="*/ 544 h 544"/>
                  <a:gd name="T6" fmla="*/ 545 w 545"/>
                  <a:gd name="T7" fmla="*/ 272 h 544"/>
                  <a:gd name="T8" fmla="*/ 272 w 545"/>
                  <a:gd name="T9" fmla="*/ 0 h 544"/>
                  <a:gd name="T10" fmla="*/ 272 w 545"/>
                  <a:gd name="T11" fmla="*/ 130 h 544"/>
                  <a:gd name="T12" fmla="*/ 218 w 545"/>
                  <a:gd name="T13" fmla="*/ 76 h 544"/>
                  <a:gd name="T14" fmla="*/ 272 w 545"/>
                  <a:gd name="T15" fmla="*/ 21 h 544"/>
                  <a:gd name="T16" fmla="*/ 327 w 545"/>
                  <a:gd name="T17" fmla="*/ 76 h 544"/>
                  <a:gd name="T18" fmla="*/ 272 w 545"/>
                  <a:gd name="T19" fmla="*/ 130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5" h="544">
                    <a:moveTo>
                      <a:pt x="272" y="0"/>
                    </a:moveTo>
                    <a:cubicBezTo>
                      <a:pt x="122" y="0"/>
                      <a:pt x="0" y="122"/>
                      <a:pt x="0" y="272"/>
                    </a:cubicBezTo>
                    <a:cubicBezTo>
                      <a:pt x="0" y="422"/>
                      <a:pt x="122" y="544"/>
                      <a:pt x="272" y="544"/>
                    </a:cubicBezTo>
                    <a:cubicBezTo>
                      <a:pt x="423" y="544"/>
                      <a:pt x="545" y="422"/>
                      <a:pt x="545" y="272"/>
                    </a:cubicBezTo>
                    <a:cubicBezTo>
                      <a:pt x="545" y="122"/>
                      <a:pt x="423" y="0"/>
                      <a:pt x="272" y="0"/>
                    </a:cubicBezTo>
                    <a:close/>
                    <a:moveTo>
                      <a:pt x="272" y="130"/>
                    </a:moveTo>
                    <a:cubicBezTo>
                      <a:pt x="242" y="130"/>
                      <a:pt x="218" y="106"/>
                      <a:pt x="218" y="76"/>
                    </a:cubicBezTo>
                    <a:cubicBezTo>
                      <a:pt x="218" y="46"/>
                      <a:pt x="242" y="21"/>
                      <a:pt x="272" y="21"/>
                    </a:cubicBezTo>
                    <a:cubicBezTo>
                      <a:pt x="303" y="21"/>
                      <a:pt x="327" y="46"/>
                      <a:pt x="327" y="76"/>
                    </a:cubicBezTo>
                    <a:cubicBezTo>
                      <a:pt x="327" y="106"/>
                      <a:pt x="303" y="130"/>
                      <a:pt x="272" y="1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5F9E3"/>
                  </a:gs>
                  <a:gs pos="100000">
                    <a:srgbClr val="838309"/>
                  </a:gs>
                </a:gsLst>
                <a:lin ang="1536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p>
                <a:pPr algn="ctr"/>
                <a:endParaRPr lang="zh-CN" altLang="en-US" sz="1350"/>
              </a:p>
            </p:txBody>
          </p:sp>
          <p:sp>
            <p:nvSpPr>
              <p:cNvPr id="10" name="Freeform 96"/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597601" y="2886012"/>
                <a:ext cx="428533" cy="428533"/>
              </a:xfrm>
              <a:custGeom>
                <a:avLst/>
                <a:gdLst>
                  <a:gd name="T0" fmla="*/ 66 w 132"/>
                  <a:gd name="T1" fmla="*/ 0 h 132"/>
                  <a:gd name="T2" fmla="*/ 0 w 132"/>
                  <a:gd name="T3" fmla="*/ 66 h 132"/>
                  <a:gd name="T4" fmla="*/ 66 w 132"/>
                  <a:gd name="T5" fmla="*/ 132 h 132"/>
                  <a:gd name="T6" fmla="*/ 132 w 132"/>
                  <a:gd name="T7" fmla="*/ 66 h 132"/>
                  <a:gd name="T8" fmla="*/ 66 w 132"/>
                  <a:gd name="T9" fmla="*/ 0 h 132"/>
                  <a:gd name="T10" fmla="*/ 66 w 132"/>
                  <a:gd name="T11" fmla="*/ 121 h 132"/>
                  <a:gd name="T12" fmla="*/ 11 w 132"/>
                  <a:gd name="T13" fmla="*/ 66 h 132"/>
                  <a:gd name="T14" fmla="*/ 66 w 132"/>
                  <a:gd name="T15" fmla="*/ 11 h 132"/>
                  <a:gd name="T16" fmla="*/ 121 w 132"/>
                  <a:gd name="T17" fmla="*/ 66 h 132"/>
                  <a:gd name="T18" fmla="*/ 66 w 132"/>
                  <a:gd name="T19" fmla="*/ 121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2" h="132">
                    <a:moveTo>
                      <a:pt x="66" y="0"/>
                    </a:moveTo>
                    <a:cubicBezTo>
                      <a:pt x="30" y="0"/>
                      <a:pt x="0" y="30"/>
                      <a:pt x="0" y="66"/>
                    </a:cubicBezTo>
                    <a:cubicBezTo>
                      <a:pt x="0" y="102"/>
                      <a:pt x="30" y="132"/>
                      <a:pt x="66" y="132"/>
                    </a:cubicBezTo>
                    <a:cubicBezTo>
                      <a:pt x="103" y="132"/>
                      <a:pt x="132" y="102"/>
                      <a:pt x="132" y="66"/>
                    </a:cubicBezTo>
                    <a:cubicBezTo>
                      <a:pt x="132" y="30"/>
                      <a:pt x="103" y="0"/>
                      <a:pt x="66" y="0"/>
                    </a:cubicBezTo>
                    <a:close/>
                    <a:moveTo>
                      <a:pt x="66" y="121"/>
                    </a:moveTo>
                    <a:cubicBezTo>
                      <a:pt x="36" y="121"/>
                      <a:pt x="11" y="96"/>
                      <a:pt x="11" y="66"/>
                    </a:cubicBezTo>
                    <a:cubicBezTo>
                      <a:pt x="11" y="36"/>
                      <a:pt x="36" y="11"/>
                      <a:pt x="66" y="11"/>
                    </a:cubicBezTo>
                    <a:cubicBezTo>
                      <a:pt x="96" y="11"/>
                      <a:pt x="121" y="36"/>
                      <a:pt x="121" y="66"/>
                    </a:cubicBezTo>
                    <a:cubicBezTo>
                      <a:pt x="121" y="96"/>
                      <a:pt x="96" y="121"/>
                      <a:pt x="66" y="121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p>
                <a:pPr algn="ctr"/>
                <a:endParaRPr lang="zh-CN" altLang="en-US" sz="1350"/>
              </a:p>
            </p:txBody>
          </p:sp>
          <p:sp>
            <p:nvSpPr>
              <p:cNvPr id="11" name="Freeform 98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3763384" y="2668618"/>
                <a:ext cx="65688" cy="145451"/>
              </a:xfrm>
              <a:custGeom>
                <a:avLst/>
                <a:gdLst>
                  <a:gd name="T0" fmla="*/ 20 w 20"/>
                  <a:gd name="T1" fmla="*/ 30 h 45"/>
                  <a:gd name="T2" fmla="*/ 20 w 20"/>
                  <a:gd name="T3" fmla="*/ 30 h 45"/>
                  <a:gd name="T4" fmla="*/ 20 w 20"/>
                  <a:gd name="T5" fmla="*/ 19 h 45"/>
                  <a:gd name="T6" fmla="*/ 20 w 20"/>
                  <a:gd name="T7" fmla="*/ 18 h 45"/>
                  <a:gd name="T8" fmla="*/ 4 w 20"/>
                  <a:gd name="T9" fmla="*/ 1 h 45"/>
                  <a:gd name="T10" fmla="*/ 1 w 20"/>
                  <a:gd name="T11" fmla="*/ 1 h 45"/>
                  <a:gd name="T12" fmla="*/ 1 w 20"/>
                  <a:gd name="T13" fmla="*/ 3 h 45"/>
                  <a:gd name="T14" fmla="*/ 1 w 20"/>
                  <a:gd name="T15" fmla="*/ 3 h 45"/>
                  <a:gd name="T16" fmla="*/ 16 w 20"/>
                  <a:gd name="T17" fmla="*/ 20 h 45"/>
                  <a:gd name="T18" fmla="*/ 16 w 20"/>
                  <a:gd name="T19" fmla="*/ 30 h 45"/>
                  <a:gd name="T20" fmla="*/ 13 w 20"/>
                  <a:gd name="T21" fmla="*/ 45 h 45"/>
                  <a:gd name="T22" fmla="*/ 18 w 20"/>
                  <a:gd name="T23" fmla="*/ 45 h 45"/>
                  <a:gd name="T24" fmla="*/ 20 w 20"/>
                  <a:gd name="T25" fmla="*/ 3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" h="45">
                    <a:moveTo>
                      <a:pt x="20" y="30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8"/>
                      <a:pt x="20" y="18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8" y="45"/>
                      <a:pt x="18" y="45"/>
                      <a:pt x="18" y="45"/>
                    </a:cubicBezTo>
                    <a:lnTo>
                      <a:pt x="20" y="30"/>
                    </a:lnTo>
                    <a:close/>
                  </a:path>
                </a:pathLst>
              </a:custGeom>
              <a:solidFill>
                <a:srgbClr val="55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p>
                <a:pPr algn="ctr"/>
                <a:endParaRPr lang="zh-CN" altLang="en-US" sz="1350"/>
              </a:p>
            </p:txBody>
          </p:sp>
          <p:sp>
            <p:nvSpPr>
              <p:cNvPr id="12" name="Freeform 99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808740" y="2734306"/>
                <a:ext cx="42228" cy="12512"/>
              </a:xfrm>
              <a:custGeom>
                <a:avLst/>
                <a:gdLst>
                  <a:gd name="T0" fmla="*/ 2 w 13"/>
                  <a:gd name="T1" fmla="*/ 4 h 4"/>
                  <a:gd name="T2" fmla="*/ 11 w 13"/>
                  <a:gd name="T3" fmla="*/ 4 h 4"/>
                  <a:gd name="T4" fmla="*/ 13 w 13"/>
                  <a:gd name="T5" fmla="*/ 2 h 4"/>
                  <a:gd name="T6" fmla="*/ 11 w 13"/>
                  <a:gd name="T7" fmla="*/ 0 h 4"/>
                  <a:gd name="T8" fmla="*/ 2 w 13"/>
                  <a:gd name="T9" fmla="*/ 0 h 4"/>
                  <a:gd name="T10" fmla="*/ 0 w 13"/>
                  <a:gd name="T11" fmla="*/ 2 h 4"/>
                  <a:gd name="T12" fmla="*/ 2 w 1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">
                    <a:moveTo>
                      <a:pt x="2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3" y="3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</a:path>
                </a:pathLst>
              </a:custGeom>
              <a:solidFill>
                <a:srgbClr val="55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p>
                <a:pPr algn="ctr"/>
                <a:endParaRPr lang="zh-CN" altLang="en-US" sz="1350"/>
              </a:p>
            </p:txBody>
          </p:sp>
          <p:sp>
            <p:nvSpPr>
              <p:cNvPr id="13" name="Freeform 100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3808740" y="2746817"/>
                <a:ext cx="42228" cy="12512"/>
              </a:xfrm>
              <a:custGeom>
                <a:avLst/>
                <a:gdLst>
                  <a:gd name="T0" fmla="*/ 2 w 13"/>
                  <a:gd name="T1" fmla="*/ 4 h 4"/>
                  <a:gd name="T2" fmla="*/ 11 w 13"/>
                  <a:gd name="T3" fmla="*/ 4 h 4"/>
                  <a:gd name="T4" fmla="*/ 13 w 13"/>
                  <a:gd name="T5" fmla="*/ 2 h 4"/>
                  <a:gd name="T6" fmla="*/ 11 w 13"/>
                  <a:gd name="T7" fmla="*/ 0 h 4"/>
                  <a:gd name="T8" fmla="*/ 2 w 13"/>
                  <a:gd name="T9" fmla="*/ 0 h 4"/>
                  <a:gd name="T10" fmla="*/ 0 w 13"/>
                  <a:gd name="T11" fmla="*/ 2 h 4"/>
                  <a:gd name="T12" fmla="*/ 2 w 1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">
                    <a:moveTo>
                      <a:pt x="2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3" y="3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</a:path>
                </a:pathLst>
              </a:custGeom>
              <a:solidFill>
                <a:srgbClr val="55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p>
                <a:pPr algn="ctr"/>
                <a:endParaRPr lang="zh-CN" altLang="en-US" sz="1350"/>
              </a:p>
            </p:txBody>
          </p:sp>
          <p:sp>
            <p:nvSpPr>
              <p:cNvPr id="14" name="Freeform 103"/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58402" y="3360818"/>
                <a:ext cx="306997" cy="305330"/>
              </a:xfrm>
              <a:custGeom>
                <a:avLst/>
                <a:gdLst>
                  <a:gd name="T0" fmla="*/ 92 w 92"/>
                  <a:gd name="T1" fmla="*/ 46 h 93"/>
                  <a:gd name="T2" fmla="*/ 87 w 92"/>
                  <a:gd name="T3" fmla="*/ 47 h 93"/>
                  <a:gd name="T4" fmla="*/ 80 w 92"/>
                  <a:gd name="T5" fmla="*/ 39 h 93"/>
                  <a:gd name="T6" fmla="*/ 80 w 92"/>
                  <a:gd name="T7" fmla="*/ 40 h 93"/>
                  <a:gd name="T8" fmla="*/ 76 w 92"/>
                  <a:gd name="T9" fmla="*/ 47 h 93"/>
                  <a:gd name="T10" fmla="*/ 66 w 92"/>
                  <a:gd name="T11" fmla="*/ 35 h 93"/>
                  <a:gd name="T12" fmla="*/ 65 w 92"/>
                  <a:gd name="T13" fmla="*/ 32 h 93"/>
                  <a:gd name="T14" fmla="*/ 64 w 92"/>
                  <a:gd name="T15" fmla="*/ 27 h 93"/>
                  <a:gd name="T16" fmla="*/ 67 w 92"/>
                  <a:gd name="T17" fmla="*/ 24 h 93"/>
                  <a:gd name="T18" fmla="*/ 62 w 92"/>
                  <a:gd name="T19" fmla="*/ 24 h 93"/>
                  <a:gd name="T20" fmla="*/ 58 w 92"/>
                  <a:gd name="T21" fmla="*/ 29 h 93"/>
                  <a:gd name="T22" fmla="*/ 51 w 92"/>
                  <a:gd name="T23" fmla="*/ 23 h 93"/>
                  <a:gd name="T24" fmla="*/ 54 w 92"/>
                  <a:gd name="T25" fmla="*/ 27 h 93"/>
                  <a:gd name="T26" fmla="*/ 49 w 92"/>
                  <a:gd name="T27" fmla="*/ 24 h 93"/>
                  <a:gd name="T28" fmla="*/ 41 w 92"/>
                  <a:gd name="T29" fmla="*/ 29 h 93"/>
                  <a:gd name="T30" fmla="*/ 36 w 92"/>
                  <a:gd name="T31" fmla="*/ 25 h 93"/>
                  <a:gd name="T32" fmla="*/ 41 w 92"/>
                  <a:gd name="T33" fmla="*/ 22 h 93"/>
                  <a:gd name="T34" fmla="*/ 47 w 92"/>
                  <a:gd name="T35" fmla="*/ 16 h 93"/>
                  <a:gd name="T36" fmla="*/ 55 w 92"/>
                  <a:gd name="T37" fmla="*/ 15 h 93"/>
                  <a:gd name="T38" fmla="*/ 50 w 92"/>
                  <a:gd name="T39" fmla="*/ 15 h 93"/>
                  <a:gd name="T40" fmla="*/ 49 w 92"/>
                  <a:gd name="T41" fmla="*/ 10 h 93"/>
                  <a:gd name="T42" fmla="*/ 59 w 92"/>
                  <a:gd name="T43" fmla="*/ 8 h 93"/>
                  <a:gd name="T44" fmla="*/ 68 w 92"/>
                  <a:gd name="T45" fmla="*/ 10 h 93"/>
                  <a:gd name="T46" fmla="*/ 12 w 92"/>
                  <a:gd name="T47" fmla="*/ 27 h 93"/>
                  <a:gd name="T48" fmla="*/ 6 w 92"/>
                  <a:gd name="T49" fmla="*/ 35 h 93"/>
                  <a:gd name="T50" fmla="*/ 12 w 92"/>
                  <a:gd name="T51" fmla="*/ 21 h 93"/>
                  <a:gd name="T52" fmla="*/ 30 w 92"/>
                  <a:gd name="T53" fmla="*/ 8 h 93"/>
                  <a:gd name="T54" fmla="*/ 21 w 92"/>
                  <a:gd name="T55" fmla="*/ 16 h 93"/>
                  <a:gd name="T56" fmla="*/ 17 w 92"/>
                  <a:gd name="T57" fmla="*/ 15 h 93"/>
                  <a:gd name="T58" fmla="*/ 38 w 92"/>
                  <a:gd name="T59" fmla="*/ 17 h 93"/>
                  <a:gd name="T60" fmla="*/ 43 w 92"/>
                  <a:gd name="T61" fmla="*/ 17 h 93"/>
                  <a:gd name="T62" fmla="*/ 36 w 92"/>
                  <a:gd name="T63" fmla="*/ 19 h 93"/>
                  <a:gd name="T64" fmla="*/ 66 w 92"/>
                  <a:gd name="T65" fmla="*/ 37 h 93"/>
                  <a:gd name="T66" fmla="*/ 74 w 92"/>
                  <a:gd name="T67" fmla="*/ 51 h 93"/>
                  <a:gd name="T68" fmla="*/ 72 w 92"/>
                  <a:gd name="T69" fmla="*/ 57 h 93"/>
                  <a:gd name="T70" fmla="*/ 69 w 92"/>
                  <a:gd name="T71" fmla="*/ 68 h 93"/>
                  <a:gd name="T72" fmla="*/ 63 w 92"/>
                  <a:gd name="T73" fmla="*/ 76 h 93"/>
                  <a:gd name="T74" fmla="*/ 54 w 92"/>
                  <a:gd name="T75" fmla="*/ 79 h 93"/>
                  <a:gd name="T76" fmla="*/ 51 w 92"/>
                  <a:gd name="T77" fmla="*/ 71 h 93"/>
                  <a:gd name="T78" fmla="*/ 51 w 92"/>
                  <a:gd name="T79" fmla="*/ 61 h 93"/>
                  <a:gd name="T80" fmla="*/ 46 w 92"/>
                  <a:gd name="T81" fmla="*/ 55 h 93"/>
                  <a:gd name="T82" fmla="*/ 36 w 92"/>
                  <a:gd name="T83" fmla="*/ 54 h 93"/>
                  <a:gd name="T84" fmla="*/ 30 w 92"/>
                  <a:gd name="T85" fmla="*/ 44 h 93"/>
                  <a:gd name="T86" fmla="*/ 35 w 92"/>
                  <a:gd name="T87" fmla="*/ 35 h 93"/>
                  <a:gd name="T88" fmla="*/ 43 w 92"/>
                  <a:gd name="T89" fmla="*/ 30 h 93"/>
                  <a:gd name="T90" fmla="*/ 50 w 92"/>
                  <a:gd name="T91" fmla="*/ 33 h 93"/>
                  <a:gd name="T92" fmla="*/ 75 w 92"/>
                  <a:gd name="T93" fmla="*/ 68 h 93"/>
                  <a:gd name="T94" fmla="*/ 71 w 92"/>
                  <a:gd name="T95" fmla="*/ 72 h 93"/>
                  <a:gd name="T96" fmla="*/ 75 w 92"/>
                  <a:gd name="T97" fmla="*/ 64 h 93"/>
                  <a:gd name="T98" fmla="*/ 7 w 92"/>
                  <a:gd name="T99" fmla="*/ 57 h 93"/>
                  <a:gd name="T100" fmla="*/ 14 w 92"/>
                  <a:gd name="T101" fmla="*/ 65 h 93"/>
                  <a:gd name="T102" fmla="*/ 21 w 92"/>
                  <a:gd name="T103" fmla="*/ 70 h 93"/>
                  <a:gd name="T104" fmla="*/ 18 w 92"/>
                  <a:gd name="T105" fmla="*/ 7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2" h="93">
                    <a:moveTo>
                      <a:pt x="46" y="0"/>
                    </a:moveTo>
                    <a:cubicBezTo>
                      <a:pt x="20" y="0"/>
                      <a:pt x="0" y="21"/>
                      <a:pt x="0" y="46"/>
                    </a:cubicBezTo>
                    <a:cubicBezTo>
                      <a:pt x="0" y="72"/>
                      <a:pt x="20" y="93"/>
                      <a:pt x="46" y="93"/>
                    </a:cubicBezTo>
                    <a:cubicBezTo>
                      <a:pt x="72" y="93"/>
                      <a:pt x="92" y="72"/>
                      <a:pt x="92" y="46"/>
                    </a:cubicBezTo>
                    <a:cubicBezTo>
                      <a:pt x="92" y="21"/>
                      <a:pt x="72" y="0"/>
                      <a:pt x="46" y="0"/>
                    </a:cubicBezTo>
                    <a:moveTo>
                      <a:pt x="88" y="46"/>
                    </a:moveTo>
                    <a:cubicBezTo>
                      <a:pt x="88" y="47"/>
                      <a:pt x="88" y="48"/>
                      <a:pt x="88" y="49"/>
                    </a:cubicBezTo>
                    <a:cubicBezTo>
                      <a:pt x="88" y="48"/>
                      <a:pt x="88" y="47"/>
                      <a:pt x="87" y="47"/>
                    </a:cubicBezTo>
                    <a:cubicBezTo>
                      <a:pt x="87" y="46"/>
                      <a:pt x="86" y="44"/>
                      <a:pt x="86" y="44"/>
                    </a:cubicBezTo>
                    <a:cubicBezTo>
                      <a:pt x="86" y="44"/>
                      <a:pt x="85" y="42"/>
                      <a:pt x="85" y="42"/>
                    </a:cubicBezTo>
                    <a:cubicBezTo>
                      <a:pt x="84" y="42"/>
                      <a:pt x="84" y="41"/>
                      <a:pt x="82" y="40"/>
                    </a:cubicBezTo>
                    <a:cubicBezTo>
                      <a:pt x="81" y="40"/>
                      <a:pt x="81" y="39"/>
                      <a:pt x="80" y="39"/>
                    </a:cubicBezTo>
                    <a:cubicBezTo>
                      <a:pt x="79" y="39"/>
                      <a:pt x="78" y="38"/>
                      <a:pt x="77" y="37"/>
                    </a:cubicBezTo>
                    <a:cubicBezTo>
                      <a:pt x="76" y="37"/>
                      <a:pt x="76" y="37"/>
                      <a:pt x="76" y="37"/>
                    </a:cubicBezTo>
                    <a:cubicBezTo>
                      <a:pt x="76" y="37"/>
                      <a:pt x="77" y="39"/>
                      <a:pt x="77" y="39"/>
                    </a:cubicBezTo>
                    <a:cubicBezTo>
                      <a:pt x="77" y="40"/>
                      <a:pt x="78" y="41"/>
                      <a:pt x="80" y="40"/>
                    </a:cubicBezTo>
                    <a:cubicBezTo>
                      <a:pt x="80" y="40"/>
                      <a:pt x="81" y="42"/>
                      <a:pt x="81" y="43"/>
                    </a:cubicBezTo>
                    <a:cubicBezTo>
                      <a:pt x="82" y="43"/>
                      <a:pt x="81" y="44"/>
                      <a:pt x="80" y="44"/>
                    </a:cubicBezTo>
                    <a:cubicBezTo>
                      <a:pt x="79" y="45"/>
                      <a:pt x="79" y="45"/>
                      <a:pt x="79" y="45"/>
                    </a:cubicBezTo>
                    <a:cubicBezTo>
                      <a:pt x="78" y="46"/>
                      <a:pt x="77" y="47"/>
                      <a:pt x="76" y="47"/>
                    </a:cubicBezTo>
                    <a:cubicBezTo>
                      <a:pt x="76" y="47"/>
                      <a:pt x="74" y="48"/>
                      <a:pt x="73" y="47"/>
                    </a:cubicBezTo>
                    <a:cubicBezTo>
                      <a:pt x="72" y="47"/>
                      <a:pt x="73" y="46"/>
                      <a:pt x="72" y="45"/>
                    </a:cubicBezTo>
                    <a:cubicBezTo>
                      <a:pt x="72" y="44"/>
                      <a:pt x="69" y="39"/>
                      <a:pt x="67" y="37"/>
                    </a:cubicBezTo>
                    <a:cubicBezTo>
                      <a:pt x="67" y="37"/>
                      <a:pt x="66" y="36"/>
                      <a:pt x="66" y="35"/>
                    </a:cubicBezTo>
                    <a:cubicBezTo>
                      <a:pt x="65" y="35"/>
                      <a:pt x="67" y="35"/>
                      <a:pt x="67" y="35"/>
                    </a:cubicBezTo>
                    <a:cubicBezTo>
                      <a:pt x="67" y="35"/>
                      <a:pt x="67" y="34"/>
                      <a:pt x="66" y="33"/>
                    </a:cubicBezTo>
                    <a:cubicBezTo>
                      <a:pt x="66" y="32"/>
                      <a:pt x="67" y="31"/>
                      <a:pt x="67" y="31"/>
                    </a:cubicBezTo>
                    <a:cubicBezTo>
                      <a:pt x="67" y="31"/>
                      <a:pt x="65" y="32"/>
                      <a:pt x="65" y="32"/>
                    </a:cubicBezTo>
                    <a:cubicBezTo>
                      <a:pt x="64" y="33"/>
                      <a:pt x="64" y="32"/>
                      <a:pt x="63" y="31"/>
                    </a:cubicBezTo>
                    <a:cubicBezTo>
                      <a:pt x="62" y="30"/>
                      <a:pt x="62" y="29"/>
                      <a:pt x="62" y="28"/>
                    </a:cubicBezTo>
                    <a:cubicBezTo>
                      <a:pt x="61" y="28"/>
                      <a:pt x="62" y="27"/>
                      <a:pt x="62" y="27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27"/>
                      <a:pt x="66" y="26"/>
                      <a:pt x="67" y="26"/>
                    </a:cubicBezTo>
                    <a:cubicBezTo>
                      <a:pt x="68" y="27"/>
                      <a:pt x="70" y="27"/>
                      <a:pt x="70" y="27"/>
                    </a:cubicBezTo>
                    <a:cubicBezTo>
                      <a:pt x="70" y="27"/>
                      <a:pt x="70" y="26"/>
                      <a:pt x="69" y="25"/>
                    </a:cubicBezTo>
                    <a:cubicBezTo>
                      <a:pt x="69" y="25"/>
                      <a:pt x="67" y="24"/>
                      <a:pt x="67" y="24"/>
                    </a:cubicBezTo>
                    <a:cubicBezTo>
                      <a:pt x="66" y="24"/>
                      <a:pt x="67" y="23"/>
                      <a:pt x="68" y="23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66" y="22"/>
                      <a:pt x="64" y="23"/>
                      <a:pt x="64" y="23"/>
                    </a:cubicBezTo>
                    <a:cubicBezTo>
                      <a:pt x="63" y="23"/>
                      <a:pt x="63" y="24"/>
                      <a:pt x="62" y="24"/>
                    </a:cubicBezTo>
                    <a:cubicBezTo>
                      <a:pt x="61" y="25"/>
                      <a:pt x="62" y="26"/>
                      <a:pt x="62" y="27"/>
                    </a:cubicBezTo>
                    <a:cubicBezTo>
                      <a:pt x="61" y="27"/>
                      <a:pt x="60" y="27"/>
                      <a:pt x="60" y="27"/>
                    </a:cubicBezTo>
                    <a:cubicBezTo>
                      <a:pt x="60" y="27"/>
                      <a:pt x="58" y="27"/>
                      <a:pt x="58" y="27"/>
                    </a:cubicBezTo>
                    <a:cubicBezTo>
                      <a:pt x="56" y="27"/>
                      <a:pt x="57" y="29"/>
                      <a:pt x="58" y="29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6"/>
                      <a:pt x="54" y="25"/>
                      <a:pt x="54" y="24"/>
                    </a:cubicBezTo>
                    <a:cubicBezTo>
                      <a:pt x="53" y="24"/>
                      <a:pt x="51" y="23"/>
                      <a:pt x="51" y="23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0" y="26"/>
                      <a:pt x="51" y="25"/>
                      <a:pt x="50" y="25"/>
                    </a:cubicBezTo>
                    <a:cubicBezTo>
                      <a:pt x="50" y="25"/>
                      <a:pt x="49" y="24"/>
                      <a:pt x="49" y="24"/>
                    </a:cubicBezTo>
                    <a:cubicBezTo>
                      <a:pt x="49" y="24"/>
                      <a:pt x="47" y="24"/>
                      <a:pt x="46" y="25"/>
                    </a:cubicBezTo>
                    <a:cubicBezTo>
                      <a:pt x="46" y="25"/>
                      <a:pt x="46" y="25"/>
                      <a:pt x="45" y="26"/>
                    </a:cubicBezTo>
                    <a:cubicBezTo>
                      <a:pt x="44" y="26"/>
                      <a:pt x="43" y="26"/>
                      <a:pt x="43" y="27"/>
                    </a:cubicBezTo>
                    <a:cubicBezTo>
                      <a:pt x="43" y="27"/>
                      <a:pt x="42" y="29"/>
                      <a:pt x="41" y="29"/>
                    </a:cubicBezTo>
                    <a:cubicBezTo>
                      <a:pt x="40" y="30"/>
                      <a:pt x="39" y="30"/>
                      <a:pt x="39" y="30"/>
                    </a:cubicBezTo>
                    <a:cubicBezTo>
                      <a:pt x="38" y="30"/>
                      <a:pt x="36" y="29"/>
                      <a:pt x="36" y="29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7"/>
                      <a:pt x="36" y="25"/>
                      <a:pt x="36" y="25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2"/>
                      <a:pt x="40" y="21"/>
                      <a:pt x="41" y="20"/>
                    </a:cubicBezTo>
                    <a:cubicBezTo>
                      <a:pt x="42" y="20"/>
                      <a:pt x="43" y="19"/>
                      <a:pt x="44" y="19"/>
                    </a:cubicBezTo>
                    <a:cubicBezTo>
                      <a:pt x="44" y="19"/>
                      <a:pt x="45" y="18"/>
                      <a:pt x="45" y="18"/>
                    </a:cubicBezTo>
                    <a:cubicBezTo>
                      <a:pt x="45" y="18"/>
                      <a:pt x="46" y="17"/>
                      <a:pt x="47" y="16"/>
                    </a:cubicBezTo>
                    <a:cubicBezTo>
                      <a:pt x="47" y="16"/>
                      <a:pt x="48" y="16"/>
                      <a:pt x="49" y="15"/>
                    </a:cubicBezTo>
                    <a:cubicBezTo>
                      <a:pt x="49" y="15"/>
                      <a:pt x="52" y="18"/>
                      <a:pt x="52" y="18"/>
                    </a:cubicBezTo>
                    <a:cubicBezTo>
                      <a:pt x="53" y="18"/>
                      <a:pt x="55" y="17"/>
                      <a:pt x="55" y="17"/>
                    </a:cubicBezTo>
                    <a:cubicBezTo>
                      <a:pt x="55" y="17"/>
                      <a:pt x="55" y="15"/>
                      <a:pt x="55" y="15"/>
                    </a:cubicBezTo>
                    <a:cubicBezTo>
                      <a:pt x="55" y="14"/>
                      <a:pt x="54" y="13"/>
                      <a:pt x="54" y="13"/>
                    </a:cubicBezTo>
                    <a:cubicBezTo>
                      <a:pt x="54" y="13"/>
                      <a:pt x="54" y="13"/>
                      <a:pt x="53" y="14"/>
                    </a:cubicBezTo>
                    <a:cubicBezTo>
                      <a:pt x="53" y="15"/>
                      <a:pt x="52" y="15"/>
                      <a:pt x="52" y="15"/>
                    </a:cubicBezTo>
                    <a:cubicBezTo>
                      <a:pt x="52" y="15"/>
                      <a:pt x="50" y="15"/>
                      <a:pt x="50" y="15"/>
                    </a:cubicBezTo>
                    <a:cubicBezTo>
                      <a:pt x="50" y="14"/>
                      <a:pt x="49" y="14"/>
                      <a:pt x="49" y="13"/>
                    </a:cubicBezTo>
                    <a:cubicBezTo>
                      <a:pt x="49" y="13"/>
                      <a:pt x="48" y="13"/>
                      <a:pt x="47" y="13"/>
                    </a:cubicBezTo>
                    <a:cubicBezTo>
                      <a:pt x="46" y="13"/>
                      <a:pt x="47" y="11"/>
                      <a:pt x="47" y="11"/>
                    </a:cubicBezTo>
                    <a:cubicBezTo>
                      <a:pt x="47" y="11"/>
                      <a:pt x="48" y="10"/>
                      <a:pt x="49" y="10"/>
                    </a:cubicBezTo>
                    <a:cubicBezTo>
                      <a:pt x="49" y="10"/>
                      <a:pt x="51" y="9"/>
                      <a:pt x="51" y="9"/>
                    </a:cubicBezTo>
                    <a:cubicBezTo>
                      <a:pt x="52" y="9"/>
                      <a:pt x="54" y="8"/>
                      <a:pt x="55" y="8"/>
                    </a:cubicBezTo>
                    <a:cubicBezTo>
                      <a:pt x="55" y="8"/>
                      <a:pt x="56" y="8"/>
                      <a:pt x="57" y="8"/>
                    </a:cubicBezTo>
                    <a:cubicBezTo>
                      <a:pt x="57" y="8"/>
                      <a:pt x="59" y="8"/>
                      <a:pt x="59" y="8"/>
                    </a:cubicBezTo>
                    <a:cubicBezTo>
                      <a:pt x="63" y="8"/>
                      <a:pt x="63" y="8"/>
                      <a:pt x="63" y="8"/>
                    </a:cubicBezTo>
                    <a:cubicBezTo>
                      <a:pt x="63" y="8"/>
                      <a:pt x="66" y="9"/>
                      <a:pt x="65" y="10"/>
                    </a:cubicBezTo>
                    <a:cubicBezTo>
                      <a:pt x="65" y="10"/>
                      <a:pt x="66" y="11"/>
                      <a:pt x="66" y="11"/>
                    </a:cubicBezTo>
                    <a:cubicBezTo>
                      <a:pt x="67" y="12"/>
                      <a:pt x="68" y="11"/>
                      <a:pt x="68" y="10"/>
                    </a:cubicBezTo>
                    <a:cubicBezTo>
                      <a:pt x="80" y="18"/>
                      <a:pt x="88" y="31"/>
                      <a:pt x="88" y="46"/>
                    </a:cubicBezTo>
                    <a:close/>
                    <a:moveTo>
                      <a:pt x="12" y="21"/>
                    </a:moveTo>
                    <a:cubicBezTo>
                      <a:pt x="12" y="22"/>
                      <a:pt x="11" y="22"/>
                      <a:pt x="12" y="24"/>
                    </a:cubicBezTo>
                    <a:cubicBezTo>
                      <a:pt x="13" y="26"/>
                      <a:pt x="12" y="27"/>
                      <a:pt x="12" y="27"/>
                    </a:cubicBezTo>
                    <a:cubicBezTo>
                      <a:pt x="12" y="27"/>
                      <a:pt x="10" y="29"/>
                      <a:pt x="9" y="29"/>
                    </a:cubicBezTo>
                    <a:cubicBezTo>
                      <a:pt x="9" y="29"/>
                      <a:pt x="7" y="31"/>
                      <a:pt x="8" y="31"/>
                    </a:cubicBezTo>
                    <a:cubicBezTo>
                      <a:pt x="9" y="30"/>
                      <a:pt x="10" y="30"/>
                      <a:pt x="9" y="31"/>
                    </a:cubicBezTo>
                    <a:cubicBezTo>
                      <a:pt x="8" y="32"/>
                      <a:pt x="7" y="34"/>
                      <a:pt x="6" y="35"/>
                    </a:cubicBezTo>
                    <a:cubicBezTo>
                      <a:pt x="6" y="36"/>
                      <a:pt x="5" y="38"/>
                      <a:pt x="5" y="39"/>
                    </a:cubicBezTo>
                    <a:cubicBezTo>
                      <a:pt x="5" y="40"/>
                      <a:pt x="4" y="42"/>
                      <a:pt x="4" y="42"/>
                    </a:cubicBezTo>
                    <a:cubicBezTo>
                      <a:pt x="4" y="43"/>
                      <a:pt x="4" y="45"/>
                      <a:pt x="4" y="45"/>
                    </a:cubicBezTo>
                    <a:cubicBezTo>
                      <a:pt x="4" y="36"/>
                      <a:pt x="7" y="28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lose/>
                    <a:moveTo>
                      <a:pt x="17" y="15"/>
                    </a:moveTo>
                    <a:cubicBezTo>
                      <a:pt x="21" y="11"/>
                      <a:pt x="26" y="9"/>
                      <a:pt x="31" y="7"/>
                    </a:cubicBezTo>
                    <a:cubicBezTo>
                      <a:pt x="30" y="7"/>
                      <a:pt x="30" y="8"/>
                      <a:pt x="30" y="8"/>
                    </a:cubicBezTo>
                    <a:cubicBezTo>
                      <a:pt x="30" y="8"/>
                      <a:pt x="29" y="8"/>
                      <a:pt x="26" y="10"/>
                    </a:cubicBezTo>
                    <a:cubicBezTo>
                      <a:pt x="24" y="12"/>
                      <a:pt x="25" y="12"/>
                      <a:pt x="24" y="12"/>
                    </a:cubicBezTo>
                    <a:cubicBezTo>
                      <a:pt x="24" y="13"/>
                      <a:pt x="24" y="13"/>
                      <a:pt x="23" y="14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16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5"/>
                    </a:cubicBezTo>
                    <a:close/>
                    <a:moveTo>
                      <a:pt x="36" y="19"/>
                    </a:move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7"/>
                      <a:pt x="38" y="17"/>
                      <a:pt x="38" y="17"/>
                    </a:cubicBezTo>
                    <a:lnTo>
                      <a:pt x="36" y="19"/>
                    </a:lnTo>
                    <a:close/>
                    <a:moveTo>
                      <a:pt x="57" y="34"/>
                    </a:moveTo>
                    <a:cubicBezTo>
                      <a:pt x="58" y="34"/>
                      <a:pt x="59" y="34"/>
                      <a:pt x="59" y="34"/>
                    </a:cubicBezTo>
                    <a:cubicBezTo>
                      <a:pt x="59" y="34"/>
                      <a:pt x="63" y="35"/>
                      <a:pt x="63" y="36"/>
                    </a:cubicBezTo>
                    <a:cubicBezTo>
                      <a:pt x="64" y="36"/>
                      <a:pt x="65" y="36"/>
                      <a:pt x="66" y="37"/>
                    </a:cubicBezTo>
                    <a:cubicBezTo>
                      <a:pt x="66" y="37"/>
                      <a:pt x="67" y="39"/>
                      <a:pt x="67" y="39"/>
                    </a:cubicBezTo>
                    <a:cubicBezTo>
                      <a:pt x="67" y="40"/>
                      <a:pt x="68" y="42"/>
                      <a:pt x="68" y="42"/>
                    </a:cubicBezTo>
                    <a:cubicBezTo>
                      <a:pt x="68" y="43"/>
                      <a:pt x="69" y="44"/>
                      <a:pt x="69" y="45"/>
                    </a:cubicBezTo>
                    <a:cubicBezTo>
                      <a:pt x="70" y="46"/>
                      <a:pt x="73" y="50"/>
                      <a:pt x="74" y="51"/>
                    </a:cubicBezTo>
                    <a:cubicBezTo>
                      <a:pt x="76" y="51"/>
                      <a:pt x="76" y="51"/>
                      <a:pt x="76" y="51"/>
                    </a:cubicBezTo>
                    <a:cubicBezTo>
                      <a:pt x="76" y="51"/>
                      <a:pt x="76" y="52"/>
                      <a:pt x="76" y="53"/>
                    </a:cubicBezTo>
                    <a:cubicBezTo>
                      <a:pt x="75" y="53"/>
                      <a:pt x="74" y="54"/>
                      <a:pt x="74" y="55"/>
                    </a:cubicBezTo>
                    <a:cubicBezTo>
                      <a:pt x="74" y="56"/>
                      <a:pt x="73" y="57"/>
                      <a:pt x="72" y="57"/>
                    </a:cubicBezTo>
                    <a:cubicBezTo>
                      <a:pt x="71" y="58"/>
                      <a:pt x="71" y="59"/>
                      <a:pt x="70" y="60"/>
                    </a:cubicBezTo>
                    <a:cubicBezTo>
                      <a:pt x="70" y="60"/>
                      <a:pt x="69" y="62"/>
                      <a:pt x="69" y="62"/>
                    </a:cubicBezTo>
                    <a:cubicBezTo>
                      <a:pt x="69" y="62"/>
                      <a:pt x="70" y="65"/>
                      <a:pt x="70" y="66"/>
                    </a:cubicBezTo>
                    <a:cubicBezTo>
                      <a:pt x="70" y="66"/>
                      <a:pt x="69" y="68"/>
                      <a:pt x="69" y="68"/>
                    </a:cubicBezTo>
                    <a:cubicBezTo>
                      <a:pt x="67" y="69"/>
                      <a:pt x="67" y="69"/>
                      <a:pt x="67" y="69"/>
                    </a:cubicBezTo>
                    <a:cubicBezTo>
                      <a:pt x="65" y="72"/>
                      <a:pt x="65" y="72"/>
                      <a:pt x="65" y="72"/>
                    </a:cubicBezTo>
                    <a:cubicBezTo>
                      <a:pt x="66" y="74"/>
                      <a:pt x="66" y="74"/>
                      <a:pt x="66" y="74"/>
                    </a:cubicBezTo>
                    <a:cubicBezTo>
                      <a:pt x="66" y="74"/>
                      <a:pt x="64" y="75"/>
                      <a:pt x="63" y="76"/>
                    </a:cubicBezTo>
                    <a:cubicBezTo>
                      <a:pt x="62" y="77"/>
                      <a:pt x="63" y="77"/>
                      <a:pt x="62" y="78"/>
                    </a:cubicBezTo>
                    <a:cubicBezTo>
                      <a:pt x="61" y="79"/>
                      <a:pt x="59" y="80"/>
                      <a:pt x="58" y="80"/>
                    </a:cubicBezTo>
                    <a:cubicBezTo>
                      <a:pt x="58" y="80"/>
                      <a:pt x="54" y="80"/>
                      <a:pt x="54" y="80"/>
                    </a:cubicBezTo>
                    <a:cubicBezTo>
                      <a:pt x="54" y="79"/>
                      <a:pt x="54" y="79"/>
                      <a:pt x="54" y="79"/>
                    </a:cubicBezTo>
                    <a:cubicBezTo>
                      <a:pt x="54" y="77"/>
                      <a:pt x="54" y="77"/>
                      <a:pt x="54" y="77"/>
                    </a:cubicBezTo>
                    <a:cubicBezTo>
                      <a:pt x="54" y="77"/>
                      <a:pt x="53" y="75"/>
                      <a:pt x="53" y="75"/>
                    </a:cubicBezTo>
                    <a:cubicBezTo>
                      <a:pt x="52" y="74"/>
                      <a:pt x="53" y="73"/>
                      <a:pt x="52" y="72"/>
                    </a:cubicBezTo>
                    <a:cubicBezTo>
                      <a:pt x="51" y="72"/>
                      <a:pt x="51" y="71"/>
                      <a:pt x="51" y="71"/>
                    </a:cubicBezTo>
                    <a:cubicBezTo>
                      <a:pt x="50" y="70"/>
                      <a:pt x="51" y="69"/>
                      <a:pt x="51" y="69"/>
                    </a:cubicBezTo>
                    <a:cubicBezTo>
                      <a:pt x="51" y="69"/>
                      <a:pt x="51" y="67"/>
                      <a:pt x="52" y="66"/>
                    </a:cubicBezTo>
                    <a:cubicBezTo>
                      <a:pt x="52" y="66"/>
                      <a:pt x="52" y="65"/>
                      <a:pt x="51" y="64"/>
                    </a:cubicBezTo>
                    <a:cubicBezTo>
                      <a:pt x="51" y="63"/>
                      <a:pt x="51" y="62"/>
                      <a:pt x="51" y="61"/>
                    </a:cubicBezTo>
                    <a:cubicBezTo>
                      <a:pt x="51" y="61"/>
                      <a:pt x="50" y="60"/>
                      <a:pt x="49" y="59"/>
                    </a:cubicBezTo>
                    <a:cubicBezTo>
                      <a:pt x="49" y="59"/>
                      <a:pt x="49" y="58"/>
                      <a:pt x="49" y="58"/>
                    </a:cubicBezTo>
                    <a:cubicBezTo>
                      <a:pt x="49" y="57"/>
                      <a:pt x="48" y="56"/>
                      <a:pt x="49" y="55"/>
                    </a:cubicBezTo>
                    <a:cubicBezTo>
                      <a:pt x="49" y="53"/>
                      <a:pt x="47" y="54"/>
                      <a:pt x="46" y="55"/>
                    </a:cubicBezTo>
                    <a:cubicBezTo>
                      <a:pt x="45" y="55"/>
                      <a:pt x="45" y="54"/>
                      <a:pt x="45" y="53"/>
                    </a:cubicBezTo>
                    <a:cubicBezTo>
                      <a:pt x="45" y="52"/>
                      <a:pt x="43" y="53"/>
                      <a:pt x="42" y="54"/>
                    </a:cubicBezTo>
                    <a:cubicBezTo>
                      <a:pt x="41" y="54"/>
                      <a:pt x="39" y="54"/>
                      <a:pt x="38" y="55"/>
                    </a:cubicBezTo>
                    <a:cubicBezTo>
                      <a:pt x="37" y="55"/>
                      <a:pt x="36" y="54"/>
                      <a:pt x="36" y="54"/>
                    </a:cubicBezTo>
                    <a:cubicBezTo>
                      <a:pt x="36" y="54"/>
                      <a:pt x="35" y="53"/>
                      <a:pt x="34" y="53"/>
                    </a:cubicBezTo>
                    <a:cubicBezTo>
                      <a:pt x="33" y="52"/>
                      <a:pt x="33" y="51"/>
                      <a:pt x="32" y="51"/>
                    </a:cubicBezTo>
                    <a:cubicBezTo>
                      <a:pt x="31" y="50"/>
                      <a:pt x="30" y="47"/>
                      <a:pt x="30" y="47"/>
                    </a:cubicBezTo>
                    <a:cubicBezTo>
                      <a:pt x="29" y="46"/>
                      <a:pt x="30" y="45"/>
                      <a:pt x="30" y="44"/>
                    </a:cubicBezTo>
                    <a:cubicBezTo>
                      <a:pt x="30" y="43"/>
                      <a:pt x="30" y="42"/>
                      <a:pt x="30" y="41"/>
                    </a:cubicBezTo>
                    <a:cubicBezTo>
                      <a:pt x="30" y="40"/>
                      <a:pt x="30" y="39"/>
                      <a:pt x="31" y="39"/>
                    </a:cubicBezTo>
                    <a:cubicBezTo>
                      <a:pt x="31" y="38"/>
                      <a:pt x="33" y="37"/>
                      <a:pt x="34" y="37"/>
                    </a:cubicBezTo>
                    <a:cubicBezTo>
                      <a:pt x="34" y="36"/>
                      <a:pt x="35" y="35"/>
                      <a:pt x="35" y="35"/>
                    </a:cubicBezTo>
                    <a:cubicBezTo>
                      <a:pt x="35" y="34"/>
                      <a:pt x="36" y="34"/>
                      <a:pt x="36" y="33"/>
                    </a:cubicBezTo>
                    <a:cubicBezTo>
                      <a:pt x="36" y="32"/>
                      <a:pt x="38" y="31"/>
                      <a:pt x="39" y="31"/>
                    </a:cubicBezTo>
                    <a:cubicBezTo>
                      <a:pt x="39" y="31"/>
                      <a:pt x="40" y="31"/>
                      <a:pt x="41" y="31"/>
                    </a:cubicBezTo>
                    <a:cubicBezTo>
                      <a:pt x="41" y="31"/>
                      <a:pt x="42" y="31"/>
                      <a:pt x="43" y="30"/>
                    </a:cubicBezTo>
                    <a:cubicBezTo>
                      <a:pt x="44" y="30"/>
                      <a:pt x="45" y="30"/>
                      <a:pt x="45" y="30"/>
                    </a:cubicBezTo>
                    <a:cubicBezTo>
                      <a:pt x="45" y="30"/>
                      <a:pt x="47" y="30"/>
                      <a:pt x="47" y="30"/>
                    </a:cubicBezTo>
                    <a:cubicBezTo>
                      <a:pt x="48" y="30"/>
                      <a:pt x="49" y="30"/>
                      <a:pt x="49" y="30"/>
                    </a:cubicBezTo>
                    <a:cubicBezTo>
                      <a:pt x="49" y="30"/>
                      <a:pt x="50" y="32"/>
                      <a:pt x="50" y="33"/>
                    </a:cubicBezTo>
                    <a:cubicBezTo>
                      <a:pt x="50" y="33"/>
                      <a:pt x="50" y="34"/>
                      <a:pt x="51" y="34"/>
                    </a:cubicBezTo>
                    <a:cubicBezTo>
                      <a:pt x="52" y="34"/>
                      <a:pt x="56" y="35"/>
                      <a:pt x="57" y="34"/>
                    </a:cubicBezTo>
                    <a:close/>
                    <a:moveTo>
                      <a:pt x="76" y="65"/>
                    </a:moveTo>
                    <a:cubicBezTo>
                      <a:pt x="76" y="66"/>
                      <a:pt x="75" y="67"/>
                      <a:pt x="75" y="68"/>
                    </a:cubicBezTo>
                    <a:cubicBezTo>
                      <a:pt x="75" y="68"/>
                      <a:pt x="75" y="69"/>
                      <a:pt x="75" y="70"/>
                    </a:cubicBezTo>
                    <a:cubicBezTo>
                      <a:pt x="74" y="71"/>
                      <a:pt x="74" y="72"/>
                      <a:pt x="73" y="72"/>
                    </a:cubicBezTo>
                    <a:cubicBezTo>
                      <a:pt x="73" y="73"/>
                      <a:pt x="72" y="74"/>
                      <a:pt x="71" y="74"/>
                    </a:cubicBezTo>
                    <a:cubicBezTo>
                      <a:pt x="71" y="74"/>
                      <a:pt x="71" y="73"/>
                      <a:pt x="71" y="72"/>
                    </a:cubicBezTo>
                    <a:cubicBezTo>
                      <a:pt x="71" y="71"/>
                      <a:pt x="72" y="70"/>
                      <a:pt x="72" y="70"/>
                    </a:cubicBezTo>
                    <a:cubicBezTo>
                      <a:pt x="72" y="70"/>
                      <a:pt x="72" y="69"/>
                      <a:pt x="72" y="68"/>
                    </a:cubicBezTo>
                    <a:cubicBezTo>
                      <a:pt x="72" y="67"/>
                      <a:pt x="74" y="67"/>
                      <a:pt x="74" y="67"/>
                    </a:cubicBezTo>
                    <a:cubicBezTo>
                      <a:pt x="75" y="64"/>
                      <a:pt x="75" y="64"/>
                      <a:pt x="75" y="64"/>
                    </a:cubicBezTo>
                    <a:cubicBezTo>
                      <a:pt x="75" y="64"/>
                      <a:pt x="76" y="65"/>
                      <a:pt x="76" y="65"/>
                    </a:cubicBezTo>
                    <a:close/>
                    <a:moveTo>
                      <a:pt x="5" y="56"/>
                    </a:moveTo>
                    <a:cubicBezTo>
                      <a:pt x="5" y="56"/>
                      <a:pt x="5" y="56"/>
                      <a:pt x="6" y="56"/>
                    </a:cubicBezTo>
                    <a:cubicBezTo>
                      <a:pt x="6" y="57"/>
                      <a:pt x="6" y="57"/>
                      <a:pt x="7" y="57"/>
                    </a:cubicBezTo>
                    <a:cubicBezTo>
                      <a:pt x="8" y="58"/>
                      <a:pt x="8" y="58"/>
                      <a:pt x="9" y="59"/>
                    </a:cubicBezTo>
                    <a:cubicBezTo>
                      <a:pt x="10" y="59"/>
                      <a:pt x="10" y="59"/>
                      <a:pt x="11" y="60"/>
                    </a:cubicBezTo>
                    <a:cubicBezTo>
                      <a:pt x="13" y="62"/>
                      <a:pt x="12" y="62"/>
                      <a:pt x="13" y="63"/>
                    </a:cubicBezTo>
                    <a:cubicBezTo>
                      <a:pt x="13" y="63"/>
                      <a:pt x="14" y="64"/>
                      <a:pt x="14" y="65"/>
                    </a:cubicBezTo>
                    <a:cubicBezTo>
                      <a:pt x="14" y="65"/>
                      <a:pt x="15" y="65"/>
                      <a:pt x="16" y="66"/>
                    </a:cubicBezTo>
                    <a:cubicBezTo>
                      <a:pt x="16" y="66"/>
                      <a:pt x="17" y="66"/>
                      <a:pt x="17" y="66"/>
                    </a:cubicBezTo>
                    <a:cubicBezTo>
                      <a:pt x="18" y="66"/>
                      <a:pt x="19" y="68"/>
                      <a:pt x="20" y="68"/>
                    </a:cubicBezTo>
                    <a:cubicBezTo>
                      <a:pt x="21" y="68"/>
                      <a:pt x="21" y="70"/>
                      <a:pt x="21" y="70"/>
                    </a:cubicBezTo>
                    <a:cubicBezTo>
                      <a:pt x="20" y="72"/>
                      <a:pt x="20" y="72"/>
                      <a:pt x="20" y="72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6"/>
                      <a:pt x="19" y="77"/>
                      <a:pt x="18" y="77"/>
                    </a:cubicBezTo>
                    <a:cubicBezTo>
                      <a:pt x="18" y="77"/>
                      <a:pt x="18" y="77"/>
                      <a:pt x="17" y="77"/>
                    </a:cubicBezTo>
                    <a:cubicBezTo>
                      <a:pt x="11" y="72"/>
                      <a:pt x="7" y="64"/>
                      <a:pt x="5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p>
                <a:pPr algn="ctr"/>
                <a:endParaRPr lang="zh-CN" altLang="en-US" sz="1350"/>
              </a:p>
            </p:txBody>
          </p:sp>
          <p:sp>
            <p:nvSpPr>
              <p:cNvPr id="15" name="Freeform 97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3780219" y="1484221"/>
                <a:ext cx="70831" cy="1489357"/>
              </a:xfrm>
              <a:custGeom>
                <a:avLst/>
                <a:gdLst>
                  <a:gd name="T0" fmla="*/ 18 w 27"/>
                  <a:gd name="T1" fmla="*/ 0 h 1217"/>
                  <a:gd name="T2" fmla="*/ 14 w 27"/>
                  <a:gd name="T3" fmla="*/ 0 h 1217"/>
                  <a:gd name="T4" fmla="*/ 14 w 27"/>
                  <a:gd name="T5" fmla="*/ 1164 h 1217"/>
                  <a:gd name="T6" fmla="*/ 14 w 27"/>
                  <a:gd name="T7" fmla="*/ 1164 h 1217"/>
                  <a:gd name="T8" fmla="*/ 23 w 27"/>
                  <a:gd name="T9" fmla="*/ 1213 h 1217"/>
                  <a:gd name="T10" fmla="*/ 4 w 27"/>
                  <a:gd name="T11" fmla="*/ 1213 h 1217"/>
                  <a:gd name="T12" fmla="*/ 5 w 27"/>
                  <a:gd name="T13" fmla="*/ 1211 h 1217"/>
                  <a:gd name="T14" fmla="*/ 0 w 27"/>
                  <a:gd name="T15" fmla="*/ 1212 h 1217"/>
                  <a:gd name="T16" fmla="*/ 0 w 27"/>
                  <a:gd name="T17" fmla="*/ 1215 h 1217"/>
                  <a:gd name="T18" fmla="*/ 0 w 27"/>
                  <a:gd name="T19" fmla="*/ 1216 h 1217"/>
                  <a:gd name="T20" fmla="*/ 2 w 27"/>
                  <a:gd name="T21" fmla="*/ 1217 h 1217"/>
                  <a:gd name="T22" fmla="*/ 25 w 27"/>
                  <a:gd name="T23" fmla="*/ 1217 h 1217"/>
                  <a:gd name="T24" fmla="*/ 27 w 27"/>
                  <a:gd name="T25" fmla="*/ 1216 h 1217"/>
                  <a:gd name="T26" fmla="*/ 27 w 27"/>
                  <a:gd name="T27" fmla="*/ 1215 h 1217"/>
                  <a:gd name="T28" fmla="*/ 18 w 27"/>
                  <a:gd name="T29" fmla="*/ 1164 h 1217"/>
                  <a:gd name="T30" fmla="*/ 18 w 27"/>
                  <a:gd name="T31" fmla="*/ 0 h 1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" h="1217">
                    <a:moveTo>
                      <a:pt x="18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14" y="1164"/>
                      <a:pt x="14" y="1164"/>
                      <a:pt x="14" y="1164"/>
                    </a:cubicBezTo>
                    <a:cubicBezTo>
                      <a:pt x="14" y="1164"/>
                      <a:pt x="14" y="1164"/>
                      <a:pt x="14" y="1164"/>
                    </a:cubicBezTo>
                    <a:cubicBezTo>
                      <a:pt x="23" y="1213"/>
                      <a:pt x="23" y="1213"/>
                      <a:pt x="23" y="1213"/>
                    </a:cubicBezTo>
                    <a:cubicBezTo>
                      <a:pt x="4" y="1213"/>
                      <a:pt x="4" y="1213"/>
                      <a:pt x="4" y="1213"/>
                    </a:cubicBezTo>
                    <a:cubicBezTo>
                      <a:pt x="5" y="1211"/>
                      <a:pt x="5" y="1211"/>
                      <a:pt x="5" y="1211"/>
                    </a:cubicBezTo>
                    <a:cubicBezTo>
                      <a:pt x="0" y="1212"/>
                      <a:pt x="0" y="1212"/>
                      <a:pt x="0" y="1212"/>
                    </a:cubicBezTo>
                    <a:cubicBezTo>
                      <a:pt x="0" y="1215"/>
                      <a:pt x="0" y="1215"/>
                      <a:pt x="0" y="1215"/>
                    </a:cubicBezTo>
                    <a:cubicBezTo>
                      <a:pt x="0" y="1215"/>
                      <a:pt x="0" y="1216"/>
                      <a:pt x="0" y="1216"/>
                    </a:cubicBezTo>
                    <a:cubicBezTo>
                      <a:pt x="1" y="1217"/>
                      <a:pt x="1" y="1217"/>
                      <a:pt x="2" y="1217"/>
                    </a:cubicBezTo>
                    <a:cubicBezTo>
                      <a:pt x="25" y="1217"/>
                      <a:pt x="25" y="1217"/>
                      <a:pt x="25" y="1217"/>
                    </a:cubicBezTo>
                    <a:cubicBezTo>
                      <a:pt x="26" y="1217"/>
                      <a:pt x="26" y="1217"/>
                      <a:pt x="27" y="1216"/>
                    </a:cubicBezTo>
                    <a:cubicBezTo>
                      <a:pt x="27" y="1216"/>
                      <a:pt x="27" y="1215"/>
                      <a:pt x="27" y="1215"/>
                    </a:cubicBezTo>
                    <a:cubicBezTo>
                      <a:pt x="18" y="1164"/>
                      <a:pt x="18" y="1164"/>
                      <a:pt x="18" y="1164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55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p>
                <a:pPr algn="ctr"/>
                <a:endParaRPr lang="zh-CN" altLang="en-US" sz="1350" dirty="0"/>
              </a:p>
            </p:txBody>
          </p:sp>
        </p:grp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5030" y="7033"/>
              <a:ext cx="4341" cy="17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p>
              <a:pPr algn="ctr">
                <a:lnSpc>
                  <a:spcPct val="90000"/>
                </a:lnSpc>
              </a:pPr>
              <a:r>
                <a:rPr lang="en-US" altLang="zh-CN" sz="4000" b="1" dirty="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lt"/>
                  <a:sym typeface="+mn-ea"/>
                </a:rPr>
                <a:t>Teaching </a:t>
              </a:r>
              <a:endParaRPr lang="en-US" altLang="zh-CN" sz="4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  <a:sym typeface="+mn-ea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zh-CN" sz="4000" b="1" dirty="0" smtClean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lt"/>
                  <a:sym typeface="+mn-ea"/>
                </a:rPr>
                <a:t>Procedure</a:t>
              </a:r>
              <a:endParaRPr lang="en-US" altLang="zh-CN" sz="40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lt"/>
                <a:sym typeface="+mn-ea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960000">
            <a:off x="4561840" y="768350"/>
            <a:ext cx="720090" cy="742315"/>
          </a:xfrm>
          <a:prstGeom prst="rect">
            <a:avLst/>
          </a:prstGeom>
        </p:spPr>
      </p:pic>
      <p:grpSp>
        <p:nvGrpSpPr>
          <p:cNvPr id="64" name="组合 63"/>
          <p:cNvGrpSpPr/>
          <p:nvPr/>
        </p:nvGrpSpPr>
        <p:grpSpPr>
          <a:xfrm>
            <a:off x="139065" y="3446145"/>
            <a:ext cx="3434715" cy="3463290"/>
            <a:chOff x="131" y="5740"/>
            <a:chExt cx="5409" cy="5454"/>
          </a:xfrm>
        </p:grpSpPr>
        <p:sp>
          <p:nvSpPr>
            <p:cNvPr id="34" name="矩形 6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31" y="8255"/>
              <a:ext cx="3902" cy="2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>
              <a:normAutofit/>
            </a:bodyPr>
            <a:lstStyle>
              <a:lvl1pPr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smtClean="0">
                  <a:solidFill>
                    <a:schemeClr val="tx1"/>
                  </a:solidFill>
                  <a:latin typeface="Calibri" panose="020F0502020204030204" charset="0"/>
                  <a:ea typeface="+mn-ea"/>
                  <a:sym typeface="Arial" panose="020B0604020202020204" pitchFamily="34" charset="0"/>
                </a:rPr>
                <a:t>Ss- </a:t>
              </a:r>
              <a:r>
                <a:rPr lang="en-US" altLang="zh-CN" sz="2200" b="1" smtClean="0">
                  <a:solidFill>
                    <a:schemeClr val="tx1"/>
                  </a:solidFill>
                  <a:latin typeface="Calibri" panose="020F0502020204030204" charset="0"/>
                  <a:ea typeface="+mn-ea"/>
                  <a:sym typeface="Arial" panose="020B0604020202020204" pitchFamily="34" charset="0"/>
                </a:rPr>
                <a:t>fulfill the tasks online &amp; offline</a:t>
              </a:r>
              <a:endParaRPr lang="en-US" altLang="zh-CN" sz="2200" b="1" smtClean="0">
                <a:solidFill>
                  <a:schemeClr val="tx1"/>
                </a:solidFill>
                <a:latin typeface="Calibri" panose="020F0502020204030204" charset="0"/>
                <a:ea typeface="+mn-ea"/>
                <a:sym typeface="Arial" panose="020B0604020202020204" pitchFamily="34" charset="0"/>
              </a:endParaRPr>
            </a:p>
            <a:p>
              <a:pPr algn="ctr" eaLnBrk="1" hangingPunct="1"/>
              <a:r>
                <a:rPr lang="en-US" altLang="zh-CN" sz="2200" b="1" i="1" smtClean="0">
                  <a:solidFill>
                    <a:schemeClr val="tx1"/>
                  </a:solidFill>
                  <a:latin typeface="Calibri" panose="020F0502020204030204" charset="0"/>
                  <a:ea typeface="+mn-ea"/>
                  <a:sym typeface="Arial" panose="020B0604020202020204" pitchFamily="34" charset="0"/>
                </a:rPr>
                <a:t>e.g. Unipus</a:t>
              </a:r>
              <a:endParaRPr lang="en-US" altLang="zh-CN" sz="2200" b="1" i="1" smtClean="0">
                <a:solidFill>
                  <a:schemeClr val="tx1"/>
                </a:solidFill>
                <a:latin typeface="Calibri" panose="020F0502020204030204" charset="0"/>
                <a:ea typeface="+mn-ea"/>
                <a:sym typeface="Arial" panose="020B0604020202020204" pitchFamily="34" charset="0"/>
              </a:endParaRPr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3555" y="5740"/>
              <a:ext cx="1985" cy="4168"/>
              <a:chOff x="3555" y="5740"/>
              <a:chExt cx="1985" cy="4168"/>
            </a:xfrm>
          </p:grpSpPr>
          <p:sp>
            <p:nvSpPr>
              <p:cNvPr id="42" name="任意多边形 28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 rot="15960000">
                <a:off x="2463" y="6831"/>
                <a:ext cx="4168" cy="1985"/>
              </a:xfrm>
              <a:custGeom>
                <a:avLst/>
                <a:gdLst>
                  <a:gd name="T0" fmla="*/ 0 w 3848947"/>
                  <a:gd name="T1" fmla="*/ 1416050 h 1415848"/>
                  <a:gd name="T2" fmla="*/ 1924050 w 3848947"/>
                  <a:gd name="T3" fmla="*/ 0 h 1415848"/>
                  <a:gd name="T4" fmla="*/ 3848100 w 3848947"/>
                  <a:gd name="T5" fmla="*/ 1416050 h 1415848"/>
                  <a:gd name="T6" fmla="*/ 0 60000 65536"/>
                  <a:gd name="T7" fmla="*/ 0 60000 65536"/>
                  <a:gd name="T8" fmla="*/ 0 60000 65536"/>
                  <a:gd name="T9" fmla="*/ 0 w 3848947"/>
                  <a:gd name="T10" fmla="*/ 0 h 1415848"/>
                  <a:gd name="T11" fmla="*/ 3848947 w 3848947"/>
                  <a:gd name="T12" fmla="*/ 1415848 h 14158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8947" h="1415848">
                    <a:moveTo>
                      <a:pt x="0" y="1415848"/>
                    </a:moveTo>
                    <a:cubicBezTo>
                      <a:pt x="255130" y="595577"/>
                      <a:pt x="1020249" y="0"/>
                      <a:pt x="1924473" y="0"/>
                    </a:cubicBezTo>
                    <a:cubicBezTo>
                      <a:pt x="2828697" y="0"/>
                      <a:pt x="3593816" y="595577"/>
                      <a:pt x="3848947" y="1415848"/>
                    </a:cubicBezTo>
                  </a:path>
                </a:pathLst>
              </a:custGeom>
              <a:noFill/>
              <a:ln w="38100" cap="flat" cmpd="sng">
                <a:solidFill>
                  <a:srgbClr val="BFBFBF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normAutofit/>
              </a:bodyPr>
              <a:lstStyle/>
              <a:p>
                <a:endParaRPr lang="zh-CN" altLang="en-US"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椭圆 15"/>
              <p:cNvSpPr>
                <a:spLocks noChangeArrowheads="1"/>
              </p:cNvSpPr>
              <p:nvPr>
                <p:custDataLst>
                  <p:tags r:id="rId21"/>
                </p:custDataLst>
              </p:nvPr>
            </p:nvSpPr>
            <p:spPr bwMode="auto">
              <a:xfrm flipH="1">
                <a:off x="3899" y="6314"/>
                <a:ext cx="372" cy="373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F99F7B"/>
                </a:solidFill>
                <a:bevel/>
              </a:ln>
            </p:spPr>
            <p:txBody>
              <a:bodyPr anchor="ctr">
                <a:normAutofit fontScale="32500" lnSpcReduction="20000"/>
              </a:bodyPr>
              <a:lstStyle>
                <a:lvl1pPr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zh-CN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4" name="椭圆 18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 flipH="1">
                <a:off x="3899" y="8868"/>
                <a:ext cx="372" cy="373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F5CA73"/>
                </a:solidFill>
                <a:bevel/>
              </a:ln>
            </p:spPr>
            <p:txBody>
              <a:bodyPr anchor="ctr">
                <a:normAutofit fontScale="32500" lnSpcReduction="20000"/>
              </a:bodyPr>
              <a:lstStyle>
                <a:lvl1pPr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rgbClr val="3F4143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endParaRPr lang="zh-CN" altLang="zh-CN">
                  <a:solidFill>
                    <a:srgbClr val="FFFFFF"/>
                  </a:solidFill>
                  <a:latin typeface="Calibri" panose="020F0502020204030204" charset="0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71" name="组合 70"/>
          <p:cNvGrpSpPr/>
          <p:nvPr/>
        </p:nvGrpSpPr>
        <p:grpSpPr>
          <a:xfrm>
            <a:off x="6394450" y="3344545"/>
            <a:ext cx="3374390" cy="3271520"/>
            <a:chOff x="10033" y="5546"/>
            <a:chExt cx="5314" cy="5152"/>
          </a:xfrm>
        </p:grpSpPr>
        <p:sp>
          <p:nvSpPr>
            <p:cNvPr id="65" name="矩形 69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11595" y="8868"/>
              <a:ext cx="3752" cy="1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>
              <a:normAutofit lnSpcReduction="20000"/>
            </a:bodyPr>
            <a:lstStyle>
              <a:lvl1pPr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20000"/>
                </a:lnSpc>
              </a:pPr>
              <a:r>
                <a:rPr lang="en-US" altLang="zh-CN" sz="2400" b="1" smtClean="0">
                  <a:solidFill>
                    <a:schemeClr val="tx1"/>
                  </a:solidFill>
                  <a:latin typeface="Calibri" panose="020F0502020204030204" charset="0"/>
                  <a:ea typeface="+mn-ea"/>
                  <a:sym typeface="Arial" panose="020B0604020202020204" pitchFamily="34" charset="0"/>
                </a:rPr>
                <a:t>Ss- </a:t>
              </a:r>
              <a:r>
                <a:rPr lang="en-US" altLang="zh-CN" sz="2200" b="1" smtClean="0">
                  <a:solidFill>
                    <a:schemeClr val="tx1"/>
                  </a:solidFill>
                  <a:latin typeface="Calibri" panose="020F0502020204030204" charset="0"/>
                  <a:ea typeface="+mn-ea"/>
                  <a:sym typeface="Arial" panose="020B0604020202020204" pitchFamily="34" charset="0"/>
                </a:rPr>
                <a:t>practice more online &amp; offline</a:t>
              </a:r>
              <a:endParaRPr lang="en-US" altLang="zh-CN" sz="2200" b="1" smtClean="0">
                <a:solidFill>
                  <a:schemeClr val="tx1"/>
                </a:solidFill>
                <a:latin typeface="Calibri" panose="020F0502020204030204" charset="0"/>
                <a:ea typeface="+mn-ea"/>
                <a:sym typeface="Arial" panose="020B0604020202020204" pitchFamily="34" charset="0"/>
              </a:endParaRPr>
            </a:p>
            <a:p>
              <a:pPr algn="ctr" eaLnBrk="1" hangingPunct="1">
                <a:lnSpc>
                  <a:spcPct val="120000"/>
                </a:lnSpc>
              </a:pPr>
              <a:r>
                <a:rPr lang="en-US" altLang="zh-CN" sz="2200" b="1" i="1" smtClean="0">
                  <a:solidFill>
                    <a:schemeClr val="tx1"/>
                  </a:solidFill>
                  <a:latin typeface="Calibri" panose="020F0502020204030204" charset="0"/>
                  <a:ea typeface="+mn-ea"/>
                  <a:sym typeface="Arial" panose="020B0604020202020204" pitchFamily="34" charset="0"/>
                </a:rPr>
                <a:t>e.g. Unipus</a:t>
              </a:r>
              <a:endParaRPr lang="en-US" altLang="zh-CN" sz="2200" b="1" i="1" smtClean="0">
                <a:solidFill>
                  <a:schemeClr val="tx1"/>
                </a:solidFill>
                <a:latin typeface="Calibri" panose="020F0502020204030204" charset="0"/>
                <a:ea typeface="+mn-ea"/>
                <a:sym typeface="Arial" panose="020B0604020202020204" pitchFamily="34" charset="0"/>
              </a:endParaRPr>
            </a:p>
          </p:txBody>
        </p:sp>
        <p:sp>
          <p:nvSpPr>
            <p:cNvPr id="66" name="任意多边形 28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5400000">
              <a:off x="8941" y="6749"/>
              <a:ext cx="4168" cy="1985"/>
            </a:xfrm>
            <a:custGeom>
              <a:avLst/>
              <a:gdLst>
                <a:gd name="T0" fmla="*/ 0 w 3848947"/>
                <a:gd name="T1" fmla="*/ 1416050 h 1415848"/>
                <a:gd name="T2" fmla="*/ 1924050 w 3848947"/>
                <a:gd name="T3" fmla="*/ 0 h 1415848"/>
                <a:gd name="T4" fmla="*/ 3848100 w 3848947"/>
                <a:gd name="T5" fmla="*/ 1416050 h 1415848"/>
                <a:gd name="T6" fmla="*/ 0 60000 65536"/>
                <a:gd name="T7" fmla="*/ 0 60000 65536"/>
                <a:gd name="T8" fmla="*/ 0 60000 65536"/>
                <a:gd name="T9" fmla="*/ 0 w 3848947"/>
                <a:gd name="T10" fmla="*/ 0 h 1415848"/>
                <a:gd name="T11" fmla="*/ 3848947 w 3848947"/>
                <a:gd name="T12" fmla="*/ 1415848 h 141584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8947" h="1415848">
                  <a:moveTo>
                    <a:pt x="0" y="1415848"/>
                  </a:moveTo>
                  <a:cubicBezTo>
                    <a:pt x="255130" y="595577"/>
                    <a:pt x="1020249" y="0"/>
                    <a:pt x="1924473" y="0"/>
                  </a:cubicBezTo>
                  <a:cubicBezTo>
                    <a:pt x="2828697" y="0"/>
                    <a:pt x="3593816" y="595577"/>
                    <a:pt x="3848947" y="1415848"/>
                  </a:cubicBezTo>
                </a:path>
              </a:pathLst>
            </a:custGeom>
            <a:noFill/>
            <a:ln w="38100" cap="flat" cmpd="sng">
              <a:solidFill>
                <a:srgbClr val="BFBFBF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normAutofit/>
            </a:bodyPr>
            <a:lstStyle/>
            <a:p>
              <a:endParaRPr lang="zh-CN" altLang="en-US"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67" name="椭圆 1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11193" y="6227"/>
              <a:ext cx="372" cy="373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F99F7B"/>
              </a:solidFill>
              <a:bevel/>
            </a:ln>
          </p:spPr>
          <p:txBody>
            <a:bodyPr anchor="ctr">
              <a:normAutofit fontScale="32500" lnSpcReduction="20000"/>
            </a:bodyPr>
            <a:lstStyle>
              <a:lvl1pPr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68" name="椭圆 1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1193" y="8914"/>
              <a:ext cx="372" cy="373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rgbClr val="F5CA73"/>
              </a:solidFill>
              <a:bevel/>
            </a:ln>
          </p:spPr>
          <p:txBody>
            <a:bodyPr anchor="ctr">
              <a:normAutofit fontScale="32500" lnSpcReduction="20000"/>
            </a:bodyPr>
            <a:lstStyle>
              <a:lvl1pPr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endParaRPr>
            </a:p>
          </p:txBody>
        </p:sp>
        <p:sp>
          <p:nvSpPr>
            <p:cNvPr id="69" name="矩形 6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1424" y="5546"/>
              <a:ext cx="3326" cy="1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>
              <a:normAutofit/>
            </a:bodyPr>
            <a:lstStyle>
              <a:lvl1pPr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rgbClr val="3F4143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smtClean="0">
                  <a:solidFill>
                    <a:schemeClr val="tx1"/>
                  </a:solidFill>
                  <a:latin typeface="Calibri" panose="020F0502020204030204" charset="0"/>
                  <a:ea typeface="+mn-ea"/>
                  <a:sym typeface="Arial" panose="020B0604020202020204" pitchFamily="34" charset="0"/>
                </a:rPr>
                <a:t>T</a:t>
              </a:r>
              <a:r>
                <a:rPr lang="en-US" altLang="zh-CN" sz="2800" b="1" smtClean="0">
                  <a:solidFill>
                    <a:schemeClr val="tx1"/>
                  </a:solidFill>
                  <a:latin typeface="Calibri" panose="020F0502020204030204" charset="0"/>
                  <a:ea typeface="+mn-ea"/>
                  <a:sym typeface="Arial" panose="020B0604020202020204" pitchFamily="34" charset="0"/>
                </a:rPr>
                <a:t>-</a:t>
              </a:r>
              <a:r>
                <a:rPr lang="en-US" altLang="zh-CN" sz="2800" smtClean="0">
                  <a:solidFill>
                    <a:srgbClr val="F5CA73"/>
                  </a:solidFill>
                  <a:latin typeface="Calibri" panose="020F0502020204030204" charset="0"/>
                  <a:ea typeface="+mn-ea"/>
                  <a:sym typeface="Arial" panose="020B0604020202020204" pitchFamily="34" charset="0"/>
                </a:rPr>
                <a:t> </a:t>
              </a:r>
              <a:r>
                <a:rPr lang="en-US" altLang="zh-CN" sz="2200" b="1" smtClean="0">
                  <a:solidFill>
                    <a:schemeClr val="tx1"/>
                  </a:solidFill>
                  <a:latin typeface="Calibri" panose="020F0502020204030204" charset="0"/>
                  <a:ea typeface="+mn-ea"/>
                  <a:sym typeface="Arial" panose="020B0604020202020204" pitchFamily="34" charset="0"/>
                </a:rPr>
                <a:t>provide feedback and guidance</a:t>
              </a:r>
              <a:endParaRPr lang="en-US" altLang="zh-CN" sz="2200" b="1" smtClean="0">
                <a:solidFill>
                  <a:schemeClr val="tx1"/>
                </a:solidFill>
                <a:latin typeface="Calibri" panose="020F0502020204030204" charset="0"/>
                <a:ea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0" name="矩形 69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526415" y="3179445"/>
            <a:ext cx="1991995" cy="171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normAutofit lnSpcReduction="10000"/>
          </a:bodyPr>
          <a:lstStyle>
            <a:lvl1pPr>
              <a:buFont typeface="Arial" panose="020B0604020202020204" pitchFamily="34" charset="0"/>
              <a:defRPr>
                <a:solidFill>
                  <a:srgbClr val="3F414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rgbClr val="3F414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rgbClr val="3F414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rgbClr val="3F414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rgbClr val="3F414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3F414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3F414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3F414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rgbClr val="3F4143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</a:pPr>
            <a:r>
              <a:rPr lang="en-US" altLang="zh-CN" sz="2400" b="1" smtClean="0">
                <a:solidFill>
                  <a:schemeClr val="tx1"/>
                </a:solidFill>
                <a:latin typeface="Calibri" panose="020F0502020204030204" charset="0"/>
                <a:ea typeface="+mn-ea"/>
                <a:sym typeface="Arial" panose="020B0604020202020204" pitchFamily="34" charset="0"/>
              </a:rPr>
              <a:t>T</a:t>
            </a:r>
            <a:r>
              <a:rPr lang="en-US" altLang="zh-CN" sz="2000" b="1" smtClean="0">
                <a:solidFill>
                  <a:schemeClr val="tx1"/>
                </a:solidFill>
                <a:latin typeface="Calibri" panose="020F0502020204030204" charset="0"/>
                <a:ea typeface="+mn-ea"/>
                <a:sym typeface="Arial" panose="020B0604020202020204" pitchFamily="34" charset="0"/>
              </a:rPr>
              <a:t>- </a:t>
            </a:r>
            <a:r>
              <a:rPr lang="en-US" altLang="zh-CN" sz="2200" b="1" smtClean="0">
                <a:solidFill>
                  <a:schemeClr val="tx1"/>
                </a:solidFill>
                <a:latin typeface="Calibri" panose="020F0502020204030204" charset="0"/>
                <a:ea typeface="+mn-ea"/>
                <a:sym typeface="Arial" panose="020B0604020202020204" pitchFamily="34" charset="0"/>
              </a:rPr>
              <a:t>assign tasks related to the topic </a:t>
            </a:r>
            <a:endParaRPr lang="en-US" altLang="zh-CN" sz="2200" b="1" smtClean="0">
              <a:solidFill>
                <a:schemeClr val="tx1"/>
              </a:solidFill>
              <a:latin typeface="Calibri" panose="020F050202020403020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32990" y="222885"/>
            <a:ext cx="5243195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400" b="1"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T- do formative classroom assessment</a:t>
            </a:r>
            <a:endParaRPr lang="en-US" altLang="zh-CN" sz="2400" b="1"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277418" y="4685665"/>
            <a:ext cx="3918585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200" b="1"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 &amp; Ss- do achievement assessment</a:t>
            </a:r>
            <a:endParaRPr lang="en-US" altLang="zh-CN" sz="2200" b="1">
              <a:solidFill>
                <a:srgbClr val="7030A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4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60000">
            <a:off x="6309360" y="2412365"/>
            <a:ext cx="482600" cy="497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960000">
            <a:off x="6309995" y="5687695"/>
            <a:ext cx="486410" cy="502285"/>
          </a:xfrm>
          <a:prstGeom prst="rect">
            <a:avLst/>
          </a:prstGeom>
        </p:spPr>
      </p:pic>
      <p:sp>
        <p:nvSpPr>
          <p:cNvPr id="7" name="Freeform 5"/>
          <p:cNvSpPr/>
          <p:nvPr>
            <p:custDataLst>
              <p:tags r:id="rId2"/>
            </p:custDataLst>
          </p:nvPr>
        </p:nvSpPr>
        <p:spPr bwMode="auto">
          <a:xfrm>
            <a:off x="1236055" y="2042937"/>
            <a:ext cx="384730" cy="564113"/>
          </a:xfrm>
          <a:custGeom>
            <a:avLst/>
            <a:gdLst>
              <a:gd name="T0" fmla="*/ 347 w 347"/>
              <a:gd name="T1" fmla="*/ 384 h 510"/>
              <a:gd name="T2" fmla="*/ 322 w 347"/>
              <a:gd name="T3" fmla="*/ 422 h 510"/>
              <a:gd name="T4" fmla="*/ 292 w 347"/>
              <a:gd name="T5" fmla="*/ 458 h 510"/>
              <a:gd name="T6" fmla="*/ 265 w 347"/>
              <a:gd name="T7" fmla="*/ 479 h 510"/>
              <a:gd name="T8" fmla="*/ 233 w 347"/>
              <a:gd name="T9" fmla="*/ 498 h 510"/>
              <a:gd name="T10" fmla="*/ 194 w 347"/>
              <a:gd name="T11" fmla="*/ 508 h 510"/>
              <a:gd name="T12" fmla="*/ 174 w 347"/>
              <a:gd name="T13" fmla="*/ 510 h 510"/>
              <a:gd name="T14" fmla="*/ 134 w 347"/>
              <a:gd name="T15" fmla="*/ 505 h 510"/>
              <a:gd name="T16" fmla="*/ 99 w 347"/>
              <a:gd name="T17" fmla="*/ 489 h 510"/>
              <a:gd name="T18" fmla="*/ 69 w 347"/>
              <a:gd name="T19" fmla="*/ 469 h 510"/>
              <a:gd name="T20" fmla="*/ 43 w 347"/>
              <a:gd name="T21" fmla="*/ 446 h 510"/>
              <a:gd name="T22" fmla="*/ 11 w 347"/>
              <a:gd name="T23" fmla="*/ 402 h 510"/>
              <a:gd name="T24" fmla="*/ 0 w 347"/>
              <a:gd name="T25" fmla="*/ 384 h 510"/>
              <a:gd name="T26" fmla="*/ 15 w 347"/>
              <a:gd name="T27" fmla="*/ 375 h 510"/>
              <a:gd name="T28" fmla="*/ 27 w 347"/>
              <a:gd name="T29" fmla="*/ 362 h 510"/>
              <a:gd name="T30" fmla="*/ 48 w 347"/>
              <a:gd name="T31" fmla="*/ 322 h 510"/>
              <a:gd name="T32" fmla="*/ 58 w 347"/>
              <a:gd name="T33" fmla="*/ 290 h 510"/>
              <a:gd name="T34" fmla="*/ 75 w 347"/>
              <a:gd name="T35" fmla="*/ 216 h 510"/>
              <a:gd name="T36" fmla="*/ 80 w 347"/>
              <a:gd name="T37" fmla="*/ 177 h 510"/>
              <a:gd name="T38" fmla="*/ 82 w 347"/>
              <a:gd name="T39" fmla="*/ 169 h 510"/>
              <a:gd name="T40" fmla="*/ 84 w 347"/>
              <a:gd name="T41" fmla="*/ 157 h 510"/>
              <a:gd name="T42" fmla="*/ 87 w 347"/>
              <a:gd name="T43" fmla="*/ 134 h 510"/>
              <a:gd name="T44" fmla="*/ 94 w 347"/>
              <a:gd name="T45" fmla="*/ 40 h 510"/>
              <a:gd name="T46" fmla="*/ 263 w 347"/>
              <a:gd name="T47" fmla="*/ 0 h 510"/>
              <a:gd name="T48" fmla="*/ 265 w 347"/>
              <a:gd name="T49" fmla="*/ 70 h 510"/>
              <a:gd name="T50" fmla="*/ 268 w 347"/>
              <a:gd name="T51" fmla="*/ 132 h 510"/>
              <a:gd name="T52" fmla="*/ 270 w 347"/>
              <a:gd name="T53" fmla="*/ 157 h 510"/>
              <a:gd name="T54" fmla="*/ 270 w 347"/>
              <a:gd name="T55" fmla="*/ 169 h 510"/>
              <a:gd name="T56" fmla="*/ 272 w 347"/>
              <a:gd name="T57" fmla="*/ 177 h 510"/>
              <a:gd name="T58" fmla="*/ 285 w 347"/>
              <a:gd name="T59" fmla="*/ 266 h 510"/>
              <a:gd name="T60" fmla="*/ 302 w 347"/>
              <a:gd name="T61" fmla="*/ 325 h 510"/>
              <a:gd name="T62" fmla="*/ 310 w 347"/>
              <a:gd name="T63" fmla="*/ 344 h 510"/>
              <a:gd name="T64" fmla="*/ 325 w 347"/>
              <a:gd name="T65" fmla="*/ 369 h 510"/>
              <a:gd name="T66" fmla="*/ 339 w 347"/>
              <a:gd name="T67" fmla="*/ 380 h 510"/>
              <a:gd name="T68" fmla="*/ 347 w 347"/>
              <a:gd name="T69" fmla="*/ 384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7" h="510">
                <a:moveTo>
                  <a:pt x="347" y="384"/>
                </a:moveTo>
                <a:lnTo>
                  <a:pt x="347" y="384"/>
                </a:lnTo>
                <a:lnTo>
                  <a:pt x="337" y="402"/>
                </a:lnTo>
                <a:lnTo>
                  <a:pt x="322" y="422"/>
                </a:lnTo>
                <a:lnTo>
                  <a:pt x="303" y="446"/>
                </a:lnTo>
                <a:lnTo>
                  <a:pt x="292" y="458"/>
                </a:lnTo>
                <a:lnTo>
                  <a:pt x="278" y="469"/>
                </a:lnTo>
                <a:lnTo>
                  <a:pt x="265" y="479"/>
                </a:lnTo>
                <a:lnTo>
                  <a:pt x="250" y="489"/>
                </a:lnTo>
                <a:lnTo>
                  <a:pt x="233" y="498"/>
                </a:lnTo>
                <a:lnTo>
                  <a:pt x="215" y="505"/>
                </a:lnTo>
                <a:lnTo>
                  <a:pt x="194" y="508"/>
                </a:lnTo>
                <a:lnTo>
                  <a:pt x="174" y="510"/>
                </a:lnTo>
                <a:lnTo>
                  <a:pt x="174" y="510"/>
                </a:lnTo>
                <a:lnTo>
                  <a:pt x="152" y="508"/>
                </a:lnTo>
                <a:lnTo>
                  <a:pt x="134" y="505"/>
                </a:lnTo>
                <a:lnTo>
                  <a:pt x="116" y="498"/>
                </a:lnTo>
                <a:lnTo>
                  <a:pt x="99" y="489"/>
                </a:lnTo>
                <a:lnTo>
                  <a:pt x="82" y="479"/>
                </a:lnTo>
                <a:lnTo>
                  <a:pt x="69" y="469"/>
                </a:lnTo>
                <a:lnTo>
                  <a:pt x="55" y="458"/>
                </a:lnTo>
                <a:lnTo>
                  <a:pt x="43" y="446"/>
                </a:lnTo>
                <a:lnTo>
                  <a:pt x="25" y="422"/>
                </a:lnTo>
                <a:lnTo>
                  <a:pt x="11" y="402"/>
                </a:lnTo>
                <a:lnTo>
                  <a:pt x="0" y="384"/>
                </a:lnTo>
                <a:lnTo>
                  <a:pt x="0" y="384"/>
                </a:lnTo>
                <a:lnTo>
                  <a:pt x="8" y="380"/>
                </a:lnTo>
                <a:lnTo>
                  <a:pt x="15" y="375"/>
                </a:lnTo>
                <a:lnTo>
                  <a:pt x="20" y="369"/>
                </a:lnTo>
                <a:lnTo>
                  <a:pt x="27" y="362"/>
                </a:lnTo>
                <a:lnTo>
                  <a:pt x="38" y="344"/>
                </a:lnTo>
                <a:lnTo>
                  <a:pt x="48" y="322"/>
                </a:lnTo>
                <a:lnTo>
                  <a:pt x="48" y="322"/>
                </a:lnTo>
                <a:lnTo>
                  <a:pt x="58" y="290"/>
                </a:lnTo>
                <a:lnTo>
                  <a:pt x="67" y="253"/>
                </a:lnTo>
                <a:lnTo>
                  <a:pt x="75" y="216"/>
                </a:lnTo>
                <a:lnTo>
                  <a:pt x="80" y="177"/>
                </a:lnTo>
                <a:lnTo>
                  <a:pt x="80" y="177"/>
                </a:lnTo>
                <a:lnTo>
                  <a:pt x="82" y="169"/>
                </a:lnTo>
                <a:lnTo>
                  <a:pt x="82" y="169"/>
                </a:lnTo>
                <a:lnTo>
                  <a:pt x="84" y="157"/>
                </a:lnTo>
                <a:lnTo>
                  <a:pt x="84" y="157"/>
                </a:lnTo>
                <a:lnTo>
                  <a:pt x="87" y="134"/>
                </a:lnTo>
                <a:lnTo>
                  <a:pt x="87" y="134"/>
                </a:lnTo>
                <a:lnTo>
                  <a:pt x="90" y="82"/>
                </a:lnTo>
                <a:lnTo>
                  <a:pt x="94" y="40"/>
                </a:lnTo>
                <a:lnTo>
                  <a:pt x="95" y="1"/>
                </a:lnTo>
                <a:lnTo>
                  <a:pt x="263" y="0"/>
                </a:lnTo>
                <a:lnTo>
                  <a:pt x="263" y="0"/>
                </a:lnTo>
                <a:lnTo>
                  <a:pt x="265" y="70"/>
                </a:lnTo>
                <a:lnTo>
                  <a:pt x="268" y="132"/>
                </a:lnTo>
                <a:lnTo>
                  <a:pt x="268" y="132"/>
                </a:lnTo>
                <a:lnTo>
                  <a:pt x="270" y="157"/>
                </a:lnTo>
                <a:lnTo>
                  <a:pt x="270" y="157"/>
                </a:lnTo>
                <a:lnTo>
                  <a:pt x="270" y="169"/>
                </a:lnTo>
                <a:lnTo>
                  <a:pt x="270" y="169"/>
                </a:lnTo>
                <a:lnTo>
                  <a:pt x="272" y="177"/>
                </a:lnTo>
                <a:lnTo>
                  <a:pt x="272" y="177"/>
                </a:lnTo>
                <a:lnTo>
                  <a:pt x="278" y="226"/>
                </a:lnTo>
                <a:lnTo>
                  <a:pt x="285" y="266"/>
                </a:lnTo>
                <a:lnTo>
                  <a:pt x="293" y="298"/>
                </a:lnTo>
                <a:lnTo>
                  <a:pt x="302" y="325"/>
                </a:lnTo>
                <a:lnTo>
                  <a:pt x="302" y="325"/>
                </a:lnTo>
                <a:lnTo>
                  <a:pt x="310" y="344"/>
                </a:lnTo>
                <a:lnTo>
                  <a:pt x="319" y="359"/>
                </a:lnTo>
                <a:lnTo>
                  <a:pt x="325" y="369"/>
                </a:lnTo>
                <a:lnTo>
                  <a:pt x="332" y="375"/>
                </a:lnTo>
                <a:lnTo>
                  <a:pt x="339" y="380"/>
                </a:lnTo>
                <a:lnTo>
                  <a:pt x="344" y="382"/>
                </a:lnTo>
                <a:lnTo>
                  <a:pt x="347" y="384"/>
                </a:lnTo>
                <a:lnTo>
                  <a:pt x="347" y="384"/>
                </a:lnTo>
                <a:close/>
              </a:path>
            </a:pathLst>
          </a:custGeom>
          <a:solidFill>
            <a:srgbClr val="F2B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lnSpcReduction="1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Freeform 6"/>
          <p:cNvSpPr/>
          <p:nvPr>
            <p:custDataLst>
              <p:tags r:id="rId3"/>
            </p:custDataLst>
          </p:nvPr>
        </p:nvSpPr>
        <p:spPr bwMode="auto">
          <a:xfrm>
            <a:off x="1326927" y="2042937"/>
            <a:ext cx="207707" cy="194725"/>
          </a:xfrm>
          <a:custGeom>
            <a:avLst/>
            <a:gdLst>
              <a:gd name="T0" fmla="*/ 188 w 188"/>
              <a:gd name="T1" fmla="*/ 169 h 174"/>
              <a:gd name="T2" fmla="*/ 188 w 188"/>
              <a:gd name="T3" fmla="*/ 169 h 174"/>
              <a:gd name="T4" fmla="*/ 141 w 188"/>
              <a:gd name="T5" fmla="*/ 172 h 174"/>
              <a:gd name="T6" fmla="*/ 91 w 188"/>
              <a:gd name="T7" fmla="*/ 174 h 174"/>
              <a:gd name="T8" fmla="*/ 91 w 188"/>
              <a:gd name="T9" fmla="*/ 174 h 174"/>
              <a:gd name="T10" fmla="*/ 44 w 188"/>
              <a:gd name="T11" fmla="*/ 172 h 174"/>
              <a:gd name="T12" fmla="*/ 0 w 188"/>
              <a:gd name="T13" fmla="*/ 169 h 174"/>
              <a:gd name="T14" fmla="*/ 0 w 188"/>
              <a:gd name="T15" fmla="*/ 169 h 174"/>
              <a:gd name="T16" fmla="*/ 2 w 188"/>
              <a:gd name="T17" fmla="*/ 157 h 174"/>
              <a:gd name="T18" fmla="*/ 2 w 188"/>
              <a:gd name="T19" fmla="*/ 157 h 174"/>
              <a:gd name="T20" fmla="*/ 5 w 188"/>
              <a:gd name="T21" fmla="*/ 134 h 174"/>
              <a:gd name="T22" fmla="*/ 5 w 188"/>
              <a:gd name="T23" fmla="*/ 134 h 174"/>
              <a:gd name="T24" fmla="*/ 8 w 188"/>
              <a:gd name="T25" fmla="*/ 82 h 174"/>
              <a:gd name="T26" fmla="*/ 12 w 188"/>
              <a:gd name="T27" fmla="*/ 40 h 174"/>
              <a:gd name="T28" fmla="*/ 13 w 188"/>
              <a:gd name="T29" fmla="*/ 1 h 174"/>
              <a:gd name="T30" fmla="*/ 181 w 188"/>
              <a:gd name="T31" fmla="*/ 0 h 174"/>
              <a:gd name="T32" fmla="*/ 181 w 188"/>
              <a:gd name="T33" fmla="*/ 0 h 174"/>
              <a:gd name="T34" fmla="*/ 183 w 188"/>
              <a:gd name="T35" fmla="*/ 70 h 174"/>
              <a:gd name="T36" fmla="*/ 186 w 188"/>
              <a:gd name="T37" fmla="*/ 132 h 174"/>
              <a:gd name="T38" fmla="*/ 186 w 188"/>
              <a:gd name="T39" fmla="*/ 132 h 174"/>
              <a:gd name="T40" fmla="*/ 188 w 188"/>
              <a:gd name="T41" fmla="*/ 157 h 174"/>
              <a:gd name="T42" fmla="*/ 188 w 188"/>
              <a:gd name="T43" fmla="*/ 157 h 174"/>
              <a:gd name="T44" fmla="*/ 188 w 188"/>
              <a:gd name="T45" fmla="*/ 169 h 174"/>
              <a:gd name="T46" fmla="*/ 188 w 188"/>
              <a:gd name="T47" fmla="*/ 16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8" h="174">
                <a:moveTo>
                  <a:pt x="188" y="169"/>
                </a:moveTo>
                <a:lnTo>
                  <a:pt x="188" y="169"/>
                </a:lnTo>
                <a:lnTo>
                  <a:pt x="141" y="172"/>
                </a:lnTo>
                <a:lnTo>
                  <a:pt x="91" y="174"/>
                </a:lnTo>
                <a:lnTo>
                  <a:pt x="91" y="174"/>
                </a:lnTo>
                <a:lnTo>
                  <a:pt x="44" y="172"/>
                </a:lnTo>
                <a:lnTo>
                  <a:pt x="0" y="169"/>
                </a:lnTo>
                <a:lnTo>
                  <a:pt x="0" y="169"/>
                </a:lnTo>
                <a:lnTo>
                  <a:pt x="2" y="157"/>
                </a:lnTo>
                <a:lnTo>
                  <a:pt x="2" y="157"/>
                </a:lnTo>
                <a:lnTo>
                  <a:pt x="5" y="134"/>
                </a:lnTo>
                <a:lnTo>
                  <a:pt x="5" y="134"/>
                </a:lnTo>
                <a:lnTo>
                  <a:pt x="8" y="82"/>
                </a:lnTo>
                <a:lnTo>
                  <a:pt x="12" y="40"/>
                </a:lnTo>
                <a:lnTo>
                  <a:pt x="13" y="1"/>
                </a:lnTo>
                <a:lnTo>
                  <a:pt x="181" y="0"/>
                </a:lnTo>
                <a:lnTo>
                  <a:pt x="181" y="0"/>
                </a:lnTo>
                <a:lnTo>
                  <a:pt x="183" y="70"/>
                </a:lnTo>
                <a:lnTo>
                  <a:pt x="186" y="132"/>
                </a:lnTo>
                <a:lnTo>
                  <a:pt x="186" y="132"/>
                </a:lnTo>
                <a:lnTo>
                  <a:pt x="188" y="157"/>
                </a:lnTo>
                <a:lnTo>
                  <a:pt x="188" y="157"/>
                </a:lnTo>
                <a:lnTo>
                  <a:pt x="188" y="169"/>
                </a:lnTo>
                <a:lnTo>
                  <a:pt x="188" y="169"/>
                </a:lnTo>
                <a:close/>
              </a:path>
            </a:pathLst>
          </a:custGeom>
          <a:solidFill>
            <a:srgbClr val="DEA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5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Freeform 7"/>
          <p:cNvSpPr/>
          <p:nvPr>
            <p:custDataLst>
              <p:tags r:id="rId4"/>
            </p:custDataLst>
          </p:nvPr>
        </p:nvSpPr>
        <p:spPr bwMode="auto">
          <a:xfrm>
            <a:off x="1109780" y="6342232"/>
            <a:ext cx="126277" cy="272615"/>
          </a:xfrm>
          <a:custGeom>
            <a:avLst/>
            <a:gdLst>
              <a:gd name="T0" fmla="*/ 112 w 112"/>
              <a:gd name="T1" fmla="*/ 246 h 246"/>
              <a:gd name="T2" fmla="*/ 16 w 112"/>
              <a:gd name="T3" fmla="*/ 246 h 246"/>
              <a:gd name="T4" fmla="*/ 6 w 112"/>
              <a:gd name="T5" fmla="*/ 100 h 246"/>
              <a:gd name="T6" fmla="*/ 0 w 112"/>
              <a:gd name="T7" fmla="*/ 8 h 246"/>
              <a:gd name="T8" fmla="*/ 97 w 112"/>
              <a:gd name="T9" fmla="*/ 0 h 246"/>
              <a:gd name="T10" fmla="*/ 102 w 112"/>
              <a:gd name="T11" fmla="*/ 92 h 246"/>
              <a:gd name="T12" fmla="*/ 112 w 112"/>
              <a:gd name="T13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" h="246">
                <a:moveTo>
                  <a:pt x="112" y="246"/>
                </a:moveTo>
                <a:lnTo>
                  <a:pt x="16" y="246"/>
                </a:lnTo>
                <a:lnTo>
                  <a:pt x="6" y="100"/>
                </a:lnTo>
                <a:lnTo>
                  <a:pt x="0" y="8"/>
                </a:lnTo>
                <a:lnTo>
                  <a:pt x="97" y="0"/>
                </a:lnTo>
                <a:lnTo>
                  <a:pt x="102" y="92"/>
                </a:lnTo>
                <a:lnTo>
                  <a:pt x="112" y="246"/>
                </a:lnTo>
                <a:close/>
              </a:path>
            </a:pathLst>
          </a:custGeom>
          <a:solidFill>
            <a:srgbClr val="2F34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40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Freeform 8"/>
          <p:cNvSpPr/>
          <p:nvPr>
            <p:custDataLst>
              <p:tags r:id="rId5"/>
            </p:custDataLst>
          </p:nvPr>
        </p:nvSpPr>
        <p:spPr bwMode="auto">
          <a:xfrm>
            <a:off x="742752" y="6529876"/>
            <a:ext cx="526348" cy="283236"/>
          </a:xfrm>
          <a:custGeom>
            <a:avLst/>
            <a:gdLst>
              <a:gd name="T0" fmla="*/ 333 w 477"/>
              <a:gd name="T1" fmla="*/ 7 h 255"/>
              <a:gd name="T2" fmla="*/ 334 w 477"/>
              <a:gd name="T3" fmla="*/ 28 h 255"/>
              <a:gd name="T4" fmla="*/ 333 w 477"/>
              <a:gd name="T5" fmla="*/ 50 h 255"/>
              <a:gd name="T6" fmla="*/ 321 w 477"/>
              <a:gd name="T7" fmla="*/ 74 h 255"/>
              <a:gd name="T8" fmla="*/ 299 w 477"/>
              <a:gd name="T9" fmla="*/ 94 h 255"/>
              <a:gd name="T10" fmla="*/ 260 w 477"/>
              <a:gd name="T11" fmla="*/ 111 h 255"/>
              <a:gd name="T12" fmla="*/ 203 w 477"/>
              <a:gd name="T13" fmla="*/ 116 h 255"/>
              <a:gd name="T14" fmla="*/ 123 w 477"/>
              <a:gd name="T15" fmla="*/ 109 h 255"/>
              <a:gd name="T16" fmla="*/ 114 w 477"/>
              <a:gd name="T17" fmla="*/ 107 h 255"/>
              <a:gd name="T18" fmla="*/ 89 w 477"/>
              <a:gd name="T19" fmla="*/ 111 h 255"/>
              <a:gd name="T20" fmla="*/ 67 w 477"/>
              <a:gd name="T21" fmla="*/ 122 h 255"/>
              <a:gd name="T22" fmla="*/ 61 w 477"/>
              <a:gd name="T23" fmla="*/ 129 h 255"/>
              <a:gd name="T24" fmla="*/ 34 w 477"/>
              <a:gd name="T25" fmla="*/ 156 h 255"/>
              <a:gd name="T26" fmla="*/ 12 w 477"/>
              <a:gd name="T27" fmla="*/ 190 h 255"/>
              <a:gd name="T28" fmla="*/ 2 w 477"/>
              <a:gd name="T29" fmla="*/ 215 h 255"/>
              <a:gd name="T30" fmla="*/ 0 w 477"/>
              <a:gd name="T31" fmla="*/ 231 h 255"/>
              <a:gd name="T32" fmla="*/ 5 w 477"/>
              <a:gd name="T33" fmla="*/ 248 h 255"/>
              <a:gd name="T34" fmla="*/ 10 w 477"/>
              <a:gd name="T35" fmla="*/ 255 h 255"/>
              <a:gd name="T36" fmla="*/ 225 w 477"/>
              <a:gd name="T37" fmla="*/ 253 h 255"/>
              <a:gd name="T38" fmla="*/ 323 w 477"/>
              <a:gd name="T39" fmla="*/ 250 h 255"/>
              <a:gd name="T40" fmla="*/ 393 w 477"/>
              <a:gd name="T41" fmla="*/ 245 h 255"/>
              <a:gd name="T42" fmla="*/ 462 w 477"/>
              <a:gd name="T43" fmla="*/ 233 h 255"/>
              <a:gd name="T44" fmla="*/ 469 w 477"/>
              <a:gd name="T45" fmla="*/ 231 h 255"/>
              <a:gd name="T46" fmla="*/ 475 w 477"/>
              <a:gd name="T47" fmla="*/ 186 h 255"/>
              <a:gd name="T48" fmla="*/ 477 w 477"/>
              <a:gd name="T49" fmla="*/ 136 h 255"/>
              <a:gd name="T50" fmla="*/ 472 w 477"/>
              <a:gd name="T51" fmla="*/ 74 h 255"/>
              <a:gd name="T52" fmla="*/ 470 w 477"/>
              <a:gd name="T53" fmla="*/ 67 h 255"/>
              <a:gd name="T54" fmla="*/ 462 w 477"/>
              <a:gd name="T55" fmla="*/ 52 h 255"/>
              <a:gd name="T56" fmla="*/ 457 w 477"/>
              <a:gd name="T57" fmla="*/ 27 h 255"/>
              <a:gd name="T58" fmla="*/ 453 w 477"/>
              <a:gd name="T59" fmla="*/ 7 h 255"/>
              <a:gd name="T60" fmla="*/ 450 w 477"/>
              <a:gd name="T61" fmla="*/ 0 h 255"/>
              <a:gd name="T62" fmla="*/ 333 w 477"/>
              <a:gd name="T63" fmla="*/ 7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7" h="255">
                <a:moveTo>
                  <a:pt x="333" y="7"/>
                </a:moveTo>
                <a:lnTo>
                  <a:pt x="333" y="7"/>
                </a:lnTo>
                <a:lnTo>
                  <a:pt x="334" y="12"/>
                </a:lnTo>
                <a:lnTo>
                  <a:pt x="334" y="28"/>
                </a:lnTo>
                <a:lnTo>
                  <a:pt x="334" y="39"/>
                </a:lnTo>
                <a:lnTo>
                  <a:pt x="333" y="50"/>
                </a:lnTo>
                <a:lnTo>
                  <a:pt x="328" y="62"/>
                </a:lnTo>
                <a:lnTo>
                  <a:pt x="321" y="74"/>
                </a:lnTo>
                <a:lnTo>
                  <a:pt x="311" y="84"/>
                </a:lnTo>
                <a:lnTo>
                  <a:pt x="299" y="94"/>
                </a:lnTo>
                <a:lnTo>
                  <a:pt x="282" y="104"/>
                </a:lnTo>
                <a:lnTo>
                  <a:pt x="260" y="111"/>
                </a:lnTo>
                <a:lnTo>
                  <a:pt x="235" y="114"/>
                </a:lnTo>
                <a:lnTo>
                  <a:pt x="203" y="116"/>
                </a:lnTo>
                <a:lnTo>
                  <a:pt x="166" y="114"/>
                </a:lnTo>
                <a:lnTo>
                  <a:pt x="123" y="109"/>
                </a:lnTo>
                <a:lnTo>
                  <a:pt x="123" y="109"/>
                </a:lnTo>
                <a:lnTo>
                  <a:pt x="114" y="107"/>
                </a:lnTo>
                <a:lnTo>
                  <a:pt x="106" y="107"/>
                </a:lnTo>
                <a:lnTo>
                  <a:pt x="89" y="111"/>
                </a:lnTo>
                <a:lnTo>
                  <a:pt x="74" y="117"/>
                </a:lnTo>
                <a:lnTo>
                  <a:pt x="67" y="122"/>
                </a:lnTo>
                <a:lnTo>
                  <a:pt x="61" y="129"/>
                </a:lnTo>
                <a:lnTo>
                  <a:pt x="61" y="129"/>
                </a:lnTo>
                <a:lnTo>
                  <a:pt x="47" y="141"/>
                </a:lnTo>
                <a:lnTo>
                  <a:pt x="34" y="156"/>
                </a:lnTo>
                <a:lnTo>
                  <a:pt x="22" y="173"/>
                </a:lnTo>
                <a:lnTo>
                  <a:pt x="12" y="190"/>
                </a:lnTo>
                <a:lnTo>
                  <a:pt x="4" y="206"/>
                </a:lnTo>
                <a:lnTo>
                  <a:pt x="2" y="215"/>
                </a:lnTo>
                <a:lnTo>
                  <a:pt x="0" y="223"/>
                </a:lnTo>
                <a:lnTo>
                  <a:pt x="0" y="231"/>
                </a:lnTo>
                <a:lnTo>
                  <a:pt x="2" y="240"/>
                </a:lnTo>
                <a:lnTo>
                  <a:pt x="5" y="248"/>
                </a:lnTo>
                <a:lnTo>
                  <a:pt x="10" y="255"/>
                </a:lnTo>
                <a:lnTo>
                  <a:pt x="10" y="255"/>
                </a:lnTo>
                <a:lnTo>
                  <a:pt x="123" y="255"/>
                </a:lnTo>
                <a:lnTo>
                  <a:pt x="225" y="253"/>
                </a:lnTo>
                <a:lnTo>
                  <a:pt x="277" y="253"/>
                </a:lnTo>
                <a:lnTo>
                  <a:pt x="323" y="250"/>
                </a:lnTo>
                <a:lnTo>
                  <a:pt x="323" y="250"/>
                </a:lnTo>
                <a:lnTo>
                  <a:pt x="393" y="245"/>
                </a:lnTo>
                <a:lnTo>
                  <a:pt x="438" y="238"/>
                </a:lnTo>
                <a:lnTo>
                  <a:pt x="462" y="233"/>
                </a:lnTo>
                <a:lnTo>
                  <a:pt x="469" y="231"/>
                </a:lnTo>
                <a:lnTo>
                  <a:pt x="469" y="231"/>
                </a:lnTo>
                <a:lnTo>
                  <a:pt x="470" y="220"/>
                </a:lnTo>
                <a:lnTo>
                  <a:pt x="475" y="186"/>
                </a:lnTo>
                <a:lnTo>
                  <a:pt x="477" y="163"/>
                </a:lnTo>
                <a:lnTo>
                  <a:pt x="477" y="136"/>
                </a:lnTo>
                <a:lnTo>
                  <a:pt x="477" y="107"/>
                </a:lnTo>
                <a:lnTo>
                  <a:pt x="472" y="74"/>
                </a:lnTo>
                <a:lnTo>
                  <a:pt x="472" y="74"/>
                </a:lnTo>
                <a:lnTo>
                  <a:pt x="470" y="67"/>
                </a:lnTo>
                <a:lnTo>
                  <a:pt x="465" y="59"/>
                </a:lnTo>
                <a:lnTo>
                  <a:pt x="462" y="52"/>
                </a:lnTo>
                <a:lnTo>
                  <a:pt x="460" y="42"/>
                </a:lnTo>
                <a:lnTo>
                  <a:pt x="457" y="27"/>
                </a:lnTo>
                <a:lnTo>
                  <a:pt x="453" y="7"/>
                </a:lnTo>
                <a:lnTo>
                  <a:pt x="453" y="7"/>
                </a:lnTo>
                <a:lnTo>
                  <a:pt x="452" y="2"/>
                </a:lnTo>
                <a:lnTo>
                  <a:pt x="450" y="0"/>
                </a:lnTo>
                <a:lnTo>
                  <a:pt x="447" y="0"/>
                </a:lnTo>
                <a:lnTo>
                  <a:pt x="333" y="7"/>
                </a:lnTo>
                <a:close/>
              </a:path>
            </a:pathLst>
          </a:custGeom>
          <a:solidFill>
            <a:srgbClr val="2F34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85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Freeform 9"/>
          <p:cNvSpPr/>
          <p:nvPr>
            <p:custDataLst>
              <p:tags r:id="rId6"/>
            </p:custDataLst>
          </p:nvPr>
        </p:nvSpPr>
        <p:spPr bwMode="auto">
          <a:xfrm>
            <a:off x="1610164" y="6342232"/>
            <a:ext cx="123917" cy="272615"/>
          </a:xfrm>
          <a:custGeom>
            <a:avLst/>
            <a:gdLst>
              <a:gd name="T0" fmla="*/ 0 w 112"/>
              <a:gd name="T1" fmla="*/ 246 h 246"/>
              <a:gd name="T2" fmla="*/ 94 w 112"/>
              <a:gd name="T3" fmla="*/ 246 h 246"/>
              <a:gd name="T4" fmla="*/ 106 w 112"/>
              <a:gd name="T5" fmla="*/ 100 h 246"/>
              <a:gd name="T6" fmla="*/ 112 w 112"/>
              <a:gd name="T7" fmla="*/ 8 h 246"/>
              <a:gd name="T8" fmla="*/ 15 w 112"/>
              <a:gd name="T9" fmla="*/ 0 h 246"/>
              <a:gd name="T10" fmla="*/ 8 w 112"/>
              <a:gd name="T11" fmla="*/ 92 h 246"/>
              <a:gd name="T12" fmla="*/ 0 w 112"/>
              <a:gd name="T13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" h="246">
                <a:moveTo>
                  <a:pt x="0" y="246"/>
                </a:moveTo>
                <a:lnTo>
                  <a:pt x="94" y="246"/>
                </a:lnTo>
                <a:lnTo>
                  <a:pt x="106" y="100"/>
                </a:lnTo>
                <a:lnTo>
                  <a:pt x="112" y="8"/>
                </a:lnTo>
                <a:lnTo>
                  <a:pt x="15" y="0"/>
                </a:lnTo>
                <a:lnTo>
                  <a:pt x="8" y="92"/>
                </a:lnTo>
                <a:lnTo>
                  <a:pt x="0" y="246"/>
                </a:lnTo>
                <a:close/>
              </a:path>
            </a:pathLst>
          </a:custGeom>
          <a:solidFill>
            <a:srgbClr val="2F34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40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Freeform 10"/>
          <p:cNvSpPr/>
          <p:nvPr>
            <p:custDataLst>
              <p:tags r:id="rId7"/>
            </p:custDataLst>
          </p:nvPr>
        </p:nvSpPr>
        <p:spPr bwMode="auto">
          <a:xfrm>
            <a:off x="879650" y="4220319"/>
            <a:ext cx="1082200" cy="2210426"/>
          </a:xfrm>
          <a:custGeom>
            <a:avLst/>
            <a:gdLst>
              <a:gd name="T0" fmla="*/ 976 w 976"/>
              <a:gd name="T1" fmla="*/ 4 h 1998"/>
              <a:gd name="T2" fmla="*/ 953 w 976"/>
              <a:gd name="T3" fmla="*/ 232 h 1998"/>
              <a:gd name="T4" fmla="*/ 775 w 976"/>
              <a:gd name="T5" fmla="*/ 1998 h 1998"/>
              <a:gd name="T6" fmla="*/ 644 w 976"/>
              <a:gd name="T7" fmla="*/ 1983 h 1998"/>
              <a:gd name="T8" fmla="*/ 661 w 976"/>
              <a:gd name="T9" fmla="*/ 1810 h 1998"/>
              <a:gd name="T10" fmla="*/ 678 w 976"/>
              <a:gd name="T11" fmla="*/ 1596 h 1998"/>
              <a:gd name="T12" fmla="*/ 686 w 976"/>
              <a:gd name="T13" fmla="*/ 1361 h 1998"/>
              <a:gd name="T14" fmla="*/ 686 w 976"/>
              <a:gd name="T15" fmla="*/ 1123 h 1998"/>
              <a:gd name="T16" fmla="*/ 681 w 976"/>
              <a:gd name="T17" fmla="*/ 1009 h 1998"/>
              <a:gd name="T18" fmla="*/ 671 w 976"/>
              <a:gd name="T19" fmla="*/ 901 h 1998"/>
              <a:gd name="T20" fmla="*/ 656 w 976"/>
              <a:gd name="T21" fmla="*/ 804 h 1998"/>
              <a:gd name="T22" fmla="*/ 636 w 976"/>
              <a:gd name="T23" fmla="*/ 717 h 1998"/>
              <a:gd name="T24" fmla="*/ 609 w 976"/>
              <a:gd name="T25" fmla="*/ 645 h 1998"/>
              <a:gd name="T26" fmla="*/ 585 w 976"/>
              <a:gd name="T27" fmla="*/ 601 h 1998"/>
              <a:gd name="T28" fmla="*/ 567 w 976"/>
              <a:gd name="T29" fmla="*/ 577 h 1998"/>
              <a:gd name="T30" fmla="*/ 547 w 976"/>
              <a:gd name="T31" fmla="*/ 559 h 1998"/>
              <a:gd name="T32" fmla="*/ 525 w 976"/>
              <a:gd name="T33" fmla="*/ 544 h 1998"/>
              <a:gd name="T34" fmla="*/ 500 w 976"/>
              <a:gd name="T35" fmla="*/ 537 h 1998"/>
              <a:gd name="T36" fmla="*/ 488 w 976"/>
              <a:gd name="T37" fmla="*/ 536 h 1998"/>
              <a:gd name="T38" fmla="*/ 463 w 976"/>
              <a:gd name="T39" fmla="*/ 541 h 1998"/>
              <a:gd name="T40" fmla="*/ 439 w 976"/>
              <a:gd name="T41" fmla="*/ 551 h 1998"/>
              <a:gd name="T42" fmla="*/ 417 w 976"/>
              <a:gd name="T43" fmla="*/ 567 h 1998"/>
              <a:gd name="T44" fmla="*/ 399 w 976"/>
              <a:gd name="T45" fmla="*/ 588 h 1998"/>
              <a:gd name="T46" fmla="*/ 380 w 976"/>
              <a:gd name="T47" fmla="*/ 614 h 1998"/>
              <a:gd name="T48" fmla="*/ 350 w 976"/>
              <a:gd name="T49" fmla="*/ 678 h 1998"/>
              <a:gd name="T50" fmla="*/ 327 w 976"/>
              <a:gd name="T51" fmla="*/ 759 h 1998"/>
              <a:gd name="T52" fmla="*/ 310 w 976"/>
              <a:gd name="T53" fmla="*/ 851 h 1998"/>
              <a:gd name="T54" fmla="*/ 297 w 976"/>
              <a:gd name="T55" fmla="*/ 953 h 1998"/>
              <a:gd name="T56" fmla="*/ 290 w 976"/>
              <a:gd name="T57" fmla="*/ 1064 h 1998"/>
              <a:gd name="T58" fmla="*/ 285 w 976"/>
              <a:gd name="T59" fmla="*/ 1240 h 1998"/>
              <a:gd name="T60" fmla="*/ 290 w 976"/>
              <a:gd name="T61" fmla="*/ 1480 h 1998"/>
              <a:gd name="T62" fmla="*/ 302 w 976"/>
              <a:gd name="T63" fmla="*/ 1706 h 1998"/>
              <a:gd name="T64" fmla="*/ 318 w 976"/>
              <a:gd name="T65" fmla="*/ 1903 h 1998"/>
              <a:gd name="T66" fmla="*/ 196 w 976"/>
              <a:gd name="T67" fmla="*/ 1998 h 1998"/>
              <a:gd name="T68" fmla="*/ 100 w 976"/>
              <a:gd name="T69" fmla="*/ 1029 h 1998"/>
              <a:gd name="T70" fmla="*/ 21 w 976"/>
              <a:gd name="T71" fmla="*/ 232 h 1998"/>
              <a:gd name="T72" fmla="*/ 466 w 976"/>
              <a:gd name="T73" fmla="*/ 0 h 1998"/>
              <a:gd name="T74" fmla="*/ 486 w 976"/>
              <a:gd name="T75" fmla="*/ 0 h 1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76" h="1998">
                <a:moveTo>
                  <a:pt x="976" y="4"/>
                </a:moveTo>
                <a:lnTo>
                  <a:pt x="976" y="4"/>
                </a:lnTo>
                <a:lnTo>
                  <a:pt x="953" y="232"/>
                </a:lnTo>
                <a:lnTo>
                  <a:pt x="953" y="232"/>
                </a:lnTo>
                <a:lnTo>
                  <a:pt x="872" y="1029"/>
                </a:lnTo>
                <a:lnTo>
                  <a:pt x="775" y="1998"/>
                </a:lnTo>
                <a:lnTo>
                  <a:pt x="644" y="1983"/>
                </a:lnTo>
                <a:lnTo>
                  <a:pt x="644" y="1983"/>
                </a:lnTo>
                <a:lnTo>
                  <a:pt x="652" y="1903"/>
                </a:lnTo>
                <a:lnTo>
                  <a:pt x="661" y="1810"/>
                </a:lnTo>
                <a:lnTo>
                  <a:pt x="669" y="1708"/>
                </a:lnTo>
                <a:lnTo>
                  <a:pt x="678" y="1596"/>
                </a:lnTo>
                <a:lnTo>
                  <a:pt x="683" y="1480"/>
                </a:lnTo>
                <a:lnTo>
                  <a:pt x="686" y="1361"/>
                </a:lnTo>
                <a:lnTo>
                  <a:pt x="688" y="1240"/>
                </a:lnTo>
                <a:lnTo>
                  <a:pt x="686" y="1123"/>
                </a:lnTo>
                <a:lnTo>
                  <a:pt x="684" y="1066"/>
                </a:lnTo>
                <a:lnTo>
                  <a:pt x="681" y="1009"/>
                </a:lnTo>
                <a:lnTo>
                  <a:pt x="676" y="955"/>
                </a:lnTo>
                <a:lnTo>
                  <a:pt x="671" y="901"/>
                </a:lnTo>
                <a:lnTo>
                  <a:pt x="664" y="851"/>
                </a:lnTo>
                <a:lnTo>
                  <a:pt x="656" y="804"/>
                </a:lnTo>
                <a:lnTo>
                  <a:pt x="646" y="759"/>
                </a:lnTo>
                <a:lnTo>
                  <a:pt x="636" y="717"/>
                </a:lnTo>
                <a:lnTo>
                  <a:pt x="624" y="678"/>
                </a:lnTo>
                <a:lnTo>
                  <a:pt x="609" y="645"/>
                </a:lnTo>
                <a:lnTo>
                  <a:pt x="594" y="614"/>
                </a:lnTo>
                <a:lnTo>
                  <a:pt x="585" y="601"/>
                </a:lnTo>
                <a:lnTo>
                  <a:pt x="575" y="588"/>
                </a:lnTo>
                <a:lnTo>
                  <a:pt x="567" y="577"/>
                </a:lnTo>
                <a:lnTo>
                  <a:pt x="557" y="567"/>
                </a:lnTo>
                <a:lnTo>
                  <a:pt x="547" y="559"/>
                </a:lnTo>
                <a:lnTo>
                  <a:pt x="535" y="551"/>
                </a:lnTo>
                <a:lnTo>
                  <a:pt x="525" y="544"/>
                </a:lnTo>
                <a:lnTo>
                  <a:pt x="513" y="541"/>
                </a:lnTo>
                <a:lnTo>
                  <a:pt x="500" y="537"/>
                </a:lnTo>
                <a:lnTo>
                  <a:pt x="488" y="536"/>
                </a:lnTo>
                <a:lnTo>
                  <a:pt x="488" y="536"/>
                </a:lnTo>
                <a:lnTo>
                  <a:pt x="474" y="537"/>
                </a:lnTo>
                <a:lnTo>
                  <a:pt x="463" y="541"/>
                </a:lnTo>
                <a:lnTo>
                  <a:pt x="451" y="544"/>
                </a:lnTo>
                <a:lnTo>
                  <a:pt x="439" y="551"/>
                </a:lnTo>
                <a:lnTo>
                  <a:pt x="427" y="557"/>
                </a:lnTo>
                <a:lnTo>
                  <a:pt x="417" y="567"/>
                </a:lnTo>
                <a:lnTo>
                  <a:pt x="407" y="577"/>
                </a:lnTo>
                <a:lnTo>
                  <a:pt x="399" y="588"/>
                </a:lnTo>
                <a:lnTo>
                  <a:pt x="389" y="601"/>
                </a:lnTo>
                <a:lnTo>
                  <a:pt x="380" y="614"/>
                </a:lnTo>
                <a:lnTo>
                  <a:pt x="365" y="645"/>
                </a:lnTo>
                <a:lnTo>
                  <a:pt x="350" y="678"/>
                </a:lnTo>
                <a:lnTo>
                  <a:pt x="339" y="717"/>
                </a:lnTo>
                <a:lnTo>
                  <a:pt x="327" y="759"/>
                </a:lnTo>
                <a:lnTo>
                  <a:pt x="318" y="802"/>
                </a:lnTo>
                <a:lnTo>
                  <a:pt x="310" y="851"/>
                </a:lnTo>
                <a:lnTo>
                  <a:pt x="303" y="901"/>
                </a:lnTo>
                <a:lnTo>
                  <a:pt x="297" y="953"/>
                </a:lnTo>
                <a:lnTo>
                  <a:pt x="293" y="1009"/>
                </a:lnTo>
                <a:lnTo>
                  <a:pt x="290" y="1064"/>
                </a:lnTo>
                <a:lnTo>
                  <a:pt x="286" y="1123"/>
                </a:lnTo>
                <a:lnTo>
                  <a:pt x="285" y="1240"/>
                </a:lnTo>
                <a:lnTo>
                  <a:pt x="286" y="1361"/>
                </a:lnTo>
                <a:lnTo>
                  <a:pt x="290" y="1480"/>
                </a:lnTo>
                <a:lnTo>
                  <a:pt x="295" y="1596"/>
                </a:lnTo>
                <a:lnTo>
                  <a:pt x="302" y="1706"/>
                </a:lnTo>
                <a:lnTo>
                  <a:pt x="310" y="1810"/>
                </a:lnTo>
                <a:lnTo>
                  <a:pt x="318" y="1903"/>
                </a:lnTo>
                <a:lnTo>
                  <a:pt x="327" y="1982"/>
                </a:lnTo>
                <a:lnTo>
                  <a:pt x="196" y="1998"/>
                </a:lnTo>
                <a:lnTo>
                  <a:pt x="196" y="1998"/>
                </a:lnTo>
                <a:lnTo>
                  <a:pt x="100" y="1029"/>
                </a:lnTo>
                <a:lnTo>
                  <a:pt x="21" y="232"/>
                </a:lnTo>
                <a:lnTo>
                  <a:pt x="21" y="232"/>
                </a:lnTo>
                <a:lnTo>
                  <a:pt x="0" y="2"/>
                </a:lnTo>
                <a:lnTo>
                  <a:pt x="466" y="0"/>
                </a:lnTo>
                <a:lnTo>
                  <a:pt x="476" y="0"/>
                </a:lnTo>
                <a:lnTo>
                  <a:pt x="486" y="0"/>
                </a:lnTo>
                <a:lnTo>
                  <a:pt x="976" y="4"/>
                </a:lnTo>
                <a:close/>
              </a:path>
            </a:pathLst>
          </a:custGeom>
          <a:solidFill>
            <a:srgbClr val="2F34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Freeform 11"/>
          <p:cNvSpPr/>
          <p:nvPr>
            <p:custDataLst>
              <p:tags r:id="rId8"/>
            </p:custDataLst>
          </p:nvPr>
        </p:nvSpPr>
        <p:spPr bwMode="auto">
          <a:xfrm>
            <a:off x="879650" y="4220319"/>
            <a:ext cx="1082200" cy="331623"/>
          </a:xfrm>
          <a:custGeom>
            <a:avLst/>
            <a:gdLst>
              <a:gd name="T0" fmla="*/ 976 w 976"/>
              <a:gd name="T1" fmla="*/ 4 h 299"/>
              <a:gd name="T2" fmla="*/ 976 w 976"/>
              <a:gd name="T3" fmla="*/ 4 h 299"/>
              <a:gd name="T4" fmla="*/ 948 w 976"/>
              <a:gd name="T5" fmla="*/ 281 h 299"/>
              <a:gd name="T6" fmla="*/ 572 w 976"/>
              <a:gd name="T7" fmla="*/ 299 h 299"/>
              <a:gd name="T8" fmla="*/ 402 w 976"/>
              <a:gd name="T9" fmla="*/ 299 h 299"/>
              <a:gd name="T10" fmla="*/ 28 w 976"/>
              <a:gd name="T11" fmla="*/ 289 h 299"/>
              <a:gd name="T12" fmla="*/ 28 w 976"/>
              <a:gd name="T13" fmla="*/ 289 h 299"/>
              <a:gd name="T14" fmla="*/ 0 w 976"/>
              <a:gd name="T15" fmla="*/ 2 h 299"/>
              <a:gd name="T16" fmla="*/ 466 w 976"/>
              <a:gd name="T17" fmla="*/ 0 h 299"/>
              <a:gd name="T18" fmla="*/ 476 w 976"/>
              <a:gd name="T19" fmla="*/ 0 h 299"/>
              <a:gd name="T20" fmla="*/ 486 w 976"/>
              <a:gd name="T21" fmla="*/ 0 h 299"/>
              <a:gd name="T22" fmla="*/ 976 w 976"/>
              <a:gd name="T23" fmla="*/ 4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76" h="299">
                <a:moveTo>
                  <a:pt x="976" y="4"/>
                </a:moveTo>
                <a:lnTo>
                  <a:pt x="976" y="4"/>
                </a:lnTo>
                <a:lnTo>
                  <a:pt x="948" y="281"/>
                </a:lnTo>
                <a:lnTo>
                  <a:pt x="572" y="299"/>
                </a:lnTo>
                <a:lnTo>
                  <a:pt x="402" y="299"/>
                </a:lnTo>
                <a:lnTo>
                  <a:pt x="28" y="289"/>
                </a:lnTo>
                <a:lnTo>
                  <a:pt x="28" y="289"/>
                </a:lnTo>
                <a:lnTo>
                  <a:pt x="0" y="2"/>
                </a:lnTo>
                <a:lnTo>
                  <a:pt x="466" y="0"/>
                </a:lnTo>
                <a:lnTo>
                  <a:pt x="476" y="0"/>
                </a:lnTo>
                <a:lnTo>
                  <a:pt x="486" y="0"/>
                </a:lnTo>
                <a:lnTo>
                  <a:pt x="976" y="4"/>
                </a:lnTo>
                <a:close/>
              </a:path>
            </a:pathLst>
          </a:custGeom>
          <a:solidFill>
            <a:srgbClr val="2427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Rectangle 1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77289" y="3070850"/>
            <a:ext cx="2360" cy="2360"/>
          </a:xfrm>
          <a:prstGeom prst="rect">
            <a:avLst/>
          </a:prstGeom>
          <a:solidFill>
            <a:srgbClr val="F0A8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Freeform 13"/>
          <p:cNvSpPr/>
          <p:nvPr>
            <p:custDataLst>
              <p:tags r:id="rId10"/>
            </p:custDataLst>
          </p:nvPr>
        </p:nvSpPr>
        <p:spPr bwMode="auto">
          <a:xfrm>
            <a:off x="519703" y="1049248"/>
            <a:ext cx="245472" cy="455538"/>
          </a:xfrm>
          <a:custGeom>
            <a:avLst/>
            <a:gdLst>
              <a:gd name="T0" fmla="*/ 191 w 221"/>
              <a:gd name="T1" fmla="*/ 78 h 413"/>
              <a:gd name="T2" fmla="*/ 191 w 221"/>
              <a:gd name="T3" fmla="*/ 78 h 413"/>
              <a:gd name="T4" fmla="*/ 185 w 221"/>
              <a:gd name="T5" fmla="*/ 71 h 413"/>
              <a:gd name="T6" fmla="*/ 169 w 221"/>
              <a:gd name="T7" fmla="*/ 54 h 413"/>
              <a:gd name="T8" fmla="*/ 148 w 221"/>
              <a:gd name="T9" fmla="*/ 34 h 413"/>
              <a:gd name="T10" fmla="*/ 134 w 221"/>
              <a:gd name="T11" fmla="*/ 24 h 413"/>
              <a:gd name="T12" fmla="*/ 121 w 221"/>
              <a:gd name="T13" fmla="*/ 16 h 413"/>
              <a:gd name="T14" fmla="*/ 106 w 221"/>
              <a:gd name="T15" fmla="*/ 7 h 413"/>
              <a:gd name="T16" fmla="*/ 92 w 221"/>
              <a:gd name="T17" fmla="*/ 2 h 413"/>
              <a:gd name="T18" fmla="*/ 77 w 221"/>
              <a:gd name="T19" fmla="*/ 0 h 413"/>
              <a:gd name="T20" fmla="*/ 69 w 221"/>
              <a:gd name="T21" fmla="*/ 2 h 413"/>
              <a:gd name="T22" fmla="*/ 62 w 221"/>
              <a:gd name="T23" fmla="*/ 2 h 413"/>
              <a:gd name="T24" fmla="*/ 55 w 221"/>
              <a:gd name="T25" fmla="*/ 6 h 413"/>
              <a:gd name="T26" fmla="*/ 49 w 221"/>
              <a:gd name="T27" fmla="*/ 9 h 413"/>
              <a:gd name="T28" fmla="*/ 42 w 221"/>
              <a:gd name="T29" fmla="*/ 14 h 413"/>
              <a:gd name="T30" fmla="*/ 35 w 221"/>
              <a:gd name="T31" fmla="*/ 21 h 413"/>
              <a:gd name="T32" fmla="*/ 29 w 221"/>
              <a:gd name="T33" fmla="*/ 29 h 413"/>
              <a:gd name="T34" fmla="*/ 23 w 221"/>
              <a:gd name="T35" fmla="*/ 39 h 413"/>
              <a:gd name="T36" fmla="*/ 17 w 221"/>
              <a:gd name="T37" fmla="*/ 49 h 413"/>
              <a:gd name="T38" fmla="*/ 12 w 221"/>
              <a:gd name="T39" fmla="*/ 63 h 413"/>
              <a:gd name="T40" fmla="*/ 12 w 221"/>
              <a:gd name="T41" fmla="*/ 63 h 413"/>
              <a:gd name="T42" fmla="*/ 7 w 221"/>
              <a:gd name="T43" fmla="*/ 79 h 413"/>
              <a:gd name="T44" fmla="*/ 3 w 221"/>
              <a:gd name="T45" fmla="*/ 94 h 413"/>
              <a:gd name="T46" fmla="*/ 2 w 221"/>
              <a:gd name="T47" fmla="*/ 113 h 413"/>
              <a:gd name="T48" fmla="*/ 0 w 221"/>
              <a:gd name="T49" fmla="*/ 130 h 413"/>
              <a:gd name="T50" fmla="*/ 0 w 221"/>
              <a:gd name="T51" fmla="*/ 148 h 413"/>
              <a:gd name="T52" fmla="*/ 2 w 221"/>
              <a:gd name="T53" fmla="*/ 167 h 413"/>
              <a:gd name="T54" fmla="*/ 5 w 221"/>
              <a:gd name="T55" fmla="*/ 203 h 413"/>
              <a:gd name="T56" fmla="*/ 13 w 221"/>
              <a:gd name="T57" fmla="*/ 242 h 413"/>
              <a:gd name="T58" fmla="*/ 25 w 221"/>
              <a:gd name="T59" fmla="*/ 277 h 413"/>
              <a:gd name="T60" fmla="*/ 40 w 221"/>
              <a:gd name="T61" fmla="*/ 311 h 413"/>
              <a:gd name="T62" fmla="*/ 57 w 221"/>
              <a:gd name="T63" fmla="*/ 341 h 413"/>
              <a:gd name="T64" fmla="*/ 65 w 221"/>
              <a:gd name="T65" fmla="*/ 354 h 413"/>
              <a:gd name="T66" fmla="*/ 75 w 221"/>
              <a:gd name="T67" fmla="*/ 368 h 413"/>
              <a:gd name="T68" fmla="*/ 84 w 221"/>
              <a:gd name="T69" fmla="*/ 378 h 413"/>
              <a:gd name="T70" fmla="*/ 94 w 221"/>
              <a:gd name="T71" fmla="*/ 388 h 413"/>
              <a:gd name="T72" fmla="*/ 106 w 221"/>
              <a:gd name="T73" fmla="*/ 396 h 413"/>
              <a:gd name="T74" fmla="*/ 116 w 221"/>
              <a:gd name="T75" fmla="*/ 403 h 413"/>
              <a:gd name="T76" fmla="*/ 126 w 221"/>
              <a:gd name="T77" fmla="*/ 408 h 413"/>
              <a:gd name="T78" fmla="*/ 138 w 221"/>
              <a:gd name="T79" fmla="*/ 411 h 413"/>
              <a:gd name="T80" fmla="*/ 148 w 221"/>
              <a:gd name="T81" fmla="*/ 413 h 413"/>
              <a:gd name="T82" fmla="*/ 159 w 221"/>
              <a:gd name="T83" fmla="*/ 411 h 413"/>
              <a:gd name="T84" fmla="*/ 169 w 221"/>
              <a:gd name="T85" fmla="*/ 408 h 413"/>
              <a:gd name="T86" fmla="*/ 181 w 221"/>
              <a:gd name="T87" fmla="*/ 403 h 413"/>
              <a:gd name="T88" fmla="*/ 191 w 221"/>
              <a:gd name="T89" fmla="*/ 395 h 413"/>
              <a:gd name="T90" fmla="*/ 201 w 221"/>
              <a:gd name="T91" fmla="*/ 383 h 413"/>
              <a:gd name="T92" fmla="*/ 213 w 221"/>
              <a:gd name="T93" fmla="*/ 370 h 413"/>
              <a:gd name="T94" fmla="*/ 221 w 221"/>
              <a:gd name="T95" fmla="*/ 354 h 413"/>
              <a:gd name="T96" fmla="*/ 221 w 221"/>
              <a:gd name="T97" fmla="*/ 354 h 413"/>
              <a:gd name="T98" fmla="*/ 216 w 221"/>
              <a:gd name="T99" fmla="*/ 333 h 413"/>
              <a:gd name="T100" fmla="*/ 211 w 221"/>
              <a:gd name="T101" fmla="*/ 307 h 413"/>
              <a:gd name="T102" fmla="*/ 205 w 221"/>
              <a:gd name="T103" fmla="*/ 274 h 413"/>
              <a:gd name="T104" fmla="*/ 198 w 221"/>
              <a:gd name="T105" fmla="*/ 234 h 413"/>
              <a:gd name="T106" fmla="*/ 193 w 221"/>
              <a:gd name="T107" fmla="*/ 187 h 413"/>
              <a:gd name="T108" fmla="*/ 190 w 221"/>
              <a:gd name="T109" fmla="*/ 135 h 413"/>
              <a:gd name="T110" fmla="*/ 191 w 221"/>
              <a:gd name="T111" fmla="*/ 78 h 413"/>
              <a:gd name="T112" fmla="*/ 191 w 221"/>
              <a:gd name="T113" fmla="*/ 78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1" h="413">
                <a:moveTo>
                  <a:pt x="191" y="78"/>
                </a:moveTo>
                <a:lnTo>
                  <a:pt x="191" y="78"/>
                </a:lnTo>
                <a:lnTo>
                  <a:pt x="185" y="71"/>
                </a:lnTo>
                <a:lnTo>
                  <a:pt x="169" y="54"/>
                </a:lnTo>
                <a:lnTo>
                  <a:pt x="148" y="34"/>
                </a:lnTo>
                <a:lnTo>
                  <a:pt x="134" y="24"/>
                </a:lnTo>
                <a:lnTo>
                  <a:pt x="121" y="16"/>
                </a:lnTo>
                <a:lnTo>
                  <a:pt x="106" y="7"/>
                </a:lnTo>
                <a:lnTo>
                  <a:pt x="92" y="2"/>
                </a:lnTo>
                <a:lnTo>
                  <a:pt x="77" y="0"/>
                </a:lnTo>
                <a:lnTo>
                  <a:pt x="69" y="2"/>
                </a:lnTo>
                <a:lnTo>
                  <a:pt x="62" y="2"/>
                </a:lnTo>
                <a:lnTo>
                  <a:pt x="55" y="6"/>
                </a:lnTo>
                <a:lnTo>
                  <a:pt x="49" y="9"/>
                </a:lnTo>
                <a:lnTo>
                  <a:pt x="42" y="14"/>
                </a:lnTo>
                <a:lnTo>
                  <a:pt x="35" y="21"/>
                </a:lnTo>
                <a:lnTo>
                  <a:pt x="29" y="29"/>
                </a:lnTo>
                <a:lnTo>
                  <a:pt x="23" y="39"/>
                </a:lnTo>
                <a:lnTo>
                  <a:pt x="17" y="49"/>
                </a:lnTo>
                <a:lnTo>
                  <a:pt x="12" y="63"/>
                </a:lnTo>
                <a:lnTo>
                  <a:pt x="12" y="63"/>
                </a:lnTo>
                <a:lnTo>
                  <a:pt x="7" y="79"/>
                </a:lnTo>
                <a:lnTo>
                  <a:pt x="3" y="94"/>
                </a:lnTo>
                <a:lnTo>
                  <a:pt x="2" y="113"/>
                </a:lnTo>
                <a:lnTo>
                  <a:pt x="0" y="130"/>
                </a:lnTo>
                <a:lnTo>
                  <a:pt x="0" y="148"/>
                </a:lnTo>
                <a:lnTo>
                  <a:pt x="2" y="167"/>
                </a:lnTo>
                <a:lnTo>
                  <a:pt x="5" y="203"/>
                </a:lnTo>
                <a:lnTo>
                  <a:pt x="13" y="242"/>
                </a:lnTo>
                <a:lnTo>
                  <a:pt x="25" y="277"/>
                </a:lnTo>
                <a:lnTo>
                  <a:pt x="40" y="311"/>
                </a:lnTo>
                <a:lnTo>
                  <a:pt x="57" y="341"/>
                </a:lnTo>
                <a:lnTo>
                  <a:pt x="65" y="354"/>
                </a:lnTo>
                <a:lnTo>
                  <a:pt x="75" y="368"/>
                </a:lnTo>
                <a:lnTo>
                  <a:pt x="84" y="378"/>
                </a:lnTo>
                <a:lnTo>
                  <a:pt x="94" y="388"/>
                </a:lnTo>
                <a:lnTo>
                  <a:pt x="106" y="396"/>
                </a:lnTo>
                <a:lnTo>
                  <a:pt x="116" y="403"/>
                </a:lnTo>
                <a:lnTo>
                  <a:pt x="126" y="408"/>
                </a:lnTo>
                <a:lnTo>
                  <a:pt x="138" y="411"/>
                </a:lnTo>
                <a:lnTo>
                  <a:pt x="148" y="413"/>
                </a:lnTo>
                <a:lnTo>
                  <a:pt x="159" y="411"/>
                </a:lnTo>
                <a:lnTo>
                  <a:pt x="169" y="408"/>
                </a:lnTo>
                <a:lnTo>
                  <a:pt x="181" y="403"/>
                </a:lnTo>
                <a:lnTo>
                  <a:pt x="191" y="395"/>
                </a:lnTo>
                <a:lnTo>
                  <a:pt x="201" y="383"/>
                </a:lnTo>
                <a:lnTo>
                  <a:pt x="213" y="370"/>
                </a:lnTo>
                <a:lnTo>
                  <a:pt x="221" y="354"/>
                </a:lnTo>
                <a:lnTo>
                  <a:pt x="221" y="354"/>
                </a:lnTo>
                <a:lnTo>
                  <a:pt x="216" y="333"/>
                </a:lnTo>
                <a:lnTo>
                  <a:pt x="211" y="307"/>
                </a:lnTo>
                <a:lnTo>
                  <a:pt x="205" y="274"/>
                </a:lnTo>
                <a:lnTo>
                  <a:pt x="198" y="234"/>
                </a:lnTo>
                <a:lnTo>
                  <a:pt x="193" y="187"/>
                </a:lnTo>
                <a:lnTo>
                  <a:pt x="190" y="135"/>
                </a:lnTo>
                <a:lnTo>
                  <a:pt x="191" y="78"/>
                </a:lnTo>
                <a:lnTo>
                  <a:pt x="191" y="78"/>
                </a:lnTo>
                <a:close/>
              </a:path>
            </a:pathLst>
          </a:custGeom>
          <a:solidFill>
            <a:srgbClr val="F2B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Freeform 14"/>
          <p:cNvSpPr/>
          <p:nvPr>
            <p:custDataLst>
              <p:tags r:id="rId11"/>
            </p:custDataLst>
          </p:nvPr>
        </p:nvSpPr>
        <p:spPr bwMode="auto">
          <a:xfrm>
            <a:off x="585791" y="1175525"/>
            <a:ext cx="103853" cy="210068"/>
          </a:xfrm>
          <a:custGeom>
            <a:avLst/>
            <a:gdLst>
              <a:gd name="T0" fmla="*/ 94 w 94"/>
              <a:gd name="T1" fmla="*/ 191 h 191"/>
              <a:gd name="T2" fmla="*/ 94 w 94"/>
              <a:gd name="T3" fmla="*/ 191 h 191"/>
              <a:gd name="T4" fmla="*/ 94 w 94"/>
              <a:gd name="T5" fmla="*/ 181 h 191"/>
              <a:gd name="T6" fmla="*/ 89 w 94"/>
              <a:gd name="T7" fmla="*/ 157 h 191"/>
              <a:gd name="T8" fmla="*/ 85 w 94"/>
              <a:gd name="T9" fmla="*/ 142 h 191"/>
              <a:gd name="T10" fmla="*/ 80 w 94"/>
              <a:gd name="T11" fmla="*/ 129 h 191"/>
              <a:gd name="T12" fmla="*/ 74 w 94"/>
              <a:gd name="T13" fmla="*/ 115 h 191"/>
              <a:gd name="T14" fmla="*/ 69 w 94"/>
              <a:gd name="T15" fmla="*/ 110 h 191"/>
              <a:gd name="T16" fmla="*/ 63 w 94"/>
              <a:gd name="T17" fmla="*/ 107 h 191"/>
              <a:gd name="T18" fmla="*/ 63 w 94"/>
              <a:gd name="T19" fmla="*/ 107 h 191"/>
              <a:gd name="T20" fmla="*/ 55 w 94"/>
              <a:gd name="T21" fmla="*/ 97 h 191"/>
              <a:gd name="T22" fmla="*/ 50 w 94"/>
              <a:gd name="T23" fmla="*/ 87 h 191"/>
              <a:gd name="T24" fmla="*/ 47 w 94"/>
              <a:gd name="T25" fmla="*/ 77 h 191"/>
              <a:gd name="T26" fmla="*/ 47 w 94"/>
              <a:gd name="T27" fmla="*/ 67 h 191"/>
              <a:gd name="T28" fmla="*/ 47 w 94"/>
              <a:gd name="T29" fmla="*/ 57 h 191"/>
              <a:gd name="T30" fmla="*/ 48 w 94"/>
              <a:gd name="T31" fmla="*/ 48 h 191"/>
              <a:gd name="T32" fmla="*/ 53 w 94"/>
              <a:gd name="T33" fmla="*/ 35 h 191"/>
              <a:gd name="T34" fmla="*/ 53 w 94"/>
              <a:gd name="T35" fmla="*/ 35 h 191"/>
              <a:gd name="T36" fmla="*/ 53 w 94"/>
              <a:gd name="T37" fmla="*/ 30 h 191"/>
              <a:gd name="T38" fmla="*/ 52 w 94"/>
              <a:gd name="T39" fmla="*/ 25 h 191"/>
              <a:gd name="T40" fmla="*/ 48 w 94"/>
              <a:gd name="T41" fmla="*/ 18 h 191"/>
              <a:gd name="T42" fmla="*/ 42 w 94"/>
              <a:gd name="T43" fmla="*/ 13 h 191"/>
              <a:gd name="T44" fmla="*/ 30 w 94"/>
              <a:gd name="T45" fmla="*/ 3 h 191"/>
              <a:gd name="T46" fmla="*/ 25 w 94"/>
              <a:gd name="T47" fmla="*/ 0 h 191"/>
              <a:gd name="T48" fmla="*/ 20 w 94"/>
              <a:gd name="T49" fmla="*/ 0 h 191"/>
              <a:gd name="T50" fmla="*/ 20 w 94"/>
              <a:gd name="T51" fmla="*/ 0 h 191"/>
              <a:gd name="T52" fmla="*/ 16 w 94"/>
              <a:gd name="T53" fmla="*/ 0 h 191"/>
              <a:gd name="T54" fmla="*/ 15 w 94"/>
              <a:gd name="T55" fmla="*/ 3 h 191"/>
              <a:gd name="T56" fmla="*/ 10 w 94"/>
              <a:gd name="T57" fmla="*/ 10 h 191"/>
              <a:gd name="T58" fmla="*/ 6 w 94"/>
              <a:gd name="T59" fmla="*/ 20 h 191"/>
              <a:gd name="T60" fmla="*/ 3 w 94"/>
              <a:gd name="T61" fmla="*/ 33 h 191"/>
              <a:gd name="T62" fmla="*/ 1 w 94"/>
              <a:gd name="T63" fmla="*/ 50 h 191"/>
              <a:gd name="T64" fmla="*/ 0 w 94"/>
              <a:gd name="T65" fmla="*/ 65 h 191"/>
              <a:gd name="T66" fmla="*/ 0 w 94"/>
              <a:gd name="T67" fmla="*/ 82 h 191"/>
              <a:gd name="T68" fmla="*/ 1 w 94"/>
              <a:gd name="T69" fmla="*/ 99 h 191"/>
              <a:gd name="T70" fmla="*/ 1 w 94"/>
              <a:gd name="T71" fmla="*/ 99 h 191"/>
              <a:gd name="T72" fmla="*/ 6 w 94"/>
              <a:gd name="T73" fmla="*/ 124 h 191"/>
              <a:gd name="T74" fmla="*/ 11 w 94"/>
              <a:gd name="T75" fmla="*/ 139 h 191"/>
              <a:gd name="T76" fmla="*/ 15 w 94"/>
              <a:gd name="T77" fmla="*/ 144 h 191"/>
              <a:gd name="T78" fmla="*/ 18 w 94"/>
              <a:gd name="T79" fmla="*/ 147 h 191"/>
              <a:gd name="T80" fmla="*/ 23 w 94"/>
              <a:gd name="T81" fmla="*/ 149 h 191"/>
              <a:gd name="T82" fmla="*/ 27 w 94"/>
              <a:gd name="T83" fmla="*/ 151 h 191"/>
              <a:gd name="T84" fmla="*/ 27 w 94"/>
              <a:gd name="T85" fmla="*/ 151 h 191"/>
              <a:gd name="T86" fmla="*/ 38 w 94"/>
              <a:gd name="T87" fmla="*/ 149 h 191"/>
              <a:gd name="T88" fmla="*/ 45 w 94"/>
              <a:gd name="T89" fmla="*/ 147 h 191"/>
              <a:gd name="T90" fmla="*/ 53 w 94"/>
              <a:gd name="T91" fmla="*/ 149 h 191"/>
              <a:gd name="T92" fmla="*/ 62 w 94"/>
              <a:gd name="T93" fmla="*/ 152 h 191"/>
              <a:gd name="T94" fmla="*/ 70 w 94"/>
              <a:gd name="T95" fmla="*/ 159 h 191"/>
              <a:gd name="T96" fmla="*/ 82 w 94"/>
              <a:gd name="T97" fmla="*/ 172 h 191"/>
              <a:gd name="T98" fmla="*/ 94 w 94"/>
              <a:gd name="T99" fmla="*/ 191 h 191"/>
              <a:gd name="T100" fmla="*/ 94 w 94"/>
              <a:gd name="T10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" h="191">
                <a:moveTo>
                  <a:pt x="94" y="191"/>
                </a:moveTo>
                <a:lnTo>
                  <a:pt x="94" y="191"/>
                </a:lnTo>
                <a:lnTo>
                  <a:pt x="94" y="181"/>
                </a:lnTo>
                <a:lnTo>
                  <a:pt x="89" y="157"/>
                </a:lnTo>
                <a:lnTo>
                  <a:pt x="85" y="142"/>
                </a:lnTo>
                <a:lnTo>
                  <a:pt x="80" y="129"/>
                </a:lnTo>
                <a:lnTo>
                  <a:pt x="74" y="115"/>
                </a:lnTo>
                <a:lnTo>
                  <a:pt x="69" y="110"/>
                </a:lnTo>
                <a:lnTo>
                  <a:pt x="63" y="107"/>
                </a:lnTo>
                <a:lnTo>
                  <a:pt x="63" y="107"/>
                </a:lnTo>
                <a:lnTo>
                  <a:pt x="55" y="97"/>
                </a:lnTo>
                <a:lnTo>
                  <a:pt x="50" y="87"/>
                </a:lnTo>
                <a:lnTo>
                  <a:pt x="47" y="77"/>
                </a:lnTo>
                <a:lnTo>
                  <a:pt x="47" y="67"/>
                </a:lnTo>
                <a:lnTo>
                  <a:pt x="47" y="57"/>
                </a:lnTo>
                <a:lnTo>
                  <a:pt x="48" y="48"/>
                </a:lnTo>
                <a:lnTo>
                  <a:pt x="53" y="35"/>
                </a:lnTo>
                <a:lnTo>
                  <a:pt x="53" y="35"/>
                </a:lnTo>
                <a:lnTo>
                  <a:pt x="53" y="30"/>
                </a:lnTo>
                <a:lnTo>
                  <a:pt x="52" y="25"/>
                </a:lnTo>
                <a:lnTo>
                  <a:pt x="48" y="18"/>
                </a:lnTo>
                <a:lnTo>
                  <a:pt x="42" y="13"/>
                </a:lnTo>
                <a:lnTo>
                  <a:pt x="30" y="3"/>
                </a:lnTo>
                <a:lnTo>
                  <a:pt x="25" y="0"/>
                </a:lnTo>
                <a:lnTo>
                  <a:pt x="20" y="0"/>
                </a:lnTo>
                <a:lnTo>
                  <a:pt x="20" y="0"/>
                </a:lnTo>
                <a:lnTo>
                  <a:pt x="16" y="0"/>
                </a:lnTo>
                <a:lnTo>
                  <a:pt x="15" y="3"/>
                </a:lnTo>
                <a:lnTo>
                  <a:pt x="10" y="10"/>
                </a:lnTo>
                <a:lnTo>
                  <a:pt x="6" y="20"/>
                </a:lnTo>
                <a:lnTo>
                  <a:pt x="3" y="33"/>
                </a:lnTo>
                <a:lnTo>
                  <a:pt x="1" y="50"/>
                </a:lnTo>
                <a:lnTo>
                  <a:pt x="0" y="65"/>
                </a:lnTo>
                <a:lnTo>
                  <a:pt x="0" y="82"/>
                </a:lnTo>
                <a:lnTo>
                  <a:pt x="1" y="99"/>
                </a:lnTo>
                <a:lnTo>
                  <a:pt x="1" y="99"/>
                </a:lnTo>
                <a:lnTo>
                  <a:pt x="6" y="124"/>
                </a:lnTo>
                <a:lnTo>
                  <a:pt x="11" y="139"/>
                </a:lnTo>
                <a:lnTo>
                  <a:pt x="15" y="144"/>
                </a:lnTo>
                <a:lnTo>
                  <a:pt x="18" y="147"/>
                </a:lnTo>
                <a:lnTo>
                  <a:pt x="23" y="149"/>
                </a:lnTo>
                <a:lnTo>
                  <a:pt x="27" y="151"/>
                </a:lnTo>
                <a:lnTo>
                  <a:pt x="27" y="151"/>
                </a:lnTo>
                <a:lnTo>
                  <a:pt x="38" y="149"/>
                </a:lnTo>
                <a:lnTo>
                  <a:pt x="45" y="147"/>
                </a:lnTo>
                <a:lnTo>
                  <a:pt x="53" y="149"/>
                </a:lnTo>
                <a:lnTo>
                  <a:pt x="62" y="152"/>
                </a:lnTo>
                <a:lnTo>
                  <a:pt x="70" y="159"/>
                </a:lnTo>
                <a:lnTo>
                  <a:pt x="82" y="172"/>
                </a:lnTo>
                <a:lnTo>
                  <a:pt x="94" y="191"/>
                </a:lnTo>
                <a:lnTo>
                  <a:pt x="94" y="191"/>
                </a:lnTo>
                <a:close/>
              </a:path>
            </a:pathLst>
          </a:custGeom>
          <a:solidFill>
            <a:srgbClr val="DEA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Freeform 15"/>
          <p:cNvSpPr/>
          <p:nvPr>
            <p:custDataLst>
              <p:tags r:id="rId12"/>
            </p:custDataLst>
          </p:nvPr>
        </p:nvSpPr>
        <p:spPr bwMode="auto">
          <a:xfrm>
            <a:off x="2090485" y="1051609"/>
            <a:ext cx="247832" cy="455538"/>
          </a:xfrm>
          <a:custGeom>
            <a:avLst/>
            <a:gdLst>
              <a:gd name="T0" fmla="*/ 32 w 223"/>
              <a:gd name="T1" fmla="*/ 77 h 413"/>
              <a:gd name="T2" fmla="*/ 32 w 223"/>
              <a:gd name="T3" fmla="*/ 77 h 413"/>
              <a:gd name="T4" fmla="*/ 38 w 223"/>
              <a:gd name="T5" fmla="*/ 71 h 413"/>
              <a:gd name="T6" fmla="*/ 53 w 223"/>
              <a:gd name="T7" fmla="*/ 54 h 413"/>
              <a:gd name="T8" fmla="*/ 75 w 223"/>
              <a:gd name="T9" fmla="*/ 34 h 413"/>
              <a:gd name="T10" fmla="*/ 89 w 223"/>
              <a:gd name="T11" fmla="*/ 24 h 413"/>
              <a:gd name="T12" fmla="*/ 102 w 223"/>
              <a:gd name="T13" fmla="*/ 15 h 413"/>
              <a:gd name="T14" fmla="*/ 117 w 223"/>
              <a:gd name="T15" fmla="*/ 7 h 413"/>
              <a:gd name="T16" fmla="*/ 132 w 223"/>
              <a:gd name="T17" fmla="*/ 2 h 413"/>
              <a:gd name="T18" fmla="*/ 146 w 223"/>
              <a:gd name="T19" fmla="*/ 0 h 413"/>
              <a:gd name="T20" fmla="*/ 154 w 223"/>
              <a:gd name="T21" fmla="*/ 2 h 413"/>
              <a:gd name="T22" fmla="*/ 161 w 223"/>
              <a:gd name="T23" fmla="*/ 2 h 413"/>
              <a:gd name="T24" fmla="*/ 167 w 223"/>
              <a:gd name="T25" fmla="*/ 5 h 413"/>
              <a:gd name="T26" fmla="*/ 176 w 223"/>
              <a:gd name="T27" fmla="*/ 9 h 413"/>
              <a:gd name="T28" fmla="*/ 183 w 223"/>
              <a:gd name="T29" fmla="*/ 14 h 413"/>
              <a:gd name="T30" fmla="*/ 188 w 223"/>
              <a:gd name="T31" fmla="*/ 20 h 413"/>
              <a:gd name="T32" fmla="*/ 194 w 223"/>
              <a:gd name="T33" fmla="*/ 29 h 413"/>
              <a:gd name="T34" fmla="*/ 201 w 223"/>
              <a:gd name="T35" fmla="*/ 39 h 413"/>
              <a:gd name="T36" fmla="*/ 206 w 223"/>
              <a:gd name="T37" fmla="*/ 50 h 413"/>
              <a:gd name="T38" fmla="*/ 211 w 223"/>
              <a:gd name="T39" fmla="*/ 62 h 413"/>
              <a:gd name="T40" fmla="*/ 211 w 223"/>
              <a:gd name="T41" fmla="*/ 62 h 413"/>
              <a:gd name="T42" fmla="*/ 216 w 223"/>
              <a:gd name="T43" fmla="*/ 79 h 413"/>
              <a:gd name="T44" fmla="*/ 220 w 223"/>
              <a:gd name="T45" fmla="*/ 96 h 413"/>
              <a:gd name="T46" fmla="*/ 221 w 223"/>
              <a:gd name="T47" fmla="*/ 113 h 413"/>
              <a:gd name="T48" fmla="*/ 223 w 223"/>
              <a:gd name="T49" fmla="*/ 129 h 413"/>
              <a:gd name="T50" fmla="*/ 223 w 223"/>
              <a:gd name="T51" fmla="*/ 148 h 413"/>
              <a:gd name="T52" fmla="*/ 221 w 223"/>
              <a:gd name="T53" fmla="*/ 166 h 413"/>
              <a:gd name="T54" fmla="*/ 216 w 223"/>
              <a:gd name="T55" fmla="*/ 205 h 413"/>
              <a:gd name="T56" fmla="*/ 208 w 223"/>
              <a:gd name="T57" fmla="*/ 242 h 413"/>
              <a:gd name="T58" fmla="*/ 198 w 223"/>
              <a:gd name="T59" fmla="*/ 277 h 413"/>
              <a:gd name="T60" fmla="*/ 183 w 223"/>
              <a:gd name="T61" fmla="*/ 311 h 413"/>
              <a:gd name="T62" fmla="*/ 166 w 223"/>
              <a:gd name="T63" fmla="*/ 341 h 413"/>
              <a:gd name="T64" fmla="*/ 157 w 223"/>
              <a:gd name="T65" fmla="*/ 354 h 413"/>
              <a:gd name="T66" fmla="*/ 147 w 223"/>
              <a:gd name="T67" fmla="*/ 368 h 413"/>
              <a:gd name="T68" fmla="*/ 137 w 223"/>
              <a:gd name="T69" fmla="*/ 378 h 413"/>
              <a:gd name="T70" fmla="*/ 127 w 223"/>
              <a:gd name="T71" fmla="*/ 388 h 413"/>
              <a:gd name="T72" fmla="*/ 117 w 223"/>
              <a:gd name="T73" fmla="*/ 396 h 413"/>
              <a:gd name="T74" fmla="*/ 107 w 223"/>
              <a:gd name="T75" fmla="*/ 403 h 413"/>
              <a:gd name="T76" fmla="*/ 95 w 223"/>
              <a:gd name="T77" fmla="*/ 408 h 413"/>
              <a:gd name="T78" fmla="*/ 85 w 223"/>
              <a:gd name="T79" fmla="*/ 411 h 413"/>
              <a:gd name="T80" fmla="*/ 74 w 223"/>
              <a:gd name="T81" fmla="*/ 413 h 413"/>
              <a:gd name="T82" fmla="*/ 63 w 223"/>
              <a:gd name="T83" fmla="*/ 411 h 413"/>
              <a:gd name="T84" fmla="*/ 52 w 223"/>
              <a:gd name="T85" fmla="*/ 408 h 413"/>
              <a:gd name="T86" fmla="*/ 42 w 223"/>
              <a:gd name="T87" fmla="*/ 403 h 413"/>
              <a:gd name="T88" fmla="*/ 32 w 223"/>
              <a:gd name="T89" fmla="*/ 394 h 413"/>
              <a:gd name="T90" fmla="*/ 20 w 223"/>
              <a:gd name="T91" fmla="*/ 383 h 413"/>
              <a:gd name="T92" fmla="*/ 10 w 223"/>
              <a:gd name="T93" fmla="*/ 369 h 413"/>
              <a:gd name="T94" fmla="*/ 0 w 223"/>
              <a:gd name="T95" fmla="*/ 352 h 413"/>
              <a:gd name="T96" fmla="*/ 0 w 223"/>
              <a:gd name="T97" fmla="*/ 352 h 413"/>
              <a:gd name="T98" fmla="*/ 6 w 223"/>
              <a:gd name="T99" fmla="*/ 332 h 413"/>
              <a:gd name="T100" fmla="*/ 11 w 223"/>
              <a:gd name="T101" fmla="*/ 307 h 413"/>
              <a:gd name="T102" fmla="*/ 18 w 223"/>
              <a:gd name="T103" fmla="*/ 274 h 413"/>
              <a:gd name="T104" fmla="*/ 25 w 223"/>
              <a:gd name="T105" fmla="*/ 233 h 413"/>
              <a:gd name="T106" fmla="*/ 30 w 223"/>
              <a:gd name="T107" fmla="*/ 186 h 413"/>
              <a:gd name="T108" fmla="*/ 33 w 223"/>
              <a:gd name="T109" fmla="*/ 134 h 413"/>
              <a:gd name="T110" fmla="*/ 32 w 223"/>
              <a:gd name="T111" fmla="*/ 77 h 413"/>
              <a:gd name="T112" fmla="*/ 32 w 223"/>
              <a:gd name="T113" fmla="*/ 77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3" h="413">
                <a:moveTo>
                  <a:pt x="32" y="77"/>
                </a:moveTo>
                <a:lnTo>
                  <a:pt x="32" y="77"/>
                </a:lnTo>
                <a:lnTo>
                  <a:pt x="38" y="71"/>
                </a:lnTo>
                <a:lnTo>
                  <a:pt x="53" y="54"/>
                </a:lnTo>
                <a:lnTo>
                  <a:pt x="75" y="34"/>
                </a:lnTo>
                <a:lnTo>
                  <a:pt x="89" y="24"/>
                </a:lnTo>
                <a:lnTo>
                  <a:pt x="102" y="15"/>
                </a:lnTo>
                <a:lnTo>
                  <a:pt x="117" y="7"/>
                </a:lnTo>
                <a:lnTo>
                  <a:pt x="132" y="2"/>
                </a:lnTo>
                <a:lnTo>
                  <a:pt x="146" y="0"/>
                </a:lnTo>
                <a:lnTo>
                  <a:pt x="154" y="2"/>
                </a:lnTo>
                <a:lnTo>
                  <a:pt x="161" y="2"/>
                </a:lnTo>
                <a:lnTo>
                  <a:pt x="167" y="5"/>
                </a:lnTo>
                <a:lnTo>
                  <a:pt x="176" y="9"/>
                </a:lnTo>
                <a:lnTo>
                  <a:pt x="183" y="14"/>
                </a:lnTo>
                <a:lnTo>
                  <a:pt x="188" y="20"/>
                </a:lnTo>
                <a:lnTo>
                  <a:pt x="194" y="29"/>
                </a:lnTo>
                <a:lnTo>
                  <a:pt x="201" y="39"/>
                </a:lnTo>
                <a:lnTo>
                  <a:pt x="206" y="50"/>
                </a:lnTo>
                <a:lnTo>
                  <a:pt x="211" y="62"/>
                </a:lnTo>
                <a:lnTo>
                  <a:pt x="211" y="62"/>
                </a:lnTo>
                <a:lnTo>
                  <a:pt x="216" y="79"/>
                </a:lnTo>
                <a:lnTo>
                  <a:pt x="220" y="96"/>
                </a:lnTo>
                <a:lnTo>
                  <a:pt x="221" y="113"/>
                </a:lnTo>
                <a:lnTo>
                  <a:pt x="223" y="129"/>
                </a:lnTo>
                <a:lnTo>
                  <a:pt x="223" y="148"/>
                </a:lnTo>
                <a:lnTo>
                  <a:pt x="221" y="166"/>
                </a:lnTo>
                <a:lnTo>
                  <a:pt x="216" y="205"/>
                </a:lnTo>
                <a:lnTo>
                  <a:pt x="208" y="242"/>
                </a:lnTo>
                <a:lnTo>
                  <a:pt x="198" y="277"/>
                </a:lnTo>
                <a:lnTo>
                  <a:pt x="183" y="311"/>
                </a:lnTo>
                <a:lnTo>
                  <a:pt x="166" y="341"/>
                </a:lnTo>
                <a:lnTo>
                  <a:pt x="157" y="354"/>
                </a:lnTo>
                <a:lnTo>
                  <a:pt x="147" y="368"/>
                </a:lnTo>
                <a:lnTo>
                  <a:pt x="137" y="378"/>
                </a:lnTo>
                <a:lnTo>
                  <a:pt x="127" y="388"/>
                </a:lnTo>
                <a:lnTo>
                  <a:pt x="117" y="396"/>
                </a:lnTo>
                <a:lnTo>
                  <a:pt x="107" y="403"/>
                </a:lnTo>
                <a:lnTo>
                  <a:pt x="95" y="408"/>
                </a:lnTo>
                <a:lnTo>
                  <a:pt x="85" y="411"/>
                </a:lnTo>
                <a:lnTo>
                  <a:pt x="74" y="413"/>
                </a:lnTo>
                <a:lnTo>
                  <a:pt x="63" y="411"/>
                </a:lnTo>
                <a:lnTo>
                  <a:pt x="52" y="408"/>
                </a:lnTo>
                <a:lnTo>
                  <a:pt x="42" y="403"/>
                </a:lnTo>
                <a:lnTo>
                  <a:pt x="32" y="394"/>
                </a:lnTo>
                <a:lnTo>
                  <a:pt x="20" y="383"/>
                </a:lnTo>
                <a:lnTo>
                  <a:pt x="10" y="369"/>
                </a:lnTo>
                <a:lnTo>
                  <a:pt x="0" y="352"/>
                </a:lnTo>
                <a:lnTo>
                  <a:pt x="0" y="352"/>
                </a:lnTo>
                <a:lnTo>
                  <a:pt x="6" y="332"/>
                </a:lnTo>
                <a:lnTo>
                  <a:pt x="11" y="307"/>
                </a:lnTo>
                <a:lnTo>
                  <a:pt x="18" y="274"/>
                </a:lnTo>
                <a:lnTo>
                  <a:pt x="25" y="233"/>
                </a:lnTo>
                <a:lnTo>
                  <a:pt x="30" y="186"/>
                </a:lnTo>
                <a:lnTo>
                  <a:pt x="33" y="134"/>
                </a:lnTo>
                <a:lnTo>
                  <a:pt x="32" y="77"/>
                </a:lnTo>
                <a:lnTo>
                  <a:pt x="32" y="77"/>
                </a:lnTo>
                <a:close/>
              </a:path>
            </a:pathLst>
          </a:custGeom>
          <a:solidFill>
            <a:srgbClr val="F2B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Freeform 16"/>
          <p:cNvSpPr/>
          <p:nvPr>
            <p:custDataLst>
              <p:tags r:id="rId13"/>
            </p:custDataLst>
          </p:nvPr>
        </p:nvSpPr>
        <p:spPr bwMode="auto">
          <a:xfrm>
            <a:off x="2169556" y="1176705"/>
            <a:ext cx="103853" cy="210068"/>
          </a:xfrm>
          <a:custGeom>
            <a:avLst/>
            <a:gdLst>
              <a:gd name="T0" fmla="*/ 0 w 94"/>
              <a:gd name="T1" fmla="*/ 191 h 191"/>
              <a:gd name="T2" fmla="*/ 0 w 94"/>
              <a:gd name="T3" fmla="*/ 191 h 191"/>
              <a:gd name="T4" fmla="*/ 0 w 94"/>
              <a:gd name="T5" fmla="*/ 181 h 191"/>
              <a:gd name="T6" fmla="*/ 4 w 94"/>
              <a:gd name="T7" fmla="*/ 158 h 191"/>
              <a:gd name="T8" fmla="*/ 9 w 94"/>
              <a:gd name="T9" fmla="*/ 143 h 191"/>
              <a:gd name="T10" fmla="*/ 14 w 94"/>
              <a:gd name="T11" fmla="*/ 129 h 191"/>
              <a:gd name="T12" fmla="*/ 20 w 94"/>
              <a:gd name="T13" fmla="*/ 116 h 191"/>
              <a:gd name="T14" fmla="*/ 25 w 94"/>
              <a:gd name="T15" fmla="*/ 111 h 191"/>
              <a:gd name="T16" fmla="*/ 30 w 94"/>
              <a:gd name="T17" fmla="*/ 106 h 191"/>
              <a:gd name="T18" fmla="*/ 30 w 94"/>
              <a:gd name="T19" fmla="*/ 106 h 191"/>
              <a:gd name="T20" fmla="*/ 39 w 94"/>
              <a:gd name="T21" fmla="*/ 98 h 191"/>
              <a:gd name="T22" fmla="*/ 44 w 94"/>
              <a:gd name="T23" fmla="*/ 87 h 191"/>
              <a:gd name="T24" fmla="*/ 47 w 94"/>
              <a:gd name="T25" fmla="*/ 77 h 191"/>
              <a:gd name="T26" fmla="*/ 47 w 94"/>
              <a:gd name="T27" fmla="*/ 67 h 191"/>
              <a:gd name="T28" fmla="*/ 47 w 94"/>
              <a:gd name="T29" fmla="*/ 57 h 191"/>
              <a:gd name="T30" fmla="*/ 45 w 94"/>
              <a:gd name="T31" fmla="*/ 49 h 191"/>
              <a:gd name="T32" fmla="*/ 40 w 94"/>
              <a:gd name="T33" fmla="*/ 35 h 191"/>
              <a:gd name="T34" fmla="*/ 40 w 94"/>
              <a:gd name="T35" fmla="*/ 35 h 191"/>
              <a:gd name="T36" fmla="*/ 40 w 94"/>
              <a:gd name="T37" fmla="*/ 30 h 191"/>
              <a:gd name="T38" fmla="*/ 42 w 94"/>
              <a:gd name="T39" fmla="*/ 25 h 191"/>
              <a:gd name="T40" fmla="*/ 47 w 94"/>
              <a:gd name="T41" fmla="*/ 19 h 191"/>
              <a:gd name="T42" fmla="*/ 52 w 94"/>
              <a:gd name="T43" fmla="*/ 14 h 191"/>
              <a:gd name="T44" fmla="*/ 64 w 94"/>
              <a:gd name="T45" fmla="*/ 4 h 191"/>
              <a:gd name="T46" fmla="*/ 69 w 94"/>
              <a:gd name="T47" fmla="*/ 0 h 191"/>
              <a:gd name="T48" fmla="*/ 76 w 94"/>
              <a:gd name="T49" fmla="*/ 0 h 191"/>
              <a:gd name="T50" fmla="*/ 76 w 94"/>
              <a:gd name="T51" fmla="*/ 0 h 191"/>
              <a:gd name="T52" fmla="*/ 77 w 94"/>
              <a:gd name="T53" fmla="*/ 0 h 191"/>
              <a:gd name="T54" fmla="*/ 79 w 94"/>
              <a:gd name="T55" fmla="*/ 4 h 191"/>
              <a:gd name="T56" fmla="*/ 84 w 94"/>
              <a:gd name="T57" fmla="*/ 10 h 191"/>
              <a:gd name="T58" fmla="*/ 87 w 94"/>
              <a:gd name="T59" fmla="*/ 20 h 191"/>
              <a:gd name="T60" fmla="*/ 91 w 94"/>
              <a:gd name="T61" fmla="*/ 34 h 191"/>
              <a:gd name="T62" fmla="*/ 92 w 94"/>
              <a:gd name="T63" fmla="*/ 51 h 191"/>
              <a:gd name="T64" fmla="*/ 94 w 94"/>
              <a:gd name="T65" fmla="*/ 66 h 191"/>
              <a:gd name="T66" fmla="*/ 94 w 94"/>
              <a:gd name="T67" fmla="*/ 82 h 191"/>
              <a:gd name="T68" fmla="*/ 92 w 94"/>
              <a:gd name="T69" fmla="*/ 99 h 191"/>
              <a:gd name="T70" fmla="*/ 92 w 94"/>
              <a:gd name="T71" fmla="*/ 99 h 191"/>
              <a:gd name="T72" fmla="*/ 87 w 94"/>
              <a:gd name="T73" fmla="*/ 124 h 191"/>
              <a:gd name="T74" fmla="*/ 81 w 94"/>
              <a:gd name="T75" fmla="*/ 139 h 191"/>
              <a:gd name="T76" fmla="*/ 79 w 94"/>
              <a:gd name="T77" fmla="*/ 145 h 191"/>
              <a:gd name="T78" fmla="*/ 76 w 94"/>
              <a:gd name="T79" fmla="*/ 148 h 191"/>
              <a:gd name="T80" fmla="*/ 71 w 94"/>
              <a:gd name="T81" fmla="*/ 150 h 191"/>
              <a:gd name="T82" fmla="*/ 67 w 94"/>
              <a:gd name="T83" fmla="*/ 151 h 191"/>
              <a:gd name="T84" fmla="*/ 67 w 94"/>
              <a:gd name="T85" fmla="*/ 151 h 191"/>
              <a:gd name="T86" fmla="*/ 56 w 94"/>
              <a:gd name="T87" fmla="*/ 150 h 191"/>
              <a:gd name="T88" fmla="*/ 49 w 94"/>
              <a:gd name="T89" fmla="*/ 148 h 191"/>
              <a:gd name="T90" fmla="*/ 40 w 94"/>
              <a:gd name="T91" fmla="*/ 150 h 191"/>
              <a:gd name="T92" fmla="*/ 32 w 94"/>
              <a:gd name="T93" fmla="*/ 153 h 191"/>
              <a:gd name="T94" fmla="*/ 22 w 94"/>
              <a:gd name="T95" fmla="*/ 160 h 191"/>
              <a:gd name="T96" fmla="*/ 12 w 94"/>
              <a:gd name="T97" fmla="*/ 173 h 191"/>
              <a:gd name="T98" fmla="*/ 0 w 94"/>
              <a:gd name="T99" fmla="*/ 191 h 191"/>
              <a:gd name="T100" fmla="*/ 0 w 94"/>
              <a:gd name="T101" fmla="*/ 19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4" h="191">
                <a:moveTo>
                  <a:pt x="0" y="191"/>
                </a:moveTo>
                <a:lnTo>
                  <a:pt x="0" y="191"/>
                </a:lnTo>
                <a:lnTo>
                  <a:pt x="0" y="181"/>
                </a:lnTo>
                <a:lnTo>
                  <a:pt x="4" y="158"/>
                </a:lnTo>
                <a:lnTo>
                  <a:pt x="9" y="143"/>
                </a:lnTo>
                <a:lnTo>
                  <a:pt x="14" y="129"/>
                </a:lnTo>
                <a:lnTo>
                  <a:pt x="20" y="116"/>
                </a:lnTo>
                <a:lnTo>
                  <a:pt x="25" y="111"/>
                </a:lnTo>
                <a:lnTo>
                  <a:pt x="30" y="106"/>
                </a:lnTo>
                <a:lnTo>
                  <a:pt x="30" y="106"/>
                </a:lnTo>
                <a:lnTo>
                  <a:pt x="39" y="98"/>
                </a:lnTo>
                <a:lnTo>
                  <a:pt x="44" y="87"/>
                </a:lnTo>
                <a:lnTo>
                  <a:pt x="47" y="77"/>
                </a:lnTo>
                <a:lnTo>
                  <a:pt x="47" y="67"/>
                </a:lnTo>
                <a:lnTo>
                  <a:pt x="47" y="57"/>
                </a:lnTo>
                <a:lnTo>
                  <a:pt x="45" y="49"/>
                </a:lnTo>
                <a:lnTo>
                  <a:pt x="40" y="35"/>
                </a:lnTo>
                <a:lnTo>
                  <a:pt x="40" y="35"/>
                </a:lnTo>
                <a:lnTo>
                  <a:pt x="40" y="30"/>
                </a:lnTo>
                <a:lnTo>
                  <a:pt x="42" y="25"/>
                </a:lnTo>
                <a:lnTo>
                  <a:pt x="47" y="19"/>
                </a:lnTo>
                <a:lnTo>
                  <a:pt x="52" y="14"/>
                </a:lnTo>
                <a:lnTo>
                  <a:pt x="64" y="4"/>
                </a:lnTo>
                <a:lnTo>
                  <a:pt x="69" y="0"/>
                </a:lnTo>
                <a:lnTo>
                  <a:pt x="76" y="0"/>
                </a:lnTo>
                <a:lnTo>
                  <a:pt x="76" y="0"/>
                </a:lnTo>
                <a:lnTo>
                  <a:pt x="77" y="0"/>
                </a:lnTo>
                <a:lnTo>
                  <a:pt x="79" y="4"/>
                </a:lnTo>
                <a:lnTo>
                  <a:pt x="84" y="10"/>
                </a:lnTo>
                <a:lnTo>
                  <a:pt x="87" y="20"/>
                </a:lnTo>
                <a:lnTo>
                  <a:pt x="91" y="34"/>
                </a:lnTo>
                <a:lnTo>
                  <a:pt x="92" y="51"/>
                </a:lnTo>
                <a:lnTo>
                  <a:pt x="94" y="66"/>
                </a:lnTo>
                <a:lnTo>
                  <a:pt x="94" y="82"/>
                </a:lnTo>
                <a:lnTo>
                  <a:pt x="92" y="99"/>
                </a:lnTo>
                <a:lnTo>
                  <a:pt x="92" y="99"/>
                </a:lnTo>
                <a:lnTo>
                  <a:pt x="87" y="124"/>
                </a:lnTo>
                <a:lnTo>
                  <a:pt x="81" y="139"/>
                </a:lnTo>
                <a:lnTo>
                  <a:pt x="79" y="145"/>
                </a:lnTo>
                <a:lnTo>
                  <a:pt x="76" y="148"/>
                </a:lnTo>
                <a:lnTo>
                  <a:pt x="71" y="150"/>
                </a:lnTo>
                <a:lnTo>
                  <a:pt x="67" y="151"/>
                </a:lnTo>
                <a:lnTo>
                  <a:pt x="67" y="151"/>
                </a:lnTo>
                <a:lnTo>
                  <a:pt x="56" y="150"/>
                </a:lnTo>
                <a:lnTo>
                  <a:pt x="49" y="148"/>
                </a:lnTo>
                <a:lnTo>
                  <a:pt x="40" y="150"/>
                </a:lnTo>
                <a:lnTo>
                  <a:pt x="32" y="153"/>
                </a:lnTo>
                <a:lnTo>
                  <a:pt x="22" y="160"/>
                </a:lnTo>
                <a:lnTo>
                  <a:pt x="12" y="173"/>
                </a:lnTo>
                <a:lnTo>
                  <a:pt x="0" y="191"/>
                </a:lnTo>
                <a:lnTo>
                  <a:pt x="0" y="191"/>
                </a:lnTo>
                <a:close/>
              </a:path>
            </a:pathLst>
          </a:custGeom>
          <a:solidFill>
            <a:srgbClr val="DEA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Freeform 17"/>
          <p:cNvSpPr/>
          <p:nvPr>
            <p:custDataLst>
              <p:tags r:id="rId14"/>
            </p:custDataLst>
          </p:nvPr>
        </p:nvSpPr>
        <p:spPr bwMode="auto">
          <a:xfrm>
            <a:off x="694366" y="119289"/>
            <a:ext cx="1466930" cy="2020421"/>
          </a:xfrm>
          <a:custGeom>
            <a:avLst/>
            <a:gdLst>
              <a:gd name="T0" fmla="*/ 1327 w 1327"/>
              <a:gd name="T1" fmla="*/ 1067 h 1827"/>
              <a:gd name="T2" fmla="*/ 1319 w 1327"/>
              <a:gd name="T3" fmla="*/ 1141 h 1827"/>
              <a:gd name="T4" fmla="*/ 1294 w 1327"/>
              <a:gd name="T5" fmla="*/ 1246 h 1827"/>
              <a:gd name="T6" fmla="*/ 1264 w 1327"/>
              <a:gd name="T7" fmla="*/ 1339 h 1827"/>
              <a:gd name="T8" fmla="*/ 1237 w 1327"/>
              <a:gd name="T9" fmla="*/ 1404 h 1827"/>
              <a:gd name="T10" fmla="*/ 1203 w 1327"/>
              <a:gd name="T11" fmla="*/ 1470 h 1827"/>
              <a:gd name="T12" fmla="*/ 1166 w 1327"/>
              <a:gd name="T13" fmla="*/ 1533 h 1827"/>
              <a:gd name="T14" fmla="*/ 1121 w 1327"/>
              <a:gd name="T15" fmla="*/ 1595 h 1827"/>
              <a:gd name="T16" fmla="*/ 1071 w 1327"/>
              <a:gd name="T17" fmla="*/ 1652 h 1827"/>
              <a:gd name="T18" fmla="*/ 1014 w 1327"/>
              <a:gd name="T19" fmla="*/ 1704 h 1827"/>
              <a:gd name="T20" fmla="*/ 948 w 1327"/>
              <a:gd name="T21" fmla="*/ 1750 h 1827"/>
              <a:gd name="T22" fmla="*/ 878 w 1327"/>
              <a:gd name="T23" fmla="*/ 1787 h 1827"/>
              <a:gd name="T24" fmla="*/ 799 w 1327"/>
              <a:gd name="T25" fmla="*/ 1812 h 1827"/>
              <a:gd name="T26" fmla="*/ 713 w 1327"/>
              <a:gd name="T27" fmla="*/ 1825 h 1827"/>
              <a:gd name="T28" fmla="*/ 666 w 1327"/>
              <a:gd name="T29" fmla="*/ 1827 h 1827"/>
              <a:gd name="T30" fmla="*/ 576 w 1327"/>
              <a:gd name="T31" fmla="*/ 1820 h 1827"/>
              <a:gd name="T32" fmla="*/ 493 w 1327"/>
              <a:gd name="T33" fmla="*/ 1800 h 1827"/>
              <a:gd name="T34" fmla="*/ 418 w 1327"/>
              <a:gd name="T35" fmla="*/ 1768 h 1827"/>
              <a:gd name="T36" fmla="*/ 349 w 1327"/>
              <a:gd name="T37" fmla="*/ 1728 h 1827"/>
              <a:gd name="T38" fmla="*/ 289 w 1327"/>
              <a:gd name="T39" fmla="*/ 1679 h 1827"/>
              <a:gd name="T40" fmla="*/ 233 w 1327"/>
              <a:gd name="T41" fmla="*/ 1624 h 1827"/>
              <a:gd name="T42" fmla="*/ 186 w 1327"/>
              <a:gd name="T43" fmla="*/ 1564 h 1827"/>
              <a:gd name="T44" fmla="*/ 144 w 1327"/>
              <a:gd name="T45" fmla="*/ 1500 h 1827"/>
              <a:gd name="T46" fmla="*/ 107 w 1327"/>
              <a:gd name="T47" fmla="*/ 1436 h 1827"/>
              <a:gd name="T48" fmla="*/ 77 w 1327"/>
              <a:gd name="T49" fmla="*/ 1371 h 1827"/>
              <a:gd name="T50" fmla="*/ 52 w 1327"/>
              <a:gd name="T51" fmla="*/ 1307 h 1827"/>
              <a:gd name="T52" fmla="*/ 19 w 1327"/>
              <a:gd name="T53" fmla="*/ 1189 h 1827"/>
              <a:gd name="T54" fmla="*/ 2 w 1327"/>
              <a:gd name="T55" fmla="*/ 1097 h 1827"/>
              <a:gd name="T56" fmla="*/ 0 w 1327"/>
              <a:gd name="T57" fmla="*/ 1065 h 1827"/>
              <a:gd name="T58" fmla="*/ 3 w 1327"/>
              <a:gd name="T59" fmla="*/ 810 h 1827"/>
              <a:gd name="T60" fmla="*/ 15 w 1327"/>
              <a:gd name="T61" fmla="*/ 643 h 1827"/>
              <a:gd name="T62" fmla="*/ 25 w 1327"/>
              <a:gd name="T63" fmla="*/ 560 h 1827"/>
              <a:gd name="T64" fmla="*/ 40 w 1327"/>
              <a:gd name="T65" fmla="*/ 481 h 1827"/>
              <a:gd name="T66" fmla="*/ 60 w 1327"/>
              <a:gd name="T67" fmla="*/ 406 h 1827"/>
              <a:gd name="T68" fmla="*/ 76 w 1327"/>
              <a:gd name="T69" fmla="*/ 362 h 1827"/>
              <a:gd name="T70" fmla="*/ 112 w 1327"/>
              <a:gd name="T71" fmla="*/ 282 h 1827"/>
              <a:gd name="T72" fmla="*/ 159 w 1327"/>
              <a:gd name="T73" fmla="*/ 208 h 1827"/>
              <a:gd name="T74" fmla="*/ 203 w 1327"/>
              <a:gd name="T75" fmla="*/ 158 h 1827"/>
              <a:gd name="T76" fmla="*/ 237 w 1327"/>
              <a:gd name="T77" fmla="*/ 129 h 1827"/>
              <a:gd name="T78" fmla="*/ 272 w 1327"/>
              <a:gd name="T79" fmla="*/ 102 h 1827"/>
              <a:gd name="T80" fmla="*/ 312 w 1327"/>
              <a:gd name="T81" fmla="*/ 77 h 1827"/>
              <a:gd name="T82" fmla="*/ 354 w 1327"/>
              <a:gd name="T83" fmla="*/ 55 h 1827"/>
              <a:gd name="T84" fmla="*/ 401 w 1327"/>
              <a:gd name="T85" fmla="*/ 39 h 1827"/>
              <a:gd name="T86" fmla="*/ 453 w 1327"/>
              <a:gd name="T87" fmla="*/ 24 h 1827"/>
              <a:gd name="T88" fmla="*/ 507 w 1327"/>
              <a:gd name="T89" fmla="*/ 12 h 1827"/>
              <a:gd name="T90" fmla="*/ 567 w 1327"/>
              <a:gd name="T91" fmla="*/ 5 h 1827"/>
              <a:gd name="T92" fmla="*/ 631 w 1327"/>
              <a:gd name="T93" fmla="*/ 0 h 1827"/>
              <a:gd name="T94" fmla="*/ 665 w 1327"/>
              <a:gd name="T95" fmla="*/ 0 h 1827"/>
              <a:gd name="T96" fmla="*/ 782 w 1327"/>
              <a:gd name="T97" fmla="*/ 7 h 1827"/>
              <a:gd name="T98" fmla="*/ 886 w 1327"/>
              <a:gd name="T99" fmla="*/ 27 h 1827"/>
              <a:gd name="T100" fmla="*/ 975 w 1327"/>
              <a:gd name="T101" fmla="*/ 57 h 1827"/>
              <a:gd name="T102" fmla="*/ 1051 w 1327"/>
              <a:gd name="T103" fmla="*/ 99 h 1827"/>
              <a:gd name="T104" fmla="*/ 1116 w 1327"/>
              <a:gd name="T105" fmla="*/ 149 h 1827"/>
              <a:gd name="T106" fmla="*/ 1168 w 1327"/>
              <a:gd name="T107" fmla="*/ 210 h 1827"/>
              <a:gd name="T108" fmla="*/ 1213 w 1327"/>
              <a:gd name="T109" fmla="*/ 277 h 1827"/>
              <a:gd name="T110" fmla="*/ 1247 w 1327"/>
              <a:gd name="T111" fmla="*/ 351 h 1827"/>
              <a:gd name="T112" fmla="*/ 1274 w 1327"/>
              <a:gd name="T113" fmla="*/ 431 h 1827"/>
              <a:gd name="T114" fmla="*/ 1294 w 1327"/>
              <a:gd name="T115" fmla="*/ 515 h 1827"/>
              <a:gd name="T116" fmla="*/ 1309 w 1327"/>
              <a:gd name="T117" fmla="*/ 604 h 1827"/>
              <a:gd name="T118" fmla="*/ 1317 w 1327"/>
              <a:gd name="T119" fmla="*/ 695 h 1827"/>
              <a:gd name="T120" fmla="*/ 1326 w 1327"/>
              <a:gd name="T121" fmla="*/ 881 h 1827"/>
              <a:gd name="T122" fmla="*/ 1327 w 1327"/>
              <a:gd name="T123" fmla="*/ 1067 h 1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27" h="1827">
                <a:moveTo>
                  <a:pt x="1327" y="1067"/>
                </a:moveTo>
                <a:lnTo>
                  <a:pt x="1327" y="1067"/>
                </a:lnTo>
                <a:lnTo>
                  <a:pt x="1326" y="1099"/>
                </a:lnTo>
                <a:lnTo>
                  <a:pt x="1319" y="1141"/>
                </a:lnTo>
                <a:lnTo>
                  <a:pt x="1309" y="1191"/>
                </a:lnTo>
                <a:lnTo>
                  <a:pt x="1294" y="1246"/>
                </a:lnTo>
                <a:lnTo>
                  <a:pt x="1275" y="1307"/>
                </a:lnTo>
                <a:lnTo>
                  <a:pt x="1264" y="1339"/>
                </a:lnTo>
                <a:lnTo>
                  <a:pt x="1250" y="1371"/>
                </a:lnTo>
                <a:lnTo>
                  <a:pt x="1237" y="1404"/>
                </a:lnTo>
                <a:lnTo>
                  <a:pt x="1220" y="1436"/>
                </a:lnTo>
                <a:lnTo>
                  <a:pt x="1203" y="1470"/>
                </a:lnTo>
                <a:lnTo>
                  <a:pt x="1185" y="1501"/>
                </a:lnTo>
                <a:lnTo>
                  <a:pt x="1166" y="1533"/>
                </a:lnTo>
                <a:lnTo>
                  <a:pt x="1145" y="1565"/>
                </a:lnTo>
                <a:lnTo>
                  <a:pt x="1121" y="1595"/>
                </a:lnTo>
                <a:lnTo>
                  <a:pt x="1096" y="1626"/>
                </a:lnTo>
                <a:lnTo>
                  <a:pt x="1071" y="1652"/>
                </a:lnTo>
                <a:lnTo>
                  <a:pt x="1042" y="1679"/>
                </a:lnTo>
                <a:lnTo>
                  <a:pt x="1014" y="1704"/>
                </a:lnTo>
                <a:lnTo>
                  <a:pt x="982" y="1728"/>
                </a:lnTo>
                <a:lnTo>
                  <a:pt x="948" y="1750"/>
                </a:lnTo>
                <a:lnTo>
                  <a:pt x="915" y="1770"/>
                </a:lnTo>
                <a:lnTo>
                  <a:pt x="878" y="1787"/>
                </a:lnTo>
                <a:lnTo>
                  <a:pt x="839" y="1800"/>
                </a:lnTo>
                <a:lnTo>
                  <a:pt x="799" y="1812"/>
                </a:lnTo>
                <a:lnTo>
                  <a:pt x="757" y="1820"/>
                </a:lnTo>
                <a:lnTo>
                  <a:pt x="713" y="1825"/>
                </a:lnTo>
                <a:lnTo>
                  <a:pt x="666" y="1827"/>
                </a:lnTo>
                <a:lnTo>
                  <a:pt x="666" y="1827"/>
                </a:lnTo>
                <a:lnTo>
                  <a:pt x="619" y="1825"/>
                </a:lnTo>
                <a:lnTo>
                  <a:pt x="576" y="1820"/>
                </a:lnTo>
                <a:lnTo>
                  <a:pt x="534" y="1812"/>
                </a:lnTo>
                <a:lnTo>
                  <a:pt x="493" y="1800"/>
                </a:lnTo>
                <a:lnTo>
                  <a:pt x="455" y="1785"/>
                </a:lnTo>
                <a:lnTo>
                  <a:pt x="418" y="1768"/>
                </a:lnTo>
                <a:lnTo>
                  <a:pt x="383" y="1750"/>
                </a:lnTo>
                <a:lnTo>
                  <a:pt x="349" y="1728"/>
                </a:lnTo>
                <a:lnTo>
                  <a:pt x="319" y="1704"/>
                </a:lnTo>
                <a:lnTo>
                  <a:pt x="289" y="1679"/>
                </a:lnTo>
                <a:lnTo>
                  <a:pt x="260" y="1652"/>
                </a:lnTo>
                <a:lnTo>
                  <a:pt x="233" y="1624"/>
                </a:lnTo>
                <a:lnTo>
                  <a:pt x="210" y="1594"/>
                </a:lnTo>
                <a:lnTo>
                  <a:pt x="186" y="1564"/>
                </a:lnTo>
                <a:lnTo>
                  <a:pt x="165" y="1533"/>
                </a:lnTo>
                <a:lnTo>
                  <a:pt x="144" y="1500"/>
                </a:lnTo>
                <a:lnTo>
                  <a:pt x="126" y="1468"/>
                </a:lnTo>
                <a:lnTo>
                  <a:pt x="107" y="1436"/>
                </a:lnTo>
                <a:lnTo>
                  <a:pt x="92" y="1402"/>
                </a:lnTo>
                <a:lnTo>
                  <a:pt x="77" y="1371"/>
                </a:lnTo>
                <a:lnTo>
                  <a:pt x="64" y="1339"/>
                </a:lnTo>
                <a:lnTo>
                  <a:pt x="52" y="1307"/>
                </a:lnTo>
                <a:lnTo>
                  <a:pt x="34" y="1246"/>
                </a:lnTo>
                <a:lnTo>
                  <a:pt x="19" y="1189"/>
                </a:lnTo>
                <a:lnTo>
                  <a:pt x="8" y="1139"/>
                </a:lnTo>
                <a:lnTo>
                  <a:pt x="2" y="1097"/>
                </a:lnTo>
                <a:lnTo>
                  <a:pt x="0" y="1065"/>
                </a:lnTo>
                <a:lnTo>
                  <a:pt x="0" y="1065"/>
                </a:lnTo>
                <a:lnTo>
                  <a:pt x="0" y="896"/>
                </a:lnTo>
                <a:lnTo>
                  <a:pt x="3" y="810"/>
                </a:lnTo>
                <a:lnTo>
                  <a:pt x="7" y="726"/>
                </a:lnTo>
                <a:lnTo>
                  <a:pt x="15" y="643"/>
                </a:lnTo>
                <a:lnTo>
                  <a:pt x="20" y="601"/>
                </a:lnTo>
                <a:lnTo>
                  <a:pt x="25" y="560"/>
                </a:lnTo>
                <a:lnTo>
                  <a:pt x="32" y="520"/>
                </a:lnTo>
                <a:lnTo>
                  <a:pt x="40" y="481"/>
                </a:lnTo>
                <a:lnTo>
                  <a:pt x="50" y="443"/>
                </a:lnTo>
                <a:lnTo>
                  <a:pt x="60" y="406"/>
                </a:lnTo>
                <a:lnTo>
                  <a:pt x="60" y="406"/>
                </a:lnTo>
                <a:lnTo>
                  <a:pt x="76" y="362"/>
                </a:lnTo>
                <a:lnTo>
                  <a:pt x="92" y="320"/>
                </a:lnTo>
                <a:lnTo>
                  <a:pt x="112" y="282"/>
                </a:lnTo>
                <a:lnTo>
                  <a:pt x="136" y="243"/>
                </a:lnTo>
                <a:lnTo>
                  <a:pt x="159" y="208"/>
                </a:lnTo>
                <a:lnTo>
                  <a:pt x="188" y="175"/>
                </a:lnTo>
                <a:lnTo>
                  <a:pt x="203" y="158"/>
                </a:lnTo>
                <a:lnTo>
                  <a:pt x="220" y="143"/>
                </a:lnTo>
                <a:lnTo>
                  <a:pt x="237" y="129"/>
                </a:lnTo>
                <a:lnTo>
                  <a:pt x="253" y="114"/>
                </a:lnTo>
                <a:lnTo>
                  <a:pt x="272" y="102"/>
                </a:lnTo>
                <a:lnTo>
                  <a:pt x="292" y="89"/>
                </a:lnTo>
                <a:lnTo>
                  <a:pt x="312" y="77"/>
                </a:lnTo>
                <a:lnTo>
                  <a:pt x="332" y="67"/>
                </a:lnTo>
                <a:lnTo>
                  <a:pt x="354" y="55"/>
                </a:lnTo>
                <a:lnTo>
                  <a:pt x="378" y="47"/>
                </a:lnTo>
                <a:lnTo>
                  <a:pt x="401" y="39"/>
                </a:lnTo>
                <a:lnTo>
                  <a:pt x="426" y="30"/>
                </a:lnTo>
                <a:lnTo>
                  <a:pt x="453" y="24"/>
                </a:lnTo>
                <a:lnTo>
                  <a:pt x="480" y="17"/>
                </a:lnTo>
                <a:lnTo>
                  <a:pt x="507" y="12"/>
                </a:lnTo>
                <a:lnTo>
                  <a:pt x="537" y="8"/>
                </a:lnTo>
                <a:lnTo>
                  <a:pt x="567" y="5"/>
                </a:lnTo>
                <a:lnTo>
                  <a:pt x="599" y="2"/>
                </a:lnTo>
                <a:lnTo>
                  <a:pt x="631" y="0"/>
                </a:lnTo>
                <a:lnTo>
                  <a:pt x="665" y="0"/>
                </a:lnTo>
                <a:lnTo>
                  <a:pt x="665" y="0"/>
                </a:lnTo>
                <a:lnTo>
                  <a:pt x="725" y="2"/>
                </a:lnTo>
                <a:lnTo>
                  <a:pt x="782" y="7"/>
                </a:lnTo>
                <a:lnTo>
                  <a:pt x="836" y="15"/>
                </a:lnTo>
                <a:lnTo>
                  <a:pt x="886" y="27"/>
                </a:lnTo>
                <a:lnTo>
                  <a:pt x="931" y="40"/>
                </a:lnTo>
                <a:lnTo>
                  <a:pt x="975" y="57"/>
                </a:lnTo>
                <a:lnTo>
                  <a:pt x="1014" y="77"/>
                </a:lnTo>
                <a:lnTo>
                  <a:pt x="1051" y="99"/>
                </a:lnTo>
                <a:lnTo>
                  <a:pt x="1084" y="123"/>
                </a:lnTo>
                <a:lnTo>
                  <a:pt x="1116" y="149"/>
                </a:lnTo>
                <a:lnTo>
                  <a:pt x="1143" y="178"/>
                </a:lnTo>
                <a:lnTo>
                  <a:pt x="1168" y="210"/>
                </a:lnTo>
                <a:lnTo>
                  <a:pt x="1192" y="242"/>
                </a:lnTo>
                <a:lnTo>
                  <a:pt x="1213" y="277"/>
                </a:lnTo>
                <a:lnTo>
                  <a:pt x="1232" y="314"/>
                </a:lnTo>
                <a:lnTo>
                  <a:pt x="1247" y="351"/>
                </a:lnTo>
                <a:lnTo>
                  <a:pt x="1262" y="389"/>
                </a:lnTo>
                <a:lnTo>
                  <a:pt x="1274" y="431"/>
                </a:lnTo>
                <a:lnTo>
                  <a:pt x="1285" y="471"/>
                </a:lnTo>
                <a:lnTo>
                  <a:pt x="1294" y="515"/>
                </a:lnTo>
                <a:lnTo>
                  <a:pt x="1302" y="559"/>
                </a:lnTo>
                <a:lnTo>
                  <a:pt x="1309" y="604"/>
                </a:lnTo>
                <a:lnTo>
                  <a:pt x="1314" y="648"/>
                </a:lnTo>
                <a:lnTo>
                  <a:pt x="1317" y="695"/>
                </a:lnTo>
                <a:lnTo>
                  <a:pt x="1324" y="787"/>
                </a:lnTo>
                <a:lnTo>
                  <a:pt x="1326" y="881"/>
                </a:lnTo>
                <a:lnTo>
                  <a:pt x="1327" y="975"/>
                </a:lnTo>
                <a:lnTo>
                  <a:pt x="1327" y="1067"/>
                </a:lnTo>
                <a:close/>
              </a:path>
            </a:pathLst>
          </a:custGeom>
          <a:solidFill>
            <a:srgbClr val="F2B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Freeform 18"/>
          <p:cNvSpPr/>
          <p:nvPr>
            <p:custDataLst>
              <p:tags r:id="rId15"/>
            </p:custDataLst>
          </p:nvPr>
        </p:nvSpPr>
        <p:spPr bwMode="auto">
          <a:xfrm>
            <a:off x="694366" y="119289"/>
            <a:ext cx="1466930" cy="2020421"/>
          </a:xfrm>
          <a:custGeom>
            <a:avLst/>
            <a:gdLst>
              <a:gd name="T0" fmla="*/ 1327 w 1327"/>
              <a:gd name="T1" fmla="*/ 1067 h 1827"/>
              <a:gd name="T2" fmla="*/ 1319 w 1327"/>
              <a:gd name="T3" fmla="*/ 1141 h 1827"/>
              <a:gd name="T4" fmla="*/ 1294 w 1327"/>
              <a:gd name="T5" fmla="*/ 1246 h 1827"/>
              <a:gd name="T6" fmla="*/ 1264 w 1327"/>
              <a:gd name="T7" fmla="*/ 1339 h 1827"/>
              <a:gd name="T8" fmla="*/ 1237 w 1327"/>
              <a:gd name="T9" fmla="*/ 1404 h 1827"/>
              <a:gd name="T10" fmla="*/ 1203 w 1327"/>
              <a:gd name="T11" fmla="*/ 1470 h 1827"/>
              <a:gd name="T12" fmla="*/ 1166 w 1327"/>
              <a:gd name="T13" fmla="*/ 1533 h 1827"/>
              <a:gd name="T14" fmla="*/ 1121 w 1327"/>
              <a:gd name="T15" fmla="*/ 1595 h 1827"/>
              <a:gd name="T16" fmla="*/ 1071 w 1327"/>
              <a:gd name="T17" fmla="*/ 1652 h 1827"/>
              <a:gd name="T18" fmla="*/ 1014 w 1327"/>
              <a:gd name="T19" fmla="*/ 1704 h 1827"/>
              <a:gd name="T20" fmla="*/ 948 w 1327"/>
              <a:gd name="T21" fmla="*/ 1750 h 1827"/>
              <a:gd name="T22" fmla="*/ 878 w 1327"/>
              <a:gd name="T23" fmla="*/ 1787 h 1827"/>
              <a:gd name="T24" fmla="*/ 799 w 1327"/>
              <a:gd name="T25" fmla="*/ 1812 h 1827"/>
              <a:gd name="T26" fmla="*/ 713 w 1327"/>
              <a:gd name="T27" fmla="*/ 1825 h 1827"/>
              <a:gd name="T28" fmla="*/ 666 w 1327"/>
              <a:gd name="T29" fmla="*/ 1827 h 1827"/>
              <a:gd name="T30" fmla="*/ 576 w 1327"/>
              <a:gd name="T31" fmla="*/ 1820 h 1827"/>
              <a:gd name="T32" fmla="*/ 493 w 1327"/>
              <a:gd name="T33" fmla="*/ 1800 h 1827"/>
              <a:gd name="T34" fmla="*/ 418 w 1327"/>
              <a:gd name="T35" fmla="*/ 1768 h 1827"/>
              <a:gd name="T36" fmla="*/ 349 w 1327"/>
              <a:gd name="T37" fmla="*/ 1728 h 1827"/>
              <a:gd name="T38" fmla="*/ 289 w 1327"/>
              <a:gd name="T39" fmla="*/ 1679 h 1827"/>
              <a:gd name="T40" fmla="*/ 233 w 1327"/>
              <a:gd name="T41" fmla="*/ 1624 h 1827"/>
              <a:gd name="T42" fmla="*/ 186 w 1327"/>
              <a:gd name="T43" fmla="*/ 1564 h 1827"/>
              <a:gd name="T44" fmla="*/ 144 w 1327"/>
              <a:gd name="T45" fmla="*/ 1500 h 1827"/>
              <a:gd name="T46" fmla="*/ 107 w 1327"/>
              <a:gd name="T47" fmla="*/ 1436 h 1827"/>
              <a:gd name="T48" fmla="*/ 77 w 1327"/>
              <a:gd name="T49" fmla="*/ 1371 h 1827"/>
              <a:gd name="T50" fmla="*/ 52 w 1327"/>
              <a:gd name="T51" fmla="*/ 1307 h 1827"/>
              <a:gd name="T52" fmla="*/ 19 w 1327"/>
              <a:gd name="T53" fmla="*/ 1189 h 1827"/>
              <a:gd name="T54" fmla="*/ 2 w 1327"/>
              <a:gd name="T55" fmla="*/ 1097 h 1827"/>
              <a:gd name="T56" fmla="*/ 0 w 1327"/>
              <a:gd name="T57" fmla="*/ 1065 h 1827"/>
              <a:gd name="T58" fmla="*/ 3 w 1327"/>
              <a:gd name="T59" fmla="*/ 810 h 1827"/>
              <a:gd name="T60" fmla="*/ 15 w 1327"/>
              <a:gd name="T61" fmla="*/ 643 h 1827"/>
              <a:gd name="T62" fmla="*/ 25 w 1327"/>
              <a:gd name="T63" fmla="*/ 560 h 1827"/>
              <a:gd name="T64" fmla="*/ 40 w 1327"/>
              <a:gd name="T65" fmla="*/ 481 h 1827"/>
              <a:gd name="T66" fmla="*/ 60 w 1327"/>
              <a:gd name="T67" fmla="*/ 406 h 1827"/>
              <a:gd name="T68" fmla="*/ 76 w 1327"/>
              <a:gd name="T69" fmla="*/ 362 h 1827"/>
              <a:gd name="T70" fmla="*/ 112 w 1327"/>
              <a:gd name="T71" fmla="*/ 282 h 1827"/>
              <a:gd name="T72" fmla="*/ 159 w 1327"/>
              <a:gd name="T73" fmla="*/ 208 h 1827"/>
              <a:gd name="T74" fmla="*/ 203 w 1327"/>
              <a:gd name="T75" fmla="*/ 158 h 1827"/>
              <a:gd name="T76" fmla="*/ 237 w 1327"/>
              <a:gd name="T77" fmla="*/ 129 h 1827"/>
              <a:gd name="T78" fmla="*/ 272 w 1327"/>
              <a:gd name="T79" fmla="*/ 102 h 1827"/>
              <a:gd name="T80" fmla="*/ 312 w 1327"/>
              <a:gd name="T81" fmla="*/ 77 h 1827"/>
              <a:gd name="T82" fmla="*/ 354 w 1327"/>
              <a:gd name="T83" fmla="*/ 55 h 1827"/>
              <a:gd name="T84" fmla="*/ 401 w 1327"/>
              <a:gd name="T85" fmla="*/ 39 h 1827"/>
              <a:gd name="T86" fmla="*/ 453 w 1327"/>
              <a:gd name="T87" fmla="*/ 24 h 1827"/>
              <a:gd name="T88" fmla="*/ 507 w 1327"/>
              <a:gd name="T89" fmla="*/ 12 h 1827"/>
              <a:gd name="T90" fmla="*/ 567 w 1327"/>
              <a:gd name="T91" fmla="*/ 5 h 1827"/>
              <a:gd name="T92" fmla="*/ 631 w 1327"/>
              <a:gd name="T93" fmla="*/ 0 h 1827"/>
              <a:gd name="T94" fmla="*/ 665 w 1327"/>
              <a:gd name="T95" fmla="*/ 0 h 1827"/>
              <a:gd name="T96" fmla="*/ 782 w 1327"/>
              <a:gd name="T97" fmla="*/ 7 h 1827"/>
              <a:gd name="T98" fmla="*/ 886 w 1327"/>
              <a:gd name="T99" fmla="*/ 27 h 1827"/>
              <a:gd name="T100" fmla="*/ 975 w 1327"/>
              <a:gd name="T101" fmla="*/ 57 h 1827"/>
              <a:gd name="T102" fmla="*/ 1051 w 1327"/>
              <a:gd name="T103" fmla="*/ 99 h 1827"/>
              <a:gd name="T104" fmla="*/ 1116 w 1327"/>
              <a:gd name="T105" fmla="*/ 149 h 1827"/>
              <a:gd name="T106" fmla="*/ 1168 w 1327"/>
              <a:gd name="T107" fmla="*/ 210 h 1827"/>
              <a:gd name="T108" fmla="*/ 1213 w 1327"/>
              <a:gd name="T109" fmla="*/ 277 h 1827"/>
              <a:gd name="T110" fmla="*/ 1247 w 1327"/>
              <a:gd name="T111" fmla="*/ 351 h 1827"/>
              <a:gd name="T112" fmla="*/ 1274 w 1327"/>
              <a:gd name="T113" fmla="*/ 431 h 1827"/>
              <a:gd name="T114" fmla="*/ 1294 w 1327"/>
              <a:gd name="T115" fmla="*/ 515 h 1827"/>
              <a:gd name="T116" fmla="*/ 1309 w 1327"/>
              <a:gd name="T117" fmla="*/ 604 h 1827"/>
              <a:gd name="T118" fmla="*/ 1317 w 1327"/>
              <a:gd name="T119" fmla="*/ 695 h 1827"/>
              <a:gd name="T120" fmla="*/ 1326 w 1327"/>
              <a:gd name="T121" fmla="*/ 881 h 1827"/>
              <a:gd name="T122" fmla="*/ 1327 w 1327"/>
              <a:gd name="T123" fmla="*/ 1067 h 1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27" h="1827">
                <a:moveTo>
                  <a:pt x="1327" y="1067"/>
                </a:moveTo>
                <a:lnTo>
                  <a:pt x="1327" y="1067"/>
                </a:lnTo>
                <a:lnTo>
                  <a:pt x="1326" y="1099"/>
                </a:lnTo>
                <a:lnTo>
                  <a:pt x="1319" y="1141"/>
                </a:lnTo>
                <a:lnTo>
                  <a:pt x="1309" y="1191"/>
                </a:lnTo>
                <a:lnTo>
                  <a:pt x="1294" y="1246"/>
                </a:lnTo>
                <a:lnTo>
                  <a:pt x="1275" y="1307"/>
                </a:lnTo>
                <a:lnTo>
                  <a:pt x="1264" y="1339"/>
                </a:lnTo>
                <a:lnTo>
                  <a:pt x="1250" y="1371"/>
                </a:lnTo>
                <a:lnTo>
                  <a:pt x="1237" y="1404"/>
                </a:lnTo>
                <a:lnTo>
                  <a:pt x="1220" y="1436"/>
                </a:lnTo>
                <a:lnTo>
                  <a:pt x="1203" y="1470"/>
                </a:lnTo>
                <a:lnTo>
                  <a:pt x="1185" y="1501"/>
                </a:lnTo>
                <a:lnTo>
                  <a:pt x="1166" y="1533"/>
                </a:lnTo>
                <a:lnTo>
                  <a:pt x="1145" y="1565"/>
                </a:lnTo>
                <a:lnTo>
                  <a:pt x="1121" y="1595"/>
                </a:lnTo>
                <a:lnTo>
                  <a:pt x="1096" y="1626"/>
                </a:lnTo>
                <a:lnTo>
                  <a:pt x="1071" y="1652"/>
                </a:lnTo>
                <a:lnTo>
                  <a:pt x="1042" y="1679"/>
                </a:lnTo>
                <a:lnTo>
                  <a:pt x="1014" y="1704"/>
                </a:lnTo>
                <a:lnTo>
                  <a:pt x="982" y="1728"/>
                </a:lnTo>
                <a:lnTo>
                  <a:pt x="948" y="1750"/>
                </a:lnTo>
                <a:lnTo>
                  <a:pt x="915" y="1770"/>
                </a:lnTo>
                <a:lnTo>
                  <a:pt x="878" y="1787"/>
                </a:lnTo>
                <a:lnTo>
                  <a:pt x="839" y="1800"/>
                </a:lnTo>
                <a:lnTo>
                  <a:pt x="799" y="1812"/>
                </a:lnTo>
                <a:lnTo>
                  <a:pt x="757" y="1820"/>
                </a:lnTo>
                <a:lnTo>
                  <a:pt x="713" y="1825"/>
                </a:lnTo>
                <a:lnTo>
                  <a:pt x="666" y="1827"/>
                </a:lnTo>
                <a:lnTo>
                  <a:pt x="666" y="1827"/>
                </a:lnTo>
                <a:lnTo>
                  <a:pt x="619" y="1825"/>
                </a:lnTo>
                <a:lnTo>
                  <a:pt x="576" y="1820"/>
                </a:lnTo>
                <a:lnTo>
                  <a:pt x="534" y="1812"/>
                </a:lnTo>
                <a:lnTo>
                  <a:pt x="493" y="1800"/>
                </a:lnTo>
                <a:lnTo>
                  <a:pt x="455" y="1785"/>
                </a:lnTo>
                <a:lnTo>
                  <a:pt x="418" y="1768"/>
                </a:lnTo>
                <a:lnTo>
                  <a:pt x="383" y="1750"/>
                </a:lnTo>
                <a:lnTo>
                  <a:pt x="349" y="1728"/>
                </a:lnTo>
                <a:lnTo>
                  <a:pt x="319" y="1704"/>
                </a:lnTo>
                <a:lnTo>
                  <a:pt x="289" y="1679"/>
                </a:lnTo>
                <a:lnTo>
                  <a:pt x="260" y="1652"/>
                </a:lnTo>
                <a:lnTo>
                  <a:pt x="233" y="1624"/>
                </a:lnTo>
                <a:lnTo>
                  <a:pt x="210" y="1594"/>
                </a:lnTo>
                <a:lnTo>
                  <a:pt x="186" y="1564"/>
                </a:lnTo>
                <a:lnTo>
                  <a:pt x="165" y="1533"/>
                </a:lnTo>
                <a:lnTo>
                  <a:pt x="144" y="1500"/>
                </a:lnTo>
                <a:lnTo>
                  <a:pt x="126" y="1468"/>
                </a:lnTo>
                <a:lnTo>
                  <a:pt x="107" y="1436"/>
                </a:lnTo>
                <a:lnTo>
                  <a:pt x="92" y="1402"/>
                </a:lnTo>
                <a:lnTo>
                  <a:pt x="77" y="1371"/>
                </a:lnTo>
                <a:lnTo>
                  <a:pt x="64" y="1339"/>
                </a:lnTo>
                <a:lnTo>
                  <a:pt x="52" y="1307"/>
                </a:lnTo>
                <a:lnTo>
                  <a:pt x="34" y="1246"/>
                </a:lnTo>
                <a:lnTo>
                  <a:pt x="19" y="1189"/>
                </a:lnTo>
                <a:lnTo>
                  <a:pt x="8" y="1139"/>
                </a:lnTo>
                <a:lnTo>
                  <a:pt x="2" y="1097"/>
                </a:lnTo>
                <a:lnTo>
                  <a:pt x="0" y="1065"/>
                </a:lnTo>
                <a:lnTo>
                  <a:pt x="0" y="1065"/>
                </a:lnTo>
                <a:lnTo>
                  <a:pt x="0" y="896"/>
                </a:lnTo>
                <a:lnTo>
                  <a:pt x="3" y="810"/>
                </a:lnTo>
                <a:lnTo>
                  <a:pt x="7" y="726"/>
                </a:lnTo>
                <a:lnTo>
                  <a:pt x="15" y="643"/>
                </a:lnTo>
                <a:lnTo>
                  <a:pt x="20" y="601"/>
                </a:lnTo>
                <a:lnTo>
                  <a:pt x="25" y="560"/>
                </a:lnTo>
                <a:lnTo>
                  <a:pt x="32" y="520"/>
                </a:lnTo>
                <a:lnTo>
                  <a:pt x="40" y="481"/>
                </a:lnTo>
                <a:lnTo>
                  <a:pt x="50" y="443"/>
                </a:lnTo>
                <a:lnTo>
                  <a:pt x="60" y="406"/>
                </a:lnTo>
                <a:lnTo>
                  <a:pt x="60" y="406"/>
                </a:lnTo>
                <a:lnTo>
                  <a:pt x="76" y="362"/>
                </a:lnTo>
                <a:lnTo>
                  <a:pt x="92" y="320"/>
                </a:lnTo>
                <a:lnTo>
                  <a:pt x="112" y="282"/>
                </a:lnTo>
                <a:lnTo>
                  <a:pt x="136" y="243"/>
                </a:lnTo>
                <a:lnTo>
                  <a:pt x="159" y="208"/>
                </a:lnTo>
                <a:lnTo>
                  <a:pt x="188" y="175"/>
                </a:lnTo>
                <a:lnTo>
                  <a:pt x="203" y="158"/>
                </a:lnTo>
                <a:lnTo>
                  <a:pt x="220" y="143"/>
                </a:lnTo>
                <a:lnTo>
                  <a:pt x="237" y="129"/>
                </a:lnTo>
                <a:lnTo>
                  <a:pt x="253" y="114"/>
                </a:lnTo>
                <a:lnTo>
                  <a:pt x="272" y="102"/>
                </a:lnTo>
                <a:lnTo>
                  <a:pt x="292" y="89"/>
                </a:lnTo>
                <a:lnTo>
                  <a:pt x="312" y="77"/>
                </a:lnTo>
                <a:lnTo>
                  <a:pt x="332" y="67"/>
                </a:lnTo>
                <a:lnTo>
                  <a:pt x="354" y="55"/>
                </a:lnTo>
                <a:lnTo>
                  <a:pt x="378" y="47"/>
                </a:lnTo>
                <a:lnTo>
                  <a:pt x="401" y="39"/>
                </a:lnTo>
                <a:lnTo>
                  <a:pt x="426" y="30"/>
                </a:lnTo>
                <a:lnTo>
                  <a:pt x="453" y="24"/>
                </a:lnTo>
                <a:lnTo>
                  <a:pt x="480" y="17"/>
                </a:lnTo>
                <a:lnTo>
                  <a:pt x="507" y="12"/>
                </a:lnTo>
                <a:lnTo>
                  <a:pt x="537" y="8"/>
                </a:lnTo>
                <a:lnTo>
                  <a:pt x="567" y="5"/>
                </a:lnTo>
                <a:lnTo>
                  <a:pt x="599" y="2"/>
                </a:lnTo>
                <a:lnTo>
                  <a:pt x="631" y="0"/>
                </a:lnTo>
                <a:lnTo>
                  <a:pt x="665" y="0"/>
                </a:lnTo>
                <a:lnTo>
                  <a:pt x="665" y="0"/>
                </a:lnTo>
                <a:lnTo>
                  <a:pt x="725" y="2"/>
                </a:lnTo>
                <a:lnTo>
                  <a:pt x="782" y="7"/>
                </a:lnTo>
                <a:lnTo>
                  <a:pt x="836" y="15"/>
                </a:lnTo>
                <a:lnTo>
                  <a:pt x="886" y="27"/>
                </a:lnTo>
                <a:lnTo>
                  <a:pt x="931" y="40"/>
                </a:lnTo>
                <a:lnTo>
                  <a:pt x="975" y="57"/>
                </a:lnTo>
                <a:lnTo>
                  <a:pt x="1014" y="77"/>
                </a:lnTo>
                <a:lnTo>
                  <a:pt x="1051" y="99"/>
                </a:lnTo>
                <a:lnTo>
                  <a:pt x="1084" y="123"/>
                </a:lnTo>
                <a:lnTo>
                  <a:pt x="1116" y="149"/>
                </a:lnTo>
                <a:lnTo>
                  <a:pt x="1143" y="178"/>
                </a:lnTo>
                <a:lnTo>
                  <a:pt x="1168" y="210"/>
                </a:lnTo>
                <a:lnTo>
                  <a:pt x="1192" y="242"/>
                </a:lnTo>
                <a:lnTo>
                  <a:pt x="1213" y="277"/>
                </a:lnTo>
                <a:lnTo>
                  <a:pt x="1232" y="314"/>
                </a:lnTo>
                <a:lnTo>
                  <a:pt x="1247" y="351"/>
                </a:lnTo>
                <a:lnTo>
                  <a:pt x="1262" y="389"/>
                </a:lnTo>
                <a:lnTo>
                  <a:pt x="1274" y="431"/>
                </a:lnTo>
                <a:lnTo>
                  <a:pt x="1285" y="471"/>
                </a:lnTo>
                <a:lnTo>
                  <a:pt x="1294" y="515"/>
                </a:lnTo>
                <a:lnTo>
                  <a:pt x="1302" y="559"/>
                </a:lnTo>
                <a:lnTo>
                  <a:pt x="1309" y="604"/>
                </a:lnTo>
                <a:lnTo>
                  <a:pt x="1314" y="648"/>
                </a:lnTo>
                <a:lnTo>
                  <a:pt x="1317" y="695"/>
                </a:lnTo>
                <a:lnTo>
                  <a:pt x="1324" y="787"/>
                </a:lnTo>
                <a:lnTo>
                  <a:pt x="1326" y="881"/>
                </a:lnTo>
                <a:lnTo>
                  <a:pt x="1327" y="975"/>
                </a:lnTo>
                <a:lnTo>
                  <a:pt x="1327" y="106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Freeform 19"/>
          <p:cNvSpPr/>
          <p:nvPr>
            <p:custDataLst>
              <p:tags r:id="rId16"/>
            </p:custDataLst>
          </p:nvPr>
        </p:nvSpPr>
        <p:spPr bwMode="auto">
          <a:xfrm>
            <a:off x="939838" y="928873"/>
            <a:ext cx="311560" cy="172302"/>
          </a:xfrm>
          <a:custGeom>
            <a:avLst/>
            <a:gdLst>
              <a:gd name="T0" fmla="*/ 282 w 282"/>
              <a:gd name="T1" fmla="*/ 123 h 156"/>
              <a:gd name="T2" fmla="*/ 282 w 282"/>
              <a:gd name="T3" fmla="*/ 123 h 156"/>
              <a:gd name="T4" fmla="*/ 282 w 282"/>
              <a:gd name="T5" fmla="*/ 118 h 156"/>
              <a:gd name="T6" fmla="*/ 280 w 282"/>
              <a:gd name="T7" fmla="*/ 104 h 156"/>
              <a:gd name="T8" fmla="*/ 275 w 282"/>
              <a:gd name="T9" fmla="*/ 84 h 156"/>
              <a:gd name="T10" fmla="*/ 270 w 282"/>
              <a:gd name="T11" fmla="*/ 74 h 156"/>
              <a:gd name="T12" fmla="*/ 265 w 282"/>
              <a:gd name="T13" fmla="*/ 62 h 156"/>
              <a:gd name="T14" fmla="*/ 259 w 282"/>
              <a:gd name="T15" fmla="*/ 50 h 156"/>
              <a:gd name="T16" fmla="*/ 250 w 282"/>
              <a:gd name="T17" fmla="*/ 40 h 156"/>
              <a:gd name="T18" fmla="*/ 242 w 282"/>
              <a:gd name="T19" fmla="*/ 30 h 156"/>
              <a:gd name="T20" fmla="*/ 230 w 282"/>
              <a:gd name="T21" fmla="*/ 20 h 156"/>
              <a:gd name="T22" fmla="*/ 217 w 282"/>
              <a:gd name="T23" fmla="*/ 12 h 156"/>
              <a:gd name="T24" fmla="*/ 200 w 282"/>
              <a:gd name="T25" fmla="*/ 5 h 156"/>
              <a:gd name="T26" fmla="*/ 183 w 282"/>
              <a:gd name="T27" fmla="*/ 2 h 156"/>
              <a:gd name="T28" fmla="*/ 163 w 282"/>
              <a:gd name="T29" fmla="*/ 0 h 156"/>
              <a:gd name="T30" fmla="*/ 163 w 282"/>
              <a:gd name="T31" fmla="*/ 0 h 156"/>
              <a:gd name="T32" fmla="*/ 145 w 282"/>
              <a:gd name="T33" fmla="*/ 0 h 156"/>
              <a:gd name="T34" fmla="*/ 128 w 282"/>
              <a:gd name="T35" fmla="*/ 2 h 156"/>
              <a:gd name="T36" fmla="*/ 111 w 282"/>
              <a:gd name="T37" fmla="*/ 7 h 156"/>
              <a:gd name="T38" fmla="*/ 96 w 282"/>
              <a:gd name="T39" fmla="*/ 12 h 156"/>
              <a:gd name="T40" fmla="*/ 81 w 282"/>
              <a:gd name="T41" fmla="*/ 19 h 156"/>
              <a:gd name="T42" fmla="*/ 67 w 282"/>
              <a:gd name="T43" fmla="*/ 27 h 156"/>
              <a:gd name="T44" fmla="*/ 56 w 282"/>
              <a:gd name="T45" fmla="*/ 35 h 156"/>
              <a:gd name="T46" fmla="*/ 44 w 282"/>
              <a:gd name="T47" fmla="*/ 44 h 156"/>
              <a:gd name="T48" fmla="*/ 25 w 282"/>
              <a:gd name="T49" fmla="*/ 62 h 156"/>
              <a:gd name="T50" fmla="*/ 12 w 282"/>
              <a:gd name="T51" fmla="*/ 77 h 156"/>
              <a:gd name="T52" fmla="*/ 0 w 282"/>
              <a:gd name="T53" fmla="*/ 92 h 156"/>
              <a:gd name="T54" fmla="*/ 0 w 282"/>
              <a:gd name="T55" fmla="*/ 92 h 156"/>
              <a:gd name="T56" fmla="*/ 10 w 282"/>
              <a:gd name="T57" fmla="*/ 101 h 156"/>
              <a:gd name="T58" fmla="*/ 24 w 282"/>
              <a:gd name="T59" fmla="*/ 111 h 156"/>
              <a:gd name="T60" fmla="*/ 41 w 282"/>
              <a:gd name="T61" fmla="*/ 123 h 156"/>
              <a:gd name="T62" fmla="*/ 62 w 282"/>
              <a:gd name="T63" fmla="*/ 134 h 156"/>
              <a:gd name="T64" fmla="*/ 89 w 282"/>
              <a:gd name="T65" fmla="*/ 144 h 156"/>
              <a:gd name="T66" fmla="*/ 104 w 282"/>
              <a:gd name="T67" fmla="*/ 148 h 156"/>
              <a:gd name="T68" fmla="*/ 119 w 282"/>
              <a:gd name="T69" fmla="*/ 151 h 156"/>
              <a:gd name="T70" fmla="*/ 138 w 282"/>
              <a:gd name="T71" fmla="*/ 154 h 156"/>
              <a:gd name="T72" fmla="*/ 156 w 282"/>
              <a:gd name="T73" fmla="*/ 156 h 156"/>
              <a:gd name="T74" fmla="*/ 156 w 282"/>
              <a:gd name="T75" fmla="*/ 156 h 156"/>
              <a:gd name="T76" fmla="*/ 187 w 282"/>
              <a:gd name="T77" fmla="*/ 154 h 156"/>
              <a:gd name="T78" fmla="*/ 213 w 282"/>
              <a:gd name="T79" fmla="*/ 151 h 156"/>
              <a:gd name="T80" fmla="*/ 235 w 282"/>
              <a:gd name="T81" fmla="*/ 146 h 156"/>
              <a:gd name="T82" fmla="*/ 252 w 282"/>
              <a:gd name="T83" fmla="*/ 139 h 156"/>
              <a:gd name="T84" fmla="*/ 265 w 282"/>
              <a:gd name="T85" fmla="*/ 133 h 156"/>
              <a:gd name="T86" fmla="*/ 275 w 282"/>
              <a:gd name="T87" fmla="*/ 128 h 156"/>
              <a:gd name="T88" fmla="*/ 282 w 282"/>
              <a:gd name="T89" fmla="*/ 123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2" h="156">
                <a:moveTo>
                  <a:pt x="282" y="123"/>
                </a:moveTo>
                <a:lnTo>
                  <a:pt x="282" y="123"/>
                </a:lnTo>
                <a:lnTo>
                  <a:pt x="282" y="118"/>
                </a:lnTo>
                <a:lnTo>
                  <a:pt x="280" y="104"/>
                </a:lnTo>
                <a:lnTo>
                  <a:pt x="275" y="84"/>
                </a:lnTo>
                <a:lnTo>
                  <a:pt x="270" y="74"/>
                </a:lnTo>
                <a:lnTo>
                  <a:pt x="265" y="62"/>
                </a:lnTo>
                <a:lnTo>
                  <a:pt x="259" y="50"/>
                </a:lnTo>
                <a:lnTo>
                  <a:pt x="250" y="40"/>
                </a:lnTo>
                <a:lnTo>
                  <a:pt x="242" y="30"/>
                </a:lnTo>
                <a:lnTo>
                  <a:pt x="230" y="20"/>
                </a:lnTo>
                <a:lnTo>
                  <a:pt x="217" y="12"/>
                </a:lnTo>
                <a:lnTo>
                  <a:pt x="200" y="5"/>
                </a:lnTo>
                <a:lnTo>
                  <a:pt x="183" y="2"/>
                </a:lnTo>
                <a:lnTo>
                  <a:pt x="163" y="0"/>
                </a:lnTo>
                <a:lnTo>
                  <a:pt x="163" y="0"/>
                </a:lnTo>
                <a:lnTo>
                  <a:pt x="145" y="0"/>
                </a:lnTo>
                <a:lnTo>
                  <a:pt x="128" y="2"/>
                </a:lnTo>
                <a:lnTo>
                  <a:pt x="111" y="7"/>
                </a:lnTo>
                <a:lnTo>
                  <a:pt x="96" y="12"/>
                </a:lnTo>
                <a:lnTo>
                  <a:pt x="81" y="19"/>
                </a:lnTo>
                <a:lnTo>
                  <a:pt x="67" y="27"/>
                </a:lnTo>
                <a:lnTo>
                  <a:pt x="56" y="35"/>
                </a:lnTo>
                <a:lnTo>
                  <a:pt x="44" y="44"/>
                </a:lnTo>
                <a:lnTo>
                  <a:pt x="25" y="62"/>
                </a:lnTo>
                <a:lnTo>
                  <a:pt x="12" y="77"/>
                </a:lnTo>
                <a:lnTo>
                  <a:pt x="0" y="92"/>
                </a:lnTo>
                <a:lnTo>
                  <a:pt x="0" y="92"/>
                </a:lnTo>
                <a:lnTo>
                  <a:pt x="10" y="101"/>
                </a:lnTo>
                <a:lnTo>
                  <a:pt x="24" y="111"/>
                </a:lnTo>
                <a:lnTo>
                  <a:pt x="41" y="123"/>
                </a:lnTo>
                <a:lnTo>
                  <a:pt x="62" y="134"/>
                </a:lnTo>
                <a:lnTo>
                  <a:pt x="89" y="144"/>
                </a:lnTo>
                <a:lnTo>
                  <a:pt x="104" y="148"/>
                </a:lnTo>
                <a:lnTo>
                  <a:pt x="119" y="151"/>
                </a:lnTo>
                <a:lnTo>
                  <a:pt x="138" y="154"/>
                </a:lnTo>
                <a:lnTo>
                  <a:pt x="156" y="156"/>
                </a:lnTo>
                <a:lnTo>
                  <a:pt x="156" y="156"/>
                </a:lnTo>
                <a:lnTo>
                  <a:pt x="187" y="154"/>
                </a:lnTo>
                <a:lnTo>
                  <a:pt x="213" y="151"/>
                </a:lnTo>
                <a:lnTo>
                  <a:pt x="235" y="146"/>
                </a:lnTo>
                <a:lnTo>
                  <a:pt x="252" y="139"/>
                </a:lnTo>
                <a:lnTo>
                  <a:pt x="265" y="133"/>
                </a:lnTo>
                <a:lnTo>
                  <a:pt x="275" y="128"/>
                </a:lnTo>
                <a:lnTo>
                  <a:pt x="282" y="123"/>
                </a:lnTo>
                <a:close/>
              </a:path>
            </a:pathLst>
          </a:custGeom>
          <a:solidFill>
            <a:srgbClr val="FFF6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4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Freeform 20"/>
          <p:cNvSpPr/>
          <p:nvPr>
            <p:custDataLst>
              <p:tags r:id="rId17"/>
            </p:custDataLst>
          </p:nvPr>
        </p:nvSpPr>
        <p:spPr bwMode="auto">
          <a:xfrm>
            <a:off x="939838" y="928873"/>
            <a:ext cx="311560" cy="172302"/>
          </a:xfrm>
          <a:custGeom>
            <a:avLst/>
            <a:gdLst>
              <a:gd name="T0" fmla="*/ 282 w 282"/>
              <a:gd name="T1" fmla="*/ 123 h 156"/>
              <a:gd name="T2" fmla="*/ 282 w 282"/>
              <a:gd name="T3" fmla="*/ 123 h 156"/>
              <a:gd name="T4" fmla="*/ 282 w 282"/>
              <a:gd name="T5" fmla="*/ 118 h 156"/>
              <a:gd name="T6" fmla="*/ 280 w 282"/>
              <a:gd name="T7" fmla="*/ 104 h 156"/>
              <a:gd name="T8" fmla="*/ 275 w 282"/>
              <a:gd name="T9" fmla="*/ 84 h 156"/>
              <a:gd name="T10" fmla="*/ 270 w 282"/>
              <a:gd name="T11" fmla="*/ 74 h 156"/>
              <a:gd name="T12" fmla="*/ 265 w 282"/>
              <a:gd name="T13" fmla="*/ 62 h 156"/>
              <a:gd name="T14" fmla="*/ 259 w 282"/>
              <a:gd name="T15" fmla="*/ 50 h 156"/>
              <a:gd name="T16" fmla="*/ 250 w 282"/>
              <a:gd name="T17" fmla="*/ 40 h 156"/>
              <a:gd name="T18" fmla="*/ 242 w 282"/>
              <a:gd name="T19" fmla="*/ 30 h 156"/>
              <a:gd name="T20" fmla="*/ 230 w 282"/>
              <a:gd name="T21" fmla="*/ 20 h 156"/>
              <a:gd name="T22" fmla="*/ 217 w 282"/>
              <a:gd name="T23" fmla="*/ 12 h 156"/>
              <a:gd name="T24" fmla="*/ 200 w 282"/>
              <a:gd name="T25" fmla="*/ 5 h 156"/>
              <a:gd name="T26" fmla="*/ 183 w 282"/>
              <a:gd name="T27" fmla="*/ 2 h 156"/>
              <a:gd name="T28" fmla="*/ 163 w 282"/>
              <a:gd name="T29" fmla="*/ 0 h 156"/>
              <a:gd name="T30" fmla="*/ 163 w 282"/>
              <a:gd name="T31" fmla="*/ 0 h 156"/>
              <a:gd name="T32" fmla="*/ 145 w 282"/>
              <a:gd name="T33" fmla="*/ 0 h 156"/>
              <a:gd name="T34" fmla="*/ 128 w 282"/>
              <a:gd name="T35" fmla="*/ 2 h 156"/>
              <a:gd name="T36" fmla="*/ 111 w 282"/>
              <a:gd name="T37" fmla="*/ 7 h 156"/>
              <a:gd name="T38" fmla="*/ 96 w 282"/>
              <a:gd name="T39" fmla="*/ 12 h 156"/>
              <a:gd name="T40" fmla="*/ 81 w 282"/>
              <a:gd name="T41" fmla="*/ 19 h 156"/>
              <a:gd name="T42" fmla="*/ 67 w 282"/>
              <a:gd name="T43" fmla="*/ 27 h 156"/>
              <a:gd name="T44" fmla="*/ 56 w 282"/>
              <a:gd name="T45" fmla="*/ 35 h 156"/>
              <a:gd name="T46" fmla="*/ 44 w 282"/>
              <a:gd name="T47" fmla="*/ 44 h 156"/>
              <a:gd name="T48" fmla="*/ 25 w 282"/>
              <a:gd name="T49" fmla="*/ 62 h 156"/>
              <a:gd name="T50" fmla="*/ 12 w 282"/>
              <a:gd name="T51" fmla="*/ 77 h 156"/>
              <a:gd name="T52" fmla="*/ 0 w 282"/>
              <a:gd name="T53" fmla="*/ 92 h 156"/>
              <a:gd name="T54" fmla="*/ 0 w 282"/>
              <a:gd name="T55" fmla="*/ 92 h 156"/>
              <a:gd name="T56" fmla="*/ 10 w 282"/>
              <a:gd name="T57" fmla="*/ 101 h 156"/>
              <a:gd name="T58" fmla="*/ 24 w 282"/>
              <a:gd name="T59" fmla="*/ 111 h 156"/>
              <a:gd name="T60" fmla="*/ 41 w 282"/>
              <a:gd name="T61" fmla="*/ 123 h 156"/>
              <a:gd name="T62" fmla="*/ 62 w 282"/>
              <a:gd name="T63" fmla="*/ 134 h 156"/>
              <a:gd name="T64" fmla="*/ 89 w 282"/>
              <a:gd name="T65" fmla="*/ 144 h 156"/>
              <a:gd name="T66" fmla="*/ 104 w 282"/>
              <a:gd name="T67" fmla="*/ 148 h 156"/>
              <a:gd name="T68" fmla="*/ 119 w 282"/>
              <a:gd name="T69" fmla="*/ 151 h 156"/>
              <a:gd name="T70" fmla="*/ 138 w 282"/>
              <a:gd name="T71" fmla="*/ 154 h 156"/>
              <a:gd name="T72" fmla="*/ 156 w 282"/>
              <a:gd name="T73" fmla="*/ 156 h 156"/>
              <a:gd name="T74" fmla="*/ 156 w 282"/>
              <a:gd name="T75" fmla="*/ 156 h 156"/>
              <a:gd name="T76" fmla="*/ 187 w 282"/>
              <a:gd name="T77" fmla="*/ 154 h 156"/>
              <a:gd name="T78" fmla="*/ 213 w 282"/>
              <a:gd name="T79" fmla="*/ 151 h 156"/>
              <a:gd name="T80" fmla="*/ 235 w 282"/>
              <a:gd name="T81" fmla="*/ 146 h 156"/>
              <a:gd name="T82" fmla="*/ 252 w 282"/>
              <a:gd name="T83" fmla="*/ 139 h 156"/>
              <a:gd name="T84" fmla="*/ 265 w 282"/>
              <a:gd name="T85" fmla="*/ 133 h 156"/>
              <a:gd name="T86" fmla="*/ 275 w 282"/>
              <a:gd name="T87" fmla="*/ 128 h 156"/>
              <a:gd name="T88" fmla="*/ 282 w 282"/>
              <a:gd name="T89" fmla="*/ 123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2" h="156">
                <a:moveTo>
                  <a:pt x="282" y="123"/>
                </a:moveTo>
                <a:lnTo>
                  <a:pt x="282" y="123"/>
                </a:lnTo>
                <a:lnTo>
                  <a:pt x="282" y="118"/>
                </a:lnTo>
                <a:lnTo>
                  <a:pt x="280" y="104"/>
                </a:lnTo>
                <a:lnTo>
                  <a:pt x="275" y="84"/>
                </a:lnTo>
                <a:lnTo>
                  <a:pt x="270" y="74"/>
                </a:lnTo>
                <a:lnTo>
                  <a:pt x="265" y="62"/>
                </a:lnTo>
                <a:lnTo>
                  <a:pt x="259" y="50"/>
                </a:lnTo>
                <a:lnTo>
                  <a:pt x="250" y="40"/>
                </a:lnTo>
                <a:lnTo>
                  <a:pt x="242" y="30"/>
                </a:lnTo>
                <a:lnTo>
                  <a:pt x="230" y="20"/>
                </a:lnTo>
                <a:lnTo>
                  <a:pt x="217" y="12"/>
                </a:lnTo>
                <a:lnTo>
                  <a:pt x="200" y="5"/>
                </a:lnTo>
                <a:lnTo>
                  <a:pt x="183" y="2"/>
                </a:lnTo>
                <a:lnTo>
                  <a:pt x="163" y="0"/>
                </a:lnTo>
                <a:lnTo>
                  <a:pt x="163" y="0"/>
                </a:lnTo>
                <a:lnTo>
                  <a:pt x="145" y="0"/>
                </a:lnTo>
                <a:lnTo>
                  <a:pt x="128" y="2"/>
                </a:lnTo>
                <a:lnTo>
                  <a:pt x="111" y="7"/>
                </a:lnTo>
                <a:lnTo>
                  <a:pt x="96" y="12"/>
                </a:lnTo>
                <a:lnTo>
                  <a:pt x="81" y="19"/>
                </a:lnTo>
                <a:lnTo>
                  <a:pt x="67" y="27"/>
                </a:lnTo>
                <a:lnTo>
                  <a:pt x="56" y="35"/>
                </a:lnTo>
                <a:lnTo>
                  <a:pt x="44" y="44"/>
                </a:lnTo>
                <a:lnTo>
                  <a:pt x="25" y="62"/>
                </a:lnTo>
                <a:lnTo>
                  <a:pt x="12" y="77"/>
                </a:lnTo>
                <a:lnTo>
                  <a:pt x="0" y="92"/>
                </a:lnTo>
                <a:lnTo>
                  <a:pt x="0" y="92"/>
                </a:lnTo>
                <a:lnTo>
                  <a:pt x="10" y="101"/>
                </a:lnTo>
                <a:lnTo>
                  <a:pt x="24" y="111"/>
                </a:lnTo>
                <a:lnTo>
                  <a:pt x="41" y="123"/>
                </a:lnTo>
                <a:lnTo>
                  <a:pt x="62" y="134"/>
                </a:lnTo>
                <a:lnTo>
                  <a:pt x="89" y="144"/>
                </a:lnTo>
                <a:lnTo>
                  <a:pt x="104" y="148"/>
                </a:lnTo>
                <a:lnTo>
                  <a:pt x="119" y="151"/>
                </a:lnTo>
                <a:lnTo>
                  <a:pt x="138" y="154"/>
                </a:lnTo>
                <a:lnTo>
                  <a:pt x="156" y="156"/>
                </a:lnTo>
                <a:lnTo>
                  <a:pt x="156" y="156"/>
                </a:lnTo>
                <a:lnTo>
                  <a:pt x="187" y="154"/>
                </a:lnTo>
                <a:lnTo>
                  <a:pt x="213" y="151"/>
                </a:lnTo>
                <a:lnTo>
                  <a:pt x="235" y="146"/>
                </a:lnTo>
                <a:lnTo>
                  <a:pt x="252" y="139"/>
                </a:lnTo>
                <a:lnTo>
                  <a:pt x="265" y="133"/>
                </a:lnTo>
                <a:lnTo>
                  <a:pt x="275" y="128"/>
                </a:lnTo>
                <a:lnTo>
                  <a:pt x="282" y="12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4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Freeform 21"/>
          <p:cNvSpPr/>
          <p:nvPr>
            <p:custDataLst>
              <p:tags r:id="rId18"/>
            </p:custDataLst>
          </p:nvPr>
        </p:nvSpPr>
        <p:spPr bwMode="auto">
          <a:xfrm>
            <a:off x="935117" y="922973"/>
            <a:ext cx="316281" cy="151060"/>
          </a:xfrm>
          <a:custGeom>
            <a:avLst/>
            <a:gdLst>
              <a:gd name="T0" fmla="*/ 285 w 285"/>
              <a:gd name="T1" fmla="*/ 136 h 136"/>
              <a:gd name="T2" fmla="*/ 282 w 285"/>
              <a:gd name="T3" fmla="*/ 123 h 136"/>
              <a:gd name="T4" fmla="*/ 268 w 285"/>
              <a:gd name="T5" fmla="*/ 86 h 136"/>
              <a:gd name="T6" fmla="*/ 262 w 285"/>
              <a:gd name="T7" fmla="*/ 74 h 136"/>
              <a:gd name="T8" fmla="*/ 255 w 285"/>
              <a:gd name="T9" fmla="*/ 62 h 136"/>
              <a:gd name="T10" fmla="*/ 235 w 285"/>
              <a:gd name="T11" fmla="*/ 41 h 136"/>
              <a:gd name="T12" fmla="*/ 221 w 285"/>
              <a:gd name="T13" fmla="*/ 31 h 136"/>
              <a:gd name="T14" fmla="*/ 205 w 285"/>
              <a:gd name="T15" fmla="*/ 24 h 136"/>
              <a:gd name="T16" fmla="*/ 169 w 285"/>
              <a:gd name="T17" fmla="*/ 16 h 136"/>
              <a:gd name="T18" fmla="*/ 164 w 285"/>
              <a:gd name="T19" fmla="*/ 16 h 136"/>
              <a:gd name="T20" fmla="*/ 164 w 285"/>
              <a:gd name="T21" fmla="*/ 16 h 136"/>
              <a:gd name="T22" fmla="*/ 164 w 285"/>
              <a:gd name="T23" fmla="*/ 16 h 136"/>
              <a:gd name="T24" fmla="*/ 164 w 285"/>
              <a:gd name="T25" fmla="*/ 16 h 136"/>
              <a:gd name="T26" fmla="*/ 159 w 285"/>
              <a:gd name="T27" fmla="*/ 16 h 136"/>
              <a:gd name="T28" fmla="*/ 158 w 285"/>
              <a:gd name="T29" fmla="*/ 16 h 136"/>
              <a:gd name="T30" fmla="*/ 154 w 285"/>
              <a:gd name="T31" fmla="*/ 16 h 136"/>
              <a:gd name="T32" fmla="*/ 151 w 285"/>
              <a:gd name="T33" fmla="*/ 16 h 136"/>
              <a:gd name="T34" fmla="*/ 131 w 285"/>
              <a:gd name="T35" fmla="*/ 17 h 136"/>
              <a:gd name="T36" fmla="*/ 97 w 285"/>
              <a:gd name="T37" fmla="*/ 29 h 136"/>
              <a:gd name="T38" fmla="*/ 80 w 285"/>
              <a:gd name="T39" fmla="*/ 37 h 136"/>
              <a:gd name="T40" fmla="*/ 67 w 285"/>
              <a:gd name="T41" fmla="*/ 46 h 136"/>
              <a:gd name="T42" fmla="*/ 42 w 285"/>
              <a:gd name="T43" fmla="*/ 64 h 136"/>
              <a:gd name="T44" fmla="*/ 10 w 285"/>
              <a:gd name="T45" fmla="*/ 94 h 136"/>
              <a:gd name="T46" fmla="*/ 0 w 285"/>
              <a:gd name="T47" fmla="*/ 108 h 136"/>
              <a:gd name="T48" fmla="*/ 7 w 285"/>
              <a:gd name="T49" fmla="*/ 93 h 136"/>
              <a:gd name="T50" fmla="*/ 18 w 285"/>
              <a:gd name="T51" fmla="*/ 78 h 136"/>
              <a:gd name="T52" fmla="*/ 35 w 285"/>
              <a:gd name="T53" fmla="*/ 59 h 136"/>
              <a:gd name="T54" fmla="*/ 57 w 285"/>
              <a:gd name="T55" fmla="*/ 37 h 136"/>
              <a:gd name="T56" fmla="*/ 72 w 285"/>
              <a:gd name="T57" fmla="*/ 27 h 136"/>
              <a:gd name="T58" fmla="*/ 89 w 285"/>
              <a:gd name="T59" fmla="*/ 19 h 136"/>
              <a:gd name="T60" fmla="*/ 121 w 285"/>
              <a:gd name="T61" fmla="*/ 7 h 136"/>
              <a:gd name="T62" fmla="*/ 151 w 285"/>
              <a:gd name="T63" fmla="*/ 0 h 136"/>
              <a:gd name="T64" fmla="*/ 176 w 285"/>
              <a:gd name="T65" fmla="*/ 2 h 136"/>
              <a:gd name="T66" fmla="*/ 200 w 285"/>
              <a:gd name="T67" fmla="*/ 5 h 136"/>
              <a:gd name="T68" fmla="*/ 231 w 285"/>
              <a:gd name="T69" fmla="*/ 21 h 136"/>
              <a:gd name="T70" fmla="*/ 247 w 285"/>
              <a:gd name="T71" fmla="*/ 32 h 136"/>
              <a:gd name="T72" fmla="*/ 258 w 285"/>
              <a:gd name="T73" fmla="*/ 44 h 136"/>
              <a:gd name="T74" fmla="*/ 267 w 285"/>
              <a:gd name="T75" fmla="*/ 57 h 136"/>
              <a:gd name="T76" fmla="*/ 278 w 285"/>
              <a:gd name="T77" fmla="*/ 83 h 136"/>
              <a:gd name="T78" fmla="*/ 283 w 285"/>
              <a:gd name="T79" fmla="*/ 104 h 136"/>
              <a:gd name="T80" fmla="*/ 285 w 285"/>
              <a:gd name="T81" fmla="*/ 121 h 136"/>
              <a:gd name="T82" fmla="*/ 285 w 285"/>
              <a:gd name="T83" fmla="*/ 133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5" h="136">
                <a:moveTo>
                  <a:pt x="285" y="136"/>
                </a:moveTo>
                <a:lnTo>
                  <a:pt x="285" y="136"/>
                </a:lnTo>
                <a:lnTo>
                  <a:pt x="282" y="123"/>
                </a:lnTo>
                <a:lnTo>
                  <a:pt x="282" y="123"/>
                </a:lnTo>
                <a:lnTo>
                  <a:pt x="277" y="106"/>
                </a:lnTo>
                <a:lnTo>
                  <a:pt x="268" y="86"/>
                </a:lnTo>
                <a:lnTo>
                  <a:pt x="268" y="86"/>
                </a:lnTo>
                <a:lnTo>
                  <a:pt x="262" y="74"/>
                </a:lnTo>
                <a:lnTo>
                  <a:pt x="255" y="62"/>
                </a:lnTo>
                <a:lnTo>
                  <a:pt x="255" y="62"/>
                </a:lnTo>
                <a:lnTo>
                  <a:pt x="245" y="51"/>
                </a:lnTo>
                <a:lnTo>
                  <a:pt x="235" y="41"/>
                </a:lnTo>
                <a:lnTo>
                  <a:pt x="235" y="41"/>
                </a:lnTo>
                <a:lnTo>
                  <a:pt x="221" y="31"/>
                </a:lnTo>
                <a:lnTo>
                  <a:pt x="205" y="24"/>
                </a:lnTo>
                <a:lnTo>
                  <a:pt x="205" y="24"/>
                </a:lnTo>
                <a:lnTo>
                  <a:pt x="188" y="17"/>
                </a:lnTo>
                <a:lnTo>
                  <a:pt x="169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3" y="16"/>
                </a:lnTo>
                <a:lnTo>
                  <a:pt x="159" y="16"/>
                </a:lnTo>
                <a:lnTo>
                  <a:pt x="159" y="16"/>
                </a:lnTo>
                <a:lnTo>
                  <a:pt x="158" y="16"/>
                </a:lnTo>
                <a:lnTo>
                  <a:pt x="158" y="16"/>
                </a:lnTo>
                <a:lnTo>
                  <a:pt x="154" y="16"/>
                </a:lnTo>
                <a:lnTo>
                  <a:pt x="151" y="16"/>
                </a:lnTo>
                <a:lnTo>
                  <a:pt x="151" y="16"/>
                </a:lnTo>
                <a:lnTo>
                  <a:pt x="131" y="17"/>
                </a:lnTo>
                <a:lnTo>
                  <a:pt x="131" y="17"/>
                </a:lnTo>
                <a:lnTo>
                  <a:pt x="114" y="22"/>
                </a:lnTo>
                <a:lnTo>
                  <a:pt x="97" y="29"/>
                </a:lnTo>
                <a:lnTo>
                  <a:pt x="97" y="29"/>
                </a:lnTo>
                <a:lnTo>
                  <a:pt x="80" y="37"/>
                </a:lnTo>
                <a:lnTo>
                  <a:pt x="67" y="46"/>
                </a:lnTo>
                <a:lnTo>
                  <a:pt x="67" y="46"/>
                </a:lnTo>
                <a:lnTo>
                  <a:pt x="42" y="64"/>
                </a:lnTo>
                <a:lnTo>
                  <a:pt x="42" y="64"/>
                </a:lnTo>
                <a:lnTo>
                  <a:pt x="23" y="81"/>
                </a:lnTo>
                <a:lnTo>
                  <a:pt x="10" y="94"/>
                </a:lnTo>
                <a:lnTo>
                  <a:pt x="10" y="94"/>
                </a:lnTo>
                <a:lnTo>
                  <a:pt x="0" y="108"/>
                </a:lnTo>
                <a:lnTo>
                  <a:pt x="0" y="108"/>
                </a:lnTo>
                <a:lnTo>
                  <a:pt x="7" y="93"/>
                </a:lnTo>
                <a:lnTo>
                  <a:pt x="7" y="93"/>
                </a:lnTo>
                <a:lnTo>
                  <a:pt x="18" y="78"/>
                </a:lnTo>
                <a:lnTo>
                  <a:pt x="35" y="59"/>
                </a:lnTo>
                <a:lnTo>
                  <a:pt x="35" y="59"/>
                </a:lnTo>
                <a:lnTo>
                  <a:pt x="45" y="49"/>
                </a:lnTo>
                <a:lnTo>
                  <a:pt x="57" y="37"/>
                </a:lnTo>
                <a:lnTo>
                  <a:pt x="57" y="37"/>
                </a:lnTo>
                <a:lnTo>
                  <a:pt x="72" y="27"/>
                </a:lnTo>
                <a:lnTo>
                  <a:pt x="89" y="19"/>
                </a:lnTo>
                <a:lnTo>
                  <a:pt x="89" y="19"/>
                </a:lnTo>
                <a:lnTo>
                  <a:pt x="106" y="12"/>
                </a:lnTo>
                <a:lnTo>
                  <a:pt x="121" y="7"/>
                </a:lnTo>
                <a:lnTo>
                  <a:pt x="137" y="4"/>
                </a:lnTo>
                <a:lnTo>
                  <a:pt x="151" y="0"/>
                </a:lnTo>
                <a:lnTo>
                  <a:pt x="164" y="0"/>
                </a:lnTo>
                <a:lnTo>
                  <a:pt x="176" y="2"/>
                </a:lnTo>
                <a:lnTo>
                  <a:pt x="188" y="4"/>
                </a:lnTo>
                <a:lnTo>
                  <a:pt x="200" y="5"/>
                </a:lnTo>
                <a:lnTo>
                  <a:pt x="216" y="12"/>
                </a:lnTo>
                <a:lnTo>
                  <a:pt x="231" y="21"/>
                </a:lnTo>
                <a:lnTo>
                  <a:pt x="242" y="27"/>
                </a:lnTo>
                <a:lnTo>
                  <a:pt x="247" y="32"/>
                </a:lnTo>
                <a:lnTo>
                  <a:pt x="247" y="32"/>
                </a:lnTo>
                <a:lnTo>
                  <a:pt x="258" y="44"/>
                </a:lnTo>
                <a:lnTo>
                  <a:pt x="267" y="57"/>
                </a:lnTo>
                <a:lnTo>
                  <a:pt x="267" y="57"/>
                </a:lnTo>
                <a:lnTo>
                  <a:pt x="273" y="71"/>
                </a:lnTo>
                <a:lnTo>
                  <a:pt x="278" y="83"/>
                </a:lnTo>
                <a:lnTo>
                  <a:pt x="278" y="83"/>
                </a:lnTo>
                <a:lnTo>
                  <a:pt x="283" y="104"/>
                </a:lnTo>
                <a:lnTo>
                  <a:pt x="285" y="121"/>
                </a:lnTo>
                <a:lnTo>
                  <a:pt x="285" y="121"/>
                </a:lnTo>
                <a:lnTo>
                  <a:pt x="285" y="133"/>
                </a:lnTo>
                <a:lnTo>
                  <a:pt x="285" y="133"/>
                </a:lnTo>
                <a:lnTo>
                  <a:pt x="285" y="136"/>
                </a:lnTo>
                <a:close/>
              </a:path>
            </a:pathLst>
          </a:custGeom>
          <a:solidFill>
            <a:srgbClr val="4025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Freeform 22"/>
          <p:cNvSpPr/>
          <p:nvPr>
            <p:custDataLst>
              <p:tags r:id="rId19"/>
            </p:custDataLst>
          </p:nvPr>
        </p:nvSpPr>
        <p:spPr bwMode="auto">
          <a:xfrm>
            <a:off x="935117" y="922973"/>
            <a:ext cx="316281" cy="151060"/>
          </a:xfrm>
          <a:custGeom>
            <a:avLst/>
            <a:gdLst>
              <a:gd name="T0" fmla="*/ 285 w 285"/>
              <a:gd name="T1" fmla="*/ 136 h 136"/>
              <a:gd name="T2" fmla="*/ 282 w 285"/>
              <a:gd name="T3" fmla="*/ 123 h 136"/>
              <a:gd name="T4" fmla="*/ 268 w 285"/>
              <a:gd name="T5" fmla="*/ 86 h 136"/>
              <a:gd name="T6" fmla="*/ 262 w 285"/>
              <a:gd name="T7" fmla="*/ 74 h 136"/>
              <a:gd name="T8" fmla="*/ 255 w 285"/>
              <a:gd name="T9" fmla="*/ 62 h 136"/>
              <a:gd name="T10" fmla="*/ 235 w 285"/>
              <a:gd name="T11" fmla="*/ 41 h 136"/>
              <a:gd name="T12" fmla="*/ 221 w 285"/>
              <a:gd name="T13" fmla="*/ 31 h 136"/>
              <a:gd name="T14" fmla="*/ 205 w 285"/>
              <a:gd name="T15" fmla="*/ 24 h 136"/>
              <a:gd name="T16" fmla="*/ 169 w 285"/>
              <a:gd name="T17" fmla="*/ 16 h 136"/>
              <a:gd name="T18" fmla="*/ 164 w 285"/>
              <a:gd name="T19" fmla="*/ 16 h 136"/>
              <a:gd name="T20" fmla="*/ 164 w 285"/>
              <a:gd name="T21" fmla="*/ 16 h 136"/>
              <a:gd name="T22" fmla="*/ 164 w 285"/>
              <a:gd name="T23" fmla="*/ 16 h 136"/>
              <a:gd name="T24" fmla="*/ 164 w 285"/>
              <a:gd name="T25" fmla="*/ 16 h 136"/>
              <a:gd name="T26" fmla="*/ 159 w 285"/>
              <a:gd name="T27" fmla="*/ 16 h 136"/>
              <a:gd name="T28" fmla="*/ 158 w 285"/>
              <a:gd name="T29" fmla="*/ 16 h 136"/>
              <a:gd name="T30" fmla="*/ 154 w 285"/>
              <a:gd name="T31" fmla="*/ 16 h 136"/>
              <a:gd name="T32" fmla="*/ 151 w 285"/>
              <a:gd name="T33" fmla="*/ 16 h 136"/>
              <a:gd name="T34" fmla="*/ 131 w 285"/>
              <a:gd name="T35" fmla="*/ 17 h 136"/>
              <a:gd name="T36" fmla="*/ 97 w 285"/>
              <a:gd name="T37" fmla="*/ 29 h 136"/>
              <a:gd name="T38" fmla="*/ 80 w 285"/>
              <a:gd name="T39" fmla="*/ 37 h 136"/>
              <a:gd name="T40" fmla="*/ 67 w 285"/>
              <a:gd name="T41" fmla="*/ 46 h 136"/>
              <a:gd name="T42" fmla="*/ 42 w 285"/>
              <a:gd name="T43" fmla="*/ 64 h 136"/>
              <a:gd name="T44" fmla="*/ 10 w 285"/>
              <a:gd name="T45" fmla="*/ 94 h 136"/>
              <a:gd name="T46" fmla="*/ 0 w 285"/>
              <a:gd name="T47" fmla="*/ 108 h 136"/>
              <a:gd name="T48" fmla="*/ 7 w 285"/>
              <a:gd name="T49" fmla="*/ 93 h 136"/>
              <a:gd name="T50" fmla="*/ 18 w 285"/>
              <a:gd name="T51" fmla="*/ 78 h 136"/>
              <a:gd name="T52" fmla="*/ 35 w 285"/>
              <a:gd name="T53" fmla="*/ 59 h 136"/>
              <a:gd name="T54" fmla="*/ 57 w 285"/>
              <a:gd name="T55" fmla="*/ 37 h 136"/>
              <a:gd name="T56" fmla="*/ 72 w 285"/>
              <a:gd name="T57" fmla="*/ 27 h 136"/>
              <a:gd name="T58" fmla="*/ 89 w 285"/>
              <a:gd name="T59" fmla="*/ 19 h 136"/>
              <a:gd name="T60" fmla="*/ 121 w 285"/>
              <a:gd name="T61" fmla="*/ 7 h 136"/>
              <a:gd name="T62" fmla="*/ 151 w 285"/>
              <a:gd name="T63" fmla="*/ 0 h 136"/>
              <a:gd name="T64" fmla="*/ 176 w 285"/>
              <a:gd name="T65" fmla="*/ 2 h 136"/>
              <a:gd name="T66" fmla="*/ 200 w 285"/>
              <a:gd name="T67" fmla="*/ 5 h 136"/>
              <a:gd name="T68" fmla="*/ 231 w 285"/>
              <a:gd name="T69" fmla="*/ 21 h 136"/>
              <a:gd name="T70" fmla="*/ 247 w 285"/>
              <a:gd name="T71" fmla="*/ 32 h 136"/>
              <a:gd name="T72" fmla="*/ 258 w 285"/>
              <a:gd name="T73" fmla="*/ 44 h 136"/>
              <a:gd name="T74" fmla="*/ 267 w 285"/>
              <a:gd name="T75" fmla="*/ 57 h 136"/>
              <a:gd name="T76" fmla="*/ 278 w 285"/>
              <a:gd name="T77" fmla="*/ 83 h 136"/>
              <a:gd name="T78" fmla="*/ 283 w 285"/>
              <a:gd name="T79" fmla="*/ 104 h 136"/>
              <a:gd name="T80" fmla="*/ 285 w 285"/>
              <a:gd name="T81" fmla="*/ 121 h 136"/>
              <a:gd name="T82" fmla="*/ 285 w 285"/>
              <a:gd name="T83" fmla="*/ 133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5" h="136">
                <a:moveTo>
                  <a:pt x="285" y="136"/>
                </a:moveTo>
                <a:lnTo>
                  <a:pt x="285" y="136"/>
                </a:lnTo>
                <a:lnTo>
                  <a:pt x="282" y="123"/>
                </a:lnTo>
                <a:lnTo>
                  <a:pt x="282" y="123"/>
                </a:lnTo>
                <a:lnTo>
                  <a:pt x="277" y="106"/>
                </a:lnTo>
                <a:lnTo>
                  <a:pt x="268" y="86"/>
                </a:lnTo>
                <a:lnTo>
                  <a:pt x="268" y="86"/>
                </a:lnTo>
                <a:lnTo>
                  <a:pt x="262" y="74"/>
                </a:lnTo>
                <a:lnTo>
                  <a:pt x="255" y="62"/>
                </a:lnTo>
                <a:lnTo>
                  <a:pt x="255" y="62"/>
                </a:lnTo>
                <a:lnTo>
                  <a:pt x="245" y="51"/>
                </a:lnTo>
                <a:lnTo>
                  <a:pt x="235" y="41"/>
                </a:lnTo>
                <a:lnTo>
                  <a:pt x="235" y="41"/>
                </a:lnTo>
                <a:lnTo>
                  <a:pt x="221" y="31"/>
                </a:lnTo>
                <a:lnTo>
                  <a:pt x="205" y="24"/>
                </a:lnTo>
                <a:lnTo>
                  <a:pt x="205" y="24"/>
                </a:lnTo>
                <a:lnTo>
                  <a:pt x="188" y="17"/>
                </a:lnTo>
                <a:lnTo>
                  <a:pt x="169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4" y="16"/>
                </a:lnTo>
                <a:lnTo>
                  <a:pt x="163" y="16"/>
                </a:lnTo>
                <a:lnTo>
                  <a:pt x="159" y="16"/>
                </a:lnTo>
                <a:lnTo>
                  <a:pt x="159" y="16"/>
                </a:lnTo>
                <a:lnTo>
                  <a:pt x="158" y="16"/>
                </a:lnTo>
                <a:lnTo>
                  <a:pt x="158" y="16"/>
                </a:lnTo>
                <a:lnTo>
                  <a:pt x="154" y="16"/>
                </a:lnTo>
                <a:lnTo>
                  <a:pt x="151" y="16"/>
                </a:lnTo>
                <a:lnTo>
                  <a:pt x="151" y="16"/>
                </a:lnTo>
                <a:lnTo>
                  <a:pt x="131" y="17"/>
                </a:lnTo>
                <a:lnTo>
                  <a:pt x="131" y="17"/>
                </a:lnTo>
                <a:lnTo>
                  <a:pt x="114" y="22"/>
                </a:lnTo>
                <a:lnTo>
                  <a:pt x="97" y="29"/>
                </a:lnTo>
                <a:lnTo>
                  <a:pt x="97" y="29"/>
                </a:lnTo>
                <a:lnTo>
                  <a:pt x="80" y="37"/>
                </a:lnTo>
                <a:lnTo>
                  <a:pt x="67" y="46"/>
                </a:lnTo>
                <a:lnTo>
                  <a:pt x="67" y="46"/>
                </a:lnTo>
                <a:lnTo>
                  <a:pt x="42" y="64"/>
                </a:lnTo>
                <a:lnTo>
                  <a:pt x="42" y="64"/>
                </a:lnTo>
                <a:lnTo>
                  <a:pt x="23" y="81"/>
                </a:lnTo>
                <a:lnTo>
                  <a:pt x="10" y="94"/>
                </a:lnTo>
                <a:lnTo>
                  <a:pt x="10" y="94"/>
                </a:lnTo>
                <a:lnTo>
                  <a:pt x="0" y="108"/>
                </a:lnTo>
                <a:lnTo>
                  <a:pt x="0" y="108"/>
                </a:lnTo>
                <a:lnTo>
                  <a:pt x="7" y="93"/>
                </a:lnTo>
                <a:lnTo>
                  <a:pt x="7" y="93"/>
                </a:lnTo>
                <a:lnTo>
                  <a:pt x="18" y="78"/>
                </a:lnTo>
                <a:lnTo>
                  <a:pt x="35" y="59"/>
                </a:lnTo>
                <a:lnTo>
                  <a:pt x="35" y="59"/>
                </a:lnTo>
                <a:lnTo>
                  <a:pt x="45" y="49"/>
                </a:lnTo>
                <a:lnTo>
                  <a:pt x="57" y="37"/>
                </a:lnTo>
                <a:lnTo>
                  <a:pt x="57" y="37"/>
                </a:lnTo>
                <a:lnTo>
                  <a:pt x="72" y="27"/>
                </a:lnTo>
                <a:lnTo>
                  <a:pt x="89" y="19"/>
                </a:lnTo>
                <a:lnTo>
                  <a:pt x="89" y="19"/>
                </a:lnTo>
                <a:lnTo>
                  <a:pt x="106" y="12"/>
                </a:lnTo>
                <a:lnTo>
                  <a:pt x="121" y="7"/>
                </a:lnTo>
                <a:lnTo>
                  <a:pt x="137" y="4"/>
                </a:lnTo>
                <a:lnTo>
                  <a:pt x="151" y="0"/>
                </a:lnTo>
                <a:lnTo>
                  <a:pt x="164" y="0"/>
                </a:lnTo>
                <a:lnTo>
                  <a:pt x="176" y="2"/>
                </a:lnTo>
                <a:lnTo>
                  <a:pt x="188" y="4"/>
                </a:lnTo>
                <a:lnTo>
                  <a:pt x="200" y="5"/>
                </a:lnTo>
                <a:lnTo>
                  <a:pt x="216" y="12"/>
                </a:lnTo>
                <a:lnTo>
                  <a:pt x="231" y="21"/>
                </a:lnTo>
                <a:lnTo>
                  <a:pt x="242" y="27"/>
                </a:lnTo>
                <a:lnTo>
                  <a:pt x="247" y="32"/>
                </a:lnTo>
                <a:lnTo>
                  <a:pt x="247" y="32"/>
                </a:lnTo>
                <a:lnTo>
                  <a:pt x="258" y="44"/>
                </a:lnTo>
                <a:lnTo>
                  <a:pt x="267" y="57"/>
                </a:lnTo>
                <a:lnTo>
                  <a:pt x="267" y="57"/>
                </a:lnTo>
                <a:lnTo>
                  <a:pt x="273" y="71"/>
                </a:lnTo>
                <a:lnTo>
                  <a:pt x="278" y="83"/>
                </a:lnTo>
                <a:lnTo>
                  <a:pt x="278" y="83"/>
                </a:lnTo>
                <a:lnTo>
                  <a:pt x="283" y="104"/>
                </a:lnTo>
                <a:lnTo>
                  <a:pt x="285" y="121"/>
                </a:lnTo>
                <a:lnTo>
                  <a:pt x="285" y="121"/>
                </a:lnTo>
                <a:lnTo>
                  <a:pt x="285" y="133"/>
                </a:lnTo>
                <a:lnTo>
                  <a:pt x="285" y="133"/>
                </a:lnTo>
                <a:lnTo>
                  <a:pt x="285" y="13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Freeform 23"/>
          <p:cNvSpPr/>
          <p:nvPr>
            <p:custDataLst>
              <p:tags r:id="rId20"/>
            </p:custDataLst>
          </p:nvPr>
        </p:nvSpPr>
        <p:spPr bwMode="auto">
          <a:xfrm>
            <a:off x="1038970" y="938314"/>
            <a:ext cx="161681" cy="161681"/>
          </a:xfrm>
          <a:custGeom>
            <a:avLst/>
            <a:gdLst>
              <a:gd name="T0" fmla="*/ 148 w 148"/>
              <a:gd name="T1" fmla="*/ 67 h 145"/>
              <a:gd name="T2" fmla="*/ 148 w 148"/>
              <a:gd name="T3" fmla="*/ 67 h 145"/>
              <a:gd name="T4" fmla="*/ 148 w 148"/>
              <a:gd name="T5" fmla="*/ 82 h 145"/>
              <a:gd name="T6" fmla="*/ 144 w 148"/>
              <a:gd name="T7" fmla="*/ 95 h 145"/>
              <a:gd name="T8" fmla="*/ 138 w 148"/>
              <a:gd name="T9" fmla="*/ 109 h 145"/>
              <a:gd name="T10" fmla="*/ 129 w 148"/>
              <a:gd name="T11" fmla="*/ 120 h 145"/>
              <a:gd name="T12" fmla="*/ 119 w 148"/>
              <a:gd name="T13" fmla="*/ 130 h 145"/>
              <a:gd name="T14" fmla="*/ 108 w 148"/>
              <a:gd name="T15" fmla="*/ 139 h 145"/>
              <a:gd name="T16" fmla="*/ 94 w 148"/>
              <a:gd name="T17" fmla="*/ 144 h 145"/>
              <a:gd name="T18" fmla="*/ 79 w 148"/>
              <a:gd name="T19" fmla="*/ 145 h 145"/>
              <a:gd name="T20" fmla="*/ 79 w 148"/>
              <a:gd name="T21" fmla="*/ 145 h 145"/>
              <a:gd name="T22" fmla="*/ 64 w 148"/>
              <a:gd name="T23" fmla="*/ 145 h 145"/>
              <a:gd name="T24" fmla="*/ 51 w 148"/>
              <a:gd name="T25" fmla="*/ 142 h 145"/>
              <a:gd name="T26" fmla="*/ 37 w 148"/>
              <a:gd name="T27" fmla="*/ 137 h 145"/>
              <a:gd name="T28" fmla="*/ 25 w 148"/>
              <a:gd name="T29" fmla="*/ 129 h 145"/>
              <a:gd name="T30" fmla="*/ 15 w 148"/>
              <a:gd name="T31" fmla="*/ 119 h 145"/>
              <a:gd name="T32" fmla="*/ 9 w 148"/>
              <a:gd name="T33" fmla="*/ 107 h 145"/>
              <a:gd name="T34" fmla="*/ 4 w 148"/>
              <a:gd name="T35" fmla="*/ 93 h 145"/>
              <a:gd name="T36" fmla="*/ 0 w 148"/>
              <a:gd name="T37" fmla="*/ 78 h 145"/>
              <a:gd name="T38" fmla="*/ 0 w 148"/>
              <a:gd name="T39" fmla="*/ 78 h 145"/>
              <a:gd name="T40" fmla="*/ 0 w 148"/>
              <a:gd name="T41" fmla="*/ 63 h 145"/>
              <a:gd name="T42" fmla="*/ 4 w 148"/>
              <a:gd name="T43" fmla="*/ 50 h 145"/>
              <a:gd name="T44" fmla="*/ 9 w 148"/>
              <a:gd name="T45" fmla="*/ 36 h 145"/>
              <a:gd name="T46" fmla="*/ 17 w 148"/>
              <a:gd name="T47" fmla="*/ 25 h 145"/>
              <a:gd name="T48" fmla="*/ 27 w 148"/>
              <a:gd name="T49" fmla="*/ 15 h 145"/>
              <a:gd name="T50" fmla="*/ 40 w 148"/>
              <a:gd name="T51" fmla="*/ 6 h 145"/>
              <a:gd name="T52" fmla="*/ 54 w 148"/>
              <a:gd name="T53" fmla="*/ 1 h 145"/>
              <a:gd name="T54" fmla="*/ 67 w 148"/>
              <a:gd name="T55" fmla="*/ 0 h 145"/>
              <a:gd name="T56" fmla="*/ 67 w 148"/>
              <a:gd name="T57" fmla="*/ 0 h 145"/>
              <a:gd name="T58" fmla="*/ 82 w 148"/>
              <a:gd name="T59" fmla="*/ 0 h 145"/>
              <a:gd name="T60" fmla="*/ 98 w 148"/>
              <a:gd name="T61" fmla="*/ 3 h 145"/>
              <a:gd name="T62" fmla="*/ 111 w 148"/>
              <a:gd name="T63" fmla="*/ 8 h 145"/>
              <a:gd name="T64" fmla="*/ 121 w 148"/>
              <a:gd name="T65" fmla="*/ 16 h 145"/>
              <a:gd name="T66" fmla="*/ 131 w 148"/>
              <a:gd name="T67" fmla="*/ 26 h 145"/>
              <a:gd name="T68" fmla="*/ 139 w 148"/>
              <a:gd name="T69" fmla="*/ 38 h 145"/>
              <a:gd name="T70" fmla="*/ 144 w 148"/>
              <a:gd name="T71" fmla="*/ 52 h 145"/>
              <a:gd name="T72" fmla="*/ 148 w 148"/>
              <a:gd name="T73" fmla="*/ 67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8" h="145">
                <a:moveTo>
                  <a:pt x="148" y="67"/>
                </a:moveTo>
                <a:lnTo>
                  <a:pt x="148" y="67"/>
                </a:lnTo>
                <a:lnTo>
                  <a:pt x="148" y="82"/>
                </a:lnTo>
                <a:lnTo>
                  <a:pt x="144" y="95"/>
                </a:lnTo>
                <a:lnTo>
                  <a:pt x="138" y="109"/>
                </a:lnTo>
                <a:lnTo>
                  <a:pt x="129" y="120"/>
                </a:lnTo>
                <a:lnTo>
                  <a:pt x="119" y="130"/>
                </a:lnTo>
                <a:lnTo>
                  <a:pt x="108" y="139"/>
                </a:lnTo>
                <a:lnTo>
                  <a:pt x="94" y="144"/>
                </a:lnTo>
                <a:lnTo>
                  <a:pt x="79" y="145"/>
                </a:lnTo>
                <a:lnTo>
                  <a:pt x="79" y="145"/>
                </a:lnTo>
                <a:lnTo>
                  <a:pt x="64" y="145"/>
                </a:lnTo>
                <a:lnTo>
                  <a:pt x="51" y="142"/>
                </a:lnTo>
                <a:lnTo>
                  <a:pt x="37" y="137"/>
                </a:lnTo>
                <a:lnTo>
                  <a:pt x="25" y="129"/>
                </a:lnTo>
                <a:lnTo>
                  <a:pt x="15" y="119"/>
                </a:lnTo>
                <a:lnTo>
                  <a:pt x="9" y="107"/>
                </a:lnTo>
                <a:lnTo>
                  <a:pt x="4" y="93"/>
                </a:lnTo>
                <a:lnTo>
                  <a:pt x="0" y="78"/>
                </a:lnTo>
                <a:lnTo>
                  <a:pt x="0" y="78"/>
                </a:lnTo>
                <a:lnTo>
                  <a:pt x="0" y="63"/>
                </a:lnTo>
                <a:lnTo>
                  <a:pt x="4" y="50"/>
                </a:lnTo>
                <a:lnTo>
                  <a:pt x="9" y="36"/>
                </a:lnTo>
                <a:lnTo>
                  <a:pt x="17" y="25"/>
                </a:lnTo>
                <a:lnTo>
                  <a:pt x="27" y="15"/>
                </a:lnTo>
                <a:lnTo>
                  <a:pt x="40" y="6"/>
                </a:lnTo>
                <a:lnTo>
                  <a:pt x="54" y="1"/>
                </a:lnTo>
                <a:lnTo>
                  <a:pt x="67" y="0"/>
                </a:lnTo>
                <a:lnTo>
                  <a:pt x="67" y="0"/>
                </a:lnTo>
                <a:lnTo>
                  <a:pt x="82" y="0"/>
                </a:lnTo>
                <a:lnTo>
                  <a:pt x="98" y="3"/>
                </a:lnTo>
                <a:lnTo>
                  <a:pt x="111" y="8"/>
                </a:lnTo>
                <a:lnTo>
                  <a:pt x="121" y="16"/>
                </a:lnTo>
                <a:lnTo>
                  <a:pt x="131" y="26"/>
                </a:lnTo>
                <a:lnTo>
                  <a:pt x="139" y="38"/>
                </a:lnTo>
                <a:lnTo>
                  <a:pt x="144" y="52"/>
                </a:lnTo>
                <a:lnTo>
                  <a:pt x="148" y="67"/>
                </a:lnTo>
                <a:close/>
              </a:path>
            </a:pathLst>
          </a:custGeom>
          <a:solidFill>
            <a:srgbClr val="5C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Freeform 24"/>
          <p:cNvSpPr/>
          <p:nvPr>
            <p:custDataLst>
              <p:tags r:id="rId21"/>
            </p:custDataLst>
          </p:nvPr>
        </p:nvSpPr>
        <p:spPr bwMode="auto">
          <a:xfrm>
            <a:off x="1038970" y="938314"/>
            <a:ext cx="161681" cy="161681"/>
          </a:xfrm>
          <a:custGeom>
            <a:avLst/>
            <a:gdLst>
              <a:gd name="T0" fmla="*/ 148 w 148"/>
              <a:gd name="T1" fmla="*/ 67 h 145"/>
              <a:gd name="T2" fmla="*/ 148 w 148"/>
              <a:gd name="T3" fmla="*/ 67 h 145"/>
              <a:gd name="T4" fmla="*/ 148 w 148"/>
              <a:gd name="T5" fmla="*/ 82 h 145"/>
              <a:gd name="T6" fmla="*/ 144 w 148"/>
              <a:gd name="T7" fmla="*/ 95 h 145"/>
              <a:gd name="T8" fmla="*/ 138 w 148"/>
              <a:gd name="T9" fmla="*/ 109 h 145"/>
              <a:gd name="T10" fmla="*/ 129 w 148"/>
              <a:gd name="T11" fmla="*/ 120 h 145"/>
              <a:gd name="T12" fmla="*/ 119 w 148"/>
              <a:gd name="T13" fmla="*/ 130 h 145"/>
              <a:gd name="T14" fmla="*/ 108 w 148"/>
              <a:gd name="T15" fmla="*/ 139 h 145"/>
              <a:gd name="T16" fmla="*/ 94 w 148"/>
              <a:gd name="T17" fmla="*/ 144 h 145"/>
              <a:gd name="T18" fmla="*/ 79 w 148"/>
              <a:gd name="T19" fmla="*/ 145 h 145"/>
              <a:gd name="T20" fmla="*/ 79 w 148"/>
              <a:gd name="T21" fmla="*/ 145 h 145"/>
              <a:gd name="T22" fmla="*/ 64 w 148"/>
              <a:gd name="T23" fmla="*/ 145 h 145"/>
              <a:gd name="T24" fmla="*/ 51 w 148"/>
              <a:gd name="T25" fmla="*/ 142 h 145"/>
              <a:gd name="T26" fmla="*/ 37 w 148"/>
              <a:gd name="T27" fmla="*/ 137 h 145"/>
              <a:gd name="T28" fmla="*/ 25 w 148"/>
              <a:gd name="T29" fmla="*/ 129 h 145"/>
              <a:gd name="T30" fmla="*/ 15 w 148"/>
              <a:gd name="T31" fmla="*/ 119 h 145"/>
              <a:gd name="T32" fmla="*/ 9 w 148"/>
              <a:gd name="T33" fmla="*/ 107 h 145"/>
              <a:gd name="T34" fmla="*/ 4 w 148"/>
              <a:gd name="T35" fmla="*/ 93 h 145"/>
              <a:gd name="T36" fmla="*/ 0 w 148"/>
              <a:gd name="T37" fmla="*/ 78 h 145"/>
              <a:gd name="T38" fmla="*/ 0 w 148"/>
              <a:gd name="T39" fmla="*/ 78 h 145"/>
              <a:gd name="T40" fmla="*/ 0 w 148"/>
              <a:gd name="T41" fmla="*/ 63 h 145"/>
              <a:gd name="T42" fmla="*/ 4 w 148"/>
              <a:gd name="T43" fmla="*/ 50 h 145"/>
              <a:gd name="T44" fmla="*/ 9 w 148"/>
              <a:gd name="T45" fmla="*/ 36 h 145"/>
              <a:gd name="T46" fmla="*/ 17 w 148"/>
              <a:gd name="T47" fmla="*/ 25 h 145"/>
              <a:gd name="T48" fmla="*/ 27 w 148"/>
              <a:gd name="T49" fmla="*/ 15 h 145"/>
              <a:gd name="T50" fmla="*/ 40 w 148"/>
              <a:gd name="T51" fmla="*/ 6 h 145"/>
              <a:gd name="T52" fmla="*/ 54 w 148"/>
              <a:gd name="T53" fmla="*/ 1 h 145"/>
              <a:gd name="T54" fmla="*/ 67 w 148"/>
              <a:gd name="T55" fmla="*/ 0 h 145"/>
              <a:gd name="T56" fmla="*/ 67 w 148"/>
              <a:gd name="T57" fmla="*/ 0 h 145"/>
              <a:gd name="T58" fmla="*/ 82 w 148"/>
              <a:gd name="T59" fmla="*/ 0 h 145"/>
              <a:gd name="T60" fmla="*/ 98 w 148"/>
              <a:gd name="T61" fmla="*/ 3 h 145"/>
              <a:gd name="T62" fmla="*/ 111 w 148"/>
              <a:gd name="T63" fmla="*/ 8 h 145"/>
              <a:gd name="T64" fmla="*/ 121 w 148"/>
              <a:gd name="T65" fmla="*/ 16 h 145"/>
              <a:gd name="T66" fmla="*/ 131 w 148"/>
              <a:gd name="T67" fmla="*/ 26 h 145"/>
              <a:gd name="T68" fmla="*/ 139 w 148"/>
              <a:gd name="T69" fmla="*/ 38 h 145"/>
              <a:gd name="T70" fmla="*/ 144 w 148"/>
              <a:gd name="T71" fmla="*/ 52 h 145"/>
              <a:gd name="T72" fmla="*/ 148 w 148"/>
              <a:gd name="T73" fmla="*/ 67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8" h="145">
                <a:moveTo>
                  <a:pt x="148" y="67"/>
                </a:moveTo>
                <a:lnTo>
                  <a:pt x="148" y="67"/>
                </a:lnTo>
                <a:lnTo>
                  <a:pt x="148" y="82"/>
                </a:lnTo>
                <a:lnTo>
                  <a:pt x="144" y="95"/>
                </a:lnTo>
                <a:lnTo>
                  <a:pt x="138" y="109"/>
                </a:lnTo>
                <a:lnTo>
                  <a:pt x="129" y="120"/>
                </a:lnTo>
                <a:lnTo>
                  <a:pt x="119" y="130"/>
                </a:lnTo>
                <a:lnTo>
                  <a:pt x="108" y="139"/>
                </a:lnTo>
                <a:lnTo>
                  <a:pt x="94" y="144"/>
                </a:lnTo>
                <a:lnTo>
                  <a:pt x="79" y="145"/>
                </a:lnTo>
                <a:lnTo>
                  <a:pt x="79" y="145"/>
                </a:lnTo>
                <a:lnTo>
                  <a:pt x="64" y="145"/>
                </a:lnTo>
                <a:lnTo>
                  <a:pt x="51" y="142"/>
                </a:lnTo>
                <a:lnTo>
                  <a:pt x="37" y="137"/>
                </a:lnTo>
                <a:lnTo>
                  <a:pt x="25" y="129"/>
                </a:lnTo>
                <a:lnTo>
                  <a:pt x="15" y="119"/>
                </a:lnTo>
                <a:lnTo>
                  <a:pt x="9" y="107"/>
                </a:lnTo>
                <a:lnTo>
                  <a:pt x="4" y="93"/>
                </a:lnTo>
                <a:lnTo>
                  <a:pt x="0" y="78"/>
                </a:lnTo>
                <a:lnTo>
                  <a:pt x="0" y="78"/>
                </a:lnTo>
                <a:lnTo>
                  <a:pt x="0" y="63"/>
                </a:lnTo>
                <a:lnTo>
                  <a:pt x="4" y="50"/>
                </a:lnTo>
                <a:lnTo>
                  <a:pt x="9" y="36"/>
                </a:lnTo>
                <a:lnTo>
                  <a:pt x="17" y="25"/>
                </a:lnTo>
                <a:lnTo>
                  <a:pt x="27" y="15"/>
                </a:lnTo>
                <a:lnTo>
                  <a:pt x="40" y="6"/>
                </a:lnTo>
                <a:lnTo>
                  <a:pt x="54" y="1"/>
                </a:lnTo>
                <a:lnTo>
                  <a:pt x="67" y="0"/>
                </a:lnTo>
                <a:lnTo>
                  <a:pt x="67" y="0"/>
                </a:lnTo>
                <a:lnTo>
                  <a:pt x="82" y="0"/>
                </a:lnTo>
                <a:lnTo>
                  <a:pt x="98" y="3"/>
                </a:lnTo>
                <a:lnTo>
                  <a:pt x="111" y="8"/>
                </a:lnTo>
                <a:lnTo>
                  <a:pt x="121" y="16"/>
                </a:lnTo>
                <a:lnTo>
                  <a:pt x="131" y="26"/>
                </a:lnTo>
                <a:lnTo>
                  <a:pt x="139" y="38"/>
                </a:lnTo>
                <a:lnTo>
                  <a:pt x="144" y="52"/>
                </a:lnTo>
                <a:lnTo>
                  <a:pt x="148" y="6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Freeform 25"/>
          <p:cNvSpPr/>
          <p:nvPr>
            <p:custDataLst>
              <p:tags r:id="rId22"/>
            </p:custDataLst>
          </p:nvPr>
        </p:nvSpPr>
        <p:spPr bwMode="auto">
          <a:xfrm>
            <a:off x="1083816" y="981980"/>
            <a:ext cx="70809" cy="73170"/>
          </a:xfrm>
          <a:custGeom>
            <a:avLst/>
            <a:gdLst>
              <a:gd name="T0" fmla="*/ 66 w 66"/>
              <a:gd name="T1" fmla="*/ 30 h 65"/>
              <a:gd name="T2" fmla="*/ 66 w 66"/>
              <a:gd name="T3" fmla="*/ 30 h 65"/>
              <a:gd name="T4" fmla="*/ 66 w 66"/>
              <a:gd name="T5" fmla="*/ 37 h 65"/>
              <a:gd name="T6" fmla="*/ 64 w 66"/>
              <a:gd name="T7" fmla="*/ 43 h 65"/>
              <a:gd name="T8" fmla="*/ 63 w 66"/>
              <a:gd name="T9" fmla="*/ 48 h 65"/>
              <a:gd name="T10" fmla="*/ 59 w 66"/>
              <a:gd name="T11" fmla="*/ 53 h 65"/>
              <a:gd name="T12" fmla="*/ 54 w 66"/>
              <a:gd name="T13" fmla="*/ 58 h 65"/>
              <a:gd name="T14" fmla="*/ 49 w 66"/>
              <a:gd name="T15" fmla="*/ 62 h 65"/>
              <a:gd name="T16" fmla="*/ 42 w 66"/>
              <a:gd name="T17" fmla="*/ 64 h 65"/>
              <a:gd name="T18" fmla="*/ 36 w 66"/>
              <a:gd name="T19" fmla="*/ 65 h 65"/>
              <a:gd name="T20" fmla="*/ 36 w 66"/>
              <a:gd name="T21" fmla="*/ 65 h 65"/>
              <a:gd name="T22" fmla="*/ 29 w 66"/>
              <a:gd name="T23" fmla="*/ 65 h 65"/>
              <a:gd name="T24" fmla="*/ 24 w 66"/>
              <a:gd name="T25" fmla="*/ 64 h 65"/>
              <a:gd name="T26" fmla="*/ 17 w 66"/>
              <a:gd name="T27" fmla="*/ 60 h 65"/>
              <a:gd name="T28" fmla="*/ 12 w 66"/>
              <a:gd name="T29" fmla="*/ 57 h 65"/>
              <a:gd name="T30" fmla="*/ 9 w 66"/>
              <a:gd name="T31" fmla="*/ 53 h 65"/>
              <a:gd name="T32" fmla="*/ 5 w 66"/>
              <a:gd name="T33" fmla="*/ 47 h 65"/>
              <a:gd name="T34" fmla="*/ 2 w 66"/>
              <a:gd name="T35" fmla="*/ 42 h 65"/>
              <a:gd name="T36" fmla="*/ 0 w 66"/>
              <a:gd name="T37" fmla="*/ 35 h 65"/>
              <a:gd name="T38" fmla="*/ 0 w 66"/>
              <a:gd name="T39" fmla="*/ 35 h 65"/>
              <a:gd name="T40" fmla="*/ 2 w 66"/>
              <a:gd name="T41" fmla="*/ 28 h 65"/>
              <a:gd name="T42" fmla="*/ 2 w 66"/>
              <a:gd name="T43" fmla="*/ 22 h 65"/>
              <a:gd name="T44" fmla="*/ 5 w 66"/>
              <a:gd name="T45" fmla="*/ 17 h 65"/>
              <a:gd name="T46" fmla="*/ 9 w 66"/>
              <a:gd name="T47" fmla="*/ 12 h 65"/>
              <a:gd name="T48" fmla="*/ 14 w 66"/>
              <a:gd name="T49" fmla="*/ 6 h 65"/>
              <a:gd name="T50" fmla="*/ 19 w 66"/>
              <a:gd name="T51" fmla="*/ 3 h 65"/>
              <a:gd name="T52" fmla="*/ 24 w 66"/>
              <a:gd name="T53" fmla="*/ 1 h 65"/>
              <a:gd name="T54" fmla="*/ 31 w 66"/>
              <a:gd name="T55" fmla="*/ 0 h 65"/>
              <a:gd name="T56" fmla="*/ 31 w 66"/>
              <a:gd name="T57" fmla="*/ 0 h 65"/>
              <a:gd name="T58" fmla="*/ 37 w 66"/>
              <a:gd name="T59" fmla="*/ 0 h 65"/>
              <a:gd name="T60" fmla="*/ 44 w 66"/>
              <a:gd name="T61" fmla="*/ 1 h 65"/>
              <a:gd name="T62" fmla="*/ 49 w 66"/>
              <a:gd name="T63" fmla="*/ 5 h 65"/>
              <a:gd name="T64" fmla="*/ 54 w 66"/>
              <a:gd name="T65" fmla="*/ 8 h 65"/>
              <a:gd name="T66" fmla="*/ 59 w 66"/>
              <a:gd name="T67" fmla="*/ 12 h 65"/>
              <a:gd name="T68" fmla="*/ 63 w 66"/>
              <a:gd name="T69" fmla="*/ 17 h 65"/>
              <a:gd name="T70" fmla="*/ 66 w 66"/>
              <a:gd name="T71" fmla="*/ 23 h 65"/>
              <a:gd name="T72" fmla="*/ 66 w 66"/>
              <a:gd name="T73" fmla="*/ 3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6" h="65">
                <a:moveTo>
                  <a:pt x="66" y="30"/>
                </a:moveTo>
                <a:lnTo>
                  <a:pt x="66" y="30"/>
                </a:lnTo>
                <a:lnTo>
                  <a:pt x="66" y="37"/>
                </a:lnTo>
                <a:lnTo>
                  <a:pt x="64" y="43"/>
                </a:lnTo>
                <a:lnTo>
                  <a:pt x="63" y="48"/>
                </a:lnTo>
                <a:lnTo>
                  <a:pt x="59" y="53"/>
                </a:lnTo>
                <a:lnTo>
                  <a:pt x="54" y="58"/>
                </a:lnTo>
                <a:lnTo>
                  <a:pt x="49" y="62"/>
                </a:lnTo>
                <a:lnTo>
                  <a:pt x="42" y="64"/>
                </a:lnTo>
                <a:lnTo>
                  <a:pt x="36" y="65"/>
                </a:lnTo>
                <a:lnTo>
                  <a:pt x="36" y="65"/>
                </a:lnTo>
                <a:lnTo>
                  <a:pt x="29" y="65"/>
                </a:lnTo>
                <a:lnTo>
                  <a:pt x="24" y="64"/>
                </a:lnTo>
                <a:lnTo>
                  <a:pt x="17" y="60"/>
                </a:lnTo>
                <a:lnTo>
                  <a:pt x="12" y="57"/>
                </a:lnTo>
                <a:lnTo>
                  <a:pt x="9" y="53"/>
                </a:lnTo>
                <a:lnTo>
                  <a:pt x="5" y="47"/>
                </a:lnTo>
                <a:lnTo>
                  <a:pt x="2" y="42"/>
                </a:lnTo>
                <a:lnTo>
                  <a:pt x="0" y="35"/>
                </a:lnTo>
                <a:lnTo>
                  <a:pt x="0" y="35"/>
                </a:lnTo>
                <a:lnTo>
                  <a:pt x="2" y="28"/>
                </a:lnTo>
                <a:lnTo>
                  <a:pt x="2" y="22"/>
                </a:lnTo>
                <a:lnTo>
                  <a:pt x="5" y="17"/>
                </a:lnTo>
                <a:lnTo>
                  <a:pt x="9" y="12"/>
                </a:lnTo>
                <a:lnTo>
                  <a:pt x="14" y="6"/>
                </a:lnTo>
                <a:lnTo>
                  <a:pt x="19" y="3"/>
                </a:lnTo>
                <a:lnTo>
                  <a:pt x="24" y="1"/>
                </a:lnTo>
                <a:lnTo>
                  <a:pt x="31" y="0"/>
                </a:lnTo>
                <a:lnTo>
                  <a:pt x="31" y="0"/>
                </a:lnTo>
                <a:lnTo>
                  <a:pt x="37" y="0"/>
                </a:lnTo>
                <a:lnTo>
                  <a:pt x="44" y="1"/>
                </a:lnTo>
                <a:lnTo>
                  <a:pt x="49" y="5"/>
                </a:lnTo>
                <a:lnTo>
                  <a:pt x="54" y="8"/>
                </a:lnTo>
                <a:lnTo>
                  <a:pt x="59" y="12"/>
                </a:lnTo>
                <a:lnTo>
                  <a:pt x="63" y="17"/>
                </a:lnTo>
                <a:lnTo>
                  <a:pt x="66" y="23"/>
                </a:lnTo>
                <a:lnTo>
                  <a:pt x="66" y="30"/>
                </a:lnTo>
                <a:close/>
              </a:path>
            </a:pathLst>
          </a:custGeom>
          <a:solidFill>
            <a:srgbClr val="301C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Freeform 26"/>
          <p:cNvSpPr/>
          <p:nvPr>
            <p:custDataLst>
              <p:tags r:id="rId23"/>
            </p:custDataLst>
          </p:nvPr>
        </p:nvSpPr>
        <p:spPr bwMode="auto">
          <a:xfrm>
            <a:off x="1083816" y="981980"/>
            <a:ext cx="70809" cy="73170"/>
          </a:xfrm>
          <a:custGeom>
            <a:avLst/>
            <a:gdLst>
              <a:gd name="T0" fmla="*/ 66 w 66"/>
              <a:gd name="T1" fmla="*/ 30 h 65"/>
              <a:gd name="T2" fmla="*/ 66 w 66"/>
              <a:gd name="T3" fmla="*/ 30 h 65"/>
              <a:gd name="T4" fmla="*/ 66 w 66"/>
              <a:gd name="T5" fmla="*/ 37 h 65"/>
              <a:gd name="T6" fmla="*/ 64 w 66"/>
              <a:gd name="T7" fmla="*/ 43 h 65"/>
              <a:gd name="T8" fmla="*/ 63 w 66"/>
              <a:gd name="T9" fmla="*/ 48 h 65"/>
              <a:gd name="T10" fmla="*/ 59 w 66"/>
              <a:gd name="T11" fmla="*/ 53 h 65"/>
              <a:gd name="T12" fmla="*/ 54 w 66"/>
              <a:gd name="T13" fmla="*/ 58 h 65"/>
              <a:gd name="T14" fmla="*/ 49 w 66"/>
              <a:gd name="T15" fmla="*/ 62 h 65"/>
              <a:gd name="T16" fmla="*/ 42 w 66"/>
              <a:gd name="T17" fmla="*/ 64 h 65"/>
              <a:gd name="T18" fmla="*/ 36 w 66"/>
              <a:gd name="T19" fmla="*/ 65 h 65"/>
              <a:gd name="T20" fmla="*/ 36 w 66"/>
              <a:gd name="T21" fmla="*/ 65 h 65"/>
              <a:gd name="T22" fmla="*/ 29 w 66"/>
              <a:gd name="T23" fmla="*/ 65 h 65"/>
              <a:gd name="T24" fmla="*/ 24 w 66"/>
              <a:gd name="T25" fmla="*/ 64 h 65"/>
              <a:gd name="T26" fmla="*/ 17 w 66"/>
              <a:gd name="T27" fmla="*/ 60 h 65"/>
              <a:gd name="T28" fmla="*/ 12 w 66"/>
              <a:gd name="T29" fmla="*/ 57 h 65"/>
              <a:gd name="T30" fmla="*/ 9 w 66"/>
              <a:gd name="T31" fmla="*/ 53 h 65"/>
              <a:gd name="T32" fmla="*/ 5 w 66"/>
              <a:gd name="T33" fmla="*/ 47 h 65"/>
              <a:gd name="T34" fmla="*/ 2 w 66"/>
              <a:gd name="T35" fmla="*/ 42 h 65"/>
              <a:gd name="T36" fmla="*/ 0 w 66"/>
              <a:gd name="T37" fmla="*/ 35 h 65"/>
              <a:gd name="T38" fmla="*/ 0 w 66"/>
              <a:gd name="T39" fmla="*/ 35 h 65"/>
              <a:gd name="T40" fmla="*/ 2 w 66"/>
              <a:gd name="T41" fmla="*/ 28 h 65"/>
              <a:gd name="T42" fmla="*/ 2 w 66"/>
              <a:gd name="T43" fmla="*/ 22 h 65"/>
              <a:gd name="T44" fmla="*/ 5 w 66"/>
              <a:gd name="T45" fmla="*/ 17 h 65"/>
              <a:gd name="T46" fmla="*/ 9 w 66"/>
              <a:gd name="T47" fmla="*/ 12 h 65"/>
              <a:gd name="T48" fmla="*/ 14 w 66"/>
              <a:gd name="T49" fmla="*/ 6 h 65"/>
              <a:gd name="T50" fmla="*/ 19 w 66"/>
              <a:gd name="T51" fmla="*/ 3 h 65"/>
              <a:gd name="T52" fmla="*/ 24 w 66"/>
              <a:gd name="T53" fmla="*/ 1 h 65"/>
              <a:gd name="T54" fmla="*/ 31 w 66"/>
              <a:gd name="T55" fmla="*/ 0 h 65"/>
              <a:gd name="T56" fmla="*/ 31 w 66"/>
              <a:gd name="T57" fmla="*/ 0 h 65"/>
              <a:gd name="T58" fmla="*/ 37 w 66"/>
              <a:gd name="T59" fmla="*/ 0 h 65"/>
              <a:gd name="T60" fmla="*/ 44 w 66"/>
              <a:gd name="T61" fmla="*/ 1 h 65"/>
              <a:gd name="T62" fmla="*/ 49 w 66"/>
              <a:gd name="T63" fmla="*/ 5 h 65"/>
              <a:gd name="T64" fmla="*/ 54 w 66"/>
              <a:gd name="T65" fmla="*/ 8 h 65"/>
              <a:gd name="T66" fmla="*/ 59 w 66"/>
              <a:gd name="T67" fmla="*/ 12 h 65"/>
              <a:gd name="T68" fmla="*/ 63 w 66"/>
              <a:gd name="T69" fmla="*/ 17 h 65"/>
              <a:gd name="T70" fmla="*/ 66 w 66"/>
              <a:gd name="T71" fmla="*/ 23 h 65"/>
              <a:gd name="T72" fmla="*/ 66 w 66"/>
              <a:gd name="T73" fmla="*/ 3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6" h="65">
                <a:moveTo>
                  <a:pt x="66" y="30"/>
                </a:moveTo>
                <a:lnTo>
                  <a:pt x="66" y="30"/>
                </a:lnTo>
                <a:lnTo>
                  <a:pt x="66" y="37"/>
                </a:lnTo>
                <a:lnTo>
                  <a:pt x="64" y="43"/>
                </a:lnTo>
                <a:lnTo>
                  <a:pt x="63" y="48"/>
                </a:lnTo>
                <a:lnTo>
                  <a:pt x="59" y="53"/>
                </a:lnTo>
                <a:lnTo>
                  <a:pt x="54" y="58"/>
                </a:lnTo>
                <a:lnTo>
                  <a:pt x="49" y="62"/>
                </a:lnTo>
                <a:lnTo>
                  <a:pt x="42" y="64"/>
                </a:lnTo>
                <a:lnTo>
                  <a:pt x="36" y="65"/>
                </a:lnTo>
                <a:lnTo>
                  <a:pt x="36" y="65"/>
                </a:lnTo>
                <a:lnTo>
                  <a:pt x="29" y="65"/>
                </a:lnTo>
                <a:lnTo>
                  <a:pt x="24" y="64"/>
                </a:lnTo>
                <a:lnTo>
                  <a:pt x="17" y="60"/>
                </a:lnTo>
                <a:lnTo>
                  <a:pt x="12" y="57"/>
                </a:lnTo>
                <a:lnTo>
                  <a:pt x="9" y="53"/>
                </a:lnTo>
                <a:lnTo>
                  <a:pt x="5" y="47"/>
                </a:lnTo>
                <a:lnTo>
                  <a:pt x="2" y="42"/>
                </a:lnTo>
                <a:lnTo>
                  <a:pt x="0" y="35"/>
                </a:lnTo>
                <a:lnTo>
                  <a:pt x="0" y="35"/>
                </a:lnTo>
                <a:lnTo>
                  <a:pt x="2" y="28"/>
                </a:lnTo>
                <a:lnTo>
                  <a:pt x="2" y="22"/>
                </a:lnTo>
                <a:lnTo>
                  <a:pt x="5" y="17"/>
                </a:lnTo>
                <a:lnTo>
                  <a:pt x="9" y="12"/>
                </a:lnTo>
                <a:lnTo>
                  <a:pt x="14" y="6"/>
                </a:lnTo>
                <a:lnTo>
                  <a:pt x="19" y="3"/>
                </a:lnTo>
                <a:lnTo>
                  <a:pt x="24" y="1"/>
                </a:lnTo>
                <a:lnTo>
                  <a:pt x="31" y="0"/>
                </a:lnTo>
                <a:lnTo>
                  <a:pt x="31" y="0"/>
                </a:lnTo>
                <a:lnTo>
                  <a:pt x="37" y="0"/>
                </a:lnTo>
                <a:lnTo>
                  <a:pt x="44" y="1"/>
                </a:lnTo>
                <a:lnTo>
                  <a:pt x="49" y="5"/>
                </a:lnTo>
                <a:lnTo>
                  <a:pt x="54" y="8"/>
                </a:lnTo>
                <a:lnTo>
                  <a:pt x="59" y="12"/>
                </a:lnTo>
                <a:lnTo>
                  <a:pt x="63" y="17"/>
                </a:lnTo>
                <a:lnTo>
                  <a:pt x="66" y="23"/>
                </a:lnTo>
                <a:lnTo>
                  <a:pt x="66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Freeform 27"/>
          <p:cNvSpPr/>
          <p:nvPr>
            <p:custDataLst>
              <p:tags r:id="rId24"/>
            </p:custDataLst>
          </p:nvPr>
        </p:nvSpPr>
        <p:spPr bwMode="auto">
          <a:xfrm>
            <a:off x="1061393" y="960737"/>
            <a:ext cx="55467" cy="55467"/>
          </a:xfrm>
          <a:custGeom>
            <a:avLst/>
            <a:gdLst>
              <a:gd name="T0" fmla="*/ 49 w 49"/>
              <a:gd name="T1" fmla="*/ 23 h 50"/>
              <a:gd name="T2" fmla="*/ 49 w 49"/>
              <a:gd name="T3" fmla="*/ 23 h 50"/>
              <a:gd name="T4" fmla="*/ 49 w 49"/>
              <a:gd name="T5" fmla="*/ 28 h 50"/>
              <a:gd name="T6" fmla="*/ 49 w 49"/>
              <a:gd name="T7" fmla="*/ 32 h 50"/>
              <a:gd name="T8" fmla="*/ 44 w 49"/>
              <a:gd name="T9" fmla="*/ 40 h 50"/>
              <a:gd name="T10" fmla="*/ 35 w 49"/>
              <a:gd name="T11" fmla="*/ 47 h 50"/>
              <a:gd name="T12" fmla="*/ 32 w 49"/>
              <a:gd name="T13" fmla="*/ 48 h 50"/>
              <a:gd name="T14" fmla="*/ 27 w 49"/>
              <a:gd name="T15" fmla="*/ 50 h 50"/>
              <a:gd name="T16" fmla="*/ 27 w 49"/>
              <a:gd name="T17" fmla="*/ 50 h 50"/>
              <a:gd name="T18" fmla="*/ 22 w 49"/>
              <a:gd name="T19" fmla="*/ 48 h 50"/>
              <a:gd name="T20" fmla="*/ 17 w 49"/>
              <a:gd name="T21" fmla="*/ 48 h 50"/>
              <a:gd name="T22" fmla="*/ 8 w 49"/>
              <a:gd name="T23" fmla="*/ 43 h 50"/>
              <a:gd name="T24" fmla="*/ 2 w 49"/>
              <a:gd name="T25" fmla="*/ 37 h 50"/>
              <a:gd name="T26" fmla="*/ 0 w 49"/>
              <a:gd name="T27" fmla="*/ 32 h 50"/>
              <a:gd name="T28" fmla="*/ 0 w 49"/>
              <a:gd name="T29" fmla="*/ 26 h 50"/>
              <a:gd name="T30" fmla="*/ 0 w 49"/>
              <a:gd name="T31" fmla="*/ 26 h 50"/>
              <a:gd name="T32" fmla="*/ 0 w 49"/>
              <a:gd name="T33" fmla="*/ 21 h 50"/>
              <a:gd name="T34" fmla="*/ 0 w 49"/>
              <a:gd name="T35" fmla="*/ 16 h 50"/>
              <a:gd name="T36" fmla="*/ 5 w 49"/>
              <a:gd name="T37" fmla="*/ 8 h 50"/>
              <a:gd name="T38" fmla="*/ 13 w 49"/>
              <a:gd name="T39" fmla="*/ 3 h 50"/>
              <a:gd name="T40" fmla="*/ 17 w 49"/>
              <a:gd name="T41" fmla="*/ 0 h 50"/>
              <a:gd name="T42" fmla="*/ 22 w 49"/>
              <a:gd name="T43" fmla="*/ 0 h 50"/>
              <a:gd name="T44" fmla="*/ 22 w 49"/>
              <a:gd name="T45" fmla="*/ 0 h 50"/>
              <a:gd name="T46" fmla="*/ 27 w 49"/>
              <a:gd name="T47" fmla="*/ 0 h 50"/>
              <a:gd name="T48" fmla="*/ 32 w 49"/>
              <a:gd name="T49" fmla="*/ 1 h 50"/>
              <a:gd name="T50" fmla="*/ 40 w 49"/>
              <a:gd name="T51" fmla="*/ 5 h 50"/>
              <a:gd name="T52" fmla="*/ 47 w 49"/>
              <a:gd name="T53" fmla="*/ 13 h 50"/>
              <a:gd name="T54" fmla="*/ 49 w 49"/>
              <a:gd name="T55" fmla="*/ 18 h 50"/>
              <a:gd name="T56" fmla="*/ 49 w 49"/>
              <a:gd name="T57" fmla="*/ 23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" h="50">
                <a:moveTo>
                  <a:pt x="49" y="23"/>
                </a:moveTo>
                <a:lnTo>
                  <a:pt x="49" y="23"/>
                </a:lnTo>
                <a:lnTo>
                  <a:pt x="49" y="28"/>
                </a:lnTo>
                <a:lnTo>
                  <a:pt x="49" y="32"/>
                </a:lnTo>
                <a:lnTo>
                  <a:pt x="44" y="40"/>
                </a:lnTo>
                <a:lnTo>
                  <a:pt x="35" y="47"/>
                </a:lnTo>
                <a:lnTo>
                  <a:pt x="32" y="48"/>
                </a:lnTo>
                <a:lnTo>
                  <a:pt x="27" y="50"/>
                </a:lnTo>
                <a:lnTo>
                  <a:pt x="27" y="50"/>
                </a:lnTo>
                <a:lnTo>
                  <a:pt x="22" y="48"/>
                </a:lnTo>
                <a:lnTo>
                  <a:pt x="17" y="48"/>
                </a:lnTo>
                <a:lnTo>
                  <a:pt x="8" y="43"/>
                </a:lnTo>
                <a:lnTo>
                  <a:pt x="2" y="37"/>
                </a:lnTo>
                <a:lnTo>
                  <a:pt x="0" y="32"/>
                </a:lnTo>
                <a:lnTo>
                  <a:pt x="0" y="26"/>
                </a:lnTo>
                <a:lnTo>
                  <a:pt x="0" y="26"/>
                </a:lnTo>
                <a:lnTo>
                  <a:pt x="0" y="21"/>
                </a:lnTo>
                <a:lnTo>
                  <a:pt x="0" y="16"/>
                </a:lnTo>
                <a:lnTo>
                  <a:pt x="5" y="8"/>
                </a:lnTo>
                <a:lnTo>
                  <a:pt x="13" y="3"/>
                </a:lnTo>
                <a:lnTo>
                  <a:pt x="17" y="0"/>
                </a:lnTo>
                <a:lnTo>
                  <a:pt x="22" y="0"/>
                </a:lnTo>
                <a:lnTo>
                  <a:pt x="22" y="0"/>
                </a:lnTo>
                <a:lnTo>
                  <a:pt x="27" y="0"/>
                </a:lnTo>
                <a:lnTo>
                  <a:pt x="32" y="1"/>
                </a:lnTo>
                <a:lnTo>
                  <a:pt x="40" y="5"/>
                </a:lnTo>
                <a:lnTo>
                  <a:pt x="47" y="13"/>
                </a:lnTo>
                <a:lnTo>
                  <a:pt x="49" y="18"/>
                </a:lnTo>
                <a:lnTo>
                  <a:pt x="49" y="23"/>
                </a:lnTo>
                <a:close/>
              </a:path>
            </a:pathLst>
          </a:custGeom>
          <a:solidFill>
            <a:srgbClr val="FFF6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Freeform 28"/>
          <p:cNvSpPr/>
          <p:nvPr>
            <p:custDataLst>
              <p:tags r:id="rId25"/>
            </p:custDataLst>
          </p:nvPr>
        </p:nvSpPr>
        <p:spPr bwMode="auto">
          <a:xfrm>
            <a:off x="1061393" y="960737"/>
            <a:ext cx="55467" cy="55467"/>
          </a:xfrm>
          <a:custGeom>
            <a:avLst/>
            <a:gdLst>
              <a:gd name="T0" fmla="*/ 49 w 49"/>
              <a:gd name="T1" fmla="*/ 23 h 50"/>
              <a:gd name="T2" fmla="*/ 49 w 49"/>
              <a:gd name="T3" fmla="*/ 23 h 50"/>
              <a:gd name="T4" fmla="*/ 49 w 49"/>
              <a:gd name="T5" fmla="*/ 28 h 50"/>
              <a:gd name="T6" fmla="*/ 49 w 49"/>
              <a:gd name="T7" fmla="*/ 32 h 50"/>
              <a:gd name="T8" fmla="*/ 44 w 49"/>
              <a:gd name="T9" fmla="*/ 40 h 50"/>
              <a:gd name="T10" fmla="*/ 35 w 49"/>
              <a:gd name="T11" fmla="*/ 47 h 50"/>
              <a:gd name="T12" fmla="*/ 32 w 49"/>
              <a:gd name="T13" fmla="*/ 48 h 50"/>
              <a:gd name="T14" fmla="*/ 27 w 49"/>
              <a:gd name="T15" fmla="*/ 50 h 50"/>
              <a:gd name="T16" fmla="*/ 27 w 49"/>
              <a:gd name="T17" fmla="*/ 50 h 50"/>
              <a:gd name="T18" fmla="*/ 22 w 49"/>
              <a:gd name="T19" fmla="*/ 48 h 50"/>
              <a:gd name="T20" fmla="*/ 17 w 49"/>
              <a:gd name="T21" fmla="*/ 48 h 50"/>
              <a:gd name="T22" fmla="*/ 8 w 49"/>
              <a:gd name="T23" fmla="*/ 43 h 50"/>
              <a:gd name="T24" fmla="*/ 2 w 49"/>
              <a:gd name="T25" fmla="*/ 37 h 50"/>
              <a:gd name="T26" fmla="*/ 0 w 49"/>
              <a:gd name="T27" fmla="*/ 32 h 50"/>
              <a:gd name="T28" fmla="*/ 0 w 49"/>
              <a:gd name="T29" fmla="*/ 26 h 50"/>
              <a:gd name="T30" fmla="*/ 0 w 49"/>
              <a:gd name="T31" fmla="*/ 26 h 50"/>
              <a:gd name="T32" fmla="*/ 0 w 49"/>
              <a:gd name="T33" fmla="*/ 21 h 50"/>
              <a:gd name="T34" fmla="*/ 0 w 49"/>
              <a:gd name="T35" fmla="*/ 16 h 50"/>
              <a:gd name="T36" fmla="*/ 5 w 49"/>
              <a:gd name="T37" fmla="*/ 8 h 50"/>
              <a:gd name="T38" fmla="*/ 13 w 49"/>
              <a:gd name="T39" fmla="*/ 3 h 50"/>
              <a:gd name="T40" fmla="*/ 17 w 49"/>
              <a:gd name="T41" fmla="*/ 0 h 50"/>
              <a:gd name="T42" fmla="*/ 22 w 49"/>
              <a:gd name="T43" fmla="*/ 0 h 50"/>
              <a:gd name="T44" fmla="*/ 22 w 49"/>
              <a:gd name="T45" fmla="*/ 0 h 50"/>
              <a:gd name="T46" fmla="*/ 27 w 49"/>
              <a:gd name="T47" fmla="*/ 0 h 50"/>
              <a:gd name="T48" fmla="*/ 32 w 49"/>
              <a:gd name="T49" fmla="*/ 1 h 50"/>
              <a:gd name="T50" fmla="*/ 40 w 49"/>
              <a:gd name="T51" fmla="*/ 5 h 50"/>
              <a:gd name="T52" fmla="*/ 47 w 49"/>
              <a:gd name="T53" fmla="*/ 13 h 50"/>
              <a:gd name="T54" fmla="*/ 49 w 49"/>
              <a:gd name="T55" fmla="*/ 18 h 50"/>
              <a:gd name="T56" fmla="*/ 49 w 49"/>
              <a:gd name="T57" fmla="*/ 23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" h="50">
                <a:moveTo>
                  <a:pt x="49" y="23"/>
                </a:moveTo>
                <a:lnTo>
                  <a:pt x="49" y="23"/>
                </a:lnTo>
                <a:lnTo>
                  <a:pt x="49" y="28"/>
                </a:lnTo>
                <a:lnTo>
                  <a:pt x="49" y="32"/>
                </a:lnTo>
                <a:lnTo>
                  <a:pt x="44" y="40"/>
                </a:lnTo>
                <a:lnTo>
                  <a:pt x="35" y="47"/>
                </a:lnTo>
                <a:lnTo>
                  <a:pt x="32" y="48"/>
                </a:lnTo>
                <a:lnTo>
                  <a:pt x="27" y="50"/>
                </a:lnTo>
                <a:lnTo>
                  <a:pt x="27" y="50"/>
                </a:lnTo>
                <a:lnTo>
                  <a:pt x="22" y="48"/>
                </a:lnTo>
                <a:lnTo>
                  <a:pt x="17" y="48"/>
                </a:lnTo>
                <a:lnTo>
                  <a:pt x="8" y="43"/>
                </a:lnTo>
                <a:lnTo>
                  <a:pt x="2" y="37"/>
                </a:lnTo>
                <a:lnTo>
                  <a:pt x="0" y="32"/>
                </a:lnTo>
                <a:lnTo>
                  <a:pt x="0" y="26"/>
                </a:lnTo>
                <a:lnTo>
                  <a:pt x="0" y="26"/>
                </a:lnTo>
                <a:lnTo>
                  <a:pt x="0" y="21"/>
                </a:lnTo>
                <a:lnTo>
                  <a:pt x="0" y="16"/>
                </a:lnTo>
                <a:lnTo>
                  <a:pt x="5" y="8"/>
                </a:lnTo>
                <a:lnTo>
                  <a:pt x="13" y="3"/>
                </a:lnTo>
                <a:lnTo>
                  <a:pt x="17" y="0"/>
                </a:lnTo>
                <a:lnTo>
                  <a:pt x="22" y="0"/>
                </a:lnTo>
                <a:lnTo>
                  <a:pt x="22" y="0"/>
                </a:lnTo>
                <a:lnTo>
                  <a:pt x="27" y="0"/>
                </a:lnTo>
                <a:lnTo>
                  <a:pt x="32" y="1"/>
                </a:lnTo>
                <a:lnTo>
                  <a:pt x="40" y="5"/>
                </a:lnTo>
                <a:lnTo>
                  <a:pt x="47" y="13"/>
                </a:lnTo>
                <a:lnTo>
                  <a:pt x="49" y="18"/>
                </a:lnTo>
                <a:lnTo>
                  <a:pt x="49" y="2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Freeform 29"/>
          <p:cNvSpPr/>
          <p:nvPr>
            <p:custDataLst>
              <p:tags r:id="rId26"/>
            </p:custDataLst>
          </p:nvPr>
        </p:nvSpPr>
        <p:spPr bwMode="auto">
          <a:xfrm>
            <a:off x="1129842" y="1029186"/>
            <a:ext cx="37764" cy="40125"/>
          </a:xfrm>
          <a:custGeom>
            <a:avLst/>
            <a:gdLst>
              <a:gd name="T0" fmla="*/ 36 w 36"/>
              <a:gd name="T1" fmla="*/ 15 h 35"/>
              <a:gd name="T2" fmla="*/ 36 w 36"/>
              <a:gd name="T3" fmla="*/ 15 h 35"/>
              <a:gd name="T4" fmla="*/ 36 w 36"/>
              <a:gd name="T5" fmla="*/ 23 h 35"/>
              <a:gd name="T6" fmla="*/ 32 w 36"/>
              <a:gd name="T7" fmla="*/ 28 h 35"/>
              <a:gd name="T8" fmla="*/ 27 w 36"/>
              <a:gd name="T9" fmla="*/ 33 h 35"/>
              <a:gd name="T10" fmla="*/ 21 w 36"/>
              <a:gd name="T11" fmla="*/ 35 h 35"/>
              <a:gd name="T12" fmla="*/ 21 w 36"/>
              <a:gd name="T13" fmla="*/ 35 h 35"/>
              <a:gd name="T14" fmla="*/ 14 w 36"/>
              <a:gd name="T15" fmla="*/ 33 h 35"/>
              <a:gd name="T16" fmla="*/ 7 w 36"/>
              <a:gd name="T17" fmla="*/ 30 h 35"/>
              <a:gd name="T18" fmla="*/ 4 w 36"/>
              <a:gd name="T19" fmla="*/ 25 h 35"/>
              <a:gd name="T20" fmla="*/ 0 w 36"/>
              <a:gd name="T21" fmla="*/ 18 h 35"/>
              <a:gd name="T22" fmla="*/ 0 w 36"/>
              <a:gd name="T23" fmla="*/ 18 h 35"/>
              <a:gd name="T24" fmla="*/ 2 w 36"/>
              <a:gd name="T25" fmla="*/ 11 h 35"/>
              <a:gd name="T26" fmla="*/ 5 w 36"/>
              <a:gd name="T27" fmla="*/ 5 h 35"/>
              <a:gd name="T28" fmla="*/ 10 w 36"/>
              <a:gd name="T29" fmla="*/ 1 h 35"/>
              <a:gd name="T30" fmla="*/ 17 w 36"/>
              <a:gd name="T31" fmla="*/ 0 h 35"/>
              <a:gd name="T32" fmla="*/ 17 w 36"/>
              <a:gd name="T33" fmla="*/ 0 h 35"/>
              <a:gd name="T34" fmla="*/ 24 w 36"/>
              <a:gd name="T35" fmla="*/ 0 h 35"/>
              <a:gd name="T36" fmla="*/ 31 w 36"/>
              <a:gd name="T37" fmla="*/ 3 h 35"/>
              <a:gd name="T38" fmla="*/ 34 w 36"/>
              <a:gd name="T39" fmla="*/ 8 h 35"/>
              <a:gd name="T40" fmla="*/ 36 w 36"/>
              <a:gd name="T41" fmla="*/ 1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" h="35">
                <a:moveTo>
                  <a:pt x="36" y="15"/>
                </a:moveTo>
                <a:lnTo>
                  <a:pt x="36" y="15"/>
                </a:lnTo>
                <a:lnTo>
                  <a:pt x="36" y="23"/>
                </a:lnTo>
                <a:lnTo>
                  <a:pt x="32" y="28"/>
                </a:lnTo>
                <a:lnTo>
                  <a:pt x="27" y="33"/>
                </a:lnTo>
                <a:lnTo>
                  <a:pt x="21" y="35"/>
                </a:lnTo>
                <a:lnTo>
                  <a:pt x="21" y="35"/>
                </a:lnTo>
                <a:lnTo>
                  <a:pt x="14" y="33"/>
                </a:lnTo>
                <a:lnTo>
                  <a:pt x="7" y="30"/>
                </a:lnTo>
                <a:lnTo>
                  <a:pt x="4" y="25"/>
                </a:lnTo>
                <a:lnTo>
                  <a:pt x="0" y="18"/>
                </a:lnTo>
                <a:lnTo>
                  <a:pt x="0" y="18"/>
                </a:lnTo>
                <a:lnTo>
                  <a:pt x="2" y="11"/>
                </a:lnTo>
                <a:lnTo>
                  <a:pt x="5" y="5"/>
                </a:lnTo>
                <a:lnTo>
                  <a:pt x="10" y="1"/>
                </a:lnTo>
                <a:lnTo>
                  <a:pt x="17" y="0"/>
                </a:lnTo>
                <a:lnTo>
                  <a:pt x="17" y="0"/>
                </a:lnTo>
                <a:lnTo>
                  <a:pt x="24" y="0"/>
                </a:lnTo>
                <a:lnTo>
                  <a:pt x="31" y="3"/>
                </a:lnTo>
                <a:lnTo>
                  <a:pt x="34" y="8"/>
                </a:lnTo>
                <a:lnTo>
                  <a:pt x="36" y="15"/>
                </a:lnTo>
                <a:close/>
              </a:path>
            </a:pathLst>
          </a:custGeom>
          <a:solidFill>
            <a:srgbClr val="FFF6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Freeform 30"/>
          <p:cNvSpPr/>
          <p:nvPr>
            <p:custDataLst>
              <p:tags r:id="rId27"/>
            </p:custDataLst>
          </p:nvPr>
        </p:nvSpPr>
        <p:spPr bwMode="auto">
          <a:xfrm>
            <a:off x="1129842" y="1029186"/>
            <a:ext cx="37764" cy="40125"/>
          </a:xfrm>
          <a:custGeom>
            <a:avLst/>
            <a:gdLst>
              <a:gd name="T0" fmla="*/ 36 w 36"/>
              <a:gd name="T1" fmla="*/ 15 h 35"/>
              <a:gd name="T2" fmla="*/ 36 w 36"/>
              <a:gd name="T3" fmla="*/ 15 h 35"/>
              <a:gd name="T4" fmla="*/ 36 w 36"/>
              <a:gd name="T5" fmla="*/ 23 h 35"/>
              <a:gd name="T6" fmla="*/ 32 w 36"/>
              <a:gd name="T7" fmla="*/ 28 h 35"/>
              <a:gd name="T8" fmla="*/ 27 w 36"/>
              <a:gd name="T9" fmla="*/ 33 h 35"/>
              <a:gd name="T10" fmla="*/ 21 w 36"/>
              <a:gd name="T11" fmla="*/ 35 h 35"/>
              <a:gd name="T12" fmla="*/ 21 w 36"/>
              <a:gd name="T13" fmla="*/ 35 h 35"/>
              <a:gd name="T14" fmla="*/ 14 w 36"/>
              <a:gd name="T15" fmla="*/ 33 h 35"/>
              <a:gd name="T16" fmla="*/ 7 w 36"/>
              <a:gd name="T17" fmla="*/ 30 h 35"/>
              <a:gd name="T18" fmla="*/ 4 w 36"/>
              <a:gd name="T19" fmla="*/ 25 h 35"/>
              <a:gd name="T20" fmla="*/ 0 w 36"/>
              <a:gd name="T21" fmla="*/ 18 h 35"/>
              <a:gd name="T22" fmla="*/ 0 w 36"/>
              <a:gd name="T23" fmla="*/ 18 h 35"/>
              <a:gd name="T24" fmla="*/ 2 w 36"/>
              <a:gd name="T25" fmla="*/ 11 h 35"/>
              <a:gd name="T26" fmla="*/ 5 w 36"/>
              <a:gd name="T27" fmla="*/ 5 h 35"/>
              <a:gd name="T28" fmla="*/ 10 w 36"/>
              <a:gd name="T29" fmla="*/ 1 h 35"/>
              <a:gd name="T30" fmla="*/ 17 w 36"/>
              <a:gd name="T31" fmla="*/ 0 h 35"/>
              <a:gd name="T32" fmla="*/ 17 w 36"/>
              <a:gd name="T33" fmla="*/ 0 h 35"/>
              <a:gd name="T34" fmla="*/ 24 w 36"/>
              <a:gd name="T35" fmla="*/ 0 h 35"/>
              <a:gd name="T36" fmla="*/ 31 w 36"/>
              <a:gd name="T37" fmla="*/ 3 h 35"/>
              <a:gd name="T38" fmla="*/ 34 w 36"/>
              <a:gd name="T39" fmla="*/ 8 h 35"/>
              <a:gd name="T40" fmla="*/ 36 w 36"/>
              <a:gd name="T41" fmla="*/ 1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" h="35">
                <a:moveTo>
                  <a:pt x="36" y="15"/>
                </a:moveTo>
                <a:lnTo>
                  <a:pt x="36" y="15"/>
                </a:lnTo>
                <a:lnTo>
                  <a:pt x="36" y="23"/>
                </a:lnTo>
                <a:lnTo>
                  <a:pt x="32" y="28"/>
                </a:lnTo>
                <a:lnTo>
                  <a:pt x="27" y="33"/>
                </a:lnTo>
                <a:lnTo>
                  <a:pt x="21" y="35"/>
                </a:lnTo>
                <a:lnTo>
                  <a:pt x="21" y="35"/>
                </a:lnTo>
                <a:lnTo>
                  <a:pt x="14" y="33"/>
                </a:lnTo>
                <a:lnTo>
                  <a:pt x="7" y="30"/>
                </a:lnTo>
                <a:lnTo>
                  <a:pt x="4" y="25"/>
                </a:lnTo>
                <a:lnTo>
                  <a:pt x="0" y="18"/>
                </a:lnTo>
                <a:lnTo>
                  <a:pt x="0" y="18"/>
                </a:lnTo>
                <a:lnTo>
                  <a:pt x="2" y="11"/>
                </a:lnTo>
                <a:lnTo>
                  <a:pt x="5" y="5"/>
                </a:lnTo>
                <a:lnTo>
                  <a:pt x="10" y="1"/>
                </a:lnTo>
                <a:lnTo>
                  <a:pt x="17" y="0"/>
                </a:lnTo>
                <a:lnTo>
                  <a:pt x="17" y="0"/>
                </a:lnTo>
                <a:lnTo>
                  <a:pt x="24" y="0"/>
                </a:lnTo>
                <a:lnTo>
                  <a:pt x="31" y="3"/>
                </a:lnTo>
                <a:lnTo>
                  <a:pt x="34" y="8"/>
                </a:lnTo>
                <a:lnTo>
                  <a:pt x="36" y="1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Freeform 31"/>
          <p:cNvSpPr/>
          <p:nvPr>
            <p:custDataLst>
              <p:tags r:id="rId28"/>
            </p:custDataLst>
          </p:nvPr>
        </p:nvSpPr>
        <p:spPr bwMode="auto">
          <a:xfrm>
            <a:off x="1501589" y="675141"/>
            <a:ext cx="427215" cy="106213"/>
          </a:xfrm>
          <a:custGeom>
            <a:avLst/>
            <a:gdLst>
              <a:gd name="T0" fmla="*/ 0 w 388"/>
              <a:gd name="T1" fmla="*/ 46 h 96"/>
              <a:gd name="T2" fmla="*/ 0 w 388"/>
              <a:gd name="T3" fmla="*/ 46 h 96"/>
              <a:gd name="T4" fmla="*/ 7 w 388"/>
              <a:gd name="T5" fmla="*/ 41 h 96"/>
              <a:gd name="T6" fmla="*/ 27 w 388"/>
              <a:gd name="T7" fmla="*/ 30 h 96"/>
              <a:gd name="T8" fmla="*/ 42 w 388"/>
              <a:gd name="T9" fmla="*/ 25 h 96"/>
              <a:gd name="T10" fmla="*/ 59 w 388"/>
              <a:gd name="T11" fmla="*/ 19 h 96"/>
              <a:gd name="T12" fmla="*/ 81 w 388"/>
              <a:gd name="T13" fmla="*/ 14 h 96"/>
              <a:gd name="T14" fmla="*/ 104 w 388"/>
              <a:gd name="T15" fmla="*/ 7 h 96"/>
              <a:gd name="T16" fmla="*/ 131 w 388"/>
              <a:gd name="T17" fmla="*/ 4 h 96"/>
              <a:gd name="T18" fmla="*/ 159 w 388"/>
              <a:gd name="T19" fmla="*/ 0 h 96"/>
              <a:gd name="T20" fmla="*/ 191 w 388"/>
              <a:gd name="T21" fmla="*/ 0 h 96"/>
              <a:gd name="T22" fmla="*/ 227 w 388"/>
              <a:gd name="T23" fmla="*/ 2 h 96"/>
              <a:gd name="T24" fmla="*/ 263 w 388"/>
              <a:gd name="T25" fmla="*/ 5 h 96"/>
              <a:gd name="T26" fmla="*/ 302 w 388"/>
              <a:gd name="T27" fmla="*/ 12 h 96"/>
              <a:gd name="T28" fmla="*/ 344 w 388"/>
              <a:gd name="T29" fmla="*/ 24 h 96"/>
              <a:gd name="T30" fmla="*/ 388 w 388"/>
              <a:gd name="T31" fmla="*/ 39 h 96"/>
              <a:gd name="T32" fmla="*/ 388 w 388"/>
              <a:gd name="T33" fmla="*/ 39 h 96"/>
              <a:gd name="T34" fmla="*/ 376 w 388"/>
              <a:gd name="T35" fmla="*/ 49 h 96"/>
              <a:gd name="T36" fmla="*/ 361 w 388"/>
              <a:gd name="T37" fmla="*/ 57 h 96"/>
              <a:gd name="T38" fmla="*/ 342 w 388"/>
              <a:gd name="T39" fmla="*/ 66 h 96"/>
              <a:gd name="T40" fmla="*/ 342 w 388"/>
              <a:gd name="T41" fmla="*/ 66 h 96"/>
              <a:gd name="T42" fmla="*/ 322 w 388"/>
              <a:gd name="T43" fmla="*/ 61 h 96"/>
              <a:gd name="T44" fmla="*/ 300 w 388"/>
              <a:gd name="T45" fmla="*/ 56 h 96"/>
              <a:gd name="T46" fmla="*/ 280 w 388"/>
              <a:gd name="T47" fmla="*/ 54 h 96"/>
              <a:gd name="T48" fmla="*/ 258 w 388"/>
              <a:gd name="T49" fmla="*/ 52 h 96"/>
              <a:gd name="T50" fmla="*/ 237 w 388"/>
              <a:gd name="T51" fmla="*/ 52 h 96"/>
              <a:gd name="T52" fmla="*/ 217 w 388"/>
              <a:gd name="T53" fmla="*/ 52 h 96"/>
              <a:gd name="T54" fmla="*/ 176 w 388"/>
              <a:gd name="T55" fmla="*/ 56 h 96"/>
              <a:gd name="T56" fmla="*/ 139 w 388"/>
              <a:gd name="T57" fmla="*/ 64 h 96"/>
              <a:gd name="T58" fmla="*/ 107 w 388"/>
              <a:gd name="T59" fmla="*/ 72 h 96"/>
              <a:gd name="T60" fmla="*/ 79 w 388"/>
              <a:gd name="T61" fmla="*/ 84 h 96"/>
              <a:gd name="T62" fmla="*/ 69 w 388"/>
              <a:gd name="T63" fmla="*/ 91 h 96"/>
              <a:gd name="T64" fmla="*/ 59 w 388"/>
              <a:gd name="T65" fmla="*/ 96 h 96"/>
              <a:gd name="T66" fmla="*/ 59 w 388"/>
              <a:gd name="T67" fmla="*/ 96 h 96"/>
              <a:gd name="T68" fmla="*/ 42 w 388"/>
              <a:gd name="T69" fmla="*/ 88 h 96"/>
              <a:gd name="T70" fmla="*/ 25 w 388"/>
              <a:gd name="T71" fmla="*/ 79 h 96"/>
              <a:gd name="T72" fmla="*/ 18 w 388"/>
              <a:gd name="T73" fmla="*/ 72 h 96"/>
              <a:gd name="T74" fmla="*/ 12 w 388"/>
              <a:gd name="T75" fmla="*/ 66 h 96"/>
              <a:gd name="T76" fmla="*/ 5 w 388"/>
              <a:gd name="T77" fmla="*/ 56 h 96"/>
              <a:gd name="T78" fmla="*/ 0 w 388"/>
              <a:gd name="T79" fmla="*/ 46 h 96"/>
              <a:gd name="T80" fmla="*/ 0 w 388"/>
              <a:gd name="T81" fmla="*/ 46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88" h="96">
                <a:moveTo>
                  <a:pt x="0" y="46"/>
                </a:moveTo>
                <a:lnTo>
                  <a:pt x="0" y="46"/>
                </a:lnTo>
                <a:lnTo>
                  <a:pt x="7" y="41"/>
                </a:lnTo>
                <a:lnTo>
                  <a:pt x="27" y="30"/>
                </a:lnTo>
                <a:lnTo>
                  <a:pt x="42" y="25"/>
                </a:lnTo>
                <a:lnTo>
                  <a:pt x="59" y="19"/>
                </a:lnTo>
                <a:lnTo>
                  <a:pt x="81" y="14"/>
                </a:lnTo>
                <a:lnTo>
                  <a:pt x="104" y="7"/>
                </a:lnTo>
                <a:lnTo>
                  <a:pt x="131" y="4"/>
                </a:lnTo>
                <a:lnTo>
                  <a:pt x="159" y="0"/>
                </a:lnTo>
                <a:lnTo>
                  <a:pt x="191" y="0"/>
                </a:lnTo>
                <a:lnTo>
                  <a:pt x="227" y="2"/>
                </a:lnTo>
                <a:lnTo>
                  <a:pt x="263" y="5"/>
                </a:lnTo>
                <a:lnTo>
                  <a:pt x="302" y="12"/>
                </a:lnTo>
                <a:lnTo>
                  <a:pt x="344" y="24"/>
                </a:lnTo>
                <a:lnTo>
                  <a:pt x="388" y="39"/>
                </a:lnTo>
                <a:lnTo>
                  <a:pt x="388" y="39"/>
                </a:lnTo>
                <a:lnTo>
                  <a:pt x="376" y="49"/>
                </a:lnTo>
                <a:lnTo>
                  <a:pt x="361" y="57"/>
                </a:lnTo>
                <a:lnTo>
                  <a:pt x="342" y="66"/>
                </a:lnTo>
                <a:lnTo>
                  <a:pt x="342" y="66"/>
                </a:lnTo>
                <a:lnTo>
                  <a:pt x="322" y="61"/>
                </a:lnTo>
                <a:lnTo>
                  <a:pt x="300" y="56"/>
                </a:lnTo>
                <a:lnTo>
                  <a:pt x="280" y="54"/>
                </a:lnTo>
                <a:lnTo>
                  <a:pt x="258" y="52"/>
                </a:lnTo>
                <a:lnTo>
                  <a:pt x="237" y="52"/>
                </a:lnTo>
                <a:lnTo>
                  <a:pt x="217" y="52"/>
                </a:lnTo>
                <a:lnTo>
                  <a:pt x="176" y="56"/>
                </a:lnTo>
                <a:lnTo>
                  <a:pt x="139" y="64"/>
                </a:lnTo>
                <a:lnTo>
                  <a:pt x="107" y="72"/>
                </a:lnTo>
                <a:lnTo>
                  <a:pt x="79" y="84"/>
                </a:lnTo>
                <a:lnTo>
                  <a:pt x="69" y="91"/>
                </a:lnTo>
                <a:lnTo>
                  <a:pt x="59" y="96"/>
                </a:lnTo>
                <a:lnTo>
                  <a:pt x="59" y="96"/>
                </a:lnTo>
                <a:lnTo>
                  <a:pt x="42" y="88"/>
                </a:lnTo>
                <a:lnTo>
                  <a:pt x="25" y="79"/>
                </a:lnTo>
                <a:lnTo>
                  <a:pt x="18" y="72"/>
                </a:lnTo>
                <a:lnTo>
                  <a:pt x="12" y="66"/>
                </a:lnTo>
                <a:lnTo>
                  <a:pt x="5" y="56"/>
                </a:lnTo>
                <a:lnTo>
                  <a:pt x="0" y="46"/>
                </a:lnTo>
                <a:lnTo>
                  <a:pt x="0" y="46"/>
                </a:lnTo>
                <a:close/>
              </a:path>
            </a:pathLst>
          </a:custGeom>
          <a:solidFill>
            <a:srgbClr val="6E42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Freeform 32"/>
          <p:cNvSpPr/>
          <p:nvPr>
            <p:custDataLst>
              <p:tags r:id="rId29"/>
            </p:custDataLst>
          </p:nvPr>
        </p:nvSpPr>
        <p:spPr bwMode="auto">
          <a:xfrm>
            <a:off x="874929" y="679861"/>
            <a:ext cx="429575" cy="95592"/>
          </a:xfrm>
          <a:custGeom>
            <a:avLst/>
            <a:gdLst>
              <a:gd name="T0" fmla="*/ 387 w 387"/>
              <a:gd name="T1" fmla="*/ 32 h 87"/>
              <a:gd name="T2" fmla="*/ 387 w 387"/>
              <a:gd name="T3" fmla="*/ 32 h 87"/>
              <a:gd name="T4" fmla="*/ 380 w 387"/>
              <a:gd name="T5" fmla="*/ 28 h 87"/>
              <a:gd name="T6" fmla="*/ 360 w 387"/>
              <a:gd name="T7" fmla="*/ 20 h 87"/>
              <a:gd name="T8" fmla="*/ 345 w 387"/>
              <a:gd name="T9" fmla="*/ 15 h 87"/>
              <a:gd name="T10" fmla="*/ 327 w 387"/>
              <a:gd name="T11" fmla="*/ 10 h 87"/>
              <a:gd name="T12" fmla="*/ 305 w 387"/>
              <a:gd name="T13" fmla="*/ 6 h 87"/>
              <a:gd name="T14" fmla="*/ 281 w 387"/>
              <a:gd name="T15" fmla="*/ 3 h 87"/>
              <a:gd name="T16" fmla="*/ 255 w 387"/>
              <a:gd name="T17" fmla="*/ 0 h 87"/>
              <a:gd name="T18" fmla="*/ 226 w 387"/>
              <a:gd name="T19" fmla="*/ 0 h 87"/>
              <a:gd name="T20" fmla="*/ 194 w 387"/>
              <a:gd name="T21" fmla="*/ 1 h 87"/>
              <a:gd name="T22" fmla="*/ 159 w 387"/>
              <a:gd name="T23" fmla="*/ 5 h 87"/>
              <a:gd name="T24" fmla="*/ 122 w 387"/>
              <a:gd name="T25" fmla="*/ 13 h 87"/>
              <a:gd name="T26" fmla="*/ 83 w 387"/>
              <a:gd name="T27" fmla="*/ 23 h 87"/>
              <a:gd name="T28" fmla="*/ 43 w 387"/>
              <a:gd name="T29" fmla="*/ 37 h 87"/>
              <a:gd name="T30" fmla="*/ 0 w 387"/>
              <a:gd name="T31" fmla="*/ 55 h 87"/>
              <a:gd name="T32" fmla="*/ 0 w 387"/>
              <a:gd name="T33" fmla="*/ 55 h 87"/>
              <a:gd name="T34" fmla="*/ 13 w 387"/>
              <a:gd name="T35" fmla="*/ 63 h 87"/>
              <a:gd name="T36" fmla="*/ 28 w 387"/>
              <a:gd name="T37" fmla="*/ 72 h 87"/>
              <a:gd name="T38" fmla="*/ 48 w 387"/>
              <a:gd name="T39" fmla="*/ 79 h 87"/>
              <a:gd name="T40" fmla="*/ 48 w 387"/>
              <a:gd name="T41" fmla="*/ 79 h 87"/>
              <a:gd name="T42" fmla="*/ 68 w 387"/>
              <a:gd name="T43" fmla="*/ 72 h 87"/>
              <a:gd name="T44" fmla="*/ 88 w 387"/>
              <a:gd name="T45" fmla="*/ 67 h 87"/>
              <a:gd name="T46" fmla="*/ 110 w 387"/>
              <a:gd name="T47" fmla="*/ 62 h 87"/>
              <a:gd name="T48" fmla="*/ 130 w 387"/>
              <a:gd name="T49" fmla="*/ 58 h 87"/>
              <a:gd name="T50" fmla="*/ 152 w 387"/>
              <a:gd name="T51" fmla="*/ 57 h 87"/>
              <a:gd name="T52" fmla="*/ 172 w 387"/>
              <a:gd name="T53" fmla="*/ 55 h 87"/>
              <a:gd name="T54" fmla="*/ 213 w 387"/>
              <a:gd name="T55" fmla="*/ 57 h 87"/>
              <a:gd name="T56" fmla="*/ 250 w 387"/>
              <a:gd name="T57" fmla="*/ 60 h 87"/>
              <a:gd name="T58" fmla="*/ 283 w 387"/>
              <a:gd name="T59" fmla="*/ 68 h 87"/>
              <a:gd name="T60" fmla="*/ 312 w 387"/>
              <a:gd name="T61" fmla="*/ 77 h 87"/>
              <a:gd name="T62" fmla="*/ 323 w 387"/>
              <a:gd name="T63" fmla="*/ 82 h 87"/>
              <a:gd name="T64" fmla="*/ 333 w 387"/>
              <a:gd name="T65" fmla="*/ 87 h 87"/>
              <a:gd name="T66" fmla="*/ 333 w 387"/>
              <a:gd name="T67" fmla="*/ 87 h 87"/>
              <a:gd name="T68" fmla="*/ 350 w 387"/>
              <a:gd name="T69" fmla="*/ 79 h 87"/>
              <a:gd name="T70" fmla="*/ 365 w 387"/>
              <a:gd name="T71" fmla="*/ 67 h 87"/>
              <a:gd name="T72" fmla="*/ 372 w 387"/>
              <a:gd name="T73" fmla="*/ 60 h 87"/>
              <a:gd name="T74" fmla="*/ 379 w 387"/>
              <a:gd name="T75" fmla="*/ 53 h 87"/>
              <a:gd name="T76" fmla="*/ 384 w 387"/>
              <a:gd name="T77" fmla="*/ 43 h 87"/>
              <a:gd name="T78" fmla="*/ 387 w 387"/>
              <a:gd name="T79" fmla="*/ 32 h 87"/>
              <a:gd name="T80" fmla="*/ 387 w 387"/>
              <a:gd name="T81" fmla="*/ 32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87" h="87">
                <a:moveTo>
                  <a:pt x="387" y="32"/>
                </a:moveTo>
                <a:lnTo>
                  <a:pt x="387" y="32"/>
                </a:lnTo>
                <a:lnTo>
                  <a:pt x="380" y="28"/>
                </a:lnTo>
                <a:lnTo>
                  <a:pt x="360" y="20"/>
                </a:lnTo>
                <a:lnTo>
                  <a:pt x="345" y="15"/>
                </a:lnTo>
                <a:lnTo>
                  <a:pt x="327" y="10"/>
                </a:lnTo>
                <a:lnTo>
                  <a:pt x="305" y="6"/>
                </a:lnTo>
                <a:lnTo>
                  <a:pt x="281" y="3"/>
                </a:lnTo>
                <a:lnTo>
                  <a:pt x="255" y="0"/>
                </a:lnTo>
                <a:lnTo>
                  <a:pt x="226" y="0"/>
                </a:lnTo>
                <a:lnTo>
                  <a:pt x="194" y="1"/>
                </a:lnTo>
                <a:lnTo>
                  <a:pt x="159" y="5"/>
                </a:lnTo>
                <a:lnTo>
                  <a:pt x="122" y="13"/>
                </a:lnTo>
                <a:lnTo>
                  <a:pt x="83" y="23"/>
                </a:lnTo>
                <a:lnTo>
                  <a:pt x="43" y="37"/>
                </a:lnTo>
                <a:lnTo>
                  <a:pt x="0" y="55"/>
                </a:lnTo>
                <a:lnTo>
                  <a:pt x="0" y="55"/>
                </a:lnTo>
                <a:lnTo>
                  <a:pt x="13" y="63"/>
                </a:lnTo>
                <a:lnTo>
                  <a:pt x="28" y="72"/>
                </a:lnTo>
                <a:lnTo>
                  <a:pt x="48" y="79"/>
                </a:lnTo>
                <a:lnTo>
                  <a:pt x="48" y="79"/>
                </a:lnTo>
                <a:lnTo>
                  <a:pt x="68" y="72"/>
                </a:lnTo>
                <a:lnTo>
                  <a:pt x="88" y="67"/>
                </a:lnTo>
                <a:lnTo>
                  <a:pt x="110" y="62"/>
                </a:lnTo>
                <a:lnTo>
                  <a:pt x="130" y="58"/>
                </a:lnTo>
                <a:lnTo>
                  <a:pt x="152" y="57"/>
                </a:lnTo>
                <a:lnTo>
                  <a:pt x="172" y="55"/>
                </a:lnTo>
                <a:lnTo>
                  <a:pt x="213" y="57"/>
                </a:lnTo>
                <a:lnTo>
                  <a:pt x="250" y="60"/>
                </a:lnTo>
                <a:lnTo>
                  <a:pt x="283" y="68"/>
                </a:lnTo>
                <a:lnTo>
                  <a:pt x="312" y="77"/>
                </a:lnTo>
                <a:lnTo>
                  <a:pt x="323" y="82"/>
                </a:lnTo>
                <a:lnTo>
                  <a:pt x="333" y="87"/>
                </a:lnTo>
                <a:lnTo>
                  <a:pt x="333" y="87"/>
                </a:lnTo>
                <a:lnTo>
                  <a:pt x="350" y="79"/>
                </a:lnTo>
                <a:lnTo>
                  <a:pt x="365" y="67"/>
                </a:lnTo>
                <a:lnTo>
                  <a:pt x="372" y="60"/>
                </a:lnTo>
                <a:lnTo>
                  <a:pt x="379" y="53"/>
                </a:lnTo>
                <a:lnTo>
                  <a:pt x="384" y="43"/>
                </a:lnTo>
                <a:lnTo>
                  <a:pt x="387" y="32"/>
                </a:lnTo>
                <a:lnTo>
                  <a:pt x="387" y="32"/>
                </a:lnTo>
                <a:close/>
              </a:path>
            </a:pathLst>
          </a:custGeom>
          <a:solidFill>
            <a:srgbClr val="6E42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Freeform 33"/>
          <p:cNvSpPr/>
          <p:nvPr>
            <p:custDataLst>
              <p:tags r:id="rId30"/>
            </p:custDataLst>
          </p:nvPr>
        </p:nvSpPr>
        <p:spPr bwMode="auto">
          <a:xfrm>
            <a:off x="1311585" y="1305341"/>
            <a:ext cx="219509" cy="62548"/>
          </a:xfrm>
          <a:custGeom>
            <a:avLst/>
            <a:gdLst>
              <a:gd name="T0" fmla="*/ 0 w 198"/>
              <a:gd name="T1" fmla="*/ 53 h 55"/>
              <a:gd name="T2" fmla="*/ 0 w 198"/>
              <a:gd name="T3" fmla="*/ 53 h 55"/>
              <a:gd name="T4" fmla="*/ 8 w 198"/>
              <a:gd name="T5" fmla="*/ 45 h 55"/>
              <a:gd name="T6" fmla="*/ 17 w 198"/>
              <a:gd name="T7" fmla="*/ 37 h 55"/>
              <a:gd name="T8" fmla="*/ 30 w 198"/>
              <a:gd name="T9" fmla="*/ 27 h 55"/>
              <a:gd name="T10" fmla="*/ 47 w 198"/>
              <a:gd name="T11" fmla="*/ 16 h 55"/>
              <a:gd name="T12" fmla="*/ 64 w 198"/>
              <a:gd name="T13" fmla="*/ 8 h 55"/>
              <a:gd name="T14" fmla="*/ 84 w 198"/>
              <a:gd name="T15" fmla="*/ 1 h 55"/>
              <a:gd name="T16" fmla="*/ 94 w 198"/>
              <a:gd name="T17" fmla="*/ 0 h 55"/>
              <a:gd name="T18" fmla="*/ 104 w 198"/>
              <a:gd name="T19" fmla="*/ 0 h 55"/>
              <a:gd name="T20" fmla="*/ 104 w 198"/>
              <a:gd name="T21" fmla="*/ 0 h 55"/>
              <a:gd name="T22" fmla="*/ 114 w 198"/>
              <a:gd name="T23" fmla="*/ 0 h 55"/>
              <a:gd name="T24" fmla="*/ 124 w 198"/>
              <a:gd name="T25" fmla="*/ 1 h 55"/>
              <a:gd name="T26" fmla="*/ 143 w 198"/>
              <a:gd name="T27" fmla="*/ 8 h 55"/>
              <a:gd name="T28" fmla="*/ 158 w 198"/>
              <a:gd name="T29" fmla="*/ 16 h 55"/>
              <a:gd name="T30" fmla="*/ 171 w 198"/>
              <a:gd name="T31" fmla="*/ 27 h 55"/>
              <a:gd name="T32" fmla="*/ 183 w 198"/>
              <a:gd name="T33" fmla="*/ 37 h 55"/>
              <a:gd name="T34" fmla="*/ 191 w 198"/>
              <a:gd name="T35" fmla="*/ 45 h 55"/>
              <a:gd name="T36" fmla="*/ 198 w 198"/>
              <a:gd name="T37" fmla="*/ 55 h 55"/>
              <a:gd name="T38" fmla="*/ 198 w 198"/>
              <a:gd name="T39" fmla="*/ 55 h 55"/>
              <a:gd name="T40" fmla="*/ 183 w 198"/>
              <a:gd name="T41" fmla="*/ 47 h 55"/>
              <a:gd name="T42" fmla="*/ 164 w 198"/>
              <a:gd name="T43" fmla="*/ 38 h 55"/>
              <a:gd name="T44" fmla="*/ 141 w 198"/>
              <a:gd name="T45" fmla="*/ 32 h 55"/>
              <a:gd name="T46" fmla="*/ 127 w 198"/>
              <a:gd name="T47" fmla="*/ 30 h 55"/>
              <a:gd name="T48" fmla="*/ 112 w 198"/>
              <a:gd name="T49" fmla="*/ 28 h 55"/>
              <a:gd name="T50" fmla="*/ 96 w 198"/>
              <a:gd name="T51" fmla="*/ 28 h 55"/>
              <a:gd name="T52" fmla="*/ 77 w 198"/>
              <a:gd name="T53" fmla="*/ 30 h 55"/>
              <a:gd name="T54" fmla="*/ 59 w 198"/>
              <a:gd name="T55" fmla="*/ 33 h 55"/>
              <a:gd name="T56" fmla="*/ 40 w 198"/>
              <a:gd name="T57" fmla="*/ 37 h 55"/>
              <a:gd name="T58" fmla="*/ 20 w 198"/>
              <a:gd name="T59" fmla="*/ 45 h 55"/>
              <a:gd name="T60" fmla="*/ 0 w 198"/>
              <a:gd name="T61" fmla="*/ 53 h 55"/>
              <a:gd name="T62" fmla="*/ 0 w 198"/>
              <a:gd name="T63" fmla="*/ 53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8" h="55">
                <a:moveTo>
                  <a:pt x="0" y="53"/>
                </a:moveTo>
                <a:lnTo>
                  <a:pt x="0" y="53"/>
                </a:lnTo>
                <a:lnTo>
                  <a:pt x="8" y="45"/>
                </a:lnTo>
                <a:lnTo>
                  <a:pt x="17" y="37"/>
                </a:lnTo>
                <a:lnTo>
                  <a:pt x="30" y="27"/>
                </a:lnTo>
                <a:lnTo>
                  <a:pt x="47" y="16"/>
                </a:lnTo>
                <a:lnTo>
                  <a:pt x="64" y="8"/>
                </a:lnTo>
                <a:lnTo>
                  <a:pt x="84" y="1"/>
                </a:lnTo>
                <a:lnTo>
                  <a:pt x="94" y="0"/>
                </a:lnTo>
                <a:lnTo>
                  <a:pt x="104" y="0"/>
                </a:lnTo>
                <a:lnTo>
                  <a:pt x="104" y="0"/>
                </a:lnTo>
                <a:lnTo>
                  <a:pt x="114" y="0"/>
                </a:lnTo>
                <a:lnTo>
                  <a:pt x="124" y="1"/>
                </a:lnTo>
                <a:lnTo>
                  <a:pt x="143" y="8"/>
                </a:lnTo>
                <a:lnTo>
                  <a:pt x="158" y="16"/>
                </a:lnTo>
                <a:lnTo>
                  <a:pt x="171" y="27"/>
                </a:lnTo>
                <a:lnTo>
                  <a:pt x="183" y="37"/>
                </a:lnTo>
                <a:lnTo>
                  <a:pt x="191" y="45"/>
                </a:lnTo>
                <a:lnTo>
                  <a:pt x="198" y="55"/>
                </a:lnTo>
                <a:lnTo>
                  <a:pt x="198" y="55"/>
                </a:lnTo>
                <a:lnTo>
                  <a:pt x="183" y="47"/>
                </a:lnTo>
                <a:lnTo>
                  <a:pt x="164" y="38"/>
                </a:lnTo>
                <a:lnTo>
                  <a:pt x="141" y="32"/>
                </a:lnTo>
                <a:lnTo>
                  <a:pt x="127" y="30"/>
                </a:lnTo>
                <a:lnTo>
                  <a:pt x="112" y="28"/>
                </a:lnTo>
                <a:lnTo>
                  <a:pt x="96" y="28"/>
                </a:lnTo>
                <a:lnTo>
                  <a:pt x="77" y="30"/>
                </a:lnTo>
                <a:lnTo>
                  <a:pt x="59" y="33"/>
                </a:lnTo>
                <a:lnTo>
                  <a:pt x="40" y="37"/>
                </a:lnTo>
                <a:lnTo>
                  <a:pt x="20" y="45"/>
                </a:lnTo>
                <a:lnTo>
                  <a:pt x="0" y="53"/>
                </a:lnTo>
                <a:lnTo>
                  <a:pt x="0" y="53"/>
                </a:lnTo>
                <a:close/>
              </a:path>
            </a:pathLst>
          </a:custGeom>
          <a:solidFill>
            <a:srgbClr val="DEA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Freeform 34"/>
          <p:cNvSpPr/>
          <p:nvPr>
            <p:custDataLst>
              <p:tags r:id="rId31"/>
            </p:custDataLst>
          </p:nvPr>
        </p:nvSpPr>
        <p:spPr bwMode="auto">
          <a:xfrm>
            <a:off x="1050772" y="1509508"/>
            <a:ext cx="758838" cy="280876"/>
          </a:xfrm>
          <a:custGeom>
            <a:avLst/>
            <a:gdLst>
              <a:gd name="T0" fmla="*/ 685 w 685"/>
              <a:gd name="T1" fmla="*/ 1 h 255"/>
              <a:gd name="T2" fmla="*/ 685 w 685"/>
              <a:gd name="T3" fmla="*/ 1 h 255"/>
              <a:gd name="T4" fmla="*/ 678 w 685"/>
              <a:gd name="T5" fmla="*/ 18 h 255"/>
              <a:gd name="T6" fmla="*/ 669 w 685"/>
              <a:gd name="T7" fmla="*/ 36 h 255"/>
              <a:gd name="T8" fmla="*/ 658 w 685"/>
              <a:gd name="T9" fmla="*/ 60 h 255"/>
              <a:gd name="T10" fmla="*/ 641 w 685"/>
              <a:gd name="T11" fmla="*/ 87 h 255"/>
              <a:gd name="T12" fmla="*/ 621 w 685"/>
              <a:gd name="T13" fmla="*/ 117 h 255"/>
              <a:gd name="T14" fmla="*/ 596 w 685"/>
              <a:gd name="T15" fmla="*/ 147 h 255"/>
              <a:gd name="T16" fmla="*/ 581 w 685"/>
              <a:gd name="T17" fmla="*/ 161 h 255"/>
              <a:gd name="T18" fmla="*/ 565 w 685"/>
              <a:gd name="T19" fmla="*/ 176 h 255"/>
              <a:gd name="T20" fmla="*/ 565 w 685"/>
              <a:gd name="T21" fmla="*/ 176 h 255"/>
              <a:gd name="T22" fmla="*/ 542 w 685"/>
              <a:gd name="T23" fmla="*/ 192 h 255"/>
              <a:gd name="T24" fmla="*/ 518 w 685"/>
              <a:gd name="T25" fmla="*/ 209 h 255"/>
              <a:gd name="T26" fmla="*/ 492 w 685"/>
              <a:gd name="T27" fmla="*/ 223 h 255"/>
              <a:gd name="T28" fmla="*/ 461 w 685"/>
              <a:gd name="T29" fmla="*/ 236 h 255"/>
              <a:gd name="T30" fmla="*/ 430 w 685"/>
              <a:gd name="T31" fmla="*/ 244 h 255"/>
              <a:gd name="T32" fmla="*/ 396 w 685"/>
              <a:gd name="T33" fmla="*/ 251 h 255"/>
              <a:gd name="T34" fmla="*/ 359 w 685"/>
              <a:gd name="T35" fmla="*/ 255 h 255"/>
              <a:gd name="T36" fmla="*/ 319 w 685"/>
              <a:gd name="T37" fmla="*/ 255 h 255"/>
              <a:gd name="T38" fmla="*/ 319 w 685"/>
              <a:gd name="T39" fmla="*/ 255 h 255"/>
              <a:gd name="T40" fmla="*/ 282 w 685"/>
              <a:gd name="T41" fmla="*/ 251 h 255"/>
              <a:gd name="T42" fmla="*/ 247 w 685"/>
              <a:gd name="T43" fmla="*/ 244 h 255"/>
              <a:gd name="T44" fmla="*/ 213 w 685"/>
              <a:gd name="T45" fmla="*/ 234 h 255"/>
              <a:gd name="T46" fmla="*/ 185 w 685"/>
              <a:gd name="T47" fmla="*/ 224 h 255"/>
              <a:gd name="T48" fmla="*/ 158 w 685"/>
              <a:gd name="T49" fmla="*/ 211 h 255"/>
              <a:gd name="T50" fmla="*/ 134 w 685"/>
              <a:gd name="T51" fmla="*/ 196 h 255"/>
              <a:gd name="T52" fmla="*/ 112 w 685"/>
              <a:gd name="T53" fmla="*/ 181 h 255"/>
              <a:gd name="T54" fmla="*/ 94 w 685"/>
              <a:gd name="T55" fmla="*/ 164 h 255"/>
              <a:gd name="T56" fmla="*/ 94 w 685"/>
              <a:gd name="T57" fmla="*/ 164 h 255"/>
              <a:gd name="T58" fmla="*/ 79 w 685"/>
              <a:gd name="T59" fmla="*/ 150 h 255"/>
              <a:gd name="T60" fmla="*/ 67 w 685"/>
              <a:gd name="T61" fmla="*/ 135 h 255"/>
              <a:gd name="T62" fmla="*/ 55 w 685"/>
              <a:gd name="T63" fmla="*/ 122 h 255"/>
              <a:gd name="T64" fmla="*/ 45 w 685"/>
              <a:gd name="T65" fmla="*/ 107 h 255"/>
              <a:gd name="T66" fmla="*/ 30 w 685"/>
              <a:gd name="T67" fmla="*/ 80 h 255"/>
              <a:gd name="T68" fmla="*/ 17 w 685"/>
              <a:gd name="T69" fmla="*/ 55 h 255"/>
              <a:gd name="T70" fmla="*/ 8 w 685"/>
              <a:gd name="T71" fmla="*/ 33 h 255"/>
              <a:gd name="T72" fmla="*/ 3 w 685"/>
              <a:gd name="T73" fmla="*/ 15 h 255"/>
              <a:gd name="T74" fmla="*/ 0 w 685"/>
              <a:gd name="T75" fmla="*/ 0 h 255"/>
              <a:gd name="T76" fmla="*/ 685 w 685"/>
              <a:gd name="T77" fmla="*/ 1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85" h="255">
                <a:moveTo>
                  <a:pt x="685" y="1"/>
                </a:moveTo>
                <a:lnTo>
                  <a:pt x="685" y="1"/>
                </a:lnTo>
                <a:lnTo>
                  <a:pt x="678" y="18"/>
                </a:lnTo>
                <a:lnTo>
                  <a:pt x="669" y="36"/>
                </a:lnTo>
                <a:lnTo>
                  <a:pt x="658" y="60"/>
                </a:lnTo>
                <a:lnTo>
                  <a:pt x="641" y="87"/>
                </a:lnTo>
                <a:lnTo>
                  <a:pt x="621" y="117"/>
                </a:lnTo>
                <a:lnTo>
                  <a:pt x="596" y="147"/>
                </a:lnTo>
                <a:lnTo>
                  <a:pt x="581" y="161"/>
                </a:lnTo>
                <a:lnTo>
                  <a:pt x="565" y="176"/>
                </a:lnTo>
                <a:lnTo>
                  <a:pt x="565" y="176"/>
                </a:lnTo>
                <a:lnTo>
                  <a:pt x="542" y="192"/>
                </a:lnTo>
                <a:lnTo>
                  <a:pt x="518" y="209"/>
                </a:lnTo>
                <a:lnTo>
                  <a:pt x="492" y="223"/>
                </a:lnTo>
                <a:lnTo>
                  <a:pt x="461" y="236"/>
                </a:lnTo>
                <a:lnTo>
                  <a:pt x="430" y="244"/>
                </a:lnTo>
                <a:lnTo>
                  <a:pt x="396" y="251"/>
                </a:lnTo>
                <a:lnTo>
                  <a:pt x="359" y="255"/>
                </a:lnTo>
                <a:lnTo>
                  <a:pt x="319" y="255"/>
                </a:lnTo>
                <a:lnTo>
                  <a:pt x="319" y="255"/>
                </a:lnTo>
                <a:lnTo>
                  <a:pt x="282" y="251"/>
                </a:lnTo>
                <a:lnTo>
                  <a:pt x="247" y="244"/>
                </a:lnTo>
                <a:lnTo>
                  <a:pt x="213" y="234"/>
                </a:lnTo>
                <a:lnTo>
                  <a:pt x="185" y="224"/>
                </a:lnTo>
                <a:lnTo>
                  <a:pt x="158" y="211"/>
                </a:lnTo>
                <a:lnTo>
                  <a:pt x="134" y="196"/>
                </a:lnTo>
                <a:lnTo>
                  <a:pt x="112" y="181"/>
                </a:lnTo>
                <a:lnTo>
                  <a:pt x="94" y="164"/>
                </a:lnTo>
                <a:lnTo>
                  <a:pt x="94" y="164"/>
                </a:lnTo>
                <a:lnTo>
                  <a:pt x="79" y="150"/>
                </a:lnTo>
                <a:lnTo>
                  <a:pt x="67" y="135"/>
                </a:lnTo>
                <a:lnTo>
                  <a:pt x="55" y="122"/>
                </a:lnTo>
                <a:lnTo>
                  <a:pt x="45" y="107"/>
                </a:lnTo>
                <a:lnTo>
                  <a:pt x="30" y="80"/>
                </a:lnTo>
                <a:lnTo>
                  <a:pt x="17" y="55"/>
                </a:lnTo>
                <a:lnTo>
                  <a:pt x="8" y="33"/>
                </a:lnTo>
                <a:lnTo>
                  <a:pt x="3" y="15"/>
                </a:lnTo>
                <a:lnTo>
                  <a:pt x="0" y="0"/>
                </a:lnTo>
                <a:lnTo>
                  <a:pt x="685" y="1"/>
                </a:lnTo>
                <a:close/>
              </a:path>
            </a:pathLst>
          </a:custGeom>
          <a:solidFill>
            <a:srgbClr val="8540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87500" lnSpcReduction="1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Freeform 35"/>
          <p:cNvSpPr/>
          <p:nvPr>
            <p:custDataLst>
              <p:tags r:id="rId32"/>
            </p:custDataLst>
          </p:nvPr>
        </p:nvSpPr>
        <p:spPr bwMode="auto">
          <a:xfrm>
            <a:off x="1076735" y="1509508"/>
            <a:ext cx="690389" cy="81431"/>
          </a:xfrm>
          <a:custGeom>
            <a:avLst/>
            <a:gdLst>
              <a:gd name="T0" fmla="*/ 625 w 625"/>
              <a:gd name="T1" fmla="*/ 1 h 73"/>
              <a:gd name="T2" fmla="*/ 611 w 625"/>
              <a:gd name="T3" fmla="*/ 57 h 73"/>
              <a:gd name="T4" fmla="*/ 611 w 625"/>
              <a:gd name="T5" fmla="*/ 57 h 73"/>
              <a:gd name="T6" fmla="*/ 579 w 625"/>
              <a:gd name="T7" fmla="*/ 62 h 73"/>
              <a:gd name="T8" fmla="*/ 541 w 625"/>
              <a:gd name="T9" fmla="*/ 67 h 73"/>
              <a:gd name="T10" fmla="*/ 499 w 625"/>
              <a:gd name="T11" fmla="*/ 70 h 73"/>
              <a:gd name="T12" fmla="*/ 454 w 625"/>
              <a:gd name="T13" fmla="*/ 72 h 73"/>
              <a:gd name="T14" fmla="*/ 355 w 625"/>
              <a:gd name="T15" fmla="*/ 73 h 73"/>
              <a:gd name="T16" fmla="*/ 255 w 625"/>
              <a:gd name="T17" fmla="*/ 72 h 73"/>
              <a:gd name="T18" fmla="*/ 165 w 625"/>
              <a:gd name="T19" fmla="*/ 70 h 73"/>
              <a:gd name="T20" fmla="*/ 88 w 625"/>
              <a:gd name="T21" fmla="*/ 67 h 73"/>
              <a:gd name="T22" fmla="*/ 17 w 625"/>
              <a:gd name="T23" fmla="*/ 63 h 73"/>
              <a:gd name="T24" fmla="*/ 0 w 625"/>
              <a:gd name="T25" fmla="*/ 0 h 73"/>
              <a:gd name="T26" fmla="*/ 625 w 625"/>
              <a:gd name="T27" fmla="*/ 1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25" h="73">
                <a:moveTo>
                  <a:pt x="625" y="1"/>
                </a:moveTo>
                <a:lnTo>
                  <a:pt x="611" y="57"/>
                </a:lnTo>
                <a:lnTo>
                  <a:pt x="611" y="57"/>
                </a:lnTo>
                <a:lnTo>
                  <a:pt x="579" y="62"/>
                </a:lnTo>
                <a:lnTo>
                  <a:pt x="541" y="67"/>
                </a:lnTo>
                <a:lnTo>
                  <a:pt x="499" y="70"/>
                </a:lnTo>
                <a:lnTo>
                  <a:pt x="454" y="72"/>
                </a:lnTo>
                <a:lnTo>
                  <a:pt x="355" y="73"/>
                </a:lnTo>
                <a:lnTo>
                  <a:pt x="255" y="72"/>
                </a:lnTo>
                <a:lnTo>
                  <a:pt x="165" y="70"/>
                </a:lnTo>
                <a:lnTo>
                  <a:pt x="88" y="67"/>
                </a:lnTo>
                <a:lnTo>
                  <a:pt x="17" y="63"/>
                </a:lnTo>
                <a:lnTo>
                  <a:pt x="0" y="0"/>
                </a:lnTo>
                <a:lnTo>
                  <a:pt x="625" y="1"/>
                </a:lnTo>
                <a:close/>
              </a:path>
            </a:pathLst>
          </a:custGeom>
          <a:solidFill>
            <a:srgbClr val="FFF6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Freeform 36"/>
          <p:cNvSpPr/>
          <p:nvPr>
            <p:custDataLst>
              <p:tags r:id="rId33"/>
            </p:custDataLst>
          </p:nvPr>
        </p:nvSpPr>
        <p:spPr bwMode="auto">
          <a:xfrm>
            <a:off x="1154625" y="1648767"/>
            <a:ext cx="522807" cy="141619"/>
          </a:xfrm>
          <a:custGeom>
            <a:avLst/>
            <a:gdLst>
              <a:gd name="T0" fmla="*/ 471 w 471"/>
              <a:gd name="T1" fmla="*/ 51 h 130"/>
              <a:gd name="T2" fmla="*/ 471 w 471"/>
              <a:gd name="T3" fmla="*/ 51 h 130"/>
              <a:gd name="T4" fmla="*/ 448 w 471"/>
              <a:gd name="T5" fmla="*/ 67 h 130"/>
              <a:gd name="T6" fmla="*/ 424 w 471"/>
              <a:gd name="T7" fmla="*/ 84 h 130"/>
              <a:gd name="T8" fmla="*/ 398 w 471"/>
              <a:gd name="T9" fmla="*/ 98 h 130"/>
              <a:gd name="T10" fmla="*/ 367 w 471"/>
              <a:gd name="T11" fmla="*/ 111 h 130"/>
              <a:gd name="T12" fmla="*/ 336 w 471"/>
              <a:gd name="T13" fmla="*/ 119 h 130"/>
              <a:gd name="T14" fmla="*/ 302 w 471"/>
              <a:gd name="T15" fmla="*/ 126 h 130"/>
              <a:gd name="T16" fmla="*/ 265 w 471"/>
              <a:gd name="T17" fmla="*/ 130 h 130"/>
              <a:gd name="T18" fmla="*/ 225 w 471"/>
              <a:gd name="T19" fmla="*/ 130 h 130"/>
              <a:gd name="T20" fmla="*/ 225 w 471"/>
              <a:gd name="T21" fmla="*/ 130 h 130"/>
              <a:gd name="T22" fmla="*/ 188 w 471"/>
              <a:gd name="T23" fmla="*/ 126 h 130"/>
              <a:gd name="T24" fmla="*/ 153 w 471"/>
              <a:gd name="T25" fmla="*/ 119 h 130"/>
              <a:gd name="T26" fmla="*/ 119 w 471"/>
              <a:gd name="T27" fmla="*/ 109 h 130"/>
              <a:gd name="T28" fmla="*/ 91 w 471"/>
              <a:gd name="T29" fmla="*/ 99 h 130"/>
              <a:gd name="T30" fmla="*/ 64 w 471"/>
              <a:gd name="T31" fmla="*/ 86 h 130"/>
              <a:gd name="T32" fmla="*/ 40 w 471"/>
              <a:gd name="T33" fmla="*/ 71 h 130"/>
              <a:gd name="T34" fmla="*/ 18 w 471"/>
              <a:gd name="T35" fmla="*/ 56 h 130"/>
              <a:gd name="T36" fmla="*/ 0 w 471"/>
              <a:gd name="T37" fmla="*/ 39 h 130"/>
              <a:gd name="T38" fmla="*/ 0 w 471"/>
              <a:gd name="T39" fmla="*/ 39 h 130"/>
              <a:gd name="T40" fmla="*/ 40 w 471"/>
              <a:gd name="T41" fmla="*/ 29 h 130"/>
              <a:gd name="T42" fmla="*/ 99 w 471"/>
              <a:gd name="T43" fmla="*/ 15 h 130"/>
              <a:gd name="T44" fmla="*/ 134 w 471"/>
              <a:gd name="T45" fmla="*/ 9 h 130"/>
              <a:gd name="T46" fmla="*/ 169 w 471"/>
              <a:gd name="T47" fmla="*/ 5 h 130"/>
              <a:gd name="T48" fmla="*/ 205 w 471"/>
              <a:gd name="T49" fmla="*/ 2 h 130"/>
              <a:gd name="T50" fmla="*/ 242 w 471"/>
              <a:gd name="T51" fmla="*/ 0 h 130"/>
              <a:gd name="T52" fmla="*/ 242 w 471"/>
              <a:gd name="T53" fmla="*/ 0 h 130"/>
              <a:gd name="T54" fmla="*/ 275 w 471"/>
              <a:gd name="T55" fmla="*/ 2 h 130"/>
              <a:gd name="T56" fmla="*/ 309 w 471"/>
              <a:gd name="T57" fmla="*/ 5 h 130"/>
              <a:gd name="T58" fmla="*/ 341 w 471"/>
              <a:gd name="T59" fmla="*/ 12 h 130"/>
              <a:gd name="T60" fmla="*/ 372 w 471"/>
              <a:gd name="T61" fmla="*/ 19 h 130"/>
              <a:gd name="T62" fmla="*/ 403 w 471"/>
              <a:gd name="T63" fmla="*/ 27 h 130"/>
              <a:gd name="T64" fmla="*/ 430 w 471"/>
              <a:gd name="T65" fmla="*/ 36 h 130"/>
              <a:gd name="T66" fmla="*/ 471 w 471"/>
              <a:gd name="T67" fmla="*/ 51 h 130"/>
              <a:gd name="T68" fmla="*/ 471 w 471"/>
              <a:gd name="T69" fmla="*/ 51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71" h="130">
                <a:moveTo>
                  <a:pt x="471" y="51"/>
                </a:moveTo>
                <a:lnTo>
                  <a:pt x="471" y="51"/>
                </a:lnTo>
                <a:lnTo>
                  <a:pt x="448" y="67"/>
                </a:lnTo>
                <a:lnTo>
                  <a:pt x="424" y="84"/>
                </a:lnTo>
                <a:lnTo>
                  <a:pt x="398" y="98"/>
                </a:lnTo>
                <a:lnTo>
                  <a:pt x="367" y="111"/>
                </a:lnTo>
                <a:lnTo>
                  <a:pt x="336" y="119"/>
                </a:lnTo>
                <a:lnTo>
                  <a:pt x="302" y="126"/>
                </a:lnTo>
                <a:lnTo>
                  <a:pt x="265" y="130"/>
                </a:lnTo>
                <a:lnTo>
                  <a:pt x="225" y="130"/>
                </a:lnTo>
                <a:lnTo>
                  <a:pt x="225" y="130"/>
                </a:lnTo>
                <a:lnTo>
                  <a:pt x="188" y="126"/>
                </a:lnTo>
                <a:lnTo>
                  <a:pt x="153" y="119"/>
                </a:lnTo>
                <a:lnTo>
                  <a:pt x="119" y="109"/>
                </a:lnTo>
                <a:lnTo>
                  <a:pt x="91" y="99"/>
                </a:lnTo>
                <a:lnTo>
                  <a:pt x="64" y="86"/>
                </a:lnTo>
                <a:lnTo>
                  <a:pt x="40" y="71"/>
                </a:lnTo>
                <a:lnTo>
                  <a:pt x="18" y="56"/>
                </a:lnTo>
                <a:lnTo>
                  <a:pt x="0" y="39"/>
                </a:lnTo>
                <a:lnTo>
                  <a:pt x="0" y="39"/>
                </a:lnTo>
                <a:lnTo>
                  <a:pt x="40" y="29"/>
                </a:lnTo>
                <a:lnTo>
                  <a:pt x="99" y="15"/>
                </a:lnTo>
                <a:lnTo>
                  <a:pt x="134" y="9"/>
                </a:lnTo>
                <a:lnTo>
                  <a:pt x="169" y="5"/>
                </a:lnTo>
                <a:lnTo>
                  <a:pt x="205" y="2"/>
                </a:lnTo>
                <a:lnTo>
                  <a:pt x="242" y="0"/>
                </a:lnTo>
                <a:lnTo>
                  <a:pt x="242" y="0"/>
                </a:lnTo>
                <a:lnTo>
                  <a:pt x="275" y="2"/>
                </a:lnTo>
                <a:lnTo>
                  <a:pt x="309" y="5"/>
                </a:lnTo>
                <a:lnTo>
                  <a:pt x="341" y="12"/>
                </a:lnTo>
                <a:lnTo>
                  <a:pt x="372" y="19"/>
                </a:lnTo>
                <a:lnTo>
                  <a:pt x="403" y="27"/>
                </a:lnTo>
                <a:lnTo>
                  <a:pt x="430" y="36"/>
                </a:lnTo>
                <a:lnTo>
                  <a:pt x="471" y="51"/>
                </a:lnTo>
                <a:lnTo>
                  <a:pt x="471" y="51"/>
                </a:lnTo>
                <a:close/>
              </a:path>
            </a:pathLst>
          </a:custGeom>
          <a:solidFill>
            <a:srgbClr val="F086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Freeform 37"/>
          <p:cNvSpPr/>
          <p:nvPr>
            <p:custDataLst>
              <p:tags r:id="rId34"/>
            </p:custDataLst>
          </p:nvPr>
        </p:nvSpPr>
        <p:spPr bwMode="auto">
          <a:xfrm>
            <a:off x="915054" y="1307702"/>
            <a:ext cx="77890" cy="116835"/>
          </a:xfrm>
          <a:custGeom>
            <a:avLst/>
            <a:gdLst>
              <a:gd name="T0" fmla="*/ 0 w 69"/>
              <a:gd name="T1" fmla="*/ 0 h 106"/>
              <a:gd name="T2" fmla="*/ 0 w 69"/>
              <a:gd name="T3" fmla="*/ 0 h 106"/>
              <a:gd name="T4" fmla="*/ 10 w 69"/>
              <a:gd name="T5" fmla="*/ 7 h 106"/>
              <a:gd name="T6" fmla="*/ 19 w 69"/>
              <a:gd name="T7" fmla="*/ 15 h 106"/>
              <a:gd name="T8" fmla="*/ 31 w 69"/>
              <a:gd name="T9" fmla="*/ 27 h 106"/>
              <a:gd name="T10" fmla="*/ 42 w 69"/>
              <a:gd name="T11" fmla="*/ 42 h 106"/>
              <a:gd name="T12" fmla="*/ 54 w 69"/>
              <a:gd name="T13" fmla="*/ 59 h 106"/>
              <a:gd name="T14" fmla="*/ 64 w 69"/>
              <a:gd name="T15" fmla="*/ 81 h 106"/>
              <a:gd name="T16" fmla="*/ 68 w 69"/>
              <a:gd name="T17" fmla="*/ 93 h 106"/>
              <a:gd name="T18" fmla="*/ 69 w 69"/>
              <a:gd name="T19" fmla="*/ 106 h 106"/>
              <a:gd name="T20" fmla="*/ 69 w 69"/>
              <a:gd name="T21" fmla="*/ 106 h 106"/>
              <a:gd name="T22" fmla="*/ 51 w 69"/>
              <a:gd name="T23" fmla="*/ 84 h 106"/>
              <a:gd name="T24" fmla="*/ 36 w 69"/>
              <a:gd name="T25" fmla="*/ 66 h 106"/>
              <a:gd name="T26" fmla="*/ 29 w 69"/>
              <a:gd name="T27" fmla="*/ 56 h 106"/>
              <a:gd name="T28" fmla="*/ 26 w 69"/>
              <a:gd name="T29" fmla="*/ 47 h 106"/>
              <a:gd name="T30" fmla="*/ 26 w 69"/>
              <a:gd name="T31" fmla="*/ 47 h 106"/>
              <a:gd name="T32" fmla="*/ 19 w 69"/>
              <a:gd name="T33" fmla="*/ 31 h 106"/>
              <a:gd name="T34" fmla="*/ 10 w 69"/>
              <a:gd name="T35" fmla="*/ 15 h 106"/>
              <a:gd name="T36" fmla="*/ 0 w 69"/>
              <a:gd name="T37" fmla="*/ 0 h 106"/>
              <a:gd name="T38" fmla="*/ 0 w 69"/>
              <a:gd name="T39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9" h="106">
                <a:moveTo>
                  <a:pt x="0" y="0"/>
                </a:moveTo>
                <a:lnTo>
                  <a:pt x="0" y="0"/>
                </a:lnTo>
                <a:lnTo>
                  <a:pt x="10" y="7"/>
                </a:lnTo>
                <a:lnTo>
                  <a:pt x="19" y="15"/>
                </a:lnTo>
                <a:lnTo>
                  <a:pt x="31" y="27"/>
                </a:lnTo>
                <a:lnTo>
                  <a:pt x="42" y="42"/>
                </a:lnTo>
                <a:lnTo>
                  <a:pt x="54" y="59"/>
                </a:lnTo>
                <a:lnTo>
                  <a:pt x="64" y="81"/>
                </a:lnTo>
                <a:lnTo>
                  <a:pt x="68" y="93"/>
                </a:lnTo>
                <a:lnTo>
                  <a:pt x="69" y="106"/>
                </a:lnTo>
                <a:lnTo>
                  <a:pt x="69" y="106"/>
                </a:lnTo>
                <a:lnTo>
                  <a:pt x="51" y="84"/>
                </a:lnTo>
                <a:lnTo>
                  <a:pt x="36" y="66"/>
                </a:lnTo>
                <a:lnTo>
                  <a:pt x="29" y="56"/>
                </a:lnTo>
                <a:lnTo>
                  <a:pt x="26" y="47"/>
                </a:lnTo>
                <a:lnTo>
                  <a:pt x="26" y="47"/>
                </a:lnTo>
                <a:lnTo>
                  <a:pt x="19" y="31"/>
                </a:lnTo>
                <a:lnTo>
                  <a:pt x="10" y="1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DEA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Freeform 38"/>
          <p:cNvSpPr/>
          <p:nvPr>
            <p:custDataLst>
              <p:tags r:id="rId35"/>
            </p:custDataLst>
          </p:nvPr>
        </p:nvSpPr>
        <p:spPr bwMode="auto">
          <a:xfrm>
            <a:off x="1880419" y="1307702"/>
            <a:ext cx="77890" cy="116835"/>
          </a:xfrm>
          <a:custGeom>
            <a:avLst/>
            <a:gdLst>
              <a:gd name="T0" fmla="*/ 71 w 71"/>
              <a:gd name="T1" fmla="*/ 0 h 106"/>
              <a:gd name="T2" fmla="*/ 71 w 71"/>
              <a:gd name="T3" fmla="*/ 0 h 106"/>
              <a:gd name="T4" fmla="*/ 61 w 71"/>
              <a:gd name="T5" fmla="*/ 7 h 106"/>
              <a:gd name="T6" fmla="*/ 52 w 71"/>
              <a:gd name="T7" fmla="*/ 15 h 106"/>
              <a:gd name="T8" fmla="*/ 41 w 71"/>
              <a:gd name="T9" fmla="*/ 27 h 106"/>
              <a:gd name="T10" fmla="*/ 29 w 71"/>
              <a:gd name="T11" fmla="*/ 42 h 106"/>
              <a:gd name="T12" fmla="*/ 17 w 71"/>
              <a:gd name="T13" fmla="*/ 61 h 106"/>
              <a:gd name="T14" fmla="*/ 7 w 71"/>
              <a:gd name="T15" fmla="*/ 83 h 106"/>
              <a:gd name="T16" fmla="*/ 4 w 71"/>
              <a:gd name="T17" fmla="*/ 94 h 106"/>
              <a:gd name="T18" fmla="*/ 0 w 71"/>
              <a:gd name="T19" fmla="*/ 106 h 106"/>
              <a:gd name="T20" fmla="*/ 0 w 71"/>
              <a:gd name="T21" fmla="*/ 106 h 106"/>
              <a:gd name="T22" fmla="*/ 21 w 71"/>
              <a:gd name="T23" fmla="*/ 86 h 106"/>
              <a:gd name="T24" fmla="*/ 36 w 71"/>
              <a:gd name="T25" fmla="*/ 66 h 106"/>
              <a:gd name="T26" fmla="*/ 42 w 71"/>
              <a:gd name="T27" fmla="*/ 56 h 106"/>
              <a:gd name="T28" fmla="*/ 46 w 71"/>
              <a:gd name="T29" fmla="*/ 47 h 106"/>
              <a:gd name="T30" fmla="*/ 46 w 71"/>
              <a:gd name="T31" fmla="*/ 47 h 106"/>
              <a:gd name="T32" fmla="*/ 52 w 71"/>
              <a:gd name="T33" fmla="*/ 32 h 106"/>
              <a:gd name="T34" fmla="*/ 61 w 71"/>
              <a:gd name="T35" fmla="*/ 17 h 106"/>
              <a:gd name="T36" fmla="*/ 71 w 71"/>
              <a:gd name="T37" fmla="*/ 0 h 106"/>
              <a:gd name="T38" fmla="*/ 71 w 71"/>
              <a:gd name="T39" fmla="*/ 0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1" h="106">
                <a:moveTo>
                  <a:pt x="71" y="0"/>
                </a:moveTo>
                <a:lnTo>
                  <a:pt x="71" y="0"/>
                </a:lnTo>
                <a:lnTo>
                  <a:pt x="61" y="7"/>
                </a:lnTo>
                <a:lnTo>
                  <a:pt x="52" y="15"/>
                </a:lnTo>
                <a:lnTo>
                  <a:pt x="41" y="27"/>
                </a:lnTo>
                <a:lnTo>
                  <a:pt x="29" y="42"/>
                </a:lnTo>
                <a:lnTo>
                  <a:pt x="17" y="61"/>
                </a:lnTo>
                <a:lnTo>
                  <a:pt x="7" y="83"/>
                </a:lnTo>
                <a:lnTo>
                  <a:pt x="4" y="94"/>
                </a:lnTo>
                <a:lnTo>
                  <a:pt x="0" y="106"/>
                </a:lnTo>
                <a:lnTo>
                  <a:pt x="0" y="106"/>
                </a:lnTo>
                <a:lnTo>
                  <a:pt x="21" y="86"/>
                </a:lnTo>
                <a:lnTo>
                  <a:pt x="36" y="66"/>
                </a:lnTo>
                <a:lnTo>
                  <a:pt x="42" y="56"/>
                </a:lnTo>
                <a:lnTo>
                  <a:pt x="46" y="47"/>
                </a:lnTo>
                <a:lnTo>
                  <a:pt x="46" y="47"/>
                </a:lnTo>
                <a:lnTo>
                  <a:pt x="52" y="32"/>
                </a:lnTo>
                <a:lnTo>
                  <a:pt x="61" y="17"/>
                </a:lnTo>
                <a:lnTo>
                  <a:pt x="71" y="0"/>
                </a:lnTo>
                <a:lnTo>
                  <a:pt x="71" y="0"/>
                </a:lnTo>
                <a:close/>
              </a:path>
            </a:pathLst>
          </a:custGeom>
          <a:solidFill>
            <a:srgbClr val="DEA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Freeform 39"/>
          <p:cNvSpPr/>
          <p:nvPr>
            <p:custDataLst>
              <p:tags r:id="rId36"/>
            </p:custDataLst>
          </p:nvPr>
        </p:nvSpPr>
        <p:spPr bwMode="auto">
          <a:xfrm>
            <a:off x="1054312" y="1095275"/>
            <a:ext cx="225409" cy="62548"/>
          </a:xfrm>
          <a:custGeom>
            <a:avLst/>
            <a:gdLst>
              <a:gd name="T0" fmla="*/ 203 w 203"/>
              <a:gd name="T1" fmla="*/ 0 h 57"/>
              <a:gd name="T2" fmla="*/ 203 w 203"/>
              <a:gd name="T3" fmla="*/ 0 h 57"/>
              <a:gd name="T4" fmla="*/ 200 w 203"/>
              <a:gd name="T5" fmla="*/ 4 h 57"/>
              <a:gd name="T6" fmla="*/ 192 w 203"/>
              <a:gd name="T7" fmla="*/ 12 h 57"/>
              <a:gd name="T8" fmla="*/ 176 w 203"/>
              <a:gd name="T9" fmla="*/ 24 h 57"/>
              <a:gd name="T10" fmla="*/ 166 w 203"/>
              <a:gd name="T11" fmla="*/ 31 h 57"/>
              <a:gd name="T12" fmla="*/ 156 w 203"/>
              <a:gd name="T13" fmla="*/ 37 h 57"/>
              <a:gd name="T14" fmla="*/ 143 w 203"/>
              <a:gd name="T15" fmla="*/ 44 h 57"/>
              <a:gd name="T16" fmla="*/ 128 w 203"/>
              <a:gd name="T17" fmla="*/ 49 h 57"/>
              <a:gd name="T18" fmla="*/ 111 w 203"/>
              <a:gd name="T19" fmla="*/ 52 h 57"/>
              <a:gd name="T20" fmla="*/ 93 w 203"/>
              <a:gd name="T21" fmla="*/ 56 h 57"/>
              <a:gd name="T22" fmla="*/ 72 w 203"/>
              <a:gd name="T23" fmla="*/ 57 h 57"/>
              <a:gd name="T24" fmla="*/ 51 w 203"/>
              <a:gd name="T25" fmla="*/ 57 h 57"/>
              <a:gd name="T26" fmla="*/ 25 w 203"/>
              <a:gd name="T27" fmla="*/ 54 h 57"/>
              <a:gd name="T28" fmla="*/ 0 w 203"/>
              <a:gd name="T29" fmla="*/ 49 h 57"/>
              <a:gd name="T30" fmla="*/ 0 w 203"/>
              <a:gd name="T31" fmla="*/ 49 h 57"/>
              <a:gd name="T32" fmla="*/ 22 w 203"/>
              <a:gd name="T33" fmla="*/ 49 h 57"/>
              <a:gd name="T34" fmla="*/ 46 w 203"/>
              <a:gd name="T35" fmla="*/ 47 h 57"/>
              <a:gd name="T36" fmla="*/ 76 w 203"/>
              <a:gd name="T37" fmla="*/ 44 h 57"/>
              <a:gd name="T38" fmla="*/ 109 w 203"/>
              <a:gd name="T39" fmla="*/ 39 h 57"/>
              <a:gd name="T40" fmla="*/ 143 w 203"/>
              <a:gd name="T41" fmla="*/ 31 h 57"/>
              <a:gd name="T42" fmla="*/ 160 w 203"/>
              <a:gd name="T43" fmla="*/ 24 h 57"/>
              <a:gd name="T44" fmla="*/ 175 w 203"/>
              <a:gd name="T45" fmla="*/ 17 h 57"/>
              <a:gd name="T46" fmla="*/ 190 w 203"/>
              <a:gd name="T47" fmla="*/ 9 h 57"/>
              <a:gd name="T48" fmla="*/ 203 w 203"/>
              <a:gd name="T49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3" h="57">
                <a:moveTo>
                  <a:pt x="203" y="0"/>
                </a:moveTo>
                <a:lnTo>
                  <a:pt x="203" y="0"/>
                </a:lnTo>
                <a:lnTo>
                  <a:pt x="200" y="4"/>
                </a:lnTo>
                <a:lnTo>
                  <a:pt x="192" y="12"/>
                </a:lnTo>
                <a:lnTo>
                  <a:pt x="176" y="24"/>
                </a:lnTo>
                <a:lnTo>
                  <a:pt x="166" y="31"/>
                </a:lnTo>
                <a:lnTo>
                  <a:pt x="156" y="37"/>
                </a:lnTo>
                <a:lnTo>
                  <a:pt x="143" y="44"/>
                </a:lnTo>
                <a:lnTo>
                  <a:pt x="128" y="49"/>
                </a:lnTo>
                <a:lnTo>
                  <a:pt x="111" y="52"/>
                </a:lnTo>
                <a:lnTo>
                  <a:pt x="93" y="56"/>
                </a:lnTo>
                <a:lnTo>
                  <a:pt x="72" y="57"/>
                </a:lnTo>
                <a:lnTo>
                  <a:pt x="51" y="57"/>
                </a:lnTo>
                <a:lnTo>
                  <a:pt x="25" y="54"/>
                </a:lnTo>
                <a:lnTo>
                  <a:pt x="0" y="49"/>
                </a:lnTo>
                <a:lnTo>
                  <a:pt x="0" y="49"/>
                </a:lnTo>
                <a:lnTo>
                  <a:pt x="22" y="49"/>
                </a:lnTo>
                <a:lnTo>
                  <a:pt x="46" y="47"/>
                </a:lnTo>
                <a:lnTo>
                  <a:pt x="76" y="44"/>
                </a:lnTo>
                <a:lnTo>
                  <a:pt x="109" y="39"/>
                </a:lnTo>
                <a:lnTo>
                  <a:pt x="143" y="31"/>
                </a:lnTo>
                <a:lnTo>
                  <a:pt x="160" y="24"/>
                </a:lnTo>
                <a:lnTo>
                  <a:pt x="175" y="17"/>
                </a:lnTo>
                <a:lnTo>
                  <a:pt x="190" y="9"/>
                </a:lnTo>
                <a:lnTo>
                  <a:pt x="203" y="0"/>
                </a:lnTo>
                <a:close/>
              </a:path>
            </a:pathLst>
          </a:custGeom>
          <a:solidFill>
            <a:srgbClr val="DEA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Freeform 40"/>
          <p:cNvSpPr/>
          <p:nvPr>
            <p:custDataLst>
              <p:tags r:id="rId37"/>
            </p:custDataLst>
          </p:nvPr>
        </p:nvSpPr>
        <p:spPr bwMode="auto">
          <a:xfrm>
            <a:off x="1054312" y="1095275"/>
            <a:ext cx="225409" cy="62548"/>
          </a:xfrm>
          <a:custGeom>
            <a:avLst/>
            <a:gdLst>
              <a:gd name="T0" fmla="*/ 203 w 203"/>
              <a:gd name="T1" fmla="*/ 0 h 57"/>
              <a:gd name="T2" fmla="*/ 203 w 203"/>
              <a:gd name="T3" fmla="*/ 0 h 57"/>
              <a:gd name="T4" fmla="*/ 200 w 203"/>
              <a:gd name="T5" fmla="*/ 4 h 57"/>
              <a:gd name="T6" fmla="*/ 192 w 203"/>
              <a:gd name="T7" fmla="*/ 12 h 57"/>
              <a:gd name="T8" fmla="*/ 176 w 203"/>
              <a:gd name="T9" fmla="*/ 24 h 57"/>
              <a:gd name="T10" fmla="*/ 166 w 203"/>
              <a:gd name="T11" fmla="*/ 31 h 57"/>
              <a:gd name="T12" fmla="*/ 156 w 203"/>
              <a:gd name="T13" fmla="*/ 37 h 57"/>
              <a:gd name="T14" fmla="*/ 143 w 203"/>
              <a:gd name="T15" fmla="*/ 44 h 57"/>
              <a:gd name="T16" fmla="*/ 128 w 203"/>
              <a:gd name="T17" fmla="*/ 49 h 57"/>
              <a:gd name="T18" fmla="*/ 111 w 203"/>
              <a:gd name="T19" fmla="*/ 52 h 57"/>
              <a:gd name="T20" fmla="*/ 93 w 203"/>
              <a:gd name="T21" fmla="*/ 56 h 57"/>
              <a:gd name="T22" fmla="*/ 72 w 203"/>
              <a:gd name="T23" fmla="*/ 57 h 57"/>
              <a:gd name="T24" fmla="*/ 51 w 203"/>
              <a:gd name="T25" fmla="*/ 57 h 57"/>
              <a:gd name="T26" fmla="*/ 25 w 203"/>
              <a:gd name="T27" fmla="*/ 54 h 57"/>
              <a:gd name="T28" fmla="*/ 0 w 203"/>
              <a:gd name="T29" fmla="*/ 49 h 57"/>
              <a:gd name="T30" fmla="*/ 0 w 203"/>
              <a:gd name="T31" fmla="*/ 49 h 57"/>
              <a:gd name="T32" fmla="*/ 22 w 203"/>
              <a:gd name="T33" fmla="*/ 49 h 57"/>
              <a:gd name="T34" fmla="*/ 46 w 203"/>
              <a:gd name="T35" fmla="*/ 47 h 57"/>
              <a:gd name="T36" fmla="*/ 76 w 203"/>
              <a:gd name="T37" fmla="*/ 44 h 57"/>
              <a:gd name="T38" fmla="*/ 109 w 203"/>
              <a:gd name="T39" fmla="*/ 39 h 57"/>
              <a:gd name="T40" fmla="*/ 143 w 203"/>
              <a:gd name="T41" fmla="*/ 31 h 57"/>
              <a:gd name="T42" fmla="*/ 160 w 203"/>
              <a:gd name="T43" fmla="*/ 24 h 57"/>
              <a:gd name="T44" fmla="*/ 175 w 203"/>
              <a:gd name="T45" fmla="*/ 17 h 57"/>
              <a:gd name="T46" fmla="*/ 190 w 203"/>
              <a:gd name="T47" fmla="*/ 9 h 57"/>
              <a:gd name="T48" fmla="*/ 203 w 203"/>
              <a:gd name="T49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3" h="57">
                <a:moveTo>
                  <a:pt x="203" y="0"/>
                </a:moveTo>
                <a:lnTo>
                  <a:pt x="203" y="0"/>
                </a:lnTo>
                <a:lnTo>
                  <a:pt x="200" y="4"/>
                </a:lnTo>
                <a:lnTo>
                  <a:pt x="192" y="12"/>
                </a:lnTo>
                <a:lnTo>
                  <a:pt x="176" y="24"/>
                </a:lnTo>
                <a:lnTo>
                  <a:pt x="166" y="31"/>
                </a:lnTo>
                <a:lnTo>
                  <a:pt x="156" y="37"/>
                </a:lnTo>
                <a:lnTo>
                  <a:pt x="143" y="44"/>
                </a:lnTo>
                <a:lnTo>
                  <a:pt x="128" y="49"/>
                </a:lnTo>
                <a:lnTo>
                  <a:pt x="111" y="52"/>
                </a:lnTo>
                <a:lnTo>
                  <a:pt x="93" y="56"/>
                </a:lnTo>
                <a:lnTo>
                  <a:pt x="72" y="57"/>
                </a:lnTo>
                <a:lnTo>
                  <a:pt x="51" y="57"/>
                </a:lnTo>
                <a:lnTo>
                  <a:pt x="25" y="54"/>
                </a:lnTo>
                <a:lnTo>
                  <a:pt x="0" y="49"/>
                </a:lnTo>
                <a:lnTo>
                  <a:pt x="0" y="49"/>
                </a:lnTo>
                <a:lnTo>
                  <a:pt x="22" y="49"/>
                </a:lnTo>
                <a:lnTo>
                  <a:pt x="46" y="47"/>
                </a:lnTo>
                <a:lnTo>
                  <a:pt x="76" y="44"/>
                </a:lnTo>
                <a:lnTo>
                  <a:pt x="109" y="39"/>
                </a:lnTo>
                <a:lnTo>
                  <a:pt x="143" y="31"/>
                </a:lnTo>
                <a:lnTo>
                  <a:pt x="160" y="24"/>
                </a:lnTo>
                <a:lnTo>
                  <a:pt x="175" y="17"/>
                </a:lnTo>
                <a:lnTo>
                  <a:pt x="190" y="9"/>
                </a:lnTo>
                <a:lnTo>
                  <a:pt x="20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Freeform 41"/>
          <p:cNvSpPr/>
          <p:nvPr>
            <p:custDataLst>
              <p:tags r:id="rId38"/>
            </p:custDataLst>
          </p:nvPr>
        </p:nvSpPr>
        <p:spPr bwMode="auto">
          <a:xfrm>
            <a:off x="1577119" y="1095275"/>
            <a:ext cx="223049" cy="62548"/>
          </a:xfrm>
          <a:custGeom>
            <a:avLst/>
            <a:gdLst>
              <a:gd name="T0" fmla="*/ 0 w 203"/>
              <a:gd name="T1" fmla="*/ 0 h 57"/>
              <a:gd name="T2" fmla="*/ 0 w 203"/>
              <a:gd name="T3" fmla="*/ 0 h 57"/>
              <a:gd name="T4" fmla="*/ 3 w 203"/>
              <a:gd name="T5" fmla="*/ 4 h 57"/>
              <a:gd name="T6" fmla="*/ 12 w 203"/>
              <a:gd name="T7" fmla="*/ 12 h 57"/>
              <a:gd name="T8" fmla="*/ 27 w 203"/>
              <a:gd name="T9" fmla="*/ 26 h 57"/>
              <a:gd name="T10" fmla="*/ 35 w 203"/>
              <a:gd name="T11" fmla="*/ 31 h 57"/>
              <a:gd name="T12" fmla="*/ 47 w 203"/>
              <a:gd name="T13" fmla="*/ 37 h 57"/>
              <a:gd name="T14" fmla="*/ 60 w 203"/>
              <a:gd name="T15" fmla="*/ 44 h 57"/>
              <a:gd name="T16" fmla="*/ 75 w 203"/>
              <a:gd name="T17" fmla="*/ 49 h 57"/>
              <a:gd name="T18" fmla="*/ 92 w 203"/>
              <a:gd name="T19" fmla="*/ 54 h 57"/>
              <a:gd name="T20" fmla="*/ 111 w 203"/>
              <a:gd name="T21" fmla="*/ 57 h 57"/>
              <a:gd name="T22" fmla="*/ 131 w 203"/>
              <a:gd name="T23" fmla="*/ 57 h 57"/>
              <a:gd name="T24" fmla="*/ 153 w 203"/>
              <a:gd name="T25" fmla="*/ 57 h 57"/>
              <a:gd name="T26" fmla="*/ 176 w 203"/>
              <a:gd name="T27" fmla="*/ 56 h 57"/>
              <a:gd name="T28" fmla="*/ 203 w 203"/>
              <a:gd name="T29" fmla="*/ 51 h 57"/>
              <a:gd name="T30" fmla="*/ 203 w 203"/>
              <a:gd name="T31" fmla="*/ 51 h 57"/>
              <a:gd name="T32" fmla="*/ 181 w 203"/>
              <a:gd name="T33" fmla="*/ 51 h 57"/>
              <a:gd name="T34" fmla="*/ 156 w 203"/>
              <a:gd name="T35" fmla="*/ 49 h 57"/>
              <a:gd name="T36" fmla="*/ 126 w 203"/>
              <a:gd name="T37" fmla="*/ 46 h 57"/>
              <a:gd name="T38" fmla="*/ 94 w 203"/>
              <a:gd name="T39" fmla="*/ 39 h 57"/>
              <a:gd name="T40" fmla="*/ 60 w 203"/>
              <a:gd name="T41" fmla="*/ 31 h 57"/>
              <a:gd name="T42" fmla="*/ 43 w 203"/>
              <a:gd name="T43" fmla="*/ 24 h 57"/>
              <a:gd name="T44" fmla="*/ 28 w 203"/>
              <a:gd name="T45" fmla="*/ 17 h 57"/>
              <a:gd name="T46" fmla="*/ 13 w 203"/>
              <a:gd name="T47" fmla="*/ 9 h 57"/>
              <a:gd name="T48" fmla="*/ 0 w 203"/>
              <a:gd name="T49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3" h="57">
                <a:moveTo>
                  <a:pt x="0" y="0"/>
                </a:moveTo>
                <a:lnTo>
                  <a:pt x="0" y="0"/>
                </a:lnTo>
                <a:lnTo>
                  <a:pt x="3" y="4"/>
                </a:lnTo>
                <a:lnTo>
                  <a:pt x="12" y="12"/>
                </a:lnTo>
                <a:lnTo>
                  <a:pt x="27" y="26"/>
                </a:lnTo>
                <a:lnTo>
                  <a:pt x="35" y="31"/>
                </a:lnTo>
                <a:lnTo>
                  <a:pt x="47" y="37"/>
                </a:lnTo>
                <a:lnTo>
                  <a:pt x="60" y="44"/>
                </a:lnTo>
                <a:lnTo>
                  <a:pt x="75" y="49"/>
                </a:lnTo>
                <a:lnTo>
                  <a:pt x="92" y="54"/>
                </a:lnTo>
                <a:lnTo>
                  <a:pt x="111" y="57"/>
                </a:lnTo>
                <a:lnTo>
                  <a:pt x="131" y="57"/>
                </a:lnTo>
                <a:lnTo>
                  <a:pt x="153" y="57"/>
                </a:lnTo>
                <a:lnTo>
                  <a:pt x="176" y="56"/>
                </a:lnTo>
                <a:lnTo>
                  <a:pt x="203" y="51"/>
                </a:lnTo>
                <a:lnTo>
                  <a:pt x="203" y="51"/>
                </a:lnTo>
                <a:lnTo>
                  <a:pt x="181" y="51"/>
                </a:lnTo>
                <a:lnTo>
                  <a:pt x="156" y="49"/>
                </a:lnTo>
                <a:lnTo>
                  <a:pt x="126" y="46"/>
                </a:lnTo>
                <a:lnTo>
                  <a:pt x="94" y="39"/>
                </a:lnTo>
                <a:lnTo>
                  <a:pt x="60" y="31"/>
                </a:lnTo>
                <a:lnTo>
                  <a:pt x="43" y="24"/>
                </a:lnTo>
                <a:lnTo>
                  <a:pt x="28" y="17"/>
                </a:lnTo>
                <a:lnTo>
                  <a:pt x="13" y="9"/>
                </a:lnTo>
                <a:lnTo>
                  <a:pt x="0" y="0"/>
                </a:lnTo>
                <a:close/>
              </a:path>
            </a:pathLst>
          </a:custGeom>
          <a:solidFill>
            <a:srgbClr val="DEA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Freeform 42"/>
          <p:cNvSpPr/>
          <p:nvPr>
            <p:custDataLst>
              <p:tags r:id="rId39"/>
            </p:custDataLst>
          </p:nvPr>
        </p:nvSpPr>
        <p:spPr bwMode="auto">
          <a:xfrm>
            <a:off x="1577119" y="1095275"/>
            <a:ext cx="223049" cy="62548"/>
          </a:xfrm>
          <a:custGeom>
            <a:avLst/>
            <a:gdLst>
              <a:gd name="T0" fmla="*/ 0 w 203"/>
              <a:gd name="T1" fmla="*/ 0 h 57"/>
              <a:gd name="T2" fmla="*/ 0 w 203"/>
              <a:gd name="T3" fmla="*/ 0 h 57"/>
              <a:gd name="T4" fmla="*/ 3 w 203"/>
              <a:gd name="T5" fmla="*/ 4 h 57"/>
              <a:gd name="T6" fmla="*/ 12 w 203"/>
              <a:gd name="T7" fmla="*/ 12 h 57"/>
              <a:gd name="T8" fmla="*/ 27 w 203"/>
              <a:gd name="T9" fmla="*/ 26 h 57"/>
              <a:gd name="T10" fmla="*/ 35 w 203"/>
              <a:gd name="T11" fmla="*/ 31 h 57"/>
              <a:gd name="T12" fmla="*/ 47 w 203"/>
              <a:gd name="T13" fmla="*/ 37 h 57"/>
              <a:gd name="T14" fmla="*/ 60 w 203"/>
              <a:gd name="T15" fmla="*/ 44 h 57"/>
              <a:gd name="T16" fmla="*/ 75 w 203"/>
              <a:gd name="T17" fmla="*/ 49 h 57"/>
              <a:gd name="T18" fmla="*/ 92 w 203"/>
              <a:gd name="T19" fmla="*/ 54 h 57"/>
              <a:gd name="T20" fmla="*/ 111 w 203"/>
              <a:gd name="T21" fmla="*/ 57 h 57"/>
              <a:gd name="T22" fmla="*/ 131 w 203"/>
              <a:gd name="T23" fmla="*/ 57 h 57"/>
              <a:gd name="T24" fmla="*/ 153 w 203"/>
              <a:gd name="T25" fmla="*/ 57 h 57"/>
              <a:gd name="T26" fmla="*/ 176 w 203"/>
              <a:gd name="T27" fmla="*/ 56 h 57"/>
              <a:gd name="T28" fmla="*/ 203 w 203"/>
              <a:gd name="T29" fmla="*/ 51 h 57"/>
              <a:gd name="T30" fmla="*/ 203 w 203"/>
              <a:gd name="T31" fmla="*/ 51 h 57"/>
              <a:gd name="T32" fmla="*/ 181 w 203"/>
              <a:gd name="T33" fmla="*/ 51 h 57"/>
              <a:gd name="T34" fmla="*/ 156 w 203"/>
              <a:gd name="T35" fmla="*/ 49 h 57"/>
              <a:gd name="T36" fmla="*/ 126 w 203"/>
              <a:gd name="T37" fmla="*/ 46 h 57"/>
              <a:gd name="T38" fmla="*/ 94 w 203"/>
              <a:gd name="T39" fmla="*/ 39 h 57"/>
              <a:gd name="T40" fmla="*/ 60 w 203"/>
              <a:gd name="T41" fmla="*/ 31 h 57"/>
              <a:gd name="T42" fmla="*/ 43 w 203"/>
              <a:gd name="T43" fmla="*/ 24 h 57"/>
              <a:gd name="T44" fmla="*/ 28 w 203"/>
              <a:gd name="T45" fmla="*/ 17 h 57"/>
              <a:gd name="T46" fmla="*/ 13 w 203"/>
              <a:gd name="T47" fmla="*/ 9 h 57"/>
              <a:gd name="T48" fmla="*/ 0 w 203"/>
              <a:gd name="T49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3" h="57">
                <a:moveTo>
                  <a:pt x="0" y="0"/>
                </a:moveTo>
                <a:lnTo>
                  <a:pt x="0" y="0"/>
                </a:lnTo>
                <a:lnTo>
                  <a:pt x="3" y="4"/>
                </a:lnTo>
                <a:lnTo>
                  <a:pt x="12" y="12"/>
                </a:lnTo>
                <a:lnTo>
                  <a:pt x="27" y="26"/>
                </a:lnTo>
                <a:lnTo>
                  <a:pt x="35" y="31"/>
                </a:lnTo>
                <a:lnTo>
                  <a:pt x="47" y="37"/>
                </a:lnTo>
                <a:lnTo>
                  <a:pt x="60" y="44"/>
                </a:lnTo>
                <a:lnTo>
                  <a:pt x="75" y="49"/>
                </a:lnTo>
                <a:lnTo>
                  <a:pt x="92" y="54"/>
                </a:lnTo>
                <a:lnTo>
                  <a:pt x="111" y="57"/>
                </a:lnTo>
                <a:lnTo>
                  <a:pt x="131" y="57"/>
                </a:lnTo>
                <a:lnTo>
                  <a:pt x="153" y="57"/>
                </a:lnTo>
                <a:lnTo>
                  <a:pt x="176" y="56"/>
                </a:lnTo>
                <a:lnTo>
                  <a:pt x="203" y="51"/>
                </a:lnTo>
                <a:lnTo>
                  <a:pt x="203" y="51"/>
                </a:lnTo>
                <a:lnTo>
                  <a:pt x="181" y="51"/>
                </a:lnTo>
                <a:lnTo>
                  <a:pt x="156" y="49"/>
                </a:lnTo>
                <a:lnTo>
                  <a:pt x="126" y="46"/>
                </a:lnTo>
                <a:lnTo>
                  <a:pt x="94" y="39"/>
                </a:lnTo>
                <a:lnTo>
                  <a:pt x="60" y="31"/>
                </a:lnTo>
                <a:lnTo>
                  <a:pt x="43" y="24"/>
                </a:lnTo>
                <a:lnTo>
                  <a:pt x="28" y="17"/>
                </a:lnTo>
                <a:lnTo>
                  <a:pt x="13" y="9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Freeform 43"/>
          <p:cNvSpPr/>
          <p:nvPr>
            <p:custDataLst>
              <p:tags r:id="rId40"/>
            </p:custDataLst>
          </p:nvPr>
        </p:nvSpPr>
        <p:spPr bwMode="auto">
          <a:xfrm>
            <a:off x="1443763" y="4220319"/>
            <a:ext cx="12982" cy="0"/>
          </a:xfrm>
          <a:custGeom>
            <a:avLst/>
            <a:gdLst>
              <a:gd name="T0" fmla="*/ 11 w 11"/>
              <a:gd name="T1" fmla="*/ 11 w 11"/>
              <a:gd name="T2" fmla="*/ 0 w 11"/>
              <a:gd name="T3" fmla="*/ 11 w 1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1">
                <a:moveTo>
                  <a:pt x="11" y="0"/>
                </a:moveTo>
                <a:lnTo>
                  <a:pt x="11" y="0"/>
                </a:lnTo>
                <a:lnTo>
                  <a:pt x="0" y="0"/>
                </a:lnTo>
                <a:lnTo>
                  <a:pt x="11" y="0"/>
                </a:lnTo>
                <a:close/>
              </a:path>
            </a:pathLst>
          </a:custGeom>
          <a:solidFill>
            <a:srgbClr val="2F34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Freeform 44"/>
          <p:cNvSpPr/>
          <p:nvPr>
            <p:custDataLst>
              <p:tags r:id="rId41"/>
            </p:custDataLst>
          </p:nvPr>
        </p:nvSpPr>
        <p:spPr bwMode="auto">
          <a:xfrm>
            <a:off x="543306" y="4003170"/>
            <a:ext cx="564113" cy="449638"/>
          </a:xfrm>
          <a:custGeom>
            <a:avLst/>
            <a:gdLst>
              <a:gd name="T0" fmla="*/ 119 w 510"/>
              <a:gd name="T1" fmla="*/ 0 h 406"/>
              <a:gd name="T2" fmla="*/ 132 w 510"/>
              <a:gd name="T3" fmla="*/ 20 h 406"/>
              <a:gd name="T4" fmla="*/ 163 w 510"/>
              <a:gd name="T5" fmla="*/ 44 h 406"/>
              <a:gd name="T6" fmla="*/ 183 w 510"/>
              <a:gd name="T7" fmla="*/ 54 h 406"/>
              <a:gd name="T8" fmla="*/ 211 w 510"/>
              <a:gd name="T9" fmla="*/ 62 h 406"/>
              <a:gd name="T10" fmla="*/ 243 w 510"/>
              <a:gd name="T11" fmla="*/ 64 h 406"/>
              <a:gd name="T12" fmla="*/ 253 w 510"/>
              <a:gd name="T13" fmla="*/ 66 h 406"/>
              <a:gd name="T14" fmla="*/ 309 w 510"/>
              <a:gd name="T15" fmla="*/ 69 h 406"/>
              <a:gd name="T16" fmla="*/ 369 w 510"/>
              <a:gd name="T17" fmla="*/ 66 h 406"/>
              <a:gd name="T18" fmla="*/ 408 w 510"/>
              <a:gd name="T19" fmla="*/ 59 h 406"/>
              <a:gd name="T20" fmla="*/ 481 w 510"/>
              <a:gd name="T21" fmla="*/ 45 h 406"/>
              <a:gd name="T22" fmla="*/ 493 w 510"/>
              <a:gd name="T23" fmla="*/ 45 h 406"/>
              <a:gd name="T24" fmla="*/ 497 w 510"/>
              <a:gd name="T25" fmla="*/ 50 h 406"/>
              <a:gd name="T26" fmla="*/ 491 w 510"/>
              <a:gd name="T27" fmla="*/ 64 h 406"/>
              <a:gd name="T28" fmla="*/ 483 w 510"/>
              <a:gd name="T29" fmla="*/ 77 h 406"/>
              <a:gd name="T30" fmla="*/ 465 w 510"/>
              <a:gd name="T31" fmla="*/ 97 h 406"/>
              <a:gd name="T32" fmla="*/ 438 w 510"/>
              <a:gd name="T33" fmla="*/ 107 h 406"/>
              <a:gd name="T34" fmla="*/ 374 w 510"/>
              <a:gd name="T35" fmla="*/ 121 h 406"/>
              <a:gd name="T36" fmla="*/ 371 w 510"/>
              <a:gd name="T37" fmla="*/ 121 h 406"/>
              <a:gd name="T38" fmla="*/ 369 w 510"/>
              <a:gd name="T39" fmla="*/ 124 h 406"/>
              <a:gd name="T40" fmla="*/ 379 w 510"/>
              <a:gd name="T41" fmla="*/ 134 h 406"/>
              <a:gd name="T42" fmla="*/ 424 w 510"/>
              <a:gd name="T43" fmla="*/ 165 h 406"/>
              <a:gd name="T44" fmla="*/ 460 w 510"/>
              <a:gd name="T45" fmla="*/ 195 h 406"/>
              <a:gd name="T46" fmla="*/ 491 w 510"/>
              <a:gd name="T47" fmla="*/ 232 h 406"/>
              <a:gd name="T48" fmla="*/ 503 w 510"/>
              <a:gd name="T49" fmla="*/ 252 h 406"/>
              <a:gd name="T50" fmla="*/ 508 w 510"/>
              <a:gd name="T51" fmla="*/ 274 h 406"/>
              <a:gd name="T52" fmla="*/ 508 w 510"/>
              <a:gd name="T53" fmla="*/ 295 h 406"/>
              <a:gd name="T54" fmla="*/ 502 w 510"/>
              <a:gd name="T55" fmla="*/ 321 h 406"/>
              <a:gd name="T56" fmla="*/ 486 w 510"/>
              <a:gd name="T57" fmla="*/ 346 h 406"/>
              <a:gd name="T58" fmla="*/ 463 w 510"/>
              <a:gd name="T59" fmla="*/ 373 h 406"/>
              <a:gd name="T60" fmla="*/ 450 w 510"/>
              <a:gd name="T61" fmla="*/ 384 h 406"/>
              <a:gd name="T62" fmla="*/ 419 w 510"/>
              <a:gd name="T63" fmla="*/ 399 h 406"/>
              <a:gd name="T64" fmla="*/ 387 w 510"/>
              <a:gd name="T65" fmla="*/ 406 h 406"/>
              <a:gd name="T66" fmla="*/ 352 w 510"/>
              <a:gd name="T67" fmla="*/ 404 h 406"/>
              <a:gd name="T68" fmla="*/ 317 w 510"/>
              <a:gd name="T69" fmla="*/ 396 h 406"/>
              <a:gd name="T70" fmla="*/ 282 w 510"/>
              <a:gd name="T71" fmla="*/ 383 h 406"/>
              <a:gd name="T72" fmla="*/ 248 w 510"/>
              <a:gd name="T73" fmla="*/ 362 h 406"/>
              <a:gd name="T74" fmla="*/ 218 w 510"/>
              <a:gd name="T75" fmla="*/ 339 h 406"/>
              <a:gd name="T76" fmla="*/ 203 w 510"/>
              <a:gd name="T77" fmla="*/ 326 h 406"/>
              <a:gd name="T78" fmla="*/ 0 w 510"/>
              <a:gd name="T79" fmla="*/ 129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10" h="406">
                <a:moveTo>
                  <a:pt x="119" y="0"/>
                </a:moveTo>
                <a:lnTo>
                  <a:pt x="119" y="0"/>
                </a:lnTo>
                <a:lnTo>
                  <a:pt x="124" y="10"/>
                </a:lnTo>
                <a:lnTo>
                  <a:pt x="132" y="20"/>
                </a:lnTo>
                <a:lnTo>
                  <a:pt x="146" y="32"/>
                </a:lnTo>
                <a:lnTo>
                  <a:pt x="163" y="44"/>
                </a:lnTo>
                <a:lnTo>
                  <a:pt x="173" y="49"/>
                </a:lnTo>
                <a:lnTo>
                  <a:pt x="183" y="54"/>
                </a:lnTo>
                <a:lnTo>
                  <a:pt x="196" y="59"/>
                </a:lnTo>
                <a:lnTo>
                  <a:pt x="211" y="62"/>
                </a:lnTo>
                <a:lnTo>
                  <a:pt x="226" y="64"/>
                </a:lnTo>
                <a:lnTo>
                  <a:pt x="243" y="64"/>
                </a:lnTo>
                <a:lnTo>
                  <a:pt x="243" y="64"/>
                </a:lnTo>
                <a:lnTo>
                  <a:pt x="253" y="66"/>
                </a:lnTo>
                <a:lnTo>
                  <a:pt x="285" y="69"/>
                </a:lnTo>
                <a:lnTo>
                  <a:pt x="309" y="69"/>
                </a:lnTo>
                <a:lnTo>
                  <a:pt x="335" y="67"/>
                </a:lnTo>
                <a:lnTo>
                  <a:pt x="369" y="66"/>
                </a:lnTo>
                <a:lnTo>
                  <a:pt x="408" y="59"/>
                </a:lnTo>
                <a:lnTo>
                  <a:pt x="408" y="59"/>
                </a:lnTo>
                <a:lnTo>
                  <a:pt x="451" y="50"/>
                </a:lnTo>
                <a:lnTo>
                  <a:pt x="481" y="45"/>
                </a:lnTo>
                <a:lnTo>
                  <a:pt x="490" y="44"/>
                </a:lnTo>
                <a:lnTo>
                  <a:pt x="493" y="45"/>
                </a:lnTo>
                <a:lnTo>
                  <a:pt x="495" y="47"/>
                </a:lnTo>
                <a:lnTo>
                  <a:pt x="497" y="50"/>
                </a:lnTo>
                <a:lnTo>
                  <a:pt x="497" y="54"/>
                </a:lnTo>
                <a:lnTo>
                  <a:pt x="491" y="64"/>
                </a:lnTo>
                <a:lnTo>
                  <a:pt x="491" y="64"/>
                </a:lnTo>
                <a:lnTo>
                  <a:pt x="483" y="77"/>
                </a:lnTo>
                <a:lnTo>
                  <a:pt x="475" y="89"/>
                </a:lnTo>
                <a:lnTo>
                  <a:pt x="465" y="97"/>
                </a:lnTo>
                <a:lnTo>
                  <a:pt x="453" y="102"/>
                </a:lnTo>
                <a:lnTo>
                  <a:pt x="438" y="107"/>
                </a:lnTo>
                <a:lnTo>
                  <a:pt x="419" y="113"/>
                </a:lnTo>
                <a:lnTo>
                  <a:pt x="374" y="121"/>
                </a:lnTo>
                <a:lnTo>
                  <a:pt x="374" y="121"/>
                </a:lnTo>
                <a:lnTo>
                  <a:pt x="371" y="121"/>
                </a:lnTo>
                <a:lnTo>
                  <a:pt x="369" y="123"/>
                </a:lnTo>
                <a:lnTo>
                  <a:pt x="369" y="124"/>
                </a:lnTo>
                <a:lnTo>
                  <a:pt x="371" y="128"/>
                </a:lnTo>
                <a:lnTo>
                  <a:pt x="379" y="134"/>
                </a:lnTo>
                <a:lnTo>
                  <a:pt x="391" y="143"/>
                </a:lnTo>
                <a:lnTo>
                  <a:pt x="424" y="165"/>
                </a:lnTo>
                <a:lnTo>
                  <a:pt x="443" y="180"/>
                </a:lnTo>
                <a:lnTo>
                  <a:pt x="460" y="195"/>
                </a:lnTo>
                <a:lnTo>
                  <a:pt x="476" y="212"/>
                </a:lnTo>
                <a:lnTo>
                  <a:pt x="491" y="232"/>
                </a:lnTo>
                <a:lnTo>
                  <a:pt x="498" y="240"/>
                </a:lnTo>
                <a:lnTo>
                  <a:pt x="503" y="252"/>
                </a:lnTo>
                <a:lnTo>
                  <a:pt x="507" y="262"/>
                </a:lnTo>
                <a:lnTo>
                  <a:pt x="508" y="274"/>
                </a:lnTo>
                <a:lnTo>
                  <a:pt x="510" y="284"/>
                </a:lnTo>
                <a:lnTo>
                  <a:pt x="508" y="295"/>
                </a:lnTo>
                <a:lnTo>
                  <a:pt x="507" y="309"/>
                </a:lnTo>
                <a:lnTo>
                  <a:pt x="502" y="321"/>
                </a:lnTo>
                <a:lnTo>
                  <a:pt x="495" y="334"/>
                </a:lnTo>
                <a:lnTo>
                  <a:pt x="486" y="346"/>
                </a:lnTo>
                <a:lnTo>
                  <a:pt x="476" y="359"/>
                </a:lnTo>
                <a:lnTo>
                  <a:pt x="463" y="373"/>
                </a:lnTo>
                <a:lnTo>
                  <a:pt x="463" y="373"/>
                </a:lnTo>
                <a:lnTo>
                  <a:pt x="450" y="384"/>
                </a:lnTo>
                <a:lnTo>
                  <a:pt x="434" y="393"/>
                </a:lnTo>
                <a:lnTo>
                  <a:pt x="419" y="399"/>
                </a:lnTo>
                <a:lnTo>
                  <a:pt x="404" y="403"/>
                </a:lnTo>
                <a:lnTo>
                  <a:pt x="387" y="406"/>
                </a:lnTo>
                <a:lnTo>
                  <a:pt x="371" y="406"/>
                </a:lnTo>
                <a:lnTo>
                  <a:pt x="352" y="404"/>
                </a:lnTo>
                <a:lnTo>
                  <a:pt x="335" y="401"/>
                </a:lnTo>
                <a:lnTo>
                  <a:pt x="317" y="396"/>
                </a:lnTo>
                <a:lnTo>
                  <a:pt x="300" y="389"/>
                </a:lnTo>
                <a:lnTo>
                  <a:pt x="282" y="383"/>
                </a:lnTo>
                <a:lnTo>
                  <a:pt x="265" y="373"/>
                </a:lnTo>
                <a:lnTo>
                  <a:pt x="248" y="362"/>
                </a:lnTo>
                <a:lnTo>
                  <a:pt x="233" y="351"/>
                </a:lnTo>
                <a:lnTo>
                  <a:pt x="218" y="339"/>
                </a:lnTo>
                <a:lnTo>
                  <a:pt x="203" y="326"/>
                </a:lnTo>
                <a:lnTo>
                  <a:pt x="203" y="326"/>
                </a:lnTo>
                <a:lnTo>
                  <a:pt x="87" y="213"/>
                </a:lnTo>
                <a:lnTo>
                  <a:pt x="0" y="129"/>
                </a:lnTo>
                <a:lnTo>
                  <a:pt x="119" y="0"/>
                </a:lnTo>
                <a:close/>
              </a:path>
            </a:pathLst>
          </a:custGeom>
          <a:solidFill>
            <a:srgbClr val="F2B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Freeform 45"/>
          <p:cNvSpPr/>
          <p:nvPr>
            <p:custDataLst>
              <p:tags r:id="rId42"/>
            </p:custDataLst>
          </p:nvPr>
        </p:nvSpPr>
        <p:spPr bwMode="auto">
          <a:xfrm>
            <a:off x="147955" y="2522079"/>
            <a:ext cx="788342" cy="1697059"/>
          </a:xfrm>
          <a:custGeom>
            <a:avLst/>
            <a:gdLst>
              <a:gd name="T0" fmla="*/ 713 w 713"/>
              <a:gd name="T1" fmla="*/ 0 h 1535"/>
              <a:gd name="T2" fmla="*/ 634 w 713"/>
              <a:gd name="T3" fmla="*/ 71 h 1535"/>
              <a:gd name="T4" fmla="*/ 500 w 713"/>
              <a:gd name="T5" fmla="*/ 202 h 1535"/>
              <a:gd name="T6" fmla="*/ 389 w 713"/>
              <a:gd name="T7" fmla="*/ 319 h 1535"/>
              <a:gd name="T8" fmla="*/ 273 w 713"/>
              <a:gd name="T9" fmla="*/ 452 h 1535"/>
              <a:gd name="T10" fmla="*/ 161 w 713"/>
              <a:gd name="T11" fmla="*/ 599 h 1535"/>
              <a:gd name="T12" fmla="*/ 84 w 713"/>
              <a:gd name="T13" fmla="*/ 715 h 1535"/>
              <a:gd name="T14" fmla="*/ 37 w 713"/>
              <a:gd name="T15" fmla="*/ 792 h 1535"/>
              <a:gd name="T16" fmla="*/ 15 w 713"/>
              <a:gd name="T17" fmla="*/ 833 h 1535"/>
              <a:gd name="T18" fmla="*/ 1 w 713"/>
              <a:gd name="T19" fmla="*/ 873 h 1535"/>
              <a:gd name="T20" fmla="*/ 0 w 713"/>
              <a:gd name="T21" fmla="*/ 918 h 1535"/>
              <a:gd name="T22" fmla="*/ 8 w 713"/>
              <a:gd name="T23" fmla="*/ 968 h 1535"/>
              <a:gd name="T24" fmla="*/ 25 w 713"/>
              <a:gd name="T25" fmla="*/ 1022 h 1535"/>
              <a:gd name="T26" fmla="*/ 48 w 713"/>
              <a:gd name="T27" fmla="*/ 1079 h 1535"/>
              <a:gd name="T28" fmla="*/ 80 w 713"/>
              <a:gd name="T29" fmla="*/ 1136 h 1535"/>
              <a:gd name="T30" fmla="*/ 152 w 713"/>
              <a:gd name="T31" fmla="*/ 1250 h 1535"/>
              <a:gd name="T32" fmla="*/ 231 w 713"/>
              <a:gd name="T33" fmla="*/ 1354 h 1535"/>
              <a:gd name="T34" fmla="*/ 307 w 713"/>
              <a:gd name="T35" fmla="*/ 1443 h 1535"/>
              <a:gd name="T36" fmla="*/ 392 w 713"/>
              <a:gd name="T37" fmla="*/ 1535 h 1535"/>
              <a:gd name="T38" fmla="*/ 542 w 713"/>
              <a:gd name="T39" fmla="*/ 1359 h 1535"/>
              <a:gd name="T40" fmla="*/ 481 w 713"/>
              <a:gd name="T41" fmla="*/ 1277 h 1535"/>
              <a:gd name="T42" fmla="*/ 424 w 713"/>
              <a:gd name="T43" fmla="*/ 1186 h 1535"/>
              <a:gd name="T44" fmla="*/ 386 w 713"/>
              <a:gd name="T45" fmla="*/ 1113 h 1535"/>
              <a:gd name="T46" fmla="*/ 350 w 713"/>
              <a:gd name="T47" fmla="*/ 1032 h 1535"/>
              <a:gd name="T48" fmla="*/ 320 w 713"/>
              <a:gd name="T49" fmla="*/ 947 h 1535"/>
              <a:gd name="T50" fmla="*/ 310 w 713"/>
              <a:gd name="T51" fmla="*/ 901 h 1535"/>
              <a:gd name="T52" fmla="*/ 357 w 713"/>
              <a:gd name="T53" fmla="*/ 817 h 1535"/>
              <a:gd name="T54" fmla="*/ 416 w 713"/>
              <a:gd name="T55" fmla="*/ 740 h 1535"/>
              <a:gd name="T56" fmla="*/ 478 w 713"/>
              <a:gd name="T57" fmla="*/ 668 h 1535"/>
              <a:gd name="T58" fmla="*/ 542 w 713"/>
              <a:gd name="T59" fmla="*/ 606 h 1535"/>
              <a:gd name="T60" fmla="*/ 647 w 713"/>
              <a:gd name="T61" fmla="*/ 515 h 1535"/>
              <a:gd name="T62" fmla="*/ 693 w 713"/>
              <a:gd name="T63" fmla="*/ 482 h 1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713" h="1535">
                <a:moveTo>
                  <a:pt x="713" y="0"/>
                </a:moveTo>
                <a:lnTo>
                  <a:pt x="713" y="0"/>
                </a:lnTo>
                <a:lnTo>
                  <a:pt x="691" y="19"/>
                </a:lnTo>
                <a:lnTo>
                  <a:pt x="634" y="71"/>
                </a:lnTo>
                <a:lnTo>
                  <a:pt x="550" y="151"/>
                </a:lnTo>
                <a:lnTo>
                  <a:pt x="500" y="202"/>
                </a:lnTo>
                <a:lnTo>
                  <a:pt x="446" y="257"/>
                </a:lnTo>
                <a:lnTo>
                  <a:pt x="389" y="319"/>
                </a:lnTo>
                <a:lnTo>
                  <a:pt x="332" y="383"/>
                </a:lnTo>
                <a:lnTo>
                  <a:pt x="273" y="452"/>
                </a:lnTo>
                <a:lnTo>
                  <a:pt x="216" y="524"/>
                </a:lnTo>
                <a:lnTo>
                  <a:pt x="161" y="599"/>
                </a:lnTo>
                <a:lnTo>
                  <a:pt x="107" y="675"/>
                </a:lnTo>
                <a:lnTo>
                  <a:pt x="84" y="715"/>
                </a:lnTo>
                <a:lnTo>
                  <a:pt x="58" y="754"/>
                </a:lnTo>
                <a:lnTo>
                  <a:pt x="37" y="792"/>
                </a:lnTo>
                <a:lnTo>
                  <a:pt x="15" y="833"/>
                </a:lnTo>
                <a:lnTo>
                  <a:pt x="15" y="833"/>
                </a:lnTo>
                <a:lnTo>
                  <a:pt x="6" y="853"/>
                </a:lnTo>
                <a:lnTo>
                  <a:pt x="1" y="873"/>
                </a:lnTo>
                <a:lnTo>
                  <a:pt x="0" y="895"/>
                </a:lnTo>
                <a:lnTo>
                  <a:pt x="0" y="918"/>
                </a:lnTo>
                <a:lnTo>
                  <a:pt x="1" y="943"/>
                </a:lnTo>
                <a:lnTo>
                  <a:pt x="8" y="968"/>
                </a:lnTo>
                <a:lnTo>
                  <a:pt x="15" y="995"/>
                </a:lnTo>
                <a:lnTo>
                  <a:pt x="25" y="1022"/>
                </a:lnTo>
                <a:lnTo>
                  <a:pt x="37" y="1051"/>
                </a:lnTo>
                <a:lnTo>
                  <a:pt x="48" y="1079"/>
                </a:lnTo>
                <a:lnTo>
                  <a:pt x="63" y="1108"/>
                </a:lnTo>
                <a:lnTo>
                  <a:pt x="80" y="1136"/>
                </a:lnTo>
                <a:lnTo>
                  <a:pt x="114" y="1193"/>
                </a:lnTo>
                <a:lnTo>
                  <a:pt x="152" y="1250"/>
                </a:lnTo>
                <a:lnTo>
                  <a:pt x="193" y="1304"/>
                </a:lnTo>
                <a:lnTo>
                  <a:pt x="231" y="1354"/>
                </a:lnTo>
                <a:lnTo>
                  <a:pt x="270" y="1401"/>
                </a:lnTo>
                <a:lnTo>
                  <a:pt x="307" y="1443"/>
                </a:lnTo>
                <a:lnTo>
                  <a:pt x="364" y="1507"/>
                </a:lnTo>
                <a:lnTo>
                  <a:pt x="392" y="1535"/>
                </a:lnTo>
                <a:lnTo>
                  <a:pt x="542" y="1359"/>
                </a:lnTo>
                <a:lnTo>
                  <a:pt x="542" y="1359"/>
                </a:lnTo>
                <a:lnTo>
                  <a:pt x="513" y="1321"/>
                </a:lnTo>
                <a:lnTo>
                  <a:pt x="481" y="1277"/>
                </a:lnTo>
                <a:lnTo>
                  <a:pt x="444" y="1218"/>
                </a:lnTo>
                <a:lnTo>
                  <a:pt x="424" y="1186"/>
                </a:lnTo>
                <a:lnTo>
                  <a:pt x="406" y="1151"/>
                </a:lnTo>
                <a:lnTo>
                  <a:pt x="386" y="1113"/>
                </a:lnTo>
                <a:lnTo>
                  <a:pt x="367" y="1072"/>
                </a:lnTo>
                <a:lnTo>
                  <a:pt x="350" y="1032"/>
                </a:lnTo>
                <a:lnTo>
                  <a:pt x="334" y="989"/>
                </a:lnTo>
                <a:lnTo>
                  <a:pt x="320" y="947"/>
                </a:lnTo>
                <a:lnTo>
                  <a:pt x="310" y="901"/>
                </a:lnTo>
                <a:lnTo>
                  <a:pt x="310" y="901"/>
                </a:lnTo>
                <a:lnTo>
                  <a:pt x="332" y="859"/>
                </a:lnTo>
                <a:lnTo>
                  <a:pt x="357" y="817"/>
                </a:lnTo>
                <a:lnTo>
                  <a:pt x="386" y="777"/>
                </a:lnTo>
                <a:lnTo>
                  <a:pt x="416" y="740"/>
                </a:lnTo>
                <a:lnTo>
                  <a:pt x="446" y="703"/>
                </a:lnTo>
                <a:lnTo>
                  <a:pt x="478" y="668"/>
                </a:lnTo>
                <a:lnTo>
                  <a:pt x="510" y="636"/>
                </a:lnTo>
                <a:lnTo>
                  <a:pt x="542" y="606"/>
                </a:lnTo>
                <a:lnTo>
                  <a:pt x="600" y="554"/>
                </a:lnTo>
                <a:lnTo>
                  <a:pt x="647" y="515"/>
                </a:lnTo>
                <a:lnTo>
                  <a:pt x="681" y="490"/>
                </a:lnTo>
                <a:lnTo>
                  <a:pt x="693" y="482"/>
                </a:lnTo>
                <a:lnTo>
                  <a:pt x="713" y="0"/>
                </a:lnTo>
                <a:close/>
              </a:path>
            </a:pathLst>
          </a:custGeom>
          <a:solidFill>
            <a:srgbClr val="2F34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Freeform 46"/>
          <p:cNvSpPr/>
          <p:nvPr>
            <p:custDataLst>
              <p:tags r:id="rId43"/>
            </p:custDataLst>
          </p:nvPr>
        </p:nvSpPr>
        <p:spPr bwMode="auto">
          <a:xfrm>
            <a:off x="1904022" y="2182195"/>
            <a:ext cx="1302889" cy="986608"/>
          </a:xfrm>
          <a:custGeom>
            <a:avLst/>
            <a:gdLst>
              <a:gd name="T0" fmla="*/ 10 w 1176"/>
              <a:gd name="T1" fmla="*/ 718 h 893"/>
              <a:gd name="T2" fmla="*/ 49 w 1176"/>
              <a:gd name="T3" fmla="*/ 749 h 893"/>
              <a:gd name="T4" fmla="*/ 96 w 1176"/>
              <a:gd name="T5" fmla="*/ 779 h 893"/>
              <a:gd name="T6" fmla="*/ 166 w 1176"/>
              <a:gd name="T7" fmla="*/ 812 h 893"/>
              <a:gd name="T8" fmla="*/ 258 w 1176"/>
              <a:gd name="T9" fmla="*/ 846 h 893"/>
              <a:gd name="T10" fmla="*/ 372 w 1176"/>
              <a:gd name="T11" fmla="*/ 873 h 893"/>
              <a:gd name="T12" fmla="*/ 475 w 1176"/>
              <a:gd name="T13" fmla="*/ 886 h 893"/>
              <a:gd name="T14" fmla="*/ 550 w 1176"/>
              <a:gd name="T15" fmla="*/ 891 h 893"/>
              <a:gd name="T16" fmla="*/ 634 w 1176"/>
              <a:gd name="T17" fmla="*/ 893 h 893"/>
              <a:gd name="T18" fmla="*/ 678 w 1176"/>
              <a:gd name="T19" fmla="*/ 891 h 893"/>
              <a:gd name="T20" fmla="*/ 698 w 1176"/>
              <a:gd name="T21" fmla="*/ 890 h 893"/>
              <a:gd name="T22" fmla="*/ 742 w 1176"/>
              <a:gd name="T23" fmla="*/ 871 h 893"/>
              <a:gd name="T24" fmla="*/ 785 w 1176"/>
              <a:gd name="T25" fmla="*/ 841 h 893"/>
              <a:gd name="T26" fmla="*/ 829 w 1176"/>
              <a:gd name="T27" fmla="*/ 797 h 893"/>
              <a:gd name="T28" fmla="*/ 871 w 1176"/>
              <a:gd name="T29" fmla="*/ 744 h 893"/>
              <a:gd name="T30" fmla="*/ 913 w 1176"/>
              <a:gd name="T31" fmla="*/ 683 h 893"/>
              <a:gd name="T32" fmla="*/ 972 w 1176"/>
              <a:gd name="T33" fmla="*/ 581 h 893"/>
              <a:gd name="T34" fmla="*/ 1044 w 1176"/>
              <a:gd name="T35" fmla="*/ 437 h 893"/>
              <a:gd name="T36" fmla="*/ 1102 w 1176"/>
              <a:gd name="T37" fmla="*/ 301 h 893"/>
              <a:gd name="T38" fmla="*/ 1161 w 1176"/>
              <a:gd name="T39" fmla="*/ 146 h 893"/>
              <a:gd name="T40" fmla="*/ 1176 w 1176"/>
              <a:gd name="T41" fmla="*/ 103 h 893"/>
              <a:gd name="T42" fmla="*/ 1010 w 1176"/>
              <a:gd name="T43" fmla="*/ 0 h 893"/>
              <a:gd name="T44" fmla="*/ 936 w 1176"/>
              <a:gd name="T45" fmla="*/ 131 h 893"/>
              <a:gd name="T46" fmla="*/ 857 w 1176"/>
              <a:gd name="T47" fmla="*/ 259 h 893"/>
              <a:gd name="T48" fmla="*/ 795 w 1176"/>
              <a:gd name="T49" fmla="*/ 349 h 893"/>
              <a:gd name="T50" fmla="*/ 728 w 1176"/>
              <a:gd name="T51" fmla="*/ 438 h 893"/>
              <a:gd name="T52" fmla="*/ 659 w 1176"/>
              <a:gd name="T53" fmla="*/ 515 h 893"/>
              <a:gd name="T54" fmla="*/ 624 w 1176"/>
              <a:gd name="T55" fmla="*/ 547 h 893"/>
              <a:gd name="T56" fmla="*/ 575 w 1176"/>
              <a:gd name="T57" fmla="*/ 549 h 893"/>
              <a:gd name="T58" fmla="*/ 525 w 1176"/>
              <a:gd name="T59" fmla="*/ 542 h 893"/>
              <a:gd name="T60" fmla="*/ 473 w 1176"/>
              <a:gd name="T61" fmla="*/ 532 h 893"/>
              <a:gd name="T62" fmla="*/ 367 w 1176"/>
              <a:gd name="T63" fmla="*/ 499 h 893"/>
              <a:gd name="T64" fmla="*/ 265 w 1176"/>
              <a:gd name="T65" fmla="*/ 453 h 893"/>
              <a:gd name="T66" fmla="*/ 173 w 1176"/>
              <a:gd name="T67" fmla="*/ 405 h 893"/>
              <a:gd name="T68" fmla="*/ 62 w 1176"/>
              <a:gd name="T69" fmla="*/ 339 h 893"/>
              <a:gd name="T70" fmla="*/ 0 w 1176"/>
              <a:gd name="T71" fmla="*/ 297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76" h="893">
                <a:moveTo>
                  <a:pt x="10" y="718"/>
                </a:moveTo>
                <a:lnTo>
                  <a:pt x="10" y="718"/>
                </a:lnTo>
                <a:lnTo>
                  <a:pt x="20" y="727"/>
                </a:lnTo>
                <a:lnTo>
                  <a:pt x="49" y="749"/>
                </a:lnTo>
                <a:lnTo>
                  <a:pt x="69" y="762"/>
                </a:lnTo>
                <a:lnTo>
                  <a:pt x="96" y="779"/>
                </a:lnTo>
                <a:lnTo>
                  <a:pt x="127" y="796"/>
                </a:lnTo>
                <a:lnTo>
                  <a:pt x="166" y="812"/>
                </a:lnTo>
                <a:lnTo>
                  <a:pt x="208" y="829"/>
                </a:lnTo>
                <a:lnTo>
                  <a:pt x="258" y="846"/>
                </a:lnTo>
                <a:lnTo>
                  <a:pt x="312" y="859"/>
                </a:lnTo>
                <a:lnTo>
                  <a:pt x="372" y="873"/>
                </a:lnTo>
                <a:lnTo>
                  <a:pt x="440" y="883"/>
                </a:lnTo>
                <a:lnTo>
                  <a:pt x="475" y="886"/>
                </a:lnTo>
                <a:lnTo>
                  <a:pt x="512" y="890"/>
                </a:lnTo>
                <a:lnTo>
                  <a:pt x="550" y="891"/>
                </a:lnTo>
                <a:lnTo>
                  <a:pt x="592" y="893"/>
                </a:lnTo>
                <a:lnTo>
                  <a:pt x="634" y="893"/>
                </a:lnTo>
                <a:lnTo>
                  <a:pt x="678" y="891"/>
                </a:lnTo>
                <a:lnTo>
                  <a:pt x="678" y="891"/>
                </a:lnTo>
                <a:lnTo>
                  <a:pt x="688" y="891"/>
                </a:lnTo>
                <a:lnTo>
                  <a:pt x="698" y="890"/>
                </a:lnTo>
                <a:lnTo>
                  <a:pt x="720" y="883"/>
                </a:lnTo>
                <a:lnTo>
                  <a:pt x="742" y="871"/>
                </a:lnTo>
                <a:lnTo>
                  <a:pt x="763" y="858"/>
                </a:lnTo>
                <a:lnTo>
                  <a:pt x="785" y="841"/>
                </a:lnTo>
                <a:lnTo>
                  <a:pt x="807" y="821"/>
                </a:lnTo>
                <a:lnTo>
                  <a:pt x="829" y="797"/>
                </a:lnTo>
                <a:lnTo>
                  <a:pt x="849" y="772"/>
                </a:lnTo>
                <a:lnTo>
                  <a:pt x="871" y="744"/>
                </a:lnTo>
                <a:lnTo>
                  <a:pt x="893" y="713"/>
                </a:lnTo>
                <a:lnTo>
                  <a:pt x="913" y="683"/>
                </a:lnTo>
                <a:lnTo>
                  <a:pt x="933" y="650"/>
                </a:lnTo>
                <a:lnTo>
                  <a:pt x="972" y="581"/>
                </a:lnTo>
                <a:lnTo>
                  <a:pt x="1008" y="509"/>
                </a:lnTo>
                <a:lnTo>
                  <a:pt x="1044" y="437"/>
                </a:lnTo>
                <a:lnTo>
                  <a:pt x="1076" y="366"/>
                </a:lnTo>
                <a:lnTo>
                  <a:pt x="1102" y="301"/>
                </a:lnTo>
                <a:lnTo>
                  <a:pt x="1128" y="240"/>
                </a:lnTo>
                <a:lnTo>
                  <a:pt x="1161" y="146"/>
                </a:lnTo>
                <a:lnTo>
                  <a:pt x="1171" y="116"/>
                </a:lnTo>
                <a:lnTo>
                  <a:pt x="1176" y="103"/>
                </a:lnTo>
                <a:lnTo>
                  <a:pt x="1010" y="0"/>
                </a:lnTo>
                <a:lnTo>
                  <a:pt x="1010" y="0"/>
                </a:lnTo>
                <a:lnTo>
                  <a:pt x="975" y="63"/>
                </a:lnTo>
                <a:lnTo>
                  <a:pt x="936" y="131"/>
                </a:lnTo>
                <a:lnTo>
                  <a:pt x="886" y="214"/>
                </a:lnTo>
                <a:lnTo>
                  <a:pt x="857" y="259"/>
                </a:lnTo>
                <a:lnTo>
                  <a:pt x="827" y="304"/>
                </a:lnTo>
                <a:lnTo>
                  <a:pt x="795" y="349"/>
                </a:lnTo>
                <a:lnTo>
                  <a:pt x="762" y="395"/>
                </a:lnTo>
                <a:lnTo>
                  <a:pt x="728" y="438"/>
                </a:lnTo>
                <a:lnTo>
                  <a:pt x="693" y="479"/>
                </a:lnTo>
                <a:lnTo>
                  <a:pt x="659" y="515"/>
                </a:lnTo>
                <a:lnTo>
                  <a:pt x="624" y="547"/>
                </a:lnTo>
                <a:lnTo>
                  <a:pt x="624" y="547"/>
                </a:lnTo>
                <a:lnTo>
                  <a:pt x="601" y="549"/>
                </a:lnTo>
                <a:lnTo>
                  <a:pt x="575" y="549"/>
                </a:lnTo>
                <a:lnTo>
                  <a:pt x="550" y="546"/>
                </a:lnTo>
                <a:lnTo>
                  <a:pt x="525" y="542"/>
                </a:lnTo>
                <a:lnTo>
                  <a:pt x="500" y="537"/>
                </a:lnTo>
                <a:lnTo>
                  <a:pt x="473" y="532"/>
                </a:lnTo>
                <a:lnTo>
                  <a:pt x="421" y="517"/>
                </a:lnTo>
                <a:lnTo>
                  <a:pt x="367" y="499"/>
                </a:lnTo>
                <a:lnTo>
                  <a:pt x="315" y="477"/>
                </a:lnTo>
                <a:lnTo>
                  <a:pt x="265" y="453"/>
                </a:lnTo>
                <a:lnTo>
                  <a:pt x="218" y="430"/>
                </a:lnTo>
                <a:lnTo>
                  <a:pt x="173" y="405"/>
                </a:lnTo>
                <a:lnTo>
                  <a:pt x="131" y="381"/>
                </a:lnTo>
                <a:lnTo>
                  <a:pt x="62" y="339"/>
                </a:lnTo>
                <a:lnTo>
                  <a:pt x="17" y="309"/>
                </a:lnTo>
                <a:lnTo>
                  <a:pt x="0" y="297"/>
                </a:lnTo>
                <a:lnTo>
                  <a:pt x="10" y="718"/>
                </a:lnTo>
                <a:close/>
              </a:path>
            </a:pathLst>
          </a:custGeom>
          <a:solidFill>
            <a:srgbClr val="2F34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Rectangle 47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1433141" y="1403295"/>
            <a:ext cx="2360" cy="2360"/>
          </a:xfrm>
          <a:prstGeom prst="rect">
            <a:avLst/>
          </a:prstGeom>
          <a:solidFill>
            <a:srgbClr val="DBCB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Rectangle 48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1430780" y="2263626"/>
            <a:ext cx="2360" cy="2360"/>
          </a:xfrm>
          <a:prstGeom prst="rect">
            <a:avLst/>
          </a:prstGeom>
          <a:solidFill>
            <a:srgbClr val="DBCB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Rectangle 49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1430780" y="2263626"/>
            <a:ext cx="2360" cy="2360"/>
          </a:xfrm>
          <a:prstGeom prst="rect">
            <a:avLst/>
          </a:prstGeom>
          <a:solidFill>
            <a:srgbClr val="DBCB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Rectangle 50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1430780" y="1403295"/>
            <a:ext cx="2360" cy="2360"/>
          </a:xfrm>
          <a:prstGeom prst="rect">
            <a:avLst/>
          </a:prstGeom>
          <a:solidFill>
            <a:srgbClr val="DBCB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Freeform 51"/>
          <p:cNvSpPr/>
          <p:nvPr>
            <p:custDataLst>
              <p:tags r:id="rId48"/>
            </p:custDataLst>
          </p:nvPr>
        </p:nvSpPr>
        <p:spPr bwMode="auto">
          <a:xfrm>
            <a:off x="1059033" y="856884"/>
            <a:ext cx="210068" cy="99133"/>
          </a:xfrm>
          <a:custGeom>
            <a:avLst/>
            <a:gdLst>
              <a:gd name="T0" fmla="*/ 189 w 189"/>
              <a:gd name="T1" fmla="*/ 91 h 91"/>
              <a:gd name="T2" fmla="*/ 189 w 189"/>
              <a:gd name="T3" fmla="*/ 91 h 91"/>
              <a:gd name="T4" fmla="*/ 188 w 189"/>
              <a:gd name="T5" fmla="*/ 84 h 91"/>
              <a:gd name="T6" fmla="*/ 184 w 189"/>
              <a:gd name="T7" fmla="*/ 70 h 91"/>
              <a:gd name="T8" fmla="*/ 179 w 189"/>
              <a:gd name="T9" fmla="*/ 60 h 91"/>
              <a:gd name="T10" fmla="*/ 174 w 189"/>
              <a:gd name="T11" fmla="*/ 50 h 91"/>
              <a:gd name="T12" fmla="*/ 167 w 189"/>
              <a:gd name="T13" fmla="*/ 40 h 91"/>
              <a:gd name="T14" fmla="*/ 159 w 189"/>
              <a:gd name="T15" fmla="*/ 30 h 91"/>
              <a:gd name="T16" fmla="*/ 147 w 189"/>
              <a:gd name="T17" fmla="*/ 20 h 91"/>
              <a:gd name="T18" fmla="*/ 134 w 189"/>
              <a:gd name="T19" fmla="*/ 12 h 91"/>
              <a:gd name="T20" fmla="*/ 119 w 189"/>
              <a:gd name="T21" fmla="*/ 5 h 91"/>
              <a:gd name="T22" fmla="*/ 102 w 189"/>
              <a:gd name="T23" fmla="*/ 2 h 91"/>
              <a:gd name="T24" fmla="*/ 80 w 189"/>
              <a:gd name="T25" fmla="*/ 0 h 91"/>
              <a:gd name="T26" fmla="*/ 57 w 189"/>
              <a:gd name="T27" fmla="*/ 2 h 91"/>
              <a:gd name="T28" fmla="*/ 30 w 189"/>
              <a:gd name="T29" fmla="*/ 7 h 91"/>
              <a:gd name="T30" fmla="*/ 0 w 189"/>
              <a:gd name="T31" fmla="*/ 17 h 91"/>
              <a:gd name="T32" fmla="*/ 0 w 189"/>
              <a:gd name="T33" fmla="*/ 17 h 91"/>
              <a:gd name="T34" fmla="*/ 6 w 189"/>
              <a:gd name="T35" fmla="*/ 15 h 91"/>
              <a:gd name="T36" fmla="*/ 21 w 189"/>
              <a:gd name="T37" fmla="*/ 13 h 91"/>
              <a:gd name="T38" fmla="*/ 45 w 189"/>
              <a:gd name="T39" fmla="*/ 12 h 91"/>
              <a:gd name="T40" fmla="*/ 58 w 189"/>
              <a:gd name="T41" fmla="*/ 12 h 91"/>
              <a:gd name="T42" fmla="*/ 72 w 189"/>
              <a:gd name="T43" fmla="*/ 13 h 91"/>
              <a:gd name="T44" fmla="*/ 87 w 189"/>
              <a:gd name="T45" fmla="*/ 15 h 91"/>
              <a:gd name="T46" fmla="*/ 104 w 189"/>
              <a:gd name="T47" fmla="*/ 20 h 91"/>
              <a:gd name="T48" fmla="*/ 119 w 189"/>
              <a:gd name="T49" fmla="*/ 25 h 91"/>
              <a:gd name="T50" fmla="*/ 134 w 189"/>
              <a:gd name="T51" fmla="*/ 34 h 91"/>
              <a:gd name="T52" fmla="*/ 149 w 189"/>
              <a:gd name="T53" fmla="*/ 44 h 91"/>
              <a:gd name="T54" fmla="*/ 164 w 189"/>
              <a:gd name="T55" fmla="*/ 57 h 91"/>
              <a:gd name="T56" fmla="*/ 178 w 189"/>
              <a:gd name="T57" fmla="*/ 72 h 91"/>
              <a:gd name="T58" fmla="*/ 189 w 189"/>
              <a:gd name="T59" fmla="*/ 91 h 91"/>
              <a:gd name="T60" fmla="*/ 189 w 189"/>
              <a:gd name="T61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89" h="91">
                <a:moveTo>
                  <a:pt x="189" y="91"/>
                </a:moveTo>
                <a:lnTo>
                  <a:pt x="189" y="91"/>
                </a:lnTo>
                <a:lnTo>
                  <a:pt x="188" y="84"/>
                </a:lnTo>
                <a:lnTo>
                  <a:pt x="184" y="70"/>
                </a:lnTo>
                <a:lnTo>
                  <a:pt x="179" y="60"/>
                </a:lnTo>
                <a:lnTo>
                  <a:pt x="174" y="50"/>
                </a:lnTo>
                <a:lnTo>
                  <a:pt x="167" y="40"/>
                </a:lnTo>
                <a:lnTo>
                  <a:pt x="159" y="30"/>
                </a:lnTo>
                <a:lnTo>
                  <a:pt x="147" y="20"/>
                </a:lnTo>
                <a:lnTo>
                  <a:pt x="134" y="12"/>
                </a:lnTo>
                <a:lnTo>
                  <a:pt x="119" y="5"/>
                </a:lnTo>
                <a:lnTo>
                  <a:pt x="102" y="2"/>
                </a:lnTo>
                <a:lnTo>
                  <a:pt x="80" y="0"/>
                </a:lnTo>
                <a:lnTo>
                  <a:pt x="57" y="2"/>
                </a:lnTo>
                <a:lnTo>
                  <a:pt x="30" y="7"/>
                </a:lnTo>
                <a:lnTo>
                  <a:pt x="0" y="17"/>
                </a:lnTo>
                <a:lnTo>
                  <a:pt x="0" y="17"/>
                </a:lnTo>
                <a:lnTo>
                  <a:pt x="6" y="15"/>
                </a:lnTo>
                <a:lnTo>
                  <a:pt x="21" y="13"/>
                </a:lnTo>
                <a:lnTo>
                  <a:pt x="45" y="12"/>
                </a:lnTo>
                <a:lnTo>
                  <a:pt x="58" y="12"/>
                </a:lnTo>
                <a:lnTo>
                  <a:pt x="72" y="13"/>
                </a:lnTo>
                <a:lnTo>
                  <a:pt x="87" y="15"/>
                </a:lnTo>
                <a:lnTo>
                  <a:pt x="104" y="20"/>
                </a:lnTo>
                <a:lnTo>
                  <a:pt x="119" y="25"/>
                </a:lnTo>
                <a:lnTo>
                  <a:pt x="134" y="34"/>
                </a:lnTo>
                <a:lnTo>
                  <a:pt x="149" y="44"/>
                </a:lnTo>
                <a:lnTo>
                  <a:pt x="164" y="57"/>
                </a:lnTo>
                <a:lnTo>
                  <a:pt x="178" y="72"/>
                </a:lnTo>
                <a:lnTo>
                  <a:pt x="189" y="91"/>
                </a:lnTo>
                <a:lnTo>
                  <a:pt x="189" y="91"/>
                </a:lnTo>
                <a:close/>
              </a:path>
            </a:pathLst>
          </a:custGeom>
          <a:solidFill>
            <a:srgbClr val="DEA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Freeform 52"/>
          <p:cNvSpPr/>
          <p:nvPr>
            <p:custDataLst>
              <p:tags r:id="rId49"/>
            </p:custDataLst>
          </p:nvPr>
        </p:nvSpPr>
        <p:spPr bwMode="auto">
          <a:xfrm>
            <a:off x="1592461" y="928873"/>
            <a:ext cx="311560" cy="172302"/>
          </a:xfrm>
          <a:custGeom>
            <a:avLst/>
            <a:gdLst>
              <a:gd name="T0" fmla="*/ 0 w 282"/>
              <a:gd name="T1" fmla="*/ 123 h 156"/>
              <a:gd name="T2" fmla="*/ 0 w 282"/>
              <a:gd name="T3" fmla="*/ 123 h 156"/>
              <a:gd name="T4" fmla="*/ 0 w 282"/>
              <a:gd name="T5" fmla="*/ 118 h 156"/>
              <a:gd name="T6" fmla="*/ 2 w 282"/>
              <a:gd name="T7" fmla="*/ 104 h 156"/>
              <a:gd name="T8" fmla="*/ 7 w 282"/>
              <a:gd name="T9" fmla="*/ 84 h 156"/>
              <a:gd name="T10" fmla="*/ 12 w 282"/>
              <a:gd name="T11" fmla="*/ 74 h 156"/>
              <a:gd name="T12" fmla="*/ 17 w 282"/>
              <a:gd name="T13" fmla="*/ 62 h 156"/>
              <a:gd name="T14" fmla="*/ 23 w 282"/>
              <a:gd name="T15" fmla="*/ 52 h 156"/>
              <a:gd name="T16" fmla="*/ 32 w 282"/>
              <a:gd name="T17" fmla="*/ 40 h 156"/>
              <a:gd name="T18" fmla="*/ 42 w 282"/>
              <a:gd name="T19" fmla="*/ 30 h 156"/>
              <a:gd name="T20" fmla="*/ 52 w 282"/>
              <a:gd name="T21" fmla="*/ 20 h 156"/>
              <a:gd name="T22" fmla="*/ 65 w 282"/>
              <a:gd name="T23" fmla="*/ 14 h 156"/>
              <a:gd name="T24" fmla="*/ 82 w 282"/>
              <a:gd name="T25" fmla="*/ 7 h 156"/>
              <a:gd name="T26" fmla="*/ 99 w 282"/>
              <a:gd name="T27" fmla="*/ 2 h 156"/>
              <a:gd name="T28" fmla="*/ 119 w 282"/>
              <a:gd name="T29" fmla="*/ 0 h 156"/>
              <a:gd name="T30" fmla="*/ 119 w 282"/>
              <a:gd name="T31" fmla="*/ 0 h 156"/>
              <a:gd name="T32" fmla="*/ 138 w 282"/>
              <a:gd name="T33" fmla="*/ 0 h 156"/>
              <a:gd name="T34" fmla="*/ 156 w 282"/>
              <a:gd name="T35" fmla="*/ 3 h 156"/>
              <a:gd name="T36" fmla="*/ 171 w 282"/>
              <a:gd name="T37" fmla="*/ 7 h 156"/>
              <a:gd name="T38" fmla="*/ 188 w 282"/>
              <a:gd name="T39" fmla="*/ 14 h 156"/>
              <a:gd name="T40" fmla="*/ 201 w 282"/>
              <a:gd name="T41" fmla="*/ 20 h 156"/>
              <a:gd name="T42" fmla="*/ 215 w 282"/>
              <a:gd name="T43" fmla="*/ 29 h 156"/>
              <a:gd name="T44" fmla="*/ 226 w 282"/>
              <a:gd name="T45" fmla="*/ 37 h 156"/>
              <a:gd name="T46" fmla="*/ 238 w 282"/>
              <a:gd name="T47" fmla="*/ 45 h 156"/>
              <a:gd name="T48" fmla="*/ 257 w 282"/>
              <a:gd name="T49" fmla="*/ 62 h 156"/>
              <a:gd name="T50" fmla="*/ 270 w 282"/>
              <a:gd name="T51" fmla="*/ 77 h 156"/>
              <a:gd name="T52" fmla="*/ 282 w 282"/>
              <a:gd name="T53" fmla="*/ 92 h 156"/>
              <a:gd name="T54" fmla="*/ 282 w 282"/>
              <a:gd name="T55" fmla="*/ 92 h 156"/>
              <a:gd name="T56" fmla="*/ 272 w 282"/>
              <a:gd name="T57" fmla="*/ 102 h 156"/>
              <a:gd name="T58" fmla="*/ 258 w 282"/>
              <a:gd name="T59" fmla="*/ 113 h 156"/>
              <a:gd name="T60" fmla="*/ 242 w 282"/>
              <a:gd name="T61" fmla="*/ 123 h 156"/>
              <a:gd name="T62" fmla="*/ 220 w 282"/>
              <a:gd name="T63" fmla="*/ 134 h 156"/>
              <a:gd name="T64" fmla="*/ 193 w 282"/>
              <a:gd name="T65" fmla="*/ 144 h 156"/>
              <a:gd name="T66" fmla="*/ 178 w 282"/>
              <a:gd name="T67" fmla="*/ 149 h 156"/>
              <a:gd name="T68" fmla="*/ 163 w 282"/>
              <a:gd name="T69" fmla="*/ 153 h 156"/>
              <a:gd name="T70" fmla="*/ 144 w 282"/>
              <a:gd name="T71" fmla="*/ 154 h 156"/>
              <a:gd name="T72" fmla="*/ 126 w 282"/>
              <a:gd name="T73" fmla="*/ 156 h 156"/>
              <a:gd name="T74" fmla="*/ 126 w 282"/>
              <a:gd name="T75" fmla="*/ 156 h 156"/>
              <a:gd name="T76" fmla="*/ 96 w 282"/>
              <a:gd name="T77" fmla="*/ 156 h 156"/>
              <a:gd name="T78" fmla="*/ 69 w 282"/>
              <a:gd name="T79" fmla="*/ 151 h 156"/>
              <a:gd name="T80" fmla="*/ 47 w 282"/>
              <a:gd name="T81" fmla="*/ 146 h 156"/>
              <a:gd name="T82" fmla="*/ 30 w 282"/>
              <a:gd name="T83" fmla="*/ 141 h 156"/>
              <a:gd name="T84" fmla="*/ 17 w 282"/>
              <a:gd name="T85" fmla="*/ 134 h 156"/>
              <a:gd name="T86" fmla="*/ 7 w 282"/>
              <a:gd name="T87" fmla="*/ 128 h 156"/>
              <a:gd name="T88" fmla="*/ 0 w 282"/>
              <a:gd name="T89" fmla="*/ 123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2" h="156">
                <a:moveTo>
                  <a:pt x="0" y="123"/>
                </a:moveTo>
                <a:lnTo>
                  <a:pt x="0" y="123"/>
                </a:lnTo>
                <a:lnTo>
                  <a:pt x="0" y="118"/>
                </a:lnTo>
                <a:lnTo>
                  <a:pt x="2" y="104"/>
                </a:lnTo>
                <a:lnTo>
                  <a:pt x="7" y="84"/>
                </a:lnTo>
                <a:lnTo>
                  <a:pt x="12" y="74"/>
                </a:lnTo>
                <a:lnTo>
                  <a:pt x="17" y="62"/>
                </a:lnTo>
                <a:lnTo>
                  <a:pt x="23" y="52"/>
                </a:lnTo>
                <a:lnTo>
                  <a:pt x="32" y="40"/>
                </a:lnTo>
                <a:lnTo>
                  <a:pt x="42" y="30"/>
                </a:lnTo>
                <a:lnTo>
                  <a:pt x="52" y="20"/>
                </a:lnTo>
                <a:lnTo>
                  <a:pt x="65" y="14"/>
                </a:lnTo>
                <a:lnTo>
                  <a:pt x="82" y="7"/>
                </a:lnTo>
                <a:lnTo>
                  <a:pt x="99" y="2"/>
                </a:lnTo>
                <a:lnTo>
                  <a:pt x="119" y="0"/>
                </a:lnTo>
                <a:lnTo>
                  <a:pt x="119" y="0"/>
                </a:lnTo>
                <a:lnTo>
                  <a:pt x="138" y="0"/>
                </a:lnTo>
                <a:lnTo>
                  <a:pt x="156" y="3"/>
                </a:lnTo>
                <a:lnTo>
                  <a:pt x="171" y="7"/>
                </a:lnTo>
                <a:lnTo>
                  <a:pt x="188" y="14"/>
                </a:lnTo>
                <a:lnTo>
                  <a:pt x="201" y="20"/>
                </a:lnTo>
                <a:lnTo>
                  <a:pt x="215" y="29"/>
                </a:lnTo>
                <a:lnTo>
                  <a:pt x="226" y="37"/>
                </a:lnTo>
                <a:lnTo>
                  <a:pt x="238" y="45"/>
                </a:lnTo>
                <a:lnTo>
                  <a:pt x="257" y="62"/>
                </a:lnTo>
                <a:lnTo>
                  <a:pt x="270" y="77"/>
                </a:lnTo>
                <a:lnTo>
                  <a:pt x="282" y="92"/>
                </a:lnTo>
                <a:lnTo>
                  <a:pt x="282" y="92"/>
                </a:lnTo>
                <a:lnTo>
                  <a:pt x="272" y="102"/>
                </a:lnTo>
                <a:lnTo>
                  <a:pt x="258" y="113"/>
                </a:lnTo>
                <a:lnTo>
                  <a:pt x="242" y="123"/>
                </a:lnTo>
                <a:lnTo>
                  <a:pt x="220" y="134"/>
                </a:lnTo>
                <a:lnTo>
                  <a:pt x="193" y="144"/>
                </a:lnTo>
                <a:lnTo>
                  <a:pt x="178" y="149"/>
                </a:lnTo>
                <a:lnTo>
                  <a:pt x="163" y="153"/>
                </a:lnTo>
                <a:lnTo>
                  <a:pt x="144" y="154"/>
                </a:lnTo>
                <a:lnTo>
                  <a:pt x="126" y="156"/>
                </a:lnTo>
                <a:lnTo>
                  <a:pt x="126" y="156"/>
                </a:lnTo>
                <a:lnTo>
                  <a:pt x="96" y="156"/>
                </a:lnTo>
                <a:lnTo>
                  <a:pt x="69" y="151"/>
                </a:lnTo>
                <a:lnTo>
                  <a:pt x="47" y="146"/>
                </a:lnTo>
                <a:lnTo>
                  <a:pt x="30" y="141"/>
                </a:lnTo>
                <a:lnTo>
                  <a:pt x="17" y="134"/>
                </a:lnTo>
                <a:lnTo>
                  <a:pt x="7" y="128"/>
                </a:lnTo>
                <a:lnTo>
                  <a:pt x="0" y="123"/>
                </a:lnTo>
                <a:close/>
              </a:path>
            </a:pathLst>
          </a:custGeom>
          <a:solidFill>
            <a:srgbClr val="FFF6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4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Freeform 53"/>
          <p:cNvSpPr/>
          <p:nvPr>
            <p:custDataLst>
              <p:tags r:id="rId50"/>
            </p:custDataLst>
          </p:nvPr>
        </p:nvSpPr>
        <p:spPr bwMode="auto">
          <a:xfrm>
            <a:off x="1592461" y="928873"/>
            <a:ext cx="311560" cy="172302"/>
          </a:xfrm>
          <a:custGeom>
            <a:avLst/>
            <a:gdLst>
              <a:gd name="T0" fmla="*/ 0 w 282"/>
              <a:gd name="T1" fmla="*/ 123 h 156"/>
              <a:gd name="T2" fmla="*/ 0 w 282"/>
              <a:gd name="T3" fmla="*/ 123 h 156"/>
              <a:gd name="T4" fmla="*/ 0 w 282"/>
              <a:gd name="T5" fmla="*/ 118 h 156"/>
              <a:gd name="T6" fmla="*/ 2 w 282"/>
              <a:gd name="T7" fmla="*/ 104 h 156"/>
              <a:gd name="T8" fmla="*/ 7 w 282"/>
              <a:gd name="T9" fmla="*/ 84 h 156"/>
              <a:gd name="T10" fmla="*/ 12 w 282"/>
              <a:gd name="T11" fmla="*/ 74 h 156"/>
              <a:gd name="T12" fmla="*/ 17 w 282"/>
              <a:gd name="T13" fmla="*/ 62 h 156"/>
              <a:gd name="T14" fmla="*/ 23 w 282"/>
              <a:gd name="T15" fmla="*/ 52 h 156"/>
              <a:gd name="T16" fmla="*/ 32 w 282"/>
              <a:gd name="T17" fmla="*/ 40 h 156"/>
              <a:gd name="T18" fmla="*/ 42 w 282"/>
              <a:gd name="T19" fmla="*/ 30 h 156"/>
              <a:gd name="T20" fmla="*/ 52 w 282"/>
              <a:gd name="T21" fmla="*/ 20 h 156"/>
              <a:gd name="T22" fmla="*/ 65 w 282"/>
              <a:gd name="T23" fmla="*/ 14 h 156"/>
              <a:gd name="T24" fmla="*/ 82 w 282"/>
              <a:gd name="T25" fmla="*/ 7 h 156"/>
              <a:gd name="T26" fmla="*/ 99 w 282"/>
              <a:gd name="T27" fmla="*/ 2 h 156"/>
              <a:gd name="T28" fmla="*/ 119 w 282"/>
              <a:gd name="T29" fmla="*/ 0 h 156"/>
              <a:gd name="T30" fmla="*/ 119 w 282"/>
              <a:gd name="T31" fmla="*/ 0 h 156"/>
              <a:gd name="T32" fmla="*/ 138 w 282"/>
              <a:gd name="T33" fmla="*/ 0 h 156"/>
              <a:gd name="T34" fmla="*/ 156 w 282"/>
              <a:gd name="T35" fmla="*/ 3 h 156"/>
              <a:gd name="T36" fmla="*/ 171 w 282"/>
              <a:gd name="T37" fmla="*/ 7 h 156"/>
              <a:gd name="T38" fmla="*/ 188 w 282"/>
              <a:gd name="T39" fmla="*/ 14 h 156"/>
              <a:gd name="T40" fmla="*/ 201 w 282"/>
              <a:gd name="T41" fmla="*/ 20 h 156"/>
              <a:gd name="T42" fmla="*/ 215 w 282"/>
              <a:gd name="T43" fmla="*/ 29 h 156"/>
              <a:gd name="T44" fmla="*/ 226 w 282"/>
              <a:gd name="T45" fmla="*/ 37 h 156"/>
              <a:gd name="T46" fmla="*/ 238 w 282"/>
              <a:gd name="T47" fmla="*/ 45 h 156"/>
              <a:gd name="T48" fmla="*/ 257 w 282"/>
              <a:gd name="T49" fmla="*/ 62 h 156"/>
              <a:gd name="T50" fmla="*/ 270 w 282"/>
              <a:gd name="T51" fmla="*/ 77 h 156"/>
              <a:gd name="T52" fmla="*/ 282 w 282"/>
              <a:gd name="T53" fmla="*/ 92 h 156"/>
              <a:gd name="T54" fmla="*/ 282 w 282"/>
              <a:gd name="T55" fmla="*/ 92 h 156"/>
              <a:gd name="T56" fmla="*/ 272 w 282"/>
              <a:gd name="T57" fmla="*/ 102 h 156"/>
              <a:gd name="T58" fmla="*/ 258 w 282"/>
              <a:gd name="T59" fmla="*/ 113 h 156"/>
              <a:gd name="T60" fmla="*/ 242 w 282"/>
              <a:gd name="T61" fmla="*/ 123 h 156"/>
              <a:gd name="T62" fmla="*/ 220 w 282"/>
              <a:gd name="T63" fmla="*/ 134 h 156"/>
              <a:gd name="T64" fmla="*/ 193 w 282"/>
              <a:gd name="T65" fmla="*/ 144 h 156"/>
              <a:gd name="T66" fmla="*/ 178 w 282"/>
              <a:gd name="T67" fmla="*/ 149 h 156"/>
              <a:gd name="T68" fmla="*/ 163 w 282"/>
              <a:gd name="T69" fmla="*/ 153 h 156"/>
              <a:gd name="T70" fmla="*/ 144 w 282"/>
              <a:gd name="T71" fmla="*/ 154 h 156"/>
              <a:gd name="T72" fmla="*/ 126 w 282"/>
              <a:gd name="T73" fmla="*/ 156 h 156"/>
              <a:gd name="T74" fmla="*/ 126 w 282"/>
              <a:gd name="T75" fmla="*/ 156 h 156"/>
              <a:gd name="T76" fmla="*/ 96 w 282"/>
              <a:gd name="T77" fmla="*/ 156 h 156"/>
              <a:gd name="T78" fmla="*/ 69 w 282"/>
              <a:gd name="T79" fmla="*/ 151 h 156"/>
              <a:gd name="T80" fmla="*/ 47 w 282"/>
              <a:gd name="T81" fmla="*/ 146 h 156"/>
              <a:gd name="T82" fmla="*/ 30 w 282"/>
              <a:gd name="T83" fmla="*/ 141 h 156"/>
              <a:gd name="T84" fmla="*/ 17 w 282"/>
              <a:gd name="T85" fmla="*/ 134 h 156"/>
              <a:gd name="T86" fmla="*/ 7 w 282"/>
              <a:gd name="T87" fmla="*/ 128 h 156"/>
              <a:gd name="T88" fmla="*/ 0 w 282"/>
              <a:gd name="T89" fmla="*/ 123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82" h="156">
                <a:moveTo>
                  <a:pt x="0" y="123"/>
                </a:moveTo>
                <a:lnTo>
                  <a:pt x="0" y="123"/>
                </a:lnTo>
                <a:lnTo>
                  <a:pt x="0" y="118"/>
                </a:lnTo>
                <a:lnTo>
                  <a:pt x="2" y="104"/>
                </a:lnTo>
                <a:lnTo>
                  <a:pt x="7" y="84"/>
                </a:lnTo>
                <a:lnTo>
                  <a:pt x="12" y="74"/>
                </a:lnTo>
                <a:lnTo>
                  <a:pt x="17" y="62"/>
                </a:lnTo>
                <a:lnTo>
                  <a:pt x="23" y="52"/>
                </a:lnTo>
                <a:lnTo>
                  <a:pt x="32" y="40"/>
                </a:lnTo>
                <a:lnTo>
                  <a:pt x="42" y="30"/>
                </a:lnTo>
                <a:lnTo>
                  <a:pt x="52" y="20"/>
                </a:lnTo>
                <a:lnTo>
                  <a:pt x="65" y="14"/>
                </a:lnTo>
                <a:lnTo>
                  <a:pt x="82" y="7"/>
                </a:lnTo>
                <a:lnTo>
                  <a:pt x="99" y="2"/>
                </a:lnTo>
                <a:lnTo>
                  <a:pt x="119" y="0"/>
                </a:lnTo>
                <a:lnTo>
                  <a:pt x="119" y="0"/>
                </a:lnTo>
                <a:lnTo>
                  <a:pt x="138" y="0"/>
                </a:lnTo>
                <a:lnTo>
                  <a:pt x="156" y="3"/>
                </a:lnTo>
                <a:lnTo>
                  <a:pt x="171" y="7"/>
                </a:lnTo>
                <a:lnTo>
                  <a:pt x="188" y="14"/>
                </a:lnTo>
                <a:lnTo>
                  <a:pt x="201" y="20"/>
                </a:lnTo>
                <a:lnTo>
                  <a:pt x="215" y="29"/>
                </a:lnTo>
                <a:lnTo>
                  <a:pt x="226" y="37"/>
                </a:lnTo>
                <a:lnTo>
                  <a:pt x="238" y="45"/>
                </a:lnTo>
                <a:lnTo>
                  <a:pt x="257" y="62"/>
                </a:lnTo>
                <a:lnTo>
                  <a:pt x="270" y="77"/>
                </a:lnTo>
                <a:lnTo>
                  <a:pt x="282" y="92"/>
                </a:lnTo>
                <a:lnTo>
                  <a:pt x="282" y="92"/>
                </a:lnTo>
                <a:lnTo>
                  <a:pt x="272" y="102"/>
                </a:lnTo>
                <a:lnTo>
                  <a:pt x="258" y="113"/>
                </a:lnTo>
                <a:lnTo>
                  <a:pt x="242" y="123"/>
                </a:lnTo>
                <a:lnTo>
                  <a:pt x="220" y="134"/>
                </a:lnTo>
                <a:lnTo>
                  <a:pt x="193" y="144"/>
                </a:lnTo>
                <a:lnTo>
                  <a:pt x="178" y="149"/>
                </a:lnTo>
                <a:lnTo>
                  <a:pt x="163" y="153"/>
                </a:lnTo>
                <a:lnTo>
                  <a:pt x="144" y="154"/>
                </a:lnTo>
                <a:lnTo>
                  <a:pt x="126" y="156"/>
                </a:lnTo>
                <a:lnTo>
                  <a:pt x="126" y="156"/>
                </a:lnTo>
                <a:lnTo>
                  <a:pt x="96" y="156"/>
                </a:lnTo>
                <a:lnTo>
                  <a:pt x="69" y="151"/>
                </a:lnTo>
                <a:lnTo>
                  <a:pt x="47" y="146"/>
                </a:lnTo>
                <a:lnTo>
                  <a:pt x="30" y="141"/>
                </a:lnTo>
                <a:lnTo>
                  <a:pt x="17" y="134"/>
                </a:lnTo>
                <a:lnTo>
                  <a:pt x="7" y="128"/>
                </a:lnTo>
                <a:lnTo>
                  <a:pt x="0" y="12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4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Freeform 54"/>
          <p:cNvSpPr/>
          <p:nvPr>
            <p:custDataLst>
              <p:tags r:id="rId51"/>
            </p:custDataLst>
          </p:nvPr>
        </p:nvSpPr>
        <p:spPr bwMode="auto">
          <a:xfrm>
            <a:off x="1592461" y="925333"/>
            <a:ext cx="316281" cy="148699"/>
          </a:xfrm>
          <a:custGeom>
            <a:avLst/>
            <a:gdLst>
              <a:gd name="T0" fmla="*/ 0 w 285"/>
              <a:gd name="T1" fmla="*/ 134 h 134"/>
              <a:gd name="T2" fmla="*/ 3 w 285"/>
              <a:gd name="T3" fmla="*/ 121 h 134"/>
              <a:gd name="T4" fmla="*/ 17 w 285"/>
              <a:gd name="T5" fmla="*/ 84 h 134"/>
              <a:gd name="T6" fmla="*/ 23 w 285"/>
              <a:gd name="T7" fmla="*/ 72 h 134"/>
              <a:gd name="T8" fmla="*/ 32 w 285"/>
              <a:gd name="T9" fmla="*/ 60 h 134"/>
              <a:gd name="T10" fmla="*/ 52 w 285"/>
              <a:gd name="T11" fmla="*/ 39 h 134"/>
              <a:gd name="T12" fmla="*/ 65 w 285"/>
              <a:gd name="T13" fmla="*/ 29 h 134"/>
              <a:gd name="T14" fmla="*/ 80 w 285"/>
              <a:gd name="T15" fmla="*/ 22 h 134"/>
              <a:gd name="T16" fmla="*/ 116 w 285"/>
              <a:gd name="T17" fmla="*/ 14 h 134"/>
              <a:gd name="T18" fmla="*/ 121 w 285"/>
              <a:gd name="T19" fmla="*/ 14 h 134"/>
              <a:gd name="T20" fmla="*/ 121 w 285"/>
              <a:gd name="T21" fmla="*/ 14 h 134"/>
              <a:gd name="T22" fmla="*/ 121 w 285"/>
              <a:gd name="T23" fmla="*/ 14 h 134"/>
              <a:gd name="T24" fmla="*/ 121 w 285"/>
              <a:gd name="T25" fmla="*/ 14 h 134"/>
              <a:gd name="T26" fmla="*/ 126 w 285"/>
              <a:gd name="T27" fmla="*/ 14 h 134"/>
              <a:gd name="T28" fmla="*/ 127 w 285"/>
              <a:gd name="T29" fmla="*/ 14 h 134"/>
              <a:gd name="T30" fmla="*/ 131 w 285"/>
              <a:gd name="T31" fmla="*/ 14 h 134"/>
              <a:gd name="T32" fmla="*/ 136 w 285"/>
              <a:gd name="T33" fmla="*/ 14 h 134"/>
              <a:gd name="T34" fmla="*/ 154 w 285"/>
              <a:gd name="T35" fmla="*/ 17 h 134"/>
              <a:gd name="T36" fmla="*/ 190 w 285"/>
              <a:gd name="T37" fmla="*/ 29 h 134"/>
              <a:gd name="T38" fmla="*/ 205 w 285"/>
              <a:gd name="T39" fmla="*/ 35 h 134"/>
              <a:gd name="T40" fmla="*/ 218 w 285"/>
              <a:gd name="T41" fmla="*/ 45 h 134"/>
              <a:gd name="T42" fmla="*/ 243 w 285"/>
              <a:gd name="T43" fmla="*/ 62 h 134"/>
              <a:gd name="T44" fmla="*/ 275 w 285"/>
              <a:gd name="T45" fmla="*/ 94 h 134"/>
              <a:gd name="T46" fmla="*/ 285 w 285"/>
              <a:gd name="T47" fmla="*/ 106 h 134"/>
              <a:gd name="T48" fmla="*/ 279 w 285"/>
              <a:gd name="T49" fmla="*/ 92 h 134"/>
              <a:gd name="T50" fmla="*/ 267 w 285"/>
              <a:gd name="T51" fmla="*/ 77 h 134"/>
              <a:gd name="T52" fmla="*/ 250 w 285"/>
              <a:gd name="T53" fmla="*/ 57 h 134"/>
              <a:gd name="T54" fmla="*/ 228 w 285"/>
              <a:gd name="T55" fmla="*/ 37 h 134"/>
              <a:gd name="T56" fmla="*/ 213 w 285"/>
              <a:gd name="T57" fmla="*/ 27 h 134"/>
              <a:gd name="T58" fmla="*/ 196 w 285"/>
              <a:gd name="T59" fmla="*/ 17 h 134"/>
              <a:gd name="T60" fmla="*/ 164 w 285"/>
              <a:gd name="T61" fmla="*/ 5 h 134"/>
              <a:gd name="T62" fmla="*/ 134 w 285"/>
              <a:gd name="T63" fmla="*/ 0 h 134"/>
              <a:gd name="T64" fmla="*/ 109 w 285"/>
              <a:gd name="T65" fmla="*/ 0 h 134"/>
              <a:gd name="T66" fmla="*/ 87 w 285"/>
              <a:gd name="T67" fmla="*/ 5 h 134"/>
              <a:gd name="T68" fmla="*/ 54 w 285"/>
              <a:gd name="T69" fmla="*/ 19 h 134"/>
              <a:gd name="T70" fmla="*/ 39 w 285"/>
              <a:gd name="T71" fmla="*/ 30 h 134"/>
              <a:gd name="T72" fmla="*/ 27 w 285"/>
              <a:gd name="T73" fmla="*/ 44 h 134"/>
              <a:gd name="T74" fmla="*/ 18 w 285"/>
              <a:gd name="T75" fmla="*/ 55 h 134"/>
              <a:gd name="T76" fmla="*/ 7 w 285"/>
              <a:gd name="T77" fmla="*/ 81 h 134"/>
              <a:gd name="T78" fmla="*/ 2 w 285"/>
              <a:gd name="T79" fmla="*/ 102 h 134"/>
              <a:gd name="T80" fmla="*/ 0 w 285"/>
              <a:gd name="T81" fmla="*/ 119 h 134"/>
              <a:gd name="T82" fmla="*/ 0 w 285"/>
              <a:gd name="T83" fmla="*/ 131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5" h="134">
                <a:moveTo>
                  <a:pt x="0" y="134"/>
                </a:moveTo>
                <a:lnTo>
                  <a:pt x="0" y="134"/>
                </a:lnTo>
                <a:lnTo>
                  <a:pt x="3" y="121"/>
                </a:lnTo>
                <a:lnTo>
                  <a:pt x="3" y="121"/>
                </a:lnTo>
                <a:lnTo>
                  <a:pt x="8" y="104"/>
                </a:lnTo>
                <a:lnTo>
                  <a:pt x="17" y="84"/>
                </a:lnTo>
                <a:lnTo>
                  <a:pt x="17" y="84"/>
                </a:lnTo>
                <a:lnTo>
                  <a:pt x="23" y="72"/>
                </a:lnTo>
                <a:lnTo>
                  <a:pt x="32" y="60"/>
                </a:lnTo>
                <a:lnTo>
                  <a:pt x="32" y="60"/>
                </a:lnTo>
                <a:lnTo>
                  <a:pt x="40" y="50"/>
                </a:lnTo>
                <a:lnTo>
                  <a:pt x="52" y="39"/>
                </a:lnTo>
                <a:lnTo>
                  <a:pt x="52" y="39"/>
                </a:lnTo>
                <a:lnTo>
                  <a:pt x="65" y="29"/>
                </a:lnTo>
                <a:lnTo>
                  <a:pt x="80" y="22"/>
                </a:lnTo>
                <a:lnTo>
                  <a:pt x="80" y="22"/>
                </a:lnTo>
                <a:lnTo>
                  <a:pt x="97" y="17"/>
                </a:lnTo>
                <a:lnTo>
                  <a:pt x="116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2" y="14"/>
                </a:lnTo>
                <a:lnTo>
                  <a:pt x="126" y="14"/>
                </a:lnTo>
                <a:lnTo>
                  <a:pt x="126" y="14"/>
                </a:lnTo>
                <a:lnTo>
                  <a:pt x="127" y="14"/>
                </a:lnTo>
                <a:lnTo>
                  <a:pt x="127" y="14"/>
                </a:lnTo>
                <a:lnTo>
                  <a:pt x="131" y="14"/>
                </a:lnTo>
                <a:lnTo>
                  <a:pt x="136" y="14"/>
                </a:lnTo>
                <a:lnTo>
                  <a:pt x="136" y="14"/>
                </a:lnTo>
                <a:lnTo>
                  <a:pt x="154" y="17"/>
                </a:lnTo>
                <a:lnTo>
                  <a:pt x="154" y="17"/>
                </a:lnTo>
                <a:lnTo>
                  <a:pt x="171" y="22"/>
                </a:lnTo>
                <a:lnTo>
                  <a:pt x="190" y="29"/>
                </a:lnTo>
                <a:lnTo>
                  <a:pt x="190" y="29"/>
                </a:lnTo>
                <a:lnTo>
                  <a:pt x="205" y="35"/>
                </a:lnTo>
                <a:lnTo>
                  <a:pt x="218" y="45"/>
                </a:lnTo>
                <a:lnTo>
                  <a:pt x="218" y="45"/>
                </a:lnTo>
                <a:lnTo>
                  <a:pt x="243" y="62"/>
                </a:lnTo>
                <a:lnTo>
                  <a:pt x="243" y="62"/>
                </a:lnTo>
                <a:lnTo>
                  <a:pt x="262" y="79"/>
                </a:lnTo>
                <a:lnTo>
                  <a:pt x="275" y="94"/>
                </a:lnTo>
                <a:lnTo>
                  <a:pt x="275" y="94"/>
                </a:lnTo>
                <a:lnTo>
                  <a:pt x="285" y="106"/>
                </a:lnTo>
                <a:lnTo>
                  <a:pt x="285" y="106"/>
                </a:lnTo>
                <a:lnTo>
                  <a:pt x="279" y="92"/>
                </a:lnTo>
                <a:lnTo>
                  <a:pt x="279" y="92"/>
                </a:lnTo>
                <a:lnTo>
                  <a:pt x="267" y="77"/>
                </a:lnTo>
                <a:lnTo>
                  <a:pt x="250" y="57"/>
                </a:lnTo>
                <a:lnTo>
                  <a:pt x="250" y="57"/>
                </a:lnTo>
                <a:lnTo>
                  <a:pt x="240" y="47"/>
                </a:lnTo>
                <a:lnTo>
                  <a:pt x="228" y="37"/>
                </a:lnTo>
                <a:lnTo>
                  <a:pt x="228" y="37"/>
                </a:lnTo>
                <a:lnTo>
                  <a:pt x="213" y="27"/>
                </a:lnTo>
                <a:lnTo>
                  <a:pt x="196" y="17"/>
                </a:lnTo>
                <a:lnTo>
                  <a:pt x="196" y="17"/>
                </a:lnTo>
                <a:lnTo>
                  <a:pt x="179" y="10"/>
                </a:lnTo>
                <a:lnTo>
                  <a:pt x="164" y="5"/>
                </a:lnTo>
                <a:lnTo>
                  <a:pt x="149" y="2"/>
                </a:lnTo>
                <a:lnTo>
                  <a:pt x="134" y="0"/>
                </a:lnTo>
                <a:lnTo>
                  <a:pt x="121" y="0"/>
                </a:lnTo>
                <a:lnTo>
                  <a:pt x="109" y="0"/>
                </a:lnTo>
                <a:lnTo>
                  <a:pt x="97" y="2"/>
                </a:lnTo>
                <a:lnTo>
                  <a:pt x="87" y="5"/>
                </a:lnTo>
                <a:lnTo>
                  <a:pt x="69" y="12"/>
                </a:lnTo>
                <a:lnTo>
                  <a:pt x="54" y="19"/>
                </a:lnTo>
                <a:lnTo>
                  <a:pt x="45" y="25"/>
                </a:lnTo>
                <a:lnTo>
                  <a:pt x="39" y="30"/>
                </a:lnTo>
                <a:lnTo>
                  <a:pt x="39" y="30"/>
                </a:lnTo>
                <a:lnTo>
                  <a:pt x="27" y="44"/>
                </a:lnTo>
                <a:lnTo>
                  <a:pt x="18" y="55"/>
                </a:lnTo>
                <a:lnTo>
                  <a:pt x="18" y="55"/>
                </a:lnTo>
                <a:lnTo>
                  <a:pt x="12" y="69"/>
                </a:lnTo>
                <a:lnTo>
                  <a:pt x="7" y="81"/>
                </a:lnTo>
                <a:lnTo>
                  <a:pt x="7" y="81"/>
                </a:lnTo>
                <a:lnTo>
                  <a:pt x="2" y="102"/>
                </a:lnTo>
                <a:lnTo>
                  <a:pt x="0" y="119"/>
                </a:lnTo>
                <a:lnTo>
                  <a:pt x="0" y="119"/>
                </a:lnTo>
                <a:lnTo>
                  <a:pt x="0" y="131"/>
                </a:lnTo>
                <a:lnTo>
                  <a:pt x="0" y="131"/>
                </a:lnTo>
                <a:lnTo>
                  <a:pt x="0" y="134"/>
                </a:lnTo>
                <a:close/>
              </a:path>
            </a:pathLst>
          </a:custGeom>
          <a:solidFill>
            <a:srgbClr val="4025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Freeform 55"/>
          <p:cNvSpPr/>
          <p:nvPr>
            <p:custDataLst>
              <p:tags r:id="rId52"/>
            </p:custDataLst>
          </p:nvPr>
        </p:nvSpPr>
        <p:spPr bwMode="auto">
          <a:xfrm>
            <a:off x="1592461" y="925333"/>
            <a:ext cx="316281" cy="148699"/>
          </a:xfrm>
          <a:custGeom>
            <a:avLst/>
            <a:gdLst>
              <a:gd name="T0" fmla="*/ 0 w 285"/>
              <a:gd name="T1" fmla="*/ 134 h 134"/>
              <a:gd name="T2" fmla="*/ 3 w 285"/>
              <a:gd name="T3" fmla="*/ 121 h 134"/>
              <a:gd name="T4" fmla="*/ 17 w 285"/>
              <a:gd name="T5" fmla="*/ 84 h 134"/>
              <a:gd name="T6" fmla="*/ 23 w 285"/>
              <a:gd name="T7" fmla="*/ 72 h 134"/>
              <a:gd name="T8" fmla="*/ 32 w 285"/>
              <a:gd name="T9" fmla="*/ 60 h 134"/>
              <a:gd name="T10" fmla="*/ 52 w 285"/>
              <a:gd name="T11" fmla="*/ 39 h 134"/>
              <a:gd name="T12" fmla="*/ 65 w 285"/>
              <a:gd name="T13" fmla="*/ 29 h 134"/>
              <a:gd name="T14" fmla="*/ 80 w 285"/>
              <a:gd name="T15" fmla="*/ 22 h 134"/>
              <a:gd name="T16" fmla="*/ 116 w 285"/>
              <a:gd name="T17" fmla="*/ 14 h 134"/>
              <a:gd name="T18" fmla="*/ 121 w 285"/>
              <a:gd name="T19" fmla="*/ 14 h 134"/>
              <a:gd name="T20" fmla="*/ 121 w 285"/>
              <a:gd name="T21" fmla="*/ 14 h 134"/>
              <a:gd name="T22" fmla="*/ 121 w 285"/>
              <a:gd name="T23" fmla="*/ 14 h 134"/>
              <a:gd name="T24" fmla="*/ 121 w 285"/>
              <a:gd name="T25" fmla="*/ 14 h 134"/>
              <a:gd name="T26" fmla="*/ 126 w 285"/>
              <a:gd name="T27" fmla="*/ 14 h 134"/>
              <a:gd name="T28" fmla="*/ 127 w 285"/>
              <a:gd name="T29" fmla="*/ 14 h 134"/>
              <a:gd name="T30" fmla="*/ 131 w 285"/>
              <a:gd name="T31" fmla="*/ 14 h 134"/>
              <a:gd name="T32" fmla="*/ 136 w 285"/>
              <a:gd name="T33" fmla="*/ 14 h 134"/>
              <a:gd name="T34" fmla="*/ 154 w 285"/>
              <a:gd name="T35" fmla="*/ 17 h 134"/>
              <a:gd name="T36" fmla="*/ 190 w 285"/>
              <a:gd name="T37" fmla="*/ 29 h 134"/>
              <a:gd name="T38" fmla="*/ 205 w 285"/>
              <a:gd name="T39" fmla="*/ 35 h 134"/>
              <a:gd name="T40" fmla="*/ 218 w 285"/>
              <a:gd name="T41" fmla="*/ 45 h 134"/>
              <a:gd name="T42" fmla="*/ 243 w 285"/>
              <a:gd name="T43" fmla="*/ 62 h 134"/>
              <a:gd name="T44" fmla="*/ 275 w 285"/>
              <a:gd name="T45" fmla="*/ 94 h 134"/>
              <a:gd name="T46" fmla="*/ 285 w 285"/>
              <a:gd name="T47" fmla="*/ 106 h 134"/>
              <a:gd name="T48" fmla="*/ 279 w 285"/>
              <a:gd name="T49" fmla="*/ 92 h 134"/>
              <a:gd name="T50" fmla="*/ 267 w 285"/>
              <a:gd name="T51" fmla="*/ 77 h 134"/>
              <a:gd name="T52" fmla="*/ 250 w 285"/>
              <a:gd name="T53" fmla="*/ 57 h 134"/>
              <a:gd name="T54" fmla="*/ 228 w 285"/>
              <a:gd name="T55" fmla="*/ 37 h 134"/>
              <a:gd name="T56" fmla="*/ 213 w 285"/>
              <a:gd name="T57" fmla="*/ 27 h 134"/>
              <a:gd name="T58" fmla="*/ 196 w 285"/>
              <a:gd name="T59" fmla="*/ 17 h 134"/>
              <a:gd name="T60" fmla="*/ 164 w 285"/>
              <a:gd name="T61" fmla="*/ 5 h 134"/>
              <a:gd name="T62" fmla="*/ 134 w 285"/>
              <a:gd name="T63" fmla="*/ 0 h 134"/>
              <a:gd name="T64" fmla="*/ 109 w 285"/>
              <a:gd name="T65" fmla="*/ 0 h 134"/>
              <a:gd name="T66" fmla="*/ 87 w 285"/>
              <a:gd name="T67" fmla="*/ 5 h 134"/>
              <a:gd name="T68" fmla="*/ 54 w 285"/>
              <a:gd name="T69" fmla="*/ 19 h 134"/>
              <a:gd name="T70" fmla="*/ 39 w 285"/>
              <a:gd name="T71" fmla="*/ 30 h 134"/>
              <a:gd name="T72" fmla="*/ 27 w 285"/>
              <a:gd name="T73" fmla="*/ 44 h 134"/>
              <a:gd name="T74" fmla="*/ 18 w 285"/>
              <a:gd name="T75" fmla="*/ 55 h 134"/>
              <a:gd name="T76" fmla="*/ 7 w 285"/>
              <a:gd name="T77" fmla="*/ 81 h 134"/>
              <a:gd name="T78" fmla="*/ 2 w 285"/>
              <a:gd name="T79" fmla="*/ 102 h 134"/>
              <a:gd name="T80" fmla="*/ 0 w 285"/>
              <a:gd name="T81" fmla="*/ 119 h 134"/>
              <a:gd name="T82" fmla="*/ 0 w 285"/>
              <a:gd name="T83" fmla="*/ 131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5" h="134">
                <a:moveTo>
                  <a:pt x="0" y="134"/>
                </a:moveTo>
                <a:lnTo>
                  <a:pt x="0" y="134"/>
                </a:lnTo>
                <a:lnTo>
                  <a:pt x="3" y="121"/>
                </a:lnTo>
                <a:lnTo>
                  <a:pt x="3" y="121"/>
                </a:lnTo>
                <a:lnTo>
                  <a:pt x="8" y="104"/>
                </a:lnTo>
                <a:lnTo>
                  <a:pt x="17" y="84"/>
                </a:lnTo>
                <a:lnTo>
                  <a:pt x="17" y="84"/>
                </a:lnTo>
                <a:lnTo>
                  <a:pt x="23" y="72"/>
                </a:lnTo>
                <a:lnTo>
                  <a:pt x="32" y="60"/>
                </a:lnTo>
                <a:lnTo>
                  <a:pt x="32" y="60"/>
                </a:lnTo>
                <a:lnTo>
                  <a:pt x="40" y="50"/>
                </a:lnTo>
                <a:lnTo>
                  <a:pt x="52" y="39"/>
                </a:lnTo>
                <a:lnTo>
                  <a:pt x="52" y="39"/>
                </a:lnTo>
                <a:lnTo>
                  <a:pt x="65" y="29"/>
                </a:lnTo>
                <a:lnTo>
                  <a:pt x="80" y="22"/>
                </a:lnTo>
                <a:lnTo>
                  <a:pt x="80" y="22"/>
                </a:lnTo>
                <a:lnTo>
                  <a:pt x="97" y="17"/>
                </a:lnTo>
                <a:lnTo>
                  <a:pt x="116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1" y="14"/>
                </a:lnTo>
                <a:lnTo>
                  <a:pt x="122" y="14"/>
                </a:lnTo>
                <a:lnTo>
                  <a:pt x="126" y="14"/>
                </a:lnTo>
                <a:lnTo>
                  <a:pt x="126" y="14"/>
                </a:lnTo>
                <a:lnTo>
                  <a:pt x="127" y="14"/>
                </a:lnTo>
                <a:lnTo>
                  <a:pt x="127" y="14"/>
                </a:lnTo>
                <a:lnTo>
                  <a:pt x="131" y="14"/>
                </a:lnTo>
                <a:lnTo>
                  <a:pt x="136" y="14"/>
                </a:lnTo>
                <a:lnTo>
                  <a:pt x="136" y="14"/>
                </a:lnTo>
                <a:lnTo>
                  <a:pt x="154" y="17"/>
                </a:lnTo>
                <a:lnTo>
                  <a:pt x="154" y="17"/>
                </a:lnTo>
                <a:lnTo>
                  <a:pt x="171" y="22"/>
                </a:lnTo>
                <a:lnTo>
                  <a:pt x="190" y="29"/>
                </a:lnTo>
                <a:lnTo>
                  <a:pt x="190" y="29"/>
                </a:lnTo>
                <a:lnTo>
                  <a:pt x="205" y="35"/>
                </a:lnTo>
                <a:lnTo>
                  <a:pt x="218" y="45"/>
                </a:lnTo>
                <a:lnTo>
                  <a:pt x="218" y="45"/>
                </a:lnTo>
                <a:lnTo>
                  <a:pt x="243" y="62"/>
                </a:lnTo>
                <a:lnTo>
                  <a:pt x="243" y="62"/>
                </a:lnTo>
                <a:lnTo>
                  <a:pt x="262" y="79"/>
                </a:lnTo>
                <a:lnTo>
                  <a:pt x="275" y="94"/>
                </a:lnTo>
                <a:lnTo>
                  <a:pt x="275" y="94"/>
                </a:lnTo>
                <a:lnTo>
                  <a:pt x="285" y="106"/>
                </a:lnTo>
                <a:lnTo>
                  <a:pt x="285" y="106"/>
                </a:lnTo>
                <a:lnTo>
                  <a:pt x="279" y="92"/>
                </a:lnTo>
                <a:lnTo>
                  <a:pt x="279" y="92"/>
                </a:lnTo>
                <a:lnTo>
                  <a:pt x="267" y="77"/>
                </a:lnTo>
                <a:lnTo>
                  <a:pt x="250" y="57"/>
                </a:lnTo>
                <a:lnTo>
                  <a:pt x="250" y="57"/>
                </a:lnTo>
                <a:lnTo>
                  <a:pt x="240" y="47"/>
                </a:lnTo>
                <a:lnTo>
                  <a:pt x="228" y="37"/>
                </a:lnTo>
                <a:lnTo>
                  <a:pt x="228" y="37"/>
                </a:lnTo>
                <a:lnTo>
                  <a:pt x="213" y="27"/>
                </a:lnTo>
                <a:lnTo>
                  <a:pt x="196" y="17"/>
                </a:lnTo>
                <a:lnTo>
                  <a:pt x="196" y="17"/>
                </a:lnTo>
                <a:lnTo>
                  <a:pt x="179" y="10"/>
                </a:lnTo>
                <a:lnTo>
                  <a:pt x="164" y="5"/>
                </a:lnTo>
                <a:lnTo>
                  <a:pt x="149" y="2"/>
                </a:lnTo>
                <a:lnTo>
                  <a:pt x="134" y="0"/>
                </a:lnTo>
                <a:lnTo>
                  <a:pt x="121" y="0"/>
                </a:lnTo>
                <a:lnTo>
                  <a:pt x="109" y="0"/>
                </a:lnTo>
                <a:lnTo>
                  <a:pt x="97" y="2"/>
                </a:lnTo>
                <a:lnTo>
                  <a:pt x="87" y="5"/>
                </a:lnTo>
                <a:lnTo>
                  <a:pt x="69" y="12"/>
                </a:lnTo>
                <a:lnTo>
                  <a:pt x="54" y="19"/>
                </a:lnTo>
                <a:lnTo>
                  <a:pt x="45" y="25"/>
                </a:lnTo>
                <a:lnTo>
                  <a:pt x="39" y="30"/>
                </a:lnTo>
                <a:lnTo>
                  <a:pt x="39" y="30"/>
                </a:lnTo>
                <a:lnTo>
                  <a:pt x="27" y="44"/>
                </a:lnTo>
                <a:lnTo>
                  <a:pt x="18" y="55"/>
                </a:lnTo>
                <a:lnTo>
                  <a:pt x="18" y="55"/>
                </a:lnTo>
                <a:lnTo>
                  <a:pt x="12" y="69"/>
                </a:lnTo>
                <a:lnTo>
                  <a:pt x="7" y="81"/>
                </a:lnTo>
                <a:lnTo>
                  <a:pt x="7" y="81"/>
                </a:lnTo>
                <a:lnTo>
                  <a:pt x="2" y="102"/>
                </a:lnTo>
                <a:lnTo>
                  <a:pt x="0" y="119"/>
                </a:lnTo>
                <a:lnTo>
                  <a:pt x="0" y="119"/>
                </a:lnTo>
                <a:lnTo>
                  <a:pt x="0" y="131"/>
                </a:lnTo>
                <a:lnTo>
                  <a:pt x="0" y="131"/>
                </a:lnTo>
                <a:lnTo>
                  <a:pt x="0" y="13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8" name="Freeform 56"/>
          <p:cNvSpPr/>
          <p:nvPr>
            <p:custDataLst>
              <p:tags r:id="rId53"/>
            </p:custDataLst>
          </p:nvPr>
        </p:nvSpPr>
        <p:spPr bwMode="auto">
          <a:xfrm>
            <a:off x="1643208" y="938314"/>
            <a:ext cx="164041" cy="164041"/>
          </a:xfrm>
          <a:custGeom>
            <a:avLst/>
            <a:gdLst>
              <a:gd name="T0" fmla="*/ 0 w 148"/>
              <a:gd name="T1" fmla="*/ 67 h 147"/>
              <a:gd name="T2" fmla="*/ 0 w 148"/>
              <a:gd name="T3" fmla="*/ 67 h 147"/>
              <a:gd name="T4" fmla="*/ 0 w 148"/>
              <a:gd name="T5" fmla="*/ 82 h 147"/>
              <a:gd name="T6" fmla="*/ 4 w 148"/>
              <a:gd name="T7" fmla="*/ 97 h 147"/>
              <a:gd name="T8" fmla="*/ 10 w 148"/>
              <a:gd name="T9" fmla="*/ 109 h 147"/>
              <a:gd name="T10" fmla="*/ 19 w 148"/>
              <a:gd name="T11" fmla="*/ 120 h 147"/>
              <a:gd name="T12" fmla="*/ 29 w 148"/>
              <a:gd name="T13" fmla="*/ 130 h 147"/>
              <a:gd name="T14" fmla="*/ 41 w 148"/>
              <a:gd name="T15" fmla="*/ 139 h 147"/>
              <a:gd name="T16" fmla="*/ 54 w 148"/>
              <a:gd name="T17" fmla="*/ 144 h 147"/>
              <a:gd name="T18" fmla="*/ 69 w 148"/>
              <a:gd name="T19" fmla="*/ 147 h 147"/>
              <a:gd name="T20" fmla="*/ 69 w 148"/>
              <a:gd name="T21" fmla="*/ 147 h 147"/>
              <a:gd name="T22" fmla="*/ 84 w 148"/>
              <a:gd name="T23" fmla="*/ 147 h 147"/>
              <a:gd name="T24" fmla="*/ 98 w 148"/>
              <a:gd name="T25" fmla="*/ 144 h 147"/>
              <a:gd name="T26" fmla="*/ 111 w 148"/>
              <a:gd name="T27" fmla="*/ 137 h 147"/>
              <a:gd name="T28" fmla="*/ 123 w 148"/>
              <a:gd name="T29" fmla="*/ 129 h 147"/>
              <a:gd name="T30" fmla="*/ 133 w 148"/>
              <a:gd name="T31" fmla="*/ 119 h 147"/>
              <a:gd name="T32" fmla="*/ 140 w 148"/>
              <a:gd name="T33" fmla="*/ 107 h 147"/>
              <a:gd name="T34" fmla="*/ 146 w 148"/>
              <a:gd name="T35" fmla="*/ 93 h 147"/>
              <a:gd name="T36" fmla="*/ 148 w 148"/>
              <a:gd name="T37" fmla="*/ 78 h 147"/>
              <a:gd name="T38" fmla="*/ 148 w 148"/>
              <a:gd name="T39" fmla="*/ 78 h 147"/>
              <a:gd name="T40" fmla="*/ 148 w 148"/>
              <a:gd name="T41" fmla="*/ 63 h 147"/>
              <a:gd name="T42" fmla="*/ 145 w 148"/>
              <a:gd name="T43" fmla="*/ 50 h 147"/>
              <a:gd name="T44" fmla="*/ 140 w 148"/>
              <a:gd name="T45" fmla="*/ 36 h 147"/>
              <a:gd name="T46" fmla="*/ 131 w 148"/>
              <a:gd name="T47" fmla="*/ 25 h 147"/>
              <a:gd name="T48" fmla="*/ 121 w 148"/>
              <a:gd name="T49" fmla="*/ 15 h 147"/>
              <a:gd name="T50" fmla="*/ 109 w 148"/>
              <a:gd name="T51" fmla="*/ 8 h 147"/>
              <a:gd name="T52" fmla="*/ 96 w 148"/>
              <a:gd name="T53" fmla="*/ 3 h 147"/>
              <a:gd name="T54" fmla="*/ 81 w 148"/>
              <a:gd name="T55" fmla="*/ 0 h 147"/>
              <a:gd name="T56" fmla="*/ 81 w 148"/>
              <a:gd name="T57" fmla="*/ 0 h 147"/>
              <a:gd name="T58" fmla="*/ 66 w 148"/>
              <a:gd name="T59" fmla="*/ 0 h 147"/>
              <a:gd name="T60" fmla="*/ 51 w 148"/>
              <a:gd name="T61" fmla="*/ 3 h 147"/>
              <a:gd name="T62" fmla="*/ 39 w 148"/>
              <a:gd name="T63" fmla="*/ 8 h 147"/>
              <a:gd name="T64" fmla="*/ 27 w 148"/>
              <a:gd name="T65" fmla="*/ 16 h 147"/>
              <a:gd name="T66" fmla="*/ 17 w 148"/>
              <a:gd name="T67" fmla="*/ 26 h 147"/>
              <a:gd name="T68" fmla="*/ 9 w 148"/>
              <a:gd name="T69" fmla="*/ 38 h 147"/>
              <a:gd name="T70" fmla="*/ 4 w 148"/>
              <a:gd name="T71" fmla="*/ 52 h 147"/>
              <a:gd name="T72" fmla="*/ 0 w 148"/>
              <a:gd name="T73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8" h="147">
                <a:moveTo>
                  <a:pt x="0" y="67"/>
                </a:moveTo>
                <a:lnTo>
                  <a:pt x="0" y="67"/>
                </a:lnTo>
                <a:lnTo>
                  <a:pt x="0" y="82"/>
                </a:lnTo>
                <a:lnTo>
                  <a:pt x="4" y="97"/>
                </a:lnTo>
                <a:lnTo>
                  <a:pt x="10" y="109"/>
                </a:lnTo>
                <a:lnTo>
                  <a:pt x="19" y="120"/>
                </a:lnTo>
                <a:lnTo>
                  <a:pt x="29" y="130"/>
                </a:lnTo>
                <a:lnTo>
                  <a:pt x="41" y="139"/>
                </a:lnTo>
                <a:lnTo>
                  <a:pt x="54" y="144"/>
                </a:lnTo>
                <a:lnTo>
                  <a:pt x="69" y="147"/>
                </a:lnTo>
                <a:lnTo>
                  <a:pt x="69" y="147"/>
                </a:lnTo>
                <a:lnTo>
                  <a:pt x="84" y="147"/>
                </a:lnTo>
                <a:lnTo>
                  <a:pt x="98" y="144"/>
                </a:lnTo>
                <a:lnTo>
                  <a:pt x="111" y="137"/>
                </a:lnTo>
                <a:lnTo>
                  <a:pt x="123" y="129"/>
                </a:lnTo>
                <a:lnTo>
                  <a:pt x="133" y="119"/>
                </a:lnTo>
                <a:lnTo>
                  <a:pt x="140" y="107"/>
                </a:lnTo>
                <a:lnTo>
                  <a:pt x="146" y="93"/>
                </a:lnTo>
                <a:lnTo>
                  <a:pt x="148" y="78"/>
                </a:lnTo>
                <a:lnTo>
                  <a:pt x="148" y="78"/>
                </a:lnTo>
                <a:lnTo>
                  <a:pt x="148" y="63"/>
                </a:lnTo>
                <a:lnTo>
                  <a:pt x="145" y="50"/>
                </a:lnTo>
                <a:lnTo>
                  <a:pt x="140" y="36"/>
                </a:lnTo>
                <a:lnTo>
                  <a:pt x="131" y="25"/>
                </a:lnTo>
                <a:lnTo>
                  <a:pt x="121" y="15"/>
                </a:lnTo>
                <a:lnTo>
                  <a:pt x="109" y="8"/>
                </a:lnTo>
                <a:lnTo>
                  <a:pt x="96" y="3"/>
                </a:lnTo>
                <a:lnTo>
                  <a:pt x="81" y="0"/>
                </a:lnTo>
                <a:lnTo>
                  <a:pt x="81" y="0"/>
                </a:lnTo>
                <a:lnTo>
                  <a:pt x="66" y="0"/>
                </a:lnTo>
                <a:lnTo>
                  <a:pt x="51" y="3"/>
                </a:lnTo>
                <a:lnTo>
                  <a:pt x="39" y="8"/>
                </a:lnTo>
                <a:lnTo>
                  <a:pt x="27" y="16"/>
                </a:lnTo>
                <a:lnTo>
                  <a:pt x="17" y="26"/>
                </a:lnTo>
                <a:lnTo>
                  <a:pt x="9" y="38"/>
                </a:lnTo>
                <a:lnTo>
                  <a:pt x="4" y="52"/>
                </a:lnTo>
                <a:lnTo>
                  <a:pt x="0" y="67"/>
                </a:lnTo>
                <a:close/>
              </a:path>
            </a:pathLst>
          </a:custGeom>
          <a:solidFill>
            <a:srgbClr val="5C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Freeform 57"/>
          <p:cNvSpPr/>
          <p:nvPr>
            <p:custDataLst>
              <p:tags r:id="rId54"/>
            </p:custDataLst>
          </p:nvPr>
        </p:nvSpPr>
        <p:spPr bwMode="auto">
          <a:xfrm>
            <a:off x="1643208" y="938314"/>
            <a:ext cx="164041" cy="164041"/>
          </a:xfrm>
          <a:custGeom>
            <a:avLst/>
            <a:gdLst>
              <a:gd name="T0" fmla="*/ 0 w 148"/>
              <a:gd name="T1" fmla="*/ 67 h 147"/>
              <a:gd name="T2" fmla="*/ 0 w 148"/>
              <a:gd name="T3" fmla="*/ 67 h 147"/>
              <a:gd name="T4" fmla="*/ 0 w 148"/>
              <a:gd name="T5" fmla="*/ 82 h 147"/>
              <a:gd name="T6" fmla="*/ 4 w 148"/>
              <a:gd name="T7" fmla="*/ 97 h 147"/>
              <a:gd name="T8" fmla="*/ 10 w 148"/>
              <a:gd name="T9" fmla="*/ 109 h 147"/>
              <a:gd name="T10" fmla="*/ 19 w 148"/>
              <a:gd name="T11" fmla="*/ 120 h 147"/>
              <a:gd name="T12" fmla="*/ 29 w 148"/>
              <a:gd name="T13" fmla="*/ 130 h 147"/>
              <a:gd name="T14" fmla="*/ 41 w 148"/>
              <a:gd name="T15" fmla="*/ 139 h 147"/>
              <a:gd name="T16" fmla="*/ 54 w 148"/>
              <a:gd name="T17" fmla="*/ 144 h 147"/>
              <a:gd name="T18" fmla="*/ 69 w 148"/>
              <a:gd name="T19" fmla="*/ 147 h 147"/>
              <a:gd name="T20" fmla="*/ 69 w 148"/>
              <a:gd name="T21" fmla="*/ 147 h 147"/>
              <a:gd name="T22" fmla="*/ 84 w 148"/>
              <a:gd name="T23" fmla="*/ 147 h 147"/>
              <a:gd name="T24" fmla="*/ 98 w 148"/>
              <a:gd name="T25" fmla="*/ 144 h 147"/>
              <a:gd name="T26" fmla="*/ 111 w 148"/>
              <a:gd name="T27" fmla="*/ 137 h 147"/>
              <a:gd name="T28" fmla="*/ 123 w 148"/>
              <a:gd name="T29" fmla="*/ 129 h 147"/>
              <a:gd name="T30" fmla="*/ 133 w 148"/>
              <a:gd name="T31" fmla="*/ 119 h 147"/>
              <a:gd name="T32" fmla="*/ 140 w 148"/>
              <a:gd name="T33" fmla="*/ 107 h 147"/>
              <a:gd name="T34" fmla="*/ 146 w 148"/>
              <a:gd name="T35" fmla="*/ 93 h 147"/>
              <a:gd name="T36" fmla="*/ 148 w 148"/>
              <a:gd name="T37" fmla="*/ 78 h 147"/>
              <a:gd name="T38" fmla="*/ 148 w 148"/>
              <a:gd name="T39" fmla="*/ 78 h 147"/>
              <a:gd name="T40" fmla="*/ 148 w 148"/>
              <a:gd name="T41" fmla="*/ 63 h 147"/>
              <a:gd name="T42" fmla="*/ 145 w 148"/>
              <a:gd name="T43" fmla="*/ 50 h 147"/>
              <a:gd name="T44" fmla="*/ 140 w 148"/>
              <a:gd name="T45" fmla="*/ 36 h 147"/>
              <a:gd name="T46" fmla="*/ 131 w 148"/>
              <a:gd name="T47" fmla="*/ 25 h 147"/>
              <a:gd name="T48" fmla="*/ 121 w 148"/>
              <a:gd name="T49" fmla="*/ 15 h 147"/>
              <a:gd name="T50" fmla="*/ 109 w 148"/>
              <a:gd name="T51" fmla="*/ 8 h 147"/>
              <a:gd name="T52" fmla="*/ 96 w 148"/>
              <a:gd name="T53" fmla="*/ 3 h 147"/>
              <a:gd name="T54" fmla="*/ 81 w 148"/>
              <a:gd name="T55" fmla="*/ 0 h 147"/>
              <a:gd name="T56" fmla="*/ 81 w 148"/>
              <a:gd name="T57" fmla="*/ 0 h 147"/>
              <a:gd name="T58" fmla="*/ 66 w 148"/>
              <a:gd name="T59" fmla="*/ 0 h 147"/>
              <a:gd name="T60" fmla="*/ 51 w 148"/>
              <a:gd name="T61" fmla="*/ 3 h 147"/>
              <a:gd name="T62" fmla="*/ 39 w 148"/>
              <a:gd name="T63" fmla="*/ 8 h 147"/>
              <a:gd name="T64" fmla="*/ 27 w 148"/>
              <a:gd name="T65" fmla="*/ 16 h 147"/>
              <a:gd name="T66" fmla="*/ 17 w 148"/>
              <a:gd name="T67" fmla="*/ 26 h 147"/>
              <a:gd name="T68" fmla="*/ 9 w 148"/>
              <a:gd name="T69" fmla="*/ 38 h 147"/>
              <a:gd name="T70" fmla="*/ 4 w 148"/>
              <a:gd name="T71" fmla="*/ 52 h 147"/>
              <a:gd name="T72" fmla="*/ 0 w 148"/>
              <a:gd name="T73" fmla="*/ 67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8" h="147">
                <a:moveTo>
                  <a:pt x="0" y="67"/>
                </a:moveTo>
                <a:lnTo>
                  <a:pt x="0" y="67"/>
                </a:lnTo>
                <a:lnTo>
                  <a:pt x="0" y="82"/>
                </a:lnTo>
                <a:lnTo>
                  <a:pt x="4" y="97"/>
                </a:lnTo>
                <a:lnTo>
                  <a:pt x="10" y="109"/>
                </a:lnTo>
                <a:lnTo>
                  <a:pt x="19" y="120"/>
                </a:lnTo>
                <a:lnTo>
                  <a:pt x="29" y="130"/>
                </a:lnTo>
                <a:lnTo>
                  <a:pt x="41" y="139"/>
                </a:lnTo>
                <a:lnTo>
                  <a:pt x="54" y="144"/>
                </a:lnTo>
                <a:lnTo>
                  <a:pt x="69" y="147"/>
                </a:lnTo>
                <a:lnTo>
                  <a:pt x="69" y="147"/>
                </a:lnTo>
                <a:lnTo>
                  <a:pt x="84" y="147"/>
                </a:lnTo>
                <a:lnTo>
                  <a:pt x="98" y="144"/>
                </a:lnTo>
                <a:lnTo>
                  <a:pt x="111" y="137"/>
                </a:lnTo>
                <a:lnTo>
                  <a:pt x="123" y="129"/>
                </a:lnTo>
                <a:lnTo>
                  <a:pt x="133" y="119"/>
                </a:lnTo>
                <a:lnTo>
                  <a:pt x="140" y="107"/>
                </a:lnTo>
                <a:lnTo>
                  <a:pt x="146" y="93"/>
                </a:lnTo>
                <a:lnTo>
                  <a:pt x="148" y="78"/>
                </a:lnTo>
                <a:lnTo>
                  <a:pt x="148" y="78"/>
                </a:lnTo>
                <a:lnTo>
                  <a:pt x="148" y="63"/>
                </a:lnTo>
                <a:lnTo>
                  <a:pt x="145" y="50"/>
                </a:lnTo>
                <a:lnTo>
                  <a:pt x="140" y="36"/>
                </a:lnTo>
                <a:lnTo>
                  <a:pt x="131" y="25"/>
                </a:lnTo>
                <a:lnTo>
                  <a:pt x="121" y="15"/>
                </a:lnTo>
                <a:lnTo>
                  <a:pt x="109" y="8"/>
                </a:lnTo>
                <a:lnTo>
                  <a:pt x="96" y="3"/>
                </a:lnTo>
                <a:lnTo>
                  <a:pt x="81" y="0"/>
                </a:lnTo>
                <a:lnTo>
                  <a:pt x="81" y="0"/>
                </a:lnTo>
                <a:lnTo>
                  <a:pt x="66" y="0"/>
                </a:lnTo>
                <a:lnTo>
                  <a:pt x="51" y="3"/>
                </a:lnTo>
                <a:lnTo>
                  <a:pt x="39" y="8"/>
                </a:lnTo>
                <a:lnTo>
                  <a:pt x="27" y="16"/>
                </a:lnTo>
                <a:lnTo>
                  <a:pt x="17" y="26"/>
                </a:lnTo>
                <a:lnTo>
                  <a:pt x="9" y="38"/>
                </a:lnTo>
                <a:lnTo>
                  <a:pt x="4" y="52"/>
                </a:lnTo>
                <a:lnTo>
                  <a:pt x="0" y="67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0" name="Freeform 58"/>
          <p:cNvSpPr/>
          <p:nvPr>
            <p:custDataLst>
              <p:tags r:id="rId55"/>
            </p:custDataLst>
          </p:nvPr>
        </p:nvSpPr>
        <p:spPr bwMode="auto">
          <a:xfrm>
            <a:off x="1689234" y="981980"/>
            <a:ext cx="73170" cy="73170"/>
          </a:xfrm>
          <a:custGeom>
            <a:avLst/>
            <a:gdLst>
              <a:gd name="T0" fmla="*/ 0 w 66"/>
              <a:gd name="T1" fmla="*/ 30 h 65"/>
              <a:gd name="T2" fmla="*/ 0 w 66"/>
              <a:gd name="T3" fmla="*/ 30 h 65"/>
              <a:gd name="T4" fmla="*/ 0 w 66"/>
              <a:gd name="T5" fmla="*/ 37 h 65"/>
              <a:gd name="T6" fmla="*/ 2 w 66"/>
              <a:gd name="T7" fmla="*/ 43 h 65"/>
              <a:gd name="T8" fmla="*/ 4 w 66"/>
              <a:gd name="T9" fmla="*/ 48 h 65"/>
              <a:gd name="T10" fmla="*/ 7 w 66"/>
              <a:gd name="T11" fmla="*/ 53 h 65"/>
              <a:gd name="T12" fmla="*/ 12 w 66"/>
              <a:gd name="T13" fmla="*/ 58 h 65"/>
              <a:gd name="T14" fmla="*/ 17 w 66"/>
              <a:gd name="T15" fmla="*/ 62 h 65"/>
              <a:gd name="T16" fmla="*/ 24 w 66"/>
              <a:gd name="T17" fmla="*/ 65 h 65"/>
              <a:gd name="T18" fmla="*/ 30 w 66"/>
              <a:gd name="T19" fmla="*/ 65 h 65"/>
              <a:gd name="T20" fmla="*/ 30 w 66"/>
              <a:gd name="T21" fmla="*/ 65 h 65"/>
              <a:gd name="T22" fmla="*/ 37 w 66"/>
              <a:gd name="T23" fmla="*/ 65 h 65"/>
              <a:gd name="T24" fmla="*/ 42 w 66"/>
              <a:gd name="T25" fmla="*/ 64 h 65"/>
              <a:gd name="T26" fmla="*/ 49 w 66"/>
              <a:gd name="T27" fmla="*/ 62 h 65"/>
              <a:gd name="T28" fmla="*/ 54 w 66"/>
              <a:gd name="T29" fmla="*/ 58 h 65"/>
              <a:gd name="T30" fmla="*/ 57 w 66"/>
              <a:gd name="T31" fmla="*/ 53 h 65"/>
              <a:gd name="T32" fmla="*/ 61 w 66"/>
              <a:gd name="T33" fmla="*/ 48 h 65"/>
              <a:gd name="T34" fmla="*/ 64 w 66"/>
              <a:gd name="T35" fmla="*/ 42 h 65"/>
              <a:gd name="T36" fmla="*/ 66 w 66"/>
              <a:gd name="T37" fmla="*/ 35 h 65"/>
              <a:gd name="T38" fmla="*/ 66 w 66"/>
              <a:gd name="T39" fmla="*/ 35 h 65"/>
              <a:gd name="T40" fmla="*/ 66 w 66"/>
              <a:gd name="T41" fmla="*/ 28 h 65"/>
              <a:gd name="T42" fmla="*/ 64 w 66"/>
              <a:gd name="T43" fmla="*/ 23 h 65"/>
              <a:gd name="T44" fmla="*/ 61 w 66"/>
              <a:gd name="T45" fmla="*/ 17 h 65"/>
              <a:gd name="T46" fmla="*/ 57 w 66"/>
              <a:gd name="T47" fmla="*/ 12 h 65"/>
              <a:gd name="T48" fmla="*/ 52 w 66"/>
              <a:gd name="T49" fmla="*/ 8 h 65"/>
              <a:gd name="T50" fmla="*/ 47 w 66"/>
              <a:gd name="T51" fmla="*/ 5 h 65"/>
              <a:gd name="T52" fmla="*/ 42 w 66"/>
              <a:gd name="T53" fmla="*/ 1 h 65"/>
              <a:gd name="T54" fmla="*/ 35 w 66"/>
              <a:gd name="T55" fmla="*/ 0 h 65"/>
              <a:gd name="T56" fmla="*/ 35 w 66"/>
              <a:gd name="T57" fmla="*/ 0 h 65"/>
              <a:gd name="T58" fmla="*/ 29 w 66"/>
              <a:gd name="T59" fmla="*/ 1 h 65"/>
              <a:gd name="T60" fmla="*/ 22 w 66"/>
              <a:gd name="T61" fmla="*/ 1 h 65"/>
              <a:gd name="T62" fmla="*/ 17 w 66"/>
              <a:gd name="T63" fmla="*/ 5 h 65"/>
              <a:gd name="T64" fmla="*/ 12 w 66"/>
              <a:gd name="T65" fmla="*/ 8 h 65"/>
              <a:gd name="T66" fmla="*/ 7 w 66"/>
              <a:gd name="T67" fmla="*/ 13 h 65"/>
              <a:gd name="T68" fmla="*/ 4 w 66"/>
              <a:gd name="T69" fmla="*/ 18 h 65"/>
              <a:gd name="T70" fmla="*/ 2 w 66"/>
              <a:gd name="T71" fmla="*/ 23 h 65"/>
              <a:gd name="T72" fmla="*/ 0 w 66"/>
              <a:gd name="T73" fmla="*/ 3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6" h="65">
                <a:moveTo>
                  <a:pt x="0" y="30"/>
                </a:moveTo>
                <a:lnTo>
                  <a:pt x="0" y="30"/>
                </a:lnTo>
                <a:lnTo>
                  <a:pt x="0" y="37"/>
                </a:lnTo>
                <a:lnTo>
                  <a:pt x="2" y="43"/>
                </a:lnTo>
                <a:lnTo>
                  <a:pt x="4" y="48"/>
                </a:lnTo>
                <a:lnTo>
                  <a:pt x="7" y="53"/>
                </a:lnTo>
                <a:lnTo>
                  <a:pt x="12" y="58"/>
                </a:lnTo>
                <a:lnTo>
                  <a:pt x="17" y="62"/>
                </a:lnTo>
                <a:lnTo>
                  <a:pt x="24" y="65"/>
                </a:lnTo>
                <a:lnTo>
                  <a:pt x="30" y="65"/>
                </a:lnTo>
                <a:lnTo>
                  <a:pt x="30" y="65"/>
                </a:lnTo>
                <a:lnTo>
                  <a:pt x="37" y="65"/>
                </a:lnTo>
                <a:lnTo>
                  <a:pt x="42" y="64"/>
                </a:lnTo>
                <a:lnTo>
                  <a:pt x="49" y="62"/>
                </a:lnTo>
                <a:lnTo>
                  <a:pt x="54" y="58"/>
                </a:lnTo>
                <a:lnTo>
                  <a:pt x="57" y="53"/>
                </a:lnTo>
                <a:lnTo>
                  <a:pt x="61" y="48"/>
                </a:lnTo>
                <a:lnTo>
                  <a:pt x="64" y="42"/>
                </a:lnTo>
                <a:lnTo>
                  <a:pt x="66" y="35"/>
                </a:lnTo>
                <a:lnTo>
                  <a:pt x="66" y="35"/>
                </a:lnTo>
                <a:lnTo>
                  <a:pt x="66" y="28"/>
                </a:lnTo>
                <a:lnTo>
                  <a:pt x="64" y="23"/>
                </a:lnTo>
                <a:lnTo>
                  <a:pt x="61" y="17"/>
                </a:lnTo>
                <a:lnTo>
                  <a:pt x="57" y="12"/>
                </a:lnTo>
                <a:lnTo>
                  <a:pt x="52" y="8"/>
                </a:lnTo>
                <a:lnTo>
                  <a:pt x="47" y="5"/>
                </a:lnTo>
                <a:lnTo>
                  <a:pt x="42" y="1"/>
                </a:lnTo>
                <a:lnTo>
                  <a:pt x="35" y="0"/>
                </a:lnTo>
                <a:lnTo>
                  <a:pt x="35" y="0"/>
                </a:lnTo>
                <a:lnTo>
                  <a:pt x="29" y="1"/>
                </a:lnTo>
                <a:lnTo>
                  <a:pt x="22" y="1"/>
                </a:lnTo>
                <a:lnTo>
                  <a:pt x="17" y="5"/>
                </a:lnTo>
                <a:lnTo>
                  <a:pt x="12" y="8"/>
                </a:lnTo>
                <a:lnTo>
                  <a:pt x="7" y="13"/>
                </a:lnTo>
                <a:lnTo>
                  <a:pt x="4" y="18"/>
                </a:lnTo>
                <a:lnTo>
                  <a:pt x="2" y="23"/>
                </a:lnTo>
                <a:lnTo>
                  <a:pt x="0" y="30"/>
                </a:lnTo>
                <a:close/>
              </a:path>
            </a:pathLst>
          </a:custGeom>
          <a:solidFill>
            <a:srgbClr val="301C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1" name="Freeform 59"/>
          <p:cNvSpPr/>
          <p:nvPr>
            <p:custDataLst>
              <p:tags r:id="rId56"/>
            </p:custDataLst>
          </p:nvPr>
        </p:nvSpPr>
        <p:spPr bwMode="auto">
          <a:xfrm>
            <a:off x="1689234" y="981980"/>
            <a:ext cx="73170" cy="73170"/>
          </a:xfrm>
          <a:custGeom>
            <a:avLst/>
            <a:gdLst>
              <a:gd name="T0" fmla="*/ 0 w 66"/>
              <a:gd name="T1" fmla="*/ 30 h 65"/>
              <a:gd name="T2" fmla="*/ 0 w 66"/>
              <a:gd name="T3" fmla="*/ 30 h 65"/>
              <a:gd name="T4" fmla="*/ 0 w 66"/>
              <a:gd name="T5" fmla="*/ 37 h 65"/>
              <a:gd name="T6" fmla="*/ 2 w 66"/>
              <a:gd name="T7" fmla="*/ 43 h 65"/>
              <a:gd name="T8" fmla="*/ 4 w 66"/>
              <a:gd name="T9" fmla="*/ 48 h 65"/>
              <a:gd name="T10" fmla="*/ 7 w 66"/>
              <a:gd name="T11" fmla="*/ 53 h 65"/>
              <a:gd name="T12" fmla="*/ 12 w 66"/>
              <a:gd name="T13" fmla="*/ 58 h 65"/>
              <a:gd name="T14" fmla="*/ 17 w 66"/>
              <a:gd name="T15" fmla="*/ 62 h 65"/>
              <a:gd name="T16" fmla="*/ 24 w 66"/>
              <a:gd name="T17" fmla="*/ 65 h 65"/>
              <a:gd name="T18" fmla="*/ 30 w 66"/>
              <a:gd name="T19" fmla="*/ 65 h 65"/>
              <a:gd name="T20" fmla="*/ 30 w 66"/>
              <a:gd name="T21" fmla="*/ 65 h 65"/>
              <a:gd name="T22" fmla="*/ 37 w 66"/>
              <a:gd name="T23" fmla="*/ 65 h 65"/>
              <a:gd name="T24" fmla="*/ 42 w 66"/>
              <a:gd name="T25" fmla="*/ 64 h 65"/>
              <a:gd name="T26" fmla="*/ 49 w 66"/>
              <a:gd name="T27" fmla="*/ 62 h 65"/>
              <a:gd name="T28" fmla="*/ 54 w 66"/>
              <a:gd name="T29" fmla="*/ 58 h 65"/>
              <a:gd name="T30" fmla="*/ 57 w 66"/>
              <a:gd name="T31" fmla="*/ 53 h 65"/>
              <a:gd name="T32" fmla="*/ 61 w 66"/>
              <a:gd name="T33" fmla="*/ 48 h 65"/>
              <a:gd name="T34" fmla="*/ 64 w 66"/>
              <a:gd name="T35" fmla="*/ 42 h 65"/>
              <a:gd name="T36" fmla="*/ 66 w 66"/>
              <a:gd name="T37" fmla="*/ 35 h 65"/>
              <a:gd name="T38" fmla="*/ 66 w 66"/>
              <a:gd name="T39" fmla="*/ 35 h 65"/>
              <a:gd name="T40" fmla="*/ 66 w 66"/>
              <a:gd name="T41" fmla="*/ 28 h 65"/>
              <a:gd name="T42" fmla="*/ 64 w 66"/>
              <a:gd name="T43" fmla="*/ 23 h 65"/>
              <a:gd name="T44" fmla="*/ 61 w 66"/>
              <a:gd name="T45" fmla="*/ 17 h 65"/>
              <a:gd name="T46" fmla="*/ 57 w 66"/>
              <a:gd name="T47" fmla="*/ 12 h 65"/>
              <a:gd name="T48" fmla="*/ 52 w 66"/>
              <a:gd name="T49" fmla="*/ 8 h 65"/>
              <a:gd name="T50" fmla="*/ 47 w 66"/>
              <a:gd name="T51" fmla="*/ 5 h 65"/>
              <a:gd name="T52" fmla="*/ 42 w 66"/>
              <a:gd name="T53" fmla="*/ 1 h 65"/>
              <a:gd name="T54" fmla="*/ 35 w 66"/>
              <a:gd name="T55" fmla="*/ 0 h 65"/>
              <a:gd name="T56" fmla="*/ 35 w 66"/>
              <a:gd name="T57" fmla="*/ 0 h 65"/>
              <a:gd name="T58" fmla="*/ 29 w 66"/>
              <a:gd name="T59" fmla="*/ 1 h 65"/>
              <a:gd name="T60" fmla="*/ 22 w 66"/>
              <a:gd name="T61" fmla="*/ 1 h 65"/>
              <a:gd name="T62" fmla="*/ 17 w 66"/>
              <a:gd name="T63" fmla="*/ 5 h 65"/>
              <a:gd name="T64" fmla="*/ 12 w 66"/>
              <a:gd name="T65" fmla="*/ 8 h 65"/>
              <a:gd name="T66" fmla="*/ 7 w 66"/>
              <a:gd name="T67" fmla="*/ 13 h 65"/>
              <a:gd name="T68" fmla="*/ 4 w 66"/>
              <a:gd name="T69" fmla="*/ 18 h 65"/>
              <a:gd name="T70" fmla="*/ 2 w 66"/>
              <a:gd name="T71" fmla="*/ 23 h 65"/>
              <a:gd name="T72" fmla="*/ 0 w 66"/>
              <a:gd name="T73" fmla="*/ 3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6" h="65">
                <a:moveTo>
                  <a:pt x="0" y="30"/>
                </a:moveTo>
                <a:lnTo>
                  <a:pt x="0" y="30"/>
                </a:lnTo>
                <a:lnTo>
                  <a:pt x="0" y="37"/>
                </a:lnTo>
                <a:lnTo>
                  <a:pt x="2" y="43"/>
                </a:lnTo>
                <a:lnTo>
                  <a:pt x="4" y="48"/>
                </a:lnTo>
                <a:lnTo>
                  <a:pt x="7" y="53"/>
                </a:lnTo>
                <a:lnTo>
                  <a:pt x="12" y="58"/>
                </a:lnTo>
                <a:lnTo>
                  <a:pt x="17" y="62"/>
                </a:lnTo>
                <a:lnTo>
                  <a:pt x="24" y="65"/>
                </a:lnTo>
                <a:lnTo>
                  <a:pt x="30" y="65"/>
                </a:lnTo>
                <a:lnTo>
                  <a:pt x="30" y="65"/>
                </a:lnTo>
                <a:lnTo>
                  <a:pt x="37" y="65"/>
                </a:lnTo>
                <a:lnTo>
                  <a:pt x="42" y="64"/>
                </a:lnTo>
                <a:lnTo>
                  <a:pt x="49" y="62"/>
                </a:lnTo>
                <a:lnTo>
                  <a:pt x="54" y="58"/>
                </a:lnTo>
                <a:lnTo>
                  <a:pt x="57" y="53"/>
                </a:lnTo>
                <a:lnTo>
                  <a:pt x="61" y="48"/>
                </a:lnTo>
                <a:lnTo>
                  <a:pt x="64" y="42"/>
                </a:lnTo>
                <a:lnTo>
                  <a:pt x="66" y="35"/>
                </a:lnTo>
                <a:lnTo>
                  <a:pt x="66" y="35"/>
                </a:lnTo>
                <a:lnTo>
                  <a:pt x="66" y="28"/>
                </a:lnTo>
                <a:lnTo>
                  <a:pt x="64" y="23"/>
                </a:lnTo>
                <a:lnTo>
                  <a:pt x="61" y="17"/>
                </a:lnTo>
                <a:lnTo>
                  <a:pt x="57" y="12"/>
                </a:lnTo>
                <a:lnTo>
                  <a:pt x="52" y="8"/>
                </a:lnTo>
                <a:lnTo>
                  <a:pt x="47" y="5"/>
                </a:lnTo>
                <a:lnTo>
                  <a:pt x="42" y="1"/>
                </a:lnTo>
                <a:lnTo>
                  <a:pt x="35" y="0"/>
                </a:lnTo>
                <a:lnTo>
                  <a:pt x="35" y="0"/>
                </a:lnTo>
                <a:lnTo>
                  <a:pt x="29" y="1"/>
                </a:lnTo>
                <a:lnTo>
                  <a:pt x="22" y="1"/>
                </a:lnTo>
                <a:lnTo>
                  <a:pt x="17" y="5"/>
                </a:lnTo>
                <a:lnTo>
                  <a:pt x="12" y="8"/>
                </a:lnTo>
                <a:lnTo>
                  <a:pt x="7" y="13"/>
                </a:lnTo>
                <a:lnTo>
                  <a:pt x="4" y="18"/>
                </a:lnTo>
                <a:lnTo>
                  <a:pt x="2" y="23"/>
                </a:lnTo>
                <a:lnTo>
                  <a:pt x="0" y="3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Freeform 60"/>
          <p:cNvSpPr/>
          <p:nvPr>
            <p:custDataLst>
              <p:tags r:id="rId57"/>
            </p:custDataLst>
          </p:nvPr>
        </p:nvSpPr>
        <p:spPr bwMode="auto">
          <a:xfrm>
            <a:off x="1729359" y="960737"/>
            <a:ext cx="53107" cy="55467"/>
          </a:xfrm>
          <a:custGeom>
            <a:avLst/>
            <a:gdLst>
              <a:gd name="T0" fmla="*/ 0 w 49"/>
              <a:gd name="T1" fmla="*/ 23 h 50"/>
              <a:gd name="T2" fmla="*/ 0 w 49"/>
              <a:gd name="T3" fmla="*/ 23 h 50"/>
              <a:gd name="T4" fmla="*/ 0 w 49"/>
              <a:gd name="T5" fmla="*/ 28 h 50"/>
              <a:gd name="T6" fmla="*/ 0 w 49"/>
              <a:gd name="T7" fmla="*/ 33 h 50"/>
              <a:gd name="T8" fmla="*/ 5 w 49"/>
              <a:gd name="T9" fmla="*/ 42 h 50"/>
              <a:gd name="T10" fmla="*/ 14 w 49"/>
              <a:gd name="T11" fmla="*/ 47 h 50"/>
              <a:gd name="T12" fmla="*/ 17 w 49"/>
              <a:gd name="T13" fmla="*/ 48 h 50"/>
              <a:gd name="T14" fmla="*/ 22 w 49"/>
              <a:gd name="T15" fmla="*/ 50 h 50"/>
              <a:gd name="T16" fmla="*/ 22 w 49"/>
              <a:gd name="T17" fmla="*/ 50 h 50"/>
              <a:gd name="T18" fmla="*/ 27 w 49"/>
              <a:gd name="T19" fmla="*/ 50 h 50"/>
              <a:gd name="T20" fmla="*/ 32 w 49"/>
              <a:gd name="T21" fmla="*/ 48 h 50"/>
              <a:gd name="T22" fmla="*/ 41 w 49"/>
              <a:gd name="T23" fmla="*/ 43 h 50"/>
              <a:gd name="T24" fmla="*/ 47 w 49"/>
              <a:gd name="T25" fmla="*/ 37 h 50"/>
              <a:gd name="T26" fmla="*/ 49 w 49"/>
              <a:gd name="T27" fmla="*/ 32 h 50"/>
              <a:gd name="T28" fmla="*/ 49 w 49"/>
              <a:gd name="T29" fmla="*/ 26 h 50"/>
              <a:gd name="T30" fmla="*/ 49 w 49"/>
              <a:gd name="T31" fmla="*/ 26 h 50"/>
              <a:gd name="T32" fmla="*/ 49 w 49"/>
              <a:gd name="T33" fmla="*/ 21 h 50"/>
              <a:gd name="T34" fmla="*/ 49 w 49"/>
              <a:gd name="T35" fmla="*/ 16 h 50"/>
              <a:gd name="T36" fmla="*/ 44 w 49"/>
              <a:gd name="T37" fmla="*/ 8 h 50"/>
              <a:gd name="T38" fmla="*/ 36 w 49"/>
              <a:gd name="T39" fmla="*/ 3 h 50"/>
              <a:gd name="T40" fmla="*/ 32 w 49"/>
              <a:gd name="T41" fmla="*/ 1 h 50"/>
              <a:gd name="T42" fmla="*/ 27 w 49"/>
              <a:gd name="T43" fmla="*/ 0 h 50"/>
              <a:gd name="T44" fmla="*/ 27 w 49"/>
              <a:gd name="T45" fmla="*/ 0 h 50"/>
              <a:gd name="T46" fmla="*/ 22 w 49"/>
              <a:gd name="T47" fmla="*/ 0 h 50"/>
              <a:gd name="T48" fmla="*/ 17 w 49"/>
              <a:gd name="T49" fmla="*/ 1 h 50"/>
              <a:gd name="T50" fmla="*/ 9 w 49"/>
              <a:gd name="T51" fmla="*/ 6 h 50"/>
              <a:gd name="T52" fmla="*/ 2 w 49"/>
              <a:gd name="T53" fmla="*/ 13 h 50"/>
              <a:gd name="T54" fmla="*/ 0 w 49"/>
              <a:gd name="T55" fmla="*/ 18 h 50"/>
              <a:gd name="T56" fmla="*/ 0 w 49"/>
              <a:gd name="T57" fmla="*/ 23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" h="50">
                <a:moveTo>
                  <a:pt x="0" y="23"/>
                </a:moveTo>
                <a:lnTo>
                  <a:pt x="0" y="23"/>
                </a:lnTo>
                <a:lnTo>
                  <a:pt x="0" y="28"/>
                </a:lnTo>
                <a:lnTo>
                  <a:pt x="0" y="33"/>
                </a:lnTo>
                <a:lnTo>
                  <a:pt x="5" y="42"/>
                </a:lnTo>
                <a:lnTo>
                  <a:pt x="14" y="47"/>
                </a:lnTo>
                <a:lnTo>
                  <a:pt x="17" y="48"/>
                </a:lnTo>
                <a:lnTo>
                  <a:pt x="22" y="50"/>
                </a:lnTo>
                <a:lnTo>
                  <a:pt x="22" y="50"/>
                </a:lnTo>
                <a:lnTo>
                  <a:pt x="27" y="50"/>
                </a:lnTo>
                <a:lnTo>
                  <a:pt x="32" y="48"/>
                </a:lnTo>
                <a:lnTo>
                  <a:pt x="41" y="43"/>
                </a:lnTo>
                <a:lnTo>
                  <a:pt x="47" y="37"/>
                </a:lnTo>
                <a:lnTo>
                  <a:pt x="49" y="32"/>
                </a:lnTo>
                <a:lnTo>
                  <a:pt x="49" y="26"/>
                </a:lnTo>
                <a:lnTo>
                  <a:pt x="49" y="26"/>
                </a:lnTo>
                <a:lnTo>
                  <a:pt x="49" y="21"/>
                </a:lnTo>
                <a:lnTo>
                  <a:pt x="49" y="16"/>
                </a:lnTo>
                <a:lnTo>
                  <a:pt x="44" y="8"/>
                </a:lnTo>
                <a:lnTo>
                  <a:pt x="36" y="3"/>
                </a:lnTo>
                <a:lnTo>
                  <a:pt x="32" y="1"/>
                </a:lnTo>
                <a:lnTo>
                  <a:pt x="27" y="0"/>
                </a:lnTo>
                <a:lnTo>
                  <a:pt x="27" y="0"/>
                </a:lnTo>
                <a:lnTo>
                  <a:pt x="22" y="0"/>
                </a:lnTo>
                <a:lnTo>
                  <a:pt x="17" y="1"/>
                </a:lnTo>
                <a:lnTo>
                  <a:pt x="9" y="6"/>
                </a:lnTo>
                <a:lnTo>
                  <a:pt x="2" y="13"/>
                </a:lnTo>
                <a:lnTo>
                  <a:pt x="0" y="18"/>
                </a:lnTo>
                <a:lnTo>
                  <a:pt x="0" y="23"/>
                </a:lnTo>
                <a:close/>
              </a:path>
            </a:pathLst>
          </a:custGeom>
          <a:solidFill>
            <a:srgbClr val="FFF6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Freeform 61"/>
          <p:cNvSpPr/>
          <p:nvPr>
            <p:custDataLst>
              <p:tags r:id="rId58"/>
            </p:custDataLst>
          </p:nvPr>
        </p:nvSpPr>
        <p:spPr bwMode="auto">
          <a:xfrm>
            <a:off x="1729359" y="960737"/>
            <a:ext cx="53107" cy="55467"/>
          </a:xfrm>
          <a:custGeom>
            <a:avLst/>
            <a:gdLst>
              <a:gd name="T0" fmla="*/ 0 w 49"/>
              <a:gd name="T1" fmla="*/ 23 h 50"/>
              <a:gd name="T2" fmla="*/ 0 w 49"/>
              <a:gd name="T3" fmla="*/ 23 h 50"/>
              <a:gd name="T4" fmla="*/ 0 w 49"/>
              <a:gd name="T5" fmla="*/ 28 h 50"/>
              <a:gd name="T6" fmla="*/ 0 w 49"/>
              <a:gd name="T7" fmla="*/ 33 h 50"/>
              <a:gd name="T8" fmla="*/ 5 w 49"/>
              <a:gd name="T9" fmla="*/ 42 h 50"/>
              <a:gd name="T10" fmla="*/ 14 w 49"/>
              <a:gd name="T11" fmla="*/ 47 h 50"/>
              <a:gd name="T12" fmla="*/ 17 w 49"/>
              <a:gd name="T13" fmla="*/ 48 h 50"/>
              <a:gd name="T14" fmla="*/ 22 w 49"/>
              <a:gd name="T15" fmla="*/ 50 h 50"/>
              <a:gd name="T16" fmla="*/ 22 w 49"/>
              <a:gd name="T17" fmla="*/ 50 h 50"/>
              <a:gd name="T18" fmla="*/ 27 w 49"/>
              <a:gd name="T19" fmla="*/ 50 h 50"/>
              <a:gd name="T20" fmla="*/ 32 w 49"/>
              <a:gd name="T21" fmla="*/ 48 h 50"/>
              <a:gd name="T22" fmla="*/ 41 w 49"/>
              <a:gd name="T23" fmla="*/ 43 h 50"/>
              <a:gd name="T24" fmla="*/ 47 w 49"/>
              <a:gd name="T25" fmla="*/ 37 h 50"/>
              <a:gd name="T26" fmla="*/ 49 w 49"/>
              <a:gd name="T27" fmla="*/ 32 h 50"/>
              <a:gd name="T28" fmla="*/ 49 w 49"/>
              <a:gd name="T29" fmla="*/ 26 h 50"/>
              <a:gd name="T30" fmla="*/ 49 w 49"/>
              <a:gd name="T31" fmla="*/ 26 h 50"/>
              <a:gd name="T32" fmla="*/ 49 w 49"/>
              <a:gd name="T33" fmla="*/ 21 h 50"/>
              <a:gd name="T34" fmla="*/ 49 w 49"/>
              <a:gd name="T35" fmla="*/ 16 h 50"/>
              <a:gd name="T36" fmla="*/ 44 w 49"/>
              <a:gd name="T37" fmla="*/ 8 h 50"/>
              <a:gd name="T38" fmla="*/ 36 w 49"/>
              <a:gd name="T39" fmla="*/ 3 h 50"/>
              <a:gd name="T40" fmla="*/ 32 w 49"/>
              <a:gd name="T41" fmla="*/ 1 h 50"/>
              <a:gd name="T42" fmla="*/ 27 w 49"/>
              <a:gd name="T43" fmla="*/ 0 h 50"/>
              <a:gd name="T44" fmla="*/ 27 w 49"/>
              <a:gd name="T45" fmla="*/ 0 h 50"/>
              <a:gd name="T46" fmla="*/ 22 w 49"/>
              <a:gd name="T47" fmla="*/ 0 h 50"/>
              <a:gd name="T48" fmla="*/ 17 w 49"/>
              <a:gd name="T49" fmla="*/ 1 h 50"/>
              <a:gd name="T50" fmla="*/ 9 w 49"/>
              <a:gd name="T51" fmla="*/ 6 h 50"/>
              <a:gd name="T52" fmla="*/ 2 w 49"/>
              <a:gd name="T53" fmla="*/ 13 h 50"/>
              <a:gd name="T54" fmla="*/ 0 w 49"/>
              <a:gd name="T55" fmla="*/ 18 h 50"/>
              <a:gd name="T56" fmla="*/ 0 w 49"/>
              <a:gd name="T57" fmla="*/ 23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" h="50">
                <a:moveTo>
                  <a:pt x="0" y="23"/>
                </a:moveTo>
                <a:lnTo>
                  <a:pt x="0" y="23"/>
                </a:lnTo>
                <a:lnTo>
                  <a:pt x="0" y="28"/>
                </a:lnTo>
                <a:lnTo>
                  <a:pt x="0" y="33"/>
                </a:lnTo>
                <a:lnTo>
                  <a:pt x="5" y="42"/>
                </a:lnTo>
                <a:lnTo>
                  <a:pt x="14" y="47"/>
                </a:lnTo>
                <a:lnTo>
                  <a:pt x="17" y="48"/>
                </a:lnTo>
                <a:lnTo>
                  <a:pt x="22" y="50"/>
                </a:lnTo>
                <a:lnTo>
                  <a:pt x="22" y="50"/>
                </a:lnTo>
                <a:lnTo>
                  <a:pt x="27" y="50"/>
                </a:lnTo>
                <a:lnTo>
                  <a:pt x="32" y="48"/>
                </a:lnTo>
                <a:lnTo>
                  <a:pt x="41" y="43"/>
                </a:lnTo>
                <a:lnTo>
                  <a:pt x="47" y="37"/>
                </a:lnTo>
                <a:lnTo>
                  <a:pt x="49" y="32"/>
                </a:lnTo>
                <a:lnTo>
                  <a:pt x="49" y="26"/>
                </a:lnTo>
                <a:lnTo>
                  <a:pt x="49" y="26"/>
                </a:lnTo>
                <a:lnTo>
                  <a:pt x="49" y="21"/>
                </a:lnTo>
                <a:lnTo>
                  <a:pt x="49" y="16"/>
                </a:lnTo>
                <a:lnTo>
                  <a:pt x="44" y="8"/>
                </a:lnTo>
                <a:lnTo>
                  <a:pt x="36" y="3"/>
                </a:lnTo>
                <a:lnTo>
                  <a:pt x="32" y="1"/>
                </a:lnTo>
                <a:lnTo>
                  <a:pt x="27" y="0"/>
                </a:lnTo>
                <a:lnTo>
                  <a:pt x="27" y="0"/>
                </a:lnTo>
                <a:lnTo>
                  <a:pt x="22" y="0"/>
                </a:lnTo>
                <a:lnTo>
                  <a:pt x="17" y="1"/>
                </a:lnTo>
                <a:lnTo>
                  <a:pt x="9" y="6"/>
                </a:lnTo>
                <a:lnTo>
                  <a:pt x="2" y="13"/>
                </a:lnTo>
                <a:lnTo>
                  <a:pt x="0" y="18"/>
                </a:lnTo>
                <a:lnTo>
                  <a:pt x="0" y="2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Freeform 62"/>
          <p:cNvSpPr/>
          <p:nvPr>
            <p:custDataLst>
              <p:tags r:id="rId59"/>
            </p:custDataLst>
          </p:nvPr>
        </p:nvSpPr>
        <p:spPr bwMode="auto">
          <a:xfrm>
            <a:off x="1676252" y="1029186"/>
            <a:ext cx="40125" cy="40125"/>
          </a:xfrm>
          <a:custGeom>
            <a:avLst/>
            <a:gdLst>
              <a:gd name="T0" fmla="*/ 0 w 36"/>
              <a:gd name="T1" fmla="*/ 16 h 35"/>
              <a:gd name="T2" fmla="*/ 0 w 36"/>
              <a:gd name="T3" fmla="*/ 16 h 35"/>
              <a:gd name="T4" fmla="*/ 0 w 36"/>
              <a:gd name="T5" fmla="*/ 23 h 35"/>
              <a:gd name="T6" fmla="*/ 4 w 36"/>
              <a:gd name="T7" fmla="*/ 28 h 35"/>
              <a:gd name="T8" fmla="*/ 9 w 36"/>
              <a:gd name="T9" fmla="*/ 33 h 35"/>
              <a:gd name="T10" fmla="*/ 16 w 36"/>
              <a:gd name="T11" fmla="*/ 35 h 35"/>
              <a:gd name="T12" fmla="*/ 16 w 36"/>
              <a:gd name="T13" fmla="*/ 35 h 35"/>
              <a:gd name="T14" fmla="*/ 22 w 36"/>
              <a:gd name="T15" fmla="*/ 35 h 35"/>
              <a:gd name="T16" fmla="*/ 29 w 36"/>
              <a:gd name="T17" fmla="*/ 32 h 35"/>
              <a:gd name="T18" fmla="*/ 32 w 36"/>
              <a:gd name="T19" fmla="*/ 25 h 35"/>
              <a:gd name="T20" fmla="*/ 36 w 36"/>
              <a:gd name="T21" fmla="*/ 18 h 35"/>
              <a:gd name="T22" fmla="*/ 36 w 36"/>
              <a:gd name="T23" fmla="*/ 18 h 35"/>
              <a:gd name="T24" fmla="*/ 34 w 36"/>
              <a:gd name="T25" fmla="*/ 11 h 35"/>
              <a:gd name="T26" fmla="*/ 31 w 36"/>
              <a:gd name="T27" fmla="*/ 6 h 35"/>
              <a:gd name="T28" fmla="*/ 26 w 36"/>
              <a:gd name="T29" fmla="*/ 1 h 35"/>
              <a:gd name="T30" fmla="*/ 19 w 36"/>
              <a:gd name="T31" fmla="*/ 0 h 35"/>
              <a:gd name="T32" fmla="*/ 19 w 36"/>
              <a:gd name="T33" fmla="*/ 0 h 35"/>
              <a:gd name="T34" fmla="*/ 12 w 36"/>
              <a:gd name="T35" fmla="*/ 1 h 35"/>
              <a:gd name="T36" fmla="*/ 5 w 36"/>
              <a:gd name="T37" fmla="*/ 5 h 35"/>
              <a:gd name="T38" fmla="*/ 2 w 36"/>
              <a:gd name="T39" fmla="*/ 10 h 35"/>
              <a:gd name="T40" fmla="*/ 0 w 36"/>
              <a:gd name="T41" fmla="*/ 1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" h="35">
                <a:moveTo>
                  <a:pt x="0" y="16"/>
                </a:moveTo>
                <a:lnTo>
                  <a:pt x="0" y="16"/>
                </a:lnTo>
                <a:lnTo>
                  <a:pt x="0" y="23"/>
                </a:lnTo>
                <a:lnTo>
                  <a:pt x="4" y="28"/>
                </a:lnTo>
                <a:lnTo>
                  <a:pt x="9" y="33"/>
                </a:lnTo>
                <a:lnTo>
                  <a:pt x="16" y="35"/>
                </a:lnTo>
                <a:lnTo>
                  <a:pt x="16" y="35"/>
                </a:lnTo>
                <a:lnTo>
                  <a:pt x="22" y="35"/>
                </a:lnTo>
                <a:lnTo>
                  <a:pt x="29" y="32"/>
                </a:lnTo>
                <a:lnTo>
                  <a:pt x="32" y="25"/>
                </a:lnTo>
                <a:lnTo>
                  <a:pt x="36" y="18"/>
                </a:lnTo>
                <a:lnTo>
                  <a:pt x="36" y="18"/>
                </a:lnTo>
                <a:lnTo>
                  <a:pt x="34" y="11"/>
                </a:lnTo>
                <a:lnTo>
                  <a:pt x="31" y="6"/>
                </a:lnTo>
                <a:lnTo>
                  <a:pt x="26" y="1"/>
                </a:lnTo>
                <a:lnTo>
                  <a:pt x="19" y="0"/>
                </a:lnTo>
                <a:lnTo>
                  <a:pt x="19" y="0"/>
                </a:lnTo>
                <a:lnTo>
                  <a:pt x="12" y="1"/>
                </a:lnTo>
                <a:lnTo>
                  <a:pt x="5" y="5"/>
                </a:lnTo>
                <a:lnTo>
                  <a:pt x="2" y="10"/>
                </a:lnTo>
                <a:lnTo>
                  <a:pt x="0" y="16"/>
                </a:lnTo>
                <a:close/>
              </a:path>
            </a:pathLst>
          </a:custGeom>
          <a:solidFill>
            <a:srgbClr val="FFF6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Freeform 63"/>
          <p:cNvSpPr/>
          <p:nvPr>
            <p:custDataLst>
              <p:tags r:id="rId60"/>
            </p:custDataLst>
          </p:nvPr>
        </p:nvSpPr>
        <p:spPr bwMode="auto">
          <a:xfrm>
            <a:off x="1676252" y="1029186"/>
            <a:ext cx="40125" cy="40125"/>
          </a:xfrm>
          <a:custGeom>
            <a:avLst/>
            <a:gdLst>
              <a:gd name="T0" fmla="*/ 0 w 36"/>
              <a:gd name="T1" fmla="*/ 16 h 35"/>
              <a:gd name="T2" fmla="*/ 0 w 36"/>
              <a:gd name="T3" fmla="*/ 16 h 35"/>
              <a:gd name="T4" fmla="*/ 0 w 36"/>
              <a:gd name="T5" fmla="*/ 23 h 35"/>
              <a:gd name="T6" fmla="*/ 4 w 36"/>
              <a:gd name="T7" fmla="*/ 28 h 35"/>
              <a:gd name="T8" fmla="*/ 9 w 36"/>
              <a:gd name="T9" fmla="*/ 33 h 35"/>
              <a:gd name="T10" fmla="*/ 16 w 36"/>
              <a:gd name="T11" fmla="*/ 35 h 35"/>
              <a:gd name="T12" fmla="*/ 16 w 36"/>
              <a:gd name="T13" fmla="*/ 35 h 35"/>
              <a:gd name="T14" fmla="*/ 22 w 36"/>
              <a:gd name="T15" fmla="*/ 35 h 35"/>
              <a:gd name="T16" fmla="*/ 29 w 36"/>
              <a:gd name="T17" fmla="*/ 32 h 35"/>
              <a:gd name="T18" fmla="*/ 32 w 36"/>
              <a:gd name="T19" fmla="*/ 25 h 35"/>
              <a:gd name="T20" fmla="*/ 36 w 36"/>
              <a:gd name="T21" fmla="*/ 18 h 35"/>
              <a:gd name="T22" fmla="*/ 36 w 36"/>
              <a:gd name="T23" fmla="*/ 18 h 35"/>
              <a:gd name="T24" fmla="*/ 34 w 36"/>
              <a:gd name="T25" fmla="*/ 11 h 35"/>
              <a:gd name="T26" fmla="*/ 31 w 36"/>
              <a:gd name="T27" fmla="*/ 6 h 35"/>
              <a:gd name="T28" fmla="*/ 26 w 36"/>
              <a:gd name="T29" fmla="*/ 1 h 35"/>
              <a:gd name="T30" fmla="*/ 19 w 36"/>
              <a:gd name="T31" fmla="*/ 0 h 35"/>
              <a:gd name="T32" fmla="*/ 19 w 36"/>
              <a:gd name="T33" fmla="*/ 0 h 35"/>
              <a:gd name="T34" fmla="*/ 12 w 36"/>
              <a:gd name="T35" fmla="*/ 1 h 35"/>
              <a:gd name="T36" fmla="*/ 5 w 36"/>
              <a:gd name="T37" fmla="*/ 5 h 35"/>
              <a:gd name="T38" fmla="*/ 2 w 36"/>
              <a:gd name="T39" fmla="*/ 10 h 35"/>
              <a:gd name="T40" fmla="*/ 0 w 36"/>
              <a:gd name="T41" fmla="*/ 1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6" h="35">
                <a:moveTo>
                  <a:pt x="0" y="16"/>
                </a:moveTo>
                <a:lnTo>
                  <a:pt x="0" y="16"/>
                </a:lnTo>
                <a:lnTo>
                  <a:pt x="0" y="23"/>
                </a:lnTo>
                <a:lnTo>
                  <a:pt x="4" y="28"/>
                </a:lnTo>
                <a:lnTo>
                  <a:pt x="9" y="33"/>
                </a:lnTo>
                <a:lnTo>
                  <a:pt x="16" y="35"/>
                </a:lnTo>
                <a:lnTo>
                  <a:pt x="16" y="35"/>
                </a:lnTo>
                <a:lnTo>
                  <a:pt x="22" y="35"/>
                </a:lnTo>
                <a:lnTo>
                  <a:pt x="29" y="32"/>
                </a:lnTo>
                <a:lnTo>
                  <a:pt x="32" y="25"/>
                </a:lnTo>
                <a:lnTo>
                  <a:pt x="36" y="18"/>
                </a:lnTo>
                <a:lnTo>
                  <a:pt x="36" y="18"/>
                </a:lnTo>
                <a:lnTo>
                  <a:pt x="34" y="11"/>
                </a:lnTo>
                <a:lnTo>
                  <a:pt x="31" y="6"/>
                </a:lnTo>
                <a:lnTo>
                  <a:pt x="26" y="1"/>
                </a:lnTo>
                <a:lnTo>
                  <a:pt x="19" y="0"/>
                </a:lnTo>
                <a:lnTo>
                  <a:pt x="19" y="0"/>
                </a:lnTo>
                <a:lnTo>
                  <a:pt x="12" y="1"/>
                </a:lnTo>
                <a:lnTo>
                  <a:pt x="5" y="5"/>
                </a:lnTo>
                <a:lnTo>
                  <a:pt x="2" y="10"/>
                </a:lnTo>
                <a:lnTo>
                  <a:pt x="0" y="1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Freeform 64"/>
          <p:cNvSpPr/>
          <p:nvPr>
            <p:custDataLst>
              <p:tags r:id="rId61"/>
            </p:custDataLst>
          </p:nvPr>
        </p:nvSpPr>
        <p:spPr bwMode="auto">
          <a:xfrm>
            <a:off x="1577119" y="856884"/>
            <a:ext cx="210068" cy="99133"/>
          </a:xfrm>
          <a:custGeom>
            <a:avLst/>
            <a:gdLst>
              <a:gd name="T0" fmla="*/ 0 w 189"/>
              <a:gd name="T1" fmla="*/ 91 h 91"/>
              <a:gd name="T2" fmla="*/ 0 w 189"/>
              <a:gd name="T3" fmla="*/ 91 h 91"/>
              <a:gd name="T4" fmla="*/ 2 w 189"/>
              <a:gd name="T5" fmla="*/ 84 h 91"/>
              <a:gd name="T6" fmla="*/ 7 w 189"/>
              <a:gd name="T7" fmla="*/ 70 h 91"/>
              <a:gd name="T8" fmla="*/ 10 w 189"/>
              <a:gd name="T9" fmla="*/ 60 h 91"/>
              <a:gd name="T10" fmla="*/ 15 w 189"/>
              <a:gd name="T11" fmla="*/ 50 h 91"/>
              <a:gd name="T12" fmla="*/ 22 w 189"/>
              <a:gd name="T13" fmla="*/ 40 h 91"/>
              <a:gd name="T14" fmla="*/ 32 w 189"/>
              <a:gd name="T15" fmla="*/ 30 h 91"/>
              <a:gd name="T16" fmla="*/ 42 w 189"/>
              <a:gd name="T17" fmla="*/ 20 h 91"/>
              <a:gd name="T18" fmla="*/ 55 w 189"/>
              <a:gd name="T19" fmla="*/ 12 h 91"/>
              <a:gd name="T20" fmla="*/ 70 w 189"/>
              <a:gd name="T21" fmla="*/ 7 h 91"/>
              <a:gd name="T22" fmla="*/ 89 w 189"/>
              <a:gd name="T23" fmla="*/ 2 h 91"/>
              <a:gd name="T24" fmla="*/ 109 w 189"/>
              <a:gd name="T25" fmla="*/ 0 h 91"/>
              <a:gd name="T26" fmla="*/ 132 w 189"/>
              <a:gd name="T27" fmla="*/ 2 h 91"/>
              <a:gd name="T28" fmla="*/ 159 w 189"/>
              <a:gd name="T29" fmla="*/ 8 h 91"/>
              <a:gd name="T30" fmla="*/ 189 w 189"/>
              <a:gd name="T31" fmla="*/ 17 h 91"/>
              <a:gd name="T32" fmla="*/ 189 w 189"/>
              <a:gd name="T33" fmla="*/ 17 h 91"/>
              <a:gd name="T34" fmla="*/ 183 w 189"/>
              <a:gd name="T35" fmla="*/ 17 h 91"/>
              <a:gd name="T36" fmla="*/ 168 w 189"/>
              <a:gd name="T37" fmla="*/ 13 h 91"/>
              <a:gd name="T38" fmla="*/ 146 w 189"/>
              <a:gd name="T39" fmla="*/ 12 h 91"/>
              <a:gd name="T40" fmla="*/ 132 w 189"/>
              <a:gd name="T41" fmla="*/ 13 h 91"/>
              <a:gd name="T42" fmla="*/ 117 w 189"/>
              <a:gd name="T43" fmla="*/ 13 h 91"/>
              <a:gd name="T44" fmla="*/ 102 w 189"/>
              <a:gd name="T45" fmla="*/ 17 h 91"/>
              <a:gd name="T46" fmla="*/ 87 w 189"/>
              <a:gd name="T47" fmla="*/ 20 h 91"/>
              <a:gd name="T48" fmla="*/ 70 w 189"/>
              <a:gd name="T49" fmla="*/ 27 h 91"/>
              <a:gd name="T50" fmla="*/ 55 w 189"/>
              <a:gd name="T51" fmla="*/ 34 h 91"/>
              <a:gd name="T52" fmla="*/ 40 w 189"/>
              <a:gd name="T53" fmla="*/ 44 h 91"/>
              <a:gd name="T54" fmla="*/ 25 w 189"/>
              <a:gd name="T55" fmla="*/ 57 h 91"/>
              <a:gd name="T56" fmla="*/ 12 w 189"/>
              <a:gd name="T57" fmla="*/ 72 h 91"/>
              <a:gd name="T58" fmla="*/ 0 w 189"/>
              <a:gd name="T59" fmla="*/ 91 h 91"/>
              <a:gd name="T60" fmla="*/ 0 w 189"/>
              <a:gd name="T61" fmla="*/ 9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89" h="91">
                <a:moveTo>
                  <a:pt x="0" y="91"/>
                </a:moveTo>
                <a:lnTo>
                  <a:pt x="0" y="91"/>
                </a:lnTo>
                <a:lnTo>
                  <a:pt x="2" y="84"/>
                </a:lnTo>
                <a:lnTo>
                  <a:pt x="7" y="70"/>
                </a:lnTo>
                <a:lnTo>
                  <a:pt x="10" y="60"/>
                </a:lnTo>
                <a:lnTo>
                  <a:pt x="15" y="50"/>
                </a:lnTo>
                <a:lnTo>
                  <a:pt x="22" y="40"/>
                </a:lnTo>
                <a:lnTo>
                  <a:pt x="32" y="30"/>
                </a:lnTo>
                <a:lnTo>
                  <a:pt x="42" y="20"/>
                </a:lnTo>
                <a:lnTo>
                  <a:pt x="55" y="12"/>
                </a:lnTo>
                <a:lnTo>
                  <a:pt x="70" y="7"/>
                </a:lnTo>
                <a:lnTo>
                  <a:pt x="89" y="2"/>
                </a:lnTo>
                <a:lnTo>
                  <a:pt x="109" y="0"/>
                </a:lnTo>
                <a:lnTo>
                  <a:pt x="132" y="2"/>
                </a:lnTo>
                <a:lnTo>
                  <a:pt x="159" y="8"/>
                </a:lnTo>
                <a:lnTo>
                  <a:pt x="189" y="17"/>
                </a:lnTo>
                <a:lnTo>
                  <a:pt x="189" y="17"/>
                </a:lnTo>
                <a:lnTo>
                  <a:pt x="183" y="17"/>
                </a:lnTo>
                <a:lnTo>
                  <a:pt x="168" y="13"/>
                </a:lnTo>
                <a:lnTo>
                  <a:pt x="146" y="12"/>
                </a:lnTo>
                <a:lnTo>
                  <a:pt x="132" y="13"/>
                </a:lnTo>
                <a:lnTo>
                  <a:pt x="117" y="13"/>
                </a:lnTo>
                <a:lnTo>
                  <a:pt x="102" y="17"/>
                </a:lnTo>
                <a:lnTo>
                  <a:pt x="87" y="20"/>
                </a:lnTo>
                <a:lnTo>
                  <a:pt x="70" y="27"/>
                </a:lnTo>
                <a:lnTo>
                  <a:pt x="55" y="34"/>
                </a:lnTo>
                <a:lnTo>
                  <a:pt x="40" y="44"/>
                </a:lnTo>
                <a:lnTo>
                  <a:pt x="25" y="57"/>
                </a:lnTo>
                <a:lnTo>
                  <a:pt x="12" y="72"/>
                </a:lnTo>
                <a:lnTo>
                  <a:pt x="0" y="91"/>
                </a:lnTo>
                <a:lnTo>
                  <a:pt x="0" y="91"/>
                </a:lnTo>
                <a:close/>
              </a:path>
            </a:pathLst>
          </a:custGeom>
          <a:solidFill>
            <a:srgbClr val="DEA07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Freeform 65"/>
          <p:cNvSpPr/>
          <p:nvPr>
            <p:custDataLst>
              <p:tags r:id="rId62"/>
            </p:custDataLst>
          </p:nvPr>
        </p:nvSpPr>
        <p:spPr bwMode="auto">
          <a:xfrm>
            <a:off x="1577119" y="6549940"/>
            <a:ext cx="511006" cy="274975"/>
          </a:xfrm>
          <a:custGeom>
            <a:avLst/>
            <a:gdLst>
              <a:gd name="T0" fmla="*/ 139 w 461"/>
              <a:gd name="T1" fmla="*/ 6 h 248"/>
              <a:gd name="T2" fmla="*/ 139 w 461"/>
              <a:gd name="T3" fmla="*/ 6 h 248"/>
              <a:gd name="T4" fmla="*/ 139 w 461"/>
              <a:gd name="T5" fmla="*/ 11 h 248"/>
              <a:gd name="T6" fmla="*/ 137 w 461"/>
              <a:gd name="T7" fmla="*/ 27 h 248"/>
              <a:gd name="T8" fmla="*/ 139 w 461"/>
              <a:gd name="T9" fmla="*/ 37 h 248"/>
              <a:gd name="T10" fmla="*/ 141 w 461"/>
              <a:gd name="T11" fmla="*/ 48 h 248"/>
              <a:gd name="T12" fmla="*/ 144 w 461"/>
              <a:gd name="T13" fmla="*/ 60 h 248"/>
              <a:gd name="T14" fmla="*/ 151 w 461"/>
              <a:gd name="T15" fmla="*/ 72 h 248"/>
              <a:gd name="T16" fmla="*/ 161 w 461"/>
              <a:gd name="T17" fmla="*/ 82 h 248"/>
              <a:gd name="T18" fmla="*/ 173 w 461"/>
              <a:gd name="T19" fmla="*/ 92 h 248"/>
              <a:gd name="T20" fmla="*/ 189 w 461"/>
              <a:gd name="T21" fmla="*/ 100 h 248"/>
              <a:gd name="T22" fmla="*/ 210 w 461"/>
              <a:gd name="T23" fmla="*/ 107 h 248"/>
              <a:gd name="T24" fmla="*/ 235 w 461"/>
              <a:gd name="T25" fmla="*/ 112 h 248"/>
              <a:gd name="T26" fmla="*/ 265 w 461"/>
              <a:gd name="T27" fmla="*/ 114 h 248"/>
              <a:gd name="T28" fmla="*/ 300 w 461"/>
              <a:gd name="T29" fmla="*/ 112 h 248"/>
              <a:gd name="T30" fmla="*/ 342 w 461"/>
              <a:gd name="T31" fmla="*/ 107 h 248"/>
              <a:gd name="T32" fmla="*/ 342 w 461"/>
              <a:gd name="T33" fmla="*/ 107 h 248"/>
              <a:gd name="T34" fmla="*/ 359 w 461"/>
              <a:gd name="T35" fmla="*/ 105 h 248"/>
              <a:gd name="T36" fmla="*/ 376 w 461"/>
              <a:gd name="T37" fmla="*/ 109 h 248"/>
              <a:gd name="T38" fmla="*/ 391 w 461"/>
              <a:gd name="T39" fmla="*/ 115 h 248"/>
              <a:gd name="T40" fmla="*/ 404 w 461"/>
              <a:gd name="T41" fmla="*/ 126 h 248"/>
              <a:gd name="T42" fmla="*/ 404 w 461"/>
              <a:gd name="T43" fmla="*/ 126 h 248"/>
              <a:gd name="T44" fmla="*/ 416 w 461"/>
              <a:gd name="T45" fmla="*/ 139 h 248"/>
              <a:gd name="T46" fmla="*/ 429 w 461"/>
              <a:gd name="T47" fmla="*/ 152 h 248"/>
              <a:gd name="T48" fmla="*/ 441 w 461"/>
              <a:gd name="T49" fmla="*/ 169 h 248"/>
              <a:gd name="T50" fmla="*/ 451 w 461"/>
              <a:gd name="T51" fmla="*/ 184 h 248"/>
              <a:gd name="T52" fmla="*/ 458 w 461"/>
              <a:gd name="T53" fmla="*/ 201 h 248"/>
              <a:gd name="T54" fmla="*/ 461 w 461"/>
              <a:gd name="T55" fmla="*/ 209 h 248"/>
              <a:gd name="T56" fmla="*/ 461 w 461"/>
              <a:gd name="T57" fmla="*/ 218 h 248"/>
              <a:gd name="T58" fmla="*/ 461 w 461"/>
              <a:gd name="T59" fmla="*/ 226 h 248"/>
              <a:gd name="T60" fmla="*/ 460 w 461"/>
              <a:gd name="T61" fmla="*/ 233 h 248"/>
              <a:gd name="T62" fmla="*/ 458 w 461"/>
              <a:gd name="T63" fmla="*/ 241 h 248"/>
              <a:gd name="T64" fmla="*/ 453 w 461"/>
              <a:gd name="T65" fmla="*/ 248 h 248"/>
              <a:gd name="T66" fmla="*/ 453 w 461"/>
              <a:gd name="T67" fmla="*/ 248 h 248"/>
              <a:gd name="T68" fmla="*/ 342 w 461"/>
              <a:gd name="T69" fmla="*/ 248 h 248"/>
              <a:gd name="T70" fmla="*/ 243 w 461"/>
              <a:gd name="T71" fmla="*/ 246 h 248"/>
              <a:gd name="T72" fmla="*/ 149 w 461"/>
              <a:gd name="T73" fmla="*/ 243 h 248"/>
              <a:gd name="T74" fmla="*/ 149 w 461"/>
              <a:gd name="T75" fmla="*/ 243 h 248"/>
              <a:gd name="T76" fmla="*/ 80 w 461"/>
              <a:gd name="T77" fmla="*/ 238 h 248"/>
              <a:gd name="T78" fmla="*/ 37 w 461"/>
              <a:gd name="T79" fmla="*/ 231 h 248"/>
              <a:gd name="T80" fmla="*/ 15 w 461"/>
              <a:gd name="T81" fmla="*/ 226 h 248"/>
              <a:gd name="T82" fmla="*/ 8 w 461"/>
              <a:gd name="T83" fmla="*/ 225 h 248"/>
              <a:gd name="T84" fmla="*/ 8 w 461"/>
              <a:gd name="T85" fmla="*/ 225 h 248"/>
              <a:gd name="T86" fmla="*/ 7 w 461"/>
              <a:gd name="T87" fmla="*/ 213 h 248"/>
              <a:gd name="T88" fmla="*/ 2 w 461"/>
              <a:gd name="T89" fmla="*/ 181 h 248"/>
              <a:gd name="T90" fmla="*/ 0 w 461"/>
              <a:gd name="T91" fmla="*/ 159 h 248"/>
              <a:gd name="T92" fmla="*/ 0 w 461"/>
              <a:gd name="T93" fmla="*/ 132 h 248"/>
              <a:gd name="T94" fmla="*/ 0 w 461"/>
              <a:gd name="T95" fmla="*/ 104 h 248"/>
              <a:gd name="T96" fmla="*/ 5 w 461"/>
              <a:gd name="T97" fmla="*/ 72 h 248"/>
              <a:gd name="T98" fmla="*/ 5 w 461"/>
              <a:gd name="T99" fmla="*/ 72 h 248"/>
              <a:gd name="T100" fmla="*/ 7 w 461"/>
              <a:gd name="T101" fmla="*/ 65 h 248"/>
              <a:gd name="T102" fmla="*/ 12 w 461"/>
              <a:gd name="T103" fmla="*/ 57 h 248"/>
              <a:gd name="T104" fmla="*/ 17 w 461"/>
              <a:gd name="T105" fmla="*/ 40 h 248"/>
              <a:gd name="T106" fmla="*/ 22 w 461"/>
              <a:gd name="T107" fmla="*/ 6 h 248"/>
              <a:gd name="T108" fmla="*/ 22 w 461"/>
              <a:gd name="T109" fmla="*/ 6 h 248"/>
              <a:gd name="T110" fmla="*/ 25 w 461"/>
              <a:gd name="T111" fmla="*/ 1 h 248"/>
              <a:gd name="T112" fmla="*/ 27 w 461"/>
              <a:gd name="T113" fmla="*/ 0 h 248"/>
              <a:gd name="T114" fmla="*/ 30 w 461"/>
              <a:gd name="T115" fmla="*/ 0 h 248"/>
              <a:gd name="T116" fmla="*/ 139 w 461"/>
              <a:gd name="T117" fmla="*/ 6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61" h="248">
                <a:moveTo>
                  <a:pt x="139" y="6"/>
                </a:moveTo>
                <a:lnTo>
                  <a:pt x="139" y="6"/>
                </a:lnTo>
                <a:lnTo>
                  <a:pt x="139" y="11"/>
                </a:lnTo>
                <a:lnTo>
                  <a:pt x="137" y="27"/>
                </a:lnTo>
                <a:lnTo>
                  <a:pt x="139" y="37"/>
                </a:lnTo>
                <a:lnTo>
                  <a:pt x="141" y="48"/>
                </a:lnTo>
                <a:lnTo>
                  <a:pt x="144" y="60"/>
                </a:lnTo>
                <a:lnTo>
                  <a:pt x="151" y="72"/>
                </a:lnTo>
                <a:lnTo>
                  <a:pt x="161" y="82"/>
                </a:lnTo>
                <a:lnTo>
                  <a:pt x="173" y="92"/>
                </a:lnTo>
                <a:lnTo>
                  <a:pt x="189" y="100"/>
                </a:lnTo>
                <a:lnTo>
                  <a:pt x="210" y="107"/>
                </a:lnTo>
                <a:lnTo>
                  <a:pt x="235" y="112"/>
                </a:lnTo>
                <a:lnTo>
                  <a:pt x="265" y="114"/>
                </a:lnTo>
                <a:lnTo>
                  <a:pt x="300" y="112"/>
                </a:lnTo>
                <a:lnTo>
                  <a:pt x="342" y="107"/>
                </a:lnTo>
                <a:lnTo>
                  <a:pt x="342" y="107"/>
                </a:lnTo>
                <a:lnTo>
                  <a:pt x="359" y="105"/>
                </a:lnTo>
                <a:lnTo>
                  <a:pt x="376" y="109"/>
                </a:lnTo>
                <a:lnTo>
                  <a:pt x="391" y="115"/>
                </a:lnTo>
                <a:lnTo>
                  <a:pt x="404" y="126"/>
                </a:lnTo>
                <a:lnTo>
                  <a:pt x="404" y="126"/>
                </a:lnTo>
                <a:lnTo>
                  <a:pt x="416" y="139"/>
                </a:lnTo>
                <a:lnTo>
                  <a:pt x="429" y="152"/>
                </a:lnTo>
                <a:lnTo>
                  <a:pt x="441" y="169"/>
                </a:lnTo>
                <a:lnTo>
                  <a:pt x="451" y="184"/>
                </a:lnTo>
                <a:lnTo>
                  <a:pt x="458" y="201"/>
                </a:lnTo>
                <a:lnTo>
                  <a:pt x="461" y="209"/>
                </a:lnTo>
                <a:lnTo>
                  <a:pt x="461" y="218"/>
                </a:lnTo>
                <a:lnTo>
                  <a:pt x="461" y="226"/>
                </a:lnTo>
                <a:lnTo>
                  <a:pt x="460" y="233"/>
                </a:lnTo>
                <a:lnTo>
                  <a:pt x="458" y="241"/>
                </a:lnTo>
                <a:lnTo>
                  <a:pt x="453" y="248"/>
                </a:lnTo>
                <a:lnTo>
                  <a:pt x="453" y="248"/>
                </a:lnTo>
                <a:lnTo>
                  <a:pt x="342" y="248"/>
                </a:lnTo>
                <a:lnTo>
                  <a:pt x="243" y="246"/>
                </a:lnTo>
                <a:lnTo>
                  <a:pt x="149" y="243"/>
                </a:lnTo>
                <a:lnTo>
                  <a:pt x="149" y="243"/>
                </a:lnTo>
                <a:lnTo>
                  <a:pt x="80" y="238"/>
                </a:lnTo>
                <a:lnTo>
                  <a:pt x="37" y="231"/>
                </a:lnTo>
                <a:lnTo>
                  <a:pt x="15" y="226"/>
                </a:lnTo>
                <a:lnTo>
                  <a:pt x="8" y="225"/>
                </a:lnTo>
                <a:lnTo>
                  <a:pt x="8" y="225"/>
                </a:lnTo>
                <a:lnTo>
                  <a:pt x="7" y="213"/>
                </a:lnTo>
                <a:lnTo>
                  <a:pt x="2" y="181"/>
                </a:lnTo>
                <a:lnTo>
                  <a:pt x="0" y="159"/>
                </a:lnTo>
                <a:lnTo>
                  <a:pt x="0" y="132"/>
                </a:lnTo>
                <a:lnTo>
                  <a:pt x="0" y="104"/>
                </a:lnTo>
                <a:lnTo>
                  <a:pt x="5" y="72"/>
                </a:lnTo>
                <a:lnTo>
                  <a:pt x="5" y="72"/>
                </a:lnTo>
                <a:lnTo>
                  <a:pt x="7" y="65"/>
                </a:lnTo>
                <a:lnTo>
                  <a:pt x="12" y="57"/>
                </a:lnTo>
                <a:lnTo>
                  <a:pt x="17" y="40"/>
                </a:lnTo>
                <a:lnTo>
                  <a:pt x="22" y="6"/>
                </a:lnTo>
                <a:lnTo>
                  <a:pt x="22" y="6"/>
                </a:lnTo>
                <a:lnTo>
                  <a:pt x="25" y="1"/>
                </a:lnTo>
                <a:lnTo>
                  <a:pt x="27" y="0"/>
                </a:lnTo>
                <a:lnTo>
                  <a:pt x="30" y="0"/>
                </a:lnTo>
                <a:lnTo>
                  <a:pt x="139" y="6"/>
                </a:lnTo>
                <a:close/>
              </a:path>
            </a:pathLst>
          </a:custGeom>
          <a:solidFill>
            <a:srgbClr val="2F34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87500" lnSpcReduction="1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8" name="Freeform 66"/>
          <p:cNvSpPr/>
          <p:nvPr>
            <p:custDataLst>
              <p:tags r:id="rId63"/>
            </p:custDataLst>
          </p:nvPr>
        </p:nvSpPr>
        <p:spPr bwMode="auto">
          <a:xfrm>
            <a:off x="1025989" y="13075"/>
            <a:ext cx="1228539" cy="1226179"/>
          </a:xfrm>
          <a:custGeom>
            <a:avLst/>
            <a:gdLst>
              <a:gd name="T0" fmla="*/ 131 w 1111"/>
              <a:gd name="T1" fmla="*/ 341 h 1109"/>
              <a:gd name="T2" fmla="*/ 156 w 1111"/>
              <a:gd name="T3" fmla="*/ 364 h 1109"/>
              <a:gd name="T4" fmla="*/ 210 w 1111"/>
              <a:gd name="T5" fmla="*/ 401 h 1109"/>
              <a:gd name="T6" fmla="*/ 261 w 1111"/>
              <a:gd name="T7" fmla="*/ 432 h 1109"/>
              <a:gd name="T8" fmla="*/ 323 w 1111"/>
              <a:gd name="T9" fmla="*/ 462 h 1109"/>
              <a:gd name="T10" fmla="*/ 396 w 1111"/>
              <a:gd name="T11" fmla="*/ 487 h 1109"/>
              <a:gd name="T12" fmla="*/ 480 w 1111"/>
              <a:gd name="T13" fmla="*/ 507 h 1109"/>
              <a:gd name="T14" fmla="*/ 527 w 1111"/>
              <a:gd name="T15" fmla="*/ 515 h 1109"/>
              <a:gd name="T16" fmla="*/ 613 w 1111"/>
              <a:gd name="T17" fmla="*/ 527 h 1109"/>
              <a:gd name="T18" fmla="*/ 685 w 1111"/>
              <a:gd name="T19" fmla="*/ 542 h 1109"/>
              <a:gd name="T20" fmla="*/ 742 w 1111"/>
              <a:gd name="T21" fmla="*/ 561 h 1109"/>
              <a:gd name="T22" fmla="*/ 786 w 1111"/>
              <a:gd name="T23" fmla="*/ 581 h 1109"/>
              <a:gd name="T24" fmla="*/ 821 w 1111"/>
              <a:gd name="T25" fmla="*/ 603 h 1109"/>
              <a:gd name="T26" fmla="*/ 846 w 1111"/>
              <a:gd name="T27" fmla="*/ 624 h 1109"/>
              <a:gd name="T28" fmla="*/ 866 w 1111"/>
              <a:gd name="T29" fmla="*/ 650 h 1109"/>
              <a:gd name="T30" fmla="*/ 880 w 1111"/>
              <a:gd name="T31" fmla="*/ 675 h 1109"/>
              <a:gd name="T32" fmla="*/ 885 w 1111"/>
              <a:gd name="T33" fmla="*/ 688 h 1109"/>
              <a:gd name="T34" fmla="*/ 900 w 1111"/>
              <a:gd name="T35" fmla="*/ 737 h 1109"/>
              <a:gd name="T36" fmla="*/ 913 w 1111"/>
              <a:gd name="T37" fmla="*/ 807 h 1109"/>
              <a:gd name="T38" fmla="*/ 923 w 1111"/>
              <a:gd name="T39" fmla="*/ 891 h 1109"/>
              <a:gd name="T40" fmla="*/ 975 w 1111"/>
              <a:gd name="T41" fmla="*/ 1109 h 1109"/>
              <a:gd name="T42" fmla="*/ 1027 w 1111"/>
              <a:gd name="T43" fmla="*/ 985 h 1109"/>
              <a:gd name="T44" fmla="*/ 1041 w 1111"/>
              <a:gd name="T45" fmla="*/ 975 h 1109"/>
              <a:gd name="T46" fmla="*/ 1081 w 1111"/>
              <a:gd name="T47" fmla="*/ 950 h 1109"/>
              <a:gd name="T48" fmla="*/ 1090 w 1111"/>
              <a:gd name="T49" fmla="*/ 895 h 1109"/>
              <a:gd name="T50" fmla="*/ 1105 w 1111"/>
              <a:gd name="T51" fmla="*/ 757 h 1109"/>
              <a:gd name="T52" fmla="*/ 1111 w 1111"/>
              <a:gd name="T53" fmla="*/ 619 h 1109"/>
              <a:gd name="T54" fmla="*/ 1108 w 1111"/>
              <a:gd name="T55" fmla="*/ 522 h 1109"/>
              <a:gd name="T56" fmla="*/ 1100 w 1111"/>
              <a:gd name="T57" fmla="*/ 423 h 1109"/>
              <a:gd name="T58" fmla="*/ 1093 w 1111"/>
              <a:gd name="T59" fmla="*/ 376 h 1109"/>
              <a:gd name="T60" fmla="*/ 1079 w 1111"/>
              <a:gd name="T61" fmla="*/ 348 h 1109"/>
              <a:gd name="T62" fmla="*/ 1039 w 1111"/>
              <a:gd name="T63" fmla="*/ 286 h 1109"/>
              <a:gd name="T64" fmla="*/ 991 w 1111"/>
              <a:gd name="T65" fmla="*/ 227 h 1109"/>
              <a:gd name="T66" fmla="*/ 950 w 1111"/>
              <a:gd name="T67" fmla="*/ 185 h 1109"/>
              <a:gd name="T68" fmla="*/ 900 w 1111"/>
              <a:gd name="T69" fmla="*/ 143 h 1109"/>
              <a:gd name="T70" fmla="*/ 843 w 1111"/>
              <a:gd name="T71" fmla="*/ 103 h 1109"/>
              <a:gd name="T72" fmla="*/ 777 w 1111"/>
              <a:gd name="T73" fmla="*/ 68 h 1109"/>
              <a:gd name="T74" fmla="*/ 704 w 1111"/>
              <a:gd name="T75" fmla="*/ 37 h 1109"/>
              <a:gd name="T76" fmla="*/ 621 w 1111"/>
              <a:gd name="T77" fmla="*/ 16 h 1109"/>
              <a:gd name="T78" fmla="*/ 531 w 1111"/>
              <a:gd name="T79" fmla="*/ 2 h 1109"/>
              <a:gd name="T80" fmla="*/ 428 w 1111"/>
              <a:gd name="T81" fmla="*/ 2 h 1109"/>
              <a:gd name="T82" fmla="*/ 318 w 1111"/>
              <a:gd name="T83" fmla="*/ 14 h 1109"/>
              <a:gd name="T84" fmla="*/ 198 w 1111"/>
              <a:gd name="T85" fmla="*/ 41 h 1109"/>
              <a:gd name="T86" fmla="*/ 135 w 1111"/>
              <a:gd name="T87" fmla="*/ 61 h 1109"/>
              <a:gd name="T88" fmla="*/ 84 w 1111"/>
              <a:gd name="T89" fmla="*/ 81 h 1109"/>
              <a:gd name="T90" fmla="*/ 47 w 1111"/>
              <a:gd name="T91" fmla="*/ 101 h 1109"/>
              <a:gd name="T92" fmla="*/ 22 w 1111"/>
              <a:gd name="T93" fmla="*/ 125 h 1109"/>
              <a:gd name="T94" fmla="*/ 7 w 1111"/>
              <a:gd name="T95" fmla="*/ 146 h 1109"/>
              <a:gd name="T96" fmla="*/ 0 w 1111"/>
              <a:gd name="T97" fmla="*/ 170 h 1109"/>
              <a:gd name="T98" fmla="*/ 2 w 1111"/>
              <a:gd name="T99" fmla="*/ 193 h 1109"/>
              <a:gd name="T100" fmla="*/ 9 w 1111"/>
              <a:gd name="T101" fmla="*/ 217 h 1109"/>
              <a:gd name="T102" fmla="*/ 21 w 1111"/>
              <a:gd name="T103" fmla="*/ 239 h 1109"/>
              <a:gd name="T104" fmla="*/ 52 w 1111"/>
              <a:gd name="T105" fmla="*/ 279 h 1109"/>
              <a:gd name="T106" fmla="*/ 89 w 1111"/>
              <a:gd name="T107" fmla="*/ 311 h 1109"/>
              <a:gd name="T108" fmla="*/ 131 w 1111"/>
              <a:gd name="T109" fmla="*/ 341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11" h="1109">
                <a:moveTo>
                  <a:pt x="131" y="341"/>
                </a:moveTo>
                <a:lnTo>
                  <a:pt x="131" y="341"/>
                </a:lnTo>
                <a:lnTo>
                  <a:pt x="138" y="348"/>
                </a:lnTo>
                <a:lnTo>
                  <a:pt x="156" y="364"/>
                </a:lnTo>
                <a:lnTo>
                  <a:pt x="190" y="388"/>
                </a:lnTo>
                <a:lnTo>
                  <a:pt x="210" y="401"/>
                </a:lnTo>
                <a:lnTo>
                  <a:pt x="234" y="416"/>
                </a:lnTo>
                <a:lnTo>
                  <a:pt x="261" y="432"/>
                </a:lnTo>
                <a:lnTo>
                  <a:pt x="291" y="447"/>
                </a:lnTo>
                <a:lnTo>
                  <a:pt x="323" y="462"/>
                </a:lnTo>
                <a:lnTo>
                  <a:pt x="358" y="475"/>
                </a:lnTo>
                <a:lnTo>
                  <a:pt x="396" y="487"/>
                </a:lnTo>
                <a:lnTo>
                  <a:pt x="437" y="499"/>
                </a:lnTo>
                <a:lnTo>
                  <a:pt x="480" y="507"/>
                </a:lnTo>
                <a:lnTo>
                  <a:pt x="527" y="515"/>
                </a:lnTo>
                <a:lnTo>
                  <a:pt x="527" y="515"/>
                </a:lnTo>
                <a:lnTo>
                  <a:pt x="573" y="520"/>
                </a:lnTo>
                <a:lnTo>
                  <a:pt x="613" y="527"/>
                </a:lnTo>
                <a:lnTo>
                  <a:pt x="650" y="536"/>
                </a:lnTo>
                <a:lnTo>
                  <a:pt x="685" y="542"/>
                </a:lnTo>
                <a:lnTo>
                  <a:pt x="715" y="552"/>
                </a:lnTo>
                <a:lnTo>
                  <a:pt x="742" y="561"/>
                </a:lnTo>
                <a:lnTo>
                  <a:pt x="766" y="571"/>
                </a:lnTo>
                <a:lnTo>
                  <a:pt x="786" y="581"/>
                </a:lnTo>
                <a:lnTo>
                  <a:pt x="804" y="591"/>
                </a:lnTo>
                <a:lnTo>
                  <a:pt x="821" y="603"/>
                </a:lnTo>
                <a:lnTo>
                  <a:pt x="834" y="614"/>
                </a:lnTo>
                <a:lnTo>
                  <a:pt x="846" y="624"/>
                </a:lnTo>
                <a:lnTo>
                  <a:pt x="856" y="638"/>
                </a:lnTo>
                <a:lnTo>
                  <a:pt x="866" y="650"/>
                </a:lnTo>
                <a:lnTo>
                  <a:pt x="873" y="661"/>
                </a:lnTo>
                <a:lnTo>
                  <a:pt x="880" y="675"/>
                </a:lnTo>
                <a:lnTo>
                  <a:pt x="880" y="675"/>
                </a:lnTo>
                <a:lnTo>
                  <a:pt x="885" y="688"/>
                </a:lnTo>
                <a:lnTo>
                  <a:pt x="890" y="702"/>
                </a:lnTo>
                <a:lnTo>
                  <a:pt x="900" y="737"/>
                </a:lnTo>
                <a:lnTo>
                  <a:pt x="907" y="772"/>
                </a:lnTo>
                <a:lnTo>
                  <a:pt x="913" y="807"/>
                </a:lnTo>
                <a:lnTo>
                  <a:pt x="922" y="868"/>
                </a:lnTo>
                <a:lnTo>
                  <a:pt x="923" y="891"/>
                </a:lnTo>
                <a:lnTo>
                  <a:pt x="975" y="938"/>
                </a:lnTo>
                <a:lnTo>
                  <a:pt x="975" y="1109"/>
                </a:lnTo>
                <a:lnTo>
                  <a:pt x="1027" y="1086"/>
                </a:lnTo>
                <a:lnTo>
                  <a:pt x="1027" y="985"/>
                </a:lnTo>
                <a:lnTo>
                  <a:pt x="1027" y="985"/>
                </a:lnTo>
                <a:lnTo>
                  <a:pt x="1041" y="975"/>
                </a:lnTo>
                <a:lnTo>
                  <a:pt x="1058" y="963"/>
                </a:lnTo>
                <a:lnTo>
                  <a:pt x="1081" y="950"/>
                </a:lnTo>
                <a:lnTo>
                  <a:pt x="1081" y="950"/>
                </a:lnTo>
                <a:lnTo>
                  <a:pt x="1090" y="895"/>
                </a:lnTo>
                <a:lnTo>
                  <a:pt x="1098" y="834"/>
                </a:lnTo>
                <a:lnTo>
                  <a:pt x="1105" y="757"/>
                </a:lnTo>
                <a:lnTo>
                  <a:pt x="1110" y="666"/>
                </a:lnTo>
                <a:lnTo>
                  <a:pt x="1111" y="619"/>
                </a:lnTo>
                <a:lnTo>
                  <a:pt x="1110" y="571"/>
                </a:lnTo>
                <a:lnTo>
                  <a:pt x="1108" y="522"/>
                </a:lnTo>
                <a:lnTo>
                  <a:pt x="1105" y="472"/>
                </a:lnTo>
                <a:lnTo>
                  <a:pt x="1100" y="423"/>
                </a:lnTo>
                <a:lnTo>
                  <a:pt x="1093" y="376"/>
                </a:lnTo>
                <a:lnTo>
                  <a:pt x="1093" y="376"/>
                </a:lnTo>
                <a:lnTo>
                  <a:pt x="1090" y="366"/>
                </a:lnTo>
                <a:lnTo>
                  <a:pt x="1079" y="348"/>
                </a:lnTo>
                <a:lnTo>
                  <a:pt x="1063" y="319"/>
                </a:lnTo>
                <a:lnTo>
                  <a:pt x="1039" y="286"/>
                </a:lnTo>
                <a:lnTo>
                  <a:pt x="1009" y="247"/>
                </a:lnTo>
                <a:lnTo>
                  <a:pt x="991" y="227"/>
                </a:lnTo>
                <a:lnTo>
                  <a:pt x="970" y="205"/>
                </a:lnTo>
                <a:lnTo>
                  <a:pt x="950" y="185"/>
                </a:lnTo>
                <a:lnTo>
                  <a:pt x="927" y="163"/>
                </a:lnTo>
                <a:lnTo>
                  <a:pt x="900" y="143"/>
                </a:lnTo>
                <a:lnTo>
                  <a:pt x="873" y="123"/>
                </a:lnTo>
                <a:lnTo>
                  <a:pt x="843" y="103"/>
                </a:lnTo>
                <a:lnTo>
                  <a:pt x="813" y="84"/>
                </a:lnTo>
                <a:lnTo>
                  <a:pt x="777" y="68"/>
                </a:lnTo>
                <a:lnTo>
                  <a:pt x="742" y="52"/>
                </a:lnTo>
                <a:lnTo>
                  <a:pt x="704" y="37"/>
                </a:lnTo>
                <a:lnTo>
                  <a:pt x="663" y="26"/>
                </a:lnTo>
                <a:lnTo>
                  <a:pt x="621" y="16"/>
                </a:lnTo>
                <a:lnTo>
                  <a:pt x="578" y="7"/>
                </a:lnTo>
                <a:lnTo>
                  <a:pt x="531" y="2"/>
                </a:lnTo>
                <a:lnTo>
                  <a:pt x="480" y="0"/>
                </a:lnTo>
                <a:lnTo>
                  <a:pt x="428" y="2"/>
                </a:lnTo>
                <a:lnTo>
                  <a:pt x="375" y="5"/>
                </a:lnTo>
                <a:lnTo>
                  <a:pt x="318" y="14"/>
                </a:lnTo>
                <a:lnTo>
                  <a:pt x="259" y="26"/>
                </a:lnTo>
                <a:lnTo>
                  <a:pt x="198" y="41"/>
                </a:lnTo>
                <a:lnTo>
                  <a:pt x="135" y="61"/>
                </a:lnTo>
                <a:lnTo>
                  <a:pt x="135" y="61"/>
                </a:lnTo>
                <a:lnTo>
                  <a:pt x="108" y="71"/>
                </a:lnTo>
                <a:lnTo>
                  <a:pt x="84" y="81"/>
                </a:lnTo>
                <a:lnTo>
                  <a:pt x="64" y="91"/>
                </a:lnTo>
                <a:lnTo>
                  <a:pt x="47" y="101"/>
                </a:lnTo>
                <a:lnTo>
                  <a:pt x="34" y="113"/>
                </a:lnTo>
                <a:lnTo>
                  <a:pt x="22" y="125"/>
                </a:lnTo>
                <a:lnTo>
                  <a:pt x="14" y="136"/>
                </a:lnTo>
                <a:lnTo>
                  <a:pt x="7" y="146"/>
                </a:lnTo>
                <a:lnTo>
                  <a:pt x="2" y="158"/>
                </a:lnTo>
                <a:lnTo>
                  <a:pt x="0" y="170"/>
                </a:lnTo>
                <a:lnTo>
                  <a:pt x="0" y="182"/>
                </a:lnTo>
                <a:lnTo>
                  <a:pt x="2" y="193"/>
                </a:lnTo>
                <a:lnTo>
                  <a:pt x="4" y="205"/>
                </a:lnTo>
                <a:lnTo>
                  <a:pt x="9" y="217"/>
                </a:lnTo>
                <a:lnTo>
                  <a:pt x="14" y="229"/>
                </a:lnTo>
                <a:lnTo>
                  <a:pt x="21" y="239"/>
                </a:lnTo>
                <a:lnTo>
                  <a:pt x="36" y="260"/>
                </a:lnTo>
                <a:lnTo>
                  <a:pt x="52" y="279"/>
                </a:lnTo>
                <a:lnTo>
                  <a:pt x="71" y="296"/>
                </a:lnTo>
                <a:lnTo>
                  <a:pt x="89" y="311"/>
                </a:lnTo>
                <a:lnTo>
                  <a:pt x="120" y="333"/>
                </a:lnTo>
                <a:lnTo>
                  <a:pt x="131" y="341"/>
                </a:lnTo>
                <a:lnTo>
                  <a:pt x="131" y="341"/>
                </a:lnTo>
                <a:close/>
              </a:path>
            </a:pathLst>
          </a:custGeom>
          <a:solidFill>
            <a:srgbClr val="FFDD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Freeform 67"/>
          <p:cNvSpPr/>
          <p:nvPr>
            <p:custDataLst>
              <p:tags r:id="rId64"/>
            </p:custDataLst>
          </p:nvPr>
        </p:nvSpPr>
        <p:spPr bwMode="auto">
          <a:xfrm>
            <a:off x="585791" y="199539"/>
            <a:ext cx="579455" cy="1039715"/>
          </a:xfrm>
          <a:custGeom>
            <a:avLst/>
            <a:gdLst>
              <a:gd name="T0" fmla="*/ 523 w 525"/>
              <a:gd name="T1" fmla="*/ 146 h 941"/>
              <a:gd name="T2" fmla="*/ 522 w 525"/>
              <a:gd name="T3" fmla="*/ 166 h 941"/>
              <a:gd name="T4" fmla="*/ 510 w 525"/>
              <a:gd name="T5" fmla="*/ 203 h 941"/>
              <a:gd name="T6" fmla="*/ 496 w 525"/>
              <a:gd name="T7" fmla="*/ 233 h 941"/>
              <a:gd name="T8" fmla="*/ 473 w 525"/>
              <a:gd name="T9" fmla="*/ 267 h 941"/>
              <a:gd name="T10" fmla="*/ 441 w 525"/>
              <a:gd name="T11" fmla="*/ 300 h 941"/>
              <a:gd name="T12" fmla="*/ 396 w 525"/>
              <a:gd name="T13" fmla="*/ 332 h 941"/>
              <a:gd name="T14" fmla="*/ 369 w 525"/>
              <a:gd name="T15" fmla="*/ 346 h 941"/>
              <a:gd name="T16" fmla="*/ 315 w 525"/>
              <a:gd name="T17" fmla="*/ 379 h 941"/>
              <a:gd name="T18" fmla="*/ 270 w 525"/>
              <a:gd name="T19" fmla="*/ 423 h 941"/>
              <a:gd name="T20" fmla="*/ 233 w 525"/>
              <a:gd name="T21" fmla="*/ 473 h 941"/>
              <a:gd name="T22" fmla="*/ 204 w 525"/>
              <a:gd name="T23" fmla="*/ 532 h 941"/>
              <a:gd name="T24" fmla="*/ 186 w 525"/>
              <a:gd name="T25" fmla="*/ 592 h 941"/>
              <a:gd name="T26" fmla="*/ 174 w 525"/>
              <a:gd name="T27" fmla="*/ 656 h 941"/>
              <a:gd name="T28" fmla="*/ 169 w 525"/>
              <a:gd name="T29" fmla="*/ 722 h 941"/>
              <a:gd name="T30" fmla="*/ 173 w 525"/>
              <a:gd name="T31" fmla="*/ 784 h 941"/>
              <a:gd name="T32" fmla="*/ 164 w 525"/>
              <a:gd name="T33" fmla="*/ 928 h 941"/>
              <a:gd name="T34" fmla="*/ 99 w 525"/>
              <a:gd name="T35" fmla="*/ 810 h 941"/>
              <a:gd name="T36" fmla="*/ 52 w 525"/>
              <a:gd name="T37" fmla="*/ 779 h 941"/>
              <a:gd name="T38" fmla="*/ 18 w 525"/>
              <a:gd name="T39" fmla="*/ 547 h 941"/>
              <a:gd name="T40" fmla="*/ 1 w 525"/>
              <a:gd name="T41" fmla="*/ 411 h 941"/>
              <a:gd name="T42" fmla="*/ 0 w 525"/>
              <a:gd name="T43" fmla="*/ 376 h 941"/>
              <a:gd name="T44" fmla="*/ 5 w 525"/>
              <a:gd name="T45" fmla="*/ 339 h 941"/>
              <a:gd name="T46" fmla="*/ 16 w 525"/>
              <a:gd name="T47" fmla="*/ 302 h 941"/>
              <a:gd name="T48" fmla="*/ 33 w 525"/>
              <a:gd name="T49" fmla="*/ 264 h 941"/>
              <a:gd name="T50" fmla="*/ 55 w 525"/>
              <a:gd name="T51" fmla="*/ 227 h 941"/>
              <a:gd name="T52" fmla="*/ 109 w 525"/>
              <a:gd name="T53" fmla="*/ 156 h 941"/>
              <a:gd name="T54" fmla="*/ 173 w 525"/>
              <a:gd name="T55" fmla="*/ 92 h 941"/>
              <a:gd name="T56" fmla="*/ 241 w 525"/>
              <a:gd name="T57" fmla="*/ 44 h 941"/>
              <a:gd name="T58" fmla="*/ 293 w 525"/>
              <a:gd name="T59" fmla="*/ 17 h 941"/>
              <a:gd name="T60" fmla="*/ 327 w 525"/>
              <a:gd name="T61" fmla="*/ 5 h 941"/>
              <a:gd name="T62" fmla="*/ 359 w 525"/>
              <a:gd name="T63" fmla="*/ 0 h 941"/>
              <a:gd name="T64" fmla="*/ 389 w 525"/>
              <a:gd name="T65" fmla="*/ 2 h 941"/>
              <a:gd name="T66" fmla="*/ 402 w 525"/>
              <a:gd name="T67" fmla="*/ 5 h 941"/>
              <a:gd name="T68" fmla="*/ 449 w 525"/>
              <a:gd name="T69" fmla="*/ 22 h 941"/>
              <a:gd name="T70" fmla="*/ 483 w 525"/>
              <a:gd name="T71" fmla="*/ 44 h 941"/>
              <a:gd name="T72" fmla="*/ 505 w 525"/>
              <a:gd name="T73" fmla="*/ 67 h 941"/>
              <a:gd name="T74" fmla="*/ 517 w 525"/>
              <a:gd name="T75" fmla="*/ 91 h 941"/>
              <a:gd name="T76" fmla="*/ 523 w 525"/>
              <a:gd name="T77" fmla="*/ 113 h 941"/>
              <a:gd name="T78" fmla="*/ 525 w 525"/>
              <a:gd name="T79" fmla="*/ 143 h 941"/>
              <a:gd name="T80" fmla="*/ 523 w 525"/>
              <a:gd name="T81" fmla="*/ 146 h 9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25" h="941">
                <a:moveTo>
                  <a:pt x="523" y="146"/>
                </a:moveTo>
                <a:lnTo>
                  <a:pt x="523" y="146"/>
                </a:lnTo>
                <a:lnTo>
                  <a:pt x="523" y="151"/>
                </a:lnTo>
                <a:lnTo>
                  <a:pt x="522" y="166"/>
                </a:lnTo>
                <a:lnTo>
                  <a:pt x="515" y="190"/>
                </a:lnTo>
                <a:lnTo>
                  <a:pt x="510" y="203"/>
                </a:lnTo>
                <a:lnTo>
                  <a:pt x="505" y="218"/>
                </a:lnTo>
                <a:lnTo>
                  <a:pt x="496" y="233"/>
                </a:lnTo>
                <a:lnTo>
                  <a:pt x="486" y="250"/>
                </a:lnTo>
                <a:lnTo>
                  <a:pt x="473" y="267"/>
                </a:lnTo>
                <a:lnTo>
                  <a:pt x="458" y="284"/>
                </a:lnTo>
                <a:lnTo>
                  <a:pt x="441" y="300"/>
                </a:lnTo>
                <a:lnTo>
                  <a:pt x="419" y="316"/>
                </a:lnTo>
                <a:lnTo>
                  <a:pt x="396" y="332"/>
                </a:lnTo>
                <a:lnTo>
                  <a:pt x="369" y="346"/>
                </a:lnTo>
                <a:lnTo>
                  <a:pt x="369" y="346"/>
                </a:lnTo>
                <a:lnTo>
                  <a:pt x="340" y="361"/>
                </a:lnTo>
                <a:lnTo>
                  <a:pt x="315" y="379"/>
                </a:lnTo>
                <a:lnTo>
                  <a:pt x="292" y="399"/>
                </a:lnTo>
                <a:lnTo>
                  <a:pt x="270" y="423"/>
                </a:lnTo>
                <a:lnTo>
                  <a:pt x="250" y="448"/>
                </a:lnTo>
                <a:lnTo>
                  <a:pt x="233" y="473"/>
                </a:lnTo>
                <a:lnTo>
                  <a:pt x="218" y="502"/>
                </a:lnTo>
                <a:lnTo>
                  <a:pt x="204" y="532"/>
                </a:lnTo>
                <a:lnTo>
                  <a:pt x="194" y="562"/>
                </a:lnTo>
                <a:lnTo>
                  <a:pt x="186" y="592"/>
                </a:lnTo>
                <a:lnTo>
                  <a:pt x="178" y="624"/>
                </a:lnTo>
                <a:lnTo>
                  <a:pt x="174" y="656"/>
                </a:lnTo>
                <a:lnTo>
                  <a:pt x="171" y="690"/>
                </a:lnTo>
                <a:lnTo>
                  <a:pt x="169" y="722"/>
                </a:lnTo>
                <a:lnTo>
                  <a:pt x="169" y="753"/>
                </a:lnTo>
                <a:lnTo>
                  <a:pt x="173" y="784"/>
                </a:lnTo>
                <a:lnTo>
                  <a:pt x="164" y="841"/>
                </a:lnTo>
                <a:lnTo>
                  <a:pt x="164" y="928"/>
                </a:lnTo>
                <a:lnTo>
                  <a:pt x="132" y="941"/>
                </a:lnTo>
                <a:lnTo>
                  <a:pt x="99" y="810"/>
                </a:lnTo>
                <a:lnTo>
                  <a:pt x="52" y="779"/>
                </a:lnTo>
                <a:lnTo>
                  <a:pt x="52" y="779"/>
                </a:lnTo>
                <a:lnTo>
                  <a:pt x="35" y="664"/>
                </a:lnTo>
                <a:lnTo>
                  <a:pt x="18" y="547"/>
                </a:lnTo>
                <a:lnTo>
                  <a:pt x="1" y="411"/>
                </a:lnTo>
                <a:lnTo>
                  <a:pt x="1" y="411"/>
                </a:lnTo>
                <a:lnTo>
                  <a:pt x="0" y="394"/>
                </a:lnTo>
                <a:lnTo>
                  <a:pt x="0" y="376"/>
                </a:lnTo>
                <a:lnTo>
                  <a:pt x="1" y="357"/>
                </a:lnTo>
                <a:lnTo>
                  <a:pt x="5" y="339"/>
                </a:lnTo>
                <a:lnTo>
                  <a:pt x="10" y="321"/>
                </a:lnTo>
                <a:lnTo>
                  <a:pt x="16" y="302"/>
                </a:lnTo>
                <a:lnTo>
                  <a:pt x="25" y="282"/>
                </a:lnTo>
                <a:lnTo>
                  <a:pt x="33" y="264"/>
                </a:lnTo>
                <a:lnTo>
                  <a:pt x="43" y="245"/>
                </a:lnTo>
                <a:lnTo>
                  <a:pt x="55" y="227"/>
                </a:lnTo>
                <a:lnTo>
                  <a:pt x="80" y="190"/>
                </a:lnTo>
                <a:lnTo>
                  <a:pt x="109" y="156"/>
                </a:lnTo>
                <a:lnTo>
                  <a:pt x="139" y="123"/>
                </a:lnTo>
                <a:lnTo>
                  <a:pt x="173" y="92"/>
                </a:lnTo>
                <a:lnTo>
                  <a:pt x="206" y="66"/>
                </a:lnTo>
                <a:lnTo>
                  <a:pt x="241" y="44"/>
                </a:lnTo>
                <a:lnTo>
                  <a:pt x="277" y="24"/>
                </a:lnTo>
                <a:lnTo>
                  <a:pt x="293" y="17"/>
                </a:lnTo>
                <a:lnTo>
                  <a:pt x="310" y="10"/>
                </a:lnTo>
                <a:lnTo>
                  <a:pt x="327" y="5"/>
                </a:lnTo>
                <a:lnTo>
                  <a:pt x="344" y="2"/>
                </a:lnTo>
                <a:lnTo>
                  <a:pt x="359" y="0"/>
                </a:lnTo>
                <a:lnTo>
                  <a:pt x="374" y="0"/>
                </a:lnTo>
                <a:lnTo>
                  <a:pt x="389" y="2"/>
                </a:lnTo>
                <a:lnTo>
                  <a:pt x="402" y="5"/>
                </a:lnTo>
                <a:lnTo>
                  <a:pt x="402" y="5"/>
                </a:lnTo>
                <a:lnTo>
                  <a:pt x="428" y="14"/>
                </a:lnTo>
                <a:lnTo>
                  <a:pt x="449" y="22"/>
                </a:lnTo>
                <a:lnTo>
                  <a:pt x="468" y="34"/>
                </a:lnTo>
                <a:lnTo>
                  <a:pt x="483" y="44"/>
                </a:lnTo>
                <a:lnTo>
                  <a:pt x="495" y="56"/>
                </a:lnTo>
                <a:lnTo>
                  <a:pt x="505" y="67"/>
                </a:lnTo>
                <a:lnTo>
                  <a:pt x="512" y="79"/>
                </a:lnTo>
                <a:lnTo>
                  <a:pt x="517" y="91"/>
                </a:lnTo>
                <a:lnTo>
                  <a:pt x="522" y="103"/>
                </a:lnTo>
                <a:lnTo>
                  <a:pt x="523" y="113"/>
                </a:lnTo>
                <a:lnTo>
                  <a:pt x="525" y="129"/>
                </a:lnTo>
                <a:lnTo>
                  <a:pt x="525" y="143"/>
                </a:lnTo>
                <a:lnTo>
                  <a:pt x="523" y="146"/>
                </a:lnTo>
                <a:lnTo>
                  <a:pt x="523" y="146"/>
                </a:lnTo>
                <a:close/>
              </a:path>
            </a:pathLst>
          </a:custGeom>
          <a:solidFill>
            <a:srgbClr val="FFDD7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Freeform 68"/>
          <p:cNvSpPr/>
          <p:nvPr>
            <p:custDataLst>
              <p:tags r:id="rId65"/>
            </p:custDataLst>
          </p:nvPr>
        </p:nvSpPr>
        <p:spPr bwMode="auto">
          <a:xfrm>
            <a:off x="926855" y="177116"/>
            <a:ext cx="254913" cy="159321"/>
          </a:xfrm>
          <a:custGeom>
            <a:avLst/>
            <a:gdLst>
              <a:gd name="T0" fmla="*/ 101 w 230"/>
              <a:gd name="T1" fmla="*/ 52 h 144"/>
              <a:gd name="T2" fmla="*/ 101 w 230"/>
              <a:gd name="T3" fmla="*/ 52 h 144"/>
              <a:gd name="T4" fmla="*/ 93 w 230"/>
              <a:gd name="T5" fmla="*/ 52 h 144"/>
              <a:gd name="T6" fmla="*/ 69 w 230"/>
              <a:gd name="T7" fmla="*/ 52 h 144"/>
              <a:gd name="T8" fmla="*/ 53 w 230"/>
              <a:gd name="T9" fmla="*/ 54 h 144"/>
              <a:gd name="T10" fmla="*/ 36 w 230"/>
              <a:gd name="T11" fmla="*/ 59 h 144"/>
              <a:gd name="T12" fmla="*/ 19 w 230"/>
              <a:gd name="T13" fmla="*/ 64 h 144"/>
              <a:gd name="T14" fmla="*/ 0 w 230"/>
              <a:gd name="T15" fmla="*/ 74 h 144"/>
              <a:gd name="T16" fmla="*/ 0 w 230"/>
              <a:gd name="T17" fmla="*/ 74 h 144"/>
              <a:gd name="T18" fmla="*/ 39 w 230"/>
              <a:gd name="T19" fmla="*/ 72 h 144"/>
              <a:gd name="T20" fmla="*/ 68 w 230"/>
              <a:gd name="T21" fmla="*/ 72 h 144"/>
              <a:gd name="T22" fmla="*/ 89 w 230"/>
              <a:gd name="T23" fmla="*/ 74 h 144"/>
              <a:gd name="T24" fmla="*/ 89 w 230"/>
              <a:gd name="T25" fmla="*/ 74 h 144"/>
              <a:gd name="T26" fmla="*/ 63 w 230"/>
              <a:gd name="T27" fmla="*/ 84 h 144"/>
              <a:gd name="T28" fmla="*/ 42 w 230"/>
              <a:gd name="T29" fmla="*/ 94 h 144"/>
              <a:gd name="T30" fmla="*/ 24 w 230"/>
              <a:gd name="T31" fmla="*/ 104 h 144"/>
              <a:gd name="T32" fmla="*/ 110 w 230"/>
              <a:gd name="T33" fmla="*/ 97 h 144"/>
              <a:gd name="T34" fmla="*/ 79 w 230"/>
              <a:gd name="T35" fmla="*/ 144 h 144"/>
              <a:gd name="T36" fmla="*/ 79 w 230"/>
              <a:gd name="T37" fmla="*/ 144 h 144"/>
              <a:gd name="T38" fmla="*/ 105 w 230"/>
              <a:gd name="T39" fmla="*/ 131 h 144"/>
              <a:gd name="T40" fmla="*/ 125 w 230"/>
              <a:gd name="T41" fmla="*/ 121 h 144"/>
              <a:gd name="T42" fmla="*/ 143 w 230"/>
              <a:gd name="T43" fmla="*/ 114 h 144"/>
              <a:gd name="T44" fmla="*/ 143 w 230"/>
              <a:gd name="T45" fmla="*/ 114 h 144"/>
              <a:gd name="T46" fmla="*/ 150 w 230"/>
              <a:gd name="T47" fmla="*/ 109 h 144"/>
              <a:gd name="T48" fmla="*/ 168 w 230"/>
              <a:gd name="T49" fmla="*/ 96 h 144"/>
              <a:gd name="T50" fmla="*/ 180 w 230"/>
              <a:gd name="T51" fmla="*/ 89 h 144"/>
              <a:gd name="T52" fmla="*/ 195 w 230"/>
              <a:gd name="T53" fmla="*/ 82 h 144"/>
              <a:gd name="T54" fmla="*/ 212 w 230"/>
              <a:gd name="T55" fmla="*/ 77 h 144"/>
              <a:gd name="T56" fmla="*/ 230 w 230"/>
              <a:gd name="T57" fmla="*/ 74 h 144"/>
              <a:gd name="T58" fmla="*/ 230 w 230"/>
              <a:gd name="T59" fmla="*/ 74 h 144"/>
              <a:gd name="T60" fmla="*/ 202 w 230"/>
              <a:gd name="T61" fmla="*/ 72 h 144"/>
              <a:gd name="T62" fmla="*/ 178 w 230"/>
              <a:gd name="T63" fmla="*/ 74 h 144"/>
              <a:gd name="T64" fmla="*/ 167 w 230"/>
              <a:gd name="T65" fmla="*/ 74 h 144"/>
              <a:gd name="T66" fmla="*/ 160 w 230"/>
              <a:gd name="T67" fmla="*/ 77 h 144"/>
              <a:gd name="T68" fmla="*/ 160 w 230"/>
              <a:gd name="T69" fmla="*/ 77 h 144"/>
              <a:gd name="T70" fmla="*/ 173 w 230"/>
              <a:gd name="T71" fmla="*/ 60 h 144"/>
              <a:gd name="T72" fmla="*/ 188 w 230"/>
              <a:gd name="T73" fmla="*/ 44 h 144"/>
              <a:gd name="T74" fmla="*/ 207 w 230"/>
              <a:gd name="T75" fmla="*/ 27 h 144"/>
              <a:gd name="T76" fmla="*/ 207 w 230"/>
              <a:gd name="T77" fmla="*/ 27 h 144"/>
              <a:gd name="T78" fmla="*/ 199 w 230"/>
              <a:gd name="T79" fmla="*/ 29 h 144"/>
              <a:gd name="T80" fmla="*/ 182 w 230"/>
              <a:gd name="T81" fmla="*/ 32 h 144"/>
              <a:gd name="T82" fmla="*/ 160 w 230"/>
              <a:gd name="T83" fmla="*/ 39 h 144"/>
              <a:gd name="T84" fmla="*/ 148 w 230"/>
              <a:gd name="T85" fmla="*/ 44 h 144"/>
              <a:gd name="T86" fmla="*/ 140 w 230"/>
              <a:gd name="T87" fmla="*/ 50 h 144"/>
              <a:gd name="T88" fmla="*/ 140 w 230"/>
              <a:gd name="T89" fmla="*/ 50 h 144"/>
              <a:gd name="T90" fmla="*/ 148 w 230"/>
              <a:gd name="T91" fmla="*/ 27 h 144"/>
              <a:gd name="T92" fmla="*/ 155 w 230"/>
              <a:gd name="T93" fmla="*/ 10 h 144"/>
              <a:gd name="T94" fmla="*/ 158 w 230"/>
              <a:gd name="T95" fmla="*/ 3 h 144"/>
              <a:gd name="T96" fmla="*/ 162 w 230"/>
              <a:gd name="T97" fmla="*/ 0 h 144"/>
              <a:gd name="T98" fmla="*/ 162 w 230"/>
              <a:gd name="T99" fmla="*/ 0 h 144"/>
              <a:gd name="T100" fmla="*/ 136 w 230"/>
              <a:gd name="T101" fmla="*/ 18 h 144"/>
              <a:gd name="T102" fmla="*/ 116 w 230"/>
              <a:gd name="T103" fmla="*/ 35 h 144"/>
              <a:gd name="T104" fmla="*/ 108 w 230"/>
              <a:gd name="T105" fmla="*/ 45 h 144"/>
              <a:gd name="T106" fmla="*/ 101 w 230"/>
              <a:gd name="T107" fmla="*/ 52 h 144"/>
              <a:gd name="T108" fmla="*/ 101 w 230"/>
              <a:gd name="T109" fmla="*/ 5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30" h="144">
                <a:moveTo>
                  <a:pt x="101" y="52"/>
                </a:moveTo>
                <a:lnTo>
                  <a:pt x="101" y="52"/>
                </a:lnTo>
                <a:lnTo>
                  <a:pt x="93" y="52"/>
                </a:lnTo>
                <a:lnTo>
                  <a:pt x="69" y="52"/>
                </a:lnTo>
                <a:lnTo>
                  <a:pt x="53" y="54"/>
                </a:lnTo>
                <a:lnTo>
                  <a:pt x="36" y="59"/>
                </a:lnTo>
                <a:lnTo>
                  <a:pt x="19" y="64"/>
                </a:lnTo>
                <a:lnTo>
                  <a:pt x="0" y="74"/>
                </a:lnTo>
                <a:lnTo>
                  <a:pt x="0" y="74"/>
                </a:lnTo>
                <a:lnTo>
                  <a:pt x="39" y="72"/>
                </a:lnTo>
                <a:lnTo>
                  <a:pt x="68" y="72"/>
                </a:lnTo>
                <a:lnTo>
                  <a:pt x="89" y="74"/>
                </a:lnTo>
                <a:lnTo>
                  <a:pt x="89" y="74"/>
                </a:lnTo>
                <a:lnTo>
                  <a:pt x="63" y="84"/>
                </a:lnTo>
                <a:lnTo>
                  <a:pt x="42" y="94"/>
                </a:lnTo>
                <a:lnTo>
                  <a:pt x="24" y="104"/>
                </a:lnTo>
                <a:lnTo>
                  <a:pt x="110" y="97"/>
                </a:lnTo>
                <a:lnTo>
                  <a:pt x="79" y="144"/>
                </a:lnTo>
                <a:lnTo>
                  <a:pt x="79" y="144"/>
                </a:lnTo>
                <a:lnTo>
                  <a:pt x="105" y="131"/>
                </a:lnTo>
                <a:lnTo>
                  <a:pt x="125" y="121"/>
                </a:lnTo>
                <a:lnTo>
                  <a:pt x="143" y="114"/>
                </a:lnTo>
                <a:lnTo>
                  <a:pt x="143" y="114"/>
                </a:lnTo>
                <a:lnTo>
                  <a:pt x="150" y="109"/>
                </a:lnTo>
                <a:lnTo>
                  <a:pt x="168" y="96"/>
                </a:lnTo>
                <a:lnTo>
                  <a:pt x="180" y="89"/>
                </a:lnTo>
                <a:lnTo>
                  <a:pt x="195" y="82"/>
                </a:lnTo>
                <a:lnTo>
                  <a:pt x="212" y="77"/>
                </a:lnTo>
                <a:lnTo>
                  <a:pt x="230" y="74"/>
                </a:lnTo>
                <a:lnTo>
                  <a:pt x="230" y="74"/>
                </a:lnTo>
                <a:lnTo>
                  <a:pt x="202" y="72"/>
                </a:lnTo>
                <a:lnTo>
                  <a:pt x="178" y="74"/>
                </a:lnTo>
                <a:lnTo>
                  <a:pt x="167" y="74"/>
                </a:lnTo>
                <a:lnTo>
                  <a:pt x="160" y="77"/>
                </a:lnTo>
                <a:lnTo>
                  <a:pt x="160" y="77"/>
                </a:lnTo>
                <a:lnTo>
                  <a:pt x="173" y="60"/>
                </a:lnTo>
                <a:lnTo>
                  <a:pt x="188" y="44"/>
                </a:lnTo>
                <a:lnTo>
                  <a:pt x="207" y="27"/>
                </a:lnTo>
                <a:lnTo>
                  <a:pt x="207" y="27"/>
                </a:lnTo>
                <a:lnTo>
                  <a:pt x="199" y="29"/>
                </a:lnTo>
                <a:lnTo>
                  <a:pt x="182" y="32"/>
                </a:lnTo>
                <a:lnTo>
                  <a:pt x="160" y="39"/>
                </a:lnTo>
                <a:lnTo>
                  <a:pt x="148" y="44"/>
                </a:lnTo>
                <a:lnTo>
                  <a:pt x="140" y="50"/>
                </a:lnTo>
                <a:lnTo>
                  <a:pt x="140" y="50"/>
                </a:lnTo>
                <a:lnTo>
                  <a:pt x="148" y="27"/>
                </a:lnTo>
                <a:lnTo>
                  <a:pt x="155" y="10"/>
                </a:lnTo>
                <a:lnTo>
                  <a:pt x="158" y="3"/>
                </a:lnTo>
                <a:lnTo>
                  <a:pt x="162" y="0"/>
                </a:lnTo>
                <a:lnTo>
                  <a:pt x="162" y="0"/>
                </a:lnTo>
                <a:lnTo>
                  <a:pt x="136" y="18"/>
                </a:lnTo>
                <a:lnTo>
                  <a:pt x="116" y="35"/>
                </a:lnTo>
                <a:lnTo>
                  <a:pt x="108" y="45"/>
                </a:lnTo>
                <a:lnTo>
                  <a:pt x="101" y="52"/>
                </a:lnTo>
                <a:lnTo>
                  <a:pt x="101" y="52"/>
                </a:lnTo>
                <a:close/>
              </a:path>
            </a:pathLst>
          </a:custGeom>
          <a:solidFill>
            <a:srgbClr val="EBBC5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Freeform 69"/>
          <p:cNvSpPr/>
          <p:nvPr>
            <p:custDataLst>
              <p:tags r:id="rId66"/>
            </p:custDataLst>
          </p:nvPr>
        </p:nvSpPr>
        <p:spPr bwMode="auto">
          <a:xfrm>
            <a:off x="846605" y="938314"/>
            <a:ext cx="422494" cy="325722"/>
          </a:xfrm>
          <a:custGeom>
            <a:avLst/>
            <a:gdLst>
              <a:gd name="T0" fmla="*/ 98 w 383"/>
              <a:gd name="T1" fmla="*/ 1 h 293"/>
              <a:gd name="T2" fmla="*/ 66 w 383"/>
              <a:gd name="T3" fmla="*/ 8 h 293"/>
              <a:gd name="T4" fmla="*/ 32 w 383"/>
              <a:gd name="T5" fmla="*/ 31 h 293"/>
              <a:gd name="T6" fmla="*/ 9 w 383"/>
              <a:gd name="T7" fmla="*/ 65 h 293"/>
              <a:gd name="T8" fmla="*/ 0 w 383"/>
              <a:gd name="T9" fmla="*/ 97 h 293"/>
              <a:gd name="T10" fmla="*/ 0 w 383"/>
              <a:gd name="T11" fmla="*/ 169 h 293"/>
              <a:gd name="T12" fmla="*/ 5 w 383"/>
              <a:gd name="T13" fmla="*/ 206 h 293"/>
              <a:gd name="T14" fmla="*/ 22 w 383"/>
              <a:gd name="T15" fmla="*/ 238 h 293"/>
              <a:gd name="T16" fmla="*/ 46 w 383"/>
              <a:gd name="T17" fmla="*/ 265 h 293"/>
              <a:gd name="T18" fmla="*/ 76 w 383"/>
              <a:gd name="T19" fmla="*/ 283 h 293"/>
              <a:gd name="T20" fmla="*/ 111 w 383"/>
              <a:gd name="T21" fmla="*/ 291 h 293"/>
              <a:gd name="T22" fmla="*/ 229 w 383"/>
              <a:gd name="T23" fmla="*/ 293 h 293"/>
              <a:gd name="T24" fmla="*/ 244 w 383"/>
              <a:gd name="T25" fmla="*/ 291 h 293"/>
              <a:gd name="T26" fmla="*/ 286 w 383"/>
              <a:gd name="T27" fmla="*/ 281 h 293"/>
              <a:gd name="T28" fmla="*/ 323 w 383"/>
              <a:gd name="T29" fmla="*/ 261 h 293"/>
              <a:gd name="T30" fmla="*/ 353 w 383"/>
              <a:gd name="T31" fmla="*/ 229 h 293"/>
              <a:gd name="T32" fmla="*/ 373 w 383"/>
              <a:gd name="T33" fmla="*/ 192 h 293"/>
              <a:gd name="T34" fmla="*/ 383 w 383"/>
              <a:gd name="T35" fmla="*/ 149 h 293"/>
              <a:gd name="T36" fmla="*/ 366 w 383"/>
              <a:gd name="T37" fmla="*/ 164 h 293"/>
              <a:gd name="T38" fmla="*/ 321 w 383"/>
              <a:gd name="T39" fmla="*/ 187 h 293"/>
              <a:gd name="T40" fmla="*/ 254 w 383"/>
              <a:gd name="T41" fmla="*/ 197 h 293"/>
              <a:gd name="T42" fmla="*/ 205 w 383"/>
              <a:gd name="T43" fmla="*/ 194 h 293"/>
              <a:gd name="T44" fmla="*/ 193 w 383"/>
              <a:gd name="T45" fmla="*/ 189 h 293"/>
              <a:gd name="T46" fmla="*/ 247 w 383"/>
              <a:gd name="T47" fmla="*/ 187 h 293"/>
              <a:gd name="T48" fmla="*/ 329 w 383"/>
              <a:gd name="T49" fmla="*/ 171 h 293"/>
              <a:gd name="T50" fmla="*/ 381 w 383"/>
              <a:gd name="T51" fmla="*/ 147 h 293"/>
              <a:gd name="T52" fmla="*/ 378 w 383"/>
              <a:gd name="T53" fmla="*/ 90 h 293"/>
              <a:gd name="T54" fmla="*/ 364 w 383"/>
              <a:gd name="T55" fmla="*/ 60 h 293"/>
              <a:gd name="T56" fmla="*/ 343 w 383"/>
              <a:gd name="T57" fmla="*/ 35 h 293"/>
              <a:gd name="T58" fmla="*/ 354 w 383"/>
              <a:gd name="T59" fmla="*/ 55 h 293"/>
              <a:gd name="T60" fmla="*/ 364 w 383"/>
              <a:gd name="T61" fmla="*/ 88 h 293"/>
              <a:gd name="T62" fmla="*/ 366 w 383"/>
              <a:gd name="T63" fmla="*/ 117 h 293"/>
              <a:gd name="T64" fmla="*/ 366 w 383"/>
              <a:gd name="T65" fmla="*/ 120 h 293"/>
              <a:gd name="T66" fmla="*/ 354 w 383"/>
              <a:gd name="T67" fmla="*/ 122 h 293"/>
              <a:gd name="T68" fmla="*/ 316 w 383"/>
              <a:gd name="T69" fmla="*/ 139 h 293"/>
              <a:gd name="T70" fmla="*/ 250 w 383"/>
              <a:gd name="T71" fmla="*/ 147 h 293"/>
              <a:gd name="T72" fmla="*/ 240 w 383"/>
              <a:gd name="T73" fmla="*/ 147 h 293"/>
              <a:gd name="T74" fmla="*/ 178 w 383"/>
              <a:gd name="T75" fmla="*/ 137 h 293"/>
              <a:gd name="T76" fmla="*/ 114 w 383"/>
              <a:gd name="T77" fmla="*/ 107 h 293"/>
              <a:gd name="T78" fmla="*/ 86 w 383"/>
              <a:gd name="T79" fmla="*/ 83 h 293"/>
              <a:gd name="T80" fmla="*/ 88 w 383"/>
              <a:gd name="T81" fmla="*/ 77 h 293"/>
              <a:gd name="T82" fmla="*/ 116 w 383"/>
              <a:gd name="T83" fmla="*/ 43 h 293"/>
              <a:gd name="T84" fmla="*/ 138 w 383"/>
              <a:gd name="T85" fmla="*/ 21 h 293"/>
              <a:gd name="T86" fmla="*/ 170 w 383"/>
              <a:gd name="T87" fmla="*/ 3 h 293"/>
              <a:gd name="T88" fmla="*/ 108 w 383"/>
              <a:gd name="T89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293">
                <a:moveTo>
                  <a:pt x="108" y="0"/>
                </a:moveTo>
                <a:lnTo>
                  <a:pt x="108" y="0"/>
                </a:lnTo>
                <a:lnTo>
                  <a:pt x="98" y="1"/>
                </a:lnTo>
                <a:lnTo>
                  <a:pt x="86" y="3"/>
                </a:lnTo>
                <a:lnTo>
                  <a:pt x="76" y="5"/>
                </a:lnTo>
                <a:lnTo>
                  <a:pt x="66" y="8"/>
                </a:lnTo>
                <a:lnTo>
                  <a:pt x="57" y="13"/>
                </a:lnTo>
                <a:lnTo>
                  <a:pt x="47" y="18"/>
                </a:lnTo>
                <a:lnTo>
                  <a:pt x="32" y="31"/>
                </a:lnTo>
                <a:lnTo>
                  <a:pt x="19" y="46"/>
                </a:lnTo>
                <a:lnTo>
                  <a:pt x="14" y="57"/>
                </a:lnTo>
                <a:lnTo>
                  <a:pt x="9" y="65"/>
                </a:lnTo>
                <a:lnTo>
                  <a:pt x="5" y="75"/>
                </a:lnTo>
                <a:lnTo>
                  <a:pt x="2" y="85"/>
                </a:lnTo>
                <a:lnTo>
                  <a:pt x="0" y="97"/>
                </a:lnTo>
                <a:lnTo>
                  <a:pt x="0" y="107"/>
                </a:lnTo>
                <a:lnTo>
                  <a:pt x="0" y="169"/>
                </a:lnTo>
                <a:lnTo>
                  <a:pt x="0" y="169"/>
                </a:lnTo>
                <a:lnTo>
                  <a:pt x="0" y="182"/>
                </a:lnTo>
                <a:lnTo>
                  <a:pt x="4" y="194"/>
                </a:lnTo>
                <a:lnTo>
                  <a:pt x="5" y="206"/>
                </a:lnTo>
                <a:lnTo>
                  <a:pt x="10" y="218"/>
                </a:lnTo>
                <a:lnTo>
                  <a:pt x="15" y="228"/>
                </a:lnTo>
                <a:lnTo>
                  <a:pt x="22" y="238"/>
                </a:lnTo>
                <a:lnTo>
                  <a:pt x="29" y="248"/>
                </a:lnTo>
                <a:lnTo>
                  <a:pt x="37" y="256"/>
                </a:lnTo>
                <a:lnTo>
                  <a:pt x="46" y="265"/>
                </a:lnTo>
                <a:lnTo>
                  <a:pt x="54" y="271"/>
                </a:lnTo>
                <a:lnTo>
                  <a:pt x="66" y="278"/>
                </a:lnTo>
                <a:lnTo>
                  <a:pt x="76" y="283"/>
                </a:lnTo>
                <a:lnTo>
                  <a:pt x="88" y="286"/>
                </a:lnTo>
                <a:lnTo>
                  <a:pt x="99" y="290"/>
                </a:lnTo>
                <a:lnTo>
                  <a:pt x="111" y="291"/>
                </a:lnTo>
                <a:lnTo>
                  <a:pt x="125" y="293"/>
                </a:lnTo>
                <a:lnTo>
                  <a:pt x="229" y="293"/>
                </a:lnTo>
                <a:lnTo>
                  <a:pt x="229" y="293"/>
                </a:lnTo>
                <a:lnTo>
                  <a:pt x="229" y="293"/>
                </a:lnTo>
                <a:lnTo>
                  <a:pt x="229" y="293"/>
                </a:lnTo>
                <a:lnTo>
                  <a:pt x="244" y="291"/>
                </a:lnTo>
                <a:lnTo>
                  <a:pt x="259" y="290"/>
                </a:lnTo>
                <a:lnTo>
                  <a:pt x="272" y="286"/>
                </a:lnTo>
                <a:lnTo>
                  <a:pt x="286" y="281"/>
                </a:lnTo>
                <a:lnTo>
                  <a:pt x="299" y="276"/>
                </a:lnTo>
                <a:lnTo>
                  <a:pt x="311" y="268"/>
                </a:lnTo>
                <a:lnTo>
                  <a:pt x="323" y="261"/>
                </a:lnTo>
                <a:lnTo>
                  <a:pt x="334" y="251"/>
                </a:lnTo>
                <a:lnTo>
                  <a:pt x="344" y="241"/>
                </a:lnTo>
                <a:lnTo>
                  <a:pt x="353" y="229"/>
                </a:lnTo>
                <a:lnTo>
                  <a:pt x="361" y="218"/>
                </a:lnTo>
                <a:lnTo>
                  <a:pt x="368" y="206"/>
                </a:lnTo>
                <a:lnTo>
                  <a:pt x="373" y="192"/>
                </a:lnTo>
                <a:lnTo>
                  <a:pt x="378" y="179"/>
                </a:lnTo>
                <a:lnTo>
                  <a:pt x="381" y="164"/>
                </a:lnTo>
                <a:lnTo>
                  <a:pt x="383" y="149"/>
                </a:lnTo>
                <a:lnTo>
                  <a:pt x="383" y="149"/>
                </a:lnTo>
                <a:lnTo>
                  <a:pt x="375" y="156"/>
                </a:lnTo>
                <a:lnTo>
                  <a:pt x="366" y="164"/>
                </a:lnTo>
                <a:lnTo>
                  <a:pt x="353" y="172"/>
                </a:lnTo>
                <a:lnTo>
                  <a:pt x="339" y="179"/>
                </a:lnTo>
                <a:lnTo>
                  <a:pt x="321" y="187"/>
                </a:lnTo>
                <a:lnTo>
                  <a:pt x="302" y="192"/>
                </a:lnTo>
                <a:lnTo>
                  <a:pt x="279" y="196"/>
                </a:lnTo>
                <a:lnTo>
                  <a:pt x="254" y="197"/>
                </a:lnTo>
                <a:lnTo>
                  <a:pt x="254" y="197"/>
                </a:lnTo>
                <a:lnTo>
                  <a:pt x="222" y="196"/>
                </a:lnTo>
                <a:lnTo>
                  <a:pt x="205" y="194"/>
                </a:lnTo>
                <a:lnTo>
                  <a:pt x="188" y="189"/>
                </a:lnTo>
                <a:lnTo>
                  <a:pt x="188" y="189"/>
                </a:lnTo>
                <a:lnTo>
                  <a:pt x="193" y="189"/>
                </a:lnTo>
                <a:lnTo>
                  <a:pt x="193" y="189"/>
                </a:lnTo>
                <a:lnTo>
                  <a:pt x="224" y="189"/>
                </a:lnTo>
                <a:lnTo>
                  <a:pt x="247" y="187"/>
                </a:lnTo>
                <a:lnTo>
                  <a:pt x="272" y="184"/>
                </a:lnTo>
                <a:lnTo>
                  <a:pt x="301" y="179"/>
                </a:lnTo>
                <a:lnTo>
                  <a:pt x="329" y="171"/>
                </a:lnTo>
                <a:lnTo>
                  <a:pt x="356" y="161"/>
                </a:lnTo>
                <a:lnTo>
                  <a:pt x="370" y="154"/>
                </a:lnTo>
                <a:lnTo>
                  <a:pt x="381" y="147"/>
                </a:lnTo>
                <a:lnTo>
                  <a:pt x="376" y="147"/>
                </a:lnTo>
                <a:lnTo>
                  <a:pt x="376" y="90"/>
                </a:lnTo>
                <a:lnTo>
                  <a:pt x="378" y="90"/>
                </a:lnTo>
                <a:lnTo>
                  <a:pt x="378" y="90"/>
                </a:lnTo>
                <a:lnTo>
                  <a:pt x="371" y="75"/>
                </a:lnTo>
                <a:lnTo>
                  <a:pt x="364" y="60"/>
                </a:lnTo>
                <a:lnTo>
                  <a:pt x="354" y="46"/>
                </a:lnTo>
                <a:lnTo>
                  <a:pt x="343" y="35"/>
                </a:lnTo>
                <a:lnTo>
                  <a:pt x="343" y="35"/>
                </a:lnTo>
                <a:lnTo>
                  <a:pt x="348" y="41"/>
                </a:lnTo>
                <a:lnTo>
                  <a:pt x="348" y="41"/>
                </a:lnTo>
                <a:lnTo>
                  <a:pt x="354" y="55"/>
                </a:lnTo>
                <a:lnTo>
                  <a:pt x="359" y="67"/>
                </a:lnTo>
                <a:lnTo>
                  <a:pt x="359" y="67"/>
                </a:lnTo>
                <a:lnTo>
                  <a:pt x="364" y="88"/>
                </a:lnTo>
                <a:lnTo>
                  <a:pt x="366" y="105"/>
                </a:lnTo>
                <a:lnTo>
                  <a:pt x="366" y="105"/>
                </a:lnTo>
                <a:lnTo>
                  <a:pt x="366" y="117"/>
                </a:lnTo>
                <a:lnTo>
                  <a:pt x="366" y="117"/>
                </a:lnTo>
                <a:lnTo>
                  <a:pt x="366" y="120"/>
                </a:lnTo>
                <a:lnTo>
                  <a:pt x="366" y="120"/>
                </a:lnTo>
                <a:lnTo>
                  <a:pt x="364" y="114"/>
                </a:lnTo>
                <a:lnTo>
                  <a:pt x="364" y="114"/>
                </a:lnTo>
                <a:lnTo>
                  <a:pt x="354" y="122"/>
                </a:lnTo>
                <a:lnTo>
                  <a:pt x="344" y="127"/>
                </a:lnTo>
                <a:lnTo>
                  <a:pt x="331" y="132"/>
                </a:lnTo>
                <a:lnTo>
                  <a:pt x="316" y="139"/>
                </a:lnTo>
                <a:lnTo>
                  <a:pt x="297" y="142"/>
                </a:lnTo>
                <a:lnTo>
                  <a:pt x="276" y="145"/>
                </a:lnTo>
                <a:lnTo>
                  <a:pt x="250" y="147"/>
                </a:lnTo>
                <a:lnTo>
                  <a:pt x="250" y="147"/>
                </a:lnTo>
                <a:lnTo>
                  <a:pt x="240" y="147"/>
                </a:lnTo>
                <a:lnTo>
                  <a:pt x="240" y="147"/>
                </a:lnTo>
                <a:lnTo>
                  <a:pt x="224" y="145"/>
                </a:lnTo>
                <a:lnTo>
                  <a:pt x="207" y="144"/>
                </a:lnTo>
                <a:lnTo>
                  <a:pt x="178" y="137"/>
                </a:lnTo>
                <a:lnTo>
                  <a:pt x="153" y="127"/>
                </a:lnTo>
                <a:lnTo>
                  <a:pt x="131" y="117"/>
                </a:lnTo>
                <a:lnTo>
                  <a:pt x="114" y="107"/>
                </a:lnTo>
                <a:lnTo>
                  <a:pt x="101" y="97"/>
                </a:lnTo>
                <a:lnTo>
                  <a:pt x="86" y="83"/>
                </a:lnTo>
                <a:lnTo>
                  <a:pt x="86" y="83"/>
                </a:lnTo>
                <a:lnTo>
                  <a:pt x="81" y="92"/>
                </a:lnTo>
                <a:lnTo>
                  <a:pt x="81" y="92"/>
                </a:lnTo>
                <a:lnTo>
                  <a:pt x="88" y="77"/>
                </a:lnTo>
                <a:lnTo>
                  <a:pt x="88" y="77"/>
                </a:lnTo>
                <a:lnTo>
                  <a:pt x="99" y="62"/>
                </a:lnTo>
                <a:lnTo>
                  <a:pt x="116" y="43"/>
                </a:lnTo>
                <a:lnTo>
                  <a:pt x="116" y="43"/>
                </a:lnTo>
                <a:lnTo>
                  <a:pt x="126" y="33"/>
                </a:lnTo>
                <a:lnTo>
                  <a:pt x="138" y="21"/>
                </a:lnTo>
                <a:lnTo>
                  <a:pt x="138" y="21"/>
                </a:lnTo>
                <a:lnTo>
                  <a:pt x="153" y="11"/>
                </a:lnTo>
                <a:lnTo>
                  <a:pt x="170" y="3"/>
                </a:lnTo>
                <a:lnTo>
                  <a:pt x="170" y="3"/>
                </a:lnTo>
                <a:lnTo>
                  <a:pt x="175" y="0"/>
                </a:lnTo>
                <a:lnTo>
                  <a:pt x="108" y="0"/>
                </a:lnTo>
                <a:lnTo>
                  <a:pt x="108" y="0"/>
                </a:lnTo>
                <a:lnTo>
                  <a:pt x="108" y="0"/>
                </a:lnTo>
                <a:close/>
              </a:path>
            </a:pathLst>
          </a:custGeom>
          <a:solidFill>
            <a:srgbClr val="ECD9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Freeform 70"/>
          <p:cNvSpPr/>
          <p:nvPr>
            <p:custDataLst>
              <p:tags r:id="rId67"/>
            </p:custDataLst>
          </p:nvPr>
        </p:nvSpPr>
        <p:spPr bwMode="auto">
          <a:xfrm>
            <a:off x="846605" y="938314"/>
            <a:ext cx="422494" cy="325722"/>
          </a:xfrm>
          <a:custGeom>
            <a:avLst/>
            <a:gdLst>
              <a:gd name="T0" fmla="*/ 98 w 383"/>
              <a:gd name="T1" fmla="*/ 1 h 293"/>
              <a:gd name="T2" fmla="*/ 66 w 383"/>
              <a:gd name="T3" fmla="*/ 8 h 293"/>
              <a:gd name="T4" fmla="*/ 32 w 383"/>
              <a:gd name="T5" fmla="*/ 31 h 293"/>
              <a:gd name="T6" fmla="*/ 9 w 383"/>
              <a:gd name="T7" fmla="*/ 65 h 293"/>
              <a:gd name="T8" fmla="*/ 0 w 383"/>
              <a:gd name="T9" fmla="*/ 97 h 293"/>
              <a:gd name="T10" fmla="*/ 0 w 383"/>
              <a:gd name="T11" fmla="*/ 169 h 293"/>
              <a:gd name="T12" fmla="*/ 5 w 383"/>
              <a:gd name="T13" fmla="*/ 206 h 293"/>
              <a:gd name="T14" fmla="*/ 22 w 383"/>
              <a:gd name="T15" fmla="*/ 238 h 293"/>
              <a:gd name="T16" fmla="*/ 46 w 383"/>
              <a:gd name="T17" fmla="*/ 265 h 293"/>
              <a:gd name="T18" fmla="*/ 76 w 383"/>
              <a:gd name="T19" fmla="*/ 283 h 293"/>
              <a:gd name="T20" fmla="*/ 111 w 383"/>
              <a:gd name="T21" fmla="*/ 291 h 293"/>
              <a:gd name="T22" fmla="*/ 229 w 383"/>
              <a:gd name="T23" fmla="*/ 293 h 293"/>
              <a:gd name="T24" fmla="*/ 244 w 383"/>
              <a:gd name="T25" fmla="*/ 291 h 293"/>
              <a:gd name="T26" fmla="*/ 286 w 383"/>
              <a:gd name="T27" fmla="*/ 281 h 293"/>
              <a:gd name="T28" fmla="*/ 323 w 383"/>
              <a:gd name="T29" fmla="*/ 261 h 293"/>
              <a:gd name="T30" fmla="*/ 353 w 383"/>
              <a:gd name="T31" fmla="*/ 229 h 293"/>
              <a:gd name="T32" fmla="*/ 373 w 383"/>
              <a:gd name="T33" fmla="*/ 192 h 293"/>
              <a:gd name="T34" fmla="*/ 383 w 383"/>
              <a:gd name="T35" fmla="*/ 149 h 293"/>
              <a:gd name="T36" fmla="*/ 366 w 383"/>
              <a:gd name="T37" fmla="*/ 164 h 293"/>
              <a:gd name="T38" fmla="*/ 321 w 383"/>
              <a:gd name="T39" fmla="*/ 187 h 293"/>
              <a:gd name="T40" fmla="*/ 254 w 383"/>
              <a:gd name="T41" fmla="*/ 197 h 293"/>
              <a:gd name="T42" fmla="*/ 205 w 383"/>
              <a:gd name="T43" fmla="*/ 194 h 293"/>
              <a:gd name="T44" fmla="*/ 193 w 383"/>
              <a:gd name="T45" fmla="*/ 189 h 293"/>
              <a:gd name="T46" fmla="*/ 247 w 383"/>
              <a:gd name="T47" fmla="*/ 187 h 293"/>
              <a:gd name="T48" fmla="*/ 329 w 383"/>
              <a:gd name="T49" fmla="*/ 171 h 293"/>
              <a:gd name="T50" fmla="*/ 381 w 383"/>
              <a:gd name="T51" fmla="*/ 147 h 293"/>
              <a:gd name="T52" fmla="*/ 378 w 383"/>
              <a:gd name="T53" fmla="*/ 90 h 293"/>
              <a:gd name="T54" fmla="*/ 364 w 383"/>
              <a:gd name="T55" fmla="*/ 60 h 293"/>
              <a:gd name="T56" fmla="*/ 343 w 383"/>
              <a:gd name="T57" fmla="*/ 35 h 293"/>
              <a:gd name="T58" fmla="*/ 354 w 383"/>
              <a:gd name="T59" fmla="*/ 55 h 293"/>
              <a:gd name="T60" fmla="*/ 364 w 383"/>
              <a:gd name="T61" fmla="*/ 88 h 293"/>
              <a:gd name="T62" fmla="*/ 366 w 383"/>
              <a:gd name="T63" fmla="*/ 117 h 293"/>
              <a:gd name="T64" fmla="*/ 366 w 383"/>
              <a:gd name="T65" fmla="*/ 120 h 293"/>
              <a:gd name="T66" fmla="*/ 354 w 383"/>
              <a:gd name="T67" fmla="*/ 122 h 293"/>
              <a:gd name="T68" fmla="*/ 316 w 383"/>
              <a:gd name="T69" fmla="*/ 139 h 293"/>
              <a:gd name="T70" fmla="*/ 250 w 383"/>
              <a:gd name="T71" fmla="*/ 147 h 293"/>
              <a:gd name="T72" fmla="*/ 240 w 383"/>
              <a:gd name="T73" fmla="*/ 147 h 293"/>
              <a:gd name="T74" fmla="*/ 178 w 383"/>
              <a:gd name="T75" fmla="*/ 137 h 293"/>
              <a:gd name="T76" fmla="*/ 114 w 383"/>
              <a:gd name="T77" fmla="*/ 107 h 293"/>
              <a:gd name="T78" fmla="*/ 86 w 383"/>
              <a:gd name="T79" fmla="*/ 83 h 293"/>
              <a:gd name="T80" fmla="*/ 88 w 383"/>
              <a:gd name="T81" fmla="*/ 77 h 293"/>
              <a:gd name="T82" fmla="*/ 116 w 383"/>
              <a:gd name="T83" fmla="*/ 43 h 293"/>
              <a:gd name="T84" fmla="*/ 138 w 383"/>
              <a:gd name="T85" fmla="*/ 21 h 293"/>
              <a:gd name="T86" fmla="*/ 170 w 383"/>
              <a:gd name="T87" fmla="*/ 3 h 293"/>
              <a:gd name="T88" fmla="*/ 108 w 383"/>
              <a:gd name="T89" fmla="*/ 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83" h="293">
                <a:moveTo>
                  <a:pt x="108" y="0"/>
                </a:moveTo>
                <a:lnTo>
                  <a:pt x="108" y="0"/>
                </a:lnTo>
                <a:lnTo>
                  <a:pt x="98" y="1"/>
                </a:lnTo>
                <a:lnTo>
                  <a:pt x="86" y="3"/>
                </a:lnTo>
                <a:lnTo>
                  <a:pt x="76" y="5"/>
                </a:lnTo>
                <a:lnTo>
                  <a:pt x="66" y="8"/>
                </a:lnTo>
                <a:lnTo>
                  <a:pt x="57" y="13"/>
                </a:lnTo>
                <a:lnTo>
                  <a:pt x="47" y="18"/>
                </a:lnTo>
                <a:lnTo>
                  <a:pt x="32" y="31"/>
                </a:lnTo>
                <a:lnTo>
                  <a:pt x="19" y="46"/>
                </a:lnTo>
                <a:lnTo>
                  <a:pt x="14" y="57"/>
                </a:lnTo>
                <a:lnTo>
                  <a:pt x="9" y="65"/>
                </a:lnTo>
                <a:lnTo>
                  <a:pt x="5" y="75"/>
                </a:lnTo>
                <a:lnTo>
                  <a:pt x="2" y="85"/>
                </a:lnTo>
                <a:lnTo>
                  <a:pt x="0" y="97"/>
                </a:lnTo>
                <a:lnTo>
                  <a:pt x="0" y="107"/>
                </a:lnTo>
                <a:lnTo>
                  <a:pt x="0" y="169"/>
                </a:lnTo>
                <a:lnTo>
                  <a:pt x="0" y="169"/>
                </a:lnTo>
                <a:lnTo>
                  <a:pt x="0" y="182"/>
                </a:lnTo>
                <a:lnTo>
                  <a:pt x="4" y="194"/>
                </a:lnTo>
                <a:lnTo>
                  <a:pt x="5" y="206"/>
                </a:lnTo>
                <a:lnTo>
                  <a:pt x="10" y="218"/>
                </a:lnTo>
                <a:lnTo>
                  <a:pt x="15" y="228"/>
                </a:lnTo>
                <a:lnTo>
                  <a:pt x="22" y="238"/>
                </a:lnTo>
                <a:lnTo>
                  <a:pt x="29" y="248"/>
                </a:lnTo>
                <a:lnTo>
                  <a:pt x="37" y="256"/>
                </a:lnTo>
                <a:lnTo>
                  <a:pt x="46" y="265"/>
                </a:lnTo>
                <a:lnTo>
                  <a:pt x="54" y="271"/>
                </a:lnTo>
                <a:lnTo>
                  <a:pt x="66" y="278"/>
                </a:lnTo>
                <a:lnTo>
                  <a:pt x="76" y="283"/>
                </a:lnTo>
                <a:lnTo>
                  <a:pt x="88" y="286"/>
                </a:lnTo>
                <a:lnTo>
                  <a:pt x="99" y="290"/>
                </a:lnTo>
                <a:lnTo>
                  <a:pt x="111" y="291"/>
                </a:lnTo>
                <a:lnTo>
                  <a:pt x="125" y="293"/>
                </a:lnTo>
                <a:lnTo>
                  <a:pt x="229" y="293"/>
                </a:lnTo>
                <a:lnTo>
                  <a:pt x="229" y="293"/>
                </a:lnTo>
                <a:lnTo>
                  <a:pt x="229" y="293"/>
                </a:lnTo>
                <a:lnTo>
                  <a:pt x="229" y="293"/>
                </a:lnTo>
                <a:lnTo>
                  <a:pt x="244" y="291"/>
                </a:lnTo>
                <a:lnTo>
                  <a:pt x="259" y="290"/>
                </a:lnTo>
                <a:lnTo>
                  <a:pt x="272" y="286"/>
                </a:lnTo>
                <a:lnTo>
                  <a:pt x="286" y="281"/>
                </a:lnTo>
                <a:lnTo>
                  <a:pt x="299" y="276"/>
                </a:lnTo>
                <a:lnTo>
                  <a:pt x="311" y="268"/>
                </a:lnTo>
                <a:lnTo>
                  <a:pt x="323" y="261"/>
                </a:lnTo>
                <a:lnTo>
                  <a:pt x="334" y="251"/>
                </a:lnTo>
                <a:lnTo>
                  <a:pt x="344" y="241"/>
                </a:lnTo>
                <a:lnTo>
                  <a:pt x="353" y="229"/>
                </a:lnTo>
                <a:lnTo>
                  <a:pt x="361" y="218"/>
                </a:lnTo>
                <a:lnTo>
                  <a:pt x="368" y="206"/>
                </a:lnTo>
                <a:lnTo>
                  <a:pt x="373" y="192"/>
                </a:lnTo>
                <a:lnTo>
                  <a:pt x="378" y="179"/>
                </a:lnTo>
                <a:lnTo>
                  <a:pt x="381" y="164"/>
                </a:lnTo>
                <a:lnTo>
                  <a:pt x="383" y="149"/>
                </a:lnTo>
                <a:lnTo>
                  <a:pt x="383" y="149"/>
                </a:lnTo>
                <a:lnTo>
                  <a:pt x="375" y="156"/>
                </a:lnTo>
                <a:lnTo>
                  <a:pt x="366" y="164"/>
                </a:lnTo>
                <a:lnTo>
                  <a:pt x="353" y="172"/>
                </a:lnTo>
                <a:lnTo>
                  <a:pt x="339" y="179"/>
                </a:lnTo>
                <a:lnTo>
                  <a:pt x="321" y="187"/>
                </a:lnTo>
                <a:lnTo>
                  <a:pt x="302" y="192"/>
                </a:lnTo>
                <a:lnTo>
                  <a:pt x="279" y="196"/>
                </a:lnTo>
                <a:lnTo>
                  <a:pt x="254" y="197"/>
                </a:lnTo>
                <a:lnTo>
                  <a:pt x="254" y="197"/>
                </a:lnTo>
                <a:lnTo>
                  <a:pt x="222" y="196"/>
                </a:lnTo>
                <a:lnTo>
                  <a:pt x="205" y="194"/>
                </a:lnTo>
                <a:lnTo>
                  <a:pt x="188" y="189"/>
                </a:lnTo>
                <a:lnTo>
                  <a:pt x="188" y="189"/>
                </a:lnTo>
                <a:lnTo>
                  <a:pt x="193" y="189"/>
                </a:lnTo>
                <a:lnTo>
                  <a:pt x="193" y="189"/>
                </a:lnTo>
                <a:lnTo>
                  <a:pt x="224" y="189"/>
                </a:lnTo>
                <a:lnTo>
                  <a:pt x="247" y="187"/>
                </a:lnTo>
                <a:lnTo>
                  <a:pt x="272" y="184"/>
                </a:lnTo>
                <a:lnTo>
                  <a:pt x="301" y="179"/>
                </a:lnTo>
                <a:lnTo>
                  <a:pt x="329" y="171"/>
                </a:lnTo>
                <a:lnTo>
                  <a:pt x="356" y="161"/>
                </a:lnTo>
                <a:lnTo>
                  <a:pt x="370" y="154"/>
                </a:lnTo>
                <a:lnTo>
                  <a:pt x="381" y="147"/>
                </a:lnTo>
                <a:lnTo>
                  <a:pt x="376" y="147"/>
                </a:lnTo>
                <a:lnTo>
                  <a:pt x="376" y="90"/>
                </a:lnTo>
                <a:lnTo>
                  <a:pt x="378" y="90"/>
                </a:lnTo>
                <a:lnTo>
                  <a:pt x="378" y="90"/>
                </a:lnTo>
                <a:lnTo>
                  <a:pt x="371" y="75"/>
                </a:lnTo>
                <a:lnTo>
                  <a:pt x="364" y="60"/>
                </a:lnTo>
                <a:lnTo>
                  <a:pt x="354" y="46"/>
                </a:lnTo>
                <a:lnTo>
                  <a:pt x="343" y="35"/>
                </a:lnTo>
                <a:lnTo>
                  <a:pt x="343" y="35"/>
                </a:lnTo>
                <a:lnTo>
                  <a:pt x="348" y="41"/>
                </a:lnTo>
                <a:lnTo>
                  <a:pt x="348" y="41"/>
                </a:lnTo>
                <a:lnTo>
                  <a:pt x="354" y="55"/>
                </a:lnTo>
                <a:lnTo>
                  <a:pt x="359" y="67"/>
                </a:lnTo>
                <a:lnTo>
                  <a:pt x="359" y="67"/>
                </a:lnTo>
                <a:lnTo>
                  <a:pt x="364" y="88"/>
                </a:lnTo>
                <a:lnTo>
                  <a:pt x="366" y="105"/>
                </a:lnTo>
                <a:lnTo>
                  <a:pt x="366" y="105"/>
                </a:lnTo>
                <a:lnTo>
                  <a:pt x="366" y="117"/>
                </a:lnTo>
                <a:lnTo>
                  <a:pt x="366" y="117"/>
                </a:lnTo>
                <a:lnTo>
                  <a:pt x="366" y="120"/>
                </a:lnTo>
                <a:lnTo>
                  <a:pt x="366" y="120"/>
                </a:lnTo>
                <a:lnTo>
                  <a:pt x="364" y="114"/>
                </a:lnTo>
                <a:lnTo>
                  <a:pt x="364" y="114"/>
                </a:lnTo>
                <a:lnTo>
                  <a:pt x="354" y="122"/>
                </a:lnTo>
                <a:lnTo>
                  <a:pt x="344" y="127"/>
                </a:lnTo>
                <a:lnTo>
                  <a:pt x="331" y="132"/>
                </a:lnTo>
                <a:lnTo>
                  <a:pt x="316" y="139"/>
                </a:lnTo>
                <a:lnTo>
                  <a:pt x="297" y="142"/>
                </a:lnTo>
                <a:lnTo>
                  <a:pt x="276" y="145"/>
                </a:lnTo>
                <a:lnTo>
                  <a:pt x="250" y="147"/>
                </a:lnTo>
                <a:lnTo>
                  <a:pt x="250" y="147"/>
                </a:lnTo>
                <a:lnTo>
                  <a:pt x="240" y="147"/>
                </a:lnTo>
                <a:lnTo>
                  <a:pt x="240" y="147"/>
                </a:lnTo>
                <a:lnTo>
                  <a:pt x="224" y="145"/>
                </a:lnTo>
                <a:lnTo>
                  <a:pt x="207" y="144"/>
                </a:lnTo>
                <a:lnTo>
                  <a:pt x="178" y="137"/>
                </a:lnTo>
                <a:lnTo>
                  <a:pt x="153" y="127"/>
                </a:lnTo>
                <a:lnTo>
                  <a:pt x="131" y="117"/>
                </a:lnTo>
                <a:lnTo>
                  <a:pt x="114" y="107"/>
                </a:lnTo>
                <a:lnTo>
                  <a:pt x="101" y="97"/>
                </a:lnTo>
                <a:lnTo>
                  <a:pt x="86" y="83"/>
                </a:lnTo>
                <a:lnTo>
                  <a:pt x="86" y="83"/>
                </a:lnTo>
                <a:lnTo>
                  <a:pt x="81" y="92"/>
                </a:lnTo>
                <a:lnTo>
                  <a:pt x="81" y="92"/>
                </a:lnTo>
                <a:lnTo>
                  <a:pt x="88" y="77"/>
                </a:lnTo>
                <a:lnTo>
                  <a:pt x="88" y="77"/>
                </a:lnTo>
                <a:lnTo>
                  <a:pt x="99" y="62"/>
                </a:lnTo>
                <a:lnTo>
                  <a:pt x="116" y="43"/>
                </a:lnTo>
                <a:lnTo>
                  <a:pt x="116" y="43"/>
                </a:lnTo>
                <a:lnTo>
                  <a:pt x="126" y="33"/>
                </a:lnTo>
                <a:lnTo>
                  <a:pt x="138" y="21"/>
                </a:lnTo>
                <a:lnTo>
                  <a:pt x="138" y="21"/>
                </a:lnTo>
                <a:lnTo>
                  <a:pt x="153" y="11"/>
                </a:lnTo>
                <a:lnTo>
                  <a:pt x="170" y="3"/>
                </a:lnTo>
                <a:lnTo>
                  <a:pt x="170" y="3"/>
                </a:lnTo>
                <a:lnTo>
                  <a:pt x="175" y="0"/>
                </a:lnTo>
                <a:lnTo>
                  <a:pt x="108" y="0"/>
                </a:lnTo>
                <a:lnTo>
                  <a:pt x="108" y="0"/>
                </a:lnTo>
                <a:lnTo>
                  <a:pt x="10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Freeform 71"/>
          <p:cNvSpPr/>
          <p:nvPr>
            <p:custDataLst>
              <p:tags r:id="rId68"/>
            </p:custDataLst>
          </p:nvPr>
        </p:nvSpPr>
        <p:spPr bwMode="auto">
          <a:xfrm>
            <a:off x="942198" y="938314"/>
            <a:ext cx="308020" cy="164041"/>
          </a:xfrm>
          <a:custGeom>
            <a:avLst/>
            <a:gdLst>
              <a:gd name="T0" fmla="*/ 134 w 278"/>
              <a:gd name="T1" fmla="*/ 0 h 147"/>
              <a:gd name="T2" fmla="*/ 126 w 278"/>
              <a:gd name="T3" fmla="*/ 1 h 147"/>
              <a:gd name="T4" fmla="*/ 92 w 278"/>
              <a:gd name="T5" fmla="*/ 13 h 147"/>
              <a:gd name="T6" fmla="*/ 75 w 278"/>
              <a:gd name="T7" fmla="*/ 21 h 147"/>
              <a:gd name="T8" fmla="*/ 62 w 278"/>
              <a:gd name="T9" fmla="*/ 30 h 147"/>
              <a:gd name="T10" fmla="*/ 37 w 278"/>
              <a:gd name="T11" fmla="*/ 48 h 147"/>
              <a:gd name="T12" fmla="*/ 5 w 278"/>
              <a:gd name="T13" fmla="*/ 78 h 147"/>
              <a:gd name="T14" fmla="*/ 0 w 278"/>
              <a:gd name="T15" fmla="*/ 83 h 147"/>
              <a:gd name="T16" fmla="*/ 15 w 278"/>
              <a:gd name="T17" fmla="*/ 97 h 147"/>
              <a:gd name="T18" fmla="*/ 45 w 278"/>
              <a:gd name="T19" fmla="*/ 117 h 147"/>
              <a:gd name="T20" fmla="*/ 92 w 278"/>
              <a:gd name="T21" fmla="*/ 137 h 147"/>
              <a:gd name="T22" fmla="*/ 138 w 278"/>
              <a:gd name="T23" fmla="*/ 145 h 147"/>
              <a:gd name="T24" fmla="*/ 154 w 278"/>
              <a:gd name="T25" fmla="*/ 147 h 147"/>
              <a:gd name="T26" fmla="*/ 164 w 278"/>
              <a:gd name="T27" fmla="*/ 147 h 147"/>
              <a:gd name="T28" fmla="*/ 211 w 278"/>
              <a:gd name="T29" fmla="*/ 142 h 147"/>
              <a:gd name="T30" fmla="*/ 245 w 278"/>
              <a:gd name="T31" fmla="*/ 132 h 147"/>
              <a:gd name="T32" fmla="*/ 268 w 278"/>
              <a:gd name="T33" fmla="*/ 122 h 147"/>
              <a:gd name="T34" fmla="*/ 278 w 278"/>
              <a:gd name="T35" fmla="*/ 114 h 147"/>
              <a:gd name="T36" fmla="*/ 277 w 278"/>
              <a:gd name="T37" fmla="*/ 107 h 147"/>
              <a:gd name="T38" fmla="*/ 263 w 278"/>
              <a:gd name="T39" fmla="*/ 70 h 147"/>
              <a:gd name="T40" fmla="*/ 257 w 278"/>
              <a:gd name="T41" fmla="*/ 58 h 147"/>
              <a:gd name="T42" fmla="*/ 250 w 278"/>
              <a:gd name="T43" fmla="*/ 46 h 147"/>
              <a:gd name="T44" fmla="*/ 230 w 278"/>
              <a:gd name="T45" fmla="*/ 25 h 147"/>
              <a:gd name="T46" fmla="*/ 216 w 278"/>
              <a:gd name="T47" fmla="*/ 15 h 147"/>
              <a:gd name="T48" fmla="*/ 200 w 278"/>
              <a:gd name="T49" fmla="*/ 8 h 147"/>
              <a:gd name="T50" fmla="*/ 181 w 278"/>
              <a:gd name="T51" fmla="*/ 1 h 147"/>
              <a:gd name="T52" fmla="*/ 201 w 278"/>
              <a:gd name="T53" fmla="*/ 11 h 147"/>
              <a:gd name="T54" fmla="*/ 218 w 278"/>
              <a:gd name="T55" fmla="*/ 25 h 147"/>
              <a:gd name="T56" fmla="*/ 230 w 278"/>
              <a:gd name="T57" fmla="*/ 45 h 147"/>
              <a:gd name="T58" fmla="*/ 235 w 278"/>
              <a:gd name="T59" fmla="*/ 67 h 147"/>
              <a:gd name="T60" fmla="*/ 235 w 278"/>
              <a:gd name="T61" fmla="*/ 82 h 147"/>
              <a:gd name="T62" fmla="*/ 225 w 278"/>
              <a:gd name="T63" fmla="*/ 109 h 147"/>
              <a:gd name="T64" fmla="*/ 206 w 278"/>
              <a:gd name="T65" fmla="*/ 130 h 147"/>
              <a:gd name="T66" fmla="*/ 181 w 278"/>
              <a:gd name="T67" fmla="*/ 144 h 147"/>
              <a:gd name="T68" fmla="*/ 166 w 278"/>
              <a:gd name="T69" fmla="*/ 145 h 147"/>
              <a:gd name="T70" fmla="*/ 161 w 278"/>
              <a:gd name="T71" fmla="*/ 147 h 147"/>
              <a:gd name="T72" fmla="*/ 134 w 278"/>
              <a:gd name="T73" fmla="*/ 140 h 147"/>
              <a:gd name="T74" fmla="*/ 111 w 278"/>
              <a:gd name="T75" fmla="*/ 127 h 147"/>
              <a:gd name="T76" fmla="*/ 94 w 278"/>
              <a:gd name="T77" fmla="*/ 105 h 147"/>
              <a:gd name="T78" fmla="*/ 87 w 278"/>
              <a:gd name="T79" fmla="*/ 78 h 147"/>
              <a:gd name="T80" fmla="*/ 87 w 278"/>
              <a:gd name="T81" fmla="*/ 65 h 147"/>
              <a:gd name="T82" fmla="*/ 96 w 278"/>
              <a:gd name="T83" fmla="*/ 40 h 147"/>
              <a:gd name="T84" fmla="*/ 111 w 278"/>
              <a:gd name="T85" fmla="*/ 18 h 147"/>
              <a:gd name="T86" fmla="*/ 132 w 278"/>
              <a:gd name="T87" fmla="*/ 5 h 147"/>
              <a:gd name="T88" fmla="*/ 134 w 278"/>
              <a:gd name="T8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78" h="147">
                <a:moveTo>
                  <a:pt x="134" y="0"/>
                </a:moveTo>
                <a:lnTo>
                  <a:pt x="134" y="0"/>
                </a:lnTo>
                <a:lnTo>
                  <a:pt x="126" y="1"/>
                </a:lnTo>
                <a:lnTo>
                  <a:pt x="126" y="1"/>
                </a:lnTo>
                <a:lnTo>
                  <a:pt x="109" y="6"/>
                </a:lnTo>
                <a:lnTo>
                  <a:pt x="92" y="13"/>
                </a:lnTo>
                <a:lnTo>
                  <a:pt x="92" y="13"/>
                </a:lnTo>
                <a:lnTo>
                  <a:pt x="75" y="21"/>
                </a:lnTo>
                <a:lnTo>
                  <a:pt x="62" y="30"/>
                </a:lnTo>
                <a:lnTo>
                  <a:pt x="62" y="30"/>
                </a:lnTo>
                <a:lnTo>
                  <a:pt x="37" y="48"/>
                </a:lnTo>
                <a:lnTo>
                  <a:pt x="37" y="48"/>
                </a:lnTo>
                <a:lnTo>
                  <a:pt x="18" y="65"/>
                </a:lnTo>
                <a:lnTo>
                  <a:pt x="5" y="78"/>
                </a:lnTo>
                <a:lnTo>
                  <a:pt x="5" y="78"/>
                </a:lnTo>
                <a:lnTo>
                  <a:pt x="0" y="83"/>
                </a:lnTo>
                <a:lnTo>
                  <a:pt x="0" y="83"/>
                </a:lnTo>
                <a:lnTo>
                  <a:pt x="15" y="97"/>
                </a:lnTo>
                <a:lnTo>
                  <a:pt x="28" y="107"/>
                </a:lnTo>
                <a:lnTo>
                  <a:pt x="45" y="117"/>
                </a:lnTo>
                <a:lnTo>
                  <a:pt x="67" y="127"/>
                </a:lnTo>
                <a:lnTo>
                  <a:pt x="92" y="137"/>
                </a:lnTo>
                <a:lnTo>
                  <a:pt x="121" y="144"/>
                </a:lnTo>
                <a:lnTo>
                  <a:pt x="138" y="145"/>
                </a:lnTo>
                <a:lnTo>
                  <a:pt x="154" y="147"/>
                </a:lnTo>
                <a:lnTo>
                  <a:pt x="154" y="147"/>
                </a:lnTo>
                <a:lnTo>
                  <a:pt x="164" y="147"/>
                </a:lnTo>
                <a:lnTo>
                  <a:pt x="164" y="147"/>
                </a:lnTo>
                <a:lnTo>
                  <a:pt x="190" y="145"/>
                </a:lnTo>
                <a:lnTo>
                  <a:pt x="211" y="142"/>
                </a:lnTo>
                <a:lnTo>
                  <a:pt x="230" y="139"/>
                </a:lnTo>
                <a:lnTo>
                  <a:pt x="245" y="132"/>
                </a:lnTo>
                <a:lnTo>
                  <a:pt x="258" y="127"/>
                </a:lnTo>
                <a:lnTo>
                  <a:pt x="268" y="122"/>
                </a:lnTo>
                <a:lnTo>
                  <a:pt x="278" y="114"/>
                </a:lnTo>
                <a:lnTo>
                  <a:pt x="278" y="114"/>
                </a:lnTo>
                <a:lnTo>
                  <a:pt x="277" y="107"/>
                </a:lnTo>
                <a:lnTo>
                  <a:pt x="277" y="107"/>
                </a:lnTo>
                <a:lnTo>
                  <a:pt x="272" y="90"/>
                </a:lnTo>
                <a:lnTo>
                  <a:pt x="263" y="70"/>
                </a:lnTo>
                <a:lnTo>
                  <a:pt x="263" y="70"/>
                </a:lnTo>
                <a:lnTo>
                  <a:pt x="257" y="58"/>
                </a:lnTo>
                <a:lnTo>
                  <a:pt x="250" y="46"/>
                </a:lnTo>
                <a:lnTo>
                  <a:pt x="250" y="46"/>
                </a:lnTo>
                <a:lnTo>
                  <a:pt x="240" y="35"/>
                </a:lnTo>
                <a:lnTo>
                  <a:pt x="230" y="25"/>
                </a:lnTo>
                <a:lnTo>
                  <a:pt x="230" y="25"/>
                </a:lnTo>
                <a:lnTo>
                  <a:pt x="216" y="15"/>
                </a:lnTo>
                <a:lnTo>
                  <a:pt x="200" y="8"/>
                </a:lnTo>
                <a:lnTo>
                  <a:pt x="200" y="8"/>
                </a:lnTo>
                <a:lnTo>
                  <a:pt x="181" y="1"/>
                </a:lnTo>
                <a:lnTo>
                  <a:pt x="181" y="1"/>
                </a:lnTo>
                <a:lnTo>
                  <a:pt x="191" y="5"/>
                </a:lnTo>
                <a:lnTo>
                  <a:pt x="201" y="11"/>
                </a:lnTo>
                <a:lnTo>
                  <a:pt x="210" y="18"/>
                </a:lnTo>
                <a:lnTo>
                  <a:pt x="218" y="25"/>
                </a:lnTo>
                <a:lnTo>
                  <a:pt x="225" y="35"/>
                </a:lnTo>
                <a:lnTo>
                  <a:pt x="230" y="45"/>
                </a:lnTo>
                <a:lnTo>
                  <a:pt x="233" y="55"/>
                </a:lnTo>
                <a:lnTo>
                  <a:pt x="235" y="67"/>
                </a:lnTo>
                <a:lnTo>
                  <a:pt x="235" y="67"/>
                </a:lnTo>
                <a:lnTo>
                  <a:pt x="235" y="82"/>
                </a:lnTo>
                <a:lnTo>
                  <a:pt x="231" y="95"/>
                </a:lnTo>
                <a:lnTo>
                  <a:pt x="225" y="109"/>
                </a:lnTo>
                <a:lnTo>
                  <a:pt x="216" y="120"/>
                </a:lnTo>
                <a:lnTo>
                  <a:pt x="206" y="130"/>
                </a:lnTo>
                <a:lnTo>
                  <a:pt x="195" y="139"/>
                </a:lnTo>
                <a:lnTo>
                  <a:pt x="181" y="144"/>
                </a:lnTo>
                <a:lnTo>
                  <a:pt x="166" y="145"/>
                </a:lnTo>
                <a:lnTo>
                  <a:pt x="166" y="145"/>
                </a:lnTo>
                <a:lnTo>
                  <a:pt x="161" y="147"/>
                </a:lnTo>
                <a:lnTo>
                  <a:pt x="161" y="147"/>
                </a:lnTo>
                <a:lnTo>
                  <a:pt x="146" y="145"/>
                </a:lnTo>
                <a:lnTo>
                  <a:pt x="134" y="140"/>
                </a:lnTo>
                <a:lnTo>
                  <a:pt x="121" y="135"/>
                </a:lnTo>
                <a:lnTo>
                  <a:pt x="111" y="127"/>
                </a:lnTo>
                <a:lnTo>
                  <a:pt x="102" y="117"/>
                </a:lnTo>
                <a:lnTo>
                  <a:pt x="94" y="105"/>
                </a:lnTo>
                <a:lnTo>
                  <a:pt x="89" y="92"/>
                </a:lnTo>
                <a:lnTo>
                  <a:pt x="87" y="78"/>
                </a:lnTo>
                <a:lnTo>
                  <a:pt x="87" y="78"/>
                </a:lnTo>
                <a:lnTo>
                  <a:pt x="87" y="65"/>
                </a:lnTo>
                <a:lnTo>
                  <a:pt x="91" y="52"/>
                </a:lnTo>
                <a:lnTo>
                  <a:pt x="96" y="40"/>
                </a:lnTo>
                <a:lnTo>
                  <a:pt x="102" y="28"/>
                </a:lnTo>
                <a:lnTo>
                  <a:pt x="111" y="18"/>
                </a:lnTo>
                <a:lnTo>
                  <a:pt x="121" y="10"/>
                </a:lnTo>
                <a:lnTo>
                  <a:pt x="132" y="5"/>
                </a:lnTo>
                <a:lnTo>
                  <a:pt x="146" y="0"/>
                </a:lnTo>
                <a:lnTo>
                  <a:pt x="134" y="0"/>
                </a:lnTo>
                <a:close/>
              </a:path>
            </a:pathLst>
          </a:custGeom>
          <a:solidFill>
            <a:srgbClr val="F3FA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" name="Freeform 72"/>
          <p:cNvSpPr/>
          <p:nvPr>
            <p:custDataLst>
              <p:tags r:id="rId69"/>
            </p:custDataLst>
          </p:nvPr>
        </p:nvSpPr>
        <p:spPr bwMode="auto">
          <a:xfrm>
            <a:off x="942198" y="938314"/>
            <a:ext cx="308020" cy="164041"/>
          </a:xfrm>
          <a:custGeom>
            <a:avLst/>
            <a:gdLst>
              <a:gd name="T0" fmla="*/ 134 w 278"/>
              <a:gd name="T1" fmla="*/ 0 h 147"/>
              <a:gd name="T2" fmla="*/ 126 w 278"/>
              <a:gd name="T3" fmla="*/ 1 h 147"/>
              <a:gd name="T4" fmla="*/ 92 w 278"/>
              <a:gd name="T5" fmla="*/ 13 h 147"/>
              <a:gd name="T6" fmla="*/ 75 w 278"/>
              <a:gd name="T7" fmla="*/ 21 h 147"/>
              <a:gd name="T8" fmla="*/ 62 w 278"/>
              <a:gd name="T9" fmla="*/ 30 h 147"/>
              <a:gd name="T10" fmla="*/ 37 w 278"/>
              <a:gd name="T11" fmla="*/ 48 h 147"/>
              <a:gd name="T12" fmla="*/ 5 w 278"/>
              <a:gd name="T13" fmla="*/ 78 h 147"/>
              <a:gd name="T14" fmla="*/ 0 w 278"/>
              <a:gd name="T15" fmla="*/ 83 h 147"/>
              <a:gd name="T16" fmla="*/ 15 w 278"/>
              <a:gd name="T17" fmla="*/ 97 h 147"/>
              <a:gd name="T18" fmla="*/ 45 w 278"/>
              <a:gd name="T19" fmla="*/ 117 h 147"/>
              <a:gd name="T20" fmla="*/ 92 w 278"/>
              <a:gd name="T21" fmla="*/ 137 h 147"/>
              <a:gd name="T22" fmla="*/ 138 w 278"/>
              <a:gd name="T23" fmla="*/ 145 h 147"/>
              <a:gd name="T24" fmla="*/ 154 w 278"/>
              <a:gd name="T25" fmla="*/ 147 h 147"/>
              <a:gd name="T26" fmla="*/ 164 w 278"/>
              <a:gd name="T27" fmla="*/ 147 h 147"/>
              <a:gd name="T28" fmla="*/ 211 w 278"/>
              <a:gd name="T29" fmla="*/ 142 h 147"/>
              <a:gd name="T30" fmla="*/ 245 w 278"/>
              <a:gd name="T31" fmla="*/ 132 h 147"/>
              <a:gd name="T32" fmla="*/ 268 w 278"/>
              <a:gd name="T33" fmla="*/ 122 h 147"/>
              <a:gd name="T34" fmla="*/ 278 w 278"/>
              <a:gd name="T35" fmla="*/ 114 h 147"/>
              <a:gd name="T36" fmla="*/ 277 w 278"/>
              <a:gd name="T37" fmla="*/ 107 h 147"/>
              <a:gd name="T38" fmla="*/ 263 w 278"/>
              <a:gd name="T39" fmla="*/ 70 h 147"/>
              <a:gd name="T40" fmla="*/ 257 w 278"/>
              <a:gd name="T41" fmla="*/ 58 h 147"/>
              <a:gd name="T42" fmla="*/ 250 w 278"/>
              <a:gd name="T43" fmla="*/ 46 h 147"/>
              <a:gd name="T44" fmla="*/ 230 w 278"/>
              <a:gd name="T45" fmla="*/ 25 h 147"/>
              <a:gd name="T46" fmla="*/ 216 w 278"/>
              <a:gd name="T47" fmla="*/ 15 h 147"/>
              <a:gd name="T48" fmla="*/ 200 w 278"/>
              <a:gd name="T49" fmla="*/ 8 h 147"/>
              <a:gd name="T50" fmla="*/ 181 w 278"/>
              <a:gd name="T51" fmla="*/ 1 h 147"/>
              <a:gd name="T52" fmla="*/ 201 w 278"/>
              <a:gd name="T53" fmla="*/ 11 h 147"/>
              <a:gd name="T54" fmla="*/ 218 w 278"/>
              <a:gd name="T55" fmla="*/ 25 h 147"/>
              <a:gd name="T56" fmla="*/ 230 w 278"/>
              <a:gd name="T57" fmla="*/ 45 h 147"/>
              <a:gd name="T58" fmla="*/ 235 w 278"/>
              <a:gd name="T59" fmla="*/ 67 h 147"/>
              <a:gd name="T60" fmla="*/ 235 w 278"/>
              <a:gd name="T61" fmla="*/ 82 h 147"/>
              <a:gd name="T62" fmla="*/ 225 w 278"/>
              <a:gd name="T63" fmla="*/ 109 h 147"/>
              <a:gd name="T64" fmla="*/ 206 w 278"/>
              <a:gd name="T65" fmla="*/ 130 h 147"/>
              <a:gd name="T66" fmla="*/ 181 w 278"/>
              <a:gd name="T67" fmla="*/ 144 h 147"/>
              <a:gd name="T68" fmla="*/ 166 w 278"/>
              <a:gd name="T69" fmla="*/ 145 h 147"/>
              <a:gd name="T70" fmla="*/ 161 w 278"/>
              <a:gd name="T71" fmla="*/ 147 h 147"/>
              <a:gd name="T72" fmla="*/ 134 w 278"/>
              <a:gd name="T73" fmla="*/ 140 h 147"/>
              <a:gd name="T74" fmla="*/ 111 w 278"/>
              <a:gd name="T75" fmla="*/ 127 h 147"/>
              <a:gd name="T76" fmla="*/ 94 w 278"/>
              <a:gd name="T77" fmla="*/ 105 h 147"/>
              <a:gd name="T78" fmla="*/ 87 w 278"/>
              <a:gd name="T79" fmla="*/ 78 h 147"/>
              <a:gd name="T80" fmla="*/ 87 w 278"/>
              <a:gd name="T81" fmla="*/ 65 h 147"/>
              <a:gd name="T82" fmla="*/ 96 w 278"/>
              <a:gd name="T83" fmla="*/ 40 h 147"/>
              <a:gd name="T84" fmla="*/ 111 w 278"/>
              <a:gd name="T85" fmla="*/ 18 h 147"/>
              <a:gd name="T86" fmla="*/ 132 w 278"/>
              <a:gd name="T87" fmla="*/ 5 h 147"/>
              <a:gd name="T88" fmla="*/ 134 w 278"/>
              <a:gd name="T89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78" h="147">
                <a:moveTo>
                  <a:pt x="134" y="0"/>
                </a:moveTo>
                <a:lnTo>
                  <a:pt x="134" y="0"/>
                </a:lnTo>
                <a:lnTo>
                  <a:pt x="126" y="1"/>
                </a:lnTo>
                <a:lnTo>
                  <a:pt x="126" y="1"/>
                </a:lnTo>
                <a:lnTo>
                  <a:pt x="109" y="6"/>
                </a:lnTo>
                <a:lnTo>
                  <a:pt x="92" y="13"/>
                </a:lnTo>
                <a:lnTo>
                  <a:pt x="92" y="13"/>
                </a:lnTo>
                <a:lnTo>
                  <a:pt x="75" y="21"/>
                </a:lnTo>
                <a:lnTo>
                  <a:pt x="62" y="30"/>
                </a:lnTo>
                <a:lnTo>
                  <a:pt x="62" y="30"/>
                </a:lnTo>
                <a:lnTo>
                  <a:pt x="37" y="48"/>
                </a:lnTo>
                <a:lnTo>
                  <a:pt x="37" y="48"/>
                </a:lnTo>
                <a:lnTo>
                  <a:pt x="18" y="65"/>
                </a:lnTo>
                <a:lnTo>
                  <a:pt x="5" y="78"/>
                </a:lnTo>
                <a:lnTo>
                  <a:pt x="5" y="78"/>
                </a:lnTo>
                <a:lnTo>
                  <a:pt x="0" y="83"/>
                </a:lnTo>
                <a:lnTo>
                  <a:pt x="0" y="83"/>
                </a:lnTo>
                <a:lnTo>
                  <a:pt x="15" y="97"/>
                </a:lnTo>
                <a:lnTo>
                  <a:pt x="28" y="107"/>
                </a:lnTo>
                <a:lnTo>
                  <a:pt x="45" y="117"/>
                </a:lnTo>
                <a:lnTo>
                  <a:pt x="67" y="127"/>
                </a:lnTo>
                <a:lnTo>
                  <a:pt x="92" y="137"/>
                </a:lnTo>
                <a:lnTo>
                  <a:pt x="121" y="144"/>
                </a:lnTo>
                <a:lnTo>
                  <a:pt x="138" y="145"/>
                </a:lnTo>
                <a:lnTo>
                  <a:pt x="154" y="147"/>
                </a:lnTo>
                <a:lnTo>
                  <a:pt x="154" y="147"/>
                </a:lnTo>
                <a:lnTo>
                  <a:pt x="164" y="147"/>
                </a:lnTo>
                <a:lnTo>
                  <a:pt x="164" y="147"/>
                </a:lnTo>
                <a:lnTo>
                  <a:pt x="190" y="145"/>
                </a:lnTo>
                <a:lnTo>
                  <a:pt x="211" y="142"/>
                </a:lnTo>
                <a:lnTo>
                  <a:pt x="230" y="139"/>
                </a:lnTo>
                <a:lnTo>
                  <a:pt x="245" y="132"/>
                </a:lnTo>
                <a:lnTo>
                  <a:pt x="258" y="127"/>
                </a:lnTo>
                <a:lnTo>
                  <a:pt x="268" y="122"/>
                </a:lnTo>
                <a:lnTo>
                  <a:pt x="278" y="114"/>
                </a:lnTo>
                <a:lnTo>
                  <a:pt x="278" y="114"/>
                </a:lnTo>
                <a:lnTo>
                  <a:pt x="277" y="107"/>
                </a:lnTo>
                <a:lnTo>
                  <a:pt x="277" y="107"/>
                </a:lnTo>
                <a:lnTo>
                  <a:pt x="272" y="90"/>
                </a:lnTo>
                <a:lnTo>
                  <a:pt x="263" y="70"/>
                </a:lnTo>
                <a:lnTo>
                  <a:pt x="263" y="70"/>
                </a:lnTo>
                <a:lnTo>
                  <a:pt x="257" y="58"/>
                </a:lnTo>
                <a:lnTo>
                  <a:pt x="250" y="46"/>
                </a:lnTo>
                <a:lnTo>
                  <a:pt x="250" y="46"/>
                </a:lnTo>
                <a:lnTo>
                  <a:pt x="240" y="35"/>
                </a:lnTo>
                <a:lnTo>
                  <a:pt x="230" y="25"/>
                </a:lnTo>
                <a:lnTo>
                  <a:pt x="230" y="25"/>
                </a:lnTo>
                <a:lnTo>
                  <a:pt x="216" y="15"/>
                </a:lnTo>
                <a:lnTo>
                  <a:pt x="200" y="8"/>
                </a:lnTo>
                <a:lnTo>
                  <a:pt x="200" y="8"/>
                </a:lnTo>
                <a:lnTo>
                  <a:pt x="181" y="1"/>
                </a:lnTo>
                <a:lnTo>
                  <a:pt x="181" y="1"/>
                </a:lnTo>
                <a:lnTo>
                  <a:pt x="191" y="5"/>
                </a:lnTo>
                <a:lnTo>
                  <a:pt x="201" y="11"/>
                </a:lnTo>
                <a:lnTo>
                  <a:pt x="210" y="18"/>
                </a:lnTo>
                <a:lnTo>
                  <a:pt x="218" y="25"/>
                </a:lnTo>
                <a:lnTo>
                  <a:pt x="225" y="35"/>
                </a:lnTo>
                <a:lnTo>
                  <a:pt x="230" y="45"/>
                </a:lnTo>
                <a:lnTo>
                  <a:pt x="233" y="55"/>
                </a:lnTo>
                <a:lnTo>
                  <a:pt x="235" y="67"/>
                </a:lnTo>
                <a:lnTo>
                  <a:pt x="235" y="67"/>
                </a:lnTo>
                <a:lnTo>
                  <a:pt x="235" y="82"/>
                </a:lnTo>
                <a:lnTo>
                  <a:pt x="231" y="95"/>
                </a:lnTo>
                <a:lnTo>
                  <a:pt x="225" y="109"/>
                </a:lnTo>
                <a:lnTo>
                  <a:pt x="216" y="120"/>
                </a:lnTo>
                <a:lnTo>
                  <a:pt x="206" y="130"/>
                </a:lnTo>
                <a:lnTo>
                  <a:pt x="195" y="139"/>
                </a:lnTo>
                <a:lnTo>
                  <a:pt x="181" y="144"/>
                </a:lnTo>
                <a:lnTo>
                  <a:pt x="166" y="145"/>
                </a:lnTo>
                <a:lnTo>
                  <a:pt x="166" y="145"/>
                </a:lnTo>
                <a:lnTo>
                  <a:pt x="161" y="147"/>
                </a:lnTo>
                <a:lnTo>
                  <a:pt x="161" y="147"/>
                </a:lnTo>
                <a:lnTo>
                  <a:pt x="146" y="145"/>
                </a:lnTo>
                <a:lnTo>
                  <a:pt x="134" y="140"/>
                </a:lnTo>
                <a:lnTo>
                  <a:pt x="121" y="135"/>
                </a:lnTo>
                <a:lnTo>
                  <a:pt x="111" y="127"/>
                </a:lnTo>
                <a:lnTo>
                  <a:pt x="102" y="117"/>
                </a:lnTo>
                <a:lnTo>
                  <a:pt x="94" y="105"/>
                </a:lnTo>
                <a:lnTo>
                  <a:pt x="89" y="92"/>
                </a:lnTo>
                <a:lnTo>
                  <a:pt x="87" y="78"/>
                </a:lnTo>
                <a:lnTo>
                  <a:pt x="87" y="78"/>
                </a:lnTo>
                <a:lnTo>
                  <a:pt x="87" y="65"/>
                </a:lnTo>
                <a:lnTo>
                  <a:pt x="91" y="52"/>
                </a:lnTo>
                <a:lnTo>
                  <a:pt x="96" y="40"/>
                </a:lnTo>
                <a:lnTo>
                  <a:pt x="102" y="28"/>
                </a:lnTo>
                <a:lnTo>
                  <a:pt x="111" y="18"/>
                </a:lnTo>
                <a:lnTo>
                  <a:pt x="121" y="10"/>
                </a:lnTo>
                <a:lnTo>
                  <a:pt x="132" y="5"/>
                </a:lnTo>
                <a:lnTo>
                  <a:pt x="146" y="0"/>
                </a:lnTo>
                <a:lnTo>
                  <a:pt x="13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Freeform 73"/>
          <p:cNvSpPr>
            <a:spLocks noEditPoints="1"/>
          </p:cNvSpPr>
          <p:nvPr>
            <p:custDataLst>
              <p:tags r:id="rId70"/>
            </p:custDataLst>
          </p:nvPr>
        </p:nvSpPr>
        <p:spPr bwMode="auto">
          <a:xfrm>
            <a:off x="935117" y="938314"/>
            <a:ext cx="316281" cy="134538"/>
          </a:xfrm>
          <a:custGeom>
            <a:avLst/>
            <a:gdLst>
              <a:gd name="T0" fmla="*/ 183 w 285"/>
              <a:gd name="T1" fmla="*/ 0 h 120"/>
              <a:gd name="T2" fmla="*/ 186 w 285"/>
              <a:gd name="T3" fmla="*/ 1 h 120"/>
              <a:gd name="T4" fmla="*/ 205 w 285"/>
              <a:gd name="T5" fmla="*/ 8 h 120"/>
              <a:gd name="T6" fmla="*/ 235 w 285"/>
              <a:gd name="T7" fmla="*/ 25 h 120"/>
              <a:gd name="T8" fmla="*/ 245 w 285"/>
              <a:gd name="T9" fmla="*/ 35 h 120"/>
              <a:gd name="T10" fmla="*/ 255 w 285"/>
              <a:gd name="T11" fmla="*/ 46 h 120"/>
              <a:gd name="T12" fmla="*/ 268 w 285"/>
              <a:gd name="T13" fmla="*/ 70 h 120"/>
              <a:gd name="T14" fmla="*/ 277 w 285"/>
              <a:gd name="T15" fmla="*/ 90 h 120"/>
              <a:gd name="T16" fmla="*/ 282 w 285"/>
              <a:gd name="T17" fmla="*/ 107 h 120"/>
              <a:gd name="T18" fmla="*/ 283 w 285"/>
              <a:gd name="T19" fmla="*/ 114 h 120"/>
              <a:gd name="T20" fmla="*/ 285 w 285"/>
              <a:gd name="T21" fmla="*/ 120 h 120"/>
              <a:gd name="T22" fmla="*/ 285 w 285"/>
              <a:gd name="T23" fmla="*/ 117 h 120"/>
              <a:gd name="T24" fmla="*/ 285 w 285"/>
              <a:gd name="T25" fmla="*/ 105 h 120"/>
              <a:gd name="T26" fmla="*/ 278 w 285"/>
              <a:gd name="T27" fmla="*/ 67 h 120"/>
              <a:gd name="T28" fmla="*/ 273 w 285"/>
              <a:gd name="T29" fmla="*/ 55 h 120"/>
              <a:gd name="T30" fmla="*/ 267 w 285"/>
              <a:gd name="T31" fmla="*/ 41 h 120"/>
              <a:gd name="T32" fmla="*/ 262 w 285"/>
              <a:gd name="T33" fmla="*/ 35 h 120"/>
              <a:gd name="T34" fmla="*/ 226 w 285"/>
              <a:gd name="T35" fmla="*/ 11 h 120"/>
              <a:gd name="T36" fmla="*/ 193 w 285"/>
              <a:gd name="T37" fmla="*/ 1 h 120"/>
              <a:gd name="T38" fmla="*/ 94 w 285"/>
              <a:gd name="T39" fmla="*/ 0 h 120"/>
              <a:gd name="T40" fmla="*/ 89 w 285"/>
              <a:gd name="T41" fmla="*/ 3 h 120"/>
              <a:gd name="T42" fmla="*/ 72 w 285"/>
              <a:gd name="T43" fmla="*/ 11 h 120"/>
              <a:gd name="T44" fmla="*/ 57 w 285"/>
              <a:gd name="T45" fmla="*/ 21 h 120"/>
              <a:gd name="T46" fmla="*/ 35 w 285"/>
              <a:gd name="T47" fmla="*/ 43 h 120"/>
              <a:gd name="T48" fmla="*/ 18 w 285"/>
              <a:gd name="T49" fmla="*/ 62 h 120"/>
              <a:gd name="T50" fmla="*/ 7 w 285"/>
              <a:gd name="T51" fmla="*/ 77 h 120"/>
              <a:gd name="T52" fmla="*/ 0 w 285"/>
              <a:gd name="T53" fmla="*/ 92 h 120"/>
              <a:gd name="T54" fmla="*/ 5 w 285"/>
              <a:gd name="T55" fmla="*/ 83 h 120"/>
              <a:gd name="T56" fmla="*/ 10 w 285"/>
              <a:gd name="T57" fmla="*/ 78 h 120"/>
              <a:gd name="T58" fmla="*/ 42 w 285"/>
              <a:gd name="T59" fmla="*/ 48 h 120"/>
              <a:gd name="T60" fmla="*/ 67 w 285"/>
              <a:gd name="T61" fmla="*/ 30 h 120"/>
              <a:gd name="T62" fmla="*/ 80 w 285"/>
              <a:gd name="T63" fmla="*/ 21 h 120"/>
              <a:gd name="T64" fmla="*/ 97 w 285"/>
              <a:gd name="T65" fmla="*/ 13 h 120"/>
              <a:gd name="T66" fmla="*/ 131 w 285"/>
              <a:gd name="T67" fmla="*/ 1 h 120"/>
              <a:gd name="T68" fmla="*/ 139 w 285"/>
              <a:gd name="T69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85" h="120">
                <a:moveTo>
                  <a:pt x="183" y="0"/>
                </a:moveTo>
                <a:lnTo>
                  <a:pt x="183" y="0"/>
                </a:lnTo>
                <a:lnTo>
                  <a:pt x="186" y="1"/>
                </a:lnTo>
                <a:lnTo>
                  <a:pt x="186" y="1"/>
                </a:lnTo>
                <a:lnTo>
                  <a:pt x="205" y="8"/>
                </a:lnTo>
                <a:lnTo>
                  <a:pt x="205" y="8"/>
                </a:lnTo>
                <a:lnTo>
                  <a:pt x="221" y="15"/>
                </a:lnTo>
                <a:lnTo>
                  <a:pt x="235" y="25"/>
                </a:lnTo>
                <a:lnTo>
                  <a:pt x="235" y="25"/>
                </a:lnTo>
                <a:lnTo>
                  <a:pt x="245" y="35"/>
                </a:lnTo>
                <a:lnTo>
                  <a:pt x="255" y="46"/>
                </a:lnTo>
                <a:lnTo>
                  <a:pt x="255" y="46"/>
                </a:lnTo>
                <a:lnTo>
                  <a:pt x="262" y="58"/>
                </a:lnTo>
                <a:lnTo>
                  <a:pt x="268" y="70"/>
                </a:lnTo>
                <a:lnTo>
                  <a:pt x="268" y="70"/>
                </a:lnTo>
                <a:lnTo>
                  <a:pt x="277" y="90"/>
                </a:lnTo>
                <a:lnTo>
                  <a:pt x="282" y="107"/>
                </a:lnTo>
                <a:lnTo>
                  <a:pt x="282" y="107"/>
                </a:lnTo>
                <a:lnTo>
                  <a:pt x="283" y="114"/>
                </a:lnTo>
                <a:lnTo>
                  <a:pt x="283" y="114"/>
                </a:lnTo>
                <a:lnTo>
                  <a:pt x="285" y="120"/>
                </a:lnTo>
                <a:lnTo>
                  <a:pt x="285" y="120"/>
                </a:lnTo>
                <a:lnTo>
                  <a:pt x="285" y="117"/>
                </a:lnTo>
                <a:lnTo>
                  <a:pt x="285" y="117"/>
                </a:lnTo>
                <a:lnTo>
                  <a:pt x="285" y="105"/>
                </a:lnTo>
                <a:lnTo>
                  <a:pt x="285" y="105"/>
                </a:lnTo>
                <a:lnTo>
                  <a:pt x="283" y="88"/>
                </a:lnTo>
                <a:lnTo>
                  <a:pt x="278" y="67"/>
                </a:lnTo>
                <a:lnTo>
                  <a:pt x="278" y="67"/>
                </a:lnTo>
                <a:lnTo>
                  <a:pt x="273" y="55"/>
                </a:lnTo>
                <a:lnTo>
                  <a:pt x="267" y="41"/>
                </a:lnTo>
                <a:lnTo>
                  <a:pt x="267" y="41"/>
                </a:lnTo>
                <a:lnTo>
                  <a:pt x="262" y="35"/>
                </a:lnTo>
                <a:lnTo>
                  <a:pt x="262" y="35"/>
                </a:lnTo>
                <a:lnTo>
                  <a:pt x="245" y="21"/>
                </a:lnTo>
                <a:lnTo>
                  <a:pt x="226" y="11"/>
                </a:lnTo>
                <a:lnTo>
                  <a:pt x="205" y="3"/>
                </a:lnTo>
                <a:lnTo>
                  <a:pt x="193" y="1"/>
                </a:lnTo>
                <a:lnTo>
                  <a:pt x="183" y="0"/>
                </a:lnTo>
                <a:close/>
                <a:moveTo>
                  <a:pt x="94" y="0"/>
                </a:moveTo>
                <a:lnTo>
                  <a:pt x="94" y="0"/>
                </a:lnTo>
                <a:lnTo>
                  <a:pt x="89" y="3"/>
                </a:lnTo>
                <a:lnTo>
                  <a:pt x="89" y="3"/>
                </a:lnTo>
                <a:lnTo>
                  <a:pt x="72" y="11"/>
                </a:lnTo>
                <a:lnTo>
                  <a:pt x="57" y="21"/>
                </a:lnTo>
                <a:lnTo>
                  <a:pt x="57" y="21"/>
                </a:lnTo>
                <a:lnTo>
                  <a:pt x="45" y="33"/>
                </a:lnTo>
                <a:lnTo>
                  <a:pt x="35" y="43"/>
                </a:lnTo>
                <a:lnTo>
                  <a:pt x="35" y="43"/>
                </a:lnTo>
                <a:lnTo>
                  <a:pt x="18" y="62"/>
                </a:lnTo>
                <a:lnTo>
                  <a:pt x="7" y="77"/>
                </a:lnTo>
                <a:lnTo>
                  <a:pt x="7" y="77"/>
                </a:lnTo>
                <a:lnTo>
                  <a:pt x="0" y="92"/>
                </a:lnTo>
                <a:lnTo>
                  <a:pt x="0" y="92"/>
                </a:lnTo>
                <a:lnTo>
                  <a:pt x="5" y="83"/>
                </a:lnTo>
                <a:lnTo>
                  <a:pt x="5" y="83"/>
                </a:lnTo>
                <a:lnTo>
                  <a:pt x="10" y="78"/>
                </a:lnTo>
                <a:lnTo>
                  <a:pt x="10" y="78"/>
                </a:lnTo>
                <a:lnTo>
                  <a:pt x="23" y="65"/>
                </a:lnTo>
                <a:lnTo>
                  <a:pt x="42" y="48"/>
                </a:lnTo>
                <a:lnTo>
                  <a:pt x="42" y="48"/>
                </a:lnTo>
                <a:lnTo>
                  <a:pt x="67" y="30"/>
                </a:lnTo>
                <a:lnTo>
                  <a:pt x="67" y="30"/>
                </a:lnTo>
                <a:lnTo>
                  <a:pt x="80" y="21"/>
                </a:lnTo>
                <a:lnTo>
                  <a:pt x="97" y="13"/>
                </a:lnTo>
                <a:lnTo>
                  <a:pt x="97" y="13"/>
                </a:lnTo>
                <a:lnTo>
                  <a:pt x="114" y="6"/>
                </a:lnTo>
                <a:lnTo>
                  <a:pt x="131" y="1"/>
                </a:lnTo>
                <a:lnTo>
                  <a:pt x="131" y="1"/>
                </a:lnTo>
                <a:lnTo>
                  <a:pt x="139" y="0"/>
                </a:lnTo>
                <a:lnTo>
                  <a:pt x="94" y="0"/>
                </a:lnTo>
                <a:close/>
              </a:path>
            </a:pathLst>
          </a:custGeom>
          <a:solidFill>
            <a:srgbClr val="837F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Freeform 74"/>
          <p:cNvSpPr/>
          <p:nvPr>
            <p:custDataLst>
              <p:tags r:id="rId71"/>
            </p:custDataLst>
          </p:nvPr>
        </p:nvSpPr>
        <p:spPr bwMode="auto">
          <a:xfrm>
            <a:off x="1139283" y="938314"/>
            <a:ext cx="113294" cy="134538"/>
          </a:xfrm>
          <a:custGeom>
            <a:avLst/>
            <a:gdLst>
              <a:gd name="T0" fmla="*/ 0 w 102"/>
              <a:gd name="T1" fmla="*/ 0 h 120"/>
              <a:gd name="T2" fmla="*/ 0 w 102"/>
              <a:gd name="T3" fmla="*/ 0 h 120"/>
              <a:gd name="T4" fmla="*/ 3 w 102"/>
              <a:gd name="T5" fmla="*/ 1 h 120"/>
              <a:gd name="T6" fmla="*/ 3 w 102"/>
              <a:gd name="T7" fmla="*/ 1 h 120"/>
              <a:gd name="T8" fmla="*/ 22 w 102"/>
              <a:gd name="T9" fmla="*/ 8 h 120"/>
              <a:gd name="T10" fmla="*/ 22 w 102"/>
              <a:gd name="T11" fmla="*/ 8 h 120"/>
              <a:gd name="T12" fmla="*/ 38 w 102"/>
              <a:gd name="T13" fmla="*/ 15 h 120"/>
              <a:gd name="T14" fmla="*/ 52 w 102"/>
              <a:gd name="T15" fmla="*/ 25 h 120"/>
              <a:gd name="T16" fmla="*/ 52 w 102"/>
              <a:gd name="T17" fmla="*/ 25 h 120"/>
              <a:gd name="T18" fmla="*/ 62 w 102"/>
              <a:gd name="T19" fmla="*/ 35 h 120"/>
              <a:gd name="T20" fmla="*/ 72 w 102"/>
              <a:gd name="T21" fmla="*/ 46 h 120"/>
              <a:gd name="T22" fmla="*/ 72 w 102"/>
              <a:gd name="T23" fmla="*/ 46 h 120"/>
              <a:gd name="T24" fmla="*/ 79 w 102"/>
              <a:gd name="T25" fmla="*/ 58 h 120"/>
              <a:gd name="T26" fmla="*/ 85 w 102"/>
              <a:gd name="T27" fmla="*/ 70 h 120"/>
              <a:gd name="T28" fmla="*/ 85 w 102"/>
              <a:gd name="T29" fmla="*/ 70 h 120"/>
              <a:gd name="T30" fmla="*/ 94 w 102"/>
              <a:gd name="T31" fmla="*/ 90 h 120"/>
              <a:gd name="T32" fmla="*/ 99 w 102"/>
              <a:gd name="T33" fmla="*/ 107 h 120"/>
              <a:gd name="T34" fmla="*/ 99 w 102"/>
              <a:gd name="T35" fmla="*/ 107 h 120"/>
              <a:gd name="T36" fmla="*/ 100 w 102"/>
              <a:gd name="T37" fmla="*/ 114 h 120"/>
              <a:gd name="T38" fmla="*/ 100 w 102"/>
              <a:gd name="T39" fmla="*/ 114 h 120"/>
              <a:gd name="T40" fmla="*/ 102 w 102"/>
              <a:gd name="T41" fmla="*/ 120 h 120"/>
              <a:gd name="T42" fmla="*/ 102 w 102"/>
              <a:gd name="T43" fmla="*/ 120 h 120"/>
              <a:gd name="T44" fmla="*/ 102 w 102"/>
              <a:gd name="T45" fmla="*/ 117 h 120"/>
              <a:gd name="T46" fmla="*/ 102 w 102"/>
              <a:gd name="T47" fmla="*/ 117 h 120"/>
              <a:gd name="T48" fmla="*/ 102 w 102"/>
              <a:gd name="T49" fmla="*/ 105 h 120"/>
              <a:gd name="T50" fmla="*/ 102 w 102"/>
              <a:gd name="T51" fmla="*/ 105 h 120"/>
              <a:gd name="T52" fmla="*/ 100 w 102"/>
              <a:gd name="T53" fmla="*/ 88 h 120"/>
              <a:gd name="T54" fmla="*/ 95 w 102"/>
              <a:gd name="T55" fmla="*/ 67 h 120"/>
              <a:gd name="T56" fmla="*/ 95 w 102"/>
              <a:gd name="T57" fmla="*/ 67 h 120"/>
              <a:gd name="T58" fmla="*/ 90 w 102"/>
              <a:gd name="T59" fmla="*/ 55 h 120"/>
              <a:gd name="T60" fmla="*/ 84 w 102"/>
              <a:gd name="T61" fmla="*/ 41 h 120"/>
              <a:gd name="T62" fmla="*/ 84 w 102"/>
              <a:gd name="T63" fmla="*/ 41 h 120"/>
              <a:gd name="T64" fmla="*/ 79 w 102"/>
              <a:gd name="T65" fmla="*/ 35 h 120"/>
              <a:gd name="T66" fmla="*/ 79 w 102"/>
              <a:gd name="T67" fmla="*/ 35 h 120"/>
              <a:gd name="T68" fmla="*/ 62 w 102"/>
              <a:gd name="T69" fmla="*/ 21 h 120"/>
              <a:gd name="T70" fmla="*/ 43 w 102"/>
              <a:gd name="T71" fmla="*/ 11 h 120"/>
              <a:gd name="T72" fmla="*/ 22 w 102"/>
              <a:gd name="T73" fmla="*/ 3 h 120"/>
              <a:gd name="T74" fmla="*/ 10 w 102"/>
              <a:gd name="T75" fmla="*/ 1 h 120"/>
              <a:gd name="T76" fmla="*/ 0 w 102"/>
              <a:gd name="T77" fmla="*/ 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2" h="120">
                <a:moveTo>
                  <a:pt x="0" y="0"/>
                </a:moveTo>
                <a:lnTo>
                  <a:pt x="0" y="0"/>
                </a:lnTo>
                <a:lnTo>
                  <a:pt x="3" y="1"/>
                </a:lnTo>
                <a:lnTo>
                  <a:pt x="3" y="1"/>
                </a:lnTo>
                <a:lnTo>
                  <a:pt x="22" y="8"/>
                </a:lnTo>
                <a:lnTo>
                  <a:pt x="22" y="8"/>
                </a:lnTo>
                <a:lnTo>
                  <a:pt x="38" y="15"/>
                </a:lnTo>
                <a:lnTo>
                  <a:pt x="52" y="25"/>
                </a:lnTo>
                <a:lnTo>
                  <a:pt x="52" y="25"/>
                </a:lnTo>
                <a:lnTo>
                  <a:pt x="62" y="35"/>
                </a:lnTo>
                <a:lnTo>
                  <a:pt x="72" y="46"/>
                </a:lnTo>
                <a:lnTo>
                  <a:pt x="72" y="46"/>
                </a:lnTo>
                <a:lnTo>
                  <a:pt x="79" y="58"/>
                </a:lnTo>
                <a:lnTo>
                  <a:pt x="85" y="70"/>
                </a:lnTo>
                <a:lnTo>
                  <a:pt x="85" y="70"/>
                </a:lnTo>
                <a:lnTo>
                  <a:pt x="94" y="90"/>
                </a:lnTo>
                <a:lnTo>
                  <a:pt x="99" y="107"/>
                </a:lnTo>
                <a:lnTo>
                  <a:pt x="99" y="107"/>
                </a:lnTo>
                <a:lnTo>
                  <a:pt x="100" y="114"/>
                </a:lnTo>
                <a:lnTo>
                  <a:pt x="100" y="114"/>
                </a:lnTo>
                <a:lnTo>
                  <a:pt x="102" y="120"/>
                </a:lnTo>
                <a:lnTo>
                  <a:pt x="102" y="120"/>
                </a:lnTo>
                <a:lnTo>
                  <a:pt x="102" y="117"/>
                </a:lnTo>
                <a:lnTo>
                  <a:pt x="102" y="117"/>
                </a:lnTo>
                <a:lnTo>
                  <a:pt x="102" y="105"/>
                </a:lnTo>
                <a:lnTo>
                  <a:pt x="102" y="105"/>
                </a:lnTo>
                <a:lnTo>
                  <a:pt x="100" y="88"/>
                </a:lnTo>
                <a:lnTo>
                  <a:pt x="95" y="67"/>
                </a:lnTo>
                <a:lnTo>
                  <a:pt x="95" y="67"/>
                </a:lnTo>
                <a:lnTo>
                  <a:pt x="90" y="55"/>
                </a:lnTo>
                <a:lnTo>
                  <a:pt x="84" y="41"/>
                </a:lnTo>
                <a:lnTo>
                  <a:pt x="84" y="41"/>
                </a:lnTo>
                <a:lnTo>
                  <a:pt x="79" y="35"/>
                </a:lnTo>
                <a:lnTo>
                  <a:pt x="79" y="35"/>
                </a:lnTo>
                <a:lnTo>
                  <a:pt x="62" y="21"/>
                </a:lnTo>
                <a:lnTo>
                  <a:pt x="43" y="11"/>
                </a:lnTo>
                <a:lnTo>
                  <a:pt x="22" y="3"/>
                </a:lnTo>
                <a:lnTo>
                  <a:pt x="10" y="1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" name="Freeform 75"/>
          <p:cNvSpPr/>
          <p:nvPr>
            <p:custDataLst>
              <p:tags r:id="rId72"/>
            </p:custDataLst>
          </p:nvPr>
        </p:nvSpPr>
        <p:spPr bwMode="auto">
          <a:xfrm>
            <a:off x="935117" y="938314"/>
            <a:ext cx="154600" cy="101493"/>
          </a:xfrm>
          <a:custGeom>
            <a:avLst/>
            <a:gdLst>
              <a:gd name="T0" fmla="*/ 94 w 139"/>
              <a:gd name="T1" fmla="*/ 0 h 92"/>
              <a:gd name="T2" fmla="*/ 94 w 139"/>
              <a:gd name="T3" fmla="*/ 0 h 92"/>
              <a:gd name="T4" fmla="*/ 89 w 139"/>
              <a:gd name="T5" fmla="*/ 3 h 92"/>
              <a:gd name="T6" fmla="*/ 89 w 139"/>
              <a:gd name="T7" fmla="*/ 3 h 92"/>
              <a:gd name="T8" fmla="*/ 72 w 139"/>
              <a:gd name="T9" fmla="*/ 11 h 92"/>
              <a:gd name="T10" fmla="*/ 57 w 139"/>
              <a:gd name="T11" fmla="*/ 21 h 92"/>
              <a:gd name="T12" fmla="*/ 57 w 139"/>
              <a:gd name="T13" fmla="*/ 21 h 92"/>
              <a:gd name="T14" fmla="*/ 45 w 139"/>
              <a:gd name="T15" fmla="*/ 33 h 92"/>
              <a:gd name="T16" fmla="*/ 35 w 139"/>
              <a:gd name="T17" fmla="*/ 43 h 92"/>
              <a:gd name="T18" fmla="*/ 35 w 139"/>
              <a:gd name="T19" fmla="*/ 43 h 92"/>
              <a:gd name="T20" fmla="*/ 18 w 139"/>
              <a:gd name="T21" fmla="*/ 62 h 92"/>
              <a:gd name="T22" fmla="*/ 7 w 139"/>
              <a:gd name="T23" fmla="*/ 77 h 92"/>
              <a:gd name="T24" fmla="*/ 7 w 139"/>
              <a:gd name="T25" fmla="*/ 77 h 92"/>
              <a:gd name="T26" fmla="*/ 0 w 139"/>
              <a:gd name="T27" fmla="*/ 92 h 92"/>
              <a:gd name="T28" fmla="*/ 0 w 139"/>
              <a:gd name="T29" fmla="*/ 92 h 92"/>
              <a:gd name="T30" fmla="*/ 5 w 139"/>
              <a:gd name="T31" fmla="*/ 83 h 92"/>
              <a:gd name="T32" fmla="*/ 5 w 139"/>
              <a:gd name="T33" fmla="*/ 83 h 92"/>
              <a:gd name="T34" fmla="*/ 10 w 139"/>
              <a:gd name="T35" fmla="*/ 78 h 92"/>
              <a:gd name="T36" fmla="*/ 10 w 139"/>
              <a:gd name="T37" fmla="*/ 78 h 92"/>
              <a:gd name="T38" fmla="*/ 23 w 139"/>
              <a:gd name="T39" fmla="*/ 65 h 92"/>
              <a:gd name="T40" fmla="*/ 42 w 139"/>
              <a:gd name="T41" fmla="*/ 48 h 92"/>
              <a:gd name="T42" fmla="*/ 42 w 139"/>
              <a:gd name="T43" fmla="*/ 48 h 92"/>
              <a:gd name="T44" fmla="*/ 67 w 139"/>
              <a:gd name="T45" fmla="*/ 30 h 92"/>
              <a:gd name="T46" fmla="*/ 67 w 139"/>
              <a:gd name="T47" fmla="*/ 30 h 92"/>
              <a:gd name="T48" fmla="*/ 80 w 139"/>
              <a:gd name="T49" fmla="*/ 21 h 92"/>
              <a:gd name="T50" fmla="*/ 97 w 139"/>
              <a:gd name="T51" fmla="*/ 13 h 92"/>
              <a:gd name="T52" fmla="*/ 97 w 139"/>
              <a:gd name="T53" fmla="*/ 13 h 92"/>
              <a:gd name="T54" fmla="*/ 114 w 139"/>
              <a:gd name="T55" fmla="*/ 6 h 92"/>
              <a:gd name="T56" fmla="*/ 131 w 139"/>
              <a:gd name="T57" fmla="*/ 1 h 92"/>
              <a:gd name="T58" fmla="*/ 131 w 139"/>
              <a:gd name="T59" fmla="*/ 1 h 92"/>
              <a:gd name="T60" fmla="*/ 139 w 139"/>
              <a:gd name="T61" fmla="*/ 0 h 92"/>
              <a:gd name="T62" fmla="*/ 94 w 139"/>
              <a:gd name="T6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" h="92">
                <a:moveTo>
                  <a:pt x="94" y="0"/>
                </a:moveTo>
                <a:lnTo>
                  <a:pt x="94" y="0"/>
                </a:lnTo>
                <a:lnTo>
                  <a:pt x="89" y="3"/>
                </a:lnTo>
                <a:lnTo>
                  <a:pt x="89" y="3"/>
                </a:lnTo>
                <a:lnTo>
                  <a:pt x="72" y="11"/>
                </a:lnTo>
                <a:lnTo>
                  <a:pt x="57" y="21"/>
                </a:lnTo>
                <a:lnTo>
                  <a:pt x="57" y="21"/>
                </a:lnTo>
                <a:lnTo>
                  <a:pt x="45" y="33"/>
                </a:lnTo>
                <a:lnTo>
                  <a:pt x="35" y="43"/>
                </a:lnTo>
                <a:lnTo>
                  <a:pt x="35" y="43"/>
                </a:lnTo>
                <a:lnTo>
                  <a:pt x="18" y="62"/>
                </a:lnTo>
                <a:lnTo>
                  <a:pt x="7" y="77"/>
                </a:lnTo>
                <a:lnTo>
                  <a:pt x="7" y="77"/>
                </a:lnTo>
                <a:lnTo>
                  <a:pt x="0" y="92"/>
                </a:lnTo>
                <a:lnTo>
                  <a:pt x="0" y="92"/>
                </a:lnTo>
                <a:lnTo>
                  <a:pt x="5" y="83"/>
                </a:lnTo>
                <a:lnTo>
                  <a:pt x="5" y="83"/>
                </a:lnTo>
                <a:lnTo>
                  <a:pt x="10" y="78"/>
                </a:lnTo>
                <a:lnTo>
                  <a:pt x="10" y="78"/>
                </a:lnTo>
                <a:lnTo>
                  <a:pt x="23" y="65"/>
                </a:lnTo>
                <a:lnTo>
                  <a:pt x="42" y="48"/>
                </a:lnTo>
                <a:lnTo>
                  <a:pt x="42" y="48"/>
                </a:lnTo>
                <a:lnTo>
                  <a:pt x="67" y="30"/>
                </a:lnTo>
                <a:lnTo>
                  <a:pt x="67" y="30"/>
                </a:lnTo>
                <a:lnTo>
                  <a:pt x="80" y="21"/>
                </a:lnTo>
                <a:lnTo>
                  <a:pt x="97" y="13"/>
                </a:lnTo>
                <a:lnTo>
                  <a:pt x="97" y="13"/>
                </a:lnTo>
                <a:lnTo>
                  <a:pt x="114" y="6"/>
                </a:lnTo>
                <a:lnTo>
                  <a:pt x="131" y="1"/>
                </a:lnTo>
                <a:lnTo>
                  <a:pt x="131" y="1"/>
                </a:lnTo>
                <a:lnTo>
                  <a:pt x="139" y="0"/>
                </a:lnTo>
                <a:lnTo>
                  <a:pt x="9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Freeform 76"/>
          <p:cNvSpPr>
            <a:spLocks noEditPoints="1"/>
          </p:cNvSpPr>
          <p:nvPr>
            <p:custDataLst>
              <p:tags r:id="rId73"/>
            </p:custDataLst>
          </p:nvPr>
        </p:nvSpPr>
        <p:spPr bwMode="auto">
          <a:xfrm>
            <a:off x="1038970" y="938314"/>
            <a:ext cx="161681" cy="164041"/>
          </a:xfrm>
          <a:custGeom>
            <a:avLst/>
            <a:gdLst>
              <a:gd name="T0" fmla="*/ 42 w 148"/>
              <a:gd name="T1" fmla="*/ 68 h 147"/>
              <a:gd name="T2" fmla="*/ 27 w 148"/>
              <a:gd name="T3" fmla="*/ 62 h 147"/>
              <a:gd name="T4" fmla="*/ 22 w 148"/>
              <a:gd name="T5" fmla="*/ 46 h 147"/>
              <a:gd name="T6" fmla="*/ 22 w 148"/>
              <a:gd name="T7" fmla="*/ 41 h 147"/>
              <a:gd name="T8" fmla="*/ 27 w 148"/>
              <a:gd name="T9" fmla="*/ 28 h 147"/>
              <a:gd name="T10" fmla="*/ 39 w 148"/>
              <a:gd name="T11" fmla="*/ 20 h 147"/>
              <a:gd name="T12" fmla="*/ 44 w 148"/>
              <a:gd name="T13" fmla="*/ 20 h 147"/>
              <a:gd name="T14" fmla="*/ 47 w 148"/>
              <a:gd name="T15" fmla="*/ 20 h 147"/>
              <a:gd name="T16" fmla="*/ 62 w 148"/>
              <a:gd name="T17" fmla="*/ 25 h 147"/>
              <a:gd name="T18" fmla="*/ 71 w 148"/>
              <a:gd name="T19" fmla="*/ 40 h 147"/>
              <a:gd name="T20" fmla="*/ 71 w 148"/>
              <a:gd name="T21" fmla="*/ 40 h 147"/>
              <a:gd name="T22" fmla="*/ 74 w 148"/>
              <a:gd name="T23" fmla="*/ 40 h 147"/>
              <a:gd name="T24" fmla="*/ 81 w 148"/>
              <a:gd name="T25" fmla="*/ 40 h 147"/>
              <a:gd name="T26" fmla="*/ 91 w 148"/>
              <a:gd name="T27" fmla="*/ 45 h 147"/>
              <a:gd name="T28" fmla="*/ 99 w 148"/>
              <a:gd name="T29" fmla="*/ 53 h 147"/>
              <a:gd name="T30" fmla="*/ 106 w 148"/>
              <a:gd name="T31" fmla="*/ 63 h 147"/>
              <a:gd name="T32" fmla="*/ 106 w 148"/>
              <a:gd name="T33" fmla="*/ 70 h 147"/>
              <a:gd name="T34" fmla="*/ 104 w 148"/>
              <a:gd name="T35" fmla="*/ 82 h 147"/>
              <a:gd name="T36" fmla="*/ 109 w 148"/>
              <a:gd name="T37" fmla="*/ 83 h 147"/>
              <a:gd name="T38" fmla="*/ 118 w 148"/>
              <a:gd name="T39" fmla="*/ 92 h 147"/>
              <a:gd name="T40" fmla="*/ 118 w 148"/>
              <a:gd name="T41" fmla="*/ 97 h 147"/>
              <a:gd name="T42" fmla="*/ 114 w 148"/>
              <a:gd name="T43" fmla="*/ 110 h 147"/>
              <a:gd name="T44" fmla="*/ 103 w 148"/>
              <a:gd name="T45" fmla="*/ 117 h 147"/>
              <a:gd name="T46" fmla="*/ 101 w 148"/>
              <a:gd name="T47" fmla="*/ 117 h 147"/>
              <a:gd name="T48" fmla="*/ 96 w 148"/>
              <a:gd name="T49" fmla="*/ 115 h 147"/>
              <a:gd name="T50" fmla="*/ 86 w 148"/>
              <a:gd name="T51" fmla="*/ 109 h 147"/>
              <a:gd name="T52" fmla="*/ 84 w 148"/>
              <a:gd name="T53" fmla="*/ 104 h 147"/>
              <a:gd name="T54" fmla="*/ 76 w 148"/>
              <a:gd name="T55" fmla="*/ 105 h 147"/>
              <a:gd name="T56" fmla="*/ 74 w 148"/>
              <a:gd name="T57" fmla="*/ 105 h 147"/>
              <a:gd name="T58" fmla="*/ 62 w 148"/>
              <a:gd name="T59" fmla="*/ 104 h 147"/>
              <a:gd name="T60" fmla="*/ 52 w 148"/>
              <a:gd name="T61" fmla="*/ 97 h 147"/>
              <a:gd name="T62" fmla="*/ 44 w 148"/>
              <a:gd name="T63" fmla="*/ 87 h 147"/>
              <a:gd name="T64" fmla="*/ 40 w 148"/>
              <a:gd name="T65" fmla="*/ 75 h 147"/>
              <a:gd name="T66" fmla="*/ 42 w 148"/>
              <a:gd name="T67" fmla="*/ 68 h 147"/>
              <a:gd name="T68" fmla="*/ 59 w 148"/>
              <a:gd name="T69" fmla="*/ 0 h 147"/>
              <a:gd name="T70" fmla="*/ 34 w 148"/>
              <a:gd name="T71" fmla="*/ 10 h 147"/>
              <a:gd name="T72" fmla="*/ 15 w 148"/>
              <a:gd name="T73" fmla="*/ 28 h 147"/>
              <a:gd name="T74" fmla="*/ 4 w 148"/>
              <a:gd name="T75" fmla="*/ 52 h 147"/>
              <a:gd name="T76" fmla="*/ 0 w 148"/>
              <a:gd name="T77" fmla="*/ 78 h 147"/>
              <a:gd name="T78" fmla="*/ 2 w 148"/>
              <a:gd name="T79" fmla="*/ 92 h 147"/>
              <a:gd name="T80" fmla="*/ 15 w 148"/>
              <a:gd name="T81" fmla="*/ 117 h 147"/>
              <a:gd name="T82" fmla="*/ 34 w 148"/>
              <a:gd name="T83" fmla="*/ 135 h 147"/>
              <a:gd name="T84" fmla="*/ 59 w 148"/>
              <a:gd name="T85" fmla="*/ 145 h 147"/>
              <a:gd name="T86" fmla="*/ 74 w 148"/>
              <a:gd name="T87" fmla="*/ 147 h 147"/>
              <a:gd name="T88" fmla="*/ 79 w 148"/>
              <a:gd name="T89" fmla="*/ 145 h 147"/>
              <a:gd name="T90" fmla="*/ 108 w 148"/>
              <a:gd name="T91" fmla="*/ 139 h 147"/>
              <a:gd name="T92" fmla="*/ 129 w 148"/>
              <a:gd name="T93" fmla="*/ 120 h 147"/>
              <a:gd name="T94" fmla="*/ 144 w 148"/>
              <a:gd name="T95" fmla="*/ 95 h 147"/>
              <a:gd name="T96" fmla="*/ 148 w 148"/>
              <a:gd name="T97" fmla="*/ 67 h 147"/>
              <a:gd name="T98" fmla="*/ 146 w 148"/>
              <a:gd name="T99" fmla="*/ 55 h 147"/>
              <a:gd name="T100" fmla="*/ 138 w 148"/>
              <a:gd name="T101" fmla="*/ 35 h 147"/>
              <a:gd name="T102" fmla="*/ 123 w 148"/>
              <a:gd name="T103" fmla="*/ 18 h 147"/>
              <a:gd name="T104" fmla="*/ 104 w 148"/>
              <a:gd name="T105" fmla="*/ 5 h 147"/>
              <a:gd name="T106" fmla="*/ 94 w 148"/>
              <a:gd name="T107" fmla="*/ 1 h 147"/>
              <a:gd name="T108" fmla="*/ 91 w 148"/>
              <a:gd name="T109" fmla="*/ 0 h 147"/>
              <a:gd name="T110" fmla="*/ 59 w 148"/>
              <a:gd name="T111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" h="147">
                <a:moveTo>
                  <a:pt x="42" y="68"/>
                </a:moveTo>
                <a:lnTo>
                  <a:pt x="42" y="68"/>
                </a:lnTo>
                <a:lnTo>
                  <a:pt x="34" y="67"/>
                </a:lnTo>
                <a:lnTo>
                  <a:pt x="27" y="62"/>
                </a:lnTo>
                <a:lnTo>
                  <a:pt x="24" y="55"/>
                </a:lnTo>
                <a:lnTo>
                  <a:pt x="22" y="46"/>
                </a:lnTo>
                <a:lnTo>
                  <a:pt x="22" y="46"/>
                </a:lnTo>
                <a:lnTo>
                  <a:pt x="22" y="41"/>
                </a:lnTo>
                <a:lnTo>
                  <a:pt x="22" y="36"/>
                </a:lnTo>
                <a:lnTo>
                  <a:pt x="27" y="28"/>
                </a:lnTo>
                <a:lnTo>
                  <a:pt x="35" y="23"/>
                </a:lnTo>
                <a:lnTo>
                  <a:pt x="39" y="20"/>
                </a:lnTo>
                <a:lnTo>
                  <a:pt x="44" y="20"/>
                </a:lnTo>
                <a:lnTo>
                  <a:pt x="44" y="20"/>
                </a:lnTo>
                <a:lnTo>
                  <a:pt x="47" y="20"/>
                </a:lnTo>
                <a:lnTo>
                  <a:pt x="47" y="20"/>
                </a:lnTo>
                <a:lnTo>
                  <a:pt x="56" y="21"/>
                </a:lnTo>
                <a:lnTo>
                  <a:pt x="62" y="25"/>
                </a:lnTo>
                <a:lnTo>
                  <a:pt x="67" y="31"/>
                </a:lnTo>
                <a:lnTo>
                  <a:pt x="71" y="40"/>
                </a:lnTo>
                <a:lnTo>
                  <a:pt x="71" y="40"/>
                </a:lnTo>
                <a:lnTo>
                  <a:pt x="71" y="40"/>
                </a:lnTo>
                <a:lnTo>
                  <a:pt x="71" y="40"/>
                </a:lnTo>
                <a:lnTo>
                  <a:pt x="74" y="40"/>
                </a:lnTo>
                <a:lnTo>
                  <a:pt x="74" y="40"/>
                </a:lnTo>
                <a:lnTo>
                  <a:pt x="81" y="40"/>
                </a:lnTo>
                <a:lnTo>
                  <a:pt x="86" y="41"/>
                </a:lnTo>
                <a:lnTo>
                  <a:pt x="91" y="45"/>
                </a:lnTo>
                <a:lnTo>
                  <a:pt x="96" y="48"/>
                </a:lnTo>
                <a:lnTo>
                  <a:pt x="99" y="53"/>
                </a:lnTo>
                <a:lnTo>
                  <a:pt x="103" y="58"/>
                </a:lnTo>
                <a:lnTo>
                  <a:pt x="106" y="63"/>
                </a:lnTo>
                <a:lnTo>
                  <a:pt x="106" y="70"/>
                </a:lnTo>
                <a:lnTo>
                  <a:pt x="106" y="70"/>
                </a:lnTo>
                <a:lnTo>
                  <a:pt x="106" y="77"/>
                </a:lnTo>
                <a:lnTo>
                  <a:pt x="104" y="82"/>
                </a:lnTo>
                <a:lnTo>
                  <a:pt x="104" y="82"/>
                </a:lnTo>
                <a:lnTo>
                  <a:pt x="109" y="83"/>
                </a:lnTo>
                <a:lnTo>
                  <a:pt x="114" y="87"/>
                </a:lnTo>
                <a:lnTo>
                  <a:pt x="118" y="92"/>
                </a:lnTo>
                <a:lnTo>
                  <a:pt x="118" y="97"/>
                </a:lnTo>
                <a:lnTo>
                  <a:pt x="118" y="97"/>
                </a:lnTo>
                <a:lnTo>
                  <a:pt x="118" y="105"/>
                </a:lnTo>
                <a:lnTo>
                  <a:pt x="114" y="110"/>
                </a:lnTo>
                <a:lnTo>
                  <a:pt x="109" y="115"/>
                </a:lnTo>
                <a:lnTo>
                  <a:pt x="103" y="117"/>
                </a:lnTo>
                <a:lnTo>
                  <a:pt x="103" y="117"/>
                </a:lnTo>
                <a:lnTo>
                  <a:pt x="101" y="117"/>
                </a:lnTo>
                <a:lnTo>
                  <a:pt x="101" y="117"/>
                </a:lnTo>
                <a:lnTo>
                  <a:pt x="96" y="115"/>
                </a:lnTo>
                <a:lnTo>
                  <a:pt x="91" y="114"/>
                </a:lnTo>
                <a:lnTo>
                  <a:pt x="86" y="109"/>
                </a:lnTo>
                <a:lnTo>
                  <a:pt x="84" y="104"/>
                </a:lnTo>
                <a:lnTo>
                  <a:pt x="84" y="104"/>
                </a:lnTo>
                <a:lnTo>
                  <a:pt x="76" y="105"/>
                </a:lnTo>
                <a:lnTo>
                  <a:pt x="76" y="105"/>
                </a:lnTo>
                <a:lnTo>
                  <a:pt x="74" y="105"/>
                </a:lnTo>
                <a:lnTo>
                  <a:pt x="74" y="105"/>
                </a:lnTo>
                <a:lnTo>
                  <a:pt x="67" y="105"/>
                </a:lnTo>
                <a:lnTo>
                  <a:pt x="62" y="104"/>
                </a:lnTo>
                <a:lnTo>
                  <a:pt x="56" y="100"/>
                </a:lnTo>
                <a:lnTo>
                  <a:pt x="52" y="97"/>
                </a:lnTo>
                <a:lnTo>
                  <a:pt x="47" y="92"/>
                </a:lnTo>
                <a:lnTo>
                  <a:pt x="44" y="87"/>
                </a:lnTo>
                <a:lnTo>
                  <a:pt x="42" y="82"/>
                </a:lnTo>
                <a:lnTo>
                  <a:pt x="40" y="75"/>
                </a:lnTo>
                <a:lnTo>
                  <a:pt x="40" y="75"/>
                </a:lnTo>
                <a:lnTo>
                  <a:pt x="42" y="68"/>
                </a:lnTo>
                <a:close/>
                <a:moveTo>
                  <a:pt x="59" y="0"/>
                </a:moveTo>
                <a:lnTo>
                  <a:pt x="59" y="0"/>
                </a:lnTo>
                <a:lnTo>
                  <a:pt x="45" y="5"/>
                </a:lnTo>
                <a:lnTo>
                  <a:pt x="34" y="10"/>
                </a:lnTo>
                <a:lnTo>
                  <a:pt x="24" y="18"/>
                </a:lnTo>
                <a:lnTo>
                  <a:pt x="15" y="28"/>
                </a:lnTo>
                <a:lnTo>
                  <a:pt x="9" y="40"/>
                </a:lnTo>
                <a:lnTo>
                  <a:pt x="4" y="52"/>
                </a:lnTo>
                <a:lnTo>
                  <a:pt x="0" y="65"/>
                </a:lnTo>
                <a:lnTo>
                  <a:pt x="0" y="78"/>
                </a:lnTo>
                <a:lnTo>
                  <a:pt x="0" y="78"/>
                </a:lnTo>
                <a:lnTo>
                  <a:pt x="2" y="92"/>
                </a:lnTo>
                <a:lnTo>
                  <a:pt x="7" y="105"/>
                </a:lnTo>
                <a:lnTo>
                  <a:pt x="15" y="117"/>
                </a:lnTo>
                <a:lnTo>
                  <a:pt x="24" y="127"/>
                </a:lnTo>
                <a:lnTo>
                  <a:pt x="34" y="135"/>
                </a:lnTo>
                <a:lnTo>
                  <a:pt x="47" y="140"/>
                </a:lnTo>
                <a:lnTo>
                  <a:pt x="59" y="145"/>
                </a:lnTo>
                <a:lnTo>
                  <a:pt x="74" y="147"/>
                </a:lnTo>
                <a:lnTo>
                  <a:pt x="74" y="147"/>
                </a:lnTo>
                <a:lnTo>
                  <a:pt x="79" y="145"/>
                </a:lnTo>
                <a:lnTo>
                  <a:pt x="79" y="145"/>
                </a:lnTo>
                <a:lnTo>
                  <a:pt x="94" y="144"/>
                </a:lnTo>
                <a:lnTo>
                  <a:pt x="108" y="139"/>
                </a:lnTo>
                <a:lnTo>
                  <a:pt x="119" y="130"/>
                </a:lnTo>
                <a:lnTo>
                  <a:pt x="129" y="120"/>
                </a:lnTo>
                <a:lnTo>
                  <a:pt x="138" y="109"/>
                </a:lnTo>
                <a:lnTo>
                  <a:pt x="144" y="95"/>
                </a:lnTo>
                <a:lnTo>
                  <a:pt x="148" y="82"/>
                </a:lnTo>
                <a:lnTo>
                  <a:pt x="148" y="67"/>
                </a:lnTo>
                <a:lnTo>
                  <a:pt x="148" y="67"/>
                </a:lnTo>
                <a:lnTo>
                  <a:pt x="146" y="55"/>
                </a:lnTo>
                <a:lnTo>
                  <a:pt x="143" y="45"/>
                </a:lnTo>
                <a:lnTo>
                  <a:pt x="138" y="35"/>
                </a:lnTo>
                <a:lnTo>
                  <a:pt x="131" y="25"/>
                </a:lnTo>
                <a:lnTo>
                  <a:pt x="123" y="18"/>
                </a:lnTo>
                <a:lnTo>
                  <a:pt x="114" y="11"/>
                </a:lnTo>
                <a:lnTo>
                  <a:pt x="104" y="5"/>
                </a:lnTo>
                <a:lnTo>
                  <a:pt x="94" y="1"/>
                </a:lnTo>
                <a:lnTo>
                  <a:pt x="94" y="1"/>
                </a:lnTo>
                <a:lnTo>
                  <a:pt x="91" y="0"/>
                </a:lnTo>
                <a:lnTo>
                  <a:pt x="91" y="0"/>
                </a:lnTo>
                <a:lnTo>
                  <a:pt x="82" y="0"/>
                </a:lnTo>
                <a:lnTo>
                  <a:pt x="59" y="0"/>
                </a:lnTo>
                <a:close/>
              </a:path>
            </a:pathLst>
          </a:custGeom>
          <a:solidFill>
            <a:srgbClr val="9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Freeform 77"/>
          <p:cNvSpPr/>
          <p:nvPr>
            <p:custDataLst>
              <p:tags r:id="rId74"/>
            </p:custDataLst>
          </p:nvPr>
        </p:nvSpPr>
        <p:spPr bwMode="auto">
          <a:xfrm>
            <a:off x="1061393" y="960737"/>
            <a:ext cx="106213" cy="108574"/>
          </a:xfrm>
          <a:custGeom>
            <a:avLst/>
            <a:gdLst>
              <a:gd name="T0" fmla="*/ 20 w 96"/>
              <a:gd name="T1" fmla="*/ 48 h 97"/>
              <a:gd name="T2" fmla="*/ 5 w 96"/>
              <a:gd name="T3" fmla="*/ 42 h 97"/>
              <a:gd name="T4" fmla="*/ 0 w 96"/>
              <a:gd name="T5" fmla="*/ 26 h 97"/>
              <a:gd name="T6" fmla="*/ 0 w 96"/>
              <a:gd name="T7" fmla="*/ 21 h 97"/>
              <a:gd name="T8" fmla="*/ 5 w 96"/>
              <a:gd name="T9" fmla="*/ 8 h 97"/>
              <a:gd name="T10" fmla="*/ 17 w 96"/>
              <a:gd name="T11" fmla="*/ 0 h 97"/>
              <a:gd name="T12" fmla="*/ 22 w 96"/>
              <a:gd name="T13" fmla="*/ 0 h 97"/>
              <a:gd name="T14" fmla="*/ 25 w 96"/>
              <a:gd name="T15" fmla="*/ 0 h 97"/>
              <a:gd name="T16" fmla="*/ 40 w 96"/>
              <a:gd name="T17" fmla="*/ 5 h 97"/>
              <a:gd name="T18" fmla="*/ 49 w 96"/>
              <a:gd name="T19" fmla="*/ 20 h 97"/>
              <a:gd name="T20" fmla="*/ 49 w 96"/>
              <a:gd name="T21" fmla="*/ 20 h 97"/>
              <a:gd name="T22" fmla="*/ 52 w 96"/>
              <a:gd name="T23" fmla="*/ 20 h 97"/>
              <a:gd name="T24" fmla="*/ 59 w 96"/>
              <a:gd name="T25" fmla="*/ 20 h 97"/>
              <a:gd name="T26" fmla="*/ 69 w 96"/>
              <a:gd name="T27" fmla="*/ 25 h 97"/>
              <a:gd name="T28" fmla="*/ 77 w 96"/>
              <a:gd name="T29" fmla="*/ 33 h 97"/>
              <a:gd name="T30" fmla="*/ 84 w 96"/>
              <a:gd name="T31" fmla="*/ 43 h 97"/>
              <a:gd name="T32" fmla="*/ 84 w 96"/>
              <a:gd name="T33" fmla="*/ 50 h 97"/>
              <a:gd name="T34" fmla="*/ 82 w 96"/>
              <a:gd name="T35" fmla="*/ 62 h 97"/>
              <a:gd name="T36" fmla="*/ 87 w 96"/>
              <a:gd name="T37" fmla="*/ 63 h 97"/>
              <a:gd name="T38" fmla="*/ 96 w 96"/>
              <a:gd name="T39" fmla="*/ 72 h 97"/>
              <a:gd name="T40" fmla="*/ 96 w 96"/>
              <a:gd name="T41" fmla="*/ 77 h 97"/>
              <a:gd name="T42" fmla="*/ 92 w 96"/>
              <a:gd name="T43" fmla="*/ 90 h 97"/>
              <a:gd name="T44" fmla="*/ 81 w 96"/>
              <a:gd name="T45" fmla="*/ 97 h 97"/>
              <a:gd name="T46" fmla="*/ 79 w 96"/>
              <a:gd name="T47" fmla="*/ 97 h 97"/>
              <a:gd name="T48" fmla="*/ 74 w 96"/>
              <a:gd name="T49" fmla="*/ 95 h 97"/>
              <a:gd name="T50" fmla="*/ 64 w 96"/>
              <a:gd name="T51" fmla="*/ 89 h 97"/>
              <a:gd name="T52" fmla="*/ 62 w 96"/>
              <a:gd name="T53" fmla="*/ 84 h 97"/>
              <a:gd name="T54" fmla="*/ 54 w 96"/>
              <a:gd name="T55" fmla="*/ 85 h 97"/>
              <a:gd name="T56" fmla="*/ 52 w 96"/>
              <a:gd name="T57" fmla="*/ 85 h 97"/>
              <a:gd name="T58" fmla="*/ 40 w 96"/>
              <a:gd name="T59" fmla="*/ 84 h 97"/>
              <a:gd name="T60" fmla="*/ 30 w 96"/>
              <a:gd name="T61" fmla="*/ 77 h 97"/>
              <a:gd name="T62" fmla="*/ 22 w 96"/>
              <a:gd name="T63" fmla="*/ 67 h 97"/>
              <a:gd name="T64" fmla="*/ 18 w 96"/>
              <a:gd name="T65" fmla="*/ 55 h 97"/>
              <a:gd name="T66" fmla="*/ 20 w 96"/>
              <a:gd name="T67" fmla="*/ 48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6" h="97">
                <a:moveTo>
                  <a:pt x="20" y="48"/>
                </a:moveTo>
                <a:lnTo>
                  <a:pt x="20" y="48"/>
                </a:lnTo>
                <a:lnTo>
                  <a:pt x="12" y="47"/>
                </a:lnTo>
                <a:lnTo>
                  <a:pt x="5" y="42"/>
                </a:lnTo>
                <a:lnTo>
                  <a:pt x="2" y="35"/>
                </a:lnTo>
                <a:lnTo>
                  <a:pt x="0" y="26"/>
                </a:lnTo>
                <a:lnTo>
                  <a:pt x="0" y="26"/>
                </a:lnTo>
                <a:lnTo>
                  <a:pt x="0" y="21"/>
                </a:lnTo>
                <a:lnTo>
                  <a:pt x="0" y="16"/>
                </a:lnTo>
                <a:lnTo>
                  <a:pt x="5" y="8"/>
                </a:lnTo>
                <a:lnTo>
                  <a:pt x="13" y="3"/>
                </a:lnTo>
                <a:lnTo>
                  <a:pt x="17" y="0"/>
                </a:lnTo>
                <a:lnTo>
                  <a:pt x="22" y="0"/>
                </a:lnTo>
                <a:lnTo>
                  <a:pt x="22" y="0"/>
                </a:lnTo>
                <a:lnTo>
                  <a:pt x="25" y="0"/>
                </a:lnTo>
                <a:lnTo>
                  <a:pt x="25" y="0"/>
                </a:lnTo>
                <a:lnTo>
                  <a:pt x="34" y="1"/>
                </a:lnTo>
                <a:lnTo>
                  <a:pt x="40" y="5"/>
                </a:lnTo>
                <a:lnTo>
                  <a:pt x="45" y="11"/>
                </a:lnTo>
                <a:lnTo>
                  <a:pt x="49" y="20"/>
                </a:lnTo>
                <a:lnTo>
                  <a:pt x="49" y="20"/>
                </a:lnTo>
                <a:lnTo>
                  <a:pt x="49" y="20"/>
                </a:lnTo>
                <a:lnTo>
                  <a:pt x="49" y="20"/>
                </a:lnTo>
                <a:lnTo>
                  <a:pt x="52" y="20"/>
                </a:lnTo>
                <a:lnTo>
                  <a:pt x="52" y="20"/>
                </a:lnTo>
                <a:lnTo>
                  <a:pt x="59" y="20"/>
                </a:lnTo>
                <a:lnTo>
                  <a:pt x="64" y="21"/>
                </a:lnTo>
                <a:lnTo>
                  <a:pt x="69" y="25"/>
                </a:lnTo>
                <a:lnTo>
                  <a:pt x="74" y="28"/>
                </a:lnTo>
                <a:lnTo>
                  <a:pt x="77" y="33"/>
                </a:lnTo>
                <a:lnTo>
                  <a:pt x="81" y="38"/>
                </a:lnTo>
                <a:lnTo>
                  <a:pt x="84" y="43"/>
                </a:lnTo>
                <a:lnTo>
                  <a:pt x="84" y="50"/>
                </a:lnTo>
                <a:lnTo>
                  <a:pt x="84" y="50"/>
                </a:lnTo>
                <a:lnTo>
                  <a:pt x="84" y="57"/>
                </a:lnTo>
                <a:lnTo>
                  <a:pt x="82" y="62"/>
                </a:lnTo>
                <a:lnTo>
                  <a:pt x="82" y="62"/>
                </a:lnTo>
                <a:lnTo>
                  <a:pt x="87" y="63"/>
                </a:lnTo>
                <a:lnTo>
                  <a:pt x="92" y="67"/>
                </a:lnTo>
                <a:lnTo>
                  <a:pt x="96" y="72"/>
                </a:lnTo>
                <a:lnTo>
                  <a:pt x="96" y="77"/>
                </a:lnTo>
                <a:lnTo>
                  <a:pt x="96" y="77"/>
                </a:lnTo>
                <a:lnTo>
                  <a:pt x="96" y="85"/>
                </a:lnTo>
                <a:lnTo>
                  <a:pt x="92" y="90"/>
                </a:lnTo>
                <a:lnTo>
                  <a:pt x="87" y="95"/>
                </a:lnTo>
                <a:lnTo>
                  <a:pt x="81" y="97"/>
                </a:lnTo>
                <a:lnTo>
                  <a:pt x="81" y="97"/>
                </a:lnTo>
                <a:lnTo>
                  <a:pt x="79" y="97"/>
                </a:lnTo>
                <a:lnTo>
                  <a:pt x="79" y="97"/>
                </a:lnTo>
                <a:lnTo>
                  <a:pt x="74" y="95"/>
                </a:lnTo>
                <a:lnTo>
                  <a:pt x="69" y="94"/>
                </a:lnTo>
                <a:lnTo>
                  <a:pt x="64" y="89"/>
                </a:lnTo>
                <a:lnTo>
                  <a:pt x="62" y="84"/>
                </a:lnTo>
                <a:lnTo>
                  <a:pt x="62" y="84"/>
                </a:lnTo>
                <a:lnTo>
                  <a:pt x="54" y="85"/>
                </a:lnTo>
                <a:lnTo>
                  <a:pt x="54" y="85"/>
                </a:lnTo>
                <a:lnTo>
                  <a:pt x="52" y="85"/>
                </a:lnTo>
                <a:lnTo>
                  <a:pt x="52" y="85"/>
                </a:lnTo>
                <a:lnTo>
                  <a:pt x="45" y="85"/>
                </a:lnTo>
                <a:lnTo>
                  <a:pt x="40" y="84"/>
                </a:lnTo>
                <a:lnTo>
                  <a:pt x="34" y="80"/>
                </a:lnTo>
                <a:lnTo>
                  <a:pt x="30" y="77"/>
                </a:lnTo>
                <a:lnTo>
                  <a:pt x="25" y="72"/>
                </a:lnTo>
                <a:lnTo>
                  <a:pt x="22" y="67"/>
                </a:lnTo>
                <a:lnTo>
                  <a:pt x="20" y="62"/>
                </a:lnTo>
                <a:lnTo>
                  <a:pt x="18" y="55"/>
                </a:lnTo>
                <a:lnTo>
                  <a:pt x="18" y="55"/>
                </a:lnTo>
                <a:lnTo>
                  <a:pt x="20" y="4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Freeform 78"/>
          <p:cNvSpPr/>
          <p:nvPr>
            <p:custDataLst>
              <p:tags r:id="rId75"/>
            </p:custDataLst>
          </p:nvPr>
        </p:nvSpPr>
        <p:spPr bwMode="auto">
          <a:xfrm>
            <a:off x="1038970" y="938314"/>
            <a:ext cx="161681" cy="164041"/>
          </a:xfrm>
          <a:custGeom>
            <a:avLst/>
            <a:gdLst>
              <a:gd name="T0" fmla="*/ 59 w 148"/>
              <a:gd name="T1" fmla="*/ 0 h 147"/>
              <a:gd name="T2" fmla="*/ 59 w 148"/>
              <a:gd name="T3" fmla="*/ 0 h 147"/>
              <a:gd name="T4" fmla="*/ 45 w 148"/>
              <a:gd name="T5" fmla="*/ 5 h 147"/>
              <a:gd name="T6" fmla="*/ 34 w 148"/>
              <a:gd name="T7" fmla="*/ 10 h 147"/>
              <a:gd name="T8" fmla="*/ 24 w 148"/>
              <a:gd name="T9" fmla="*/ 18 h 147"/>
              <a:gd name="T10" fmla="*/ 15 w 148"/>
              <a:gd name="T11" fmla="*/ 28 h 147"/>
              <a:gd name="T12" fmla="*/ 9 w 148"/>
              <a:gd name="T13" fmla="*/ 40 h 147"/>
              <a:gd name="T14" fmla="*/ 4 w 148"/>
              <a:gd name="T15" fmla="*/ 52 h 147"/>
              <a:gd name="T16" fmla="*/ 0 w 148"/>
              <a:gd name="T17" fmla="*/ 65 h 147"/>
              <a:gd name="T18" fmla="*/ 0 w 148"/>
              <a:gd name="T19" fmla="*/ 78 h 147"/>
              <a:gd name="T20" fmla="*/ 0 w 148"/>
              <a:gd name="T21" fmla="*/ 78 h 147"/>
              <a:gd name="T22" fmla="*/ 2 w 148"/>
              <a:gd name="T23" fmla="*/ 92 h 147"/>
              <a:gd name="T24" fmla="*/ 7 w 148"/>
              <a:gd name="T25" fmla="*/ 105 h 147"/>
              <a:gd name="T26" fmla="*/ 15 w 148"/>
              <a:gd name="T27" fmla="*/ 117 h 147"/>
              <a:gd name="T28" fmla="*/ 24 w 148"/>
              <a:gd name="T29" fmla="*/ 127 h 147"/>
              <a:gd name="T30" fmla="*/ 34 w 148"/>
              <a:gd name="T31" fmla="*/ 135 h 147"/>
              <a:gd name="T32" fmla="*/ 47 w 148"/>
              <a:gd name="T33" fmla="*/ 140 h 147"/>
              <a:gd name="T34" fmla="*/ 59 w 148"/>
              <a:gd name="T35" fmla="*/ 145 h 147"/>
              <a:gd name="T36" fmla="*/ 74 w 148"/>
              <a:gd name="T37" fmla="*/ 147 h 147"/>
              <a:gd name="T38" fmla="*/ 74 w 148"/>
              <a:gd name="T39" fmla="*/ 147 h 147"/>
              <a:gd name="T40" fmla="*/ 79 w 148"/>
              <a:gd name="T41" fmla="*/ 145 h 147"/>
              <a:gd name="T42" fmla="*/ 79 w 148"/>
              <a:gd name="T43" fmla="*/ 145 h 147"/>
              <a:gd name="T44" fmla="*/ 94 w 148"/>
              <a:gd name="T45" fmla="*/ 144 h 147"/>
              <a:gd name="T46" fmla="*/ 108 w 148"/>
              <a:gd name="T47" fmla="*/ 139 h 147"/>
              <a:gd name="T48" fmla="*/ 119 w 148"/>
              <a:gd name="T49" fmla="*/ 130 h 147"/>
              <a:gd name="T50" fmla="*/ 129 w 148"/>
              <a:gd name="T51" fmla="*/ 120 h 147"/>
              <a:gd name="T52" fmla="*/ 138 w 148"/>
              <a:gd name="T53" fmla="*/ 109 h 147"/>
              <a:gd name="T54" fmla="*/ 144 w 148"/>
              <a:gd name="T55" fmla="*/ 95 h 147"/>
              <a:gd name="T56" fmla="*/ 148 w 148"/>
              <a:gd name="T57" fmla="*/ 82 h 147"/>
              <a:gd name="T58" fmla="*/ 148 w 148"/>
              <a:gd name="T59" fmla="*/ 67 h 147"/>
              <a:gd name="T60" fmla="*/ 148 w 148"/>
              <a:gd name="T61" fmla="*/ 67 h 147"/>
              <a:gd name="T62" fmla="*/ 146 w 148"/>
              <a:gd name="T63" fmla="*/ 55 h 147"/>
              <a:gd name="T64" fmla="*/ 143 w 148"/>
              <a:gd name="T65" fmla="*/ 45 h 147"/>
              <a:gd name="T66" fmla="*/ 138 w 148"/>
              <a:gd name="T67" fmla="*/ 35 h 147"/>
              <a:gd name="T68" fmla="*/ 131 w 148"/>
              <a:gd name="T69" fmla="*/ 25 h 147"/>
              <a:gd name="T70" fmla="*/ 123 w 148"/>
              <a:gd name="T71" fmla="*/ 18 h 147"/>
              <a:gd name="T72" fmla="*/ 114 w 148"/>
              <a:gd name="T73" fmla="*/ 11 h 147"/>
              <a:gd name="T74" fmla="*/ 104 w 148"/>
              <a:gd name="T75" fmla="*/ 5 h 147"/>
              <a:gd name="T76" fmla="*/ 94 w 148"/>
              <a:gd name="T77" fmla="*/ 1 h 147"/>
              <a:gd name="T78" fmla="*/ 94 w 148"/>
              <a:gd name="T79" fmla="*/ 1 h 147"/>
              <a:gd name="T80" fmla="*/ 91 w 148"/>
              <a:gd name="T81" fmla="*/ 0 h 147"/>
              <a:gd name="T82" fmla="*/ 91 w 148"/>
              <a:gd name="T83" fmla="*/ 0 h 147"/>
              <a:gd name="T84" fmla="*/ 82 w 148"/>
              <a:gd name="T85" fmla="*/ 0 h 147"/>
              <a:gd name="T86" fmla="*/ 59 w 148"/>
              <a:gd name="T87" fmla="*/ 0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48" h="147">
                <a:moveTo>
                  <a:pt x="59" y="0"/>
                </a:moveTo>
                <a:lnTo>
                  <a:pt x="59" y="0"/>
                </a:lnTo>
                <a:lnTo>
                  <a:pt x="45" y="5"/>
                </a:lnTo>
                <a:lnTo>
                  <a:pt x="34" y="10"/>
                </a:lnTo>
                <a:lnTo>
                  <a:pt x="24" y="18"/>
                </a:lnTo>
                <a:lnTo>
                  <a:pt x="15" y="28"/>
                </a:lnTo>
                <a:lnTo>
                  <a:pt x="9" y="40"/>
                </a:lnTo>
                <a:lnTo>
                  <a:pt x="4" y="52"/>
                </a:lnTo>
                <a:lnTo>
                  <a:pt x="0" y="65"/>
                </a:lnTo>
                <a:lnTo>
                  <a:pt x="0" y="78"/>
                </a:lnTo>
                <a:lnTo>
                  <a:pt x="0" y="78"/>
                </a:lnTo>
                <a:lnTo>
                  <a:pt x="2" y="92"/>
                </a:lnTo>
                <a:lnTo>
                  <a:pt x="7" y="105"/>
                </a:lnTo>
                <a:lnTo>
                  <a:pt x="15" y="117"/>
                </a:lnTo>
                <a:lnTo>
                  <a:pt x="24" y="127"/>
                </a:lnTo>
                <a:lnTo>
                  <a:pt x="34" y="135"/>
                </a:lnTo>
                <a:lnTo>
                  <a:pt x="47" y="140"/>
                </a:lnTo>
                <a:lnTo>
                  <a:pt x="59" y="145"/>
                </a:lnTo>
                <a:lnTo>
                  <a:pt x="74" y="147"/>
                </a:lnTo>
                <a:lnTo>
                  <a:pt x="74" y="147"/>
                </a:lnTo>
                <a:lnTo>
                  <a:pt x="79" y="145"/>
                </a:lnTo>
                <a:lnTo>
                  <a:pt x="79" y="145"/>
                </a:lnTo>
                <a:lnTo>
                  <a:pt x="94" y="144"/>
                </a:lnTo>
                <a:lnTo>
                  <a:pt x="108" y="139"/>
                </a:lnTo>
                <a:lnTo>
                  <a:pt x="119" y="130"/>
                </a:lnTo>
                <a:lnTo>
                  <a:pt x="129" y="120"/>
                </a:lnTo>
                <a:lnTo>
                  <a:pt x="138" y="109"/>
                </a:lnTo>
                <a:lnTo>
                  <a:pt x="144" y="95"/>
                </a:lnTo>
                <a:lnTo>
                  <a:pt x="148" y="82"/>
                </a:lnTo>
                <a:lnTo>
                  <a:pt x="148" y="67"/>
                </a:lnTo>
                <a:lnTo>
                  <a:pt x="148" y="67"/>
                </a:lnTo>
                <a:lnTo>
                  <a:pt x="146" y="55"/>
                </a:lnTo>
                <a:lnTo>
                  <a:pt x="143" y="45"/>
                </a:lnTo>
                <a:lnTo>
                  <a:pt x="138" y="35"/>
                </a:lnTo>
                <a:lnTo>
                  <a:pt x="131" y="25"/>
                </a:lnTo>
                <a:lnTo>
                  <a:pt x="123" y="18"/>
                </a:lnTo>
                <a:lnTo>
                  <a:pt x="114" y="11"/>
                </a:lnTo>
                <a:lnTo>
                  <a:pt x="104" y="5"/>
                </a:lnTo>
                <a:lnTo>
                  <a:pt x="94" y="1"/>
                </a:lnTo>
                <a:lnTo>
                  <a:pt x="94" y="1"/>
                </a:lnTo>
                <a:lnTo>
                  <a:pt x="91" y="0"/>
                </a:lnTo>
                <a:lnTo>
                  <a:pt x="91" y="0"/>
                </a:lnTo>
                <a:lnTo>
                  <a:pt x="82" y="0"/>
                </a:lnTo>
                <a:lnTo>
                  <a:pt x="5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1" name="Freeform 79"/>
          <p:cNvSpPr/>
          <p:nvPr>
            <p:custDataLst>
              <p:tags r:id="rId76"/>
            </p:custDataLst>
          </p:nvPr>
        </p:nvSpPr>
        <p:spPr bwMode="auto">
          <a:xfrm>
            <a:off x="1083816" y="981980"/>
            <a:ext cx="70809" cy="73170"/>
          </a:xfrm>
          <a:custGeom>
            <a:avLst/>
            <a:gdLst>
              <a:gd name="T0" fmla="*/ 34 w 66"/>
              <a:gd name="T1" fmla="*/ 0 h 65"/>
              <a:gd name="T2" fmla="*/ 34 w 66"/>
              <a:gd name="T3" fmla="*/ 0 h 65"/>
              <a:gd name="T4" fmla="*/ 31 w 66"/>
              <a:gd name="T5" fmla="*/ 0 h 65"/>
              <a:gd name="T6" fmla="*/ 31 w 66"/>
              <a:gd name="T7" fmla="*/ 0 h 65"/>
              <a:gd name="T8" fmla="*/ 31 w 66"/>
              <a:gd name="T9" fmla="*/ 0 h 65"/>
              <a:gd name="T10" fmla="*/ 31 w 66"/>
              <a:gd name="T11" fmla="*/ 0 h 65"/>
              <a:gd name="T12" fmla="*/ 31 w 66"/>
              <a:gd name="T13" fmla="*/ 3 h 65"/>
              <a:gd name="T14" fmla="*/ 31 w 66"/>
              <a:gd name="T15" fmla="*/ 3 h 65"/>
              <a:gd name="T16" fmla="*/ 31 w 66"/>
              <a:gd name="T17" fmla="*/ 8 h 65"/>
              <a:gd name="T18" fmla="*/ 31 w 66"/>
              <a:gd name="T19" fmla="*/ 12 h 65"/>
              <a:gd name="T20" fmla="*/ 26 w 66"/>
              <a:gd name="T21" fmla="*/ 20 h 65"/>
              <a:gd name="T22" fmla="*/ 17 w 66"/>
              <a:gd name="T23" fmla="*/ 27 h 65"/>
              <a:gd name="T24" fmla="*/ 14 w 66"/>
              <a:gd name="T25" fmla="*/ 28 h 65"/>
              <a:gd name="T26" fmla="*/ 9 w 66"/>
              <a:gd name="T27" fmla="*/ 30 h 65"/>
              <a:gd name="T28" fmla="*/ 9 w 66"/>
              <a:gd name="T29" fmla="*/ 30 h 65"/>
              <a:gd name="T30" fmla="*/ 7 w 66"/>
              <a:gd name="T31" fmla="*/ 30 h 65"/>
              <a:gd name="T32" fmla="*/ 7 w 66"/>
              <a:gd name="T33" fmla="*/ 30 h 65"/>
              <a:gd name="T34" fmla="*/ 2 w 66"/>
              <a:gd name="T35" fmla="*/ 28 h 65"/>
              <a:gd name="T36" fmla="*/ 2 w 66"/>
              <a:gd name="T37" fmla="*/ 28 h 65"/>
              <a:gd name="T38" fmla="*/ 0 w 66"/>
              <a:gd name="T39" fmla="*/ 35 h 65"/>
              <a:gd name="T40" fmla="*/ 0 w 66"/>
              <a:gd name="T41" fmla="*/ 35 h 65"/>
              <a:gd name="T42" fmla="*/ 2 w 66"/>
              <a:gd name="T43" fmla="*/ 42 h 65"/>
              <a:gd name="T44" fmla="*/ 4 w 66"/>
              <a:gd name="T45" fmla="*/ 47 h 65"/>
              <a:gd name="T46" fmla="*/ 7 w 66"/>
              <a:gd name="T47" fmla="*/ 52 h 65"/>
              <a:gd name="T48" fmla="*/ 12 w 66"/>
              <a:gd name="T49" fmla="*/ 57 h 65"/>
              <a:gd name="T50" fmla="*/ 16 w 66"/>
              <a:gd name="T51" fmla="*/ 60 h 65"/>
              <a:gd name="T52" fmla="*/ 22 w 66"/>
              <a:gd name="T53" fmla="*/ 64 h 65"/>
              <a:gd name="T54" fmla="*/ 27 w 66"/>
              <a:gd name="T55" fmla="*/ 65 h 65"/>
              <a:gd name="T56" fmla="*/ 34 w 66"/>
              <a:gd name="T57" fmla="*/ 65 h 65"/>
              <a:gd name="T58" fmla="*/ 34 w 66"/>
              <a:gd name="T59" fmla="*/ 65 h 65"/>
              <a:gd name="T60" fmla="*/ 36 w 66"/>
              <a:gd name="T61" fmla="*/ 65 h 65"/>
              <a:gd name="T62" fmla="*/ 36 w 66"/>
              <a:gd name="T63" fmla="*/ 65 h 65"/>
              <a:gd name="T64" fmla="*/ 44 w 66"/>
              <a:gd name="T65" fmla="*/ 64 h 65"/>
              <a:gd name="T66" fmla="*/ 44 w 66"/>
              <a:gd name="T67" fmla="*/ 64 h 65"/>
              <a:gd name="T68" fmla="*/ 42 w 66"/>
              <a:gd name="T69" fmla="*/ 60 h 65"/>
              <a:gd name="T70" fmla="*/ 42 w 66"/>
              <a:gd name="T71" fmla="*/ 60 h 65"/>
              <a:gd name="T72" fmla="*/ 44 w 66"/>
              <a:gd name="T73" fmla="*/ 53 h 65"/>
              <a:gd name="T74" fmla="*/ 47 w 66"/>
              <a:gd name="T75" fmla="*/ 47 h 65"/>
              <a:gd name="T76" fmla="*/ 52 w 66"/>
              <a:gd name="T77" fmla="*/ 43 h 65"/>
              <a:gd name="T78" fmla="*/ 59 w 66"/>
              <a:gd name="T79" fmla="*/ 42 h 65"/>
              <a:gd name="T80" fmla="*/ 59 w 66"/>
              <a:gd name="T81" fmla="*/ 42 h 65"/>
              <a:gd name="T82" fmla="*/ 61 w 66"/>
              <a:gd name="T83" fmla="*/ 42 h 65"/>
              <a:gd name="T84" fmla="*/ 61 w 66"/>
              <a:gd name="T85" fmla="*/ 42 h 65"/>
              <a:gd name="T86" fmla="*/ 64 w 66"/>
              <a:gd name="T87" fmla="*/ 42 h 65"/>
              <a:gd name="T88" fmla="*/ 64 w 66"/>
              <a:gd name="T89" fmla="*/ 42 h 65"/>
              <a:gd name="T90" fmla="*/ 66 w 66"/>
              <a:gd name="T91" fmla="*/ 37 h 65"/>
              <a:gd name="T92" fmla="*/ 66 w 66"/>
              <a:gd name="T93" fmla="*/ 30 h 65"/>
              <a:gd name="T94" fmla="*/ 66 w 66"/>
              <a:gd name="T95" fmla="*/ 30 h 65"/>
              <a:gd name="T96" fmla="*/ 66 w 66"/>
              <a:gd name="T97" fmla="*/ 23 h 65"/>
              <a:gd name="T98" fmla="*/ 63 w 66"/>
              <a:gd name="T99" fmla="*/ 18 h 65"/>
              <a:gd name="T100" fmla="*/ 59 w 66"/>
              <a:gd name="T101" fmla="*/ 13 h 65"/>
              <a:gd name="T102" fmla="*/ 56 w 66"/>
              <a:gd name="T103" fmla="*/ 8 h 65"/>
              <a:gd name="T104" fmla="*/ 51 w 66"/>
              <a:gd name="T105" fmla="*/ 5 h 65"/>
              <a:gd name="T106" fmla="*/ 46 w 66"/>
              <a:gd name="T107" fmla="*/ 1 h 65"/>
              <a:gd name="T108" fmla="*/ 41 w 66"/>
              <a:gd name="T109" fmla="*/ 0 h 65"/>
              <a:gd name="T110" fmla="*/ 34 w 66"/>
              <a:gd name="T111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6" h="65">
                <a:moveTo>
                  <a:pt x="34" y="0"/>
                </a:moveTo>
                <a:lnTo>
                  <a:pt x="34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3"/>
                </a:lnTo>
                <a:lnTo>
                  <a:pt x="31" y="3"/>
                </a:lnTo>
                <a:lnTo>
                  <a:pt x="31" y="8"/>
                </a:lnTo>
                <a:lnTo>
                  <a:pt x="31" y="12"/>
                </a:lnTo>
                <a:lnTo>
                  <a:pt x="26" y="20"/>
                </a:lnTo>
                <a:lnTo>
                  <a:pt x="17" y="27"/>
                </a:lnTo>
                <a:lnTo>
                  <a:pt x="14" y="28"/>
                </a:lnTo>
                <a:lnTo>
                  <a:pt x="9" y="30"/>
                </a:lnTo>
                <a:lnTo>
                  <a:pt x="9" y="30"/>
                </a:lnTo>
                <a:lnTo>
                  <a:pt x="7" y="30"/>
                </a:lnTo>
                <a:lnTo>
                  <a:pt x="7" y="30"/>
                </a:lnTo>
                <a:lnTo>
                  <a:pt x="2" y="28"/>
                </a:lnTo>
                <a:lnTo>
                  <a:pt x="2" y="28"/>
                </a:lnTo>
                <a:lnTo>
                  <a:pt x="0" y="35"/>
                </a:lnTo>
                <a:lnTo>
                  <a:pt x="0" y="35"/>
                </a:lnTo>
                <a:lnTo>
                  <a:pt x="2" y="42"/>
                </a:lnTo>
                <a:lnTo>
                  <a:pt x="4" y="47"/>
                </a:lnTo>
                <a:lnTo>
                  <a:pt x="7" y="52"/>
                </a:lnTo>
                <a:lnTo>
                  <a:pt x="12" y="57"/>
                </a:lnTo>
                <a:lnTo>
                  <a:pt x="16" y="60"/>
                </a:lnTo>
                <a:lnTo>
                  <a:pt x="22" y="64"/>
                </a:lnTo>
                <a:lnTo>
                  <a:pt x="27" y="65"/>
                </a:lnTo>
                <a:lnTo>
                  <a:pt x="34" y="65"/>
                </a:lnTo>
                <a:lnTo>
                  <a:pt x="34" y="65"/>
                </a:lnTo>
                <a:lnTo>
                  <a:pt x="36" y="65"/>
                </a:lnTo>
                <a:lnTo>
                  <a:pt x="36" y="65"/>
                </a:lnTo>
                <a:lnTo>
                  <a:pt x="44" y="64"/>
                </a:lnTo>
                <a:lnTo>
                  <a:pt x="44" y="64"/>
                </a:lnTo>
                <a:lnTo>
                  <a:pt x="42" y="60"/>
                </a:lnTo>
                <a:lnTo>
                  <a:pt x="42" y="60"/>
                </a:lnTo>
                <a:lnTo>
                  <a:pt x="44" y="53"/>
                </a:lnTo>
                <a:lnTo>
                  <a:pt x="47" y="47"/>
                </a:lnTo>
                <a:lnTo>
                  <a:pt x="52" y="43"/>
                </a:lnTo>
                <a:lnTo>
                  <a:pt x="59" y="42"/>
                </a:lnTo>
                <a:lnTo>
                  <a:pt x="59" y="42"/>
                </a:lnTo>
                <a:lnTo>
                  <a:pt x="61" y="42"/>
                </a:lnTo>
                <a:lnTo>
                  <a:pt x="61" y="42"/>
                </a:lnTo>
                <a:lnTo>
                  <a:pt x="64" y="42"/>
                </a:lnTo>
                <a:lnTo>
                  <a:pt x="64" y="42"/>
                </a:lnTo>
                <a:lnTo>
                  <a:pt x="66" y="37"/>
                </a:lnTo>
                <a:lnTo>
                  <a:pt x="66" y="30"/>
                </a:lnTo>
                <a:lnTo>
                  <a:pt x="66" y="30"/>
                </a:lnTo>
                <a:lnTo>
                  <a:pt x="66" y="23"/>
                </a:lnTo>
                <a:lnTo>
                  <a:pt x="63" y="18"/>
                </a:lnTo>
                <a:lnTo>
                  <a:pt x="59" y="13"/>
                </a:lnTo>
                <a:lnTo>
                  <a:pt x="56" y="8"/>
                </a:lnTo>
                <a:lnTo>
                  <a:pt x="51" y="5"/>
                </a:lnTo>
                <a:lnTo>
                  <a:pt x="46" y="1"/>
                </a:lnTo>
                <a:lnTo>
                  <a:pt x="41" y="0"/>
                </a:lnTo>
                <a:lnTo>
                  <a:pt x="34" y="0"/>
                </a:lnTo>
                <a:close/>
              </a:path>
            </a:pathLst>
          </a:custGeom>
          <a:solidFill>
            <a:srgbClr val="7A79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Freeform 80"/>
          <p:cNvSpPr/>
          <p:nvPr>
            <p:custDataLst>
              <p:tags r:id="rId77"/>
            </p:custDataLst>
          </p:nvPr>
        </p:nvSpPr>
        <p:spPr bwMode="auto">
          <a:xfrm>
            <a:off x="1083816" y="981980"/>
            <a:ext cx="70809" cy="73170"/>
          </a:xfrm>
          <a:custGeom>
            <a:avLst/>
            <a:gdLst>
              <a:gd name="T0" fmla="*/ 34 w 66"/>
              <a:gd name="T1" fmla="*/ 0 h 65"/>
              <a:gd name="T2" fmla="*/ 34 w 66"/>
              <a:gd name="T3" fmla="*/ 0 h 65"/>
              <a:gd name="T4" fmla="*/ 31 w 66"/>
              <a:gd name="T5" fmla="*/ 0 h 65"/>
              <a:gd name="T6" fmla="*/ 31 w 66"/>
              <a:gd name="T7" fmla="*/ 0 h 65"/>
              <a:gd name="T8" fmla="*/ 31 w 66"/>
              <a:gd name="T9" fmla="*/ 0 h 65"/>
              <a:gd name="T10" fmla="*/ 31 w 66"/>
              <a:gd name="T11" fmla="*/ 0 h 65"/>
              <a:gd name="T12" fmla="*/ 31 w 66"/>
              <a:gd name="T13" fmla="*/ 3 h 65"/>
              <a:gd name="T14" fmla="*/ 31 w 66"/>
              <a:gd name="T15" fmla="*/ 3 h 65"/>
              <a:gd name="T16" fmla="*/ 31 w 66"/>
              <a:gd name="T17" fmla="*/ 8 h 65"/>
              <a:gd name="T18" fmla="*/ 31 w 66"/>
              <a:gd name="T19" fmla="*/ 12 h 65"/>
              <a:gd name="T20" fmla="*/ 26 w 66"/>
              <a:gd name="T21" fmla="*/ 20 h 65"/>
              <a:gd name="T22" fmla="*/ 17 w 66"/>
              <a:gd name="T23" fmla="*/ 27 h 65"/>
              <a:gd name="T24" fmla="*/ 14 w 66"/>
              <a:gd name="T25" fmla="*/ 28 h 65"/>
              <a:gd name="T26" fmla="*/ 9 w 66"/>
              <a:gd name="T27" fmla="*/ 30 h 65"/>
              <a:gd name="T28" fmla="*/ 9 w 66"/>
              <a:gd name="T29" fmla="*/ 30 h 65"/>
              <a:gd name="T30" fmla="*/ 7 w 66"/>
              <a:gd name="T31" fmla="*/ 30 h 65"/>
              <a:gd name="T32" fmla="*/ 7 w 66"/>
              <a:gd name="T33" fmla="*/ 30 h 65"/>
              <a:gd name="T34" fmla="*/ 2 w 66"/>
              <a:gd name="T35" fmla="*/ 28 h 65"/>
              <a:gd name="T36" fmla="*/ 2 w 66"/>
              <a:gd name="T37" fmla="*/ 28 h 65"/>
              <a:gd name="T38" fmla="*/ 0 w 66"/>
              <a:gd name="T39" fmla="*/ 35 h 65"/>
              <a:gd name="T40" fmla="*/ 0 w 66"/>
              <a:gd name="T41" fmla="*/ 35 h 65"/>
              <a:gd name="T42" fmla="*/ 2 w 66"/>
              <a:gd name="T43" fmla="*/ 42 h 65"/>
              <a:gd name="T44" fmla="*/ 4 w 66"/>
              <a:gd name="T45" fmla="*/ 47 h 65"/>
              <a:gd name="T46" fmla="*/ 7 w 66"/>
              <a:gd name="T47" fmla="*/ 52 h 65"/>
              <a:gd name="T48" fmla="*/ 12 w 66"/>
              <a:gd name="T49" fmla="*/ 57 h 65"/>
              <a:gd name="T50" fmla="*/ 16 w 66"/>
              <a:gd name="T51" fmla="*/ 60 h 65"/>
              <a:gd name="T52" fmla="*/ 22 w 66"/>
              <a:gd name="T53" fmla="*/ 64 h 65"/>
              <a:gd name="T54" fmla="*/ 27 w 66"/>
              <a:gd name="T55" fmla="*/ 65 h 65"/>
              <a:gd name="T56" fmla="*/ 34 w 66"/>
              <a:gd name="T57" fmla="*/ 65 h 65"/>
              <a:gd name="T58" fmla="*/ 34 w 66"/>
              <a:gd name="T59" fmla="*/ 65 h 65"/>
              <a:gd name="T60" fmla="*/ 36 w 66"/>
              <a:gd name="T61" fmla="*/ 65 h 65"/>
              <a:gd name="T62" fmla="*/ 36 w 66"/>
              <a:gd name="T63" fmla="*/ 65 h 65"/>
              <a:gd name="T64" fmla="*/ 44 w 66"/>
              <a:gd name="T65" fmla="*/ 64 h 65"/>
              <a:gd name="T66" fmla="*/ 44 w 66"/>
              <a:gd name="T67" fmla="*/ 64 h 65"/>
              <a:gd name="T68" fmla="*/ 42 w 66"/>
              <a:gd name="T69" fmla="*/ 60 h 65"/>
              <a:gd name="T70" fmla="*/ 42 w 66"/>
              <a:gd name="T71" fmla="*/ 60 h 65"/>
              <a:gd name="T72" fmla="*/ 44 w 66"/>
              <a:gd name="T73" fmla="*/ 53 h 65"/>
              <a:gd name="T74" fmla="*/ 47 w 66"/>
              <a:gd name="T75" fmla="*/ 47 h 65"/>
              <a:gd name="T76" fmla="*/ 52 w 66"/>
              <a:gd name="T77" fmla="*/ 43 h 65"/>
              <a:gd name="T78" fmla="*/ 59 w 66"/>
              <a:gd name="T79" fmla="*/ 42 h 65"/>
              <a:gd name="T80" fmla="*/ 59 w 66"/>
              <a:gd name="T81" fmla="*/ 42 h 65"/>
              <a:gd name="T82" fmla="*/ 61 w 66"/>
              <a:gd name="T83" fmla="*/ 42 h 65"/>
              <a:gd name="T84" fmla="*/ 61 w 66"/>
              <a:gd name="T85" fmla="*/ 42 h 65"/>
              <a:gd name="T86" fmla="*/ 64 w 66"/>
              <a:gd name="T87" fmla="*/ 42 h 65"/>
              <a:gd name="T88" fmla="*/ 64 w 66"/>
              <a:gd name="T89" fmla="*/ 42 h 65"/>
              <a:gd name="T90" fmla="*/ 66 w 66"/>
              <a:gd name="T91" fmla="*/ 37 h 65"/>
              <a:gd name="T92" fmla="*/ 66 w 66"/>
              <a:gd name="T93" fmla="*/ 30 h 65"/>
              <a:gd name="T94" fmla="*/ 66 w 66"/>
              <a:gd name="T95" fmla="*/ 30 h 65"/>
              <a:gd name="T96" fmla="*/ 66 w 66"/>
              <a:gd name="T97" fmla="*/ 23 h 65"/>
              <a:gd name="T98" fmla="*/ 63 w 66"/>
              <a:gd name="T99" fmla="*/ 18 h 65"/>
              <a:gd name="T100" fmla="*/ 59 w 66"/>
              <a:gd name="T101" fmla="*/ 13 h 65"/>
              <a:gd name="T102" fmla="*/ 56 w 66"/>
              <a:gd name="T103" fmla="*/ 8 h 65"/>
              <a:gd name="T104" fmla="*/ 51 w 66"/>
              <a:gd name="T105" fmla="*/ 5 h 65"/>
              <a:gd name="T106" fmla="*/ 46 w 66"/>
              <a:gd name="T107" fmla="*/ 1 h 65"/>
              <a:gd name="T108" fmla="*/ 41 w 66"/>
              <a:gd name="T109" fmla="*/ 0 h 65"/>
              <a:gd name="T110" fmla="*/ 34 w 66"/>
              <a:gd name="T111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6" h="65">
                <a:moveTo>
                  <a:pt x="34" y="0"/>
                </a:moveTo>
                <a:lnTo>
                  <a:pt x="34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  <a:lnTo>
                  <a:pt x="31" y="3"/>
                </a:lnTo>
                <a:lnTo>
                  <a:pt x="31" y="3"/>
                </a:lnTo>
                <a:lnTo>
                  <a:pt x="31" y="8"/>
                </a:lnTo>
                <a:lnTo>
                  <a:pt x="31" y="12"/>
                </a:lnTo>
                <a:lnTo>
                  <a:pt x="26" y="20"/>
                </a:lnTo>
                <a:lnTo>
                  <a:pt x="17" y="27"/>
                </a:lnTo>
                <a:lnTo>
                  <a:pt x="14" y="28"/>
                </a:lnTo>
                <a:lnTo>
                  <a:pt x="9" y="30"/>
                </a:lnTo>
                <a:lnTo>
                  <a:pt x="9" y="30"/>
                </a:lnTo>
                <a:lnTo>
                  <a:pt x="7" y="30"/>
                </a:lnTo>
                <a:lnTo>
                  <a:pt x="7" y="30"/>
                </a:lnTo>
                <a:lnTo>
                  <a:pt x="2" y="28"/>
                </a:lnTo>
                <a:lnTo>
                  <a:pt x="2" y="28"/>
                </a:lnTo>
                <a:lnTo>
                  <a:pt x="0" y="35"/>
                </a:lnTo>
                <a:lnTo>
                  <a:pt x="0" y="35"/>
                </a:lnTo>
                <a:lnTo>
                  <a:pt x="2" y="42"/>
                </a:lnTo>
                <a:lnTo>
                  <a:pt x="4" y="47"/>
                </a:lnTo>
                <a:lnTo>
                  <a:pt x="7" y="52"/>
                </a:lnTo>
                <a:lnTo>
                  <a:pt x="12" y="57"/>
                </a:lnTo>
                <a:lnTo>
                  <a:pt x="16" y="60"/>
                </a:lnTo>
                <a:lnTo>
                  <a:pt x="22" y="64"/>
                </a:lnTo>
                <a:lnTo>
                  <a:pt x="27" y="65"/>
                </a:lnTo>
                <a:lnTo>
                  <a:pt x="34" y="65"/>
                </a:lnTo>
                <a:lnTo>
                  <a:pt x="34" y="65"/>
                </a:lnTo>
                <a:lnTo>
                  <a:pt x="36" y="65"/>
                </a:lnTo>
                <a:lnTo>
                  <a:pt x="36" y="65"/>
                </a:lnTo>
                <a:lnTo>
                  <a:pt x="44" y="64"/>
                </a:lnTo>
                <a:lnTo>
                  <a:pt x="44" y="64"/>
                </a:lnTo>
                <a:lnTo>
                  <a:pt x="42" y="60"/>
                </a:lnTo>
                <a:lnTo>
                  <a:pt x="42" y="60"/>
                </a:lnTo>
                <a:lnTo>
                  <a:pt x="44" y="53"/>
                </a:lnTo>
                <a:lnTo>
                  <a:pt x="47" y="47"/>
                </a:lnTo>
                <a:lnTo>
                  <a:pt x="52" y="43"/>
                </a:lnTo>
                <a:lnTo>
                  <a:pt x="59" y="42"/>
                </a:lnTo>
                <a:lnTo>
                  <a:pt x="59" y="42"/>
                </a:lnTo>
                <a:lnTo>
                  <a:pt x="61" y="42"/>
                </a:lnTo>
                <a:lnTo>
                  <a:pt x="61" y="42"/>
                </a:lnTo>
                <a:lnTo>
                  <a:pt x="64" y="42"/>
                </a:lnTo>
                <a:lnTo>
                  <a:pt x="64" y="42"/>
                </a:lnTo>
                <a:lnTo>
                  <a:pt x="66" y="37"/>
                </a:lnTo>
                <a:lnTo>
                  <a:pt x="66" y="30"/>
                </a:lnTo>
                <a:lnTo>
                  <a:pt x="66" y="30"/>
                </a:lnTo>
                <a:lnTo>
                  <a:pt x="66" y="23"/>
                </a:lnTo>
                <a:lnTo>
                  <a:pt x="63" y="18"/>
                </a:lnTo>
                <a:lnTo>
                  <a:pt x="59" y="13"/>
                </a:lnTo>
                <a:lnTo>
                  <a:pt x="56" y="8"/>
                </a:lnTo>
                <a:lnTo>
                  <a:pt x="51" y="5"/>
                </a:lnTo>
                <a:lnTo>
                  <a:pt x="46" y="1"/>
                </a:lnTo>
                <a:lnTo>
                  <a:pt x="41" y="0"/>
                </a:lnTo>
                <a:lnTo>
                  <a:pt x="3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3" name="Freeform 81"/>
          <p:cNvSpPr/>
          <p:nvPr>
            <p:custDataLst>
              <p:tags r:id="rId78"/>
            </p:custDataLst>
          </p:nvPr>
        </p:nvSpPr>
        <p:spPr bwMode="auto">
          <a:xfrm>
            <a:off x="1061393" y="960737"/>
            <a:ext cx="55467" cy="55467"/>
          </a:xfrm>
          <a:custGeom>
            <a:avLst/>
            <a:gdLst>
              <a:gd name="T0" fmla="*/ 25 w 49"/>
              <a:gd name="T1" fmla="*/ 0 h 50"/>
              <a:gd name="T2" fmla="*/ 25 w 49"/>
              <a:gd name="T3" fmla="*/ 0 h 50"/>
              <a:gd name="T4" fmla="*/ 22 w 49"/>
              <a:gd name="T5" fmla="*/ 0 h 50"/>
              <a:gd name="T6" fmla="*/ 22 w 49"/>
              <a:gd name="T7" fmla="*/ 0 h 50"/>
              <a:gd name="T8" fmla="*/ 17 w 49"/>
              <a:gd name="T9" fmla="*/ 0 h 50"/>
              <a:gd name="T10" fmla="*/ 13 w 49"/>
              <a:gd name="T11" fmla="*/ 3 h 50"/>
              <a:gd name="T12" fmla="*/ 5 w 49"/>
              <a:gd name="T13" fmla="*/ 8 h 50"/>
              <a:gd name="T14" fmla="*/ 0 w 49"/>
              <a:gd name="T15" fmla="*/ 16 h 50"/>
              <a:gd name="T16" fmla="*/ 0 w 49"/>
              <a:gd name="T17" fmla="*/ 21 h 50"/>
              <a:gd name="T18" fmla="*/ 0 w 49"/>
              <a:gd name="T19" fmla="*/ 26 h 50"/>
              <a:gd name="T20" fmla="*/ 0 w 49"/>
              <a:gd name="T21" fmla="*/ 26 h 50"/>
              <a:gd name="T22" fmla="*/ 2 w 49"/>
              <a:gd name="T23" fmla="*/ 35 h 50"/>
              <a:gd name="T24" fmla="*/ 5 w 49"/>
              <a:gd name="T25" fmla="*/ 42 h 50"/>
              <a:gd name="T26" fmla="*/ 12 w 49"/>
              <a:gd name="T27" fmla="*/ 47 h 50"/>
              <a:gd name="T28" fmla="*/ 20 w 49"/>
              <a:gd name="T29" fmla="*/ 48 h 50"/>
              <a:gd name="T30" fmla="*/ 20 w 49"/>
              <a:gd name="T31" fmla="*/ 48 h 50"/>
              <a:gd name="T32" fmla="*/ 25 w 49"/>
              <a:gd name="T33" fmla="*/ 50 h 50"/>
              <a:gd name="T34" fmla="*/ 25 w 49"/>
              <a:gd name="T35" fmla="*/ 50 h 50"/>
              <a:gd name="T36" fmla="*/ 27 w 49"/>
              <a:gd name="T37" fmla="*/ 50 h 50"/>
              <a:gd name="T38" fmla="*/ 27 w 49"/>
              <a:gd name="T39" fmla="*/ 50 h 50"/>
              <a:gd name="T40" fmla="*/ 32 w 49"/>
              <a:gd name="T41" fmla="*/ 48 h 50"/>
              <a:gd name="T42" fmla="*/ 35 w 49"/>
              <a:gd name="T43" fmla="*/ 47 h 50"/>
              <a:gd name="T44" fmla="*/ 44 w 49"/>
              <a:gd name="T45" fmla="*/ 40 h 50"/>
              <a:gd name="T46" fmla="*/ 49 w 49"/>
              <a:gd name="T47" fmla="*/ 32 h 50"/>
              <a:gd name="T48" fmla="*/ 49 w 49"/>
              <a:gd name="T49" fmla="*/ 28 h 50"/>
              <a:gd name="T50" fmla="*/ 49 w 49"/>
              <a:gd name="T51" fmla="*/ 23 h 50"/>
              <a:gd name="T52" fmla="*/ 49 w 49"/>
              <a:gd name="T53" fmla="*/ 23 h 50"/>
              <a:gd name="T54" fmla="*/ 49 w 49"/>
              <a:gd name="T55" fmla="*/ 20 h 50"/>
              <a:gd name="T56" fmla="*/ 49 w 49"/>
              <a:gd name="T57" fmla="*/ 20 h 50"/>
              <a:gd name="T58" fmla="*/ 45 w 49"/>
              <a:gd name="T59" fmla="*/ 11 h 50"/>
              <a:gd name="T60" fmla="*/ 40 w 49"/>
              <a:gd name="T61" fmla="*/ 5 h 50"/>
              <a:gd name="T62" fmla="*/ 34 w 49"/>
              <a:gd name="T63" fmla="*/ 1 h 50"/>
              <a:gd name="T64" fmla="*/ 25 w 49"/>
              <a:gd name="T6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" h="50">
                <a:moveTo>
                  <a:pt x="25" y="0"/>
                </a:moveTo>
                <a:lnTo>
                  <a:pt x="25" y="0"/>
                </a:lnTo>
                <a:lnTo>
                  <a:pt x="22" y="0"/>
                </a:lnTo>
                <a:lnTo>
                  <a:pt x="22" y="0"/>
                </a:lnTo>
                <a:lnTo>
                  <a:pt x="17" y="0"/>
                </a:lnTo>
                <a:lnTo>
                  <a:pt x="13" y="3"/>
                </a:lnTo>
                <a:lnTo>
                  <a:pt x="5" y="8"/>
                </a:lnTo>
                <a:lnTo>
                  <a:pt x="0" y="16"/>
                </a:lnTo>
                <a:lnTo>
                  <a:pt x="0" y="21"/>
                </a:lnTo>
                <a:lnTo>
                  <a:pt x="0" y="26"/>
                </a:lnTo>
                <a:lnTo>
                  <a:pt x="0" y="26"/>
                </a:lnTo>
                <a:lnTo>
                  <a:pt x="2" y="35"/>
                </a:lnTo>
                <a:lnTo>
                  <a:pt x="5" y="42"/>
                </a:lnTo>
                <a:lnTo>
                  <a:pt x="12" y="47"/>
                </a:lnTo>
                <a:lnTo>
                  <a:pt x="20" y="48"/>
                </a:lnTo>
                <a:lnTo>
                  <a:pt x="20" y="48"/>
                </a:lnTo>
                <a:lnTo>
                  <a:pt x="25" y="50"/>
                </a:lnTo>
                <a:lnTo>
                  <a:pt x="25" y="50"/>
                </a:lnTo>
                <a:lnTo>
                  <a:pt x="27" y="50"/>
                </a:lnTo>
                <a:lnTo>
                  <a:pt x="27" y="50"/>
                </a:lnTo>
                <a:lnTo>
                  <a:pt x="32" y="48"/>
                </a:lnTo>
                <a:lnTo>
                  <a:pt x="35" y="47"/>
                </a:lnTo>
                <a:lnTo>
                  <a:pt x="44" y="40"/>
                </a:lnTo>
                <a:lnTo>
                  <a:pt x="49" y="32"/>
                </a:lnTo>
                <a:lnTo>
                  <a:pt x="49" y="28"/>
                </a:lnTo>
                <a:lnTo>
                  <a:pt x="49" y="23"/>
                </a:lnTo>
                <a:lnTo>
                  <a:pt x="49" y="23"/>
                </a:lnTo>
                <a:lnTo>
                  <a:pt x="49" y="20"/>
                </a:lnTo>
                <a:lnTo>
                  <a:pt x="49" y="20"/>
                </a:lnTo>
                <a:lnTo>
                  <a:pt x="45" y="11"/>
                </a:lnTo>
                <a:lnTo>
                  <a:pt x="40" y="5"/>
                </a:lnTo>
                <a:lnTo>
                  <a:pt x="34" y="1"/>
                </a:lnTo>
                <a:lnTo>
                  <a:pt x="25" y="0"/>
                </a:lnTo>
                <a:close/>
              </a:path>
            </a:pathLst>
          </a:custGeom>
          <a:solidFill>
            <a:srgbClr val="F3FA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4" name="Freeform 82"/>
          <p:cNvSpPr/>
          <p:nvPr>
            <p:custDataLst>
              <p:tags r:id="rId79"/>
            </p:custDataLst>
          </p:nvPr>
        </p:nvSpPr>
        <p:spPr bwMode="auto">
          <a:xfrm>
            <a:off x="1061393" y="960737"/>
            <a:ext cx="55467" cy="55467"/>
          </a:xfrm>
          <a:custGeom>
            <a:avLst/>
            <a:gdLst>
              <a:gd name="T0" fmla="*/ 25 w 49"/>
              <a:gd name="T1" fmla="*/ 0 h 50"/>
              <a:gd name="T2" fmla="*/ 25 w 49"/>
              <a:gd name="T3" fmla="*/ 0 h 50"/>
              <a:gd name="T4" fmla="*/ 22 w 49"/>
              <a:gd name="T5" fmla="*/ 0 h 50"/>
              <a:gd name="T6" fmla="*/ 22 w 49"/>
              <a:gd name="T7" fmla="*/ 0 h 50"/>
              <a:gd name="T8" fmla="*/ 17 w 49"/>
              <a:gd name="T9" fmla="*/ 0 h 50"/>
              <a:gd name="T10" fmla="*/ 13 w 49"/>
              <a:gd name="T11" fmla="*/ 3 h 50"/>
              <a:gd name="T12" fmla="*/ 5 w 49"/>
              <a:gd name="T13" fmla="*/ 8 h 50"/>
              <a:gd name="T14" fmla="*/ 0 w 49"/>
              <a:gd name="T15" fmla="*/ 16 h 50"/>
              <a:gd name="T16" fmla="*/ 0 w 49"/>
              <a:gd name="T17" fmla="*/ 21 h 50"/>
              <a:gd name="T18" fmla="*/ 0 w 49"/>
              <a:gd name="T19" fmla="*/ 26 h 50"/>
              <a:gd name="T20" fmla="*/ 0 w 49"/>
              <a:gd name="T21" fmla="*/ 26 h 50"/>
              <a:gd name="T22" fmla="*/ 2 w 49"/>
              <a:gd name="T23" fmla="*/ 35 h 50"/>
              <a:gd name="T24" fmla="*/ 5 w 49"/>
              <a:gd name="T25" fmla="*/ 42 h 50"/>
              <a:gd name="T26" fmla="*/ 12 w 49"/>
              <a:gd name="T27" fmla="*/ 47 h 50"/>
              <a:gd name="T28" fmla="*/ 20 w 49"/>
              <a:gd name="T29" fmla="*/ 48 h 50"/>
              <a:gd name="T30" fmla="*/ 20 w 49"/>
              <a:gd name="T31" fmla="*/ 48 h 50"/>
              <a:gd name="T32" fmla="*/ 25 w 49"/>
              <a:gd name="T33" fmla="*/ 50 h 50"/>
              <a:gd name="T34" fmla="*/ 25 w 49"/>
              <a:gd name="T35" fmla="*/ 50 h 50"/>
              <a:gd name="T36" fmla="*/ 27 w 49"/>
              <a:gd name="T37" fmla="*/ 50 h 50"/>
              <a:gd name="T38" fmla="*/ 27 w 49"/>
              <a:gd name="T39" fmla="*/ 50 h 50"/>
              <a:gd name="T40" fmla="*/ 32 w 49"/>
              <a:gd name="T41" fmla="*/ 48 h 50"/>
              <a:gd name="T42" fmla="*/ 35 w 49"/>
              <a:gd name="T43" fmla="*/ 47 h 50"/>
              <a:gd name="T44" fmla="*/ 44 w 49"/>
              <a:gd name="T45" fmla="*/ 40 h 50"/>
              <a:gd name="T46" fmla="*/ 49 w 49"/>
              <a:gd name="T47" fmla="*/ 32 h 50"/>
              <a:gd name="T48" fmla="*/ 49 w 49"/>
              <a:gd name="T49" fmla="*/ 28 h 50"/>
              <a:gd name="T50" fmla="*/ 49 w 49"/>
              <a:gd name="T51" fmla="*/ 23 h 50"/>
              <a:gd name="T52" fmla="*/ 49 w 49"/>
              <a:gd name="T53" fmla="*/ 23 h 50"/>
              <a:gd name="T54" fmla="*/ 49 w 49"/>
              <a:gd name="T55" fmla="*/ 20 h 50"/>
              <a:gd name="T56" fmla="*/ 49 w 49"/>
              <a:gd name="T57" fmla="*/ 20 h 50"/>
              <a:gd name="T58" fmla="*/ 45 w 49"/>
              <a:gd name="T59" fmla="*/ 11 h 50"/>
              <a:gd name="T60" fmla="*/ 40 w 49"/>
              <a:gd name="T61" fmla="*/ 5 h 50"/>
              <a:gd name="T62" fmla="*/ 34 w 49"/>
              <a:gd name="T63" fmla="*/ 1 h 50"/>
              <a:gd name="T64" fmla="*/ 25 w 49"/>
              <a:gd name="T6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" h="50">
                <a:moveTo>
                  <a:pt x="25" y="0"/>
                </a:moveTo>
                <a:lnTo>
                  <a:pt x="25" y="0"/>
                </a:lnTo>
                <a:lnTo>
                  <a:pt x="22" y="0"/>
                </a:lnTo>
                <a:lnTo>
                  <a:pt x="22" y="0"/>
                </a:lnTo>
                <a:lnTo>
                  <a:pt x="17" y="0"/>
                </a:lnTo>
                <a:lnTo>
                  <a:pt x="13" y="3"/>
                </a:lnTo>
                <a:lnTo>
                  <a:pt x="5" y="8"/>
                </a:lnTo>
                <a:lnTo>
                  <a:pt x="0" y="16"/>
                </a:lnTo>
                <a:lnTo>
                  <a:pt x="0" y="21"/>
                </a:lnTo>
                <a:lnTo>
                  <a:pt x="0" y="26"/>
                </a:lnTo>
                <a:lnTo>
                  <a:pt x="0" y="26"/>
                </a:lnTo>
                <a:lnTo>
                  <a:pt x="2" y="35"/>
                </a:lnTo>
                <a:lnTo>
                  <a:pt x="5" y="42"/>
                </a:lnTo>
                <a:lnTo>
                  <a:pt x="12" y="47"/>
                </a:lnTo>
                <a:lnTo>
                  <a:pt x="20" y="48"/>
                </a:lnTo>
                <a:lnTo>
                  <a:pt x="20" y="48"/>
                </a:lnTo>
                <a:lnTo>
                  <a:pt x="25" y="50"/>
                </a:lnTo>
                <a:lnTo>
                  <a:pt x="25" y="50"/>
                </a:lnTo>
                <a:lnTo>
                  <a:pt x="27" y="50"/>
                </a:lnTo>
                <a:lnTo>
                  <a:pt x="27" y="50"/>
                </a:lnTo>
                <a:lnTo>
                  <a:pt x="32" y="48"/>
                </a:lnTo>
                <a:lnTo>
                  <a:pt x="35" y="47"/>
                </a:lnTo>
                <a:lnTo>
                  <a:pt x="44" y="40"/>
                </a:lnTo>
                <a:lnTo>
                  <a:pt x="49" y="32"/>
                </a:lnTo>
                <a:lnTo>
                  <a:pt x="49" y="28"/>
                </a:lnTo>
                <a:lnTo>
                  <a:pt x="49" y="23"/>
                </a:lnTo>
                <a:lnTo>
                  <a:pt x="49" y="23"/>
                </a:lnTo>
                <a:lnTo>
                  <a:pt x="49" y="20"/>
                </a:lnTo>
                <a:lnTo>
                  <a:pt x="49" y="20"/>
                </a:lnTo>
                <a:lnTo>
                  <a:pt x="45" y="11"/>
                </a:lnTo>
                <a:lnTo>
                  <a:pt x="40" y="5"/>
                </a:lnTo>
                <a:lnTo>
                  <a:pt x="34" y="1"/>
                </a:lnTo>
                <a:lnTo>
                  <a:pt x="2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5" name="Freeform 83"/>
          <p:cNvSpPr/>
          <p:nvPr>
            <p:custDataLst>
              <p:tags r:id="rId80"/>
            </p:custDataLst>
          </p:nvPr>
        </p:nvSpPr>
        <p:spPr bwMode="auto">
          <a:xfrm>
            <a:off x="1129842" y="1029186"/>
            <a:ext cx="37764" cy="40125"/>
          </a:xfrm>
          <a:custGeom>
            <a:avLst/>
            <a:gdLst>
              <a:gd name="T0" fmla="*/ 19 w 36"/>
              <a:gd name="T1" fmla="*/ 0 h 35"/>
              <a:gd name="T2" fmla="*/ 19 w 36"/>
              <a:gd name="T3" fmla="*/ 0 h 35"/>
              <a:gd name="T4" fmla="*/ 17 w 36"/>
              <a:gd name="T5" fmla="*/ 0 h 35"/>
              <a:gd name="T6" fmla="*/ 17 w 36"/>
              <a:gd name="T7" fmla="*/ 0 h 35"/>
              <a:gd name="T8" fmla="*/ 10 w 36"/>
              <a:gd name="T9" fmla="*/ 1 h 35"/>
              <a:gd name="T10" fmla="*/ 5 w 36"/>
              <a:gd name="T11" fmla="*/ 5 h 35"/>
              <a:gd name="T12" fmla="*/ 2 w 36"/>
              <a:gd name="T13" fmla="*/ 11 h 35"/>
              <a:gd name="T14" fmla="*/ 0 w 36"/>
              <a:gd name="T15" fmla="*/ 18 h 35"/>
              <a:gd name="T16" fmla="*/ 0 w 36"/>
              <a:gd name="T17" fmla="*/ 18 h 35"/>
              <a:gd name="T18" fmla="*/ 2 w 36"/>
              <a:gd name="T19" fmla="*/ 22 h 35"/>
              <a:gd name="T20" fmla="*/ 2 w 36"/>
              <a:gd name="T21" fmla="*/ 22 h 35"/>
              <a:gd name="T22" fmla="*/ 4 w 36"/>
              <a:gd name="T23" fmla="*/ 27 h 35"/>
              <a:gd name="T24" fmla="*/ 9 w 36"/>
              <a:gd name="T25" fmla="*/ 32 h 35"/>
              <a:gd name="T26" fmla="*/ 14 w 36"/>
              <a:gd name="T27" fmla="*/ 33 h 35"/>
              <a:gd name="T28" fmla="*/ 19 w 36"/>
              <a:gd name="T29" fmla="*/ 35 h 35"/>
              <a:gd name="T30" fmla="*/ 19 w 36"/>
              <a:gd name="T31" fmla="*/ 35 h 35"/>
              <a:gd name="T32" fmla="*/ 21 w 36"/>
              <a:gd name="T33" fmla="*/ 35 h 35"/>
              <a:gd name="T34" fmla="*/ 21 w 36"/>
              <a:gd name="T35" fmla="*/ 35 h 35"/>
              <a:gd name="T36" fmla="*/ 27 w 36"/>
              <a:gd name="T37" fmla="*/ 33 h 35"/>
              <a:gd name="T38" fmla="*/ 32 w 36"/>
              <a:gd name="T39" fmla="*/ 28 h 35"/>
              <a:gd name="T40" fmla="*/ 36 w 36"/>
              <a:gd name="T41" fmla="*/ 23 h 35"/>
              <a:gd name="T42" fmla="*/ 36 w 36"/>
              <a:gd name="T43" fmla="*/ 15 h 35"/>
              <a:gd name="T44" fmla="*/ 36 w 36"/>
              <a:gd name="T45" fmla="*/ 15 h 35"/>
              <a:gd name="T46" fmla="*/ 36 w 36"/>
              <a:gd name="T47" fmla="*/ 10 h 35"/>
              <a:gd name="T48" fmla="*/ 32 w 36"/>
              <a:gd name="T49" fmla="*/ 5 h 35"/>
              <a:gd name="T50" fmla="*/ 27 w 36"/>
              <a:gd name="T51" fmla="*/ 1 h 35"/>
              <a:gd name="T52" fmla="*/ 22 w 36"/>
              <a:gd name="T53" fmla="*/ 0 h 35"/>
              <a:gd name="T54" fmla="*/ 22 w 36"/>
              <a:gd name="T55" fmla="*/ 0 h 35"/>
              <a:gd name="T56" fmla="*/ 19 w 36"/>
              <a:gd name="T57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6" h="35">
                <a:moveTo>
                  <a:pt x="19" y="0"/>
                </a:moveTo>
                <a:lnTo>
                  <a:pt x="19" y="0"/>
                </a:lnTo>
                <a:lnTo>
                  <a:pt x="17" y="0"/>
                </a:lnTo>
                <a:lnTo>
                  <a:pt x="17" y="0"/>
                </a:lnTo>
                <a:lnTo>
                  <a:pt x="10" y="1"/>
                </a:lnTo>
                <a:lnTo>
                  <a:pt x="5" y="5"/>
                </a:lnTo>
                <a:lnTo>
                  <a:pt x="2" y="11"/>
                </a:lnTo>
                <a:lnTo>
                  <a:pt x="0" y="18"/>
                </a:lnTo>
                <a:lnTo>
                  <a:pt x="0" y="18"/>
                </a:lnTo>
                <a:lnTo>
                  <a:pt x="2" y="22"/>
                </a:lnTo>
                <a:lnTo>
                  <a:pt x="2" y="22"/>
                </a:lnTo>
                <a:lnTo>
                  <a:pt x="4" y="27"/>
                </a:lnTo>
                <a:lnTo>
                  <a:pt x="9" y="32"/>
                </a:lnTo>
                <a:lnTo>
                  <a:pt x="14" y="33"/>
                </a:lnTo>
                <a:lnTo>
                  <a:pt x="19" y="35"/>
                </a:lnTo>
                <a:lnTo>
                  <a:pt x="19" y="35"/>
                </a:lnTo>
                <a:lnTo>
                  <a:pt x="21" y="35"/>
                </a:lnTo>
                <a:lnTo>
                  <a:pt x="21" y="35"/>
                </a:lnTo>
                <a:lnTo>
                  <a:pt x="27" y="33"/>
                </a:lnTo>
                <a:lnTo>
                  <a:pt x="32" y="28"/>
                </a:lnTo>
                <a:lnTo>
                  <a:pt x="36" y="23"/>
                </a:lnTo>
                <a:lnTo>
                  <a:pt x="36" y="15"/>
                </a:lnTo>
                <a:lnTo>
                  <a:pt x="36" y="15"/>
                </a:lnTo>
                <a:lnTo>
                  <a:pt x="36" y="10"/>
                </a:lnTo>
                <a:lnTo>
                  <a:pt x="32" y="5"/>
                </a:lnTo>
                <a:lnTo>
                  <a:pt x="27" y="1"/>
                </a:lnTo>
                <a:lnTo>
                  <a:pt x="22" y="0"/>
                </a:lnTo>
                <a:lnTo>
                  <a:pt x="22" y="0"/>
                </a:lnTo>
                <a:lnTo>
                  <a:pt x="19" y="0"/>
                </a:lnTo>
                <a:close/>
              </a:path>
            </a:pathLst>
          </a:custGeom>
          <a:solidFill>
            <a:srgbClr val="F3FA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6" name="Freeform 84"/>
          <p:cNvSpPr/>
          <p:nvPr>
            <p:custDataLst>
              <p:tags r:id="rId81"/>
            </p:custDataLst>
          </p:nvPr>
        </p:nvSpPr>
        <p:spPr bwMode="auto">
          <a:xfrm>
            <a:off x="1129842" y="1029186"/>
            <a:ext cx="37764" cy="40125"/>
          </a:xfrm>
          <a:custGeom>
            <a:avLst/>
            <a:gdLst>
              <a:gd name="T0" fmla="*/ 19 w 36"/>
              <a:gd name="T1" fmla="*/ 0 h 35"/>
              <a:gd name="T2" fmla="*/ 19 w 36"/>
              <a:gd name="T3" fmla="*/ 0 h 35"/>
              <a:gd name="T4" fmla="*/ 17 w 36"/>
              <a:gd name="T5" fmla="*/ 0 h 35"/>
              <a:gd name="T6" fmla="*/ 17 w 36"/>
              <a:gd name="T7" fmla="*/ 0 h 35"/>
              <a:gd name="T8" fmla="*/ 10 w 36"/>
              <a:gd name="T9" fmla="*/ 1 h 35"/>
              <a:gd name="T10" fmla="*/ 5 w 36"/>
              <a:gd name="T11" fmla="*/ 5 h 35"/>
              <a:gd name="T12" fmla="*/ 2 w 36"/>
              <a:gd name="T13" fmla="*/ 11 h 35"/>
              <a:gd name="T14" fmla="*/ 0 w 36"/>
              <a:gd name="T15" fmla="*/ 18 h 35"/>
              <a:gd name="T16" fmla="*/ 0 w 36"/>
              <a:gd name="T17" fmla="*/ 18 h 35"/>
              <a:gd name="T18" fmla="*/ 2 w 36"/>
              <a:gd name="T19" fmla="*/ 22 h 35"/>
              <a:gd name="T20" fmla="*/ 2 w 36"/>
              <a:gd name="T21" fmla="*/ 22 h 35"/>
              <a:gd name="T22" fmla="*/ 4 w 36"/>
              <a:gd name="T23" fmla="*/ 27 h 35"/>
              <a:gd name="T24" fmla="*/ 9 w 36"/>
              <a:gd name="T25" fmla="*/ 32 h 35"/>
              <a:gd name="T26" fmla="*/ 14 w 36"/>
              <a:gd name="T27" fmla="*/ 33 h 35"/>
              <a:gd name="T28" fmla="*/ 19 w 36"/>
              <a:gd name="T29" fmla="*/ 35 h 35"/>
              <a:gd name="T30" fmla="*/ 19 w 36"/>
              <a:gd name="T31" fmla="*/ 35 h 35"/>
              <a:gd name="T32" fmla="*/ 21 w 36"/>
              <a:gd name="T33" fmla="*/ 35 h 35"/>
              <a:gd name="T34" fmla="*/ 21 w 36"/>
              <a:gd name="T35" fmla="*/ 35 h 35"/>
              <a:gd name="T36" fmla="*/ 27 w 36"/>
              <a:gd name="T37" fmla="*/ 33 h 35"/>
              <a:gd name="T38" fmla="*/ 32 w 36"/>
              <a:gd name="T39" fmla="*/ 28 h 35"/>
              <a:gd name="T40" fmla="*/ 36 w 36"/>
              <a:gd name="T41" fmla="*/ 23 h 35"/>
              <a:gd name="T42" fmla="*/ 36 w 36"/>
              <a:gd name="T43" fmla="*/ 15 h 35"/>
              <a:gd name="T44" fmla="*/ 36 w 36"/>
              <a:gd name="T45" fmla="*/ 15 h 35"/>
              <a:gd name="T46" fmla="*/ 36 w 36"/>
              <a:gd name="T47" fmla="*/ 10 h 35"/>
              <a:gd name="T48" fmla="*/ 32 w 36"/>
              <a:gd name="T49" fmla="*/ 5 h 35"/>
              <a:gd name="T50" fmla="*/ 27 w 36"/>
              <a:gd name="T51" fmla="*/ 1 h 35"/>
              <a:gd name="T52" fmla="*/ 22 w 36"/>
              <a:gd name="T53" fmla="*/ 0 h 35"/>
              <a:gd name="T54" fmla="*/ 22 w 36"/>
              <a:gd name="T55" fmla="*/ 0 h 35"/>
              <a:gd name="T56" fmla="*/ 19 w 36"/>
              <a:gd name="T57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6" h="35">
                <a:moveTo>
                  <a:pt x="19" y="0"/>
                </a:moveTo>
                <a:lnTo>
                  <a:pt x="19" y="0"/>
                </a:lnTo>
                <a:lnTo>
                  <a:pt x="17" y="0"/>
                </a:lnTo>
                <a:lnTo>
                  <a:pt x="17" y="0"/>
                </a:lnTo>
                <a:lnTo>
                  <a:pt x="10" y="1"/>
                </a:lnTo>
                <a:lnTo>
                  <a:pt x="5" y="5"/>
                </a:lnTo>
                <a:lnTo>
                  <a:pt x="2" y="11"/>
                </a:lnTo>
                <a:lnTo>
                  <a:pt x="0" y="18"/>
                </a:lnTo>
                <a:lnTo>
                  <a:pt x="0" y="18"/>
                </a:lnTo>
                <a:lnTo>
                  <a:pt x="2" y="22"/>
                </a:lnTo>
                <a:lnTo>
                  <a:pt x="2" y="22"/>
                </a:lnTo>
                <a:lnTo>
                  <a:pt x="4" y="27"/>
                </a:lnTo>
                <a:lnTo>
                  <a:pt x="9" y="32"/>
                </a:lnTo>
                <a:lnTo>
                  <a:pt x="14" y="33"/>
                </a:lnTo>
                <a:lnTo>
                  <a:pt x="19" y="35"/>
                </a:lnTo>
                <a:lnTo>
                  <a:pt x="19" y="35"/>
                </a:lnTo>
                <a:lnTo>
                  <a:pt x="21" y="35"/>
                </a:lnTo>
                <a:lnTo>
                  <a:pt x="21" y="35"/>
                </a:lnTo>
                <a:lnTo>
                  <a:pt x="27" y="33"/>
                </a:lnTo>
                <a:lnTo>
                  <a:pt x="32" y="28"/>
                </a:lnTo>
                <a:lnTo>
                  <a:pt x="36" y="23"/>
                </a:lnTo>
                <a:lnTo>
                  <a:pt x="36" y="15"/>
                </a:lnTo>
                <a:lnTo>
                  <a:pt x="36" y="15"/>
                </a:lnTo>
                <a:lnTo>
                  <a:pt x="36" y="10"/>
                </a:lnTo>
                <a:lnTo>
                  <a:pt x="32" y="5"/>
                </a:lnTo>
                <a:lnTo>
                  <a:pt x="27" y="1"/>
                </a:lnTo>
                <a:lnTo>
                  <a:pt x="22" y="0"/>
                </a:lnTo>
                <a:lnTo>
                  <a:pt x="22" y="0"/>
                </a:lnTo>
                <a:lnTo>
                  <a:pt x="1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7" name="Freeform 85"/>
          <p:cNvSpPr/>
          <p:nvPr>
            <p:custDataLst>
              <p:tags r:id="rId82"/>
            </p:custDataLst>
          </p:nvPr>
        </p:nvSpPr>
        <p:spPr bwMode="auto">
          <a:xfrm>
            <a:off x="1054312" y="1102356"/>
            <a:ext cx="214788" cy="55467"/>
          </a:xfrm>
          <a:custGeom>
            <a:avLst/>
            <a:gdLst>
              <a:gd name="T0" fmla="*/ 193 w 195"/>
              <a:gd name="T1" fmla="*/ 0 h 50"/>
              <a:gd name="T2" fmla="*/ 193 w 195"/>
              <a:gd name="T3" fmla="*/ 0 h 50"/>
              <a:gd name="T4" fmla="*/ 182 w 195"/>
              <a:gd name="T5" fmla="*/ 7 h 50"/>
              <a:gd name="T6" fmla="*/ 168 w 195"/>
              <a:gd name="T7" fmla="*/ 14 h 50"/>
              <a:gd name="T8" fmla="*/ 141 w 195"/>
              <a:gd name="T9" fmla="*/ 24 h 50"/>
              <a:gd name="T10" fmla="*/ 113 w 195"/>
              <a:gd name="T11" fmla="*/ 32 h 50"/>
              <a:gd name="T12" fmla="*/ 84 w 195"/>
              <a:gd name="T13" fmla="*/ 37 h 50"/>
              <a:gd name="T14" fmla="*/ 59 w 195"/>
              <a:gd name="T15" fmla="*/ 40 h 50"/>
              <a:gd name="T16" fmla="*/ 36 w 195"/>
              <a:gd name="T17" fmla="*/ 42 h 50"/>
              <a:gd name="T18" fmla="*/ 5 w 195"/>
              <a:gd name="T19" fmla="*/ 42 h 50"/>
              <a:gd name="T20" fmla="*/ 5 w 195"/>
              <a:gd name="T21" fmla="*/ 42 h 50"/>
              <a:gd name="T22" fmla="*/ 0 w 195"/>
              <a:gd name="T23" fmla="*/ 42 h 50"/>
              <a:gd name="T24" fmla="*/ 0 w 195"/>
              <a:gd name="T25" fmla="*/ 42 h 50"/>
              <a:gd name="T26" fmla="*/ 17 w 195"/>
              <a:gd name="T27" fmla="*/ 47 h 50"/>
              <a:gd name="T28" fmla="*/ 34 w 195"/>
              <a:gd name="T29" fmla="*/ 49 h 50"/>
              <a:gd name="T30" fmla="*/ 66 w 195"/>
              <a:gd name="T31" fmla="*/ 50 h 50"/>
              <a:gd name="T32" fmla="*/ 66 w 195"/>
              <a:gd name="T33" fmla="*/ 50 h 50"/>
              <a:gd name="T34" fmla="*/ 91 w 195"/>
              <a:gd name="T35" fmla="*/ 49 h 50"/>
              <a:gd name="T36" fmla="*/ 114 w 195"/>
              <a:gd name="T37" fmla="*/ 45 h 50"/>
              <a:gd name="T38" fmla="*/ 133 w 195"/>
              <a:gd name="T39" fmla="*/ 40 h 50"/>
              <a:gd name="T40" fmla="*/ 151 w 195"/>
              <a:gd name="T41" fmla="*/ 32 h 50"/>
              <a:gd name="T42" fmla="*/ 165 w 195"/>
              <a:gd name="T43" fmla="*/ 25 h 50"/>
              <a:gd name="T44" fmla="*/ 178 w 195"/>
              <a:gd name="T45" fmla="*/ 17 h 50"/>
              <a:gd name="T46" fmla="*/ 187 w 195"/>
              <a:gd name="T47" fmla="*/ 9 h 50"/>
              <a:gd name="T48" fmla="*/ 195 w 195"/>
              <a:gd name="T49" fmla="*/ 2 h 50"/>
              <a:gd name="T50" fmla="*/ 195 w 195"/>
              <a:gd name="T51" fmla="*/ 2 h 50"/>
              <a:gd name="T52" fmla="*/ 195 w 195"/>
              <a:gd name="T53" fmla="*/ 0 h 50"/>
              <a:gd name="T54" fmla="*/ 193 w 195"/>
              <a:gd name="T5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5" h="50">
                <a:moveTo>
                  <a:pt x="193" y="0"/>
                </a:moveTo>
                <a:lnTo>
                  <a:pt x="193" y="0"/>
                </a:lnTo>
                <a:lnTo>
                  <a:pt x="182" y="7"/>
                </a:lnTo>
                <a:lnTo>
                  <a:pt x="168" y="14"/>
                </a:lnTo>
                <a:lnTo>
                  <a:pt x="141" y="24"/>
                </a:lnTo>
                <a:lnTo>
                  <a:pt x="113" y="32"/>
                </a:lnTo>
                <a:lnTo>
                  <a:pt x="84" y="37"/>
                </a:lnTo>
                <a:lnTo>
                  <a:pt x="59" y="40"/>
                </a:lnTo>
                <a:lnTo>
                  <a:pt x="36" y="42"/>
                </a:lnTo>
                <a:lnTo>
                  <a:pt x="5" y="42"/>
                </a:lnTo>
                <a:lnTo>
                  <a:pt x="5" y="42"/>
                </a:lnTo>
                <a:lnTo>
                  <a:pt x="0" y="42"/>
                </a:lnTo>
                <a:lnTo>
                  <a:pt x="0" y="42"/>
                </a:lnTo>
                <a:lnTo>
                  <a:pt x="17" y="47"/>
                </a:lnTo>
                <a:lnTo>
                  <a:pt x="34" y="49"/>
                </a:lnTo>
                <a:lnTo>
                  <a:pt x="66" y="50"/>
                </a:lnTo>
                <a:lnTo>
                  <a:pt x="66" y="50"/>
                </a:lnTo>
                <a:lnTo>
                  <a:pt x="91" y="49"/>
                </a:lnTo>
                <a:lnTo>
                  <a:pt x="114" y="45"/>
                </a:lnTo>
                <a:lnTo>
                  <a:pt x="133" y="40"/>
                </a:lnTo>
                <a:lnTo>
                  <a:pt x="151" y="32"/>
                </a:lnTo>
                <a:lnTo>
                  <a:pt x="165" y="25"/>
                </a:lnTo>
                <a:lnTo>
                  <a:pt x="178" y="17"/>
                </a:lnTo>
                <a:lnTo>
                  <a:pt x="187" y="9"/>
                </a:lnTo>
                <a:lnTo>
                  <a:pt x="195" y="2"/>
                </a:lnTo>
                <a:lnTo>
                  <a:pt x="195" y="2"/>
                </a:lnTo>
                <a:lnTo>
                  <a:pt x="195" y="0"/>
                </a:lnTo>
                <a:lnTo>
                  <a:pt x="193" y="0"/>
                </a:lnTo>
                <a:close/>
              </a:path>
            </a:pathLst>
          </a:custGeom>
          <a:solidFill>
            <a:srgbClr val="E0C7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8" name="Freeform 86"/>
          <p:cNvSpPr/>
          <p:nvPr>
            <p:custDataLst>
              <p:tags r:id="rId83"/>
            </p:custDataLst>
          </p:nvPr>
        </p:nvSpPr>
        <p:spPr bwMode="auto">
          <a:xfrm>
            <a:off x="1054312" y="1102356"/>
            <a:ext cx="214788" cy="55467"/>
          </a:xfrm>
          <a:custGeom>
            <a:avLst/>
            <a:gdLst>
              <a:gd name="T0" fmla="*/ 193 w 195"/>
              <a:gd name="T1" fmla="*/ 0 h 50"/>
              <a:gd name="T2" fmla="*/ 193 w 195"/>
              <a:gd name="T3" fmla="*/ 0 h 50"/>
              <a:gd name="T4" fmla="*/ 182 w 195"/>
              <a:gd name="T5" fmla="*/ 7 h 50"/>
              <a:gd name="T6" fmla="*/ 168 w 195"/>
              <a:gd name="T7" fmla="*/ 14 h 50"/>
              <a:gd name="T8" fmla="*/ 141 w 195"/>
              <a:gd name="T9" fmla="*/ 24 h 50"/>
              <a:gd name="T10" fmla="*/ 113 w 195"/>
              <a:gd name="T11" fmla="*/ 32 h 50"/>
              <a:gd name="T12" fmla="*/ 84 w 195"/>
              <a:gd name="T13" fmla="*/ 37 h 50"/>
              <a:gd name="T14" fmla="*/ 59 w 195"/>
              <a:gd name="T15" fmla="*/ 40 h 50"/>
              <a:gd name="T16" fmla="*/ 36 w 195"/>
              <a:gd name="T17" fmla="*/ 42 h 50"/>
              <a:gd name="T18" fmla="*/ 5 w 195"/>
              <a:gd name="T19" fmla="*/ 42 h 50"/>
              <a:gd name="T20" fmla="*/ 5 w 195"/>
              <a:gd name="T21" fmla="*/ 42 h 50"/>
              <a:gd name="T22" fmla="*/ 0 w 195"/>
              <a:gd name="T23" fmla="*/ 42 h 50"/>
              <a:gd name="T24" fmla="*/ 0 w 195"/>
              <a:gd name="T25" fmla="*/ 42 h 50"/>
              <a:gd name="T26" fmla="*/ 17 w 195"/>
              <a:gd name="T27" fmla="*/ 47 h 50"/>
              <a:gd name="T28" fmla="*/ 34 w 195"/>
              <a:gd name="T29" fmla="*/ 49 h 50"/>
              <a:gd name="T30" fmla="*/ 66 w 195"/>
              <a:gd name="T31" fmla="*/ 50 h 50"/>
              <a:gd name="T32" fmla="*/ 66 w 195"/>
              <a:gd name="T33" fmla="*/ 50 h 50"/>
              <a:gd name="T34" fmla="*/ 91 w 195"/>
              <a:gd name="T35" fmla="*/ 49 h 50"/>
              <a:gd name="T36" fmla="*/ 114 w 195"/>
              <a:gd name="T37" fmla="*/ 45 h 50"/>
              <a:gd name="T38" fmla="*/ 133 w 195"/>
              <a:gd name="T39" fmla="*/ 40 h 50"/>
              <a:gd name="T40" fmla="*/ 151 w 195"/>
              <a:gd name="T41" fmla="*/ 32 h 50"/>
              <a:gd name="T42" fmla="*/ 165 w 195"/>
              <a:gd name="T43" fmla="*/ 25 h 50"/>
              <a:gd name="T44" fmla="*/ 178 w 195"/>
              <a:gd name="T45" fmla="*/ 17 h 50"/>
              <a:gd name="T46" fmla="*/ 187 w 195"/>
              <a:gd name="T47" fmla="*/ 9 h 50"/>
              <a:gd name="T48" fmla="*/ 195 w 195"/>
              <a:gd name="T49" fmla="*/ 2 h 50"/>
              <a:gd name="T50" fmla="*/ 195 w 195"/>
              <a:gd name="T51" fmla="*/ 2 h 50"/>
              <a:gd name="T52" fmla="*/ 195 w 195"/>
              <a:gd name="T53" fmla="*/ 0 h 50"/>
              <a:gd name="T54" fmla="*/ 193 w 195"/>
              <a:gd name="T5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195" h="50">
                <a:moveTo>
                  <a:pt x="193" y="0"/>
                </a:moveTo>
                <a:lnTo>
                  <a:pt x="193" y="0"/>
                </a:lnTo>
                <a:lnTo>
                  <a:pt x="182" y="7"/>
                </a:lnTo>
                <a:lnTo>
                  <a:pt x="168" y="14"/>
                </a:lnTo>
                <a:lnTo>
                  <a:pt x="141" y="24"/>
                </a:lnTo>
                <a:lnTo>
                  <a:pt x="113" y="32"/>
                </a:lnTo>
                <a:lnTo>
                  <a:pt x="84" y="37"/>
                </a:lnTo>
                <a:lnTo>
                  <a:pt x="59" y="40"/>
                </a:lnTo>
                <a:lnTo>
                  <a:pt x="36" y="42"/>
                </a:lnTo>
                <a:lnTo>
                  <a:pt x="5" y="42"/>
                </a:lnTo>
                <a:lnTo>
                  <a:pt x="5" y="42"/>
                </a:lnTo>
                <a:lnTo>
                  <a:pt x="0" y="42"/>
                </a:lnTo>
                <a:lnTo>
                  <a:pt x="0" y="42"/>
                </a:lnTo>
                <a:lnTo>
                  <a:pt x="17" y="47"/>
                </a:lnTo>
                <a:lnTo>
                  <a:pt x="34" y="49"/>
                </a:lnTo>
                <a:lnTo>
                  <a:pt x="66" y="50"/>
                </a:lnTo>
                <a:lnTo>
                  <a:pt x="66" y="50"/>
                </a:lnTo>
                <a:lnTo>
                  <a:pt x="91" y="49"/>
                </a:lnTo>
                <a:lnTo>
                  <a:pt x="114" y="45"/>
                </a:lnTo>
                <a:lnTo>
                  <a:pt x="133" y="40"/>
                </a:lnTo>
                <a:lnTo>
                  <a:pt x="151" y="32"/>
                </a:lnTo>
                <a:lnTo>
                  <a:pt x="165" y="25"/>
                </a:lnTo>
                <a:lnTo>
                  <a:pt x="178" y="17"/>
                </a:lnTo>
                <a:lnTo>
                  <a:pt x="187" y="9"/>
                </a:lnTo>
                <a:lnTo>
                  <a:pt x="195" y="2"/>
                </a:lnTo>
                <a:lnTo>
                  <a:pt x="195" y="2"/>
                </a:lnTo>
                <a:lnTo>
                  <a:pt x="195" y="0"/>
                </a:lnTo>
                <a:lnTo>
                  <a:pt x="19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" name="Freeform 87"/>
          <p:cNvSpPr>
            <a:spLocks noEditPoints="1"/>
          </p:cNvSpPr>
          <p:nvPr>
            <p:custDataLst>
              <p:tags r:id="rId84"/>
            </p:custDataLst>
          </p:nvPr>
        </p:nvSpPr>
        <p:spPr bwMode="auto">
          <a:xfrm>
            <a:off x="833623" y="927693"/>
            <a:ext cx="449638" cy="349325"/>
          </a:xfrm>
          <a:custGeom>
            <a:avLst/>
            <a:gdLst>
              <a:gd name="T0" fmla="*/ 110 w 406"/>
              <a:gd name="T1" fmla="*/ 0 h 316"/>
              <a:gd name="T2" fmla="*/ 78 w 406"/>
              <a:gd name="T3" fmla="*/ 5 h 316"/>
              <a:gd name="T4" fmla="*/ 48 w 406"/>
              <a:gd name="T5" fmla="*/ 21 h 316"/>
              <a:gd name="T6" fmla="*/ 25 w 406"/>
              <a:gd name="T7" fmla="*/ 42 h 316"/>
              <a:gd name="T8" fmla="*/ 8 w 406"/>
              <a:gd name="T9" fmla="*/ 73 h 316"/>
              <a:gd name="T10" fmla="*/ 1 w 406"/>
              <a:gd name="T11" fmla="*/ 106 h 316"/>
              <a:gd name="T12" fmla="*/ 0 w 406"/>
              <a:gd name="T13" fmla="*/ 177 h 316"/>
              <a:gd name="T14" fmla="*/ 6 w 406"/>
              <a:gd name="T15" fmla="*/ 219 h 316"/>
              <a:gd name="T16" fmla="*/ 21 w 406"/>
              <a:gd name="T17" fmla="*/ 254 h 316"/>
              <a:gd name="T18" fmla="*/ 47 w 406"/>
              <a:gd name="T19" fmla="*/ 284 h 316"/>
              <a:gd name="T20" fmla="*/ 77 w 406"/>
              <a:gd name="T21" fmla="*/ 304 h 316"/>
              <a:gd name="T22" fmla="*/ 114 w 406"/>
              <a:gd name="T23" fmla="*/ 314 h 316"/>
              <a:gd name="T24" fmla="*/ 246 w 406"/>
              <a:gd name="T25" fmla="*/ 316 h 316"/>
              <a:gd name="T26" fmla="*/ 293 w 406"/>
              <a:gd name="T27" fmla="*/ 307 h 316"/>
              <a:gd name="T28" fmla="*/ 335 w 406"/>
              <a:gd name="T29" fmla="*/ 286 h 316"/>
              <a:gd name="T30" fmla="*/ 369 w 406"/>
              <a:gd name="T31" fmla="*/ 252 h 316"/>
              <a:gd name="T32" fmla="*/ 392 w 406"/>
              <a:gd name="T33" fmla="*/ 210 h 316"/>
              <a:gd name="T34" fmla="*/ 404 w 406"/>
              <a:gd name="T35" fmla="*/ 161 h 316"/>
              <a:gd name="T36" fmla="*/ 406 w 406"/>
              <a:gd name="T37" fmla="*/ 141 h 316"/>
              <a:gd name="T38" fmla="*/ 399 w 406"/>
              <a:gd name="T39" fmla="*/ 99 h 316"/>
              <a:gd name="T40" fmla="*/ 384 w 406"/>
              <a:gd name="T41" fmla="*/ 63 h 316"/>
              <a:gd name="T42" fmla="*/ 359 w 406"/>
              <a:gd name="T43" fmla="*/ 32 h 316"/>
              <a:gd name="T44" fmla="*/ 325 w 406"/>
              <a:gd name="T45" fmla="*/ 11 h 316"/>
              <a:gd name="T46" fmla="*/ 288 w 406"/>
              <a:gd name="T47" fmla="*/ 0 h 316"/>
              <a:gd name="T48" fmla="*/ 382 w 406"/>
              <a:gd name="T49" fmla="*/ 143 h 316"/>
              <a:gd name="T50" fmla="*/ 381 w 406"/>
              <a:gd name="T51" fmla="*/ 173 h 316"/>
              <a:gd name="T52" fmla="*/ 365 w 406"/>
              <a:gd name="T53" fmla="*/ 213 h 316"/>
              <a:gd name="T54" fmla="*/ 342 w 406"/>
              <a:gd name="T55" fmla="*/ 247 h 316"/>
              <a:gd name="T56" fmla="*/ 312 w 406"/>
              <a:gd name="T57" fmla="*/ 272 h 316"/>
              <a:gd name="T58" fmla="*/ 273 w 406"/>
              <a:gd name="T59" fmla="*/ 287 h 316"/>
              <a:gd name="T60" fmla="*/ 127 w 406"/>
              <a:gd name="T61" fmla="*/ 291 h 316"/>
              <a:gd name="T62" fmla="*/ 105 w 406"/>
              <a:gd name="T63" fmla="*/ 287 h 316"/>
              <a:gd name="T64" fmla="*/ 77 w 406"/>
              <a:gd name="T65" fmla="*/ 277 h 316"/>
              <a:gd name="T66" fmla="*/ 40 w 406"/>
              <a:gd name="T67" fmla="*/ 240 h 316"/>
              <a:gd name="T68" fmla="*/ 25 w 406"/>
              <a:gd name="T69" fmla="*/ 200 h 316"/>
              <a:gd name="T70" fmla="*/ 23 w 406"/>
              <a:gd name="T71" fmla="*/ 120 h 316"/>
              <a:gd name="T72" fmla="*/ 30 w 406"/>
              <a:gd name="T73" fmla="*/ 83 h 316"/>
              <a:gd name="T74" fmla="*/ 62 w 406"/>
              <a:gd name="T75" fmla="*/ 41 h 316"/>
              <a:gd name="T76" fmla="*/ 110 w 406"/>
              <a:gd name="T77" fmla="*/ 24 h 316"/>
              <a:gd name="T78" fmla="*/ 287 w 406"/>
              <a:gd name="T79" fmla="*/ 26 h 316"/>
              <a:gd name="T80" fmla="*/ 317 w 406"/>
              <a:gd name="T81" fmla="*/ 34 h 316"/>
              <a:gd name="T82" fmla="*/ 344 w 406"/>
              <a:gd name="T83" fmla="*/ 51 h 316"/>
              <a:gd name="T84" fmla="*/ 364 w 406"/>
              <a:gd name="T85" fmla="*/ 76 h 316"/>
              <a:gd name="T86" fmla="*/ 377 w 406"/>
              <a:gd name="T87" fmla="*/ 106 h 316"/>
              <a:gd name="T88" fmla="*/ 382 w 406"/>
              <a:gd name="T89" fmla="*/ 141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6" h="316">
                <a:moveTo>
                  <a:pt x="275" y="0"/>
                </a:moveTo>
                <a:lnTo>
                  <a:pt x="110" y="0"/>
                </a:lnTo>
                <a:lnTo>
                  <a:pt x="110" y="0"/>
                </a:lnTo>
                <a:lnTo>
                  <a:pt x="99" y="0"/>
                </a:lnTo>
                <a:lnTo>
                  <a:pt x="89" y="2"/>
                </a:lnTo>
                <a:lnTo>
                  <a:pt x="78" y="5"/>
                </a:lnTo>
                <a:lnTo>
                  <a:pt x="68" y="9"/>
                </a:lnTo>
                <a:lnTo>
                  <a:pt x="58" y="14"/>
                </a:lnTo>
                <a:lnTo>
                  <a:pt x="48" y="21"/>
                </a:lnTo>
                <a:lnTo>
                  <a:pt x="40" y="27"/>
                </a:lnTo>
                <a:lnTo>
                  <a:pt x="33" y="34"/>
                </a:lnTo>
                <a:lnTo>
                  <a:pt x="25" y="42"/>
                </a:lnTo>
                <a:lnTo>
                  <a:pt x="20" y="52"/>
                </a:lnTo>
                <a:lnTo>
                  <a:pt x="13" y="63"/>
                </a:lnTo>
                <a:lnTo>
                  <a:pt x="8" y="73"/>
                </a:lnTo>
                <a:lnTo>
                  <a:pt x="5" y="84"/>
                </a:lnTo>
                <a:lnTo>
                  <a:pt x="3" y="94"/>
                </a:lnTo>
                <a:lnTo>
                  <a:pt x="1" y="106"/>
                </a:lnTo>
                <a:lnTo>
                  <a:pt x="0" y="120"/>
                </a:lnTo>
                <a:lnTo>
                  <a:pt x="0" y="177"/>
                </a:lnTo>
                <a:lnTo>
                  <a:pt x="0" y="177"/>
                </a:lnTo>
                <a:lnTo>
                  <a:pt x="1" y="192"/>
                </a:lnTo>
                <a:lnTo>
                  <a:pt x="3" y="205"/>
                </a:lnTo>
                <a:lnTo>
                  <a:pt x="6" y="219"/>
                </a:lnTo>
                <a:lnTo>
                  <a:pt x="10" y="230"/>
                </a:lnTo>
                <a:lnTo>
                  <a:pt x="15" y="242"/>
                </a:lnTo>
                <a:lnTo>
                  <a:pt x="21" y="254"/>
                </a:lnTo>
                <a:lnTo>
                  <a:pt x="28" y="266"/>
                </a:lnTo>
                <a:lnTo>
                  <a:pt x="37" y="274"/>
                </a:lnTo>
                <a:lnTo>
                  <a:pt x="47" y="284"/>
                </a:lnTo>
                <a:lnTo>
                  <a:pt x="57" y="291"/>
                </a:lnTo>
                <a:lnTo>
                  <a:pt x="67" y="299"/>
                </a:lnTo>
                <a:lnTo>
                  <a:pt x="77" y="304"/>
                </a:lnTo>
                <a:lnTo>
                  <a:pt x="89" y="309"/>
                </a:lnTo>
                <a:lnTo>
                  <a:pt x="102" y="312"/>
                </a:lnTo>
                <a:lnTo>
                  <a:pt x="114" y="314"/>
                </a:lnTo>
                <a:lnTo>
                  <a:pt x="127" y="316"/>
                </a:lnTo>
                <a:lnTo>
                  <a:pt x="246" y="316"/>
                </a:lnTo>
                <a:lnTo>
                  <a:pt x="246" y="316"/>
                </a:lnTo>
                <a:lnTo>
                  <a:pt x="261" y="314"/>
                </a:lnTo>
                <a:lnTo>
                  <a:pt x="278" y="312"/>
                </a:lnTo>
                <a:lnTo>
                  <a:pt x="293" y="307"/>
                </a:lnTo>
                <a:lnTo>
                  <a:pt x="308" y="302"/>
                </a:lnTo>
                <a:lnTo>
                  <a:pt x="322" y="294"/>
                </a:lnTo>
                <a:lnTo>
                  <a:pt x="335" y="286"/>
                </a:lnTo>
                <a:lnTo>
                  <a:pt x="347" y="276"/>
                </a:lnTo>
                <a:lnTo>
                  <a:pt x="359" y="266"/>
                </a:lnTo>
                <a:lnTo>
                  <a:pt x="369" y="252"/>
                </a:lnTo>
                <a:lnTo>
                  <a:pt x="379" y="239"/>
                </a:lnTo>
                <a:lnTo>
                  <a:pt x="386" y="225"/>
                </a:lnTo>
                <a:lnTo>
                  <a:pt x="392" y="210"/>
                </a:lnTo>
                <a:lnTo>
                  <a:pt x="399" y="195"/>
                </a:lnTo>
                <a:lnTo>
                  <a:pt x="402" y="178"/>
                </a:lnTo>
                <a:lnTo>
                  <a:pt x="404" y="161"/>
                </a:lnTo>
                <a:lnTo>
                  <a:pt x="406" y="143"/>
                </a:lnTo>
                <a:lnTo>
                  <a:pt x="406" y="141"/>
                </a:lnTo>
                <a:lnTo>
                  <a:pt x="406" y="141"/>
                </a:lnTo>
                <a:lnTo>
                  <a:pt x="404" y="126"/>
                </a:lnTo>
                <a:lnTo>
                  <a:pt x="402" y="113"/>
                </a:lnTo>
                <a:lnTo>
                  <a:pt x="399" y="99"/>
                </a:lnTo>
                <a:lnTo>
                  <a:pt x="396" y="86"/>
                </a:lnTo>
                <a:lnTo>
                  <a:pt x="391" y="74"/>
                </a:lnTo>
                <a:lnTo>
                  <a:pt x="384" y="63"/>
                </a:lnTo>
                <a:lnTo>
                  <a:pt x="375" y="51"/>
                </a:lnTo>
                <a:lnTo>
                  <a:pt x="367" y="41"/>
                </a:lnTo>
                <a:lnTo>
                  <a:pt x="359" y="32"/>
                </a:lnTo>
                <a:lnTo>
                  <a:pt x="349" y="24"/>
                </a:lnTo>
                <a:lnTo>
                  <a:pt x="337" y="17"/>
                </a:lnTo>
                <a:lnTo>
                  <a:pt x="325" y="11"/>
                </a:lnTo>
                <a:lnTo>
                  <a:pt x="313" y="5"/>
                </a:lnTo>
                <a:lnTo>
                  <a:pt x="302" y="2"/>
                </a:lnTo>
                <a:lnTo>
                  <a:pt x="288" y="0"/>
                </a:lnTo>
                <a:lnTo>
                  <a:pt x="275" y="0"/>
                </a:lnTo>
                <a:lnTo>
                  <a:pt x="275" y="0"/>
                </a:lnTo>
                <a:close/>
                <a:moveTo>
                  <a:pt x="382" y="143"/>
                </a:moveTo>
                <a:lnTo>
                  <a:pt x="382" y="143"/>
                </a:lnTo>
                <a:lnTo>
                  <a:pt x="382" y="158"/>
                </a:lnTo>
                <a:lnTo>
                  <a:pt x="381" y="173"/>
                </a:lnTo>
                <a:lnTo>
                  <a:pt x="377" y="187"/>
                </a:lnTo>
                <a:lnTo>
                  <a:pt x="372" y="200"/>
                </a:lnTo>
                <a:lnTo>
                  <a:pt x="365" y="213"/>
                </a:lnTo>
                <a:lnTo>
                  <a:pt x="359" y="225"/>
                </a:lnTo>
                <a:lnTo>
                  <a:pt x="352" y="237"/>
                </a:lnTo>
                <a:lnTo>
                  <a:pt x="342" y="247"/>
                </a:lnTo>
                <a:lnTo>
                  <a:pt x="334" y="257"/>
                </a:lnTo>
                <a:lnTo>
                  <a:pt x="322" y="266"/>
                </a:lnTo>
                <a:lnTo>
                  <a:pt x="312" y="272"/>
                </a:lnTo>
                <a:lnTo>
                  <a:pt x="298" y="279"/>
                </a:lnTo>
                <a:lnTo>
                  <a:pt x="287" y="284"/>
                </a:lnTo>
                <a:lnTo>
                  <a:pt x="273" y="287"/>
                </a:lnTo>
                <a:lnTo>
                  <a:pt x="260" y="289"/>
                </a:lnTo>
                <a:lnTo>
                  <a:pt x="246" y="291"/>
                </a:lnTo>
                <a:lnTo>
                  <a:pt x="127" y="291"/>
                </a:lnTo>
                <a:lnTo>
                  <a:pt x="127" y="291"/>
                </a:lnTo>
                <a:lnTo>
                  <a:pt x="117" y="289"/>
                </a:lnTo>
                <a:lnTo>
                  <a:pt x="105" y="287"/>
                </a:lnTo>
                <a:lnTo>
                  <a:pt x="97" y="286"/>
                </a:lnTo>
                <a:lnTo>
                  <a:pt x="87" y="281"/>
                </a:lnTo>
                <a:lnTo>
                  <a:pt x="77" y="277"/>
                </a:lnTo>
                <a:lnTo>
                  <a:pt x="68" y="271"/>
                </a:lnTo>
                <a:lnTo>
                  <a:pt x="53" y="257"/>
                </a:lnTo>
                <a:lnTo>
                  <a:pt x="40" y="240"/>
                </a:lnTo>
                <a:lnTo>
                  <a:pt x="31" y="222"/>
                </a:lnTo>
                <a:lnTo>
                  <a:pt x="28" y="210"/>
                </a:lnTo>
                <a:lnTo>
                  <a:pt x="25" y="200"/>
                </a:lnTo>
                <a:lnTo>
                  <a:pt x="23" y="188"/>
                </a:lnTo>
                <a:lnTo>
                  <a:pt x="23" y="177"/>
                </a:lnTo>
                <a:lnTo>
                  <a:pt x="23" y="120"/>
                </a:lnTo>
                <a:lnTo>
                  <a:pt x="23" y="120"/>
                </a:lnTo>
                <a:lnTo>
                  <a:pt x="25" y="99"/>
                </a:lnTo>
                <a:lnTo>
                  <a:pt x="30" y="83"/>
                </a:lnTo>
                <a:lnTo>
                  <a:pt x="38" y="66"/>
                </a:lnTo>
                <a:lnTo>
                  <a:pt x="48" y="52"/>
                </a:lnTo>
                <a:lnTo>
                  <a:pt x="62" y="41"/>
                </a:lnTo>
                <a:lnTo>
                  <a:pt x="77" y="32"/>
                </a:lnTo>
                <a:lnTo>
                  <a:pt x="94" y="26"/>
                </a:lnTo>
                <a:lnTo>
                  <a:pt x="110" y="24"/>
                </a:lnTo>
                <a:lnTo>
                  <a:pt x="275" y="24"/>
                </a:lnTo>
                <a:lnTo>
                  <a:pt x="275" y="24"/>
                </a:lnTo>
                <a:lnTo>
                  <a:pt x="287" y="26"/>
                </a:lnTo>
                <a:lnTo>
                  <a:pt x="297" y="27"/>
                </a:lnTo>
                <a:lnTo>
                  <a:pt x="307" y="31"/>
                </a:lnTo>
                <a:lnTo>
                  <a:pt x="317" y="34"/>
                </a:lnTo>
                <a:lnTo>
                  <a:pt x="327" y="39"/>
                </a:lnTo>
                <a:lnTo>
                  <a:pt x="335" y="44"/>
                </a:lnTo>
                <a:lnTo>
                  <a:pt x="344" y="51"/>
                </a:lnTo>
                <a:lnTo>
                  <a:pt x="350" y="59"/>
                </a:lnTo>
                <a:lnTo>
                  <a:pt x="359" y="68"/>
                </a:lnTo>
                <a:lnTo>
                  <a:pt x="364" y="76"/>
                </a:lnTo>
                <a:lnTo>
                  <a:pt x="370" y="86"/>
                </a:lnTo>
                <a:lnTo>
                  <a:pt x="374" y="96"/>
                </a:lnTo>
                <a:lnTo>
                  <a:pt x="377" y="106"/>
                </a:lnTo>
                <a:lnTo>
                  <a:pt x="381" y="118"/>
                </a:lnTo>
                <a:lnTo>
                  <a:pt x="382" y="130"/>
                </a:lnTo>
                <a:lnTo>
                  <a:pt x="382" y="141"/>
                </a:lnTo>
                <a:lnTo>
                  <a:pt x="382" y="143"/>
                </a:lnTo>
                <a:close/>
              </a:path>
            </a:pathLst>
          </a:custGeom>
          <a:solidFill>
            <a:srgbClr val="4025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0" name="Freeform 88"/>
          <p:cNvSpPr/>
          <p:nvPr>
            <p:custDataLst>
              <p:tags r:id="rId85"/>
            </p:custDataLst>
          </p:nvPr>
        </p:nvSpPr>
        <p:spPr bwMode="auto">
          <a:xfrm>
            <a:off x="641259" y="1035087"/>
            <a:ext cx="207707" cy="50747"/>
          </a:xfrm>
          <a:custGeom>
            <a:avLst/>
            <a:gdLst>
              <a:gd name="T0" fmla="*/ 188 w 188"/>
              <a:gd name="T1" fmla="*/ 45 h 45"/>
              <a:gd name="T2" fmla="*/ 22 w 188"/>
              <a:gd name="T3" fmla="*/ 45 h 45"/>
              <a:gd name="T4" fmla="*/ 22 w 188"/>
              <a:gd name="T5" fmla="*/ 45 h 45"/>
              <a:gd name="T6" fmla="*/ 13 w 188"/>
              <a:gd name="T7" fmla="*/ 43 h 45"/>
              <a:gd name="T8" fmla="*/ 7 w 188"/>
              <a:gd name="T9" fmla="*/ 38 h 45"/>
              <a:gd name="T10" fmla="*/ 2 w 188"/>
              <a:gd name="T11" fmla="*/ 32 h 45"/>
              <a:gd name="T12" fmla="*/ 0 w 188"/>
              <a:gd name="T13" fmla="*/ 23 h 45"/>
              <a:gd name="T14" fmla="*/ 0 w 188"/>
              <a:gd name="T15" fmla="*/ 22 h 45"/>
              <a:gd name="T16" fmla="*/ 0 w 188"/>
              <a:gd name="T17" fmla="*/ 22 h 45"/>
              <a:gd name="T18" fmla="*/ 2 w 188"/>
              <a:gd name="T19" fmla="*/ 13 h 45"/>
              <a:gd name="T20" fmla="*/ 7 w 188"/>
              <a:gd name="T21" fmla="*/ 5 h 45"/>
              <a:gd name="T22" fmla="*/ 13 w 188"/>
              <a:gd name="T23" fmla="*/ 1 h 45"/>
              <a:gd name="T24" fmla="*/ 22 w 188"/>
              <a:gd name="T25" fmla="*/ 0 h 45"/>
              <a:gd name="T26" fmla="*/ 188 w 188"/>
              <a:gd name="T27" fmla="*/ 0 h 45"/>
              <a:gd name="T28" fmla="*/ 188 w 188"/>
              <a:gd name="T29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8" h="45">
                <a:moveTo>
                  <a:pt x="188" y="45"/>
                </a:moveTo>
                <a:lnTo>
                  <a:pt x="22" y="45"/>
                </a:lnTo>
                <a:lnTo>
                  <a:pt x="22" y="45"/>
                </a:lnTo>
                <a:lnTo>
                  <a:pt x="13" y="43"/>
                </a:lnTo>
                <a:lnTo>
                  <a:pt x="7" y="38"/>
                </a:lnTo>
                <a:lnTo>
                  <a:pt x="2" y="32"/>
                </a:lnTo>
                <a:lnTo>
                  <a:pt x="0" y="23"/>
                </a:lnTo>
                <a:lnTo>
                  <a:pt x="0" y="22"/>
                </a:lnTo>
                <a:lnTo>
                  <a:pt x="0" y="22"/>
                </a:lnTo>
                <a:lnTo>
                  <a:pt x="2" y="13"/>
                </a:lnTo>
                <a:lnTo>
                  <a:pt x="7" y="5"/>
                </a:lnTo>
                <a:lnTo>
                  <a:pt x="13" y="1"/>
                </a:lnTo>
                <a:lnTo>
                  <a:pt x="22" y="0"/>
                </a:lnTo>
                <a:lnTo>
                  <a:pt x="188" y="0"/>
                </a:lnTo>
                <a:lnTo>
                  <a:pt x="188" y="45"/>
                </a:lnTo>
                <a:close/>
              </a:path>
            </a:pathLst>
          </a:custGeom>
          <a:solidFill>
            <a:srgbClr val="4025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1" name="Rectangle 89"/>
          <p:cNvSpPr>
            <a:spLocks noChangeArrowheads="1"/>
          </p:cNvSpPr>
          <p:nvPr>
            <p:custDataLst>
              <p:tags r:id="rId86"/>
            </p:custDataLst>
          </p:nvPr>
        </p:nvSpPr>
        <p:spPr bwMode="auto">
          <a:xfrm>
            <a:off x="1263199" y="1039807"/>
            <a:ext cx="305660" cy="62548"/>
          </a:xfrm>
          <a:prstGeom prst="rect">
            <a:avLst/>
          </a:prstGeom>
          <a:solidFill>
            <a:srgbClr val="4025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" name="Rectangle 90"/>
          <p:cNvSpPr>
            <a:spLocks noChangeArrowheads="1"/>
          </p:cNvSpPr>
          <p:nvPr>
            <p:custDataLst>
              <p:tags r:id="rId87"/>
            </p:custDataLst>
          </p:nvPr>
        </p:nvSpPr>
        <p:spPr bwMode="auto">
          <a:xfrm>
            <a:off x="1263199" y="1039807"/>
            <a:ext cx="305660" cy="62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3" name="Freeform 91"/>
          <p:cNvSpPr>
            <a:spLocks noEditPoints="1"/>
          </p:cNvSpPr>
          <p:nvPr>
            <p:custDataLst>
              <p:tags r:id="rId88"/>
            </p:custDataLst>
          </p:nvPr>
        </p:nvSpPr>
        <p:spPr bwMode="auto">
          <a:xfrm>
            <a:off x="1567678" y="940675"/>
            <a:ext cx="422494" cy="323362"/>
          </a:xfrm>
          <a:custGeom>
            <a:avLst/>
            <a:gdLst>
              <a:gd name="T0" fmla="*/ 130 w 383"/>
              <a:gd name="T1" fmla="*/ 196 h 292"/>
              <a:gd name="T2" fmla="*/ 84 w 383"/>
              <a:gd name="T3" fmla="*/ 188 h 292"/>
              <a:gd name="T4" fmla="*/ 27 w 383"/>
              <a:gd name="T5" fmla="*/ 158 h 292"/>
              <a:gd name="T6" fmla="*/ 9 w 383"/>
              <a:gd name="T7" fmla="*/ 139 h 292"/>
              <a:gd name="T8" fmla="*/ 47 w 383"/>
              <a:gd name="T9" fmla="*/ 161 h 292"/>
              <a:gd name="T10" fmla="*/ 123 w 383"/>
              <a:gd name="T11" fmla="*/ 183 h 292"/>
              <a:gd name="T12" fmla="*/ 209 w 383"/>
              <a:gd name="T13" fmla="*/ 190 h 292"/>
              <a:gd name="T14" fmla="*/ 212 w 383"/>
              <a:gd name="T15" fmla="*/ 190 h 292"/>
              <a:gd name="T16" fmla="*/ 178 w 383"/>
              <a:gd name="T17" fmla="*/ 195 h 292"/>
              <a:gd name="T18" fmla="*/ 215 w 383"/>
              <a:gd name="T19" fmla="*/ 0 h 292"/>
              <a:gd name="T20" fmla="*/ 237 w 383"/>
              <a:gd name="T21" fmla="*/ 12 h 292"/>
              <a:gd name="T22" fmla="*/ 264 w 383"/>
              <a:gd name="T23" fmla="*/ 32 h 292"/>
              <a:gd name="T24" fmla="*/ 291 w 383"/>
              <a:gd name="T25" fmla="*/ 62 h 292"/>
              <a:gd name="T26" fmla="*/ 309 w 383"/>
              <a:gd name="T27" fmla="*/ 91 h 292"/>
              <a:gd name="T28" fmla="*/ 304 w 383"/>
              <a:gd name="T29" fmla="*/ 84 h 292"/>
              <a:gd name="T30" fmla="*/ 259 w 383"/>
              <a:gd name="T31" fmla="*/ 118 h 292"/>
              <a:gd name="T32" fmla="*/ 183 w 383"/>
              <a:gd name="T33" fmla="*/ 143 h 292"/>
              <a:gd name="T34" fmla="*/ 150 w 383"/>
              <a:gd name="T35" fmla="*/ 146 h 292"/>
              <a:gd name="T36" fmla="*/ 115 w 383"/>
              <a:gd name="T37" fmla="*/ 144 h 292"/>
              <a:gd name="T38" fmla="*/ 59 w 383"/>
              <a:gd name="T39" fmla="*/ 133 h 292"/>
              <a:gd name="T40" fmla="*/ 26 w 383"/>
              <a:gd name="T41" fmla="*/ 114 h 292"/>
              <a:gd name="T42" fmla="*/ 24 w 383"/>
              <a:gd name="T43" fmla="*/ 119 h 292"/>
              <a:gd name="T44" fmla="*/ 24 w 383"/>
              <a:gd name="T45" fmla="*/ 104 h 292"/>
              <a:gd name="T46" fmla="*/ 31 w 383"/>
              <a:gd name="T47" fmla="*/ 66 h 292"/>
              <a:gd name="T48" fmla="*/ 42 w 383"/>
              <a:gd name="T49" fmla="*/ 40 h 292"/>
              <a:gd name="T50" fmla="*/ 59 w 383"/>
              <a:gd name="T51" fmla="*/ 20 h 292"/>
              <a:gd name="T52" fmla="*/ 37 w 383"/>
              <a:gd name="T53" fmla="*/ 37 h 292"/>
              <a:gd name="T54" fmla="*/ 12 w 383"/>
              <a:gd name="T55" fmla="*/ 72 h 292"/>
              <a:gd name="T56" fmla="*/ 0 w 383"/>
              <a:gd name="T57" fmla="*/ 114 h 292"/>
              <a:gd name="T58" fmla="*/ 0 w 383"/>
              <a:gd name="T59" fmla="*/ 146 h 292"/>
              <a:gd name="T60" fmla="*/ 9 w 383"/>
              <a:gd name="T61" fmla="*/ 190 h 292"/>
              <a:gd name="T62" fmla="*/ 29 w 383"/>
              <a:gd name="T63" fmla="*/ 228 h 292"/>
              <a:gd name="T64" fmla="*/ 59 w 383"/>
              <a:gd name="T65" fmla="*/ 259 h 292"/>
              <a:gd name="T66" fmla="*/ 96 w 383"/>
              <a:gd name="T67" fmla="*/ 280 h 292"/>
              <a:gd name="T68" fmla="*/ 140 w 383"/>
              <a:gd name="T69" fmla="*/ 292 h 292"/>
              <a:gd name="T70" fmla="*/ 259 w 383"/>
              <a:gd name="T71" fmla="*/ 292 h 292"/>
              <a:gd name="T72" fmla="*/ 272 w 383"/>
              <a:gd name="T73" fmla="*/ 292 h 292"/>
              <a:gd name="T74" fmla="*/ 308 w 383"/>
              <a:gd name="T75" fmla="*/ 284 h 292"/>
              <a:gd name="T76" fmla="*/ 338 w 383"/>
              <a:gd name="T77" fmla="*/ 265 h 292"/>
              <a:gd name="T78" fmla="*/ 361 w 383"/>
              <a:gd name="T79" fmla="*/ 238 h 292"/>
              <a:gd name="T80" fmla="*/ 378 w 383"/>
              <a:gd name="T81" fmla="*/ 207 h 292"/>
              <a:gd name="T82" fmla="*/ 383 w 383"/>
              <a:gd name="T83" fmla="*/ 170 h 292"/>
              <a:gd name="T84" fmla="*/ 383 w 383"/>
              <a:gd name="T85" fmla="*/ 96 h 292"/>
              <a:gd name="T86" fmla="*/ 375 w 383"/>
              <a:gd name="T87" fmla="*/ 66 h 292"/>
              <a:gd name="T88" fmla="*/ 351 w 383"/>
              <a:gd name="T89" fmla="*/ 32 h 292"/>
              <a:gd name="T90" fmla="*/ 318 w 383"/>
              <a:gd name="T91" fmla="*/ 9 h 292"/>
              <a:gd name="T92" fmla="*/ 287 w 383"/>
              <a:gd name="T93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83" h="292">
                <a:moveTo>
                  <a:pt x="146" y="198"/>
                </a:moveTo>
                <a:lnTo>
                  <a:pt x="146" y="198"/>
                </a:lnTo>
                <a:lnTo>
                  <a:pt x="130" y="196"/>
                </a:lnTo>
                <a:lnTo>
                  <a:pt x="113" y="195"/>
                </a:lnTo>
                <a:lnTo>
                  <a:pt x="98" y="191"/>
                </a:lnTo>
                <a:lnTo>
                  <a:pt x="84" y="188"/>
                </a:lnTo>
                <a:lnTo>
                  <a:pt x="61" y="180"/>
                </a:lnTo>
                <a:lnTo>
                  <a:pt x="41" y="168"/>
                </a:lnTo>
                <a:lnTo>
                  <a:pt x="27" y="158"/>
                </a:lnTo>
                <a:lnTo>
                  <a:pt x="17" y="148"/>
                </a:lnTo>
                <a:lnTo>
                  <a:pt x="9" y="139"/>
                </a:lnTo>
                <a:lnTo>
                  <a:pt x="9" y="139"/>
                </a:lnTo>
                <a:lnTo>
                  <a:pt x="21" y="148"/>
                </a:lnTo>
                <a:lnTo>
                  <a:pt x="34" y="155"/>
                </a:lnTo>
                <a:lnTo>
                  <a:pt x="47" y="161"/>
                </a:lnTo>
                <a:lnTo>
                  <a:pt x="63" y="168"/>
                </a:lnTo>
                <a:lnTo>
                  <a:pt x="93" y="176"/>
                </a:lnTo>
                <a:lnTo>
                  <a:pt x="123" y="183"/>
                </a:lnTo>
                <a:lnTo>
                  <a:pt x="151" y="186"/>
                </a:lnTo>
                <a:lnTo>
                  <a:pt x="175" y="188"/>
                </a:lnTo>
                <a:lnTo>
                  <a:pt x="209" y="190"/>
                </a:lnTo>
                <a:lnTo>
                  <a:pt x="209" y="190"/>
                </a:lnTo>
                <a:lnTo>
                  <a:pt x="212" y="190"/>
                </a:lnTo>
                <a:lnTo>
                  <a:pt x="212" y="190"/>
                </a:lnTo>
                <a:lnTo>
                  <a:pt x="212" y="190"/>
                </a:lnTo>
                <a:lnTo>
                  <a:pt x="212" y="190"/>
                </a:lnTo>
                <a:lnTo>
                  <a:pt x="178" y="195"/>
                </a:lnTo>
                <a:lnTo>
                  <a:pt x="146" y="198"/>
                </a:lnTo>
                <a:close/>
                <a:moveTo>
                  <a:pt x="215" y="0"/>
                </a:moveTo>
                <a:lnTo>
                  <a:pt x="215" y="0"/>
                </a:lnTo>
                <a:lnTo>
                  <a:pt x="220" y="2"/>
                </a:lnTo>
                <a:lnTo>
                  <a:pt x="220" y="2"/>
                </a:lnTo>
                <a:lnTo>
                  <a:pt x="237" y="12"/>
                </a:lnTo>
                <a:lnTo>
                  <a:pt x="252" y="22"/>
                </a:lnTo>
                <a:lnTo>
                  <a:pt x="252" y="22"/>
                </a:lnTo>
                <a:lnTo>
                  <a:pt x="264" y="32"/>
                </a:lnTo>
                <a:lnTo>
                  <a:pt x="274" y="42"/>
                </a:lnTo>
                <a:lnTo>
                  <a:pt x="274" y="42"/>
                </a:lnTo>
                <a:lnTo>
                  <a:pt x="291" y="62"/>
                </a:lnTo>
                <a:lnTo>
                  <a:pt x="303" y="77"/>
                </a:lnTo>
                <a:lnTo>
                  <a:pt x="303" y="77"/>
                </a:lnTo>
                <a:lnTo>
                  <a:pt x="309" y="91"/>
                </a:lnTo>
                <a:lnTo>
                  <a:pt x="309" y="91"/>
                </a:lnTo>
                <a:lnTo>
                  <a:pt x="304" y="84"/>
                </a:lnTo>
                <a:lnTo>
                  <a:pt x="304" y="84"/>
                </a:lnTo>
                <a:lnTo>
                  <a:pt x="289" y="97"/>
                </a:lnTo>
                <a:lnTo>
                  <a:pt x="276" y="108"/>
                </a:lnTo>
                <a:lnTo>
                  <a:pt x="259" y="118"/>
                </a:lnTo>
                <a:lnTo>
                  <a:pt x="237" y="128"/>
                </a:lnTo>
                <a:lnTo>
                  <a:pt x="212" y="136"/>
                </a:lnTo>
                <a:lnTo>
                  <a:pt x="183" y="143"/>
                </a:lnTo>
                <a:lnTo>
                  <a:pt x="167" y="144"/>
                </a:lnTo>
                <a:lnTo>
                  <a:pt x="150" y="146"/>
                </a:lnTo>
                <a:lnTo>
                  <a:pt x="150" y="146"/>
                </a:lnTo>
                <a:lnTo>
                  <a:pt x="140" y="146"/>
                </a:lnTo>
                <a:lnTo>
                  <a:pt x="140" y="146"/>
                </a:lnTo>
                <a:lnTo>
                  <a:pt x="115" y="144"/>
                </a:lnTo>
                <a:lnTo>
                  <a:pt x="93" y="141"/>
                </a:lnTo>
                <a:lnTo>
                  <a:pt x="74" y="138"/>
                </a:lnTo>
                <a:lnTo>
                  <a:pt x="59" y="133"/>
                </a:lnTo>
                <a:lnTo>
                  <a:pt x="46" y="126"/>
                </a:lnTo>
                <a:lnTo>
                  <a:pt x="36" y="121"/>
                </a:lnTo>
                <a:lnTo>
                  <a:pt x="26" y="114"/>
                </a:lnTo>
                <a:lnTo>
                  <a:pt x="26" y="114"/>
                </a:lnTo>
                <a:lnTo>
                  <a:pt x="24" y="119"/>
                </a:lnTo>
                <a:lnTo>
                  <a:pt x="24" y="119"/>
                </a:lnTo>
                <a:lnTo>
                  <a:pt x="24" y="116"/>
                </a:lnTo>
                <a:lnTo>
                  <a:pt x="24" y="116"/>
                </a:lnTo>
                <a:lnTo>
                  <a:pt x="24" y="104"/>
                </a:lnTo>
                <a:lnTo>
                  <a:pt x="24" y="104"/>
                </a:lnTo>
                <a:lnTo>
                  <a:pt x="26" y="87"/>
                </a:lnTo>
                <a:lnTo>
                  <a:pt x="31" y="66"/>
                </a:lnTo>
                <a:lnTo>
                  <a:pt x="31" y="66"/>
                </a:lnTo>
                <a:lnTo>
                  <a:pt x="36" y="54"/>
                </a:lnTo>
                <a:lnTo>
                  <a:pt x="42" y="40"/>
                </a:lnTo>
                <a:lnTo>
                  <a:pt x="42" y="40"/>
                </a:lnTo>
                <a:lnTo>
                  <a:pt x="49" y="30"/>
                </a:lnTo>
                <a:lnTo>
                  <a:pt x="59" y="20"/>
                </a:lnTo>
                <a:lnTo>
                  <a:pt x="59" y="20"/>
                </a:lnTo>
                <a:lnTo>
                  <a:pt x="47" y="29"/>
                </a:lnTo>
                <a:lnTo>
                  <a:pt x="37" y="37"/>
                </a:lnTo>
                <a:lnTo>
                  <a:pt x="27" y="49"/>
                </a:lnTo>
                <a:lnTo>
                  <a:pt x="19" y="61"/>
                </a:lnTo>
                <a:lnTo>
                  <a:pt x="12" y="72"/>
                </a:lnTo>
                <a:lnTo>
                  <a:pt x="7" y="86"/>
                </a:lnTo>
                <a:lnTo>
                  <a:pt x="4" y="99"/>
                </a:lnTo>
                <a:lnTo>
                  <a:pt x="0" y="114"/>
                </a:lnTo>
                <a:lnTo>
                  <a:pt x="0" y="146"/>
                </a:lnTo>
                <a:lnTo>
                  <a:pt x="0" y="146"/>
                </a:lnTo>
                <a:lnTo>
                  <a:pt x="0" y="146"/>
                </a:lnTo>
                <a:lnTo>
                  <a:pt x="2" y="161"/>
                </a:lnTo>
                <a:lnTo>
                  <a:pt x="5" y="176"/>
                </a:lnTo>
                <a:lnTo>
                  <a:pt x="9" y="190"/>
                </a:lnTo>
                <a:lnTo>
                  <a:pt x="16" y="203"/>
                </a:lnTo>
                <a:lnTo>
                  <a:pt x="22" y="217"/>
                </a:lnTo>
                <a:lnTo>
                  <a:pt x="29" y="228"/>
                </a:lnTo>
                <a:lnTo>
                  <a:pt x="39" y="240"/>
                </a:lnTo>
                <a:lnTo>
                  <a:pt x="49" y="250"/>
                </a:lnTo>
                <a:lnTo>
                  <a:pt x="59" y="259"/>
                </a:lnTo>
                <a:lnTo>
                  <a:pt x="71" y="267"/>
                </a:lnTo>
                <a:lnTo>
                  <a:pt x="83" y="275"/>
                </a:lnTo>
                <a:lnTo>
                  <a:pt x="96" y="280"/>
                </a:lnTo>
                <a:lnTo>
                  <a:pt x="111" y="285"/>
                </a:lnTo>
                <a:lnTo>
                  <a:pt x="125" y="289"/>
                </a:lnTo>
                <a:lnTo>
                  <a:pt x="140" y="292"/>
                </a:lnTo>
                <a:lnTo>
                  <a:pt x="155" y="292"/>
                </a:lnTo>
                <a:lnTo>
                  <a:pt x="259" y="292"/>
                </a:lnTo>
                <a:lnTo>
                  <a:pt x="259" y="292"/>
                </a:lnTo>
                <a:lnTo>
                  <a:pt x="259" y="292"/>
                </a:lnTo>
                <a:lnTo>
                  <a:pt x="259" y="292"/>
                </a:lnTo>
                <a:lnTo>
                  <a:pt x="272" y="292"/>
                </a:lnTo>
                <a:lnTo>
                  <a:pt x="284" y="290"/>
                </a:lnTo>
                <a:lnTo>
                  <a:pt x="296" y="287"/>
                </a:lnTo>
                <a:lnTo>
                  <a:pt x="308" y="284"/>
                </a:lnTo>
                <a:lnTo>
                  <a:pt x="318" y="277"/>
                </a:lnTo>
                <a:lnTo>
                  <a:pt x="328" y="272"/>
                </a:lnTo>
                <a:lnTo>
                  <a:pt x="338" y="265"/>
                </a:lnTo>
                <a:lnTo>
                  <a:pt x="346" y="257"/>
                </a:lnTo>
                <a:lnTo>
                  <a:pt x="355" y="248"/>
                </a:lnTo>
                <a:lnTo>
                  <a:pt x="361" y="238"/>
                </a:lnTo>
                <a:lnTo>
                  <a:pt x="368" y="228"/>
                </a:lnTo>
                <a:lnTo>
                  <a:pt x="373" y="217"/>
                </a:lnTo>
                <a:lnTo>
                  <a:pt x="378" y="207"/>
                </a:lnTo>
                <a:lnTo>
                  <a:pt x="380" y="195"/>
                </a:lnTo>
                <a:lnTo>
                  <a:pt x="383" y="181"/>
                </a:lnTo>
                <a:lnTo>
                  <a:pt x="383" y="170"/>
                </a:lnTo>
                <a:lnTo>
                  <a:pt x="383" y="108"/>
                </a:lnTo>
                <a:lnTo>
                  <a:pt x="383" y="108"/>
                </a:lnTo>
                <a:lnTo>
                  <a:pt x="383" y="96"/>
                </a:lnTo>
                <a:lnTo>
                  <a:pt x="381" y="86"/>
                </a:lnTo>
                <a:lnTo>
                  <a:pt x="378" y="76"/>
                </a:lnTo>
                <a:lnTo>
                  <a:pt x="375" y="66"/>
                </a:lnTo>
                <a:lnTo>
                  <a:pt x="370" y="56"/>
                </a:lnTo>
                <a:lnTo>
                  <a:pt x="365" y="47"/>
                </a:lnTo>
                <a:lnTo>
                  <a:pt x="351" y="32"/>
                </a:lnTo>
                <a:lnTo>
                  <a:pt x="336" y="19"/>
                </a:lnTo>
                <a:lnTo>
                  <a:pt x="328" y="14"/>
                </a:lnTo>
                <a:lnTo>
                  <a:pt x="318" y="9"/>
                </a:lnTo>
                <a:lnTo>
                  <a:pt x="308" y="5"/>
                </a:lnTo>
                <a:lnTo>
                  <a:pt x="297" y="2"/>
                </a:lnTo>
                <a:lnTo>
                  <a:pt x="287" y="0"/>
                </a:lnTo>
                <a:lnTo>
                  <a:pt x="276" y="0"/>
                </a:lnTo>
                <a:lnTo>
                  <a:pt x="215" y="0"/>
                </a:lnTo>
                <a:close/>
              </a:path>
            </a:pathLst>
          </a:custGeom>
          <a:solidFill>
            <a:srgbClr val="ECD9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Freeform 92"/>
          <p:cNvSpPr/>
          <p:nvPr>
            <p:custDataLst>
              <p:tags r:id="rId89"/>
            </p:custDataLst>
          </p:nvPr>
        </p:nvSpPr>
        <p:spPr bwMode="auto">
          <a:xfrm>
            <a:off x="1577119" y="1095275"/>
            <a:ext cx="223049" cy="63728"/>
          </a:xfrm>
          <a:custGeom>
            <a:avLst/>
            <a:gdLst>
              <a:gd name="T0" fmla="*/ 137 w 203"/>
              <a:gd name="T1" fmla="*/ 59 h 59"/>
              <a:gd name="T2" fmla="*/ 137 w 203"/>
              <a:gd name="T3" fmla="*/ 59 h 59"/>
              <a:gd name="T4" fmla="*/ 121 w 203"/>
              <a:gd name="T5" fmla="*/ 57 h 59"/>
              <a:gd name="T6" fmla="*/ 104 w 203"/>
              <a:gd name="T7" fmla="*/ 56 h 59"/>
              <a:gd name="T8" fmla="*/ 89 w 203"/>
              <a:gd name="T9" fmla="*/ 52 h 59"/>
              <a:gd name="T10" fmla="*/ 75 w 203"/>
              <a:gd name="T11" fmla="*/ 49 h 59"/>
              <a:gd name="T12" fmla="*/ 52 w 203"/>
              <a:gd name="T13" fmla="*/ 41 h 59"/>
              <a:gd name="T14" fmla="*/ 32 w 203"/>
              <a:gd name="T15" fmla="*/ 29 h 59"/>
              <a:gd name="T16" fmla="*/ 18 w 203"/>
              <a:gd name="T17" fmla="*/ 19 h 59"/>
              <a:gd name="T18" fmla="*/ 8 w 203"/>
              <a:gd name="T19" fmla="*/ 9 h 59"/>
              <a:gd name="T20" fmla="*/ 0 w 203"/>
              <a:gd name="T21" fmla="*/ 0 h 59"/>
              <a:gd name="T22" fmla="*/ 0 w 203"/>
              <a:gd name="T23" fmla="*/ 0 h 59"/>
              <a:gd name="T24" fmla="*/ 12 w 203"/>
              <a:gd name="T25" fmla="*/ 9 h 59"/>
              <a:gd name="T26" fmla="*/ 25 w 203"/>
              <a:gd name="T27" fmla="*/ 16 h 59"/>
              <a:gd name="T28" fmla="*/ 38 w 203"/>
              <a:gd name="T29" fmla="*/ 22 h 59"/>
              <a:gd name="T30" fmla="*/ 54 w 203"/>
              <a:gd name="T31" fmla="*/ 29 h 59"/>
              <a:gd name="T32" fmla="*/ 84 w 203"/>
              <a:gd name="T33" fmla="*/ 37 h 59"/>
              <a:gd name="T34" fmla="*/ 114 w 203"/>
              <a:gd name="T35" fmla="*/ 44 h 59"/>
              <a:gd name="T36" fmla="*/ 142 w 203"/>
              <a:gd name="T37" fmla="*/ 47 h 59"/>
              <a:gd name="T38" fmla="*/ 166 w 203"/>
              <a:gd name="T39" fmla="*/ 49 h 59"/>
              <a:gd name="T40" fmla="*/ 200 w 203"/>
              <a:gd name="T41" fmla="*/ 51 h 59"/>
              <a:gd name="T42" fmla="*/ 200 w 203"/>
              <a:gd name="T43" fmla="*/ 51 h 59"/>
              <a:gd name="T44" fmla="*/ 203 w 203"/>
              <a:gd name="T45" fmla="*/ 51 h 59"/>
              <a:gd name="T46" fmla="*/ 203 w 203"/>
              <a:gd name="T47" fmla="*/ 51 h 59"/>
              <a:gd name="T48" fmla="*/ 203 w 203"/>
              <a:gd name="T49" fmla="*/ 51 h 59"/>
              <a:gd name="T50" fmla="*/ 203 w 203"/>
              <a:gd name="T51" fmla="*/ 51 h 59"/>
              <a:gd name="T52" fmla="*/ 169 w 203"/>
              <a:gd name="T53" fmla="*/ 56 h 59"/>
              <a:gd name="T54" fmla="*/ 137 w 203"/>
              <a:gd name="T55" fmla="*/ 59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3" h="59">
                <a:moveTo>
                  <a:pt x="137" y="59"/>
                </a:moveTo>
                <a:lnTo>
                  <a:pt x="137" y="59"/>
                </a:lnTo>
                <a:lnTo>
                  <a:pt x="121" y="57"/>
                </a:lnTo>
                <a:lnTo>
                  <a:pt x="104" y="56"/>
                </a:lnTo>
                <a:lnTo>
                  <a:pt x="89" y="52"/>
                </a:lnTo>
                <a:lnTo>
                  <a:pt x="75" y="49"/>
                </a:lnTo>
                <a:lnTo>
                  <a:pt x="52" y="41"/>
                </a:lnTo>
                <a:lnTo>
                  <a:pt x="32" y="29"/>
                </a:lnTo>
                <a:lnTo>
                  <a:pt x="18" y="19"/>
                </a:lnTo>
                <a:lnTo>
                  <a:pt x="8" y="9"/>
                </a:lnTo>
                <a:lnTo>
                  <a:pt x="0" y="0"/>
                </a:lnTo>
                <a:lnTo>
                  <a:pt x="0" y="0"/>
                </a:lnTo>
                <a:lnTo>
                  <a:pt x="12" y="9"/>
                </a:lnTo>
                <a:lnTo>
                  <a:pt x="25" y="16"/>
                </a:lnTo>
                <a:lnTo>
                  <a:pt x="38" y="22"/>
                </a:lnTo>
                <a:lnTo>
                  <a:pt x="54" y="29"/>
                </a:lnTo>
                <a:lnTo>
                  <a:pt x="84" y="37"/>
                </a:lnTo>
                <a:lnTo>
                  <a:pt x="114" y="44"/>
                </a:lnTo>
                <a:lnTo>
                  <a:pt x="142" y="47"/>
                </a:lnTo>
                <a:lnTo>
                  <a:pt x="166" y="49"/>
                </a:lnTo>
                <a:lnTo>
                  <a:pt x="200" y="51"/>
                </a:lnTo>
                <a:lnTo>
                  <a:pt x="200" y="51"/>
                </a:lnTo>
                <a:lnTo>
                  <a:pt x="203" y="51"/>
                </a:lnTo>
                <a:lnTo>
                  <a:pt x="203" y="51"/>
                </a:lnTo>
                <a:lnTo>
                  <a:pt x="203" y="51"/>
                </a:lnTo>
                <a:lnTo>
                  <a:pt x="203" y="51"/>
                </a:lnTo>
                <a:lnTo>
                  <a:pt x="169" y="56"/>
                </a:lnTo>
                <a:lnTo>
                  <a:pt x="137" y="59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5" name="Freeform 93"/>
          <p:cNvSpPr/>
          <p:nvPr>
            <p:custDataLst>
              <p:tags r:id="rId90"/>
            </p:custDataLst>
          </p:nvPr>
        </p:nvSpPr>
        <p:spPr bwMode="auto">
          <a:xfrm>
            <a:off x="1567678" y="940675"/>
            <a:ext cx="422494" cy="323362"/>
          </a:xfrm>
          <a:custGeom>
            <a:avLst/>
            <a:gdLst>
              <a:gd name="T0" fmla="*/ 215 w 383"/>
              <a:gd name="T1" fmla="*/ 0 h 292"/>
              <a:gd name="T2" fmla="*/ 220 w 383"/>
              <a:gd name="T3" fmla="*/ 2 h 292"/>
              <a:gd name="T4" fmla="*/ 252 w 383"/>
              <a:gd name="T5" fmla="*/ 22 h 292"/>
              <a:gd name="T6" fmla="*/ 264 w 383"/>
              <a:gd name="T7" fmla="*/ 32 h 292"/>
              <a:gd name="T8" fmla="*/ 274 w 383"/>
              <a:gd name="T9" fmla="*/ 42 h 292"/>
              <a:gd name="T10" fmla="*/ 303 w 383"/>
              <a:gd name="T11" fmla="*/ 77 h 292"/>
              <a:gd name="T12" fmla="*/ 309 w 383"/>
              <a:gd name="T13" fmla="*/ 91 h 292"/>
              <a:gd name="T14" fmla="*/ 304 w 383"/>
              <a:gd name="T15" fmla="*/ 84 h 292"/>
              <a:gd name="T16" fmla="*/ 289 w 383"/>
              <a:gd name="T17" fmla="*/ 97 h 292"/>
              <a:gd name="T18" fmla="*/ 259 w 383"/>
              <a:gd name="T19" fmla="*/ 118 h 292"/>
              <a:gd name="T20" fmla="*/ 212 w 383"/>
              <a:gd name="T21" fmla="*/ 136 h 292"/>
              <a:gd name="T22" fmla="*/ 167 w 383"/>
              <a:gd name="T23" fmla="*/ 144 h 292"/>
              <a:gd name="T24" fmla="*/ 150 w 383"/>
              <a:gd name="T25" fmla="*/ 146 h 292"/>
              <a:gd name="T26" fmla="*/ 140 w 383"/>
              <a:gd name="T27" fmla="*/ 146 h 292"/>
              <a:gd name="T28" fmla="*/ 93 w 383"/>
              <a:gd name="T29" fmla="*/ 141 h 292"/>
              <a:gd name="T30" fmla="*/ 59 w 383"/>
              <a:gd name="T31" fmla="*/ 133 h 292"/>
              <a:gd name="T32" fmla="*/ 36 w 383"/>
              <a:gd name="T33" fmla="*/ 121 h 292"/>
              <a:gd name="T34" fmla="*/ 26 w 383"/>
              <a:gd name="T35" fmla="*/ 114 h 292"/>
              <a:gd name="T36" fmla="*/ 24 w 383"/>
              <a:gd name="T37" fmla="*/ 119 h 292"/>
              <a:gd name="T38" fmla="*/ 24 w 383"/>
              <a:gd name="T39" fmla="*/ 116 h 292"/>
              <a:gd name="T40" fmla="*/ 24 w 383"/>
              <a:gd name="T41" fmla="*/ 104 h 292"/>
              <a:gd name="T42" fmla="*/ 31 w 383"/>
              <a:gd name="T43" fmla="*/ 66 h 292"/>
              <a:gd name="T44" fmla="*/ 36 w 383"/>
              <a:gd name="T45" fmla="*/ 54 h 292"/>
              <a:gd name="T46" fmla="*/ 42 w 383"/>
              <a:gd name="T47" fmla="*/ 40 h 292"/>
              <a:gd name="T48" fmla="*/ 59 w 383"/>
              <a:gd name="T49" fmla="*/ 20 h 292"/>
              <a:gd name="T50" fmla="*/ 47 w 383"/>
              <a:gd name="T51" fmla="*/ 29 h 292"/>
              <a:gd name="T52" fmla="*/ 27 w 383"/>
              <a:gd name="T53" fmla="*/ 49 h 292"/>
              <a:gd name="T54" fmla="*/ 12 w 383"/>
              <a:gd name="T55" fmla="*/ 72 h 292"/>
              <a:gd name="T56" fmla="*/ 4 w 383"/>
              <a:gd name="T57" fmla="*/ 99 h 292"/>
              <a:gd name="T58" fmla="*/ 0 w 383"/>
              <a:gd name="T59" fmla="*/ 146 h 292"/>
              <a:gd name="T60" fmla="*/ 0 w 383"/>
              <a:gd name="T61" fmla="*/ 146 h 292"/>
              <a:gd name="T62" fmla="*/ 5 w 383"/>
              <a:gd name="T63" fmla="*/ 176 h 292"/>
              <a:gd name="T64" fmla="*/ 16 w 383"/>
              <a:gd name="T65" fmla="*/ 203 h 292"/>
              <a:gd name="T66" fmla="*/ 29 w 383"/>
              <a:gd name="T67" fmla="*/ 228 h 292"/>
              <a:gd name="T68" fmla="*/ 49 w 383"/>
              <a:gd name="T69" fmla="*/ 250 h 292"/>
              <a:gd name="T70" fmla="*/ 71 w 383"/>
              <a:gd name="T71" fmla="*/ 267 h 292"/>
              <a:gd name="T72" fmla="*/ 96 w 383"/>
              <a:gd name="T73" fmla="*/ 280 h 292"/>
              <a:gd name="T74" fmla="*/ 125 w 383"/>
              <a:gd name="T75" fmla="*/ 289 h 292"/>
              <a:gd name="T76" fmla="*/ 155 w 383"/>
              <a:gd name="T77" fmla="*/ 292 h 292"/>
              <a:gd name="T78" fmla="*/ 259 w 383"/>
              <a:gd name="T79" fmla="*/ 292 h 292"/>
              <a:gd name="T80" fmla="*/ 259 w 383"/>
              <a:gd name="T81" fmla="*/ 292 h 292"/>
              <a:gd name="T82" fmla="*/ 284 w 383"/>
              <a:gd name="T83" fmla="*/ 290 h 292"/>
              <a:gd name="T84" fmla="*/ 308 w 383"/>
              <a:gd name="T85" fmla="*/ 284 h 292"/>
              <a:gd name="T86" fmla="*/ 328 w 383"/>
              <a:gd name="T87" fmla="*/ 272 h 292"/>
              <a:gd name="T88" fmla="*/ 346 w 383"/>
              <a:gd name="T89" fmla="*/ 257 h 292"/>
              <a:gd name="T90" fmla="*/ 361 w 383"/>
              <a:gd name="T91" fmla="*/ 238 h 292"/>
              <a:gd name="T92" fmla="*/ 373 w 383"/>
              <a:gd name="T93" fmla="*/ 217 h 292"/>
              <a:gd name="T94" fmla="*/ 380 w 383"/>
              <a:gd name="T95" fmla="*/ 195 h 292"/>
              <a:gd name="T96" fmla="*/ 383 w 383"/>
              <a:gd name="T97" fmla="*/ 170 h 292"/>
              <a:gd name="T98" fmla="*/ 383 w 383"/>
              <a:gd name="T99" fmla="*/ 108 h 292"/>
              <a:gd name="T100" fmla="*/ 381 w 383"/>
              <a:gd name="T101" fmla="*/ 86 h 292"/>
              <a:gd name="T102" fmla="*/ 375 w 383"/>
              <a:gd name="T103" fmla="*/ 66 h 292"/>
              <a:gd name="T104" fmla="*/ 365 w 383"/>
              <a:gd name="T105" fmla="*/ 47 h 292"/>
              <a:gd name="T106" fmla="*/ 336 w 383"/>
              <a:gd name="T107" fmla="*/ 19 h 292"/>
              <a:gd name="T108" fmla="*/ 318 w 383"/>
              <a:gd name="T109" fmla="*/ 9 h 292"/>
              <a:gd name="T110" fmla="*/ 297 w 383"/>
              <a:gd name="T111" fmla="*/ 2 h 292"/>
              <a:gd name="T112" fmla="*/ 276 w 383"/>
              <a:gd name="T113" fmla="*/ 0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83" h="292">
                <a:moveTo>
                  <a:pt x="215" y="0"/>
                </a:moveTo>
                <a:lnTo>
                  <a:pt x="215" y="0"/>
                </a:lnTo>
                <a:lnTo>
                  <a:pt x="220" y="2"/>
                </a:lnTo>
                <a:lnTo>
                  <a:pt x="220" y="2"/>
                </a:lnTo>
                <a:lnTo>
                  <a:pt x="237" y="12"/>
                </a:lnTo>
                <a:lnTo>
                  <a:pt x="252" y="22"/>
                </a:lnTo>
                <a:lnTo>
                  <a:pt x="252" y="22"/>
                </a:lnTo>
                <a:lnTo>
                  <a:pt x="264" y="32"/>
                </a:lnTo>
                <a:lnTo>
                  <a:pt x="274" y="42"/>
                </a:lnTo>
                <a:lnTo>
                  <a:pt x="274" y="42"/>
                </a:lnTo>
                <a:lnTo>
                  <a:pt x="291" y="62"/>
                </a:lnTo>
                <a:lnTo>
                  <a:pt x="303" y="77"/>
                </a:lnTo>
                <a:lnTo>
                  <a:pt x="303" y="77"/>
                </a:lnTo>
                <a:lnTo>
                  <a:pt x="309" y="91"/>
                </a:lnTo>
                <a:lnTo>
                  <a:pt x="309" y="91"/>
                </a:lnTo>
                <a:lnTo>
                  <a:pt x="304" y="84"/>
                </a:lnTo>
                <a:lnTo>
                  <a:pt x="304" y="84"/>
                </a:lnTo>
                <a:lnTo>
                  <a:pt x="289" y="97"/>
                </a:lnTo>
                <a:lnTo>
                  <a:pt x="276" y="108"/>
                </a:lnTo>
                <a:lnTo>
                  <a:pt x="259" y="118"/>
                </a:lnTo>
                <a:lnTo>
                  <a:pt x="237" y="128"/>
                </a:lnTo>
                <a:lnTo>
                  <a:pt x="212" y="136"/>
                </a:lnTo>
                <a:lnTo>
                  <a:pt x="183" y="143"/>
                </a:lnTo>
                <a:lnTo>
                  <a:pt x="167" y="144"/>
                </a:lnTo>
                <a:lnTo>
                  <a:pt x="150" y="146"/>
                </a:lnTo>
                <a:lnTo>
                  <a:pt x="150" y="146"/>
                </a:lnTo>
                <a:lnTo>
                  <a:pt x="140" y="146"/>
                </a:lnTo>
                <a:lnTo>
                  <a:pt x="140" y="146"/>
                </a:lnTo>
                <a:lnTo>
                  <a:pt x="115" y="144"/>
                </a:lnTo>
                <a:lnTo>
                  <a:pt x="93" y="141"/>
                </a:lnTo>
                <a:lnTo>
                  <a:pt x="74" y="138"/>
                </a:lnTo>
                <a:lnTo>
                  <a:pt x="59" y="133"/>
                </a:lnTo>
                <a:lnTo>
                  <a:pt x="46" y="126"/>
                </a:lnTo>
                <a:lnTo>
                  <a:pt x="36" y="121"/>
                </a:lnTo>
                <a:lnTo>
                  <a:pt x="26" y="114"/>
                </a:lnTo>
                <a:lnTo>
                  <a:pt x="26" y="114"/>
                </a:lnTo>
                <a:lnTo>
                  <a:pt x="24" y="119"/>
                </a:lnTo>
                <a:lnTo>
                  <a:pt x="24" y="119"/>
                </a:lnTo>
                <a:lnTo>
                  <a:pt x="24" y="116"/>
                </a:lnTo>
                <a:lnTo>
                  <a:pt x="24" y="116"/>
                </a:lnTo>
                <a:lnTo>
                  <a:pt x="24" y="104"/>
                </a:lnTo>
                <a:lnTo>
                  <a:pt x="24" y="104"/>
                </a:lnTo>
                <a:lnTo>
                  <a:pt x="26" y="87"/>
                </a:lnTo>
                <a:lnTo>
                  <a:pt x="31" y="66"/>
                </a:lnTo>
                <a:lnTo>
                  <a:pt x="31" y="66"/>
                </a:lnTo>
                <a:lnTo>
                  <a:pt x="36" y="54"/>
                </a:lnTo>
                <a:lnTo>
                  <a:pt x="42" y="40"/>
                </a:lnTo>
                <a:lnTo>
                  <a:pt x="42" y="40"/>
                </a:lnTo>
                <a:lnTo>
                  <a:pt x="49" y="30"/>
                </a:lnTo>
                <a:lnTo>
                  <a:pt x="59" y="20"/>
                </a:lnTo>
                <a:lnTo>
                  <a:pt x="59" y="20"/>
                </a:lnTo>
                <a:lnTo>
                  <a:pt x="47" y="29"/>
                </a:lnTo>
                <a:lnTo>
                  <a:pt x="37" y="37"/>
                </a:lnTo>
                <a:lnTo>
                  <a:pt x="27" y="49"/>
                </a:lnTo>
                <a:lnTo>
                  <a:pt x="19" y="61"/>
                </a:lnTo>
                <a:lnTo>
                  <a:pt x="12" y="72"/>
                </a:lnTo>
                <a:lnTo>
                  <a:pt x="7" y="86"/>
                </a:lnTo>
                <a:lnTo>
                  <a:pt x="4" y="99"/>
                </a:lnTo>
                <a:lnTo>
                  <a:pt x="0" y="114"/>
                </a:lnTo>
                <a:lnTo>
                  <a:pt x="0" y="146"/>
                </a:lnTo>
                <a:lnTo>
                  <a:pt x="0" y="146"/>
                </a:lnTo>
                <a:lnTo>
                  <a:pt x="0" y="146"/>
                </a:lnTo>
                <a:lnTo>
                  <a:pt x="2" y="161"/>
                </a:lnTo>
                <a:lnTo>
                  <a:pt x="5" y="176"/>
                </a:lnTo>
                <a:lnTo>
                  <a:pt x="9" y="190"/>
                </a:lnTo>
                <a:lnTo>
                  <a:pt x="16" y="203"/>
                </a:lnTo>
                <a:lnTo>
                  <a:pt x="22" y="217"/>
                </a:lnTo>
                <a:lnTo>
                  <a:pt x="29" y="228"/>
                </a:lnTo>
                <a:lnTo>
                  <a:pt x="39" y="240"/>
                </a:lnTo>
                <a:lnTo>
                  <a:pt x="49" y="250"/>
                </a:lnTo>
                <a:lnTo>
                  <a:pt x="59" y="259"/>
                </a:lnTo>
                <a:lnTo>
                  <a:pt x="71" y="267"/>
                </a:lnTo>
                <a:lnTo>
                  <a:pt x="83" y="275"/>
                </a:lnTo>
                <a:lnTo>
                  <a:pt x="96" y="280"/>
                </a:lnTo>
                <a:lnTo>
                  <a:pt x="111" y="285"/>
                </a:lnTo>
                <a:lnTo>
                  <a:pt x="125" y="289"/>
                </a:lnTo>
                <a:lnTo>
                  <a:pt x="140" y="292"/>
                </a:lnTo>
                <a:lnTo>
                  <a:pt x="155" y="292"/>
                </a:lnTo>
                <a:lnTo>
                  <a:pt x="259" y="292"/>
                </a:lnTo>
                <a:lnTo>
                  <a:pt x="259" y="292"/>
                </a:lnTo>
                <a:lnTo>
                  <a:pt x="259" y="292"/>
                </a:lnTo>
                <a:lnTo>
                  <a:pt x="259" y="292"/>
                </a:lnTo>
                <a:lnTo>
                  <a:pt x="272" y="292"/>
                </a:lnTo>
                <a:lnTo>
                  <a:pt x="284" y="290"/>
                </a:lnTo>
                <a:lnTo>
                  <a:pt x="296" y="287"/>
                </a:lnTo>
                <a:lnTo>
                  <a:pt x="308" y="284"/>
                </a:lnTo>
                <a:lnTo>
                  <a:pt x="318" y="277"/>
                </a:lnTo>
                <a:lnTo>
                  <a:pt x="328" y="272"/>
                </a:lnTo>
                <a:lnTo>
                  <a:pt x="338" y="265"/>
                </a:lnTo>
                <a:lnTo>
                  <a:pt x="346" y="257"/>
                </a:lnTo>
                <a:lnTo>
                  <a:pt x="355" y="248"/>
                </a:lnTo>
                <a:lnTo>
                  <a:pt x="361" y="238"/>
                </a:lnTo>
                <a:lnTo>
                  <a:pt x="368" y="228"/>
                </a:lnTo>
                <a:lnTo>
                  <a:pt x="373" y="217"/>
                </a:lnTo>
                <a:lnTo>
                  <a:pt x="378" y="207"/>
                </a:lnTo>
                <a:lnTo>
                  <a:pt x="380" y="195"/>
                </a:lnTo>
                <a:lnTo>
                  <a:pt x="383" y="181"/>
                </a:lnTo>
                <a:lnTo>
                  <a:pt x="383" y="170"/>
                </a:lnTo>
                <a:lnTo>
                  <a:pt x="383" y="108"/>
                </a:lnTo>
                <a:lnTo>
                  <a:pt x="383" y="108"/>
                </a:lnTo>
                <a:lnTo>
                  <a:pt x="383" y="96"/>
                </a:lnTo>
                <a:lnTo>
                  <a:pt x="381" y="86"/>
                </a:lnTo>
                <a:lnTo>
                  <a:pt x="378" y="76"/>
                </a:lnTo>
                <a:lnTo>
                  <a:pt x="375" y="66"/>
                </a:lnTo>
                <a:lnTo>
                  <a:pt x="370" y="56"/>
                </a:lnTo>
                <a:lnTo>
                  <a:pt x="365" y="47"/>
                </a:lnTo>
                <a:lnTo>
                  <a:pt x="351" y="32"/>
                </a:lnTo>
                <a:lnTo>
                  <a:pt x="336" y="19"/>
                </a:lnTo>
                <a:lnTo>
                  <a:pt x="328" y="14"/>
                </a:lnTo>
                <a:lnTo>
                  <a:pt x="318" y="9"/>
                </a:lnTo>
                <a:lnTo>
                  <a:pt x="308" y="5"/>
                </a:lnTo>
                <a:lnTo>
                  <a:pt x="297" y="2"/>
                </a:lnTo>
                <a:lnTo>
                  <a:pt x="287" y="0"/>
                </a:lnTo>
                <a:lnTo>
                  <a:pt x="276" y="0"/>
                </a:lnTo>
                <a:lnTo>
                  <a:pt x="21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" name="Freeform 94"/>
          <p:cNvSpPr/>
          <p:nvPr>
            <p:custDataLst>
              <p:tags r:id="rId91"/>
            </p:custDataLst>
          </p:nvPr>
        </p:nvSpPr>
        <p:spPr bwMode="auto">
          <a:xfrm>
            <a:off x="1577119" y="1095275"/>
            <a:ext cx="223049" cy="63728"/>
          </a:xfrm>
          <a:custGeom>
            <a:avLst/>
            <a:gdLst>
              <a:gd name="T0" fmla="*/ 0 w 203"/>
              <a:gd name="T1" fmla="*/ 0 h 59"/>
              <a:gd name="T2" fmla="*/ 0 w 203"/>
              <a:gd name="T3" fmla="*/ 0 h 59"/>
              <a:gd name="T4" fmla="*/ 8 w 203"/>
              <a:gd name="T5" fmla="*/ 9 h 59"/>
              <a:gd name="T6" fmla="*/ 18 w 203"/>
              <a:gd name="T7" fmla="*/ 19 h 59"/>
              <a:gd name="T8" fmla="*/ 32 w 203"/>
              <a:gd name="T9" fmla="*/ 29 h 59"/>
              <a:gd name="T10" fmla="*/ 52 w 203"/>
              <a:gd name="T11" fmla="*/ 41 h 59"/>
              <a:gd name="T12" fmla="*/ 75 w 203"/>
              <a:gd name="T13" fmla="*/ 49 h 59"/>
              <a:gd name="T14" fmla="*/ 89 w 203"/>
              <a:gd name="T15" fmla="*/ 52 h 59"/>
              <a:gd name="T16" fmla="*/ 104 w 203"/>
              <a:gd name="T17" fmla="*/ 56 h 59"/>
              <a:gd name="T18" fmla="*/ 121 w 203"/>
              <a:gd name="T19" fmla="*/ 57 h 59"/>
              <a:gd name="T20" fmla="*/ 137 w 203"/>
              <a:gd name="T21" fmla="*/ 59 h 59"/>
              <a:gd name="T22" fmla="*/ 137 w 203"/>
              <a:gd name="T23" fmla="*/ 59 h 59"/>
              <a:gd name="T24" fmla="*/ 169 w 203"/>
              <a:gd name="T25" fmla="*/ 56 h 59"/>
              <a:gd name="T26" fmla="*/ 203 w 203"/>
              <a:gd name="T27" fmla="*/ 51 h 59"/>
              <a:gd name="T28" fmla="*/ 203 w 203"/>
              <a:gd name="T29" fmla="*/ 51 h 59"/>
              <a:gd name="T30" fmla="*/ 200 w 203"/>
              <a:gd name="T31" fmla="*/ 51 h 59"/>
              <a:gd name="T32" fmla="*/ 200 w 203"/>
              <a:gd name="T33" fmla="*/ 51 h 59"/>
              <a:gd name="T34" fmla="*/ 166 w 203"/>
              <a:gd name="T35" fmla="*/ 49 h 59"/>
              <a:gd name="T36" fmla="*/ 142 w 203"/>
              <a:gd name="T37" fmla="*/ 47 h 59"/>
              <a:gd name="T38" fmla="*/ 114 w 203"/>
              <a:gd name="T39" fmla="*/ 44 h 59"/>
              <a:gd name="T40" fmla="*/ 84 w 203"/>
              <a:gd name="T41" fmla="*/ 37 h 59"/>
              <a:gd name="T42" fmla="*/ 54 w 203"/>
              <a:gd name="T43" fmla="*/ 29 h 59"/>
              <a:gd name="T44" fmla="*/ 38 w 203"/>
              <a:gd name="T45" fmla="*/ 22 h 59"/>
              <a:gd name="T46" fmla="*/ 25 w 203"/>
              <a:gd name="T47" fmla="*/ 16 h 59"/>
              <a:gd name="T48" fmla="*/ 12 w 203"/>
              <a:gd name="T49" fmla="*/ 9 h 59"/>
              <a:gd name="T50" fmla="*/ 0 w 203"/>
              <a:gd name="T51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03" h="59">
                <a:moveTo>
                  <a:pt x="0" y="0"/>
                </a:moveTo>
                <a:lnTo>
                  <a:pt x="0" y="0"/>
                </a:lnTo>
                <a:lnTo>
                  <a:pt x="8" y="9"/>
                </a:lnTo>
                <a:lnTo>
                  <a:pt x="18" y="19"/>
                </a:lnTo>
                <a:lnTo>
                  <a:pt x="32" y="29"/>
                </a:lnTo>
                <a:lnTo>
                  <a:pt x="52" y="41"/>
                </a:lnTo>
                <a:lnTo>
                  <a:pt x="75" y="49"/>
                </a:lnTo>
                <a:lnTo>
                  <a:pt x="89" y="52"/>
                </a:lnTo>
                <a:lnTo>
                  <a:pt x="104" y="56"/>
                </a:lnTo>
                <a:lnTo>
                  <a:pt x="121" y="57"/>
                </a:lnTo>
                <a:lnTo>
                  <a:pt x="137" y="59"/>
                </a:lnTo>
                <a:lnTo>
                  <a:pt x="137" y="59"/>
                </a:lnTo>
                <a:lnTo>
                  <a:pt x="169" y="56"/>
                </a:lnTo>
                <a:lnTo>
                  <a:pt x="203" y="51"/>
                </a:lnTo>
                <a:lnTo>
                  <a:pt x="203" y="51"/>
                </a:lnTo>
                <a:lnTo>
                  <a:pt x="200" y="51"/>
                </a:lnTo>
                <a:lnTo>
                  <a:pt x="200" y="51"/>
                </a:lnTo>
                <a:lnTo>
                  <a:pt x="166" y="49"/>
                </a:lnTo>
                <a:lnTo>
                  <a:pt x="142" y="47"/>
                </a:lnTo>
                <a:lnTo>
                  <a:pt x="114" y="44"/>
                </a:lnTo>
                <a:lnTo>
                  <a:pt x="84" y="37"/>
                </a:lnTo>
                <a:lnTo>
                  <a:pt x="54" y="29"/>
                </a:lnTo>
                <a:lnTo>
                  <a:pt x="38" y="22"/>
                </a:lnTo>
                <a:lnTo>
                  <a:pt x="25" y="16"/>
                </a:lnTo>
                <a:lnTo>
                  <a:pt x="12" y="9"/>
                </a:lnTo>
                <a:lnTo>
                  <a:pt x="0" y="0"/>
                </a:lnTo>
                <a:close/>
              </a:path>
            </a:pathLst>
          </a:custGeom>
          <a:solidFill>
            <a:srgbClr val="E0C7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7" name="Freeform 95"/>
          <p:cNvSpPr/>
          <p:nvPr>
            <p:custDataLst>
              <p:tags r:id="rId92"/>
            </p:custDataLst>
          </p:nvPr>
        </p:nvSpPr>
        <p:spPr bwMode="auto">
          <a:xfrm>
            <a:off x="1577119" y="1095275"/>
            <a:ext cx="223049" cy="63728"/>
          </a:xfrm>
          <a:custGeom>
            <a:avLst/>
            <a:gdLst>
              <a:gd name="T0" fmla="*/ 0 w 203"/>
              <a:gd name="T1" fmla="*/ 0 h 59"/>
              <a:gd name="T2" fmla="*/ 0 w 203"/>
              <a:gd name="T3" fmla="*/ 0 h 59"/>
              <a:gd name="T4" fmla="*/ 8 w 203"/>
              <a:gd name="T5" fmla="*/ 9 h 59"/>
              <a:gd name="T6" fmla="*/ 18 w 203"/>
              <a:gd name="T7" fmla="*/ 19 h 59"/>
              <a:gd name="T8" fmla="*/ 32 w 203"/>
              <a:gd name="T9" fmla="*/ 29 h 59"/>
              <a:gd name="T10" fmla="*/ 52 w 203"/>
              <a:gd name="T11" fmla="*/ 41 h 59"/>
              <a:gd name="T12" fmla="*/ 75 w 203"/>
              <a:gd name="T13" fmla="*/ 49 h 59"/>
              <a:gd name="T14" fmla="*/ 89 w 203"/>
              <a:gd name="T15" fmla="*/ 52 h 59"/>
              <a:gd name="T16" fmla="*/ 104 w 203"/>
              <a:gd name="T17" fmla="*/ 56 h 59"/>
              <a:gd name="T18" fmla="*/ 121 w 203"/>
              <a:gd name="T19" fmla="*/ 57 h 59"/>
              <a:gd name="T20" fmla="*/ 137 w 203"/>
              <a:gd name="T21" fmla="*/ 59 h 59"/>
              <a:gd name="T22" fmla="*/ 137 w 203"/>
              <a:gd name="T23" fmla="*/ 59 h 59"/>
              <a:gd name="T24" fmla="*/ 169 w 203"/>
              <a:gd name="T25" fmla="*/ 56 h 59"/>
              <a:gd name="T26" fmla="*/ 203 w 203"/>
              <a:gd name="T27" fmla="*/ 51 h 59"/>
              <a:gd name="T28" fmla="*/ 203 w 203"/>
              <a:gd name="T29" fmla="*/ 51 h 59"/>
              <a:gd name="T30" fmla="*/ 200 w 203"/>
              <a:gd name="T31" fmla="*/ 51 h 59"/>
              <a:gd name="T32" fmla="*/ 200 w 203"/>
              <a:gd name="T33" fmla="*/ 51 h 59"/>
              <a:gd name="T34" fmla="*/ 166 w 203"/>
              <a:gd name="T35" fmla="*/ 49 h 59"/>
              <a:gd name="T36" fmla="*/ 142 w 203"/>
              <a:gd name="T37" fmla="*/ 47 h 59"/>
              <a:gd name="T38" fmla="*/ 114 w 203"/>
              <a:gd name="T39" fmla="*/ 44 h 59"/>
              <a:gd name="T40" fmla="*/ 84 w 203"/>
              <a:gd name="T41" fmla="*/ 37 h 59"/>
              <a:gd name="T42" fmla="*/ 54 w 203"/>
              <a:gd name="T43" fmla="*/ 29 h 59"/>
              <a:gd name="T44" fmla="*/ 38 w 203"/>
              <a:gd name="T45" fmla="*/ 22 h 59"/>
              <a:gd name="T46" fmla="*/ 25 w 203"/>
              <a:gd name="T47" fmla="*/ 16 h 59"/>
              <a:gd name="T48" fmla="*/ 12 w 203"/>
              <a:gd name="T49" fmla="*/ 9 h 59"/>
              <a:gd name="T50" fmla="*/ 0 w 203"/>
              <a:gd name="T51" fmla="*/ 0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03" h="59">
                <a:moveTo>
                  <a:pt x="0" y="0"/>
                </a:moveTo>
                <a:lnTo>
                  <a:pt x="0" y="0"/>
                </a:lnTo>
                <a:lnTo>
                  <a:pt x="8" y="9"/>
                </a:lnTo>
                <a:lnTo>
                  <a:pt x="18" y="19"/>
                </a:lnTo>
                <a:lnTo>
                  <a:pt x="32" y="29"/>
                </a:lnTo>
                <a:lnTo>
                  <a:pt x="52" y="41"/>
                </a:lnTo>
                <a:lnTo>
                  <a:pt x="75" y="49"/>
                </a:lnTo>
                <a:lnTo>
                  <a:pt x="89" y="52"/>
                </a:lnTo>
                <a:lnTo>
                  <a:pt x="104" y="56"/>
                </a:lnTo>
                <a:lnTo>
                  <a:pt x="121" y="57"/>
                </a:lnTo>
                <a:lnTo>
                  <a:pt x="137" y="59"/>
                </a:lnTo>
                <a:lnTo>
                  <a:pt x="137" y="59"/>
                </a:lnTo>
                <a:lnTo>
                  <a:pt x="169" y="56"/>
                </a:lnTo>
                <a:lnTo>
                  <a:pt x="203" y="51"/>
                </a:lnTo>
                <a:lnTo>
                  <a:pt x="203" y="51"/>
                </a:lnTo>
                <a:lnTo>
                  <a:pt x="200" y="51"/>
                </a:lnTo>
                <a:lnTo>
                  <a:pt x="200" y="51"/>
                </a:lnTo>
                <a:lnTo>
                  <a:pt x="166" y="49"/>
                </a:lnTo>
                <a:lnTo>
                  <a:pt x="142" y="47"/>
                </a:lnTo>
                <a:lnTo>
                  <a:pt x="114" y="44"/>
                </a:lnTo>
                <a:lnTo>
                  <a:pt x="84" y="37"/>
                </a:lnTo>
                <a:lnTo>
                  <a:pt x="54" y="29"/>
                </a:lnTo>
                <a:lnTo>
                  <a:pt x="38" y="22"/>
                </a:lnTo>
                <a:lnTo>
                  <a:pt x="25" y="16"/>
                </a:lnTo>
                <a:lnTo>
                  <a:pt x="12" y="9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8" name="Freeform 96"/>
          <p:cNvSpPr/>
          <p:nvPr>
            <p:custDataLst>
              <p:tags r:id="rId93"/>
            </p:custDataLst>
          </p:nvPr>
        </p:nvSpPr>
        <p:spPr bwMode="auto">
          <a:xfrm>
            <a:off x="1594821" y="940675"/>
            <a:ext cx="310380" cy="161681"/>
          </a:xfrm>
          <a:custGeom>
            <a:avLst/>
            <a:gdLst>
              <a:gd name="T0" fmla="*/ 132 w 278"/>
              <a:gd name="T1" fmla="*/ 0 h 146"/>
              <a:gd name="T2" fmla="*/ 157 w 278"/>
              <a:gd name="T3" fmla="*/ 10 h 146"/>
              <a:gd name="T4" fmla="*/ 176 w 278"/>
              <a:gd name="T5" fmla="*/ 27 h 146"/>
              <a:gd name="T6" fmla="*/ 188 w 278"/>
              <a:gd name="T7" fmla="*/ 51 h 146"/>
              <a:gd name="T8" fmla="*/ 191 w 278"/>
              <a:gd name="T9" fmla="*/ 77 h 146"/>
              <a:gd name="T10" fmla="*/ 189 w 278"/>
              <a:gd name="T11" fmla="*/ 92 h 146"/>
              <a:gd name="T12" fmla="*/ 176 w 278"/>
              <a:gd name="T13" fmla="*/ 116 h 146"/>
              <a:gd name="T14" fmla="*/ 157 w 278"/>
              <a:gd name="T15" fmla="*/ 134 h 146"/>
              <a:gd name="T16" fmla="*/ 132 w 278"/>
              <a:gd name="T17" fmla="*/ 144 h 146"/>
              <a:gd name="T18" fmla="*/ 117 w 278"/>
              <a:gd name="T19" fmla="*/ 146 h 146"/>
              <a:gd name="T20" fmla="*/ 112 w 278"/>
              <a:gd name="T21" fmla="*/ 146 h 146"/>
              <a:gd name="T22" fmla="*/ 84 w 278"/>
              <a:gd name="T23" fmla="*/ 138 h 146"/>
              <a:gd name="T24" fmla="*/ 62 w 278"/>
              <a:gd name="T25" fmla="*/ 119 h 146"/>
              <a:gd name="T26" fmla="*/ 47 w 278"/>
              <a:gd name="T27" fmla="*/ 96 h 146"/>
              <a:gd name="T28" fmla="*/ 43 w 278"/>
              <a:gd name="T29" fmla="*/ 66 h 146"/>
              <a:gd name="T30" fmla="*/ 45 w 278"/>
              <a:gd name="T31" fmla="*/ 54 h 146"/>
              <a:gd name="T32" fmla="*/ 55 w 278"/>
              <a:gd name="T33" fmla="*/ 34 h 146"/>
              <a:gd name="T34" fmla="*/ 68 w 278"/>
              <a:gd name="T35" fmla="*/ 17 h 146"/>
              <a:gd name="T36" fmla="*/ 87 w 278"/>
              <a:gd name="T37" fmla="*/ 5 h 146"/>
              <a:gd name="T38" fmla="*/ 97 w 278"/>
              <a:gd name="T39" fmla="*/ 0 h 146"/>
              <a:gd name="T40" fmla="*/ 78 w 278"/>
              <a:gd name="T41" fmla="*/ 7 h 146"/>
              <a:gd name="T42" fmla="*/ 50 w 278"/>
              <a:gd name="T43" fmla="*/ 24 h 146"/>
              <a:gd name="T44" fmla="*/ 38 w 278"/>
              <a:gd name="T45" fmla="*/ 35 h 146"/>
              <a:gd name="T46" fmla="*/ 30 w 278"/>
              <a:gd name="T47" fmla="*/ 45 h 146"/>
              <a:gd name="T48" fmla="*/ 15 w 278"/>
              <a:gd name="T49" fmla="*/ 69 h 146"/>
              <a:gd name="T50" fmla="*/ 6 w 278"/>
              <a:gd name="T51" fmla="*/ 89 h 146"/>
              <a:gd name="T52" fmla="*/ 1 w 278"/>
              <a:gd name="T53" fmla="*/ 106 h 146"/>
              <a:gd name="T54" fmla="*/ 0 w 278"/>
              <a:gd name="T55" fmla="*/ 114 h 146"/>
              <a:gd name="T56" fmla="*/ 20 w 278"/>
              <a:gd name="T57" fmla="*/ 126 h 146"/>
              <a:gd name="T58" fmla="*/ 48 w 278"/>
              <a:gd name="T59" fmla="*/ 138 h 146"/>
              <a:gd name="T60" fmla="*/ 89 w 278"/>
              <a:gd name="T61" fmla="*/ 144 h 146"/>
              <a:gd name="T62" fmla="*/ 114 w 278"/>
              <a:gd name="T63" fmla="*/ 146 h 146"/>
              <a:gd name="T64" fmla="*/ 124 w 278"/>
              <a:gd name="T65" fmla="*/ 146 h 146"/>
              <a:gd name="T66" fmla="*/ 157 w 278"/>
              <a:gd name="T67" fmla="*/ 143 h 146"/>
              <a:gd name="T68" fmla="*/ 211 w 278"/>
              <a:gd name="T69" fmla="*/ 128 h 146"/>
              <a:gd name="T70" fmla="*/ 250 w 278"/>
              <a:gd name="T71" fmla="*/ 108 h 146"/>
              <a:gd name="T72" fmla="*/ 278 w 278"/>
              <a:gd name="T73" fmla="*/ 84 h 146"/>
              <a:gd name="T74" fmla="*/ 273 w 278"/>
              <a:gd name="T75" fmla="*/ 79 h 146"/>
              <a:gd name="T76" fmla="*/ 260 w 278"/>
              <a:gd name="T77" fmla="*/ 64 h 146"/>
              <a:gd name="T78" fmla="*/ 241 w 278"/>
              <a:gd name="T79" fmla="*/ 47 h 146"/>
              <a:gd name="T80" fmla="*/ 216 w 278"/>
              <a:gd name="T81" fmla="*/ 30 h 146"/>
              <a:gd name="T82" fmla="*/ 188 w 278"/>
              <a:gd name="T83" fmla="*/ 14 h 146"/>
              <a:gd name="T84" fmla="*/ 169 w 278"/>
              <a:gd name="T85" fmla="*/ 7 h 146"/>
              <a:gd name="T86" fmla="*/ 152 w 278"/>
              <a:gd name="T87" fmla="*/ 2 h 146"/>
              <a:gd name="T88" fmla="*/ 132 w 278"/>
              <a:gd name="T89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78" h="146">
                <a:moveTo>
                  <a:pt x="132" y="0"/>
                </a:moveTo>
                <a:lnTo>
                  <a:pt x="132" y="0"/>
                </a:lnTo>
                <a:lnTo>
                  <a:pt x="146" y="4"/>
                </a:lnTo>
                <a:lnTo>
                  <a:pt x="157" y="10"/>
                </a:lnTo>
                <a:lnTo>
                  <a:pt x="167" y="19"/>
                </a:lnTo>
                <a:lnTo>
                  <a:pt x="176" y="27"/>
                </a:lnTo>
                <a:lnTo>
                  <a:pt x="184" y="39"/>
                </a:lnTo>
                <a:lnTo>
                  <a:pt x="188" y="51"/>
                </a:lnTo>
                <a:lnTo>
                  <a:pt x="191" y="64"/>
                </a:lnTo>
                <a:lnTo>
                  <a:pt x="191" y="77"/>
                </a:lnTo>
                <a:lnTo>
                  <a:pt x="191" y="77"/>
                </a:lnTo>
                <a:lnTo>
                  <a:pt x="189" y="92"/>
                </a:lnTo>
                <a:lnTo>
                  <a:pt x="184" y="104"/>
                </a:lnTo>
                <a:lnTo>
                  <a:pt x="176" y="116"/>
                </a:lnTo>
                <a:lnTo>
                  <a:pt x="167" y="126"/>
                </a:lnTo>
                <a:lnTo>
                  <a:pt x="157" y="134"/>
                </a:lnTo>
                <a:lnTo>
                  <a:pt x="144" y="141"/>
                </a:lnTo>
                <a:lnTo>
                  <a:pt x="132" y="144"/>
                </a:lnTo>
                <a:lnTo>
                  <a:pt x="117" y="146"/>
                </a:lnTo>
                <a:lnTo>
                  <a:pt x="117" y="146"/>
                </a:lnTo>
                <a:lnTo>
                  <a:pt x="112" y="146"/>
                </a:lnTo>
                <a:lnTo>
                  <a:pt x="112" y="146"/>
                </a:lnTo>
                <a:lnTo>
                  <a:pt x="97" y="143"/>
                </a:lnTo>
                <a:lnTo>
                  <a:pt x="84" y="138"/>
                </a:lnTo>
                <a:lnTo>
                  <a:pt x="72" y="129"/>
                </a:lnTo>
                <a:lnTo>
                  <a:pt x="62" y="119"/>
                </a:lnTo>
                <a:lnTo>
                  <a:pt x="53" y="108"/>
                </a:lnTo>
                <a:lnTo>
                  <a:pt x="47" y="96"/>
                </a:lnTo>
                <a:lnTo>
                  <a:pt x="43" y="81"/>
                </a:lnTo>
                <a:lnTo>
                  <a:pt x="43" y="66"/>
                </a:lnTo>
                <a:lnTo>
                  <a:pt x="43" y="66"/>
                </a:lnTo>
                <a:lnTo>
                  <a:pt x="45" y="54"/>
                </a:lnTo>
                <a:lnTo>
                  <a:pt x="50" y="44"/>
                </a:lnTo>
                <a:lnTo>
                  <a:pt x="55" y="34"/>
                </a:lnTo>
                <a:lnTo>
                  <a:pt x="60" y="25"/>
                </a:lnTo>
                <a:lnTo>
                  <a:pt x="68" y="17"/>
                </a:lnTo>
                <a:lnTo>
                  <a:pt x="77" y="10"/>
                </a:lnTo>
                <a:lnTo>
                  <a:pt x="87" y="5"/>
                </a:lnTo>
                <a:lnTo>
                  <a:pt x="97" y="0"/>
                </a:lnTo>
                <a:lnTo>
                  <a:pt x="97" y="0"/>
                </a:lnTo>
                <a:lnTo>
                  <a:pt x="78" y="7"/>
                </a:lnTo>
                <a:lnTo>
                  <a:pt x="78" y="7"/>
                </a:lnTo>
                <a:lnTo>
                  <a:pt x="63" y="14"/>
                </a:lnTo>
                <a:lnTo>
                  <a:pt x="50" y="24"/>
                </a:lnTo>
                <a:lnTo>
                  <a:pt x="50" y="24"/>
                </a:lnTo>
                <a:lnTo>
                  <a:pt x="38" y="35"/>
                </a:lnTo>
                <a:lnTo>
                  <a:pt x="30" y="45"/>
                </a:lnTo>
                <a:lnTo>
                  <a:pt x="30" y="45"/>
                </a:lnTo>
                <a:lnTo>
                  <a:pt x="21" y="57"/>
                </a:lnTo>
                <a:lnTo>
                  <a:pt x="15" y="69"/>
                </a:lnTo>
                <a:lnTo>
                  <a:pt x="15" y="69"/>
                </a:lnTo>
                <a:lnTo>
                  <a:pt x="6" y="89"/>
                </a:lnTo>
                <a:lnTo>
                  <a:pt x="1" y="106"/>
                </a:lnTo>
                <a:lnTo>
                  <a:pt x="1" y="106"/>
                </a:lnTo>
                <a:lnTo>
                  <a:pt x="0" y="114"/>
                </a:lnTo>
                <a:lnTo>
                  <a:pt x="0" y="114"/>
                </a:lnTo>
                <a:lnTo>
                  <a:pt x="10" y="121"/>
                </a:lnTo>
                <a:lnTo>
                  <a:pt x="20" y="126"/>
                </a:lnTo>
                <a:lnTo>
                  <a:pt x="33" y="133"/>
                </a:lnTo>
                <a:lnTo>
                  <a:pt x="48" y="138"/>
                </a:lnTo>
                <a:lnTo>
                  <a:pt x="67" y="141"/>
                </a:lnTo>
                <a:lnTo>
                  <a:pt x="89" y="144"/>
                </a:lnTo>
                <a:lnTo>
                  <a:pt x="114" y="146"/>
                </a:lnTo>
                <a:lnTo>
                  <a:pt x="114" y="146"/>
                </a:lnTo>
                <a:lnTo>
                  <a:pt x="124" y="146"/>
                </a:lnTo>
                <a:lnTo>
                  <a:pt x="124" y="146"/>
                </a:lnTo>
                <a:lnTo>
                  <a:pt x="141" y="144"/>
                </a:lnTo>
                <a:lnTo>
                  <a:pt x="157" y="143"/>
                </a:lnTo>
                <a:lnTo>
                  <a:pt x="186" y="136"/>
                </a:lnTo>
                <a:lnTo>
                  <a:pt x="211" y="128"/>
                </a:lnTo>
                <a:lnTo>
                  <a:pt x="233" y="118"/>
                </a:lnTo>
                <a:lnTo>
                  <a:pt x="250" y="108"/>
                </a:lnTo>
                <a:lnTo>
                  <a:pt x="263" y="97"/>
                </a:lnTo>
                <a:lnTo>
                  <a:pt x="278" y="84"/>
                </a:lnTo>
                <a:lnTo>
                  <a:pt x="278" y="84"/>
                </a:lnTo>
                <a:lnTo>
                  <a:pt x="273" y="79"/>
                </a:lnTo>
                <a:lnTo>
                  <a:pt x="273" y="79"/>
                </a:lnTo>
                <a:lnTo>
                  <a:pt x="260" y="64"/>
                </a:lnTo>
                <a:lnTo>
                  <a:pt x="241" y="47"/>
                </a:lnTo>
                <a:lnTo>
                  <a:pt x="241" y="47"/>
                </a:lnTo>
                <a:lnTo>
                  <a:pt x="216" y="30"/>
                </a:lnTo>
                <a:lnTo>
                  <a:pt x="216" y="30"/>
                </a:lnTo>
                <a:lnTo>
                  <a:pt x="203" y="20"/>
                </a:lnTo>
                <a:lnTo>
                  <a:pt x="188" y="14"/>
                </a:lnTo>
                <a:lnTo>
                  <a:pt x="188" y="14"/>
                </a:lnTo>
                <a:lnTo>
                  <a:pt x="169" y="7"/>
                </a:lnTo>
                <a:lnTo>
                  <a:pt x="152" y="2"/>
                </a:lnTo>
                <a:lnTo>
                  <a:pt x="152" y="2"/>
                </a:lnTo>
                <a:lnTo>
                  <a:pt x="144" y="0"/>
                </a:lnTo>
                <a:lnTo>
                  <a:pt x="132" y="0"/>
                </a:lnTo>
                <a:close/>
              </a:path>
            </a:pathLst>
          </a:custGeom>
          <a:solidFill>
            <a:srgbClr val="F3FA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9" name="Freeform 97"/>
          <p:cNvSpPr/>
          <p:nvPr>
            <p:custDataLst>
              <p:tags r:id="rId94"/>
            </p:custDataLst>
          </p:nvPr>
        </p:nvSpPr>
        <p:spPr bwMode="auto">
          <a:xfrm>
            <a:off x="1594821" y="940675"/>
            <a:ext cx="310380" cy="161681"/>
          </a:xfrm>
          <a:custGeom>
            <a:avLst/>
            <a:gdLst>
              <a:gd name="T0" fmla="*/ 132 w 278"/>
              <a:gd name="T1" fmla="*/ 0 h 146"/>
              <a:gd name="T2" fmla="*/ 157 w 278"/>
              <a:gd name="T3" fmla="*/ 10 h 146"/>
              <a:gd name="T4" fmla="*/ 176 w 278"/>
              <a:gd name="T5" fmla="*/ 27 h 146"/>
              <a:gd name="T6" fmla="*/ 188 w 278"/>
              <a:gd name="T7" fmla="*/ 51 h 146"/>
              <a:gd name="T8" fmla="*/ 191 w 278"/>
              <a:gd name="T9" fmla="*/ 77 h 146"/>
              <a:gd name="T10" fmla="*/ 189 w 278"/>
              <a:gd name="T11" fmla="*/ 92 h 146"/>
              <a:gd name="T12" fmla="*/ 176 w 278"/>
              <a:gd name="T13" fmla="*/ 116 h 146"/>
              <a:gd name="T14" fmla="*/ 157 w 278"/>
              <a:gd name="T15" fmla="*/ 134 h 146"/>
              <a:gd name="T16" fmla="*/ 132 w 278"/>
              <a:gd name="T17" fmla="*/ 144 h 146"/>
              <a:gd name="T18" fmla="*/ 117 w 278"/>
              <a:gd name="T19" fmla="*/ 146 h 146"/>
              <a:gd name="T20" fmla="*/ 112 w 278"/>
              <a:gd name="T21" fmla="*/ 146 h 146"/>
              <a:gd name="T22" fmla="*/ 84 w 278"/>
              <a:gd name="T23" fmla="*/ 138 h 146"/>
              <a:gd name="T24" fmla="*/ 62 w 278"/>
              <a:gd name="T25" fmla="*/ 119 h 146"/>
              <a:gd name="T26" fmla="*/ 47 w 278"/>
              <a:gd name="T27" fmla="*/ 96 h 146"/>
              <a:gd name="T28" fmla="*/ 43 w 278"/>
              <a:gd name="T29" fmla="*/ 66 h 146"/>
              <a:gd name="T30" fmla="*/ 45 w 278"/>
              <a:gd name="T31" fmla="*/ 54 h 146"/>
              <a:gd name="T32" fmla="*/ 55 w 278"/>
              <a:gd name="T33" fmla="*/ 34 h 146"/>
              <a:gd name="T34" fmla="*/ 68 w 278"/>
              <a:gd name="T35" fmla="*/ 17 h 146"/>
              <a:gd name="T36" fmla="*/ 87 w 278"/>
              <a:gd name="T37" fmla="*/ 5 h 146"/>
              <a:gd name="T38" fmla="*/ 97 w 278"/>
              <a:gd name="T39" fmla="*/ 0 h 146"/>
              <a:gd name="T40" fmla="*/ 78 w 278"/>
              <a:gd name="T41" fmla="*/ 7 h 146"/>
              <a:gd name="T42" fmla="*/ 50 w 278"/>
              <a:gd name="T43" fmla="*/ 24 h 146"/>
              <a:gd name="T44" fmla="*/ 38 w 278"/>
              <a:gd name="T45" fmla="*/ 35 h 146"/>
              <a:gd name="T46" fmla="*/ 30 w 278"/>
              <a:gd name="T47" fmla="*/ 45 h 146"/>
              <a:gd name="T48" fmla="*/ 15 w 278"/>
              <a:gd name="T49" fmla="*/ 69 h 146"/>
              <a:gd name="T50" fmla="*/ 6 w 278"/>
              <a:gd name="T51" fmla="*/ 89 h 146"/>
              <a:gd name="T52" fmla="*/ 1 w 278"/>
              <a:gd name="T53" fmla="*/ 106 h 146"/>
              <a:gd name="T54" fmla="*/ 0 w 278"/>
              <a:gd name="T55" fmla="*/ 114 h 146"/>
              <a:gd name="T56" fmla="*/ 20 w 278"/>
              <a:gd name="T57" fmla="*/ 126 h 146"/>
              <a:gd name="T58" fmla="*/ 48 w 278"/>
              <a:gd name="T59" fmla="*/ 138 h 146"/>
              <a:gd name="T60" fmla="*/ 89 w 278"/>
              <a:gd name="T61" fmla="*/ 144 h 146"/>
              <a:gd name="T62" fmla="*/ 114 w 278"/>
              <a:gd name="T63" fmla="*/ 146 h 146"/>
              <a:gd name="T64" fmla="*/ 124 w 278"/>
              <a:gd name="T65" fmla="*/ 146 h 146"/>
              <a:gd name="T66" fmla="*/ 157 w 278"/>
              <a:gd name="T67" fmla="*/ 143 h 146"/>
              <a:gd name="T68" fmla="*/ 211 w 278"/>
              <a:gd name="T69" fmla="*/ 128 h 146"/>
              <a:gd name="T70" fmla="*/ 250 w 278"/>
              <a:gd name="T71" fmla="*/ 108 h 146"/>
              <a:gd name="T72" fmla="*/ 278 w 278"/>
              <a:gd name="T73" fmla="*/ 84 h 146"/>
              <a:gd name="T74" fmla="*/ 273 w 278"/>
              <a:gd name="T75" fmla="*/ 79 h 146"/>
              <a:gd name="T76" fmla="*/ 260 w 278"/>
              <a:gd name="T77" fmla="*/ 64 h 146"/>
              <a:gd name="T78" fmla="*/ 241 w 278"/>
              <a:gd name="T79" fmla="*/ 47 h 146"/>
              <a:gd name="T80" fmla="*/ 216 w 278"/>
              <a:gd name="T81" fmla="*/ 30 h 146"/>
              <a:gd name="T82" fmla="*/ 188 w 278"/>
              <a:gd name="T83" fmla="*/ 14 h 146"/>
              <a:gd name="T84" fmla="*/ 169 w 278"/>
              <a:gd name="T85" fmla="*/ 7 h 146"/>
              <a:gd name="T86" fmla="*/ 152 w 278"/>
              <a:gd name="T87" fmla="*/ 2 h 146"/>
              <a:gd name="T88" fmla="*/ 132 w 278"/>
              <a:gd name="T89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78" h="146">
                <a:moveTo>
                  <a:pt x="132" y="0"/>
                </a:moveTo>
                <a:lnTo>
                  <a:pt x="132" y="0"/>
                </a:lnTo>
                <a:lnTo>
                  <a:pt x="146" y="4"/>
                </a:lnTo>
                <a:lnTo>
                  <a:pt x="157" y="10"/>
                </a:lnTo>
                <a:lnTo>
                  <a:pt x="167" y="19"/>
                </a:lnTo>
                <a:lnTo>
                  <a:pt x="176" y="27"/>
                </a:lnTo>
                <a:lnTo>
                  <a:pt x="184" y="39"/>
                </a:lnTo>
                <a:lnTo>
                  <a:pt x="188" y="51"/>
                </a:lnTo>
                <a:lnTo>
                  <a:pt x="191" y="64"/>
                </a:lnTo>
                <a:lnTo>
                  <a:pt x="191" y="77"/>
                </a:lnTo>
                <a:lnTo>
                  <a:pt x="191" y="77"/>
                </a:lnTo>
                <a:lnTo>
                  <a:pt x="189" y="92"/>
                </a:lnTo>
                <a:lnTo>
                  <a:pt x="184" y="104"/>
                </a:lnTo>
                <a:lnTo>
                  <a:pt x="176" y="116"/>
                </a:lnTo>
                <a:lnTo>
                  <a:pt x="167" y="126"/>
                </a:lnTo>
                <a:lnTo>
                  <a:pt x="157" y="134"/>
                </a:lnTo>
                <a:lnTo>
                  <a:pt x="144" y="141"/>
                </a:lnTo>
                <a:lnTo>
                  <a:pt x="132" y="144"/>
                </a:lnTo>
                <a:lnTo>
                  <a:pt x="117" y="146"/>
                </a:lnTo>
                <a:lnTo>
                  <a:pt x="117" y="146"/>
                </a:lnTo>
                <a:lnTo>
                  <a:pt x="112" y="146"/>
                </a:lnTo>
                <a:lnTo>
                  <a:pt x="112" y="146"/>
                </a:lnTo>
                <a:lnTo>
                  <a:pt x="97" y="143"/>
                </a:lnTo>
                <a:lnTo>
                  <a:pt x="84" y="138"/>
                </a:lnTo>
                <a:lnTo>
                  <a:pt x="72" y="129"/>
                </a:lnTo>
                <a:lnTo>
                  <a:pt x="62" y="119"/>
                </a:lnTo>
                <a:lnTo>
                  <a:pt x="53" y="108"/>
                </a:lnTo>
                <a:lnTo>
                  <a:pt x="47" y="96"/>
                </a:lnTo>
                <a:lnTo>
                  <a:pt x="43" y="81"/>
                </a:lnTo>
                <a:lnTo>
                  <a:pt x="43" y="66"/>
                </a:lnTo>
                <a:lnTo>
                  <a:pt x="43" y="66"/>
                </a:lnTo>
                <a:lnTo>
                  <a:pt x="45" y="54"/>
                </a:lnTo>
                <a:lnTo>
                  <a:pt x="50" y="44"/>
                </a:lnTo>
                <a:lnTo>
                  <a:pt x="55" y="34"/>
                </a:lnTo>
                <a:lnTo>
                  <a:pt x="60" y="25"/>
                </a:lnTo>
                <a:lnTo>
                  <a:pt x="68" y="17"/>
                </a:lnTo>
                <a:lnTo>
                  <a:pt x="77" y="10"/>
                </a:lnTo>
                <a:lnTo>
                  <a:pt x="87" y="5"/>
                </a:lnTo>
                <a:lnTo>
                  <a:pt x="97" y="0"/>
                </a:lnTo>
                <a:lnTo>
                  <a:pt x="97" y="0"/>
                </a:lnTo>
                <a:lnTo>
                  <a:pt x="78" y="7"/>
                </a:lnTo>
                <a:lnTo>
                  <a:pt x="78" y="7"/>
                </a:lnTo>
                <a:lnTo>
                  <a:pt x="63" y="14"/>
                </a:lnTo>
                <a:lnTo>
                  <a:pt x="50" y="24"/>
                </a:lnTo>
                <a:lnTo>
                  <a:pt x="50" y="24"/>
                </a:lnTo>
                <a:lnTo>
                  <a:pt x="38" y="35"/>
                </a:lnTo>
                <a:lnTo>
                  <a:pt x="30" y="45"/>
                </a:lnTo>
                <a:lnTo>
                  <a:pt x="30" y="45"/>
                </a:lnTo>
                <a:lnTo>
                  <a:pt x="21" y="57"/>
                </a:lnTo>
                <a:lnTo>
                  <a:pt x="15" y="69"/>
                </a:lnTo>
                <a:lnTo>
                  <a:pt x="15" y="69"/>
                </a:lnTo>
                <a:lnTo>
                  <a:pt x="6" y="89"/>
                </a:lnTo>
                <a:lnTo>
                  <a:pt x="1" y="106"/>
                </a:lnTo>
                <a:lnTo>
                  <a:pt x="1" y="106"/>
                </a:lnTo>
                <a:lnTo>
                  <a:pt x="0" y="114"/>
                </a:lnTo>
                <a:lnTo>
                  <a:pt x="0" y="114"/>
                </a:lnTo>
                <a:lnTo>
                  <a:pt x="10" y="121"/>
                </a:lnTo>
                <a:lnTo>
                  <a:pt x="20" y="126"/>
                </a:lnTo>
                <a:lnTo>
                  <a:pt x="33" y="133"/>
                </a:lnTo>
                <a:lnTo>
                  <a:pt x="48" y="138"/>
                </a:lnTo>
                <a:lnTo>
                  <a:pt x="67" y="141"/>
                </a:lnTo>
                <a:lnTo>
                  <a:pt x="89" y="144"/>
                </a:lnTo>
                <a:lnTo>
                  <a:pt x="114" y="146"/>
                </a:lnTo>
                <a:lnTo>
                  <a:pt x="114" y="146"/>
                </a:lnTo>
                <a:lnTo>
                  <a:pt x="124" y="146"/>
                </a:lnTo>
                <a:lnTo>
                  <a:pt x="124" y="146"/>
                </a:lnTo>
                <a:lnTo>
                  <a:pt x="141" y="144"/>
                </a:lnTo>
                <a:lnTo>
                  <a:pt x="157" y="143"/>
                </a:lnTo>
                <a:lnTo>
                  <a:pt x="186" y="136"/>
                </a:lnTo>
                <a:lnTo>
                  <a:pt x="211" y="128"/>
                </a:lnTo>
                <a:lnTo>
                  <a:pt x="233" y="118"/>
                </a:lnTo>
                <a:lnTo>
                  <a:pt x="250" y="108"/>
                </a:lnTo>
                <a:lnTo>
                  <a:pt x="263" y="97"/>
                </a:lnTo>
                <a:lnTo>
                  <a:pt x="278" y="84"/>
                </a:lnTo>
                <a:lnTo>
                  <a:pt x="278" y="84"/>
                </a:lnTo>
                <a:lnTo>
                  <a:pt x="273" y="79"/>
                </a:lnTo>
                <a:lnTo>
                  <a:pt x="273" y="79"/>
                </a:lnTo>
                <a:lnTo>
                  <a:pt x="260" y="64"/>
                </a:lnTo>
                <a:lnTo>
                  <a:pt x="241" y="47"/>
                </a:lnTo>
                <a:lnTo>
                  <a:pt x="241" y="47"/>
                </a:lnTo>
                <a:lnTo>
                  <a:pt x="216" y="30"/>
                </a:lnTo>
                <a:lnTo>
                  <a:pt x="216" y="30"/>
                </a:lnTo>
                <a:lnTo>
                  <a:pt x="203" y="20"/>
                </a:lnTo>
                <a:lnTo>
                  <a:pt x="188" y="14"/>
                </a:lnTo>
                <a:lnTo>
                  <a:pt x="188" y="14"/>
                </a:lnTo>
                <a:lnTo>
                  <a:pt x="169" y="7"/>
                </a:lnTo>
                <a:lnTo>
                  <a:pt x="152" y="2"/>
                </a:lnTo>
                <a:lnTo>
                  <a:pt x="152" y="2"/>
                </a:lnTo>
                <a:lnTo>
                  <a:pt x="144" y="0"/>
                </a:lnTo>
                <a:lnTo>
                  <a:pt x="13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0" name="Freeform 98"/>
          <p:cNvSpPr>
            <a:spLocks noEditPoints="1"/>
          </p:cNvSpPr>
          <p:nvPr>
            <p:custDataLst>
              <p:tags r:id="rId95"/>
            </p:custDataLst>
          </p:nvPr>
        </p:nvSpPr>
        <p:spPr bwMode="auto">
          <a:xfrm>
            <a:off x="1592461" y="940675"/>
            <a:ext cx="316281" cy="133358"/>
          </a:xfrm>
          <a:custGeom>
            <a:avLst/>
            <a:gdLst>
              <a:gd name="T0" fmla="*/ 146 w 285"/>
              <a:gd name="T1" fmla="*/ 0 h 119"/>
              <a:gd name="T2" fmla="*/ 154 w 285"/>
              <a:gd name="T3" fmla="*/ 2 h 119"/>
              <a:gd name="T4" fmla="*/ 190 w 285"/>
              <a:gd name="T5" fmla="*/ 14 h 119"/>
              <a:gd name="T6" fmla="*/ 205 w 285"/>
              <a:gd name="T7" fmla="*/ 20 h 119"/>
              <a:gd name="T8" fmla="*/ 218 w 285"/>
              <a:gd name="T9" fmla="*/ 30 h 119"/>
              <a:gd name="T10" fmla="*/ 243 w 285"/>
              <a:gd name="T11" fmla="*/ 47 h 119"/>
              <a:gd name="T12" fmla="*/ 275 w 285"/>
              <a:gd name="T13" fmla="*/ 79 h 119"/>
              <a:gd name="T14" fmla="*/ 280 w 285"/>
              <a:gd name="T15" fmla="*/ 84 h 119"/>
              <a:gd name="T16" fmla="*/ 285 w 285"/>
              <a:gd name="T17" fmla="*/ 91 h 119"/>
              <a:gd name="T18" fmla="*/ 279 w 285"/>
              <a:gd name="T19" fmla="*/ 77 h 119"/>
              <a:gd name="T20" fmla="*/ 267 w 285"/>
              <a:gd name="T21" fmla="*/ 62 h 119"/>
              <a:gd name="T22" fmla="*/ 250 w 285"/>
              <a:gd name="T23" fmla="*/ 42 h 119"/>
              <a:gd name="T24" fmla="*/ 228 w 285"/>
              <a:gd name="T25" fmla="*/ 22 h 119"/>
              <a:gd name="T26" fmla="*/ 213 w 285"/>
              <a:gd name="T27" fmla="*/ 12 h 119"/>
              <a:gd name="T28" fmla="*/ 196 w 285"/>
              <a:gd name="T29" fmla="*/ 2 h 119"/>
              <a:gd name="T30" fmla="*/ 146 w 285"/>
              <a:gd name="T31" fmla="*/ 0 h 119"/>
              <a:gd name="T32" fmla="*/ 104 w 285"/>
              <a:gd name="T33" fmla="*/ 0 h 119"/>
              <a:gd name="T34" fmla="*/ 67 w 285"/>
              <a:gd name="T35" fmla="*/ 5 h 119"/>
              <a:gd name="T36" fmla="*/ 35 w 285"/>
              <a:gd name="T37" fmla="*/ 20 h 119"/>
              <a:gd name="T38" fmla="*/ 25 w 285"/>
              <a:gd name="T39" fmla="*/ 30 h 119"/>
              <a:gd name="T40" fmla="*/ 18 w 285"/>
              <a:gd name="T41" fmla="*/ 40 h 119"/>
              <a:gd name="T42" fmla="*/ 7 w 285"/>
              <a:gd name="T43" fmla="*/ 66 h 119"/>
              <a:gd name="T44" fmla="*/ 2 w 285"/>
              <a:gd name="T45" fmla="*/ 87 h 119"/>
              <a:gd name="T46" fmla="*/ 0 w 285"/>
              <a:gd name="T47" fmla="*/ 104 h 119"/>
              <a:gd name="T48" fmla="*/ 0 w 285"/>
              <a:gd name="T49" fmla="*/ 116 h 119"/>
              <a:gd name="T50" fmla="*/ 0 w 285"/>
              <a:gd name="T51" fmla="*/ 119 h 119"/>
              <a:gd name="T52" fmla="*/ 2 w 285"/>
              <a:gd name="T53" fmla="*/ 114 h 119"/>
              <a:gd name="T54" fmla="*/ 3 w 285"/>
              <a:gd name="T55" fmla="*/ 106 h 119"/>
              <a:gd name="T56" fmla="*/ 17 w 285"/>
              <a:gd name="T57" fmla="*/ 69 h 119"/>
              <a:gd name="T58" fmla="*/ 23 w 285"/>
              <a:gd name="T59" fmla="*/ 57 h 119"/>
              <a:gd name="T60" fmla="*/ 32 w 285"/>
              <a:gd name="T61" fmla="*/ 45 h 119"/>
              <a:gd name="T62" fmla="*/ 52 w 285"/>
              <a:gd name="T63" fmla="*/ 24 h 119"/>
              <a:gd name="T64" fmla="*/ 65 w 285"/>
              <a:gd name="T65" fmla="*/ 14 h 119"/>
              <a:gd name="T66" fmla="*/ 80 w 285"/>
              <a:gd name="T67" fmla="*/ 7 h 119"/>
              <a:gd name="T68" fmla="*/ 99 w 285"/>
              <a:gd name="T69" fmla="*/ 0 h 119"/>
              <a:gd name="T70" fmla="*/ 104 w 285"/>
              <a:gd name="T71" fmla="*/ 0 h 119"/>
              <a:gd name="T72" fmla="*/ 104 w 285"/>
              <a:gd name="T7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85" h="119">
                <a:moveTo>
                  <a:pt x="146" y="0"/>
                </a:moveTo>
                <a:lnTo>
                  <a:pt x="146" y="0"/>
                </a:lnTo>
                <a:lnTo>
                  <a:pt x="154" y="2"/>
                </a:lnTo>
                <a:lnTo>
                  <a:pt x="154" y="2"/>
                </a:lnTo>
                <a:lnTo>
                  <a:pt x="171" y="7"/>
                </a:lnTo>
                <a:lnTo>
                  <a:pt x="190" y="14"/>
                </a:lnTo>
                <a:lnTo>
                  <a:pt x="190" y="14"/>
                </a:lnTo>
                <a:lnTo>
                  <a:pt x="205" y="20"/>
                </a:lnTo>
                <a:lnTo>
                  <a:pt x="218" y="30"/>
                </a:lnTo>
                <a:lnTo>
                  <a:pt x="218" y="30"/>
                </a:lnTo>
                <a:lnTo>
                  <a:pt x="243" y="47"/>
                </a:lnTo>
                <a:lnTo>
                  <a:pt x="243" y="47"/>
                </a:lnTo>
                <a:lnTo>
                  <a:pt x="262" y="64"/>
                </a:lnTo>
                <a:lnTo>
                  <a:pt x="275" y="79"/>
                </a:lnTo>
                <a:lnTo>
                  <a:pt x="275" y="79"/>
                </a:lnTo>
                <a:lnTo>
                  <a:pt x="280" y="84"/>
                </a:lnTo>
                <a:lnTo>
                  <a:pt x="280" y="84"/>
                </a:lnTo>
                <a:lnTo>
                  <a:pt x="285" y="91"/>
                </a:lnTo>
                <a:lnTo>
                  <a:pt x="285" y="91"/>
                </a:lnTo>
                <a:lnTo>
                  <a:pt x="279" y="77"/>
                </a:lnTo>
                <a:lnTo>
                  <a:pt x="279" y="77"/>
                </a:lnTo>
                <a:lnTo>
                  <a:pt x="267" y="62"/>
                </a:lnTo>
                <a:lnTo>
                  <a:pt x="250" y="42"/>
                </a:lnTo>
                <a:lnTo>
                  <a:pt x="250" y="42"/>
                </a:lnTo>
                <a:lnTo>
                  <a:pt x="240" y="32"/>
                </a:lnTo>
                <a:lnTo>
                  <a:pt x="228" y="22"/>
                </a:lnTo>
                <a:lnTo>
                  <a:pt x="228" y="22"/>
                </a:lnTo>
                <a:lnTo>
                  <a:pt x="213" y="12"/>
                </a:lnTo>
                <a:lnTo>
                  <a:pt x="196" y="2"/>
                </a:lnTo>
                <a:lnTo>
                  <a:pt x="196" y="2"/>
                </a:lnTo>
                <a:lnTo>
                  <a:pt x="191" y="0"/>
                </a:lnTo>
                <a:lnTo>
                  <a:pt x="146" y="0"/>
                </a:lnTo>
                <a:close/>
                <a:moveTo>
                  <a:pt x="104" y="0"/>
                </a:moveTo>
                <a:lnTo>
                  <a:pt x="104" y="0"/>
                </a:lnTo>
                <a:lnTo>
                  <a:pt x="86" y="2"/>
                </a:lnTo>
                <a:lnTo>
                  <a:pt x="67" y="5"/>
                </a:lnTo>
                <a:lnTo>
                  <a:pt x="50" y="12"/>
                </a:lnTo>
                <a:lnTo>
                  <a:pt x="35" y="20"/>
                </a:lnTo>
                <a:lnTo>
                  <a:pt x="35" y="20"/>
                </a:lnTo>
                <a:lnTo>
                  <a:pt x="25" y="30"/>
                </a:lnTo>
                <a:lnTo>
                  <a:pt x="18" y="40"/>
                </a:lnTo>
                <a:lnTo>
                  <a:pt x="18" y="40"/>
                </a:lnTo>
                <a:lnTo>
                  <a:pt x="12" y="54"/>
                </a:lnTo>
                <a:lnTo>
                  <a:pt x="7" y="66"/>
                </a:lnTo>
                <a:lnTo>
                  <a:pt x="7" y="66"/>
                </a:lnTo>
                <a:lnTo>
                  <a:pt x="2" y="87"/>
                </a:lnTo>
                <a:lnTo>
                  <a:pt x="0" y="104"/>
                </a:lnTo>
                <a:lnTo>
                  <a:pt x="0" y="104"/>
                </a:lnTo>
                <a:lnTo>
                  <a:pt x="0" y="116"/>
                </a:lnTo>
                <a:lnTo>
                  <a:pt x="0" y="116"/>
                </a:lnTo>
                <a:lnTo>
                  <a:pt x="0" y="119"/>
                </a:lnTo>
                <a:lnTo>
                  <a:pt x="0" y="119"/>
                </a:lnTo>
                <a:lnTo>
                  <a:pt x="2" y="114"/>
                </a:lnTo>
                <a:lnTo>
                  <a:pt x="2" y="114"/>
                </a:lnTo>
                <a:lnTo>
                  <a:pt x="3" y="106"/>
                </a:lnTo>
                <a:lnTo>
                  <a:pt x="3" y="106"/>
                </a:lnTo>
                <a:lnTo>
                  <a:pt x="8" y="89"/>
                </a:lnTo>
                <a:lnTo>
                  <a:pt x="17" y="69"/>
                </a:lnTo>
                <a:lnTo>
                  <a:pt x="17" y="69"/>
                </a:lnTo>
                <a:lnTo>
                  <a:pt x="23" y="57"/>
                </a:lnTo>
                <a:lnTo>
                  <a:pt x="32" y="45"/>
                </a:lnTo>
                <a:lnTo>
                  <a:pt x="32" y="45"/>
                </a:lnTo>
                <a:lnTo>
                  <a:pt x="40" y="35"/>
                </a:lnTo>
                <a:lnTo>
                  <a:pt x="52" y="24"/>
                </a:lnTo>
                <a:lnTo>
                  <a:pt x="52" y="24"/>
                </a:lnTo>
                <a:lnTo>
                  <a:pt x="65" y="14"/>
                </a:lnTo>
                <a:lnTo>
                  <a:pt x="80" y="7"/>
                </a:lnTo>
                <a:lnTo>
                  <a:pt x="80" y="7"/>
                </a:lnTo>
                <a:lnTo>
                  <a:pt x="99" y="0"/>
                </a:lnTo>
                <a:lnTo>
                  <a:pt x="99" y="0"/>
                </a:lnTo>
                <a:lnTo>
                  <a:pt x="104" y="0"/>
                </a:lnTo>
                <a:lnTo>
                  <a:pt x="104" y="0"/>
                </a:lnTo>
                <a:lnTo>
                  <a:pt x="104" y="0"/>
                </a:lnTo>
                <a:lnTo>
                  <a:pt x="104" y="0"/>
                </a:lnTo>
                <a:close/>
              </a:path>
            </a:pathLst>
          </a:custGeom>
          <a:solidFill>
            <a:srgbClr val="837F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1" name="Freeform 99"/>
          <p:cNvSpPr/>
          <p:nvPr>
            <p:custDataLst>
              <p:tags r:id="rId96"/>
            </p:custDataLst>
          </p:nvPr>
        </p:nvSpPr>
        <p:spPr bwMode="auto">
          <a:xfrm>
            <a:off x="1754142" y="940675"/>
            <a:ext cx="154600" cy="99133"/>
          </a:xfrm>
          <a:custGeom>
            <a:avLst/>
            <a:gdLst>
              <a:gd name="T0" fmla="*/ 0 w 139"/>
              <a:gd name="T1" fmla="*/ 0 h 91"/>
              <a:gd name="T2" fmla="*/ 0 w 139"/>
              <a:gd name="T3" fmla="*/ 0 h 91"/>
              <a:gd name="T4" fmla="*/ 8 w 139"/>
              <a:gd name="T5" fmla="*/ 2 h 91"/>
              <a:gd name="T6" fmla="*/ 8 w 139"/>
              <a:gd name="T7" fmla="*/ 2 h 91"/>
              <a:gd name="T8" fmla="*/ 25 w 139"/>
              <a:gd name="T9" fmla="*/ 7 h 91"/>
              <a:gd name="T10" fmla="*/ 44 w 139"/>
              <a:gd name="T11" fmla="*/ 14 h 91"/>
              <a:gd name="T12" fmla="*/ 44 w 139"/>
              <a:gd name="T13" fmla="*/ 14 h 91"/>
              <a:gd name="T14" fmla="*/ 59 w 139"/>
              <a:gd name="T15" fmla="*/ 20 h 91"/>
              <a:gd name="T16" fmla="*/ 72 w 139"/>
              <a:gd name="T17" fmla="*/ 30 h 91"/>
              <a:gd name="T18" fmla="*/ 72 w 139"/>
              <a:gd name="T19" fmla="*/ 30 h 91"/>
              <a:gd name="T20" fmla="*/ 97 w 139"/>
              <a:gd name="T21" fmla="*/ 47 h 91"/>
              <a:gd name="T22" fmla="*/ 97 w 139"/>
              <a:gd name="T23" fmla="*/ 47 h 91"/>
              <a:gd name="T24" fmla="*/ 116 w 139"/>
              <a:gd name="T25" fmla="*/ 64 h 91"/>
              <a:gd name="T26" fmla="*/ 129 w 139"/>
              <a:gd name="T27" fmla="*/ 79 h 91"/>
              <a:gd name="T28" fmla="*/ 129 w 139"/>
              <a:gd name="T29" fmla="*/ 79 h 91"/>
              <a:gd name="T30" fmla="*/ 134 w 139"/>
              <a:gd name="T31" fmla="*/ 84 h 91"/>
              <a:gd name="T32" fmla="*/ 134 w 139"/>
              <a:gd name="T33" fmla="*/ 84 h 91"/>
              <a:gd name="T34" fmla="*/ 139 w 139"/>
              <a:gd name="T35" fmla="*/ 91 h 91"/>
              <a:gd name="T36" fmla="*/ 139 w 139"/>
              <a:gd name="T37" fmla="*/ 91 h 91"/>
              <a:gd name="T38" fmla="*/ 133 w 139"/>
              <a:gd name="T39" fmla="*/ 77 h 91"/>
              <a:gd name="T40" fmla="*/ 133 w 139"/>
              <a:gd name="T41" fmla="*/ 77 h 91"/>
              <a:gd name="T42" fmla="*/ 121 w 139"/>
              <a:gd name="T43" fmla="*/ 62 h 91"/>
              <a:gd name="T44" fmla="*/ 104 w 139"/>
              <a:gd name="T45" fmla="*/ 42 h 91"/>
              <a:gd name="T46" fmla="*/ 104 w 139"/>
              <a:gd name="T47" fmla="*/ 42 h 91"/>
              <a:gd name="T48" fmla="*/ 94 w 139"/>
              <a:gd name="T49" fmla="*/ 32 h 91"/>
              <a:gd name="T50" fmla="*/ 82 w 139"/>
              <a:gd name="T51" fmla="*/ 22 h 91"/>
              <a:gd name="T52" fmla="*/ 82 w 139"/>
              <a:gd name="T53" fmla="*/ 22 h 91"/>
              <a:gd name="T54" fmla="*/ 67 w 139"/>
              <a:gd name="T55" fmla="*/ 12 h 91"/>
              <a:gd name="T56" fmla="*/ 50 w 139"/>
              <a:gd name="T57" fmla="*/ 2 h 91"/>
              <a:gd name="T58" fmla="*/ 50 w 139"/>
              <a:gd name="T59" fmla="*/ 2 h 91"/>
              <a:gd name="T60" fmla="*/ 45 w 139"/>
              <a:gd name="T61" fmla="*/ 0 h 91"/>
              <a:gd name="T62" fmla="*/ 0 w 139"/>
              <a:gd name="T63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39" h="91">
                <a:moveTo>
                  <a:pt x="0" y="0"/>
                </a:moveTo>
                <a:lnTo>
                  <a:pt x="0" y="0"/>
                </a:lnTo>
                <a:lnTo>
                  <a:pt x="8" y="2"/>
                </a:lnTo>
                <a:lnTo>
                  <a:pt x="8" y="2"/>
                </a:lnTo>
                <a:lnTo>
                  <a:pt x="25" y="7"/>
                </a:lnTo>
                <a:lnTo>
                  <a:pt x="44" y="14"/>
                </a:lnTo>
                <a:lnTo>
                  <a:pt x="44" y="14"/>
                </a:lnTo>
                <a:lnTo>
                  <a:pt x="59" y="20"/>
                </a:lnTo>
                <a:lnTo>
                  <a:pt x="72" y="30"/>
                </a:lnTo>
                <a:lnTo>
                  <a:pt x="72" y="30"/>
                </a:lnTo>
                <a:lnTo>
                  <a:pt x="97" y="47"/>
                </a:lnTo>
                <a:lnTo>
                  <a:pt x="97" y="47"/>
                </a:lnTo>
                <a:lnTo>
                  <a:pt x="116" y="64"/>
                </a:lnTo>
                <a:lnTo>
                  <a:pt x="129" y="79"/>
                </a:lnTo>
                <a:lnTo>
                  <a:pt x="129" y="79"/>
                </a:lnTo>
                <a:lnTo>
                  <a:pt x="134" y="84"/>
                </a:lnTo>
                <a:lnTo>
                  <a:pt x="134" y="84"/>
                </a:lnTo>
                <a:lnTo>
                  <a:pt x="139" y="91"/>
                </a:lnTo>
                <a:lnTo>
                  <a:pt x="139" y="91"/>
                </a:lnTo>
                <a:lnTo>
                  <a:pt x="133" y="77"/>
                </a:lnTo>
                <a:lnTo>
                  <a:pt x="133" y="77"/>
                </a:lnTo>
                <a:lnTo>
                  <a:pt x="121" y="62"/>
                </a:lnTo>
                <a:lnTo>
                  <a:pt x="104" y="42"/>
                </a:lnTo>
                <a:lnTo>
                  <a:pt x="104" y="42"/>
                </a:lnTo>
                <a:lnTo>
                  <a:pt x="94" y="32"/>
                </a:lnTo>
                <a:lnTo>
                  <a:pt x="82" y="22"/>
                </a:lnTo>
                <a:lnTo>
                  <a:pt x="82" y="22"/>
                </a:lnTo>
                <a:lnTo>
                  <a:pt x="67" y="12"/>
                </a:lnTo>
                <a:lnTo>
                  <a:pt x="50" y="2"/>
                </a:lnTo>
                <a:lnTo>
                  <a:pt x="50" y="2"/>
                </a:lnTo>
                <a:lnTo>
                  <a:pt x="45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2" name="Freeform 100"/>
          <p:cNvSpPr/>
          <p:nvPr>
            <p:custDataLst>
              <p:tags r:id="rId97"/>
            </p:custDataLst>
          </p:nvPr>
        </p:nvSpPr>
        <p:spPr bwMode="auto">
          <a:xfrm>
            <a:off x="1592461" y="940675"/>
            <a:ext cx="115655" cy="133358"/>
          </a:xfrm>
          <a:custGeom>
            <a:avLst/>
            <a:gdLst>
              <a:gd name="T0" fmla="*/ 104 w 104"/>
              <a:gd name="T1" fmla="*/ 0 h 119"/>
              <a:gd name="T2" fmla="*/ 104 w 104"/>
              <a:gd name="T3" fmla="*/ 0 h 119"/>
              <a:gd name="T4" fmla="*/ 86 w 104"/>
              <a:gd name="T5" fmla="*/ 2 h 119"/>
              <a:gd name="T6" fmla="*/ 67 w 104"/>
              <a:gd name="T7" fmla="*/ 5 h 119"/>
              <a:gd name="T8" fmla="*/ 50 w 104"/>
              <a:gd name="T9" fmla="*/ 12 h 119"/>
              <a:gd name="T10" fmla="*/ 35 w 104"/>
              <a:gd name="T11" fmla="*/ 20 h 119"/>
              <a:gd name="T12" fmla="*/ 35 w 104"/>
              <a:gd name="T13" fmla="*/ 20 h 119"/>
              <a:gd name="T14" fmla="*/ 25 w 104"/>
              <a:gd name="T15" fmla="*/ 30 h 119"/>
              <a:gd name="T16" fmla="*/ 18 w 104"/>
              <a:gd name="T17" fmla="*/ 40 h 119"/>
              <a:gd name="T18" fmla="*/ 18 w 104"/>
              <a:gd name="T19" fmla="*/ 40 h 119"/>
              <a:gd name="T20" fmla="*/ 12 w 104"/>
              <a:gd name="T21" fmla="*/ 54 h 119"/>
              <a:gd name="T22" fmla="*/ 7 w 104"/>
              <a:gd name="T23" fmla="*/ 66 h 119"/>
              <a:gd name="T24" fmla="*/ 7 w 104"/>
              <a:gd name="T25" fmla="*/ 66 h 119"/>
              <a:gd name="T26" fmla="*/ 2 w 104"/>
              <a:gd name="T27" fmla="*/ 87 h 119"/>
              <a:gd name="T28" fmla="*/ 0 w 104"/>
              <a:gd name="T29" fmla="*/ 104 h 119"/>
              <a:gd name="T30" fmla="*/ 0 w 104"/>
              <a:gd name="T31" fmla="*/ 104 h 119"/>
              <a:gd name="T32" fmla="*/ 0 w 104"/>
              <a:gd name="T33" fmla="*/ 116 h 119"/>
              <a:gd name="T34" fmla="*/ 0 w 104"/>
              <a:gd name="T35" fmla="*/ 116 h 119"/>
              <a:gd name="T36" fmla="*/ 0 w 104"/>
              <a:gd name="T37" fmla="*/ 119 h 119"/>
              <a:gd name="T38" fmla="*/ 0 w 104"/>
              <a:gd name="T39" fmla="*/ 119 h 119"/>
              <a:gd name="T40" fmla="*/ 2 w 104"/>
              <a:gd name="T41" fmla="*/ 114 h 119"/>
              <a:gd name="T42" fmla="*/ 2 w 104"/>
              <a:gd name="T43" fmla="*/ 114 h 119"/>
              <a:gd name="T44" fmla="*/ 3 w 104"/>
              <a:gd name="T45" fmla="*/ 106 h 119"/>
              <a:gd name="T46" fmla="*/ 3 w 104"/>
              <a:gd name="T47" fmla="*/ 106 h 119"/>
              <a:gd name="T48" fmla="*/ 8 w 104"/>
              <a:gd name="T49" fmla="*/ 89 h 119"/>
              <a:gd name="T50" fmla="*/ 17 w 104"/>
              <a:gd name="T51" fmla="*/ 69 h 119"/>
              <a:gd name="T52" fmla="*/ 17 w 104"/>
              <a:gd name="T53" fmla="*/ 69 h 119"/>
              <a:gd name="T54" fmla="*/ 23 w 104"/>
              <a:gd name="T55" fmla="*/ 57 h 119"/>
              <a:gd name="T56" fmla="*/ 32 w 104"/>
              <a:gd name="T57" fmla="*/ 45 h 119"/>
              <a:gd name="T58" fmla="*/ 32 w 104"/>
              <a:gd name="T59" fmla="*/ 45 h 119"/>
              <a:gd name="T60" fmla="*/ 40 w 104"/>
              <a:gd name="T61" fmla="*/ 35 h 119"/>
              <a:gd name="T62" fmla="*/ 52 w 104"/>
              <a:gd name="T63" fmla="*/ 24 h 119"/>
              <a:gd name="T64" fmla="*/ 52 w 104"/>
              <a:gd name="T65" fmla="*/ 24 h 119"/>
              <a:gd name="T66" fmla="*/ 65 w 104"/>
              <a:gd name="T67" fmla="*/ 14 h 119"/>
              <a:gd name="T68" fmla="*/ 80 w 104"/>
              <a:gd name="T69" fmla="*/ 7 h 119"/>
              <a:gd name="T70" fmla="*/ 80 w 104"/>
              <a:gd name="T71" fmla="*/ 7 h 119"/>
              <a:gd name="T72" fmla="*/ 99 w 104"/>
              <a:gd name="T73" fmla="*/ 0 h 119"/>
              <a:gd name="T74" fmla="*/ 99 w 104"/>
              <a:gd name="T75" fmla="*/ 0 h 119"/>
              <a:gd name="T76" fmla="*/ 104 w 104"/>
              <a:gd name="T77" fmla="*/ 0 h 119"/>
              <a:gd name="T78" fmla="*/ 104 w 104"/>
              <a:gd name="T79" fmla="*/ 0 h 119"/>
              <a:gd name="T80" fmla="*/ 104 w 104"/>
              <a:gd name="T81" fmla="*/ 0 h 119"/>
              <a:gd name="T82" fmla="*/ 104 w 104"/>
              <a:gd name="T8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04" h="119">
                <a:moveTo>
                  <a:pt x="104" y="0"/>
                </a:moveTo>
                <a:lnTo>
                  <a:pt x="104" y="0"/>
                </a:lnTo>
                <a:lnTo>
                  <a:pt x="86" y="2"/>
                </a:lnTo>
                <a:lnTo>
                  <a:pt x="67" y="5"/>
                </a:lnTo>
                <a:lnTo>
                  <a:pt x="50" y="12"/>
                </a:lnTo>
                <a:lnTo>
                  <a:pt x="35" y="20"/>
                </a:lnTo>
                <a:lnTo>
                  <a:pt x="35" y="20"/>
                </a:lnTo>
                <a:lnTo>
                  <a:pt x="25" y="30"/>
                </a:lnTo>
                <a:lnTo>
                  <a:pt x="18" y="40"/>
                </a:lnTo>
                <a:lnTo>
                  <a:pt x="18" y="40"/>
                </a:lnTo>
                <a:lnTo>
                  <a:pt x="12" y="54"/>
                </a:lnTo>
                <a:lnTo>
                  <a:pt x="7" y="66"/>
                </a:lnTo>
                <a:lnTo>
                  <a:pt x="7" y="66"/>
                </a:lnTo>
                <a:lnTo>
                  <a:pt x="2" y="87"/>
                </a:lnTo>
                <a:lnTo>
                  <a:pt x="0" y="104"/>
                </a:lnTo>
                <a:lnTo>
                  <a:pt x="0" y="104"/>
                </a:lnTo>
                <a:lnTo>
                  <a:pt x="0" y="116"/>
                </a:lnTo>
                <a:lnTo>
                  <a:pt x="0" y="116"/>
                </a:lnTo>
                <a:lnTo>
                  <a:pt x="0" y="119"/>
                </a:lnTo>
                <a:lnTo>
                  <a:pt x="0" y="119"/>
                </a:lnTo>
                <a:lnTo>
                  <a:pt x="2" y="114"/>
                </a:lnTo>
                <a:lnTo>
                  <a:pt x="2" y="114"/>
                </a:lnTo>
                <a:lnTo>
                  <a:pt x="3" y="106"/>
                </a:lnTo>
                <a:lnTo>
                  <a:pt x="3" y="106"/>
                </a:lnTo>
                <a:lnTo>
                  <a:pt x="8" y="89"/>
                </a:lnTo>
                <a:lnTo>
                  <a:pt x="17" y="69"/>
                </a:lnTo>
                <a:lnTo>
                  <a:pt x="17" y="69"/>
                </a:lnTo>
                <a:lnTo>
                  <a:pt x="23" y="57"/>
                </a:lnTo>
                <a:lnTo>
                  <a:pt x="32" y="45"/>
                </a:lnTo>
                <a:lnTo>
                  <a:pt x="32" y="45"/>
                </a:lnTo>
                <a:lnTo>
                  <a:pt x="40" y="35"/>
                </a:lnTo>
                <a:lnTo>
                  <a:pt x="52" y="24"/>
                </a:lnTo>
                <a:lnTo>
                  <a:pt x="52" y="24"/>
                </a:lnTo>
                <a:lnTo>
                  <a:pt x="65" y="14"/>
                </a:lnTo>
                <a:lnTo>
                  <a:pt x="80" y="7"/>
                </a:lnTo>
                <a:lnTo>
                  <a:pt x="80" y="7"/>
                </a:lnTo>
                <a:lnTo>
                  <a:pt x="99" y="0"/>
                </a:lnTo>
                <a:lnTo>
                  <a:pt x="99" y="0"/>
                </a:lnTo>
                <a:lnTo>
                  <a:pt x="104" y="0"/>
                </a:lnTo>
                <a:lnTo>
                  <a:pt x="104" y="0"/>
                </a:lnTo>
                <a:lnTo>
                  <a:pt x="104" y="0"/>
                </a:lnTo>
                <a:lnTo>
                  <a:pt x="10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3" name="Freeform 101"/>
          <p:cNvSpPr>
            <a:spLocks noEditPoints="1"/>
          </p:cNvSpPr>
          <p:nvPr>
            <p:custDataLst>
              <p:tags r:id="rId98"/>
            </p:custDataLst>
          </p:nvPr>
        </p:nvSpPr>
        <p:spPr bwMode="auto">
          <a:xfrm>
            <a:off x="1643208" y="940675"/>
            <a:ext cx="164041" cy="161681"/>
          </a:xfrm>
          <a:custGeom>
            <a:avLst/>
            <a:gdLst>
              <a:gd name="T0" fmla="*/ 77 w 148"/>
              <a:gd name="T1" fmla="*/ 39 h 146"/>
              <a:gd name="T2" fmla="*/ 86 w 148"/>
              <a:gd name="T3" fmla="*/ 25 h 146"/>
              <a:gd name="T4" fmla="*/ 101 w 148"/>
              <a:gd name="T5" fmla="*/ 19 h 146"/>
              <a:gd name="T6" fmla="*/ 104 w 148"/>
              <a:gd name="T7" fmla="*/ 19 h 146"/>
              <a:gd name="T8" fmla="*/ 109 w 148"/>
              <a:gd name="T9" fmla="*/ 20 h 146"/>
              <a:gd name="T10" fmla="*/ 121 w 148"/>
              <a:gd name="T11" fmla="*/ 27 h 146"/>
              <a:gd name="T12" fmla="*/ 126 w 148"/>
              <a:gd name="T13" fmla="*/ 40 h 146"/>
              <a:gd name="T14" fmla="*/ 126 w 148"/>
              <a:gd name="T15" fmla="*/ 45 h 146"/>
              <a:gd name="T16" fmla="*/ 121 w 148"/>
              <a:gd name="T17" fmla="*/ 61 h 146"/>
              <a:gd name="T18" fmla="*/ 108 w 148"/>
              <a:gd name="T19" fmla="*/ 69 h 146"/>
              <a:gd name="T20" fmla="*/ 108 w 148"/>
              <a:gd name="T21" fmla="*/ 74 h 146"/>
              <a:gd name="T22" fmla="*/ 106 w 148"/>
              <a:gd name="T23" fmla="*/ 81 h 146"/>
              <a:gd name="T24" fmla="*/ 101 w 148"/>
              <a:gd name="T25" fmla="*/ 92 h 146"/>
              <a:gd name="T26" fmla="*/ 93 w 148"/>
              <a:gd name="T27" fmla="*/ 99 h 146"/>
              <a:gd name="T28" fmla="*/ 81 w 148"/>
              <a:gd name="T29" fmla="*/ 104 h 146"/>
              <a:gd name="T30" fmla="*/ 74 w 148"/>
              <a:gd name="T31" fmla="*/ 104 h 146"/>
              <a:gd name="T32" fmla="*/ 72 w 148"/>
              <a:gd name="T33" fmla="*/ 104 h 146"/>
              <a:gd name="T34" fmla="*/ 64 w 148"/>
              <a:gd name="T35" fmla="*/ 103 h 146"/>
              <a:gd name="T36" fmla="*/ 57 w 148"/>
              <a:gd name="T37" fmla="*/ 113 h 146"/>
              <a:gd name="T38" fmla="*/ 47 w 148"/>
              <a:gd name="T39" fmla="*/ 116 h 146"/>
              <a:gd name="T40" fmla="*/ 46 w 148"/>
              <a:gd name="T41" fmla="*/ 116 h 146"/>
              <a:gd name="T42" fmla="*/ 39 w 148"/>
              <a:gd name="T43" fmla="*/ 114 h 146"/>
              <a:gd name="T44" fmla="*/ 30 w 148"/>
              <a:gd name="T45" fmla="*/ 104 h 146"/>
              <a:gd name="T46" fmla="*/ 30 w 148"/>
              <a:gd name="T47" fmla="*/ 97 h 146"/>
              <a:gd name="T48" fmla="*/ 34 w 148"/>
              <a:gd name="T49" fmla="*/ 87 h 146"/>
              <a:gd name="T50" fmla="*/ 44 w 148"/>
              <a:gd name="T51" fmla="*/ 81 h 146"/>
              <a:gd name="T52" fmla="*/ 42 w 148"/>
              <a:gd name="T53" fmla="*/ 76 h 146"/>
              <a:gd name="T54" fmla="*/ 42 w 148"/>
              <a:gd name="T55" fmla="*/ 69 h 146"/>
              <a:gd name="T56" fmla="*/ 46 w 148"/>
              <a:gd name="T57" fmla="*/ 57 h 146"/>
              <a:gd name="T58" fmla="*/ 52 w 148"/>
              <a:gd name="T59" fmla="*/ 47 h 146"/>
              <a:gd name="T60" fmla="*/ 62 w 148"/>
              <a:gd name="T61" fmla="*/ 42 h 146"/>
              <a:gd name="T62" fmla="*/ 74 w 148"/>
              <a:gd name="T63" fmla="*/ 39 h 146"/>
              <a:gd name="T64" fmla="*/ 77 w 148"/>
              <a:gd name="T65" fmla="*/ 39 h 146"/>
              <a:gd name="T66" fmla="*/ 77 w 148"/>
              <a:gd name="T67" fmla="*/ 39 h 146"/>
              <a:gd name="T68" fmla="*/ 59 w 148"/>
              <a:gd name="T69" fmla="*/ 0 h 146"/>
              <a:gd name="T70" fmla="*/ 54 w 148"/>
              <a:gd name="T71" fmla="*/ 0 h 146"/>
              <a:gd name="T72" fmla="*/ 34 w 148"/>
              <a:gd name="T73" fmla="*/ 10 h 146"/>
              <a:gd name="T74" fmla="*/ 17 w 148"/>
              <a:gd name="T75" fmla="*/ 25 h 146"/>
              <a:gd name="T76" fmla="*/ 7 w 148"/>
              <a:gd name="T77" fmla="*/ 44 h 146"/>
              <a:gd name="T78" fmla="*/ 0 w 148"/>
              <a:gd name="T79" fmla="*/ 66 h 146"/>
              <a:gd name="T80" fmla="*/ 0 w 148"/>
              <a:gd name="T81" fmla="*/ 81 h 146"/>
              <a:gd name="T82" fmla="*/ 10 w 148"/>
              <a:gd name="T83" fmla="*/ 108 h 146"/>
              <a:gd name="T84" fmla="*/ 29 w 148"/>
              <a:gd name="T85" fmla="*/ 129 h 146"/>
              <a:gd name="T86" fmla="*/ 54 w 148"/>
              <a:gd name="T87" fmla="*/ 143 h 146"/>
              <a:gd name="T88" fmla="*/ 69 w 148"/>
              <a:gd name="T89" fmla="*/ 146 h 146"/>
              <a:gd name="T90" fmla="*/ 74 w 148"/>
              <a:gd name="T91" fmla="*/ 146 h 146"/>
              <a:gd name="T92" fmla="*/ 101 w 148"/>
              <a:gd name="T93" fmla="*/ 141 h 146"/>
              <a:gd name="T94" fmla="*/ 124 w 148"/>
              <a:gd name="T95" fmla="*/ 126 h 146"/>
              <a:gd name="T96" fmla="*/ 141 w 148"/>
              <a:gd name="T97" fmla="*/ 104 h 146"/>
              <a:gd name="T98" fmla="*/ 148 w 148"/>
              <a:gd name="T99" fmla="*/ 77 h 146"/>
              <a:gd name="T100" fmla="*/ 148 w 148"/>
              <a:gd name="T101" fmla="*/ 64 h 146"/>
              <a:gd name="T102" fmla="*/ 141 w 148"/>
              <a:gd name="T103" fmla="*/ 39 h 146"/>
              <a:gd name="T104" fmla="*/ 124 w 148"/>
              <a:gd name="T105" fmla="*/ 19 h 146"/>
              <a:gd name="T106" fmla="*/ 103 w 148"/>
              <a:gd name="T107" fmla="*/ 4 h 146"/>
              <a:gd name="T108" fmla="*/ 59 w 148"/>
              <a:gd name="T109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48" h="146">
                <a:moveTo>
                  <a:pt x="77" y="39"/>
                </a:moveTo>
                <a:lnTo>
                  <a:pt x="77" y="39"/>
                </a:lnTo>
                <a:lnTo>
                  <a:pt x="81" y="32"/>
                </a:lnTo>
                <a:lnTo>
                  <a:pt x="86" y="25"/>
                </a:lnTo>
                <a:lnTo>
                  <a:pt x="93" y="20"/>
                </a:lnTo>
                <a:lnTo>
                  <a:pt x="101" y="19"/>
                </a:lnTo>
                <a:lnTo>
                  <a:pt x="101" y="19"/>
                </a:lnTo>
                <a:lnTo>
                  <a:pt x="104" y="19"/>
                </a:lnTo>
                <a:lnTo>
                  <a:pt x="104" y="19"/>
                </a:lnTo>
                <a:lnTo>
                  <a:pt x="109" y="20"/>
                </a:lnTo>
                <a:lnTo>
                  <a:pt x="113" y="22"/>
                </a:lnTo>
                <a:lnTo>
                  <a:pt x="121" y="27"/>
                </a:lnTo>
                <a:lnTo>
                  <a:pt x="126" y="35"/>
                </a:lnTo>
                <a:lnTo>
                  <a:pt x="126" y="40"/>
                </a:lnTo>
                <a:lnTo>
                  <a:pt x="126" y="45"/>
                </a:lnTo>
                <a:lnTo>
                  <a:pt x="126" y="45"/>
                </a:lnTo>
                <a:lnTo>
                  <a:pt x="124" y="54"/>
                </a:lnTo>
                <a:lnTo>
                  <a:pt x="121" y="61"/>
                </a:lnTo>
                <a:lnTo>
                  <a:pt x="114" y="66"/>
                </a:lnTo>
                <a:lnTo>
                  <a:pt x="108" y="69"/>
                </a:lnTo>
                <a:lnTo>
                  <a:pt x="108" y="69"/>
                </a:lnTo>
                <a:lnTo>
                  <a:pt x="108" y="74"/>
                </a:lnTo>
                <a:lnTo>
                  <a:pt x="108" y="74"/>
                </a:lnTo>
                <a:lnTo>
                  <a:pt x="106" y="81"/>
                </a:lnTo>
                <a:lnTo>
                  <a:pt x="104" y="86"/>
                </a:lnTo>
                <a:lnTo>
                  <a:pt x="101" y="92"/>
                </a:lnTo>
                <a:lnTo>
                  <a:pt x="96" y="96"/>
                </a:lnTo>
                <a:lnTo>
                  <a:pt x="93" y="99"/>
                </a:lnTo>
                <a:lnTo>
                  <a:pt x="86" y="103"/>
                </a:lnTo>
                <a:lnTo>
                  <a:pt x="81" y="104"/>
                </a:lnTo>
                <a:lnTo>
                  <a:pt x="74" y="104"/>
                </a:lnTo>
                <a:lnTo>
                  <a:pt x="74" y="104"/>
                </a:lnTo>
                <a:lnTo>
                  <a:pt x="72" y="104"/>
                </a:lnTo>
                <a:lnTo>
                  <a:pt x="72" y="104"/>
                </a:lnTo>
                <a:lnTo>
                  <a:pt x="64" y="103"/>
                </a:lnTo>
                <a:lnTo>
                  <a:pt x="64" y="103"/>
                </a:lnTo>
                <a:lnTo>
                  <a:pt x="62" y="108"/>
                </a:lnTo>
                <a:lnTo>
                  <a:pt x="57" y="113"/>
                </a:lnTo>
                <a:lnTo>
                  <a:pt x="54" y="116"/>
                </a:lnTo>
                <a:lnTo>
                  <a:pt x="47" y="116"/>
                </a:lnTo>
                <a:lnTo>
                  <a:pt x="47" y="116"/>
                </a:lnTo>
                <a:lnTo>
                  <a:pt x="46" y="116"/>
                </a:lnTo>
                <a:lnTo>
                  <a:pt x="46" y="116"/>
                </a:lnTo>
                <a:lnTo>
                  <a:pt x="39" y="114"/>
                </a:lnTo>
                <a:lnTo>
                  <a:pt x="34" y="109"/>
                </a:lnTo>
                <a:lnTo>
                  <a:pt x="30" y="104"/>
                </a:lnTo>
                <a:lnTo>
                  <a:pt x="30" y="97"/>
                </a:lnTo>
                <a:lnTo>
                  <a:pt x="30" y="97"/>
                </a:lnTo>
                <a:lnTo>
                  <a:pt x="30" y="91"/>
                </a:lnTo>
                <a:lnTo>
                  <a:pt x="34" y="87"/>
                </a:lnTo>
                <a:lnTo>
                  <a:pt x="39" y="84"/>
                </a:lnTo>
                <a:lnTo>
                  <a:pt x="44" y="81"/>
                </a:lnTo>
                <a:lnTo>
                  <a:pt x="44" y="81"/>
                </a:lnTo>
                <a:lnTo>
                  <a:pt x="42" y="76"/>
                </a:lnTo>
                <a:lnTo>
                  <a:pt x="42" y="69"/>
                </a:lnTo>
                <a:lnTo>
                  <a:pt x="42" y="69"/>
                </a:lnTo>
                <a:lnTo>
                  <a:pt x="42" y="64"/>
                </a:lnTo>
                <a:lnTo>
                  <a:pt x="46" y="57"/>
                </a:lnTo>
                <a:lnTo>
                  <a:pt x="49" y="52"/>
                </a:lnTo>
                <a:lnTo>
                  <a:pt x="52" y="47"/>
                </a:lnTo>
                <a:lnTo>
                  <a:pt x="57" y="44"/>
                </a:lnTo>
                <a:lnTo>
                  <a:pt x="62" y="42"/>
                </a:lnTo>
                <a:lnTo>
                  <a:pt x="69" y="40"/>
                </a:lnTo>
                <a:lnTo>
                  <a:pt x="74" y="39"/>
                </a:lnTo>
                <a:lnTo>
                  <a:pt x="74" y="39"/>
                </a:lnTo>
                <a:lnTo>
                  <a:pt x="77" y="39"/>
                </a:lnTo>
                <a:lnTo>
                  <a:pt x="77" y="39"/>
                </a:lnTo>
                <a:lnTo>
                  <a:pt x="77" y="39"/>
                </a:lnTo>
                <a:close/>
                <a:moveTo>
                  <a:pt x="59" y="0"/>
                </a:moveTo>
                <a:lnTo>
                  <a:pt x="59" y="0"/>
                </a:lnTo>
                <a:lnTo>
                  <a:pt x="54" y="0"/>
                </a:lnTo>
                <a:lnTo>
                  <a:pt x="54" y="0"/>
                </a:lnTo>
                <a:lnTo>
                  <a:pt x="44" y="5"/>
                </a:lnTo>
                <a:lnTo>
                  <a:pt x="34" y="10"/>
                </a:lnTo>
                <a:lnTo>
                  <a:pt x="25" y="17"/>
                </a:lnTo>
                <a:lnTo>
                  <a:pt x="17" y="25"/>
                </a:lnTo>
                <a:lnTo>
                  <a:pt x="12" y="34"/>
                </a:lnTo>
                <a:lnTo>
                  <a:pt x="7" y="44"/>
                </a:lnTo>
                <a:lnTo>
                  <a:pt x="2" y="54"/>
                </a:lnTo>
                <a:lnTo>
                  <a:pt x="0" y="66"/>
                </a:lnTo>
                <a:lnTo>
                  <a:pt x="0" y="66"/>
                </a:lnTo>
                <a:lnTo>
                  <a:pt x="0" y="81"/>
                </a:lnTo>
                <a:lnTo>
                  <a:pt x="4" y="96"/>
                </a:lnTo>
                <a:lnTo>
                  <a:pt x="10" y="108"/>
                </a:lnTo>
                <a:lnTo>
                  <a:pt x="19" y="119"/>
                </a:lnTo>
                <a:lnTo>
                  <a:pt x="29" y="129"/>
                </a:lnTo>
                <a:lnTo>
                  <a:pt x="41" y="138"/>
                </a:lnTo>
                <a:lnTo>
                  <a:pt x="54" y="143"/>
                </a:lnTo>
                <a:lnTo>
                  <a:pt x="69" y="146"/>
                </a:lnTo>
                <a:lnTo>
                  <a:pt x="69" y="146"/>
                </a:lnTo>
                <a:lnTo>
                  <a:pt x="74" y="146"/>
                </a:lnTo>
                <a:lnTo>
                  <a:pt x="74" y="146"/>
                </a:lnTo>
                <a:lnTo>
                  <a:pt x="89" y="144"/>
                </a:lnTo>
                <a:lnTo>
                  <a:pt x="101" y="141"/>
                </a:lnTo>
                <a:lnTo>
                  <a:pt x="114" y="134"/>
                </a:lnTo>
                <a:lnTo>
                  <a:pt x="124" y="126"/>
                </a:lnTo>
                <a:lnTo>
                  <a:pt x="133" y="116"/>
                </a:lnTo>
                <a:lnTo>
                  <a:pt x="141" y="104"/>
                </a:lnTo>
                <a:lnTo>
                  <a:pt x="146" y="92"/>
                </a:lnTo>
                <a:lnTo>
                  <a:pt x="148" y="77"/>
                </a:lnTo>
                <a:lnTo>
                  <a:pt x="148" y="77"/>
                </a:lnTo>
                <a:lnTo>
                  <a:pt x="148" y="64"/>
                </a:lnTo>
                <a:lnTo>
                  <a:pt x="145" y="51"/>
                </a:lnTo>
                <a:lnTo>
                  <a:pt x="141" y="39"/>
                </a:lnTo>
                <a:lnTo>
                  <a:pt x="133" y="27"/>
                </a:lnTo>
                <a:lnTo>
                  <a:pt x="124" y="19"/>
                </a:lnTo>
                <a:lnTo>
                  <a:pt x="114" y="10"/>
                </a:lnTo>
                <a:lnTo>
                  <a:pt x="103" y="4"/>
                </a:lnTo>
                <a:lnTo>
                  <a:pt x="89" y="0"/>
                </a:lnTo>
                <a:lnTo>
                  <a:pt x="59" y="0"/>
                </a:lnTo>
                <a:close/>
              </a:path>
            </a:pathLst>
          </a:custGeom>
          <a:solidFill>
            <a:srgbClr val="94D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" name="Freeform 102"/>
          <p:cNvSpPr/>
          <p:nvPr>
            <p:custDataLst>
              <p:tags r:id="rId99"/>
            </p:custDataLst>
          </p:nvPr>
        </p:nvSpPr>
        <p:spPr bwMode="auto">
          <a:xfrm>
            <a:off x="1676252" y="960737"/>
            <a:ext cx="106213" cy="108574"/>
          </a:xfrm>
          <a:custGeom>
            <a:avLst/>
            <a:gdLst>
              <a:gd name="T0" fmla="*/ 47 w 96"/>
              <a:gd name="T1" fmla="*/ 20 h 97"/>
              <a:gd name="T2" fmla="*/ 56 w 96"/>
              <a:gd name="T3" fmla="*/ 6 h 97"/>
              <a:gd name="T4" fmla="*/ 71 w 96"/>
              <a:gd name="T5" fmla="*/ 0 h 97"/>
              <a:gd name="T6" fmla="*/ 74 w 96"/>
              <a:gd name="T7" fmla="*/ 0 h 97"/>
              <a:gd name="T8" fmla="*/ 79 w 96"/>
              <a:gd name="T9" fmla="*/ 1 h 97"/>
              <a:gd name="T10" fmla="*/ 91 w 96"/>
              <a:gd name="T11" fmla="*/ 8 h 97"/>
              <a:gd name="T12" fmla="*/ 96 w 96"/>
              <a:gd name="T13" fmla="*/ 21 h 97"/>
              <a:gd name="T14" fmla="*/ 96 w 96"/>
              <a:gd name="T15" fmla="*/ 26 h 97"/>
              <a:gd name="T16" fmla="*/ 91 w 96"/>
              <a:gd name="T17" fmla="*/ 42 h 97"/>
              <a:gd name="T18" fmla="*/ 78 w 96"/>
              <a:gd name="T19" fmla="*/ 50 h 97"/>
              <a:gd name="T20" fmla="*/ 78 w 96"/>
              <a:gd name="T21" fmla="*/ 55 h 97"/>
              <a:gd name="T22" fmla="*/ 76 w 96"/>
              <a:gd name="T23" fmla="*/ 62 h 97"/>
              <a:gd name="T24" fmla="*/ 71 w 96"/>
              <a:gd name="T25" fmla="*/ 73 h 97"/>
              <a:gd name="T26" fmla="*/ 63 w 96"/>
              <a:gd name="T27" fmla="*/ 80 h 97"/>
              <a:gd name="T28" fmla="*/ 51 w 96"/>
              <a:gd name="T29" fmla="*/ 85 h 97"/>
              <a:gd name="T30" fmla="*/ 44 w 96"/>
              <a:gd name="T31" fmla="*/ 85 h 97"/>
              <a:gd name="T32" fmla="*/ 42 w 96"/>
              <a:gd name="T33" fmla="*/ 85 h 97"/>
              <a:gd name="T34" fmla="*/ 34 w 96"/>
              <a:gd name="T35" fmla="*/ 84 h 97"/>
              <a:gd name="T36" fmla="*/ 27 w 96"/>
              <a:gd name="T37" fmla="*/ 94 h 97"/>
              <a:gd name="T38" fmla="*/ 17 w 96"/>
              <a:gd name="T39" fmla="*/ 97 h 97"/>
              <a:gd name="T40" fmla="*/ 16 w 96"/>
              <a:gd name="T41" fmla="*/ 97 h 97"/>
              <a:gd name="T42" fmla="*/ 9 w 96"/>
              <a:gd name="T43" fmla="*/ 95 h 97"/>
              <a:gd name="T44" fmla="*/ 0 w 96"/>
              <a:gd name="T45" fmla="*/ 85 h 97"/>
              <a:gd name="T46" fmla="*/ 0 w 96"/>
              <a:gd name="T47" fmla="*/ 78 h 97"/>
              <a:gd name="T48" fmla="*/ 4 w 96"/>
              <a:gd name="T49" fmla="*/ 68 h 97"/>
              <a:gd name="T50" fmla="*/ 14 w 96"/>
              <a:gd name="T51" fmla="*/ 62 h 97"/>
              <a:gd name="T52" fmla="*/ 12 w 96"/>
              <a:gd name="T53" fmla="*/ 57 h 97"/>
              <a:gd name="T54" fmla="*/ 12 w 96"/>
              <a:gd name="T55" fmla="*/ 50 h 97"/>
              <a:gd name="T56" fmla="*/ 16 w 96"/>
              <a:gd name="T57" fmla="*/ 38 h 97"/>
              <a:gd name="T58" fmla="*/ 22 w 96"/>
              <a:gd name="T59" fmla="*/ 28 h 97"/>
              <a:gd name="T60" fmla="*/ 32 w 96"/>
              <a:gd name="T61" fmla="*/ 23 h 97"/>
              <a:gd name="T62" fmla="*/ 44 w 96"/>
              <a:gd name="T63" fmla="*/ 20 h 97"/>
              <a:gd name="T64" fmla="*/ 47 w 96"/>
              <a:gd name="T65" fmla="*/ 20 h 97"/>
              <a:gd name="T66" fmla="*/ 47 w 96"/>
              <a:gd name="T67" fmla="*/ 2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6" h="97">
                <a:moveTo>
                  <a:pt x="47" y="20"/>
                </a:moveTo>
                <a:lnTo>
                  <a:pt x="47" y="20"/>
                </a:lnTo>
                <a:lnTo>
                  <a:pt x="51" y="13"/>
                </a:lnTo>
                <a:lnTo>
                  <a:pt x="56" y="6"/>
                </a:lnTo>
                <a:lnTo>
                  <a:pt x="63" y="1"/>
                </a:lnTo>
                <a:lnTo>
                  <a:pt x="71" y="0"/>
                </a:lnTo>
                <a:lnTo>
                  <a:pt x="71" y="0"/>
                </a:lnTo>
                <a:lnTo>
                  <a:pt x="74" y="0"/>
                </a:lnTo>
                <a:lnTo>
                  <a:pt x="74" y="0"/>
                </a:lnTo>
                <a:lnTo>
                  <a:pt x="79" y="1"/>
                </a:lnTo>
                <a:lnTo>
                  <a:pt x="83" y="3"/>
                </a:lnTo>
                <a:lnTo>
                  <a:pt x="91" y="8"/>
                </a:lnTo>
                <a:lnTo>
                  <a:pt x="96" y="16"/>
                </a:lnTo>
                <a:lnTo>
                  <a:pt x="96" y="21"/>
                </a:lnTo>
                <a:lnTo>
                  <a:pt x="96" y="26"/>
                </a:lnTo>
                <a:lnTo>
                  <a:pt x="96" y="26"/>
                </a:lnTo>
                <a:lnTo>
                  <a:pt x="94" y="35"/>
                </a:lnTo>
                <a:lnTo>
                  <a:pt x="91" y="42"/>
                </a:lnTo>
                <a:lnTo>
                  <a:pt x="84" y="47"/>
                </a:lnTo>
                <a:lnTo>
                  <a:pt x="78" y="50"/>
                </a:lnTo>
                <a:lnTo>
                  <a:pt x="78" y="50"/>
                </a:lnTo>
                <a:lnTo>
                  <a:pt x="78" y="55"/>
                </a:lnTo>
                <a:lnTo>
                  <a:pt x="78" y="55"/>
                </a:lnTo>
                <a:lnTo>
                  <a:pt x="76" y="62"/>
                </a:lnTo>
                <a:lnTo>
                  <a:pt x="74" y="67"/>
                </a:lnTo>
                <a:lnTo>
                  <a:pt x="71" y="73"/>
                </a:lnTo>
                <a:lnTo>
                  <a:pt x="66" y="77"/>
                </a:lnTo>
                <a:lnTo>
                  <a:pt x="63" y="80"/>
                </a:lnTo>
                <a:lnTo>
                  <a:pt x="56" y="84"/>
                </a:lnTo>
                <a:lnTo>
                  <a:pt x="51" y="85"/>
                </a:lnTo>
                <a:lnTo>
                  <a:pt x="44" y="85"/>
                </a:lnTo>
                <a:lnTo>
                  <a:pt x="44" y="85"/>
                </a:lnTo>
                <a:lnTo>
                  <a:pt x="42" y="85"/>
                </a:lnTo>
                <a:lnTo>
                  <a:pt x="42" y="85"/>
                </a:lnTo>
                <a:lnTo>
                  <a:pt x="34" y="84"/>
                </a:lnTo>
                <a:lnTo>
                  <a:pt x="34" y="84"/>
                </a:lnTo>
                <a:lnTo>
                  <a:pt x="32" y="89"/>
                </a:lnTo>
                <a:lnTo>
                  <a:pt x="27" y="94"/>
                </a:lnTo>
                <a:lnTo>
                  <a:pt x="24" y="97"/>
                </a:lnTo>
                <a:lnTo>
                  <a:pt x="17" y="97"/>
                </a:lnTo>
                <a:lnTo>
                  <a:pt x="17" y="97"/>
                </a:lnTo>
                <a:lnTo>
                  <a:pt x="16" y="97"/>
                </a:lnTo>
                <a:lnTo>
                  <a:pt x="16" y="97"/>
                </a:lnTo>
                <a:lnTo>
                  <a:pt x="9" y="95"/>
                </a:lnTo>
                <a:lnTo>
                  <a:pt x="4" y="90"/>
                </a:lnTo>
                <a:lnTo>
                  <a:pt x="0" y="85"/>
                </a:lnTo>
                <a:lnTo>
                  <a:pt x="0" y="78"/>
                </a:lnTo>
                <a:lnTo>
                  <a:pt x="0" y="78"/>
                </a:lnTo>
                <a:lnTo>
                  <a:pt x="0" y="72"/>
                </a:lnTo>
                <a:lnTo>
                  <a:pt x="4" y="68"/>
                </a:lnTo>
                <a:lnTo>
                  <a:pt x="9" y="65"/>
                </a:lnTo>
                <a:lnTo>
                  <a:pt x="14" y="62"/>
                </a:lnTo>
                <a:lnTo>
                  <a:pt x="14" y="62"/>
                </a:lnTo>
                <a:lnTo>
                  <a:pt x="12" y="57"/>
                </a:lnTo>
                <a:lnTo>
                  <a:pt x="12" y="50"/>
                </a:lnTo>
                <a:lnTo>
                  <a:pt x="12" y="50"/>
                </a:lnTo>
                <a:lnTo>
                  <a:pt x="12" y="45"/>
                </a:lnTo>
                <a:lnTo>
                  <a:pt x="16" y="38"/>
                </a:lnTo>
                <a:lnTo>
                  <a:pt x="19" y="33"/>
                </a:lnTo>
                <a:lnTo>
                  <a:pt x="22" y="28"/>
                </a:lnTo>
                <a:lnTo>
                  <a:pt x="27" y="25"/>
                </a:lnTo>
                <a:lnTo>
                  <a:pt x="32" y="23"/>
                </a:lnTo>
                <a:lnTo>
                  <a:pt x="39" y="21"/>
                </a:lnTo>
                <a:lnTo>
                  <a:pt x="44" y="20"/>
                </a:lnTo>
                <a:lnTo>
                  <a:pt x="44" y="20"/>
                </a:lnTo>
                <a:lnTo>
                  <a:pt x="47" y="20"/>
                </a:lnTo>
                <a:lnTo>
                  <a:pt x="47" y="20"/>
                </a:lnTo>
                <a:lnTo>
                  <a:pt x="47" y="2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5" name="Freeform 103"/>
          <p:cNvSpPr/>
          <p:nvPr>
            <p:custDataLst>
              <p:tags r:id="rId100"/>
            </p:custDataLst>
          </p:nvPr>
        </p:nvSpPr>
        <p:spPr bwMode="auto">
          <a:xfrm>
            <a:off x="1643208" y="940675"/>
            <a:ext cx="164041" cy="161681"/>
          </a:xfrm>
          <a:custGeom>
            <a:avLst/>
            <a:gdLst>
              <a:gd name="T0" fmla="*/ 59 w 148"/>
              <a:gd name="T1" fmla="*/ 0 h 146"/>
              <a:gd name="T2" fmla="*/ 59 w 148"/>
              <a:gd name="T3" fmla="*/ 0 h 146"/>
              <a:gd name="T4" fmla="*/ 54 w 148"/>
              <a:gd name="T5" fmla="*/ 0 h 146"/>
              <a:gd name="T6" fmla="*/ 54 w 148"/>
              <a:gd name="T7" fmla="*/ 0 h 146"/>
              <a:gd name="T8" fmla="*/ 44 w 148"/>
              <a:gd name="T9" fmla="*/ 5 h 146"/>
              <a:gd name="T10" fmla="*/ 34 w 148"/>
              <a:gd name="T11" fmla="*/ 10 h 146"/>
              <a:gd name="T12" fmla="*/ 25 w 148"/>
              <a:gd name="T13" fmla="*/ 17 h 146"/>
              <a:gd name="T14" fmla="*/ 17 w 148"/>
              <a:gd name="T15" fmla="*/ 25 h 146"/>
              <a:gd name="T16" fmla="*/ 12 w 148"/>
              <a:gd name="T17" fmla="*/ 34 h 146"/>
              <a:gd name="T18" fmla="*/ 7 w 148"/>
              <a:gd name="T19" fmla="*/ 44 h 146"/>
              <a:gd name="T20" fmla="*/ 2 w 148"/>
              <a:gd name="T21" fmla="*/ 54 h 146"/>
              <a:gd name="T22" fmla="*/ 0 w 148"/>
              <a:gd name="T23" fmla="*/ 66 h 146"/>
              <a:gd name="T24" fmla="*/ 0 w 148"/>
              <a:gd name="T25" fmla="*/ 66 h 146"/>
              <a:gd name="T26" fmla="*/ 0 w 148"/>
              <a:gd name="T27" fmla="*/ 81 h 146"/>
              <a:gd name="T28" fmla="*/ 4 w 148"/>
              <a:gd name="T29" fmla="*/ 96 h 146"/>
              <a:gd name="T30" fmla="*/ 10 w 148"/>
              <a:gd name="T31" fmla="*/ 108 h 146"/>
              <a:gd name="T32" fmla="*/ 19 w 148"/>
              <a:gd name="T33" fmla="*/ 119 h 146"/>
              <a:gd name="T34" fmla="*/ 29 w 148"/>
              <a:gd name="T35" fmla="*/ 129 h 146"/>
              <a:gd name="T36" fmla="*/ 41 w 148"/>
              <a:gd name="T37" fmla="*/ 138 h 146"/>
              <a:gd name="T38" fmla="*/ 54 w 148"/>
              <a:gd name="T39" fmla="*/ 143 h 146"/>
              <a:gd name="T40" fmla="*/ 69 w 148"/>
              <a:gd name="T41" fmla="*/ 146 h 146"/>
              <a:gd name="T42" fmla="*/ 69 w 148"/>
              <a:gd name="T43" fmla="*/ 146 h 146"/>
              <a:gd name="T44" fmla="*/ 74 w 148"/>
              <a:gd name="T45" fmla="*/ 146 h 146"/>
              <a:gd name="T46" fmla="*/ 74 w 148"/>
              <a:gd name="T47" fmla="*/ 146 h 146"/>
              <a:gd name="T48" fmla="*/ 89 w 148"/>
              <a:gd name="T49" fmla="*/ 144 h 146"/>
              <a:gd name="T50" fmla="*/ 101 w 148"/>
              <a:gd name="T51" fmla="*/ 141 h 146"/>
              <a:gd name="T52" fmla="*/ 114 w 148"/>
              <a:gd name="T53" fmla="*/ 134 h 146"/>
              <a:gd name="T54" fmla="*/ 124 w 148"/>
              <a:gd name="T55" fmla="*/ 126 h 146"/>
              <a:gd name="T56" fmla="*/ 133 w 148"/>
              <a:gd name="T57" fmla="*/ 116 h 146"/>
              <a:gd name="T58" fmla="*/ 141 w 148"/>
              <a:gd name="T59" fmla="*/ 104 h 146"/>
              <a:gd name="T60" fmla="*/ 146 w 148"/>
              <a:gd name="T61" fmla="*/ 92 h 146"/>
              <a:gd name="T62" fmla="*/ 148 w 148"/>
              <a:gd name="T63" fmla="*/ 77 h 146"/>
              <a:gd name="T64" fmla="*/ 148 w 148"/>
              <a:gd name="T65" fmla="*/ 77 h 146"/>
              <a:gd name="T66" fmla="*/ 148 w 148"/>
              <a:gd name="T67" fmla="*/ 64 h 146"/>
              <a:gd name="T68" fmla="*/ 145 w 148"/>
              <a:gd name="T69" fmla="*/ 51 h 146"/>
              <a:gd name="T70" fmla="*/ 141 w 148"/>
              <a:gd name="T71" fmla="*/ 39 h 146"/>
              <a:gd name="T72" fmla="*/ 133 w 148"/>
              <a:gd name="T73" fmla="*/ 27 h 146"/>
              <a:gd name="T74" fmla="*/ 124 w 148"/>
              <a:gd name="T75" fmla="*/ 19 h 146"/>
              <a:gd name="T76" fmla="*/ 114 w 148"/>
              <a:gd name="T77" fmla="*/ 10 h 146"/>
              <a:gd name="T78" fmla="*/ 103 w 148"/>
              <a:gd name="T79" fmla="*/ 4 h 146"/>
              <a:gd name="T80" fmla="*/ 89 w 148"/>
              <a:gd name="T81" fmla="*/ 0 h 146"/>
              <a:gd name="T82" fmla="*/ 59 w 148"/>
              <a:gd name="T83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48" h="146">
                <a:moveTo>
                  <a:pt x="59" y="0"/>
                </a:moveTo>
                <a:lnTo>
                  <a:pt x="59" y="0"/>
                </a:lnTo>
                <a:lnTo>
                  <a:pt x="54" y="0"/>
                </a:lnTo>
                <a:lnTo>
                  <a:pt x="54" y="0"/>
                </a:lnTo>
                <a:lnTo>
                  <a:pt x="44" y="5"/>
                </a:lnTo>
                <a:lnTo>
                  <a:pt x="34" y="10"/>
                </a:lnTo>
                <a:lnTo>
                  <a:pt x="25" y="17"/>
                </a:lnTo>
                <a:lnTo>
                  <a:pt x="17" y="25"/>
                </a:lnTo>
                <a:lnTo>
                  <a:pt x="12" y="34"/>
                </a:lnTo>
                <a:lnTo>
                  <a:pt x="7" y="44"/>
                </a:lnTo>
                <a:lnTo>
                  <a:pt x="2" y="54"/>
                </a:lnTo>
                <a:lnTo>
                  <a:pt x="0" y="66"/>
                </a:lnTo>
                <a:lnTo>
                  <a:pt x="0" y="66"/>
                </a:lnTo>
                <a:lnTo>
                  <a:pt x="0" y="81"/>
                </a:lnTo>
                <a:lnTo>
                  <a:pt x="4" y="96"/>
                </a:lnTo>
                <a:lnTo>
                  <a:pt x="10" y="108"/>
                </a:lnTo>
                <a:lnTo>
                  <a:pt x="19" y="119"/>
                </a:lnTo>
                <a:lnTo>
                  <a:pt x="29" y="129"/>
                </a:lnTo>
                <a:lnTo>
                  <a:pt x="41" y="138"/>
                </a:lnTo>
                <a:lnTo>
                  <a:pt x="54" y="143"/>
                </a:lnTo>
                <a:lnTo>
                  <a:pt x="69" y="146"/>
                </a:lnTo>
                <a:lnTo>
                  <a:pt x="69" y="146"/>
                </a:lnTo>
                <a:lnTo>
                  <a:pt x="74" y="146"/>
                </a:lnTo>
                <a:lnTo>
                  <a:pt x="74" y="146"/>
                </a:lnTo>
                <a:lnTo>
                  <a:pt x="89" y="144"/>
                </a:lnTo>
                <a:lnTo>
                  <a:pt x="101" y="141"/>
                </a:lnTo>
                <a:lnTo>
                  <a:pt x="114" y="134"/>
                </a:lnTo>
                <a:lnTo>
                  <a:pt x="124" y="126"/>
                </a:lnTo>
                <a:lnTo>
                  <a:pt x="133" y="116"/>
                </a:lnTo>
                <a:lnTo>
                  <a:pt x="141" y="104"/>
                </a:lnTo>
                <a:lnTo>
                  <a:pt x="146" y="92"/>
                </a:lnTo>
                <a:lnTo>
                  <a:pt x="148" y="77"/>
                </a:lnTo>
                <a:lnTo>
                  <a:pt x="148" y="77"/>
                </a:lnTo>
                <a:lnTo>
                  <a:pt x="148" y="64"/>
                </a:lnTo>
                <a:lnTo>
                  <a:pt x="145" y="51"/>
                </a:lnTo>
                <a:lnTo>
                  <a:pt x="141" y="39"/>
                </a:lnTo>
                <a:lnTo>
                  <a:pt x="133" y="27"/>
                </a:lnTo>
                <a:lnTo>
                  <a:pt x="124" y="19"/>
                </a:lnTo>
                <a:lnTo>
                  <a:pt x="114" y="10"/>
                </a:lnTo>
                <a:lnTo>
                  <a:pt x="103" y="4"/>
                </a:lnTo>
                <a:lnTo>
                  <a:pt x="89" y="0"/>
                </a:lnTo>
                <a:lnTo>
                  <a:pt x="59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3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6" name="Freeform 104"/>
          <p:cNvSpPr/>
          <p:nvPr>
            <p:custDataLst>
              <p:tags r:id="rId101"/>
            </p:custDataLst>
          </p:nvPr>
        </p:nvSpPr>
        <p:spPr bwMode="auto">
          <a:xfrm>
            <a:off x="1689234" y="981980"/>
            <a:ext cx="73170" cy="73170"/>
          </a:xfrm>
          <a:custGeom>
            <a:avLst/>
            <a:gdLst>
              <a:gd name="T0" fmla="*/ 32 w 66"/>
              <a:gd name="T1" fmla="*/ 0 h 65"/>
              <a:gd name="T2" fmla="*/ 32 w 66"/>
              <a:gd name="T3" fmla="*/ 0 h 65"/>
              <a:gd name="T4" fmla="*/ 27 w 66"/>
              <a:gd name="T5" fmla="*/ 1 h 65"/>
              <a:gd name="T6" fmla="*/ 20 w 66"/>
              <a:gd name="T7" fmla="*/ 3 h 65"/>
              <a:gd name="T8" fmla="*/ 15 w 66"/>
              <a:gd name="T9" fmla="*/ 5 h 65"/>
              <a:gd name="T10" fmla="*/ 10 w 66"/>
              <a:gd name="T11" fmla="*/ 8 h 65"/>
              <a:gd name="T12" fmla="*/ 7 w 66"/>
              <a:gd name="T13" fmla="*/ 13 h 65"/>
              <a:gd name="T14" fmla="*/ 4 w 66"/>
              <a:gd name="T15" fmla="*/ 18 h 65"/>
              <a:gd name="T16" fmla="*/ 0 w 66"/>
              <a:gd name="T17" fmla="*/ 25 h 65"/>
              <a:gd name="T18" fmla="*/ 0 w 66"/>
              <a:gd name="T19" fmla="*/ 30 h 65"/>
              <a:gd name="T20" fmla="*/ 0 w 66"/>
              <a:gd name="T21" fmla="*/ 30 h 65"/>
              <a:gd name="T22" fmla="*/ 0 w 66"/>
              <a:gd name="T23" fmla="*/ 37 h 65"/>
              <a:gd name="T24" fmla="*/ 2 w 66"/>
              <a:gd name="T25" fmla="*/ 42 h 65"/>
              <a:gd name="T26" fmla="*/ 2 w 66"/>
              <a:gd name="T27" fmla="*/ 42 h 65"/>
              <a:gd name="T28" fmla="*/ 5 w 66"/>
              <a:gd name="T29" fmla="*/ 42 h 65"/>
              <a:gd name="T30" fmla="*/ 5 w 66"/>
              <a:gd name="T31" fmla="*/ 42 h 65"/>
              <a:gd name="T32" fmla="*/ 7 w 66"/>
              <a:gd name="T33" fmla="*/ 42 h 65"/>
              <a:gd name="T34" fmla="*/ 7 w 66"/>
              <a:gd name="T35" fmla="*/ 42 h 65"/>
              <a:gd name="T36" fmla="*/ 14 w 66"/>
              <a:gd name="T37" fmla="*/ 43 h 65"/>
              <a:gd name="T38" fmla="*/ 19 w 66"/>
              <a:gd name="T39" fmla="*/ 48 h 65"/>
              <a:gd name="T40" fmla="*/ 22 w 66"/>
              <a:gd name="T41" fmla="*/ 53 h 65"/>
              <a:gd name="T42" fmla="*/ 24 w 66"/>
              <a:gd name="T43" fmla="*/ 60 h 65"/>
              <a:gd name="T44" fmla="*/ 24 w 66"/>
              <a:gd name="T45" fmla="*/ 60 h 65"/>
              <a:gd name="T46" fmla="*/ 22 w 66"/>
              <a:gd name="T47" fmla="*/ 64 h 65"/>
              <a:gd name="T48" fmla="*/ 22 w 66"/>
              <a:gd name="T49" fmla="*/ 64 h 65"/>
              <a:gd name="T50" fmla="*/ 30 w 66"/>
              <a:gd name="T51" fmla="*/ 65 h 65"/>
              <a:gd name="T52" fmla="*/ 30 w 66"/>
              <a:gd name="T53" fmla="*/ 65 h 65"/>
              <a:gd name="T54" fmla="*/ 32 w 66"/>
              <a:gd name="T55" fmla="*/ 65 h 65"/>
              <a:gd name="T56" fmla="*/ 32 w 66"/>
              <a:gd name="T57" fmla="*/ 65 h 65"/>
              <a:gd name="T58" fmla="*/ 39 w 66"/>
              <a:gd name="T59" fmla="*/ 65 h 65"/>
              <a:gd name="T60" fmla="*/ 44 w 66"/>
              <a:gd name="T61" fmla="*/ 64 h 65"/>
              <a:gd name="T62" fmla="*/ 51 w 66"/>
              <a:gd name="T63" fmla="*/ 60 h 65"/>
              <a:gd name="T64" fmla="*/ 54 w 66"/>
              <a:gd name="T65" fmla="*/ 57 h 65"/>
              <a:gd name="T66" fmla="*/ 59 w 66"/>
              <a:gd name="T67" fmla="*/ 53 h 65"/>
              <a:gd name="T68" fmla="*/ 62 w 66"/>
              <a:gd name="T69" fmla="*/ 47 h 65"/>
              <a:gd name="T70" fmla="*/ 64 w 66"/>
              <a:gd name="T71" fmla="*/ 42 h 65"/>
              <a:gd name="T72" fmla="*/ 66 w 66"/>
              <a:gd name="T73" fmla="*/ 35 h 65"/>
              <a:gd name="T74" fmla="*/ 66 w 66"/>
              <a:gd name="T75" fmla="*/ 35 h 65"/>
              <a:gd name="T76" fmla="*/ 66 w 66"/>
              <a:gd name="T77" fmla="*/ 30 h 65"/>
              <a:gd name="T78" fmla="*/ 66 w 66"/>
              <a:gd name="T79" fmla="*/ 30 h 65"/>
              <a:gd name="T80" fmla="*/ 61 w 66"/>
              <a:gd name="T81" fmla="*/ 30 h 65"/>
              <a:gd name="T82" fmla="*/ 61 w 66"/>
              <a:gd name="T83" fmla="*/ 30 h 65"/>
              <a:gd name="T84" fmla="*/ 57 w 66"/>
              <a:gd name="T85" fmla="*/ 30 h 65"/>
              <a:gd name="T86" fmla="*/ 57 w 66"/>
              <a:gd name="T87" fmla="*/ 30 h 65"/>
              <a:gd name="T88" fmla="*/ 52 w 66"/>
              <a:gd name="T89" fmla="*/ 28 h 65"/>
              <a:gd name="T90" fmla="*/ 49 w 66"/>
              <a:gd name="T91" fmla="*/ 27 h 65"/>
              <a:gd name="T92" fmla="*/ 40 w 66"/>
              <a:gd name="T93" fmla="*/ 22 h 65"/>
              <a:gd name="T94" fmla="*/ 35 w 66"/>
              <a:gd name="T95" fmla="*/ 13 h 65"/>
              <a:gd name="T96" fmla="*/ 35 w 66"/>
              <a:gd name="T97" fmla="*/ 8 h 65"/>
              <a:gd name="T98" fmla="*/ 35 w 66"/>
              <a:gd name="T99" fmla="*/ 3 h 65"/>
              <a:gd name="T100" fmla="*/ 35 w 66"/>
              <a:gd name="T101" fmla="*/ 3 h 65"/>
              <a:gd name="T102" fmla="*/ 35 w 66"/>
              <a:gd name="T103" fmla="*/ 0 h 65"/>
              <a:gd name="T104" fmla="*/ 35 w 66"/>
              <a:gd name="T105" fmla="*/ 0 h 65"/>
              <a:gd name="T106" fmla="*/ 35 w 66"/>
              <a:gd name="T107" fmla="*/ 0 h 65"/>
              <a:gd name="T108" fmla="*/ 35 w 66"/>
              <a:gd name="T109" fmla="*/ 0 h 65"/>
              <a:gd name="T110" fmla="*/ 32 w 66"/>
              <a:gd name="T111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6" h="65">
                <a:moveTo>
                  <a:pt x="32" y="0"/>
                </a:moveTo>
                <a:lnTo>
                  <a:pt x="32" y="0"/>
                </a:lnTo>
                <a:lnTo>
                  <a:pt x="27" y="1"/>
                </a:lnTo>
                <a:lnTo>
                  <a:pt x="20" y="3"/>
                </a:lnTo>
                <a:lnTo>
                  <a:pt x="15" y="5"/>
                </a:lnTo>
                <a:lnTo>
                  <a:pt x="10" y="8"/>
                </a:lnTo>
                <a:lnTo>
                  <a:pt x="7" y="13"/>
                </a:lnTo>
                <a:lnTo>
                  <a:pt x="4" y="18"/>
                </a:lnTo>
                <a:lnTo>
                  <a:pt x="0" y="25"/>
                </a:lnTo>
                <a:lnTo>
                  <a:pt x="0" y="30"/>
                </a:lnTo>
                <a:lnTo>
                  <a:pt x="0" y="30"/>
                </a:lnTo>
                <a:lnTo>
                  <a:pt x="0" y="37"/>
                </a:lnTo>
                <a:lnTo>
                  <a:pt x="2" y="42"/>
                </a:lnTo>
                <a:lnTo>
                  <a:pt x="2" y="42"/>
                </a:lnTo>
                <a:lnTo>
                  <a:pt x="5" y="42"/>
                </a:lnTo>
                <a:lnTo>
                  <a:pt x="5" y="42"/>
                </a:lnTo>
                <a:lnTo>
                  <a:pt x="7" y="42"/>
                </a:lnTo>
                <a:lnTo>
                  <a:pt x="7" y="42"/>
                </a:lnTo>
                <a:lnTo>
                  <a:pt x="14" y="43"/>
                </a:lnTo>
                <a:lnTo>
                  <a:pt x="19" y="48"/>
                </a:lnTo>
                <a:lnTo>
                  <a:pt x="22" y="53"/>
                </a:lnTo>
                <a:lnTo>
                  <a:pt x="24" y="60"/>
                </a:lnTo>
                <a:lnTo>
                  <a:pt x="24" y="60"/>
                </a:lnTo>
                <a:lnTo>
                  <a:pt x="22" y="64"/>
                </a:lnTo>
                <a:lnTo>
                  <a:pt x="22" y="64"/>
                </a:lnTo>
                <a:lnTo>
                  <a:pt x="30" y="65"/>
                </a:lnTo>
                <a:lnTo>
                  <a:pt x="30" y="65"/>
                </a:lnTo>
                <a:lnTo>
                  <a:pt x="32" y="65"/>
                </a:lnTo>
                <a:lnTo>
                  <a:pt x="32" y="65"/>
                </a:lnTo>
                <a:lnTo>
                  <a:pt x="39" y="65"/>
                </a:lnTo>
                <a:lnTo>
                  <a:pt x="44" y="64"/>
                </a:lnTo>
                <a:lnTo>
                  <a:pt x="51" y="60"/>
                </a:lnTo>
                <a:lnTo>
                  <a:pt x="54" y="57"/>
                </a:lnTo>
                <a:lnTo>
                  <a:pt x="59" y="53"/>
                </a:lnTo>
                <a:lnTo>
                  <a:pt x="62" y="47"/>
                </a:lnTo>
                <a:lnTo>
                  <a:pt x="64" y="42"/>
                </a:lnTo>
                <a:lnTo>
                  <a:pt x="66" y="35"/>
                </a:lnTo>
                <a:lnTo>
                  <a:pt x="66" y="35"/>
                </a:lnTo>
                <a:lnTo>
                  <a:pt x="66" y="30"/>
                </a:lnTo>
                <a:lnTo>
                  <a:pt x="66" y="30"/>
                </a:lnTo>
                <a:lnTo>
                  <a:pt x="61" y="30"/>
                </a:lnTo>
                <a:lnTo>
                  <a:pt x="61" y="30"/>
                </a:lnTo>
                <a:lnTo>
                  <a:pt x="57" y="30"/>
                </a:lnTo>
                <a:lnTo>
                  <a:pt x="57" y="30"/>
                </a:lnTo>
                <a:lnTo>
                  <a:pt x="52" y="28"/>
                </a:lnTo>
                <a:lnTo>
                  <a:pt x="49" y="27"/>
                </a:lnTo>
                <a:lnTo>
                  <a:pt x="40" y="22"/>
                </a:lnTo>
                <a:lnTo>
                  <a:pt x="35" y="13"/>
                </a:lnTo>
                <a:lnTo>
                  <a:pt x="35" y="8"/>
                </a:lnTo>
                <a:lnTo>
                  <a:pt x="35" y="3"/>
                </a:lnTo>
                <a:lnTo>
                  <a:pt x="35" y="3"/>
                </a:ln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32" y="0"/>
                </a:lnTo>
                <a:close/>
              </a:path>
            </a:pathLst>
          </a:custGeom>
          <a:solidFill>
            <a:srgbClr val="7A797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7" name="Freeform 105"/>
          <p:cNvSpPr/>
          <p:nvPr>
            <p:custDataLst>
              <p:tags r:id="rId102"/>
            </p:custDataLst>
          </p:nvPr>
        </p:nvSpPr>
        <p:spPr bwMode="auto">
          <a:xfrm>
            <a:off x="1689234" y="981980"/>
            <a:ext cx="73170" cy="73170"/>
          </a:xfrm>
          <a:custGeom>
            <a:avLst/>
            <a:gdLst>
              <a:gd name="T0" fmla="*/ 32 w 66"/>
              <a:gd name="T1" fmla="*/ 0 h 65"/>
              <a:gd name="T2" fmla="*/ 32 w 66"/>
              <a:gd name="T3" fmla="*/ 0 h 65"/>
              <a:gd name="T4" fmla="*/ 27 w 66"/>
              <a:gd name="T5" fmla="*/ 1 h 65"/>
              <a:gd name="T6" fmla="*/ 20 w 66"/>
              <a:gd name="T7" fmla="*/ 3 h 65"/>
              <a:gd name="T8" fmla="*/ 15 w 66"/>
              <a:gd name="T9" fmla="*/ 5 h 65"/>
              <a:gd name="T10" fmla="*/ 10 w 66"/>
              <a:gd name="T11" fmla="*/ 8 h 65"/>
              <a:gd name="T12" fmla="*/ 7 w 66"/>
              <a:gd name="T13" fmla="*/ 13 h 65"/>
              <a:gd name="T14" fmla="*/ 4 w 66"/>
              <a:gd name="T15" fmla="*/ 18 h 65"/>
              <a:gd name="T16" fmla="*/ 0 w 66"/>
              <a:gd name="T17" fmla="*/ 25 h 65"/>
              <a:gd name="T18" fmla="*/ 0 w 66"/>
              <a:gd name="T19" fmla="*/ 30 h 65"/>
              <a:gd name="T20" fmla="*/ 0 w 66"/>
              <a:gd name="T21" fmla="*/ 30 h 65"/>
              <a:gd name="T22" fmla="*/ 0 w 66"/>
              <a:gd name="T23" fmla="*/ 37 h 65"/>
              <a:gd name="T24" fmla="*/ 2 w 66"/>
              <a:gd name="T25" fmla="*/ 42 h 65"/>
              <a:gd name="T26" fmla="*/ 2 w 66"/>
              <a:gd name="T27" fmla="*/ 42 h 65"/>
              <a:gd name="T28" fmla="*/ 5 w 66"/>
              <a:gd name="T29" fmla="*/ 42 h 65"/>
              <a:gd name="T30" fmla="*/ 5 w 66"/>
              <a:gd name="T31" fmla="*/ 42 h 65"/>
              <a:gd name="T32" fmla="*/ 7 w 66"/>
              <a:gd name="T33" fmla="*/ 42 h 65"/>
              <a:gd name="T34" fmla="*/ 7 w 66"/>
              <a:gd name="T35" fmla="*/ 42 h 65"/>
              <a:gd name="T36" fmla="*/ 14 w 66"/>
              <a:gd name="T37" fmla="*/ 43 h 65"/>
              <a:gd name="T38" fmla="*/ 19 w 66"/>
              <a:gd name="T39" fmla="*/ 48 h 65"/>
              <a:gd name="T40" fmla="*/ 22 w 66"/>
              <a:gd name="T41" fmla="*/ 53 h 65"/>
              <a:gd name="T42" fmla="*/ 24 w 66"/>
              <a:gd name="T43" fmla="*/ 60 h 65"/>
              <a:gd name="T44" fmla="*/ 24 w 66"/>
              <a:gd name="T45" fmla="*/ 60 h 65"/>
              <a:gd name="T46" fmla="*/ 22 w 66"/>
              <a:gd name="T47" fmla="*/ 64 h 65"/>
              <a:gd name="T48" fmla="*/ 22 w 66"/>
              <a:gd name="T49" fmla="*/ 64 h 65"/>
              <a:gd name="T50" fmla="*/ 30 w 66"/>
              <a:gd name="T51" fmla="*/ 65 h 65"/>
              <a:gd name="T52" fmla="*/ 30 w 66"/>
              <a:gd name="T53" fmla="*/ 65 h 65"/>
              <a:gd name="T54" fmla="*/ 32 w 66"/>
              <a:gd name="T55" fmla="*/ 65 h 65"/>
              <a:gd name="T56" fmla="*/ 32 w 66"/>
              <a:gd name="T57" fmla="*/ 65 h 65"/>
              <a:gd name="T58" fmla="*/ 39 w 66"/>
              <a:gd name="T59" fmla="*/ 65 h 65"/>
              <a:gd name="T60" fmla="*/ 44 w 66"/>
              <a:gd name="T61" fmla="*/ 64 h 65"/>
              <a:gd name="T62" fmla="*/ 51 w 66"/>
              <a:gd name="T63" fmla="*/ 60 h 65"/>
              <a:gd name="T64" fmla="*/ 54 w 66"/>
              <a:gd name="T65" fmla="*/ 57 h 65"/>
              <a:gd name="T66" fmla="*/ 59 w 66"/>
              <a:gd name="T67" fmla="*/ 53 h 65"/>
              <a:gd name="T68" fmla="*/ 62 w 66"/>
              <a:gd name="T69" fmla="*/ 47 h 65"/>
              <a:gd name="T70" fmla="*/ 64 w 66"/>
              <a:gd name="T71" fmla="*/ 42 h 65"/>
              <a:gd name="T72" fmla="*/ 66 w 66"/>
              <a:gd name="T73" fmla="*/ 35 h 65"/>
              <a:gd name="T74" fmla="*/ 66 w 66"/>
              <a:gd name="T75" fmla="*/ 35 h 65"/>
              <a:gd name="T76" fmla="*/ 66 w 66"/>
              <a:gd name="T77" fmla="*/ 30 h 65"/>
              <a:gd name="T78" fmla="*/ 66 w 66"/>
              <a:gd name="T79" fmla="*/ 30 h 65"/>
              <a:gd name="T80" fmla="*/ 61 w 66"/>
              <a:gd name="T81" fmla="*/ 30 h 65"/>
              <a:gd name="T82" fmla="*/ 61 w 66"/>
              <a:gd name="T83" fmla="*/ 30 h 65"/>
              <a:gd name="T84" fmla="*/ 57 w 66"/>
              <a:gd name="T85" fmla="*/ 30 h 65"/>
              <a:gd name="T86" fmla="*/ 57 w 66"/>
              <a:gd name="T87" fmla="*/ 30 h 65"/>
              <a:gd name="T88" fmla="*/ 52 w 66"/>
              <a:gd name="T89" fmla="*/ 28 h 65"/>
              <a:gd name="T90" fmla="*/ 49 w 66"/>
              <a:gd name="T91" fmla="*/ 27 h 65"/>
              <a:gd name="T92" fmla="*/ 40 w 66"/>
              <a:gd name="T93" fmla="*/ 22 h 65"/>
              <a:gd name="T94" fmla="*/ 35 w 66"/>
              <a:gd name="T95" fmla="*/ 13 h 65"/>
              <a:gd name="T96" fmla="*/ 35 w 66"/>
              <a:gd name="T97" fmla="*/ 8 h 65"/>
              <a:gd name="T98" fmla="*/ 35 w 66"/>
              <a:gd name="T99" fmla="*/ 3 h 65"/>
              <a:gd name="T100" fmla="*/ 35 w 66"/>
              <a:gd name="T101" fmla="*/ 3 h 65"/>
              <a:gd name="T102" fmla="*/ 35 w 66"/>
              <a:gd name="T103" fmla="*/ 0 h 65"/>
              <a:gd name="T104" fmla="*/ 35 w 66"/>
              <a:gd name="T105" fmla="*/ 0 h 65"/>
              <a:gd name="T106" fmla="*/ 35 w 66"/>
              <a:gd name="T107" fmla="*/ 0 h 65"/>
              <a:gd name="T108" fmla="*/ 35 w 66"/>
              <a:gd name="T109" fmla="*/ 0 h 65"/>
              <a:gd name="T110" fmla="*/ 32 w 66"/>
              <a:gd name="T111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6" h="65">
                <a:moveTo>
                  <a:pt x="32" y="0"/>
                </a:moveTo>
                <a:lnTo>
                  <a:pt x="32" y="0"/>
                </a:lnTo>
                <a:lnTo>
                  <a:pt x="27" y="1"/>
                </a:lnTo>
                <a:lnTo>
                  <a:pt x="20" y="3"/>
                </a:lnTo>
                <a:lnTo>
                  <a:pt x="15" y="5"/>
                </a:lnTo>
                <a:lnTo>
                  <a:pt x="10" y="8"/>
                </a:lnTo>
                <a:lnTo>
                  <a:pt x="7" y="13"/>
                </a:lnTo>
                <a:lnTo>
                  <a:pt x="4" y="18"/>
                </a:lnTo>
                <a:lnTo>
                  <a:pt x="0" y="25"/>
                </a:lnTo>
                <a:lnTo>
                  <a:pt x="0" y="30"/>
                </a:lnTo>
                <a:lnTo>
                  <a:pt x="0" y="30"/>
                </a:lnTo>
                <a:lnTo>
                  <a:pt x="0" y="37"/>
                </a:lnTo>
                <a:lnTo>
                  <a:pt x="2" y="42"/>
                </a:lnTo>
                <a:lnTo>
                  <a:pt x="2" y="42"/>
                </a:lnTo>
                <a:lnTo>
                  <a:pt x="5" y="42"/>
                </a:lnTo>
                <a:lnTo>
                  <a:pt x="5" y="42"/>
                </a:lnTo>
                <a:lnTo>
                  <a:pt x="7" y="42"/>
                </a:lnTo>
                <a:lnTo>
                  <a:pt x="7" y="42"/>
                </a:lnTo>
                <a:lnTo>
                  <a:pt x="14" y="43"/>
                </a:lnTo>
                <a:lnTo>
                  <a:pt x="19" y="48"/>
                </a:lnTo>
                <a:lnTo>
                  <a:pt x="22" y="53"/>
                </a:lnTo>
                <a:lnTo>
                  <a:pt x="24" y="60"/>
                </a:lnTo>
                <a:lnTo>
                  <a:pt x="24" y="60"/>
                </a:lnTo>
                <a:lnTo>
                  <a:pt x="22" y="64"/>
                </a:lnTo>
                <a:lnTo>
                  <a:pt x="22" y="64"/>
                </a:lnTo>
                <a:lnTo>
                  <a:pt x="30" y="65"/>
                </a:lnTo>
                <a:lnTo>
                  <a:pt x="30" y="65"/>
                </a:lnTo>
                <a:lnTo>
                  <a:pt x="32" y="65"/>
                </a:lnTo>
                <a:lnTo>
                  <a:pt x="32" y="65"/>
                </a:lnTo>
                <a:lnTo>
                  <a:pt x="39" y="65"/>
                </a:lnTo>
                <a:lnTo>
                  <a:pt x="44" y="64"/>
                </a:lnTo>
                <a:lnTo>
                  <a:pt x="51" y="60"/>
                </a:lnTo>
                <a:lnTo>
                  <a:pt x="54" y="57"/>
                </a:lnTo>
                <a:lnTo>
                  <a:pt x="59" y="53"/>
                </a:lnTo>
                <a:lnTo>
                  <a:pt x="62" y="47"/>
                </a:lnTo>
                <a:lnTo>
                  <a:pt x="64" y="42"/>
                </a:lnTo>
                <a:lnTo>
                  <a:pt x="66" y="35"/>
                </a:lnTo>
                <a:lnTo>
                  <a:pt x="66" y="35"/>
                </a:lnTo>
                <a:lnTo>
                  <a:pt x="66" y="30"/>
                </a:lnTo>
                <a:lnTo>
                  <a:pt x="66" y="30"/>
                </a:lnTo>
                <a:lnTo>
                  <a:pt x="61" y="30"/>
                </a:lnTo>
                <a:lnTo>
                  <a:pt x="61" y="30"/>
                </a:lnTo>
                <a:lnTo>
                  <a:pt x="57" y="30"/>
                </a:lnTo>
                <a:lnTo>
                  <a:pt x="57" y="30"/>
                </a:lnTo>
                <a:lnTo>
                  <a:pt x="52" y="28"/>
                </a:lnTo>
                <a:lnTo>
                  <a:pt x="49" y="27"/>
                </a:lnTo>
                <a:lnTo>
                  <a:pt x="40" y="22"/>
                </a:lnTo>
                <a:lnTo>
                  <a:pt x="35" y="13"/>
                </a:lnTo>
                <a:lnTo>
                  <a:pt x="35" y="8"/>
                </a:lnTo>
                <a:lnTo>
                  <a:pt x="35" y="3"/>
                </a:lnTo>
                <a:lnTo>
                  <a:pt x="35" y="3"/>
                </a:ln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35" y="0"/>
                </a:lnTo>
                <a:lnTo>
                  <a:pt x="3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Freeform 106"/>
          <p:cNvSpPr/>
          <p:nvPr>
            <p:custDataLst>
              <p:tags r:id="rId103"/>
            </p:custDataLst>
          </p:nvPr>
        </p:nvSpPr>
        <p:spPr bwMode="auto">
          <a:xfrm>
            <a:off x="1729359" y="960737"/>
            <a:ext cx="53107" cy="55467"/>
          </a:xfrm>
          <a:custGeom>
            <a:avLst/>
            <a:gdLst>
              <a:gd name="T0" fmla="*/ 24 w 49"/>
              <a:gd name="T1" fmla="*/ 0 h 50"/>
              <a:gd name="T2" fmla="*/ 24 w 49"/>
              <a:gd name="T3" fmla="*/ 0 h 50"/>
              <a:gd name="T4" fmla="*/ 16 w 49"/>
              <a:gd name="T5" fmla="*/ 1 h 50"/>
              <a:gd name="T6" fmla="*/ 9 w 49"/>
              <a:gd name="T7" fmla="*/ 6 h 50"/>
              <a:gd name="T8" fmla="*/ 4 w 49"/>
              <a:gd name="T9" fmla="*/ 13 h 50"/>
              <a:gd name="T10" fmla="*/ 0 w 49"/>
              <a:gd name="T11" fmla="*/ 20 h 50"/>
              <a:gd name="T12" fmla="*/ 0 w 49"/>
              <a:gd name="T13" fmla="*/ 20 h 50"/>
              <a:gd name="T14" fmla="*/ 0 w 49"/>
              <a:gd name="T15" fmla="*/ 23 h 50"/>
              <a:gd name="T16" fmla="*/ 0 w 49"/>
              <a:gd name="T17" fmla="*/ 23 h 50"/>
              <a:gd name="T18" fmla="*/ 0 w 49"/>
              <a:gd name="T19" fmla="*/ 28 h 50"/>
              <a:gd name="T20" fmla="*/ 0 w 49"/>
              <a:gd name="T21" fmla="*/ 33 h 50"/>
              <a:gd name="T22" fmla="*/ 5 w 49"/>
              <a:gd name="T23" fmla="*/ 42 h 50"/>
              <a:gd name="T24" fmla="*/ 14 w 49"/>
              <a:gd name="T25" fmla="*/ 47 h 50"/>
              <a:gd name="T26" fmla="*/ 17 w 49"/>
              <a:gd name="T27" fmla="*/ 48 h 50"/>
              <a:gd name="T28" fmla="*/ 22 w 49"/>
              <a:gd name="T29" fmla="*/ 50 h 50"/>
              <a:gd name="T30" fmla="*/ 22 w 49"/>
              <a:gd name="T31" fmla="*/ 50 h 50"/>
              <a:gd name="T32" fmla="*/ 26 w 49"/>
              <a:gd name="T33" fmla="*/ 50 h 50"/>
              <a:gd name="T34" fmla="*/ 26 w 49"/>
              <a:gd name="T35" fmla="*/ 50 h 50"/>
              <a:gd name="T36" fmla="*/ 31 w 49"/>
              <a:gd name="T37" fmla="*/ 50 h 50"/>
              <a:gd name="T38" fmla="*/ 31 w 49"/>
              <a:gd name="T39" fmla="*/ 50 h 50"/>
              <a:gd name="T40" fmla="*/ 37 w 49"/>
              <a:gd name="T41" fmla="*/ 47 h 50"/>
              <a:gd name="T42" fmla="*/ 44 w 49"/>
              <a:gd name="T43" fmla="*/ 42 h 50"/>
              <a:gd name="T44" fmla="*/ 47 w 49"/>
              <a:gd name="T45" fmla="*/ 35 h 50"/>
              <a:gd name="T46" fmla="*/ 49 w 49"/>
              <a:gd name="T47" fmla="*/ 26 h 50"/>
              <a:gd name="T48" fmla="*/ 49 w 49"/>
              <a:gd name="T49" fmla="*/ 26 h 50"/>
              <a:gd name="T50" fmla="*/ 49 w 49"/>
              <a:gd name="T51" fmla="*/ 21 h 50"/>
              <a:gd name="T52" fmla="*/ 49 w 49"/>
              <a:gd name="T53" fmla="*/ 16 h 50"/>
              <a:gd name="T54" fmla="*/ 44 w 49"/>
              <a:gd name="T55" fmla="*/ 8 h 50"/>
              <a:gd name="T56" fmla="*/ 36 w 49"/>
              <a:gd name="T57" fmla="*/ 3 h 50"/>
              <a:gd name="T58" fmla="*/ 32 w 49"/>
              <a:gd name="T59" fmla="*/ 1 h 50"/>
              <a:gd name="T60" fmla="*/ 27 w 49"/>
              <a:gd name="T61" fmla="*/ 0 h 50"/>
              <a:gd name="T62" fmla="*/ 27 w 49"/>
              <a:gd name="T63" fmla="*/ 0 h 50"/>
              <a:gd name="T64" fmla="*/ 24 w 49"/>
              <a:gd name="T6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" h="50">
                <a:moveTo>
                  <a:pt x="24" y="0"/>
                </a:moveTo>
                <a:lnTo>
                  <a:pt x="24" y="0"/>
                </a:lnTo>
                <a:lnTo>
                  <a:pt x="16" y="1"/>
                </a:lnTo>
                <a:lnTo>
                  <a:pt x="9" y="6"/>
                </a:lnTo>
                <a:lnTo>
                  <a:pt x="4" y="13"/>
                </a:lnTo>
                <a:lnTo>
                  <a:pt x="0" y="20"/>
                </a:lnTo>
                <a:lnTo>
                  <a:pt x="0" y="20"/>
                </a:lnTo>
                <a:lnTo>
                  <a:pt x="0" y="23"/>
                </a:lnTo>
                <a:lnTo>
                  <a:pt x="0" y="23"/>
                </a:lnTo>
                <a:lnTo>
                  <a:pt x="0" y="28"/>
                </a:lnTo>
                <a:lnTo>
                  <a:pt x="0" y="33"/>
                </a:lnTo>
                <a:lnTo>
                  <a:pt x="5" y="42"/>
                </a:lnTo>
                <a:lnTo>
                  <a:pt x="14" y="47"/>
                </a:lnTo>
                <a:lnTo>
                  <a:pt x="17" y="48"/>
                </a:lnTo>
                <a:lnTo>
                  <a:pt x="22" y="50"/>
                </a:lnTo>
                <a:lnTo>
                  <a:pt x="22" y="50"/>
                </a:lnTo>
                <a:lnTo>
                  <a:pt x="26" y="50"/>
                </a:lnTo>
                <a:lnTo>
                  <a:pt x="26" y="50"/>
                </a:lnTo>
                <a:lnTo>
                  <a:pt x="31" y="50"/>
                </a:lnTo>
                <a:lnTo>
                  <a:pt x="31" y="50"/>
                </a:lnTo>
                <a:lnTo>
                  <a:pt x="37" y="47"/>
                </a:lnTo>
                <a:lnTo>
                  <a:pt x="44" y="42"/>
                </a:lnTo>
                <a:lnTo>
                  <a:pt x="47" y="35"/>
                </a:lnTo>
                <a:lnTo>
                  <a:pt x="49" y="26"/>
                </a:lnTo>
                <a:lnTo>
                  <a:pt x="49" y="26"/>
                </a:lnTo>
                <a:lnTo>
                  <a:pt x="49" y="21"/>
                </a:lnTo>
                <a:lnTo>
                  <a:pt x="49" y="16"/>
                </a:lnTo>
                <a:lnTo>
                  <a:pt x="44" y="8"/>
                </a:lnTo>
                <a:lnTo>
                  <a:pt x="36" y="3"/>
                </a:lnTo>
                <a:lnTo>
                  <a:pt x="32" y="1"/>
                </a:lnTo>
                <a:lnTo>
                  <a:pt x="27" y="0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F3FA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Freeform 107"/>
          <p:cNvSpPr/>
          <p:nvPr>
            <p:custDataLst>
              <p:tags r:id="rId104"/>
            </p:custDataLst>
          </p:nvPr>
        </p:nvSpPr>
        <p:spPr bwMode="auto">
          <a:xfrm>
            <a:off x="1729359" y="960737"/>
            <a:ext cx="53107" cy="55467"/>
          </a:xfrm>
          <a:custGeom>
            <a:avLst/>
            <a:gdLst>
              <a:gd name="T0" fmla="*/ 24 w 49"/>
              <a:gd name="T1" fmla="*/ 0 h 50"/>
              <a:gd name="T2" fmla="*/ 24 w 49"/>
              <a:gd name="T3" fmla="*/ 0 h 50"/>
              <a:gd name="T4" fmla="*/ 16 w 49"/>
              <a:gd name="T5" fmla="*/ 1 h 50"/>
              <a:gd name="T6" fmla="*/ 9 w 49"/>
              <a:gd name="T7" fmla="*/ 6 h 50"/>
              <a:gd name="T8" fmla="*/ 4 w 49"/>
              <a:gd name="T9" fmla="*/ 13 h 50"/>
              <a:gd name="T10" fmla="*/ 0 w 49"/>
              <a:gd name="T11" fmla="*/ 20 h 50"/>
              <a:gd name="T12" fmla="*/ 0 w 49"/>
              <a:gd name="T13" fmla="*/ 20 h 50"/>
              <a:gd name="T14" fmla="*/ 0 w 49"/>
              <a:gd name="T15" fmla="*/ 23 h 50"/>
              <a:gd name="T16" fmla="*/ 0 w 49"/>
              <a:gd name="T17" fmla="*/ 23 h 50"/>
              <a:gd name="T18" fmla="*/ 0 w 49"/>
              <a:gd name="T19" fmla="*/ 28 h 50"/>
              <a:gd name="T20" fmla="*/ 0 w 49"/>
              <a:gd name="T21" fmla="*/ 33 h 50"/>
              <a:gd name="T22" fmla="*/ 5 w 49"/>
              <a:gd name="T23" fmla="*/ 42 h 50"/>
              <a:gd name="T24" fmla="*/ 14 w 49"/>
              <a:gd name="T25" fmla="*/ 47 h 50"/>
              <a:gd name="T26" fmla="*/ 17 w 49"/>
              <a:gd name="T27" fmla="*/ 48 h 50"/>
              <a:gd name="T28" fmla="*/ 22 w 49"/>
              <a:gd name="T29" fmla="*/ 50 h 50"/>
              <a:gd name="T30" fmla="*/ 22 w 49"/>
              <a:gd name="T31" fmla="*/ 50 h 50"/>
              <a:gd name="T32" fmla="*/ 26 w 49"/>
              <a:gd name="T33" fmla="*/ 50 h 50"/>
              <a:gd name="T34" fmla="*/ 26 w 49"/>
              <a:gd name="T35" fmla="*/ 50 h 50"/>
              <a:gd name="T36" fmla="*/ 31 w 49"/>
              <a:gd name="T37" fmla="*/ 50 h 50"/>
              <a:gd name="T38" fmla="*/ 31 w 49"/>
              <a:gd name="T39" fmla="*/ 50 h 50"/>
              <a:gd name="T40" fmla="*/ 37 w 49"/>
              <a:gd name="T41" fmla="*/ 47 h 50"/>
              <a:gd name="T42" fmla="*/ 44 w 49"/>
              <a:gd name="T43" fmla="*/ 42 h 50"/>
              <a:gd name="T44" fmla="*/ 47 w 49"/>
              <a:gd name="T45" fmla="*/ 35 h 50"/>
              <a:gd name="T46" fmla="*/ 49 w 49"/>
              <a:gd name="T47" fmla="*/ 26 h 50"/>
              <a:gd name="T48" fmla="*/ 49 w 49"/>
              <a:gd name="T49" fmla="*/ 26 h 50"/>
              <a:gd name="T50" fmla="*/ 49 w 49"/>
              <a:gd name="T51" fmla="*/ 21 h 50"/>
              <a:gd name="T52" fmla="*/ 49 w 49"/>
              <a:gd name="T53" fmla="*/ 16 h 50"/>
              <a:gd name="T54" fmla="*/ 44 w 49"/>
              <a:gd name="T55" fmla="*/ 8 h 50"/>
              <a:gd name="T56" fmla="*/ 36 w 49"/>
              <a:gd name="T57" fmla="*/ 3 h 50"/>
              <a:gd name="T58" fmla="*/ 32 w 49"/>
              <a:gd name="T59" fmla="*/ 1 h 50"/>
              <a:gd name="T60" fmla="*/ 27 w 49"/>
              <a:gd name="T61" fmla="*/ 0 h 50"/>
              <a:gd name="T62" fmla="*/ 27 w 49"/>
              <a:gd name="T63" fmla="*/ 0 h 50"/>
              <a:gd name="T64" fmla="*/ 24 w 49"/>
              <a:gd name="T6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" h="50">
                <a:moveTo>
                  <a:pt x="24" y="0"/>
                </a:moveTo>
                <a:lnTo>
                  <a:pt x="24" y="0"/>
                </a:lnTo>
                <a:lnTo>
                  <a:pt x="16" y="1"/>
                </a:lnTo>
                <a:lnTo>
                  <a:pt x="9" y="6"/>
                </a:lnTo>
                <a:lnTo>
                  <a:pt x="4" y="13"/>
                </a:lnTo>
                <a:lnTo>
                  <a:pt x="0" y="20"/>
                </a:lnTo>
                <a:lnTo>
                  <a:pt x="0" y="20"/>
                </a:lnTo>
                <a:lnTo>
                  <a:pt x="0" y="23"/>
                </a:lnTo>
                <a:lnTo>
                  <a:pt x="0" y="23"/>
                </a:lnTo>
                <a:lnTo>
                  <a:pt x="0" y="28"/>
                </a:lnTo>
                <a:lnTo>
                  <a:pt x="0" y="33"/>
                </a:lnTo>
                <a:lnTo>
                  <a:pt x="5" y="42"/>
                </a:lnTo>
                <a:lnTo>
                  <a:pt x="14" y="47"/>
                </a:lnTo>
                <a:lnTo>
                  <a:pt x="17" y="48"/>
                </a:lnTo>
                <a:lnTo>
                  <a:pt x="22" y="50"/>
                </a:lnTo>
                <a:lnTo>
                  <a:pt x="22" y="50"/>
                </a:lnTo>
                <a:lnTo>
                  <a:pt x="26" y="50"/>
                </a:lnTo>
                <a:lnTo>
                  <a:pt x="26" y="50"/>
                </a:lnTo>
                <a:lnTo>
                  <a:pt x="31" y="50"/>
                </a:lnTo>
                <a:lnTo>
                  <a:pt x="31" y="50"/>
                </a:lnTo>
                <a:lnTo>
                  <a:pt x="37" y="47"/>
                </a:lnTo>
                <a:lnTo>
                  <a:pt x="44" y="42"/>
                </a:lnTo>
                <a:lnTo>
                  <a:pt x="47" y="35"/>
                </a:lnTo>
                <a:lnTo>
                  <a:pt x="49" y="26"/>
                </a:lnTo>
                <a:lnTo>
                  <a:pt x="49" y="26"/>
                </a:lnTo>
                <a:lnTo>
                  <a:pt x="49" y="21"/>
                </a:lnTo>
                <a:lnTo>
                  <a:pt x="49" y="16"/>
                </a:lnTo>
                <a:lnTo>
                  <a:pt x="44" y="8"/>
                </a:lnTo>
                <a:lnTo>
                  <a:pt x="36" y="3"/>
                </a:lnTo>
                <a:lnTo>
                  <a:pt x="32" y="1"/>
                </a:lnTo>
                <a:lnTo>
                  <a:pt x="27" y="0"/>
                </a:lnTo>
                <a:lnTo>
                  <a:pt x="27" y="0"/>
                </a:lnTo>
                <a:lnTo>
                  <a:pt x="24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0" name="Freeform 108"/>
          <p:cNvSpPr/>
          <p:nvPr>
            <p:custDataLst>
              <p:tags r:id="rId105"/>
            </p:custDataLst>
          </p:nvPr>
        </p:nvSpPr>
        <p:spPr bwMode="auto">
          <a:xfrm>
            <a:off x="1676252" y="1029186"/>
            <a:ext cx="40125" cy="40125"/>
          </a:xfrm>
          <a:custGeom>
            <a:avLst/>
            <a:gdLst>
              <a:gd name="T0" fmla="*/ 17 w 36"/>
              <a:gd name="T1" fmla="*/ 0 h 35"/>
              <a:gd name="T2" fmla="*/ 17 w 36"/>
              <a:gd name="T3" fmla="*/ 0 h 35"/>
              <a:gd name="T4" fmla="*/ 14 w 36"/>
              <a:gd name="T5" fmla="*/ 0 h 35"/>
              <a:gd name="T6" fmla="*/ 14 w 36"/>
              <a:gd name="T7" fmla="*/ 0 h 35"/>
              <a:gd name="T8" fmla="*/ 9 w 36"/>
              <a:gd name="T9" fmla="*/ 3 h 35"/>
              <a:gd name="T10" fmla="*/ 4 w 36"/>
              <a:gd name="T11" fmla="*/ 6 h 35"/>
              <a:gd name="T12" fmla="*/ 0 w 36"/>
              <a:gd name="T13" fmla="*/ 10 h 35"/>
              <a:gd name="T14" fmla="*/ 0 w 36"/>
              <a:gd name="T15" fmla="*/ 16 h 35"/>
              <a:gd name="T16" fmla="*/ 0 w 36"/>
              <a:gd name="T17" fmla="*/ 16 h 35"/>
              <a:gd name="T18" fmla="*/ 0 w 36"/>
              <a:gd name="T19" fmla="*/ 23 h 35"/>
              <a:gd name="T20" fmla="*/ 4 w 36"/>
              <a:gd name="T21" fmla="*/ 28 h 35"/>
              <a:gd name="T22" fmla="*/ 9 w 36"/>
              <a:gd name="T23" fmla="*/ 33 h 35"/>
              <a:gd name="T24" fmla="*/ 16 w 36"/>
              <a:gd name="T25" fmla="*/ 35 h 35"/>
              <a:gd name="T26" fmla="*/ 16 w 36"/>
              <a:gd name="T27" fmla="*/ 35 h 35"/>
              <a:gd name="T28" fmla="*/ 17 w 36"/>
              <a:gd name="T29" fmla="*/ 35 h 35"/>
              <a:gd name="T30" fmla="*/ 17 w 36"/>
              <a:gd name="T31" fmla="*/ 35 h 35"/>
              <a:gd name="T32" fmla="*/ 24 w 36"/>
              <a:gd name="T33" fmla="*/ 35 h 35"/>
              <a:gd name="T34" fmla="*/ 27 w 36"/>
              <a:gd name="T35" fmla="*/ 32 h 35"/>
              <a:gd name="T36" fmla="*/ 32 w 36"/>
              <a:gd name="T37" fmla="*/ 27 h 35"/>
              <a:gd name="T38" fmla="*/ 34 w 36"/>
              <a:gd name="T39" fmla="*/ 22 h 35"/>
              <a:gd name="T40" fmla="*/ 34 w 36"/>
              <a:gd name="T41" fmla="*/ 22 h 35"/>
              <a:gd name="T42" fmla="*/ 36 w 36"/>
              <a:gd name="T43" fmla="*/ 18 h 35"/>
              <a:gd name="T44" fmla="*/ 36 w 36"/>
              <a:gd name="T45" fmla="*/ 18 h 35"/>
              <a:gd name="T46" fmla="*/ 34 w 36"/>
              <a:gd name="T47" fmla="*/ 11 h 35"/>
              <a:gd name="T48" fmla="*/ 31 w 36"/>
              <a:gd name="T49" fmla="*/ 6 h 35"/>
              <a:gd name="T50" fmla="*/ 26 w 36"/>
              <a:gd name="T51" fmla="*/ 1 h 35"/>
              <a:gd name="T52" fmla="*/ 19 w 36"/>
              <a:gd name="T53" fmla="*/ 0 h 35"/>
              <a:gd name="T54" fmla="*/ 19 w 36"/>
              <a:gd name="T55" fmla="*/ 0 h 35"/>
              <a:gd name="T56" fmla="*/ 17 w 36"/>
              <a:gd name="T57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6" h="35">
                <a:moveTo>
                  <a:pt x="17" y="0"/>
                </a:moveTo>
                <a:lnTo>
                  <a:pt x="17" y="0"/>
                </a:lnTo>
                <a:lnTo>
                  <a:pt x="14" y="0"/>
                </a:lnTo>
                <a:lnTo>
                  <a:pt x="14" y="0"/>
                </a:lnTo>
                <a:lnTo>
                  <a:pt x="9" y="3"/>
                </a:lnTo>
                <a:lnTo>
                  <a:pt x="4" y="6"/>
                </a:lnTo>
                <a:lnTo>
                  <a:pt x="0" y="10"/>
                </a:lnTo>
                <a:lnTo>
                  <a:pt x="0" y="16"/>
                </a:lnTo>
                <a:lnTo>
                  <a:pt x="0" y="16"/>
                </a:lnTo>
                <a:lnTo>
                  <a:pt x="0" y="23"/>
                </a:lnTo>
                <a:lnTo>
                  <a:pt x="4" y="28"/>
                </a:lnTo>
                <a:lnTo>
                  <a:pt x="9" y="33"/>
                </a:lnTo>
                <a:lnTo>
                  <a:pt x="16" y="35"/>
                </a:lnTo>
                <a:lnTo>
                  <a:pt x="16" y="35"/>
                </a:lnTo>
                <a:lnTo>
                  <a:pt x="17" y="35"/>
                </a:lnTo>
                <a:lnTo>
                  <a:pt x="17" y="35"/>
                </a:lnTo>
                <a:lnTo>
                  <a:pt x="24" y="35"/>
                </a:lnTo>
                <a:lnTo>
                  <a:pt x="27" y="32"/>
                </a:lnTo>
                <a:lnTo>
                  <a:pt x="32" y="27"/>
                </a:lnTo>
                <a:lnTo>
                  <a:pt x="34" y="22"/>
                </a:lnTo>
                <a:lnTo>
                  <a:pt x="34" y="22"/>
                </a:lnTo>
                <a:lnTo>
                  <a:pt x="36" y="18"/>
                </a:lnTo>
                <a:lnTo>
                  <a:pt x="36" y="18"/>
                </a:lnTo>
                <a:lnTo>
                  <a:pt x="34" y="11"/>
                </a:lnTo>
                <a:lnTo>
                  <a:pt x="31" y="6"/>
                </a:lnTo>
                <a:lnTo>
                  <a:pt x="26" y="1"/>
                </a:lnTo>
                <a:lnTo>
                  <a:pt x="19" y="0"/>
                </a:lnTo>
                <a:lnTo>
                  <a:pt x="19" y="0"/>
                </a:lnTo>
                <a:lnTo>
                  <a:pt x="17" y="0"/>
                </a:lnTo>
                <a:close/>
              </a:path>
            </a:pathLst>
          </a:custGeom>
          <a:solidFill>
            <a:srgbClr val="F3FA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1" name="Freeform 109"/>
          <p:cNvSpPr/>
          <p:nvPr>
            <p:custDataLst>
              <p:tags r:id="rId106"/>
            </p:custDataLst>
          </p:nvPr>
        </p:nvSpPr>
        <p:spPr bwMode="auto">
          <a:xfrm>
            <a:off x="1676252" y="1029186"/>
            <a:ext cx="40125" cy="40125"/>
          </a:xfrm>
          <a:custGeom>
            <a:avLst/>
            <a:gdLst>
              <a:gd name="T0" fmla="*/ 17 w 36"/>
              <a:gd name="T1" fmla="*/ 0 h 35"/>
              <a:gd name="T2" fmla="*/ 17 w 36"/>
              <a:gd name="T3" fmla="*/ 0 h 35"/>
              <a:gd name="T4" fmla="*/ 14 w 36"/>
              <a:gd name="T5" fmla="*/ 0 h 35"/>
              <a:gd name="T6" fmla="*/ 14 w 36"/>
              <a:gd name="T7" fmla="*/ 0 h 35"/>
              <a:gd name="T8" fmla="*/ 9 w 36"/>
              <a:gd name="T9" fmla="*/ 3 h 35"/>
              <a:gd name="T10" fmla="*/ 4 w 36"/>
              <a:gd name="T11" fmla="*/ 6 h 35"/>
              <a:gd name="T12" fmla="*/ 0 w 36"/>
              <a:gd name="T13" fmla="*/ 10 h 35"/>
              <a:gd name="T14" fmla="*/ 0 w 36"/>
              <a:gd name="T15" fmla="*/ 16 h 35"/>
              <a:gd name="T16" fmla="*/ 0 w 36"/>
              <a:gd name="T17" fmla="*/ 16 h 35"/>
              <a:gd name="T18" fmla="*/ 0 w 36"/>
              <a:gd name="T19" fmla="*/ 23 h 35"/>
              <a:gd name="T20" fmla="*/ 4 w 36"/>
              <a:gd name="T21" fmla="*/ 28 h 35"/>
              <a:gd name="T22" fmla="*/ 9 w 36"/>
              <a:gd name="T23" fmla="*/ 33 h 35"/>
              <a:gd name="T24" fmla="*/ 16 w 36"/>
              <a:gd name="T25" fmla="*/ 35 h 35"/>
              <a:gd name="T26" fmla="*/ 16 w 36"/>
              <a:gd name="T27" fmla="*/ 35 h 35"/>
              <a:gd name="T28" fmla="*/ 17 w 36"/>
              <a:gd name="T29" fmla="*/ 35 h 35"/>
              <a:gd name="T30" fmla="*/ 17 w 36"/>
              <a:gd name="T31" fmla="*/ 35 h 35"/>
              <a:gd name="T32" fmla="*/ 24 w 36"/>
              <a:gd name="T33" fmla="*/ 35 h 35"/>
              <a:gd name="T34" fmla="*/ 27 w 36"/>
              <a:gd name="T35" fmla="*/ 32 h 35"/>
              <a:gd name="T36" fmla="*/ 32 w 36"/>
              <a:gd name="T37" fmla="*/ 27 h 35"/>
              <a:gd name="T38" fmla="*/ 34 w 36"/>
              <a:gd name="T39" fmla="*/ 22 h 35"/>
              <a:gd name="T40" fmla="*/ 34 w 36"/>
              <a:gd name="T41" fmla="*/ 22 h 35"/>
              <a:gd name="T42" fmla="*/ 36 w 36"/>
              <a:gd name="T43" fmla="*/ 18 h 35"/>
              <a:gd name="T44" fmla="*/ 36 w 36"/>
              <a:gd name="T45" fmla="*/ 18 h 35"/>
              <a:gd name="T46" fmla="*/ 34 w 36"/>
              <a:gd name="T47" fmla="*/ 11 h 35"/>
              <a:gd name="T48" fmla="*/ 31 w 36"/>
              <a:gd name="T49" fmla="*/ 6 h 35"/>
              <a:gd name="T50" fmla="*/ 26 w 36"/>
              <a:gd name="T51" fmla="*/ 1 h 35"/>
              <a:gd name="T52" fmla="*/ 19 w 36"/>
              <a:gd name="T53" fmla="*/ 0 h 35"/>
              <a:gd name="T54" fmla="*/ 19 w 36"/>
              <a:gd name="T55" fmla="*/ 0 h 35"/>
              <a:gd name="T56" fmla="*/ 17 w 36"/>
              <a:gd name="T57" fmla="*/ 0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6" h="35">
                <a:moveTo>
                  <a:pt x="17" y="0"/>
                </a:moveTo>
                <a:lnTo>
                  <a:pt x="17" y="0"/>
                </a:lnTo>
                <a:lnTo>
                  <a:pt x="14" y="0"/>
                </a:lnTo>
                <a:lnTo>
                  <a:pt x="14" y="0"/>
                </a:lnTo>
                <a:lnTo>
                  <a:pt x="9" y="3"/>
                </a:lnTo>
                <a:lnTo>
                  <a:pt x="4" y="6"/>
                </a:lnTo>
                <a:lnTo>
                  <a:pt x="0" y="10"/>
                </a:lnTo>
                <a:lnTo>
                  <a:pt x="0" y="16"/>
                </a:lnTo>
                <a:lnTo>
                  <a:pt x="0" y="16"/>
                </a:lnTo>
                <a:lnTo>
                  <a:pt x="0" y="23"/>
                </a:lnTo>
                <a:lnTo>
                  <a:pt x="4" y="28"/>
                </a:lnTo>
                <a:lnTo>
                  <a:pt x="9" y="33"/>
                </a:lnTo>
                <a:lnTo>
                  <a:pt x="16" y="35"/>
                </a:lnTo>
                <a:lnTo>
                  <a:pt x="16" y="35"/>
                </a:lnTo>
                <a:lnTo>
                  <a:pt x="17" y="35"/>
                </a:lnTo>
                <a:lnTo>
                  <a:pt x="17" y="35"/>
                </a:lnTo>
                <a:lnTo>
                  <a:pt x="24" y="35"/>
                </a:lnTo>
                <a:lnTo>
                  <a:pt x="27" y="32"/>
                </a:lnTo>
                <a:lnTo>
                  <a:pt x="32" y="27"/>
                </a:lnTo>
                <a:lnTo>
                  <a:pt x="34" y="22"/>
                </a:lnTo>
                <a:lnTo>
                  <a:pt x="34" y="22"/>
                </a:lnTo>
                <a:lnTo>
                  <a:pt x="36" y="18"/>
                </a:lnTo>
                <a:lnTo>
                  <a:pt x="36" y="18"/>
                </a:lnTo>
                <a:lnTo>
                  <a:pt x="34" y="11"/>
                </a:lnTo>
                <a:lnTo>
                  <a:pt x="31" y="6"/>
                </a:lnTo>
                <a:lnTo>
                  <a:pt x="26" y="1"/>
                </a:lnTo>
                <a:lnTo>
                  <a:pt x="19" y="0"/>
                </a:lnTo>
                <a:lnTo>
                  <a:pt x="19" y="0"/>
                </a:lnTo>
                <a:lnTo>
                  <a:pt x="1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" name="Freeform 110"/>
          <p:cNvSpPr/>
          <p:nvPr>
            <p:custDataLst>
              <p:tags r:id="rId107"/>
            </p:custDataLst>
          </p:nvPr>
        </p:nvSpPr>
        <p:spPr bwMode="auto">
          <a:xfrm>
            <a:off x="1567678" y="1066951"/>
            <a:ext cx="0" cy="35404"/>
          </a:xfrm>
          <a:custGeom>
            <a:avLst/>
            <a:gdLst>
              <a:gd name="T0" fmla="*/ 0 h 32"/>
              <a:gd name="T1" fmla="*/ 0 h 32"/>
              <a:gd name="T2" fmla="*/ 12 h 32"/>
              <a:gd name="T3" fmla="*/ 24 h 32"/>
              <a:gd name="T4" fmla="*/ 24 h 32"/>
              <a:gd name="T5" fmla="*/ 32 h 32"/>
              <a:gd name="T6" fmla="*/ 32 h 32"/>
              <a:gd name="T7" fmla="*/ 0 h 3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32">
                <a:moveTo>
                  <a:pt x="0" y="0"/>
                </a:move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lnTo>
                  <a:pt x="0" y="24"/>
                </a:lnTo>
                <a:lnTo>
                  <a:pt x="0" y="32"/>
                </a:lnTo>
                <a:lnTo>
                  <a:pt x="0" y="32"/>
                </a:lnTo>
                <a:lnTo>
                  <a:pt x="0" y="0"/>
                </a:lnTo>
                <a:close/>
              </a:path>
            </a:pathLst>
          </a:custGeom>
          <a:solidFill>
            <a:srgbClr val="837F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" name="Freeform 111"/>
          <p:cNvSpPr/>
          <p:nvPr>
            <p:custDataLst>
              <p:tags r:id="rId108"/>
            </p:custDataLst>
          </p:nvPr>
        </p:nvSpPr>
        <p:spPr bwMode="auto">
          <a:xfrm>
            <a:off x="1567678" y="1066951"/>
            <a:ext cx="0" cy="35404"/>
          </a:xfrm>
          <a:custGeom>
            <a:avLst/>
            <a:gdLst>
              <a:gd name="T0" fmla="*/ 0 h 32"/>
              <a:gd name="T1" fmla="*/ 0 h 32"/>
              <a:gd name="T2" fmla="*/ 12 h 32"/>
              <a:gd name="T3" fmla="*/ 24 h 32"/>
              <a:gd name="T4" fmla="*/ 24 h 32"/>
              <a:gd name="T5" fmla="*/ 32 h 32"/>
              <a:gd name="T6" fmla="*/ 32 h 32"/>
              <a:gd name="T7" fmla="*/ 0 h 3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32">
                <a:moveTo>
                  <a:pt x="0" y="0"/>
                </a:moveTo>
                <a:lnTo>
                  <a:pt x="0" y="0"/>
                </a:lnTo>
                <a:lnTo>
                  <a:pt x="0" y="12"/>
                </a:lnTo>
                <a:lnTo>
                  <a:pt x="0" y="24"/>
                </a:lnTo>
                <a:lnTo>
                  <a:pt x="0" y="24"/>
                </a:lnTo>
                <a:lnTo>
                  <a:pt x="0" y="32"/>
                </a:lnTo>
                <a:lnTo>
                  <a:pt x="0" y="3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7E6E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4" name="Freeform 112"/>
          <p:cNvSpPr>
            <a:spLocks noEditPoints="1"/>
          </p:cNvSpPr>
          <p:nvPr>
            <p:custDataLst>
              <p:tags r:id="rId109"/>
            </p:custDataLst>
          </p:nvPr>
        </p:nvSpPr>
        <p:spPr bwMode="auto">
          <a:xfrm>
            <a:off x="1554697" y="927693"/>
            <a:ext cx="449638" cy="349325"/>
          </a:xfrm>
          <a:custGeom>
            <a:avLst/>
            <a:gdLst>
              <a:gd name="T0" fmla="*/ 0 w 406"/>
              <a:gd name="T1" fmla="*/ 143 h 316"/>
              <a:gd name="T2" fmla="*/ 6 w 406"/>
              <a:gd name="T3" fmla="*/ 195 h 316"/>
              <a:gd name="T4" fmla="*/ 27 w 406"/>
              <a:gd name="T5" fmla="*/ 240 h 316"/>
              <a:gd name="T6" fmla="*/ 58 w 406"/>
              <a:gd name="T7" fmla="*/ 276 h 316"/>
              <a:gd name="T8" fmla="*/ 97 w 406"/>
              <a:gd name="T9" fmla="*/ 302 h 316"/>
              <a:gd name="T10" fmla="*/ 142 w 406"/>
              <a:gd name="T11" fmla="*/ 314 h 316"/>
              <a:gd name="T12" fmla="*/ 278 w 406"/>
              <a:gd name="T13" fmla="*/ 316 h 316"/>
              <a:gd name="T14" fmla="*/ 315 w 406"/>
              <a:gd name="T15" fmla="*/ 309 h 316"/>
              <a:gd name="T16" fmla="*/ 349 w 406"/>
              <a:gd name="T17" fmla="*/ 292 h 316"/>
              <a:gd name="T18" fmla="*/ 376 w 406"/>
              <a:gd name="T19" fmla="*/ 266 h 316"/>
              <a:gd name="T20" fmla="*/ 396 w 406"/>
              <a:gd name="T21" fmla="*/ 232 h 316"/>
              <a:gd name="T22" fmla="*/ 404 w 406"/>
              <a:gd name="T23" fmla="*/ 192 h 316"/>
              <a:gd name="T24" fmla="*/ 406 w 406"/>
              <a:gd name="T25" fmla="*/ 120 h 316"/>
              <a:gd name="T26" fmla="*/ 401 w 406"/>
              <a:gd name="T27" fmla="*/ 84 h 316"/>
              <a:gd name="T28" fmla="*/ 387 w 406"/>
              <a:gd name="T29" fmla="*/ 54 h 316"/>
              <a:gd name="T30" fmla="*/ 366 w 406"/>
              <a:gd name="T31" fmla="*/ 27 h 316"/>
              <a:gd name="T32" fmla="*/ 339 w 406"/>
              <a:gd name="T33" fmla="*/ 11 h 316"/>
              <a:gd name="T34" fmla="*/ 307 w 406"/>
              <a:gd name="T35" fmla="*/ 0 h 316"/>
              <a:gd name="T36" fmla="*/ 131 w 406"/>
              <a:gd name="T37" fmla="*/ 0 h 316"/>
              <a:gd name="T38" fmla="*/ 92 w 406"/>
              <a:gd name="T39" fmla="*/ 7 h 316"/>
              <a:gd name="T40" fmla="*/ 58 w 406"/>
              <a:gd name="T41" fmla="*/ 24 h 316"/>
              <a:gd name="T42" fmla="*/ 30 w 406"/>
              <a:gd name="T43" fmla="*/ 52 h 316"/>
              <a:gd name="T44" fmla="*/ 10 w 406"/>
              <a:gd name="T45" fmla="*/ 86 h 316"/>
              <a:gd name="T46" fmla="*/ 1 w 406"/>
              <a:gd name="T47" fmla="*/ 128 h 316"/>
              <a:gd name="T48" fmla="*/ 23 w 406"/>
              <a:gd name="T49" fmla="*/ 141 h 316"/>
              <a:gd name="T50" fmla="*/ 25 w 406"/>
              <a:gd name="T51" fmla="*/ 118 h 316"/>
              <a:gd name="T52" fmla="*/ 37 w 406"/>
              <a:gd name="T53" fmla="*/ 86 h 316"/>
              <a:gd name="T54" fmla="*/ 55 w 406"/>
              <a:gd name="T55" fmla="*/ 59 h 316"/>
              <a:gd name="T56" fmla="*/ 80 w 406"/>
              <a:gd name="T57" fmla="*/ 39 h 316"/>
              <a:gd name="T58" fmla="*/ 109 w 406"/>
              <a:gd name="T59" fmla="*/ 27 h 316"/>
              <a:gd name="T60" fmla="*/ 295 w 406"/>
              <a:gd name="T61" fmla="*/ 26 h 316"/>
              <a:gd name="T62" fmla="*/ 329 w 406"/>
              <a:gd name="T63" fmla="*/ 32 h 316"/>
              <a:gd name="T64" fmla="*/ 367 w 406"/>
              <a:gd name="T65" fmla="*/ 68 h 316"/>
              <a:gd name="T66" fmla="*/ 382 w 406"/>
              <a:gd name="T67" fmla="*/ 120 h 316"/>
              <a:gd name="T68" fmla="*/ 382 w 406"/>
              <a:gd name="T69" fmla="*/ 190 h 316"/>
              <a:gd name="T70" fmla="*/ 374 w 406"/>
              <a:gd name="T71" fmla="*/ 222 h 316"/>
              <a:gd name="T72" fmla="*/ 337 w 406"/>
              <a:gd name="T73" fmla="*/ 272 h 316"/>
              <a:gd name="T74" fmla="*/ 308 w 406"/>
              <a:gd name="T75" fmla="*/ 286 h 316"/>
              <a:gd name="T76" fmla="*/ 278 w 406"/>
              <a:gd name="T77" fmla="*/ 291 h 316"/>
              <a:gd name="T78" fmla="*/ 146 w 406"/>
              <a:gd name="T79" fmla="*/ 291 h 316"/>
              <a:gd name="T80" fmla="*/ 105 w 406"/>
              <a:gd name="T81" fmla="*/ 279 h 316"/>
              <a:gd name="T82" fmla="*/ 72 w 406"/>
              <a:gd name="T83" fmla="*/ 257 h 316"/>
              <a:gd name="T84" fmla="*/ 47 w 406"/>
              <a:gd name="T85" fmla="*/ 225 h 316"/>
              <a:gd name="T86" fmla="*/ 28 w 406"/>
              <a:gd name="T87" fmla="*/ 187 h 316"/>
              <a:gd name="T88" fmla="*/ 23 w 406"/>
              <a:gd name="T89" fmla="*/ 143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6" h="316">
                <a:moveTo>
                  <a:pt x="0" y="141"/>
                </a:moveTo>
                <a:lnTo>
                  <a:pt x="0" y="143"/>
                </a:lnTo>
                <a:lnTo>
                  <a:pt x="0" y="143"/>
                </a:lnTo>
                <a:lnTo>
                  <a:pt x="1" y="161"/>
                </a:lnTo>
                <a:lnTo>
                  <a:pt x="3" y="178"/>
                </a:lnTo>
                <a:lnTo>
                  <a:pt x="6" y="195"/>
                </a:lnTo>
                <a:lnTo>
                  <a:pt x="13" y="210"/>
                </a:lnTo>
                <a:lnTo>
                  <a:pt x="20" y="225"/>
                </a:lnTo>
                <a:lnTo>
                  <a:pt x="27" y="240"/>
                </a:lnTo>
                <a:lnTo>
                  <a:pt x="37" y="254"/>
                </a:lnTo>
                <a:lnTo>
                  <a:pt x="47" y="266"/>
                </a:lnTo>
                <a:lnTo>
                  <a:pt x="58" y="276"/>
                </a:lnTo>
                <a:lnTo>
                  <a:pt x="70" y="286"/>
                </a:lnTo>
                <a:lnTo>
                  <a:pt x="84" y="296"/>
                </a:lnTo>
                <a:lnTo>
                  <a:pt x="97" y="302"/>
                </a:lnTo>
                <a:lnTo>
                  <a:pt x="112" y="307"/>
                </a:lnTo>
                <a:lnTo>
                  <a:pt x="127" y="312"/>
                </a:lnTo>
                <a:lnTo>
                  <a:pt x="142" y="314"/>
                </a:lnTo>
                <a:lnTo>
                  <a:pt x="159" y="316"/>
                </a:lnTo>
                <a:lnTo>
                  <a:pt x="278" y="316"/>
                </a:lnTo>
                <a:lnTo>
                  <a:pt x="278" y="316"/>
                </a:lnTo>
                <a:lnTo>
                  <a:pt x="292" y="316"/>
                </a:lnTo>
                <a:lnTo>
                  <a:pt x="303" y="312"/>
                </a:lnTo>
                <a:lnTo>
                  <a:pt x="315" y="309"/>
                </a:lnTo>
                <a:lnTo>
                  <a:pt x="327" y="306"/>
                </a:lnTo>
                <a:lnTo>
                  <a:pt x="339" y="299"/>
                </a:lnTo>
                <a:lnTo>
                  <a:pt x="349" y="292"/>
                </a:lnTo>
                <a:lnTo>
                  <a:pt x="359" y="284"/>
                </a:lnTo>
                <a:lnTo>
                  <a:pt x="369" y="276"/>
                </a:lnTo>
                <a:lnTo>
                  <a:pt x="376" y="266"/>
                </a:lnTo>
                <a:lnTo>
                  <a:pt x="384" y="255"/>
                </a:lnTo>
                <a:lnTo>
                  <a:pt x="391" y="244"/>
                </a:lnTo>
                <a:lnTo>
                  <a:pt x="396" y="232"/>
                </a:lnTo>
                <a:lnTo>
                  <a:pt x="399" y="219"/>
                </a:lnTo>
                <a:lnTo>
                  <a:pt x="402" y="207"/>
                </a:lnTo>
                <a:lnTo>
                  <a:pt x="404" y="192"/>
                </a:lnTo>
                <a:lnTo>
                  <a:pt x="406" y="178"/>
                </a:lnTo>
                <a:lnTo>
                  <a:pt x="406" y="120"/>
                </a:lnTo>
                <a:lnTo>
                  <a:pt x="406" y="120"/>
                </a:lnTo>
                <a:lnTo>
                  <a:pt x="406" y="108"/>
                </a:lnTo>
                <a:lnTo>
                  <a:pt x="404" y="96"/>
                </a:lnTo>
                <a:lnTo>
                  <a:pt x="401" y="84"/>
                </a:lnTo>
                <a:lnTo>
                  <a:pt x="397" y="74"/>
                </a:lnTo>
                <a:lnTo>
                  <a:pt x="392" y="63"/>
                </a:lnTo>
                <a:lnTo>
                  <a:pt x="387" y="54"/>
                </a:lnTo>
                <a:lnTo>
                  <a:pt x="381" y="44"/>
                </a:lnTo>
                <a:lnTo>
                  <a:pt x="374" y="36"/>
                </a:lnTo>
                <a:lnTo>
                  <a:pt x="366" y="27"/>
                </a:lnTo>
                <a:lnTo>
                  <a:pt x="357" y="21"/>
                </a:lnTo>
                <a:lnTo>
                  <a:pt x="347" y="16"/>
                </a:lnTo>
                <a:lnTo>
                  <a:pt x="339" y="11"/>
                </a:lnTo>
                <a:lnTo>
                  <a:pt x="329" y="5"/>
                </a:lnTo>
                <a:lnTo>
                  <a:pt x="317" y="4"/>
                </a:lnTo>
                <a:lnTo>
                  <a:pt x="307" y="0"/>
                </a:lnTo>
                <a:lnTo>
                  <a:pt x="295" y="0"/>
                </a:lnTo>
                <a:lnTo>
                  <a:pt x="131" y="0"/>
                </a:lnTo>
                <a:lnTo>
                  <a:pt x="131" y="0"/>
                </a:lnTo>
                <a:lnTo>
                  <a:pt x="117" y="0"/>
                </a:lnTo>
                <a:lnTo>
                  <a:pt x="104" y="4"/>
                </a:lnTo>
                <a:lnTo>
                  <a:pt x="92" y="7"/>
                </a:lnTo>
                <a:lnTo>
                  <a:pt x="80" y="12"/>
                </a:lnTo>
                <a:lnTo>
                  <a:pt x="69" y="17"/>
                </a:lnTo>
                <a:lnTo>
                  <a:pt x="58" y="24"/>
                </a:lnTo>
                <a:lnTo>
                  <a:pt x="48" y="32"/>
                </a:lnTo>
                <a:lnTo>
                  <a:pt x="38" y="42"/>
                </a:lnTo>
                <a:lnTo>
                  <a:pt x="30" y="52"/>
                </a:lnTo>
                <a:lnTo>
                  <a:pt x="23" y="63"/>
                </a:lnTo>
                <a:lnTo>
                  <a:pt x="16" y="74"/>
                </a:lnTo>
                <a:lnTo>
                  <a:pt x="10" y="86"/>
                </a:lnTo>
                <a:lnTo>
                  <a:pt x="6" y="99"/>
                </a:lnTo>
                <a:lnTo>
                  <a:pt x="3" y="113"/>
                </a:lnTo>
                <a:lnTo>
                  <a:pt x="1" y="128"/>
                </a:lnTo>
                <a:lnTo>
                  <a:pt x="0" y="141"/>
                </a:lnTo>
                <a:lnTo>
                  <a:pt x="0" y="141"/>
                </a:lnTo>
                <a:close/>
                <a:moveTo>
                  <a:pt x="23" y="141"/>
                </a:moveTo>
                <a:lnTo>
                  <a:pt x="23" y="141"/>
                </a:lnTo>
                <a:lnTo>
                  <a:pt x="23" y="130"/>
                </a:lnTo>
                <a:lnTo>
                  <a:pt x="25" y="118"/>
                </a:lnTo>
                <a:lnTo>
                  <a:pt x="28" y="108"/>
                </a:lnTo>
                <a:lnTo>
                  <a:pt x="32" y="96"/>
                </a:lnTo>
                <a:lnTo>
                  <a:pt x="37" y="86"/>
                </a:lnTo>
                <a:lnTo>
                  <a:pt x="42" y="76"/>
                </a:lnTo>
                <a:lnTo>
                  <a:pt x="48" y="68"/>
                </a:lnTo>
                <a:lnTo>
                  <a:pt x="55" y="59"/>
                </a:lnTo>
                <a:lnTo>
                  <a:pt x="62" y="52"/>
                </a:lnTo>
                <a:lnTo>
                  <a:pt x="70" y="46"/>
                </a:lnTo>
                <a:lnTo>
                  <a:pt x="80" y="39"/>
                </a:lnTo>
                <a:lnTo>
                  <a:pt x="89" y="34"/>
                </a:lnTo>
                <a:lnTo>
                  <a:pt x="99" y="31"/>
                </a:lnTo>
                <a:lnTo>
                  <a:pt x="109" y="27"/>
                </a:lnTo>
                <a:lnTo>
                  <a:pt x="121" y="26"/>
                </a:lnTo>
                <a:lnTo>
                  <a:pt x="131" y="26"/>
                </a:lnTo>
                <a:lnTo>
                  <a:pt x="295" y="26"/>
                </a:lnTo>
                <a:lnTo>
                  <a:pt x="295" y="26"/>
                </a:lnTo>
                <a:lnTo>
                  <a:pt x="312" y="27"/>
                </a:lnTo>
                <a:lnTo>
                  <a:pt x="329" y="32"/>
                </a:lnTo>
                <a:lnTo>
                  <a:pt x="344" y="42"/>
                </a:lnTo>
                <a:lnTo>
                  <a:pt x="357" y="52"/>
                </a:lnTo>
                <a:lnTo>
                  <a:pt x="367" y="68"/>
                </a:lnTo>
                <a:lnTo>
                  <a:pt x="376" y="83"/>
                </a:lnTo>
                <a:lnTo>
                  <a:pt x="381" y="101"/>
                </a:lnTo>
                <a:lnTo>
                  <a:pt x="382" y="120"/>
                </a:lnTo>
                <a:lnTo>
                  <a:pt x="382" y="178"/>
                </a:lnTo>
                <a:lnTo>
                  <a:pt x="382" y="178"/>
                </a:lnTo>
                <a:lnTo>
                  <a:pt x="382" y="190"/>
                </a:lnTo>
                <a:lnTo>
                  <a:pt x="381" y="202"/>
                </a:lnTo>
                <a:lnTo>
                  <a:pt x="377" y="212"/>
                </a:lnTo>
                <a:lnTo>
                  <a:pt x="374" y="222"/>
                </a:lnTo>
                <a:lnTo>
                  <a:pt x="366" y="242"/>
                </a:lnTo>
                <a:lnTo>
                  <a:pt x="352" y="259"/>
                </a:lnTo>
                <a:lnTo>
                  <a:pt x="337" y="272"/>
                </a:lnTo>
                <a:lnTo>
                  <a:pt x="327" y="277"/>
                </a:lnTo>
                <a:lnTo>
                  <a:pt x="319" y="282"/>
                </a:lnTo>
                <a:lnTo>
                  <a:pt x="308" y="286"/>
                </a:lnTo>
                <a:lnTo>
                  <a:pt x="298" y="289"/>
                </a:lnTo>
                <a:lnTo>
                  <a:pt x="288" y="291"/>
                </a:lnTo>
                <a:lnTo>
                  <a:pt x="278" y="291"/>
                </a:lnTo>
                <a:lnTo>
                  <a:pt x="159" y="291"/>
                </a:lnTo>
                <a:lnTo>
                  <a:pt x="159" y="291"/>
                </a:lnTo>
                <a:lnTo>
                  <a:pt x="146" y="291"/>
                </a:lnTo>
                <a:lnTo>
                  <a:pt x="132" y="287"/>
                </a:lnTo>
                <a:lnTo>
                  <a:pt x="119" y="284"/>
                </a:lnTo>
                <a:lnTo>
                  <a:pt x="105" y="279"/>
                </a:lnTo>
                <a:lnTo>
                  <a:pt x="94" y="274"/>
                </a:lnTo>
                <a:lnTo>
                  <a:pt x="84" y="266"/>
                </a:lnTo>
                <a:lnTo>
                  <a:pt x="72" y="257"/>
                </a:lnTo>
                <a:lnTo>
                  <a:pt x="63" y="247"/>
                </a:lnTo>
                <a:lnTo>
                  <a:pt x="53" y="237"/>
                </a:lnTo>
                <a:lnTo>
                  <a:pt x="47" y="225"/>
                </a:lnTo>
                <a:lnTo>
                  <a:pt x="40" y="213"/>
                </a:lnTo>
                <a:lnTo>
                  <a:pt x="33" y="200"/>
                </a:lnTo>
                <a:lnTo>
                  <a:pt x="28" y="187"/>
                </a:lnTo>
                <a:lnTo>
                  <a:pt x="25" y="173"/>
                </a:lnTo>
                <a:lnTo>
                  <a:pt x="23" y="158"/>
                </a:lnTo>
                <a:lnTo>
                  <a:pt x="23" y="143"/>
                </a:lnTo>
                <a:lnTo>
                  <a:pt x="23" y="141"/>
                </a:lnTo>
                <a:close/>
              </a:path>
            </a:pathLst>
          </a:custGeom>
          <a:solidFill>
            <a:srgbClr val="4025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5" name="Freeform 113"/>
          <p:cNvSpPr/>
          <p:nvPr>
            <p:custDataLst>
              <p:tags r:id="rId110"/>
            </p:custDataLst>
          </p:nvPr>
        </p:nvSpPr>
        <p:spPr bwMode="auto">
          <a:xfrm>
            <a:off x="1988993" y="1035087"/>
            <a:ext cx="232490" cy="50747"/>
          </a:xfrm>
          <a:custGeom>
            <a:avLst/>
            <a:gdLst>
              <a:gd name="T0" fmla="*/ 0 w 210"/>
              <a:gd name="T1" fmla="*/ 45 h 47"/>
              <a:gd name="T2" fmla="*/ 188 w 210"/>
              <a:gd name="T3" fmla="*/ 47 h 47"/>
              <a:gd name="T4" fmla="*/ 188 w 210"/>
              <a:gd name="T5" fmla="*/ 47 h 47"/>
              <a:gd name="T6" fmla="*/ 197 w 210"/>
              <a:gd name="T7" fmla="*/ 45 h 47"/>
              <a:gd name="T8" fmla="*/ 203 w 210"/>
              <a:gd name="T9" fmla="*/ 40 h 47"/>
              <a:gd name="T10" fmla="*/ 208 w 210"/>
              <a:gd name="T11" fmla="*/ 33 h 47"/>
              <a:gd name="T12" fmla="*/ 210 w 210"/>
              <a:gd name="T13" fmla="*/ 25 h 47"/>
              <a:gd name="T14" fmla="*/ 210 w 210"/>
              <a:gd name="T15" fmla="*/ 23 h 47"/>
              <a:gd name="T16" fmla="*/ 210 w 210"/>
              <a:gd name="T17" fmla="*/ 23 h 47"/>
              <a:gd name="T18" fmla="*/ 208 w 210"/>
              <a:gd name="T19" fmla="*/ 15 h 47"/>
              <a:gd name="T20" fmla="*/ 203 w 210"/>
              <a:gd name="T21" fmla="*/ 6 h 47"/>
              <a:gd name="T22" fmla="*/ 197 w 210"/>
              <a:gd name="T23" fmla="*/ 3 h 47"/>
              <a:gd name="T24" fmla="*/ 188 w 210"/>
              <a:gd name="T25" fmla="*/ 1 h 47"/>
              <a:gd name="T26" fmla="*/ 0 w 210"/>
              <a:gd name="T27" fmla="*/ 0 h 47"/>
              <a:gd name="T28" fmla="*/ 0 w 210"/>
              <a:gd name="T29" fmla="*/ 4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0" h="47">
                <a:moveTo>
                  <a:pt x="0" y="45"/>
                </a:moveTo>
                <a:lnTo>
                  <a:pt x="188" y="47"/>
                </a:lnTo>
                <a:lnTo>
                  <a:pt x="188" y="47"/>
                </a:lnTo>
                <a:lnTo>
                  <a:pt x="197" y="45"/>
                </a:lnTo>
                <a:lnTo>
                  <a:pt x="203" y="40"/>
                </a:lnTo>
                <a:lnTo>
                  <a:pt x="208" y="33"/>
                </a:lnTo>
                <a:lnTo>
                  <a:pt x="210" y="25"/>
                </a:lnTo>
                <a:lnTo>
                  <a:pt x="210" y="23"/>
                </a:lnTo>
                <a:lnTo>
                  <a:pt x="210" y="23"/>
                </a:lnTo>
                <a:lnTo>
                  <a:pt x="208" y="15"/>
                </a:lnTo>
                <a:lnTo>
                  <a:pt x="203" y="6"/>
                </a:lnTo>
                <a:lnTo>
                  <a:pt x="197" y="3"/>
                </a:lnTo>
                <a:lnTo>
                  <a:pt x="188" y="1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rgbClr val="40251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Freeform 114"/>
          <p:cNvSpPr/>
          <p:nvPr>
            <p:custDataLst>
              <p:tags r:id="rId111"/>
            </p:custDataLst>
          </p:nvPr>
        </p:nvSpPr>
        <p:spPr bwMode="auto">
          <a:xfrm>
            <a:off x="864308" y="2467792"/>
            <a:ext cx="1108163" cy="1901226"/>
          </a:xfrm>
          <a:custGeom>
            <a:avLst/>
            <a:gdLst>
              <a:gd name="T0" fmla="*/ 616 w 1002"/>
              <a:gd name="T1" fmla="*/ 1718 h 1718"/>
              <a:gd name="T2" fmla="*/ 0 w 1002"/>
              <a:gd name="T3" fmla="*/ 1627 h 1718"/>
              <a:gd name="T4" fmla="*/ 4 w 1002"/>
              <a:gd name="T5" fmla="*/ 1538 h 1718"/>
              <a:gd name="T6" fmla="*/ 17 w 1002"/>
              <a:gd name="T7" fmla="*/ 1198 h 1718"/>
              <a:gd name="T8" fmla="*/ 47 w 1002"/>
              <a:gd name="T9" fmla="*/ 674 h 1718"/>
              <a:gd name="T10" fmla="*/ 89 w 1002"/>
              <a:gd name="T11" fmla="*/ 47 h 1718"/>
              <a:gd name="T12" fmla="*/ 116 w 1002"/>
              <a:gd name="T13" fmla="*/ 35 h 1718"/>
              <a:gd name="T14" fmla="*/ 167 w 1002"/>
              <a:gd name="T15" fmla="*/ 17 h 1718"/>
              <a:gd name="T16" fmla="*/ 215 w 1002"/>
              <a:gd name="T17" fmla="*/ 5 h 1718"/>
              <a:gd name="T18" fmla="*/ 259 w 1002"/>
              <a:gd name="T19" fmla="*/ 0 h 1718"/>
              <a:gd name="T20" fmla="*/ 299 w 1002"/>
              <a:gd name="T21" fmla="*/ 0 h 1718"/>
              <a:gd name="T22" fmla="*/ 334 w 1002"/>
              <a:gd name="T23" fmla="*/ 3 h 1718"/>
              <a:gd name="T24" fmla="*/ 383 w 1002"/>
              <a:gd name="T25" fmla="*/ 17 h 1718"/>
              <a:gd name="T26" fmla="*/ 435 w 1002"/>
              <a:gd name="T27" fmla="*/ 42 h 1718"/>
              <a:gd name="T28" fmla="*/ 474 w 1002"/>
              <a:gd name="T29" fmla="*/ 70 h 1718"/>
              <a:gd name="T30" fmla="*/ 497 w 1002"/>
              <a:gd name="T31" fmla="*/ 95 h 1718"/>
              <a:gd name="T32" fmla="*/ 512 w 1002"/>
              <a:gd name="T33" fmla="*/ 112 h 1718"/>
              <a:gd name="T34" fmla="*/ 519 w 1002"/>
              <a:gd name="T35" fmla="*/ 104 h 1718"/>
              <a:gd name="T36" fmla="*/ 558 w 1002"/>
              <a:gd name="T37" fmla="*/ 70 h 1718"/>
              <a:gd name="T38" fmla="*/ 598 w 1002"/>
              <a:gd name="T39" fmla="*/ 42 h 1718"/>
              <a:gd name="T40" fmla="*/ 652 w 1002"/>
              <a:gd name="T41" fmla="*/ 18 h 1718"/>
              <a:gd name="T42" fmla="*/ 699 w 1002"/>
              <a:gd name="T43" fmla="*/ 5 h 1718"/>
              <a:gd name="T44" fmla="*/ 734 w 1002"/>
              <a:gd name="T45" fmla="*/ 1 h 1718"/>
              <a:gd name="T46" fmla="*/ 771 w 1002"/>
              <a:gd name="T47" fmla="*/ 1 h 1718"/>
              <a:gd name="T48" fmla="*/ 811 w 1002"/>
              <a:gd name="T49" fmla="*/ 7 h 1718"/>
              <a:gd name="T50" fmla="*/ 853 w 1002"/>
              <a:gd name="T51" fmla="*/ 18 h 1718"/>
              <a:gd name="T52" fmla="*/ 897 w 1002"/>
              <a:gd name="T53" fmla="*/ 37 h 1718"/>
              <a:gd name="T54" fmla="*/ 918 w 1002"/>
              <a:gd name="T55" fmla="*/ 48 h 1718"/>
              <a:gd name="T56" fmla="*/ 959 w 1002"/>
              <a:gd name="T57" fmla="*/ 674 h 1718"/>
              <a:gd name="T58" fmla="*/ 987 w 1002"/>
              <a:gd name="T59" fmla="*/ 1198 h 1718"/>
              <a:gd name="T60" fmla="*/ 1001 w 1002"/>
              <a:gd name="T61" fmla="*/ 1536 h 1718"/>
              <a:gd name="T62" fmla="*/ 1002 w 1002"/>
              <a:gd name="T63" fmla="*/ 1627 h 1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02" h="1718">
                <a:moveTo>
                  <a:pt x="1002" y="1627"/>
                </a:moveTo>
                <a:lnTo>
                  <a:pt x="616" y="1718"/>
                </a:lnTo>
                <a:lnTo>
                  <a:pt x="418" y="1718"/>
                </a:lnTo>
                <a:lnTo>
                  <a:pt x="0" y="1627"/>
                </a:lnTo>
                <a:lnTo>
                  <a:pt x="0" y="1627"/>
                </a:lnTo>
                <a:lnTo>
                  <a:pt x="4" y="1538"/>
                </a:lnTo>
                <a:lnTo>
                  <a:pt x="5" y="1436"/>
                </a:lnTo>
                <a:lnTo>
                  <a:pt x="17" y="1198"/>
                </a:lnTo>
                <a:lnTo>
                  <a:pt x="31" y="938"/>
                </a:lnTo>
                <a:lnTo>
                  <a:pt x="47" y="674"/>
                </a:lnTo>
                <a:lnTo>
                  <a:pt x="76" y="233"/>
                </a:lnTo>
                <a:lnTo>
                  <a:pt x="89" y="47"/>
                </a:lnTo>
                <a:lnTo>
                  <a:pt x="89" y="47"/>
                </a:lnTo>
                <a:lnTo>
                  <a:pt x="116" y="35"/>
                </a:lnTo>
                <a:lnTo>
                  <a:pt x="141" y="25"/>
                </a:lnTo>
                <a:lnTo>
                  <a:pt x="167" y="17"/>
                </a:lnTo>
                <a:lnTo>
                  <a:pt x="192" y="10"/>
                </a:lnTo>
                <a:lnTo>
                  <a:pt x="215" y="5"/>
                </a:lnTo>
                <a:lnTo>
                  <a:pt x="237" y="1"/>
                </a:lnTo>
                <a:lnTo>
                  <a:pt x="259" y="0"/>
                </a:lnTo>
                <a:lnTo>
                  <a:pt x="279" y="0"/>
                </a:lnTo>
                <a:lnTo>
                  <a:pt x="299" y="0"/>
                </a:lnTo>
                <a:lnTo>
                  <a:pt x="318" y="1"/>
                </a:lnTo>
                <a:lnTo>
                  <a:pt x="334" y="3"/>
                </a:lnTo>
                <a:lnTo>
                  <a:pt x="353" y="7"/>
                </a:lnTo>
                <a:lnTo>
                  <a:pt x="383" y="17"/>
                </a:lnTo>
                <a:lnTo>
                  <a:pt x="410" y="28"/>
                </a:lnTo>
                <a:lnTo>
                  <a:pt x="435" y="42"/>
                </a:lnTo>
                <a:lnTo>
                  <a:pt x="455" y="55"/>
                </a:lnTo>
                <a:lnTo>
                  <a:pt x="474" y="70"/>
                </a:lnTo>
                <a:lnTo>
                  <a:pt x="487" y="84"/>
                </a:lnTo>
                <a:lnTo>
                  <a:pt x="497" y="95"/>
                </a:lnTo>
                <a:lnTo>
                  <a:pt x="506" y="104"/>
                </a:lnTo>
                <a:lnTo>
                  <a:pt x="512" y="112"/>
                </a:lnTo>
                <a:lnTo>
                  <a:pt x="512" y="112"/>
                </a:lnTo>
                <a:lnTo>
                  <a:pt x="519" y="104"/>
                </a:lnTo>
                <a:lnTo>
                  <a:pt x="541" y="84"/>
                </a:lnTo>
                <a:lnTo>
                  <a:pt x="558" y="70"/>
                </a:lnTo>
                <a:lnTo>
                  <a:pt x="576" y="57"/>
                </a:lnTo>
                <a:lnTo>
                  <a:pt x="598" y="42"/>
                </a:lnTo>
                <a:lnTo>
                  <a:pt x="623" y="30"/>
                </a:lnTo>
                <a:lnTo>
                  <a:pt x="652" y="18"/>
                </a:lnTo>
                <a:lnTo>
                  <a:pt x="683" y="8"/>
                </a:lnTo>
                <a:lnTo>
                  <a:pt x="699" y="5"/>
                </a:lnTo>
                <a:lnTo>
                  <a:pt x="717" y="3"/>
                </a:lnTo>
                <a:lnTo>
                  <a:pt x="734" y="1"/>
                </a:lnTo>
                <a:lnTo>
                  <a:pt x="752" y="1"/>
                </a:lnTo>
                <a:lnTo>
                  <a:pt x="771" y="1"/>
                </a:lnTo>
                <a:lnTo>
                  <a:pt x="791" y="3"/>
                </a:lnTo>
                <a:lnTo>
                  <a:pt x="811" y="7"/>
                </a:lnTo>
                <a:lnTo>
                  <a:pt x="831" y="12"/>
                </a:lnTo>
                <a:lnTo>
                  <a:pt x="853" y="18"/>
                </a:lnTo>
                <a:lnTo>
                  <a:pt x="875" y="27"/>
                </a:lnTo>
                <a:lnTo>
                  <a:pt x="897" y="37"/>
                </a:lnTo>
                <a:lnTo>
                  <a:pt x="918" y="48"/>
                </a:lnTo>
                <a:lnTo>
                  <a:pt x="918" y="48"/>
                </a:lnTo>
                <a:lnTo>
                  <a:pt x="932" y="233"/>
                </a:lnTo>
                <a:lnTo>
                  <a:pt x="959" y="674"/>
                </a:lnTo>
                <a:lnTo>
                  <a:pt x="974" y="936"/>
                </a:lnTo>
                <a:lnTo>
                  <a:pt x="987" y="1198"/>
                </a:lnTo>
                <a:lnTo>
                  <a:pt x="997" y="1434"/>
                </a:lnTo>
                <a:lnTo>
                  <a:pt x="1001" y="1536"/>
                </a:lnTo>
                <a:lnTo>
                  <a:pt x="1002" y="1627"/>
                </a:lnTo>
                <a:lnTo>
                  <a:pt x="1002" y="1627"/>
                </a:lnTo>
                <a:close/>
              </a:path>
            </a:pathLst>
          </a:custGeom>
          <a:solidFill>
            <a:srgbClr val="D1BE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Freeform 115"/>
          <p:cNvSpPr/>
          <p:nvPr>
            <p:custDataLst>
              <p:tags r:id="rId112"/>
            </p:custDataLst>
          </p:nvPr>
        </p:nvSpPr>
        <p:spPr bwMode="auto">
          <a:xfrm>
            <a:off x="1195931" y="2467792"/>
            <a:ext cx="467341" cy="298579"/>
          </a:xfrm>
          <a:custGeom>
            <a:avLst/>
            <a:gdLst>
              <a:gd name="T0" fmla="*/ 0 w 423"/>
              <a:gd name="T1" fmla="*/ 0 h 268"/>
              <a:gd name="T2" fmla="*/ 85 w 423"/>
              <a:gd name="T3" fmla="*/ 267 h 268"/>
              <a:gd name="T4" fmla="*/ 211 w 423"/>
              <a:gd name="T5" fmla="*/ 154 h 268"/>
              <a:gd name="T6" fmla="*/ 337 w 423"/>
              <a:gd name="T7" fmla="*/ 268 h 268"/>
              <a:gd name="T8" fmla="*/ 423 w 423"/>
              <a:gd name="T9" fmla="*/ 0 h 268"/>
              <a:gd name="T10" fmla="*/ 211 w 423"/>
              <a:gd name="T11" fmla="*/ 112 h 268"/>
              <a:gd name="T12" fmla="*/ 0 w 423"/>
              <a:gd name="T13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3" h="268">
                <a:moveTo>
                  <a:pt x="0" y="0"/>
                </a:moveTo>
                <a:lnTo>
                  <a:pt x="85" y="267"/>
                </a:lnTo>
                <a:lnTo>
                  <a:pt x="211" y="154"/>
                </a:lnTo>
                <a:lnTo>
                  <a:pt x="337" y="268"/>
                </a:lnTo>
                <a:lnTo>
                  <a:pt x="423" y="0"/>
                </a:lnTo>
                <a:lnTo>
                  <a:pt x="211" y="112"/>
                </a:lnTo>
                <a:lnTo>
                  <a:pt x="0" y="0"/>
                </a:lnTo>
                <a:close/>
              </a:path>
            </a:pathLst>
          </a:custGeom>
          <a:solidFill>
            <a:srgbClr val="C2B0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875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8" name="Freeform 116"/>
          <p:cNvSpPr/>
          <p:nvPr>
            <p:custDataLst>
              <p:tags r:id="rId113"/>
            </p:custDataLst>
          </p:nvPr>
        </p:nvSpPr>
        <p:spPr bwMode="auto">
          <a:xfrm>
            <a:off x="1195931" y="2389901"/>
            <a:ext cx="234850" cy="316281"/>
          </a:xfrm>
          <a:custGeom>
            <a:avLst/>
            <a:gdLst>
              <a:gd name="T0" fmla="*/ 211 w 211"/>
              <a:gd name="T1" fmla="*/ 183 h 286"/>
              <a:gd name="T2" fmla="*/ 80 w 211"/>
              <a:gd name="T3" fmla="*/ 0 h 286"/>
              <a:gd name="T4" fmla="*/ 0 w 211"/>
              <a:gd name="T5" fmla="*/ 71 h 286"/>
              <a:gd name="T6" fmla="*/ 87 w 211"/>
              <a:gd name="T7" fmla="*/ 286 h 286"/>
              <a:gd name="T8" fmla="*/ 211 w 211"/>
              <a:gd name="T9" fmla="*/ 183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1" h="286">
                <a:moveTo>
                  <a:pt x="211" y="183"/>
                </a:moveTo>
                <a:lnTo>
                  <a:pt x="80" y="0"/>
                </a:lnTo>
                <a:lnTo>
                  <a:pt x="0" y="71"/>
                </a:lnTo>
                <a:lnTo>
                  <a:pt x="87" y="286"/>
                </a:lnTo>
                <a:lnTo>
                  <a:pt x="211" y="183"/>
                </a:lnTo>
                <a:close/>
              </a:path>
            </a:pathLst>
          </a:custGeom>
          <a:solidFill>
            <a:srgbClr val="F0D4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lnSpcReduction="1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9" name="Freeform 117"/>
          <p:cNvSpPr/>
          <p:nvPr>
            <p:custDataLst>
              <p:tags r:id="rId114"/>
            </p:custDataLst>
          </p:nvPr>
        </p:nvSpPr>
        <p:spPr bwMode="auto">
          <a:xfrm>
            <a:off x="1430780" y="2389901"/>
            <a:ext cx="232490" cy="318641"/>
          </a:xfrm>
          <a:custGeom>
            <a:avLst/>
            <a:gdLst>
              <a:gd name="T0" fmla="*/ 0 w 212"/>
              <a:gd name="T1" fmla="*/ 183 h 287"/>
              <a:gd name="T2" fmla="*/ 131 w 212"/>
              <a:gd name="T3" fmla="*/ 0 h 287"/>
              <a:gd name="T4" fmla="*/ 212 w 212"/>
              <a:gd name="T5" fmla="*/ 71 h 287"/>
              <a:gd name="T6" fmla="*/ 123 w 212"/>
              <a:gd name="T7" fmla="*/ 287 h 287"/>
              <a:gd name="T8" fmla="*/ 0 w 212"/>
              <a:gd name="T9" fmla="*/ 183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2" h="287">
                <a:moveTo>
                  <a:pt x="0" y="183"/>
                </a:moveTo>
                <a:lnTo>
                  <a:pt x="131" y="0"/>
                </a:lnTo>
                <a:lnTo>
                  <a:pt x="212" y="71"/>
                </a:lnTo>
                <a:lnTo>
                  <a:pt x="123" y="287"/>
                </a:lnTo>
                <a:lnTo>
                  <a:pt x="0" y="183"/>
                </a:lnTo>
                <a:close/>
              </a:path>
            </a:pathLst>
          </a:custGeom>
          <a:solidFill>
            <a:srgbClr val="F0D4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Freeform 118"/>
          <p:cNvSpPr/>
          <p:nvPr>
            <p:custDataLst>
              <p:tags r:id="rId115"/>
            </p:custDataLst>
          </p:nvPr>
        </p:nvSpPr>
        <p:spPr bwMode="auto">
          <a:xfrm>
            <a:off x="804120" y="2443009"/>
            <a:ext cx="417774" cy="2042844"/>
          </a:xfrm>
          <a:custGeom>
            <a:avLst/>
            <a:gdLst>
              <a:gd name="T0" fmla="*/ 379 w 379"/>
              <a:gd name="T1" fmla="*/ 0 h 1847"/>
              <a:gd name="T2" fmla="*/ 377 w 379"/>
              <a:gd name="T3" fmla="*/ 1847 h 1847"/>
              <a:gd name="T4" fmla="*/ 0 w 379"/>
              <a:gd name="T5" fmla="*/ 1847 h 1847"/>
              <a:gd name="T6" fmla="*/ 117 w 379"/>
              <a:gd name="T7" fmla="*/ 91 h 1847"/>
              <a:gd name="T8" fmla="*/ 117 w 379"/>
              <a:gd name="T9" fmla="*/ 91 h 1847"/>
              <a:gd name="T10" fmla="*/ 116 w 379"/>
              <a:gd name="T11" fmla="*/ 86 h 1847"/>
              <a:gd name="T12" fmla="*/ 116 w 379"/>
              <a:gd name="T13" fmla="*/ 81 h 1847"/>
              <a:gd name="T14" fmla="*/ 119 w 379"/>
              <a:gd name="T15" fmla="*/ 71 h 1847"/>
              <a:gd name="T16" fmla="*/ 126 w 379"/>
              <a:gd name="T17" fmla="*/ 64 h 1847"/>
              <a:gd name="T18" fmla="*/ 131 w 379"/>
              <a:gd name="T19" fmla="*/ 61 h 1847"/>
              <a:gd name="T20" fmla="*/ 136 w 379"/>
              <a:gd name="T21" fmla="*/ 59 h 1847"/>
              <a:gd name="T22" fmla="*/ 379 w 379"/>
              <a:gd name="T23" fmla="*/ 0 h 18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9" h="1847">
                <a:moveTo>
                  <a:pt x="379" y="0"/>
                </a:moveTo>
                <a:lnTo>
                  <a:pt x="377" y="1847"/>
                </a:lnTo>
                <a:lnTo>
                  <a:pt x="0" y="1847"/>
                </a:lnTo>
                <a:lnTo>
                  <a:pt x="117" y="91"/>
                </a:lnTo>
                <a:lnTo>
                  <a:pt x="117" y="91"/>
                </a:lnTo>
                <a:lnTo>
                  <a:pt x="116" y="86"/>
                </a:lnTo>
                <a:lnTo>
                  <a:pt x="116" y="81"/>
                </a:lnTo>
                <a:lnTo>
                  <a:pt x="119" y="71"/>
                </a:lnTo>
                <a:lnTo>
                  <a:pt x="126" y="64"/>
                </a:lnTo>
                <a:lnTo>
                  <a:pt x="131" y="61"/>
                </a:lnTo>
                <a:lnTo>
                  <a:pt x="136" y="59"/>
                </a:lnTo>
                <a:lnTo>
                  <a:pt x="379" y="0"/>
                </a:lnTo>
                <a:close/>
              </a:path>
            </a:pathLst>
          </a:custGeom>
          <a:solidFill>
            <a:srgbClr val="2F34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Freeform 119"/>
          <p:cNvSpPr/>
          <p:nvPr>
            <p:custDataLst>
              <p:tags r:id="rId116"/>
            </p:custDataLst>
          </p:nvPr>
        </p:nvSpPr>
        <p:spPr bwMode="auto">
          <a:xfrm>
            <a:off x="1632587" y="2443009"/>
            <a:ext cx="417774" cy="2045204"/>
          </a:xfrm>
          <a:custGeom>
            <a:avLst/>
            <a:gdLst>
              <a:gd name="T0" fmla="*/ 2 w 378"/>
              <a:gd name="T1" fmla="*/ 0 h 1849"/>
              <a:gd name="T2" fmla="*/ 0 w 378"/>
              <a:gd name="T3" fmla="*/ 1847 h 1849"/>
              <a:gd name="T4" fmla="*/ 378 w 378"/>
              <a:gd name="T5" fmla="*/ 1849 h 1849"/>
              <a:gd name="T6" fmla="*/ 265 w 378"/>
              <a:gd name="T7" fmla="*/ 93 h 1849"/>
              <a:gd name="T8" fmla="*/ 265 w 378"/>
              <a:gd name="T9" fmla="*/ 93 h 1849"/>
              <a:gd name="T10" fmla="*/ 265 w 378"/>
              <a:gd name="T11" fmla="*/ 88 h 1849"/>
              <a:gd name="T12" fmla="*/ 265 w 378"/>
              <a:gd name="T13" fmla="*/ 81 h 1849"/>
              <a:gd name="T14" fmla="*/ 262 w 378"/>
              <a:gd name="T15" fmla="*/ 72 h 1849"/>
              <a:gd name="T16" fmla="*/ 255 w 378"/>
              <a:gd name="T17" fmla="*/ 64 h 1849"/>
              <a:gd name="T18" fmla="*/ 250 w 378"/>
              <a:gd name="T19" fmla="*/ 62 h 1849"/>
              <a:gd name="T20" fmla="*/ 245 w 378"/>
              <a:gd name="T21" fmla="*/ 61 h 1849"/>
              <a:gd name="T22" fmla="*/ 2 w 378"/>
              <a:gd name="T23" fmla="*/ 0 h 18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8" h="1849">
                <a:moveTo>
                  <a:pt x="2" y="0"/>
                </a:moveTo>
                <a:lnTo>
                  <a:pt x="0" y="1847"/>
                </a:lnTo>
                <a:lnTo>
                  <a:pt x="378" y="1849"/>
                </a:lnTo>
                <a:lnTo>
                  <a:pt x="265" y="93"/>
                </a:lnTo>
                <a:lnTo>
                  <a:pt x="265" y="93"/>
                </a:lnTo>
                <a:lnTo>
                  <a:pt x="265" y="88"/>
                </a:lnTo>
                <a:lnTo>
                  <a:pt x="265" y="81"/>
                </a:lnTo>
                <a:lnTo>
                  <a:pt x="262" y="72"/>
                </a:lnTo>
                <a:lnTo>
                  <a:pt x="255" y="64"/>
                </a:lnTo>
                <a:lnTo>
                  <a:pt x="250" y="62"/>
                </a:lnTo>
                <a:lnTo>
                  <a:pt x="245" y="61"/>
                </a:lnTo>
                <a:lnTo>
                  <a:pt x="2" y="0"/>
                </a:lnTo>
                <a:close/>
              </a:path>
            </a:pathLst>
          </a:custGeom>
          <a:solidFill>
            <a:srgbClr val="2F34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2" name="Freeform 120"/>
          <p:cNvSpPr/>
          <p:nvPr>
            <p:custDataLst>
              <p:tags r:id="rId117"/>
            </p:custDataLst>
          </p:nvPr>
        </p:nvSpPr>
        <p:spPr bwMode="auto">
          <a:xfrm>
            <a:off x="1375314" y="2592888"/>
            <a:ext cx="108574" cy="90872"/>
          </a:xfrm>
          <a:custGeom>
            <a:avLst/>
            <a:gdLst>
              <a:gd name="T0" fmla="*/ 97 w 97"/>
              <a:gd name="T1" fmla="*/ 42 h 82"/>
              <a:gd name="T2" fmla="*/ 82 w 97"/>
              <a:gd name="T3" fmla="*/ 82 h 82"/>
              <a:gd name="T4" fmla="*/ 13 w 97"/>
              <a:gd name="T5" fmla="*/ 82 h 82"/>
              <a:gd name="T6" fmla="*/ 0 w 97"/>
              <a:gd name="T7" fmla="*/ 40 h 82"/>
              <a:gd name="T8" fmla="*/ 48 w 97"/>
              <a:gd name="T9" fmla="*/ 0 h 82"/>
              <a:gd name="T10" fmla="*/ 97 w 97"/>
              <a:gd name="T11" fmla="*/ 4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" h="82">
                <a:moveTo>
                  <a:pt x="97" y="42"/>
                </a:moveTo>
                <a:lnTo>
                  <a:pt x="82" y="82"/>
                </a:lnTo>
                <a:lnTo>
                  <a:pt x="13" y="82"/>
                </a:lnTo>
                <a:lnTo>
                  <a:pt x="0" y="40"/>
                </a:lnTo>
                <a:lnTo>
                  <a:pt x="48" y="0"/>
                </a:lnTo>
                <a:lnTo>
                  <a:pt x="97" y="42"/>
                </a:lnTo>
                <a:close/>
              </a:path>
            </a:pathLst>
          </a:custGeom>
          <a:solidFill>
            <a:srgbClr val="A63E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 fontScale="25000" lnSpcReduction="20000"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3" name="Freeform 121"/>
          <p:cNvSpPr/>
          <p:nvPr>
            <p:custDataLst>
              <p:tags r:id="rId118"/>
            </p:custDataLst>
          </p:nvPr>
        </p:nvSpPr>
        <p:spPr bwMode="auto">
          <a:xfrm>
            <a:off x="1335188" y="2683760"/>
            <a:ext cx="186464" cy="980707"/>
          </a:xfrm>
          <a:custGeom>
            <a:avLst/>
            <a:gdLst>
              <a:gd name="T0" fmla="*/ 167 w 167"/>
              <a:gd name="T1" fmla="*/ 785 h 888"/>
              <a:gd name="T2" fmla="*/ 84 w 167"/>
              <a:gd name="T3" fmla="*/ 888 h 888"/>
              <a:gd name="T4" fmla="*/ 84 w 167"/>
              <a:gd name="T5" fmla="*/ 888 h 888"/>
              <a:gd name="T6" fmla="*/ 0 w 167"/>
              <a:gd name="T7" fmla="*/ 785 h 888"/>
              <a:gd name="T8" fmla="*/ 50 w 167"/>
              <a:gd name="T9" fmla="*/ 0 h 888"/>
              <a:gd name="T10" fmla="*/ 119 w 167"/>
              <a:gd name="T11" fmla="*/ 0 h 888"/>
              <a:gd name="T12" fmla="*/ 167 w 167"/>
              <a:gd name="T13" fmla="*/ 785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7" h="888">
                <a:moveTo>
                  <a:pt x="167" y="785"/>
                </a:moveTo>
                <a:lnTo>
                  <a:pt x="84" y="888"/>
                </a:lnTo>
                <a:lnTo>
                  <a:pt x="84" y="888"/>
                </a:lnTo>
                <a:lnTo>
                  <a:pt x="0" y="785"/>
                </a:lnTo>
                <a:lnTo>
                  <a:pt x="50" y="0"/>
                </a:lnTo>
                <a:lnTo>
                  <a:pt x="119" y="0"/>
                </a:lnTo>
                <a:lnTo>
                  <a:pt x="167" y="785"/>
                </a:lnTo>
                <a:close/>
              </a:path>
            </a:pathLst>
          </a:custGeom>
          <a:solidFill>
            <a:srgbClr val="A63E2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4" name="Freeform 122"/>
          <p:cNvSpPr/>
          <p:nvPr>
            <p:custDataLst>
              <p:tags r:id="rId119"/>
            </p:custDataLst>
          </p:nvPr>
        </p:nvSpPr>
        <p:spPr bwMode="auto">
          <a:xfrm>
            <a:off x="2160905" y="2043430"/>
            <a:ext cx="2407920" cy="2144395"/>
          </a:xfrm>
          <a:custGeom>
            <a:avLst/>
            <a:gdLst>
              <a:gd name="T0" fmla="*/ 1547 w 1551"/>
              <a:gd name="T1" fmla="*/ 2182 h 2182"/>
              <a:gd name="T2" fmla="*/ 0 w 1551"/>
              <a:gd name="T3" fmla="*/ 2181 h 2182"/>
              <a:gd name="T4" fmla="*/ 3 w 1551"/>
              <a:gd name="T5" fmla="*/ 0 h 2182"/>
              <a:gd name="T6" fmla="*/ 1551 w 1551"/>
              <a:gd name="T7" fmla="*/ 2 h 2182"/>
              <a:gd name="T8" fmla="*/ 1547 w 1551"/>
              <a:gd name="T9" fmla="*/ 2182 h 2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51" h="2182">
                <a:moveTo>
                  <a:pt x="1547" y="2182"/>
                </a:moveTo>
                <a:lnTo>
                  <a:pt x="0" y="2181"/>
                </a:lnTo>
                <a:lnTo>
                  <a:pt x="3" y="0"/>
                </a:lnTo>
                <a:lnTo>
                  <a:pt x="1551" y="2"/>
                </a:lnTo>
                <a:lnTo>
                  <a:pt x="1547" y="21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normAutofit/>
          </a:bodyPr>
          <a:lstStyle/>
          <a:p>
            <a:pPr fontAlgn="auto">
              <a:lnSpc>
                <a:spcPct val="120000"/>
              </a:lnSpc>
            </a:pPr>
            <a:endParaRPr lang="zh-CN" altLang="en-US" sz="13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5" name="文本框 174"/>
          <p:cNvSpPr txBox="1"/>
          <p:nvPr>
            <p:custDataLst>
              <p:tags r:id="rId120"/>
            </p:custDataLst>
          </p:nvPr>
        </p:nvSpPr>
        <p:spPr>
          <a:xfrm>
            <a:off x="4214495" y="972820"/>
            <a:ext cx="2807335" cy="808355"/>
          </a:xfrm>
          <a:prstGeom prst="rect">
            <a:avLst/>
          </a:prstGeom>
          <a:noFill/>
        </p:spPr>
        <p:txBody>
          <a:bodyPr wrap="square" rtlCol="0" anchor="ctr" anchorCtr="0">
            <a:scene3d>
              <a:camera prst="orthographicFront"/>
              <a:lightRig rig="threePt" dir="t"/>
            </a:scene3d>
          </a:bodyPr>
          <a:lstStyle/>
          <a:p>
            <a:pPr fontAlgn="auto">
              <a:lnSpc>
                <a:spcPct val="120000"/>
              </a:lnSpc>
            </a:pPr>
            <a:r>
              <a:rPr lang="en-US" altLang="zh-CN" sz="44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微软雅黑" panose="020B0503020204020204" charset="-122"/>
                <a:cs typeface="+mn-lt"/>
              </a:rPr>
              <a:t>Listening</a:t>
            </a:r>
            <a:endParaRPr lang="en-US" altLang="zh-CN" sz="44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微软雅黑" panose="020B0503020204020204" charset="-122"/>
              <a:cs typeface="+mn-lt"/>
            </a:endParaRPr>
          </a:p>
        </p:txBody>
      </p:sp>
      <p:sp>
        <p:nvSpPr>
          <p:cNvPr id="176" name="文本框 175"/>
          <p:cNvSpPr txBox="1"/>
          <p:nvPr>
            <p:custDataLst>
              <p:tags r:id="rId121"/>
            </p:custDataLst>
          </p:nvPr>
        </p:nvSpPr>
        <p:spPr>
          <a:xfrm>
            <a:off x="4237990" y="4261485"/>
            <a:ext cx="2794635" cy="808355"/>
          </a:xfrm>
          <a:prstGeom prst="rect">
            <a:avLst/>
          </a:prstGeom>
          <a:noFill/>
        </p:spPr>
        <p:txBody>
          <a:bodyPr wrap="square" rtlCol="0"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lnSpc>
                <a:spcPct val="120000"/>
              </a:lnSpc>
            </a:pPr>
            <a:r>
              <a:rPr lang="en-US" altLang="zh-CN" sz="44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微软雅黑" panose="020B0503020204020204" charset="-122"/>
                <a:cs typeface="+mn-lt"/>
                <a:sym typeface="+mn-ea"/>
              </a:rPr>
              <a:t>Speaking</a:t>
            </a:r>
            <a:r>
              <a:rPr lang="en-US" altLang="zh-CN" sz="3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微软雅黑" panose="020B0503020204020204" charset="-122"/>
                <a:cs typeface="+mn-lt"/>
                <a:sym typeface="+mn-ea"/>
              </a:rPr>
              <a:t> </a:t>
            </a:r>
            <a:endParaRPr lang="en-US" altLang="zh-CN" sz="3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微软雅黑" panose="020B0503020204020204" charset="-122"/>
              <a:cs typeface="+mn-lt"/>
              <a:sym typeface="+mn-ea"/>
            </a:endParaRPr>
          </a:p>
        </p:txBody>
      </p:sp>
      <p:cxnSp>
        <p:nvCxnSpPr>
          <p:cNvPr id="180" name="直接箭头连接符 179"/>
          <p:cNvCxnSpPr/>
          <p:nvPr/>
        </p:nvCxnSpPr>
        <p:spPr>
          <a:xfrm flipV="1">
            <a:off x="4551045" y="1663065"/>
            <a:ext cx="995680" cy="1410335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直接箭头连接符 180"/>
          <p:cNvCxnSpPr/>
          <p:nvPr/>
        </p:nvCxnSpPr>
        <p:spPr>
          <a:xfrm>
            <a:off x="4551045" y="3134995"/>
            <a:ext cx="960755" cy="1325245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文本框 186"/>
          <p:cNvSpPr txBox="1"/>
          <p:nvPr/>
        </p:nvSpPr>
        <p:spPr>
          <a:xfrm>
            <a:off x="7032625" y="180975"/>
            <a:ext cx="5172075" cy="779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>
              <a:lnSpc>
                <a:spcPct val="80000"/>
              </a:lnSpc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more useful language points related to the topic (behavior)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文本框 187"/>
          <p:cNvSpPr txBox="1"/>
          <p:nvPr/>
        </p:nvSpPr>
        <p:spPr>
          <a:xfrm>
            <a:off x="7032625" y="1540510"/>
            <a:ext cx="5151120" cy="779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>
              <a:lnSpc>
                <a:spcPct val="80000"/>
              </a:lnSpc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better understanding descriptions and opinions on behavior  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7021830" y="970280"/>
            <a:ext cx="47898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one of listening skills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1" name="文本框 190"/>
          <p:cNvSpPr txBox="1"/>
          <p:nvPr/>
        </p:nvSpPr>
        <p:spPr>
          <a:xfrm>
            <a:off x="7019290" y="2355215"/>
            <a:ext cx="4912360" cy="779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>
              <a:lnSpc>
                <a:spcPct val="80000"/>
              </a:lnSpc>
            </a:pPr>
            <a:r>
              <a:rPr lang="en-US" altLang="zh-CN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comparing and contrasting behavior in different countries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93" name="组合 192"/>
          <p:cNvGrpSpPr/>
          <p:nvPr/>
        </p:nvGrpSpPr>
        <p:grpSpPr>
          <a:xfrm>
            <a:off x="6590030" y="3701415"/>
            <a:ext cx="408940" cy="2163445"/>
            <a:chOff x="10944" y="1072"/>
            <a:chExt cx="644" cy="3407"/>
          </a:xfrm>
        </p:grpSpPr>
        <p:cxnSp>
          <p:nvCxnSpPr>
            <p:cNvPr id="194" name="直接箭头连接符 193"/>
            <p:cNvCxnSpPr/>
            <p:nvPr/>
          </p:nvCxnSpPr>
          <p:spPr>
            <a:xfrm>
              <a:off x="10963" y="2843"/>
              <a:ext cx="583" cy="1636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箭头连接符 194"/>
            <p:cNvCxnSpPr/>
            <p:nvPr/>
          </p:nvCxnSpPr>
          <p:spPr>
            <a:xfrm flipV="1">
              <a:off x="10963" y="1072"/>
              <a:ext cx="556" cy="178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箭头连接符 195"/>
            <p:cNvCxnSpPr/>
            <p:nvPr/>
          </p:nvCxnSpPr>
          <p:spPr>
            <a:xfrm>
              <a:off x="11029" y="2879"/>
              <a:ext cx="559" cy="416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箭头连接符 196"/>
            <p:cNvCxnSpPr/>
            <p:nvPr/>
          </p:nvCxnSpPr>
          <p:spPr>
            <a:xfrm flipV="1">
              <a:off x="10944" y="2255"/>
              <a:ext cx="626" cy="586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组合 197"/>
          <p:cNvGrpSpPr/>
          <p:nvPr/>
        </p:nvGrpSpPr>
        <p:grpSpPr>
          <a:xfrm>
            <a:off x="6579235" y="549275"/>
            <a:ext cx="419735" cy="1983105"/>
            <a:chOff x="10944" y="1356"/>
            <a:chExt cx="661" cy="3123"/>
          </a:xfrm>
        </p:grpSpPr>
        <p:cxnSp>
          <p:nvCxnSpPr>
            <p:cNvPr id="199" name="直接箭头连接符 198"/>
            <p:cNvCxnSpPr/>
            <p:nvPr/>
          </p:nvCxnSpPr>
          <p:spPr>
            <a:xfrm>
              <a:off x="10963" y="2843"/>
              <a:ext cx="583" cy="1636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箭头连接符 199"/>
            <p:cNvCxnSpPr/>
            <p:nvPr/>
          </p:nvCxnSpPr>
          <p:spPr>
            <a:xfrm flipV="1">
              <a:off x="10963" y="1356"/>
              <a:ext cx="564" cy="150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箭头连接符 200"/>
            <p:cNvCxnSpPr/>
            <p:nvPr/>
          </p:nvCxnSpPr>
          <p:spPr>
            <a:xfrm>
              <a:off x="10977" y="2860"/>
              <a:ext cx="628" cy="37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箭头连接符 201"/>
            <p:cNvCxnSpPr/>
            <p:nvPr/>
          </p:nvCxnSpPr>
          <p:spPr>
            <a:xfrm flipV="1">
              <a:off x="10944" y="2484"/>
              <a:ext cx="661" cy="35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3" name="文本框 202"/>
          <p:cNvSpPr txBox="1"/>
          <p:nvPr/>
        </p:nvSpPr>
        <p:spPr>
          <a:xfrm>
            <a:off x="7034530" y="3357880"/>
            <a:ext cx="517017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/>
            <a:r>
              <a:rPr lang="en-US" altLang="zh-CN" sz="28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one of speaking skills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4" name="文本框 203"/>
          <p:cNvSpPr txBox="1"/>
          <p:nvPr/>
        </p:nvSpPr>
        <p:spPr>
          <a:xfrm>
            <a:off x="7032625" y="3961130"/>
            <a:ext cx="4848860" cy="779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>
              <a:lnSpc>
                <a:spcPct val="80000"/>
              </a:lnSpc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practicing it in role-play and group discussion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5" name="文本框 204"/>
          <p:cNvSpPr txBox="1"/>
          <p:nvPr/>
        </p:nvSpPr>
        <p:spPr>
          <a:xfrm>
            <a:off x="7019290" y="4765040"/>
            <a:ext cx="4911090" cy="8655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>
              <a:lnSpc>
                <a:spcPct val="90000"/>
              </a:lnSpc>
            </a:pP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describing and commenting on different kinds of behavior in life </a:t>
            </a:r>
            <a:endParaRPr lang="en-US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6" name="文本框 205"/>
          <p:cNvSpPr txBox="1"/>
          <p:nvPr/>
        </p:nvSpPr>
        <p:spPr>
          <a:xfrm>
            <a:off x="7019290" y="5630545"/>
            <a:ext cx="4858385" cy="11239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just">
              <a:lnSpc>
                <a:spcPct val="80000"/>
              </a:lnSpc>
            </a:pPr>
            <a:r>
              <a:rPr lang="en-US" altLang="zh-CN" sz="28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ways of persuading others to change their inappropriate behavior</a:t>
            </a:r>
            <a:endParaRPr lang="en-US" altLang="zh-CN" sz="28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2"/>
          <a:stretch>
            <a:fillRect/>
          </a:stretch>
        </p:blipFill>
        <p:spPr>
          <a:xfrm>
            <a:off x="0" y="4486910"/>
            <a:ext cx="4143375" cy="2371090"/>
          </a:xfrm>
          <a:prstGeom prst="rect">
            <a:avLst/>
          </a:prstGeom>
        </p:spPr>
      </p:pic>
      <p:grpSp>
        <p:nvGrpSpPr>
          <p:cNvPr id="169" name="组合 168"/>
          <p:cNvGrpSpPr/>
          <p:nvPr/>
        </p:nvGrpSpPr>
        <p:grpSpPr>
          <a:xfrm>
            <a:off x="2160905" y="1749425"/>
            <a:ext cx="2411095" cy="2470150"/>
            <a:chOff x="4798" y="3008"/>
            <a:chExt cx="3891" cy="4151"/>
          </a:xfrm>
        </p:grpSpPr>
        <p:sp>
          <p:nvSpPr>
            <p:cNvPr id="173" name="矩形 172"/>
            <p:cNvSpPr/>
            <p:nvPr>
              <p:custDataLst>
                <p:tags r:id="rId123"/>
              </p:custDataLst>
            </p:nvPr>
          </p:nvSpPr>
          <p:spPr>
            <a:xfrm>
              <a:off x="4812" y="3582"/>
              <a:ext cx="3871" cy="3277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pPr algn="ctr" fontAlgn="auto">
                <a:lnSpc>
                  <a:spcPct val="120000"/>
                </a:lnSpc>
              </a:pPr>
              <a:r>
                <a:rPr lang="en-US" altLang="zh-CN" sz="3200" b="1" spc="3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latin typeface="Arial Black" panose="020B0A04020102020204" charset="0"/>
                  <a:ea typeface="微软雅黑" panose="020B0503020204020204" charset="-122"/>
                  <a:cs typeface="Arial Black" panose="020B0A04020102020204" charset="0"/>
                </a:rPr>
                <a:t>Unit </a:t>
              </a:r>
              <a:endParaRPr lang="en-US" altLang="zh-CN" sz="2400" b="1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微软雅黑" panose="020B0503020204020204" charset="-122"/>
                <a:cs typeface="+mn-lt"/>
              </a:endParaRPr>
            </a:p>
            <a:p>
              <a:pPr algn="ctr" fontAlgn="auto">
                <a:lnSpc>
                  <a:spcPct val="120000"/>
                </a:lnSpc>
              </a:pPr>
              <a:r>
                <a:rPr lang="en-US" altLang="zh-CN" sz="3200" b="1" spc="3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ea typeface="微软雅黑" panose="020B0503020204020204" charset="-122"/>
                  <a:cs typeface="+mn-lt"/>
                </a:rPr>
                <a:t>Teaching</a:t>
              </a:r>
              <a:endParaRPr lang="en-US" altLang="zh-CN" sz="3200" b="1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微软雅黑" panose="020B0503020204020204" charset="-122"/>
                <a:cs typeface="+mn-lt"/>
              </a:endParaRPr>
            </a:p>
            <a:p>
              <a:pPr algn="ctr" fontAlgn="auto">
                <a:lnSpc>
                  <a:spcPct val="120000"/>
                </a:lnSpc>
              </a:pPr>
              <a:r>
                <a:rPr lang="en-US" altLang="zh-CN" sz="3200" b="1" spc="30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FillTx/>
                  <a:ea typeface="微软雅黑" panose="020B0503020204020204" charset="-122"/>
                  <a:cs typeface="+mn-lt"/>
                </a:rPr>
                <a:t>Objectives</a:t>
              </a:r>
              <a:endParaRPr lang="en-US" altLang="zh-CN" sz="3200" b="1" spc="3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微软雅黑" panose="020B0503020204020204" charset="-122"/>
                <a:cs typeface="+mn-lt"/>
              </a:endParaRPr>
            </a:p>
          </p:txBody>
        </p:sp>
        <p:grpSp>
          <p:nvGrpSpPr>
            <p:cNvPr id="163" name="组合 162"/>
            <p:cNvGrpSpPr/>
            <p:nvPr/>
          </p:nvGrpSpPr>
          <p:grpSpPr>
            <a:xfrm>
              <a:off x="4798" y="3008"/>
              <a:ext cx="3891" cy="4151"/>
              <a:chOff x="5153" y="3026"/>
              <a:chExt cx="3556" cy="4052"/>
            </a:xfrm>
          </p:grpSpPr>
          <p:sp>
            <p:nvSpPr>
              <p:cNvPr id="159" name="Freeform 123"/>
              <p:cNvSpPr>
                <a:spLocks noEditPoints="1"/>
              </p:cNvSpPr>
              <p:nvPr>
                <p:custDataLst>
                  <p:tags r:id="rId124"/>
                </p:custDataLst>
              </p:nvPr>
            </p:nvSpPr>
            <p:spPr bwMode="auto">
              <a:xfrm>
                <a:off x="5153" y="3437"/>
                <a:ext cx="3556" cy="3641"/>
              </a:xfrm>
              <a:custGeom>
                <a:avLst/>
                <a:gdLst>
                  <a:gd name="T0" fmla="*/ 1480 w 1483"/>
                  <a:gd name="T1" fmla="*/ 2116 h 2116"/>
                  <a:gd name="T2" fmla="*/ 0 w 1483"/>
                  <a:gd name="T3" fmla="*/ 2114 h 2116"/>
                  <a:gd name="T4" fmla="*/ 1 w 1483"/>
                  <a:gd name="T5" fmla="*/ 0 h 2116"/>
                  <a:gd name="T6" fmla="*/ 1483 w 1483"/>
                  <a:gd name="T7" fmla="*/ 2 h 2116"/>
                  <a:gd name="T8" fmla="*/ 1480 w 1483"/>
                  <a:gd name="T9" fmla="*/ 2116 h 2116"/>
                  <a:gd name="T10" fmla="*/ 20 w 1483"/>
                  <a:gd name="T11" fmla="*/ 2094 h 2116"/>
                  <a:gd name="T12" fmla="*/ 1460 w 1483"/>
                  <a:gd name="T13" fmla="*/ 2096 h 2116"/>
                  <a:gd name="T14" fmla="*/ 1463 w 1483"/>
                  <a:gd name="T15" fmla="*/ 22 h 2116"/>
                  <a:gd name="T16" fmla="*/ 21 w 1483"/>
                  <a:gd name="T17" fmla="*/ 21 h 2116"/>
                  <a:gd name="T18" fmla="*/ 20 w 1483"/>
                  <a:gd name="T19" fmla="*/ 2094 h 2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83" h="2116">
                    <a:moveTo>
                      <a:pt x="1480" y="2116"/>
                    </a:moveTo>
                    <a:lnTo>
                      <a:pt x="0" y="2114"/>
                    </a:lnTo>
                    <a:lnTo>
                      <a:pt x="1" y="0"/>
                    </a:lnTo>
                    <a:lnTo>
                      <a:pt x="1483" y="2"/>
                    </a:lnTo>
                    <a:lnTo>
                      <a:pt x="1480" y="2116"/>
                    </a:lnTo>
                    <a:close/>
                    <a:moveTo>
                      <a:pt x="20" y="2094"/>
                    </a:moveTo>
                    <a:lnTo>
                      <a:pt x="1460" y="2096"/>
                    </a:lnTo>
                    <a:lnTo>
                      <a:pt x="1463" y="22"/>
                    </a:lnTo>
                    <a:lnTo>
                      <a:pt x="21" y="21"/>
                    </a:lnTo>
                    <a:lnTo>
                      <a:pt x="20" y="2094"/>
                    </a:lnTo>
                    <a:close/>
                  </a:path>
                </a:pathLst>
              </a:custGeom>
              <a:solidFill>
                <a:srgbClr val="4D576B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normAutofit/>
              </a:bodyPr>
              <a:p>
                <a:pPr fontAlgn="auto">
                  <a:lnSpc>
                    <a:spcPct val="120000"/>
                  </a:lnSpc>
                </a:pPr>
                <a:endParaRPr lang="zh-CN" altLang="en-US" sz="13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6" name="Freeform 124"/>
              <p:cNvSpPr/>
              <p:nvPr>
                <p:custDataLst>
                  <p:tags r:id="rId125"/>
                </p:custDataLst>
              </p:nvPr>
            </p:nvSpPr>
            <p:spPr bwMode="auto">
              <a:xfrm>
                <a:off x="6108" y="3078"/>
                <a:ext cx="789" cy="594"/>
              </a:xfrm>
              <a:custGeom>
                <a:avLst/>
                <a:gdLst>
                  <a:gd name="T0" fmla="*/ 139 w 456"/>
                  <a:gd name="T1" fmla="*/ 2 h 344"/>
                  <a:gd name="T2" fmla="*/ 106 w 456"/>
                  <a:gd name="T3" fmla="*/ 2 h 344"/>
                  <a:gd name="T4" fmla="*/ 75 w 456"/>
                  <a:gd name="T5" fmla="*/ 15 h 344"/>
                  <a:gd name="T6" fmla="*/ 50 w 456"/>
                  <a:gd name="T7" fmla="*/ 35 h 344"/>
                  <a:gd name="T8" fmla="*/ 35 w 456"/>
                  <a:gd name="T9" fmla="*/ 65 h 344"/>
                  <a:gd name="T10" fmla="*/ 18 w 456"/>
                  <a:gd name="T11" fmla="*/ 114 h 344"/>
                  <a:gd name="T12" fmla="*/ 5 w 456"/>
                  <a:gd name="T13" fmla="*/ 178 h 344"/>
                  <a:gd name="T14" fmla="*/ 0 w 456"/>
                  <a:gd name="T15" fmla="*/ 226 h 344"/>
                  <a:gd name="T16" fmla="*/ 3 w 456"/>
                  <a:gd name="T17" fmla="*/ 257 h 344"/>
                  <a:gd name="T18" fmla="*/ 13 w 456"/>
                  <a:gd name="T19" fmla="*/ 283 h 344"/>
                  <a:gd name="T20" fmla="*/ 20 w 456"/>
                  <a:gd name="T21" fmla="*/ 294 h 344"/>
                  <a:gd name="T22" fmla="*/ 50 w 456"/>
                  <a:gd name="T23" fmla="*/ 324 h 344"/>
                  <a:gd name="T24" fmla="*/ 80 w 456"/>
                  <a:gd name="T25" fmla="*/ 339 h 344"/>
                  <a:gd name="T26" fmla="*/ 112 w 456"/>
                  <a:gd name="T27" fmla="*/ 344 h 344"/>
                  <a:gd name="T28" fmla="*/ 148 w 456"/>
                  <a:gd name="T29" fmla="*/ 340 h 344"/>
                  <a:gd name="T30" fmla="*/ 235 w 456"/>
                  <a:gd name="T31" fmla="*/ 325 h 344"/>
                  <a:gd name="T32" fmla="*/ 289 w 456"/>
                  <a:gd name="T33" fmla="*/ 322 h 344"/>
                  <a:gd name="T34" fmla="*/ 354 w 456"/>
                  <a:gd name="T35" fmla="*/ 324 h 344"/>
                  <a:gd name="T36" fmla="*/ 367 w 456"/>
                  <a:gd name="T37" fmla="*/ 324 h 344"/>
                  <a:gd name="T38" fmla="*/ 391 w 456"/>
                  <a:gd name="T39" fmla="*/ 322 h 344"/>
                  <a:gd name="T40" fmla="*/ 411 w 456"/>
                  <a:gd name="T41" fmla="*/ 314 h 344"/>
                  <a:gd name="T42" fmla="*/ 424 w 456"/>
                  <a:gd name="T43" fmla="*/ 302 h 344"/>
                  <a:gd name="T44" fmla="*/ 436 w 456"/>
                  <a:gd name="T45" fmla="*/ 283 h 344"/>
                  <a:gd name="T46" fmla="*/ 446 w 456"/>
                  <a:gd name="T47" fmla="*/ 247 h 344"/>
                  <a:gd name="T48" fmla="*/ 456 w 456"/>
                  <a:gd name="T49" fmla="*/ 178 h 344"/>
                  <a:gd name="T50" fmla="*/ 456 w 456"/>
                  <a:gd name="T51" fmla="*/ 169 h 344"/>
                  <a:gd name="T52" fmla="*/ 453 w 456"/>
                  <a:gd name="T53" fmla="*/ 154 h 344"/>
                  <a:gd name="T54" fmla="*/ 440 w 456"/>
                  <a:gd name="T55" fmla="*/ 131 h 344"/>
                  <a:gd name="T56" fmla="*/ 411 w 456"/>
                  <a:gd name="T57" fmla="*/ 102 h 344"/>
                  <a:gd name="T58" fmla="*/ 371 w 456"/>
                  <a:gd name="T59" fmla="*/ 75 h 344"/>
                  <a:gd name="T60" fmla="*/ 322 w 456"/>
                  <a:gd name="T61" fmla="*/ 52 h 344"/>
                  <a:gd name="T62" fmla="*/ 268 w 456"/>
                  <a:gd name="T63" fmla="*/ 32 h 344"/>
                  <a:gd name="T64" fmla="*/ 188 w 456"/>
                  <a:gd name="T65" fmla="*/ 10 h 344"/>
                  <a:gd name="T66" fmla="*/ 139 w 456"/>
                  <a:gd name="T67" fmla="*/ 2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56" h="344">
                    <a:moveTo>
                      <a:pt x="139" y="2"/>
                    </a:moveTo>
                    <a:lnTo>
                      <a:pt x="139" y="2"/>
                    </a:lnTo>
                    <a:lnTo>
                      <a:pt x="122" y="0"/>
                    </a:lnTo>
                    <a:lnTo>
                      <a:pt x="106" y="2"/>
                    </a:lnTo>
                    <a:lnTo>
                      <a:pt x="91" y="7"/>
                    </a:lnTo>
                    <a:lnTo>
                      <a:pt x="75" y="15"/>
                    </a:lnTo>
                    <a:lnTo>
                      <a:pt x="62" y="23"/>
                    </a:lnTo>
                    <a:lnTo>
                      <a:pt x="50" y="35"/>
                    </a:lnTo>
                    <a:lnTo>
                      <a:pt x="42" y="50"/>
                    </a:lnTo>
                    <a:lnTo>
                      <a:pt x="35" y="65"/>
                    </a:lnTo>
                    <a:lnTo>
                      <a:pt x="35" y="65"/>
                    </a:lnTo>
                    <a:lnTo>
                      <a:pt x="18" y="114"/>
                    </a:lnTo>
                    <a:lnTo>
                      <a:pt x="12" y="144"/>
                    </a:lnTo>
                    <a:lnTo>
                      <a:pt x="5" y="178"/>
                    </a:lnTo>
                    <a:lnTo>
                      <a:pt x="2" y="210"/>
                    </a:lnTo>
                    <a:lnTo>
                      <a:pt x="0" y="226"/>
                    </a:lnTo>
                    <a:lnTo>
                      <a:pt x="2" y="241"/>
                    </a:lnTo>
                    <a:lnTo>
                      <a:pt x="3" y="257"/>
                    </a:lnTo>
                    <a:lnTo>
                      <a:pt x="8" y="270"/>
                    </a:lnTo>
                    <a:lnTo>
                      <a:pt x="13" y="283"/>
                    </a:lnTo>
                    <a:lnTo>
                      <a:pt x="20" y="294"/>
                    </a:lnTo>
                    <a:lnTo>
                      <a:pt x="20" y="294"/>
                    </a:lnTo>
                    <a:lnTo>
                      <a:pt x="35" y="310"/>
                    </a:lnTo>
                    <a:lnTo>
                      <a:pt x="50" y="324"/>
                    </a:lnTo>
                    <a:lnTo>
                      <a:pt x="65" y="334"/>
                    </a:lnTo>
                    <a:lnTo>
                      <a:pt x="80" y="339"/>
                    </a:lnTo>
                    <a:lnTo>
                      <a:pt x="96" y="342"/>
                    </a:lnTo>
                    <a:lnTo>
                      <a:pt x="112" y="344"/>
                    </a:lnTo>
                    <a:lnTo>
                      <a:pt x="129" y="342"/>
                    </a:lnTo>
                    <a:lnTo>
                      <a:pt x="148" y="340"/>
                    </a:lnTo>
                    <a:lnTo>
                      <a:pt x="188" y="334"/>
                    </a:lnTo>
                    <a:lnTo>
                      <a:pt x="235" y="325"/>
                    </a:lnTo>
                    <a:lnTo>
                      <a:pt x="260" y="324"/>
                    </a:lnTo>
                    <a:lnTo>
                      <a:pt x="289" y="322"/>
                    </a:lnTo>
                    <a:lnTo>
                      <a:pt x="320" y="320"/>
                    </a:lnTo>
                    <a:lnTo>
                      <a:pt x="354" y="324"/>
                    </a:lnTo>
                    <a:lnTo>
                      <a:pt x="354" y="324"/>
                    </a:lnTo>
                    <a:lnTo>
                      <a:pt x="367" y="324"/>
                    </a:lnTo>
                    <a:lnTo>
                      <a:pt x="381" y="324"/>
                    </a:lnTo>
                    <a:lnTo>
                      <a:pt x="391" y="322"/>
                    </a:lnTo>
                    <a:lnTo>
                      <a:pt x="401" y="319"/>
                    </a:lnTo>
                    <a:lnTo>
                      <a:pt x="411" y="314"/>
                    </a:lnTo>
                    <a:lnTo>
                      <a:pt x="418" y="309"/>
                    </a:lnTo>
                    <a:lnTo>
                      <a:pt x="424" y="302"/>
                    </a:lnTo>
                    <a:lnTo>
                      <a:pt x="431" y="294"/>
                    </a:lnTo>
                    <a:lnTo>
                      <a:pt x="436" y="283"/>
                    </a:lnTo>
                    <a:lnTo>
                      <a:pt x="440" y="273"/>
                    </a:lnTo>
                    <a:lnTo>
                      <a:pt x="446" y="247"/>
                    </a:lnTo>
                    <a:lnTo>
                      <a:pt x="451" y="216"/>
                    </a:lnTo>
                    <a:lnTo>
                      <a:pt x="456" y="178"/>
                    </a:lnTo>
                    <a:lnTo>
                      <a:pt x="456" y="178"/>
                    </a:lnTo>
                    <a:lnTo>
                      <a:pt x="456" y="169"/>
                    </a:lnTo>
                    <a:lnTo>
                      <a:pt x="455" y="163"/>
                    </a:lnTo>
                    <a:lnTo>
                      <a:pt x="453" y="154"/>
                    </a:lnTo>
                    <a:lnTo>
                      <a:pt x="450" y="146"/>
                    </a:lnTo>
                    <a:lnTo>
                      <a:pt x="440" y="131"/>
                    </a:lnTo>
                    <a:lnTo>
                      <a:pt x="426" y="116"/>
                    </a:lnTo>
                    <a:lnTo>
                      <a:pt x="411" y="102"/>
                    </a:lnTo>
                    <a:lnTo>
                      <a:pt x="391" y="89"/>
                    </a:lnTo>
                    <a:lnTo>
                      <a:pt x="371" y="75"/>
                    </a:lnTo>
                    <a:lnTo>
                      <a:pt x="347" y="64"/>
                    </a:lnTo>
                    <a:lnTo>
                      <a:pt x="322" y="52"/>
                    </a:lnTo>
                    <a:lnTo>
                      <a:pt x="295" y="42"/>
                    </a:lnTo>
                    <a:lnTo>
                      <a:pt x="268" y="32"/>
                    </a:lnTo>
                    <a:lnTo>
                      <a:pt x="242" y="23"/>
                    </a:lnTo>
                    <a:lnTo>
                      <a:pt x="188" y="10"/>
                    </a:lnTo>
                    <a:lnTo>
                      <a:pt x="139" y="2"/>
                    </a:lnTo>
                    <a:lnTo>
                      <a:pt x="139" y="2"/>
                    </a:lnTo>
                    <a:close/>
                  </a:path>
                </a:pathLst>
              </a:custGeom>
              <a:solidFill>
                <a:srgbClr val="F2BF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normAutofit/>
              </a:bodyPr>
              <a:lstStyle/>
              <a:p>
                <a:pPr fontAlgn="auto">
                  <a:lnSpc>
                    <a:spcPct val="120000"/>
                  </a:lnSpc>
                </a:pPr>
                <a:endParaRPr lang="zh-CN" altLang="en-US" sz="13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7" name="Freeform 123"/>
              <p:cNvSpPr>
                <a:spLocks noEditPoints="1"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5153" y="3385"/>
                <a:ext cx="3556" cy="3641"/>
              </a:xfrm>
              <a:custGeom>
                <a:avLst/>
                <a:gdLst>
                  <a:gd name="T0" fmla="*/ 1480 w 1483"/>
                  <a:gd name="T1" fmla="*/ 2116 h 2116"/>
                  <a:gd name="T2" fmla="*/ 0 w 1483"/>
                  <a:gd name="T3" fmla="*/ 2114 h 2116"/>
                  <a:gd name="T4" fmla="*/ 1 w 1483"/>
                  <a:gd name="T5" fmla="*/ 0 h 2116"/>
                  <a:gd name="T6" fmla="*/ 1483 w 1483"/>
                  <a:gd name="T7" fmla="*/ 2 h 2116"/>
                  <a:gd name="T8" fmla="*/ 1480 w 1483"/>
                  <a:gd name="T9" fmla="*/ 2116 h 2116"/>
                  <a:gd name="T10" fmla="*/ 20 w 1483"/>
                  <a:gd name="T11" fmla="*/ 2094 h 2116"/>
                  <a:gd name="T12" fmla="*/ 1460 w 1483"/>
                  <a:gd name="T13" fmla="*/ 2096 h 2116"/>
                  <a:gd name="T14" fmla="*/ 1463 w 1483"/>
                  <a:gd name="T15" fmla="*/ 22 h 2116"/>
                  <a:gd name="T16" fmla="*/ 21 w 1483"/>
                  <a:gd name="T17" fmla="*/ 21 h 2116"/>
                  <a:gd name="T18" fmla="*/ 20 w 1483"/>
                  <a:gd name="T19" fmla="*/ 2094 h 2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83" h="2116">
                    <a:moveTo>
                      <a:pt x="1480" y="2116"/>
                    </a:moveTo>
                    <a:lnTo>
                      <a:pt x="0" y="2114"/>
                    </a:lnTo>
                    <a:lnTo>
                      <a:pt x="1" y="0"/>
                    </a:lnTo>
                    <a:lnTo>
                      <a:pt x="1483" y="2"/>
                    </a:lnTo>
                    <a:lnTo>
                      <a:pt x="1480" y="2116"/>
                    </a:lnTo>
                    <a:close/>
                    <a:moveTo>
                      <a:pt x="20" y="2094"/>
                    </a:moveTo>
                    <a:lnTo>
                      <a:pt x="1460" y="2096"/>
                    </a:lnTo>
                    <a:lnTo>
                      <a:pt x="1463" y="22"/>
                    </a:lnTo>
                    <a:lnTo>
                      <a:pt x="21" y="21"/>
                    </a:lnTo>
                    <a:lnTo>
                      <a:pt x="20" y="2094"/>
                    </a:lnTo>
                    <a:close/>
                  </a:path>
                </a:pathLst>
              </a:custGeom>
              <a:solidFill>
                <a:srgbClr val="4D576B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normAutofit/>
              </a:bodyPr>
              <a:p>
                <a:pPr fontAlgn="auto">
                  <a:lnSpc>
                    <a:spcPct val="120000"/>
                  </a:lnSpc>
                </a:pPr>
                <a:endParaRPr lang="zh-CN" altLang="en-US" sz="13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8" name="Freeform 124"/>
              <p:cNvSpPr/>
              <p:nvPr>
                <p:custDataLst>
                  <p:tags r:id="rId127"/>
                </p:custDataLst>
              </p:nvPr>
            </p:nvSpPr>
            <p:spPr bwMode="auto">
              <a:xfrm>
                <a:off x="6108" y="3026"/>
                <a:ext cx="789" cy="594"/>
              </a:xfrm>
              <a:custGeom>
                <a:avLst/>
                <a:gdLst>
                  <a:gd name="T0" fmla="*/ 139 w 456"/>
                  <a:gd name="T1" fmla="*/ 2 h 344"/>
                  <a:gd name="T2" fmla="*/ 106 w 456"/>
                  <a:gd name="T3" fmla="*/ 2 h 344"/>
                  <a:gd name="T4" fmla="*/ 75 w 456"/>
                  <a:gd name="T5" fmla="*/ 15 h 344"/>
                  <a:gd name="T6" fmla="*/ 50 w 456"/>
                  <a:gd name="T7" fmla="*/ 35 h 344"/>
                  <a:gd name="T8" fmla="*/ 35 w 456"/>
                  <a:gd name="T9" fmla="*/ 65 h 344"/>
                  <a:gd name="T10" fmla="*/ 18 w 456"/>
                  <a:gd name="T11" fmla="*/ 114 h 344"/>
                  <a:gd name="T12" fmla="*/ 5 w 456"/>
                  <a:gd name="T13" fmla="*/ 178 h 344"/>
                  <a:gd name="T14" fmla="*/ 0 w 456"/>
                  <a:gd name="T15" fmla="*/ 226 h 344"/>
                  <a:gd name="T16" fmla="*/ 3 w 456"/>
                  <a:gd name="T17" fmla="*/ 257 h 344"/>
                  <a:gd name="T18" fmla="*/ 13 w 456"/>
                  <a:gd name="T19" fmla="*/ 283 h 344"/>
                  <a:gd name="T20" fmla="*/ 20 w 456"/>
                  <a:gd name="T21" fmla="*/ 294 h 344"/>
                  <a:gd name="T22" fmla="*/ 50 w 456"/>
                  <a:gd name="T23" fmla="*/ 324 h 344"/>
                  <a:gd name="T24" fmla="*/ 80 w 456"/>
                  <a:gd name="T25" fmla="*/ 339 h 344"/>
                  <a:gd name="T26" fmla="*/ 112 w 456"/>
                  <a:gd name="T27" fmla="*/ 344 h 344"/>
                  <a:gd name="T28" fmla="*/ 148 w 456"/>
                  <a:gd name="T29" fmla="*/ 340 h 344"/>
                  <a:gd name="T30" fmla="*/ 235 w 456"/>
                  <a:gd name="T31" fmla="*/ 325 h 344"/>
                  <a:gd name="T32" fmla="*/ 289 w 456"/>
                  <a:gd name="T33" fmla="*/ 322 h 344"/>
                  <a:gd name="T34" fmla="*/ 354 w 456"/>
                  <a:gd name="T35" fmla="*/ 324 h 344"/>
                  <a:gd name="T36" fmla="*/ 367 w 456"/>
                  <a:gd name="T37" fmla="*/ 324 h 344"/>
                  <a:gd name="T38" fmla="*/ 391 w 456"/>
                  <a:gd name="T39" fmla="*/ 322 h 344"/>
                  <a:gd name="T40" fmla="*/ 411 w 456"/>
                  <a:gd name="T41" fmla="*/ 314 h 344"/>
                  <a:gd name="T42" fmla="*/ 424 w 456"/>
                  <a:gd name="T43" fmla="*/ 302 h 344"/>
                  <a:gd name="T44" fmla="*/ 436 w 456"/>
                  <a:gd name="T45" fmla="*/ 283 h 344"/>
                  <a:gd name="T46" fmla="*/ 446 w 456"/>
                  <a:gd name="T47" fmla="*/ 247 h 344"/>
                  <a:gd name="T48" fmla="*/ 456 w 456"/>
                  <a:gd name="T49" fmla="*/ 178 h 344"/>
                  <a:gd name="T50" fmla="*/ 456 w 456"/>
                  <a:gd name="T51" fmla="*/ 169 h 344"/>
                  <a:gd name="T52" fmla="*/ 453 w 456"/>
                  <a:gd name="T53" fmla="*/ 154 h 344"/>
                  <a:gd name="T54" fmla="*/ 440 w 456"/>
                  <a:gd name="T55" fmla="*/ 131 h 344"/>
                  <a:gd name="T56" fmla="*/ 411 w 456"/>
                  <a:gd name="T57" fmla="*/ 102 h 344"/>
                  <a:gd name="T58" fmla="*/ 371 w 456"/>
                  <a:gd name="T59" fmla="*/ 75 h 344"/>
                  <a:gd name="T60" fmla="*/ 322 w 456"/>
                  <a:gd name="T61" fmla="*/ 52 h 344"/>
                  <a:gd name="T62" fmla="*/ 268 w 456"/>
                  <a:gd name="T63" fmla="*/ 32 h 344"/>
                  <a:gd name="T64" fmla="*/ 188 w 456"/>
                  <a:gd name="T65" fmla="*/ 10 h 344"/>
                  <a:gd name="T66" fmla="*/ 139 w 456"/>
                  <a:gd name="T67" fmla="*/ 2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56" h="344">
                    <a:moveTo>
                      <a:pt x="139" y="2"/>
                    </a:moveTo>
                    <a:lnTo>
                      <a:pt x="139" y="2"/>
                    </a:lnTo>
                    <a:lnTo>
                      <a:pt x="122" y="0"/>
                    </a:lnTo>
                    <a:lnTo>
                      <a:pt x="106" y="2"/>
                    </a:lnTo>
                    <a:lnTo>
                      <a:pt x="91" y="7"/>
                    </a:lnTo>
                    <a:lnTo>
                      <a:pt x="75" y="15"/>
                    </a:lnTo>
                    <a:lnTo>
                      <a:pt x="62" y="23"/>
                    </a:lnTo>
                    <a:lnTo>
                      <a:pt x="50" y="35"/>
                    </a:lnTo>
                    <a:lnTo>
                      <a:pt x="42" y="50"/>
                    </a:lnTo>
                    <a:lnTo>
                      <a:pt x="35" y="65"/>
                    </a:lnTo>
                    <a:lnTo>
                      <a:pt x="35" y="65"/>
                    </a:lnTo>
                    <a:lnTo>
                      <a:pt x="18" y="114"/>
                    </a:lnTo>
                    <a:lnTo>
                      <a:pt x="12" y="144"/>
                    </a:lnTo>
                    <a:lnTo>
                      <a:pt x="5" y="178"/>
                    </a:lnTo>
                    <a:lnTo>
                      <a:pt x="2" y="210"/>
                    </a:lnTo>
                    <a:lnTo>
                      <a:pt x="0" y="226"/>
                    </a:lnTo>
                    <a:lnTo>
                      <a:pt x="2" y="241"/>
                    </a:lnTo>
                    <a:lnTo>
                      <a:pt x="3" y="257"/>
                    </a:lnTo>
                    <a:lnTo>
                      <a:pt x="8" y="270"/>
                    </a:lnTo>
                    <a:lnTo>
                      <a:pt x="13" y="283"/>
                    </a:lnTo>
                    <a:lnTo>
                      <a:pt x="20" y="294"/>
                    </a:lnTo>
                    <a:lnTo>
                      <a:pt x="20" y="294"/>
                    </a:lnTo>
                    <a:lnTo>
                      <a:pt x="35" y="310"/>
                    </a:lnTo>
                    <a:lnTo>
                      <a:pt x="50" y="324"/>
                    </a:lnTo>
                    <a:lnTo>
                      <a:pt x="65" y="334"/>
                    </a:lnTo>
                    <a:lnTo>
                      <a:pt x="80" y="339"/>
                    </a:lnTo>
                    <a:lnTo>
                      <a:pt x="96" y="342"/>
                    </a:lnTo>
                    <a:lnTo>
                      <a:pt x="112" y="344"/>
                    </a:lnTo>
                    <a:lnTo>
                      <a:pt x="129" y="342"/>
                    </a:lnTo>
                    <a:lnTo>
                      <a:pt x="148" y="340"/>
                    </a:lnTo>
                    <a:lnTo>
                      <a:pt x="188" y="334"/>
                    </a:lnTo>
                    <a:lnTo>
                      <a:pt x="235" y="325"/>
                    </a:lnTo>
                    <a:lnTo>
                      <a:pt x="260" y="324"/>
                    </a:lnTo>
                    <a:lnTo>
                      <a:pt x="289" y="322"/>
                    </a:lnTo>
                    <a:lnTo>
                      <a:pt x="320" y="320"/>
                    </a:lnTo>
                    <a:lnTo>
                      <a:pt x="354" y="324"/>
                    </a:lnTo>
                    <a:lnTo>
                      <a:pt x="354" y="324"/>
                    </a:lnTo>
                    <a:lnTo>
                      <a:pt x="367" y="324"/>
                    </a:lnTo>
                    <a:lnTo>
                      <a:pt x="381" y="324"/>
                    </a:lnTo>
                    <a:lnTo>
                      <a:pt x="391" y="322"/>
                    </a:lnTo>
                    <a:lnTo>
                      <a:pt x="401" y="319"/>
                    </a:lnTo>
                    <a:lnTo>
                      <a:pt x="411" y="314"/>
                    </a:lnTo>
                    <a:lnTo>
                      <a:pt x="418" y="309"/>
                    </a:lnTo>
                    <a:lnTo>
                      <a:pt x="424" y="302"/>
                    </a:lnTo>
                    <a:lnTo>
                      <a:pt x="431" y="294"/>
                    </a:lnTo>
                    <a:lnTo>
                      <a:pt x="436" y="283"/>
                    </a:lnTo>
                    <a:lnTo>
                      <a:pt x="440" y="273"/>
                    </a:lnTo>
                    <a:lnTo>
                      <a:pt x="446" y="247"/>
                    </a:lnTo>
                    <a:lnTo>
                      <a:pt x="451" y="216"/>
                    </a:lnTo>
                    <a:lnTo>
                      <a:pt x="456" y="178"/>
                    </a:lnTo>
                    <a:lnTo>
                      <a:pt x="456" y="178"/>
                    </a:lnTo>
                    <a:lnTo>
                      <a:pt x="456" y="169"/>
                    </a:lnTo>
                    <a:lnTo>
                      <a:pt x="455" y="163"/>
                    </a:lnTo>
                    <a:lnTo>
                      <a:pt x="453" y="154"/>
                    </a:lnTo>
                    <a:lnTo>
                      <a:pt x="450" y="146"/>
                    </a:lnTo>
                    <a:lnTo>
                      <a:pt x="440" y="131"/>
                    </a:lnTo>
                    <a:lnTo>
                      <a:pt x="426" y="116"/>
                    </a:lnTo>
                    <a:lnTo>
                      <a:pt x="411" y="102"/>
                    </a:lnTo>
                    <a:lnTo>
                      <a:pt x="391" y="89"/>
                    </a:lnTo>
                    <a:lnTo>
                      <a:pt x="371" y="75"/>
                    </a:lnTo>
                    <a:lnTo>
                      <a:pt x="347" y="64"/>
                    </a:lnTo>
                    <a:lnTo>
                      <a:pt x="322" y="52"/>
                    </a:lnTo>
                    <a:lnTo>
                      <a:pt x="295" y="42"/>
                    </a:lnTo>
                    <a:lnTo>
                      <a:pt x="268" y="32"/>
                    </a:lnTo>
                    <a:lnTo>
                      <a:pt x="242" y="23"/>
                    </a:lnTo>
                    <a:lnTo>
                      <a:pt x="188" y="10"/>
                    </a:lnTo>
                    <a:lnTo>
                      <a:pt x="139" y="2"/>
                    </a:lnTo>
                    <a:lnTo>
                      <a:pt x="139" y="2"/>
                    </a:lnTo>
                    <a:close/>
                  </a:path>
                </a:pathLst>
              </a:custGeom>
              <a:solidFill>
                <a:srgbClr val="F2BF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normAutofit/>
              </a:bodyPr>
              <a:p>
                <a:pPr fontAlgn="auto">
                  <a:lnSpc>
                    <a:spcPct val="120000"/>
                  </a:lnSpc>
                </a:pPr>
                <a:endParaRPr lang="zh-CN" altLang="en-US" sz="135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4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90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400"/>
                            </p:stCondLst>
                            <p:childTnLst>
                              <p:par>
                                <p:cTn id="7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  <p:bldP spid="187" grpId="0"/>
      <p:bldP spid="189" grpId="0"/>
      <p:bldP spid="188" grpId="0"/>
      <p:bldP spid="191" grpId="0"/>
      <p:bldP spid="203" grpId="0"/>
      <p:bldP spid="204" grpId="0"/>
      <p:bldP spid="205" grpId="0"/>
      <p:bldP spid="206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3436_1*m_i*1_1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5"/>
  <p:tag name="KSO_WM_UNIT_FILL_TYPE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03436_1*m_i*1_2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"/>
  <p:tag name="KSO_WM_UNIT_TEXT_FILL_TYPE" val="1"/>
</p:tagLst>
</file>

<file path=ppt/tags/tag10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4_3*i*18"/>
  <p:tag name="KSO_WM_TEMPLATE_CATEGORY" val="diagram"/>
  <p:tag name="KSO_WM_TEMPLATE_INDEX" val="20181204"/>
  <p:tag name="KSO_WM_UNIT_INDEX" val="18"/>
</p:tagLst>
</file>

<file path=ppt/tags/tag101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2_1"/>
  <p:tag name="KSO_WM_UNIT_ID" val="diagram20181204_3*l_h_i*1_2_1"/>
  <p:tag name="KSO_WM_UNIT_LAYERLEVEL" val="1_1_1"/>
  <p:tag name="KSO_WM_BEAUTIFY_FLAG" val="#wm#"/>
  <p:tag name="KSO_WM_TAG_VERSION" val="1.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02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2_2"/>
  <p:tag name="KSO_WM_UNIT_ID" val="diagram20181204_3*l_h_i*1_2_2"/>
  <p:tag name="KSO_WM_UNIT_LAYERLEVEL" val="1_1_1"/>
  <p:tag name="KSO_WM_BEAUTIFY_FLAG" val="#wm#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2_3"/>
  <p:tag name="KSO_WM_UNIT_ID" val="diagram20181204_3*l_h_i*1_2_3"/>
  <p:tag name="KSO_WM_UNIT_LAYERLEVEL" val="1_1_1"/>
  <p:tag name="KSO_WM_BEAUTIFY_FLAG" val="#wm#"/>
  <p:tag name="KSO_WM_TAG_VERSION" val="1.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2_4"/>
  <p:tag name="KSO_WM_UNIT_ID" val="diagram20181204_3*l_h_i*1_2_4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105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2_5"/>
  <p:tag name="KSO_WM_UNIT_ID" val="diagram20181204_3*l_h_i*1_2_5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106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2_6"/>
  <p:tag name="KSO_WM_UNIT_ID" val="diagram20181204_3*l_h_i*1_2_6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107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2_7"/>
  <p:tag name="KSO_WM_UNIT_ID" val="diagram20181204_3*l_h_i*1_2_7"/>
  <p:tag name="KSO_WM_UNIT_LAYERLEVEL" val="1_1_1"/>
  <p:tag name="KSO_WM_BEAUTIFY_FLAG" val="#wm#"/>
  <p:tag name="KSO_WM_TAG_VERSION" val="1.0"/>
  <p:tag name="KSO_WM_DIAGRAM_GROUP_CODE" val="l1-1"/>
  <p:tag name="KSO_WM_UNIT_FILL_FORE_SCHEMECOLOR_INDEX" val="4"/>
  <p:tag name="KSO_WM_UNIT_FILL_TYPE" val="1"/>
  <p:tag name="KSO_WM_UNIT_TEXT_FILL_FORE_SCHEMECOLOR_INDEX" val="13"/>
  <p:tag name="KSO_WM_UNIT_TEXT_FILL_TYPE" val="1"/>
</p:tagLst>
</file>

<file path=ppt/tags/tag108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2_8"/>
  <p:tag name="KSO_WM_UNIT_ID" val="diagram20181204_3*l_h_i*1_2_8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TEMPLATE_CATEGORY" val="diagram"/>
  <p:tag name="KSO_WM_TEMPLATE_INDEX" val="20181204"/>
  <p:tag name="KSO_WM_UNIT_TYPE" val="l_h_f"/>
  <p:tag name="KSO_WM_UNIT_INDEX" val="1_2_1"/>
  <p:tag name="KSO_WM_UNIT_ID" val="diagram20181204_3*l_h_f*1_2_1"/>
  <p:tag name="KSO_WM_UNIT_LAYERLEVEL" val="1_1_1"/>
  <p:tag name="KSO_WM_UNIT_VALUE" val="12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请在这里输入您的内容文字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20203436_1*m_i*1_3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"/>
  <p:tag name="KSO_WM_UNIT_TEXT_FILL_TYPE" val="1"/>
</p:tagLst>
</file>

<file path=ppt/tags/tag1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h_f"/>
  <p:tag name="KSO_WM_UNIT_INDEX" val="1_2_2"/>
  <p:tag name="KSO_WM_UNIT_ID" val="diagram160100_5*n_h_f*1_2_2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 IPSUM DOLOR SIT AMET, CONSECTETUR ADIPISICING ELIT"/>
  <p:tag name="KSO_WM_UNIT_TEXT_FILL_FORE_SCHEMECOLOR_INDEX" val="6"/>
  <p:tag name="KSO_WM_UNIT_TEXT_FILL_TYPE" val="1"/>
</p:tagLst>
</file>

<file path=ppt/tags/tag1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i"/>
  <p:tag name="KSO_WM_UNIT_INDEX" val="1_1"/>
  <p:tag name="KSO_WM_UNIT_ID" val="diagram160100_5*n_i*1_1"/>
  <p:tag name="KSO_WM_UNIT_CLEAR" val="1"/>
  <p:tag name="KSO_WM_UNIT_LAYERLEVEL" val="1_1"/>
  <p:tag name="KSO_WM_DIAGRAM_GROUP_CODE" val="n1-1"/>
  <p:tag name="KSO_WM_UNIT_TEXT_FILL_FORE_SCHEMECOLOR_INDEX" val="13"/>
  <p:tag name="KSO_WM_UNIT_TEXT_FILL_TYPE" val="1"/>
</p:tagLst>
</file>

<file path=ppt/tags/tag1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i"/>
  <p:tag name="KSO_WM_UNIT_INDEX" val="1_2"/>
  <p:tag name="KSO_WM_UNIT_ID" val="diagram160100_5*n_i*1_2"/>
  <p:tag name="KSO_WM_UNIT_CLEAR" val="1"/>
  <p:tag name="KSO_WM_UNIT_LAYERLEVEL" val="1_1"/>
  <p:tag name="KSO_WM_DIAGRAM_GROUP_CODE" val="n1-1"/>
  <p:tag name="KSO_WM_UNIT_LINE_FORE_SCHEMECOLOR_INDEX" val="5"/>
  <p:tag name="KSO_WM_UNIT_LINE_FILL_TYPE" val="2"/>
</p:tagLst>
</file>

<file path=ppt/tags/tag1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i"/>
  <p:tag name="KSO_WM_UNIT_INDEX" val="1_3"/>
  <p:tag name="KSO_WM_UNIT_ID" val="diagram160100_5*n_i*1_3"/>
  <p:tag name="KSO_WM_UNIT_CLEAR" val="1"/>
  <p:tag name="KSO_WM_UNIT_LAYERLEVEL" val="1_1"/>
  <p:tag name="KSO_WM_DIAGRAM_GROUP_CODE" val="n1-1"/>
  <p:tag name="KSO_WM_UNIT_LINE_FORE_SCHEMECOLOR_INDEX" val="6"/>
  <p:tag name="KSO_WM_UNIT_LINE_FILL_TYPE" val="2"/>
</p:tagLst>
</file>

<file path=ppt/tags/tag1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h_f"/>
  <p:tag name="KSO_WM_UNIT_INDEX" val="1_2_2"/>
  <p:tag name="KSO_WM_UNIT_ID" val="diagram160100_5*n_h_f*1_2_2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 IPSUM DOLOR SIT AMET, CONSECTETUR ADIPISICING ELIT"/>
  <p:tag name="KSO_WM_UNIT_TEXT_FILL_FORE_SCHEMECOLOR_INDEX" val="6"/>
  <p:tag name="KSO_WM_UNIT_TEXT_FILL_TYPE" val="1"/>
</p:tagLst>
</file>

<file path=ppt/tags/tag1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i"/>
  <p:tag name="KSO_WM_UNIT_INDEX" val="1_1"/>
  <p:tag name="KSO_WM_UNIT_ID" val="diagram160100_5*n_i*1_1"/>
  <p:tag name="KSO_WM_UNIT_CLEAR" val="1"/>
  <p:tag name="KSO_WM_UNIT_LAYERLEVEL" val="1_1"/>
  <p:tag name="KSO_WM_DIAGRAM_GROUP_CODE" val="n1-1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i"/>
  <p:tag name="KSO_WM_UNIT_INDEX" val="1_2"/>
  <p:tag name="KSO_WM_UNIT_ID" val="diagram160100_5*n_i*1_2"/>
  <p:tag name="KSO_WM_UNIT_CLEAR" val="1"/>
  <p:tag name="KSO_WM_UNIT_LAYERLEVEL" val="1_1"/>
  <p:tag name="KSO_WM_DIAGRAM_GROUP_CODE" val="n1-1"/>
  <p:tag name="KSO_WM_UNIT_LINE_FORE_SCHEMECOLOR_INDEX" val="5"/>
  <p:tag name="KSO_WM_UNIT_LINE_FILL_TYPE" val="2"/>
</p:tagLst>
</file>

<file path=ppt/tags/tag1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i"/>
  <p:tag name="KSO_WM_UNIT_INDEX" val="1_3"/>
  <p:tag name="KSO_WM_UNIT_ID" val="diagram160100_5*n_i*1_3"/>
  <p:tag name="KSO_WM_UNIT_CLEAR" val="1"/>
  <p:tag name="KSO_WM_UNIT_LAYERLEVEL" val="1_1"/>
  <p:tag name="KSO_WM_DIAGRAM_GROUP_CODE" val="n1-1"/>
  <p:tag name="KSO_WM_UNIT_LINE_FORE_SCHEMECOLOR_INDEX" val="6"/>
  <p:tag name="KSO_WM_UNIT_LINE_FILL_TYPE" val="2"/>
</p:tagLst>
</file>

<file path=ppt/tags/tag1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h_f"/>
  <p:tag name="KSO_WM_UNIT_INDEX" val="1_2_2"/>
  <p:tag name="KSO_WM_UNIT_ID" val="diagram160100_5*n_h_f*1_2_2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 IPSUM DOLOR SIT AMET, CONSECTETUR ADIPISICING ELIT"/>
  <p:tag name="KSO_WM_UNIT_TEXT_FILL_FORE_SCHEMECOLOR_INDEX" val="6"/>
  <p:tag name="KSO_WM_UNIT_TEXT_FILL_TYPE" val="1"/>
</p:tagLst>
</file>

<file path=ppt/tags/tag1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h_f"/>
  <p:tag name="KSO_WM_UNIT_INDEX" val="1_2_2"/>
  <p:tag name="KSO_WM_UNIT_ID" val="diagram160100_5*n_h_f*1_2_2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 IPSUM DOLOR SIT AMET, CONSECTETUR ADIPISICING ELIT"/>
  <p:tag name="KSO_WM_UNIT_TEXT_FILL_FORE_SCHEMECOLOR_INDEX" val="6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UNIT_ID" val="diagram20203436_1*m_i*1_4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12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"/>
  <p:tag name="KSO_WM_UNIT_ID" val="diagram20181194_2*n_h_i*1_1_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2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34"/>
  <p:tag name="KSO_WM_UNIT_ID" val="diagram20181194_2*n_h_i*1_1_3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2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45"/>
  <p:tag name="KSO_WM_UNIT_ID" val="diagram20181194_2*n_h_i*1_1_4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2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56"/>
  <p:tag name="KSO_WM_UNIT_ID" val="diagram20181194_2*n_h_i*1_1_5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2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67"/>
  <p:tag name="KSO_WM_UNIT_ID" val="diagram20181194_2*n_h_i*1_1_6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2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78"/>
  <p:tag name="KSO_WM_UNIT_ID" val="diagram20181194_2*n_h_i*1_1_7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89"/>
  <p:tag name="KSO_WM_UNIT_ID" val="diagram20181194_2*n_h_i*1_1_8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2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00"/>
  <p:tag name="KSO_WM_UNIT_ID" val="diagram20181194_2*n_h_i*1_1_10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28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11"/>
  <p:tag name="KSO_WM_UNIT_ID" val="diagram20181194_2*n_h_i*1_1_11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29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"/>
  <p:tag name="KSO_WM_UNIT_ID" val="diagram20181194_2*n_h_i*1_1_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5"/>
  <p:tag name="KSO_WM_UNIT_ID" val="diagram20203436_1*m_i*1_5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13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3"/>
  <p:tag name="KSO_WM_UNIT_ID" val="diagram20181194_2*n_h_i*1_1_1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4"/>
  <p:tag name="KSO_WM_UNIT_ID" val="diagram20181194_2*n_h_i*1_1_2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3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7"/>
  <p:tag name="KSO_WM_UNIT_ID" val="diagram20181194_2*n_h_i*1_1_2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3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8"/>
  <p:tag name="KSO_WM_UNIT_ID" val="diagram20181194_2*n_h_i*1_1_2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3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9"/>
  <p:tag name="KSO_WM_UNIT_ID" val="diagram20181194_2*n_h_i*1_1_2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30"/>
  <p:tag name="KSO_WM_UNIT_ID" val="diagram20181194_2*n_h_i*1_1_3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31"/>
  <p:tag name="KSO_WM_UNIT_ID" val="diagram20181194_2*n_h_i*1_1_3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3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32"/>
  <p:tag name="KSO_WM_UNIT_ID" val="diagram20181194_2*n_h_i*1_1_3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38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33"/>
  <p:tag name="KSO_WM_UNIT_ID" val="diagram20181194_2*n_h_i*1_1_3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39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35"/>
  <p:tag name="KSO_WM_UNIT_ID" val="diagram20181194_2*n_h_i*1_1_3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UNIT_ISCONTENTSTITLE" val="0"/>
  <p:tag name="KSO_WM_UNIT_PRESET_TEXT" val="输入您的二级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3436_1*m_h_a*1_2_1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14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36"/>
  <p:tag name="KSO_WM_UNIT_ID" val="diagram20181194_2*n_h_i*1_1_3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37"/>
  <p:tag name="KSO_WM_UNIT_ID" val="diagram20181194_2*n_h_i*1_1_3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4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38"/>
  <p:tag name="KSO_WM_UNIT_ID" val="diagram20181194_2*n_h_i*1_1_3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4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39"/>
  <p:tag name="KSO_WM_UNIT_ID" val="diagram20181194_2*n_h_i*1_1_3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40"/>
  <p:tag name="KSO_WM_UNIT_ID" val="diagram20181194_2*n_h_i*1_1_4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41"/>
  <p:tag name="KSO_WM_UNIT_ID" val="diagram20181194_2*n_h_i*1_1_4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42"/>
  <p:tag name="KSO_WM_UNIT_ID" val="diagram20181194_2*n_h_i*1_1_4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4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43"/>
  <p:tag name="KSO_WM_UNIT_ID" val="diagram20181194_2*n_h_i*1_1_4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48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44"/>
  <p:tag name="KSO_WM_UNIT_ID" val="diagram20181194_2*n_h_i*1_1_4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49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46"/>
  <p:tag name="KSO_WM_UNIT_ID" val="diagram20181194_2*n_h_i*1_1_4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VALUE" val="105*12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03436_1*m_h_x*1_2_1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5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47"/>
  <p:tag name="KSO_WM_UNIT_ID" val="diagram20181194_2*n_h_i*1_1_4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5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48"/>
  <p:tag name="KSO_WM_UNIT_ID" val="diagram20181194_2*n_h_i*1_1_4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5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49"/>
  <p:tag name="KSO_WM_UNIT_ID" val="diagram20181194_2*n_h_i*1_1_4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5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50"/>
  <p:tag name="KSO_WM_UNIT_ID" val="diagram20181194_2*n_h_i*1_1_5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5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51"/>
  <p:tag name="KSO_WM_UNIT_ID" val="diagram20181194_2*n_h_i*1_1_5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5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52"/>
  <p:tag name="KSO_WM_UNIT_ID" val="diagram20181194_2*n_h_i*1_1_5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5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53"/>
  <p:tag name="KSO_WM_UNIT_ID" val="diagram20181194_2*n_h_i*1_1_5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5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54"/>
  <p:tag name="KSO_WM_UNIT_ID" val="diagram20181194_2*n_h_i*1_1_5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58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55"/>
  <p:tag name="KSO_WM_UNIT_ID" val="diagram20181194_2*n_h_i*1_1_5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57"/>
  <p:tag name="KSO_WM_UNIT_ID" val="diagram20181194_2*n_h_i*1_1_5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ISCONTENTSTITLE" val="0"/>
  <p:tag name="KSO_WM_UNIT_PRESET_TEXT" val="输入您的二级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3436_1*m_h_a*1_1_1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16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58"/>
  <p:tag name="KSO_WM_UNIT_ID" val="diagram20181194_2*n_h_i*1_1_5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59"/>
  <p:tag name="KSO_WM_UNIT_ID" val="diagram20181194_2*n_h_i*1_1_5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60"/>
  <p:tag name="KSO_WM_UNIT_ID" val="diagram20181194_2*n_h_i*1_1_6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61"/>
  <p:tag name="KSO_WM_UNIT_ID" val="diagram20181194_2*n_h_i*1_1_6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62"/>
  <p:tag name="KSO_WM_UNIT_ID" val="diagram20181194_2*n_h_i*1_1_6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63"/>
  <p:tag name="KSO_WM_UNIT_ID" val="diagram20181194_2*n_h_i*1_1_6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64"/>
  <p:tag name="KSO_WM_UNIT_ID" val="diagram20181194_2*n_h_i*1_1_6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65"/>
  <p:tag name="KSO_WM_UNIT_ID" val="diagram20181194_2*n_h_i*1_1_6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8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66"/>
  <p:tag name="KSO_WM_UNIT_ID" val="diagram20181194_2*n_h_i*1_1_6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69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68"/>
  <p:tag name="KSO_WM_UNIT_ID" val="diagram20181194_2*n_h_i*1_1_6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VALUE" val="140*13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03436_1*m_h_x*1_1_1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7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69"/>
  <p:tag name="KSO_WM_UNIT_ID" val="diagram20181194_2*n_h_i*1_1_6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7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70"/>
  <p:tag name="KSO_WM_UNIT_ID" val="diagram20181194_2*n_h_i*1_1_7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7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71"/>
  <p:tag name="KSO_WM_UNIT_ID" val="diagram20181194_2*n_h_i*1_1_7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7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72"/>
  <p:tag name="KSO_WM_UNIT_ID" val="diagram20181194_2*n_h_i*1_1_7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7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73"/>
  <p:tag name="KSO_WM_UNIT_ID" val="diagram20181194_2*n_h_i*1_1_7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7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74"/>
  <p:tag name="KSO_WM_UNIT_ID" val="diagram20181194_2*n_h_i*1_1_7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7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75"/>
  <p:tag name="KSO_WM_UNIT_ID" val="diagram20181194_2*n_h_i*1_1_7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7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76"/>
  <p:tag name="KSO_WM_UNIT_ID" val="diagram20181194_2*n_h_i*1_1_7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78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77"/>
  <p:tag name="KSO_WM_UNIT_ID" val="diagram20181194_2*n_h_i*1_1_7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79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79"/>
  <p:tag name="KSO_WM_UNIT_ID" val="diagram20181194_2*n_h_i*1_1_7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3436_1*m_h_i*1_2_3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  <p:tag name="KSO_WM_UNIT_TEXT_FILL_FORE_SCHEMECOLOR_INDEX" val="2"/>
  <p:tag name="KSO_WM_UNIT_TEXT_FILL_TYPE" val="1"/>
</p:tagLst>
</file>

<file path=ppt/tags/tag18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80"/>
  <p:tag name="KSO_WM_UNIT_ID" val="diagram20181194_2*n_h_i*1_1_8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8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81"/>
  <p:tag name="KSO_WM_UNIT_ID" val="diagram20181194_2*n_h_i*1_1_8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8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82"/>
  <p:tag name="KSO_WM_UNIT_ID" val="diagram20181194_2*n_h_i*1_1_8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8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83"/>
  <p:tag name="KSO_WM_UNIT_ID" val="diagram20181194_2*n_h_i*1_1_8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8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84"/>
  <p:tag name="KSO_WM_UNIT_ID" val="diagram20181194_2*n_h_i*1_1_8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85"/>
  <p:tag name="KSO_WM_UNIT_ID" val="diagram20181194_2*n_h_i*1_1_8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8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86"/>
  <p:tag name="KSO_WM_UNIT_ID" val="diagram20181194_2*n_h_i*1_1_8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8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87"/>
  <p:tag name="KSO_WM_UNIT_ID" val="diagram20181194_2*n_h_i*1_1_8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88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88"/>
  <p:tag name="KSO_WM_UNIT_ID" val="diagram20181194_2*n_h_i*1_1_8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90"/>
  <p:tag name="KSO_WM_UNIT_ID" val="diagram20181194_2*n_h_i*1_1_9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3436_1*m_h_i*1_1_2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9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91"/>
  <p:tag name="KSO_WM_UNIT_ID" val="diagram20181194_2*n_h_i*1_1_9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9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92"/>
  <p:tag name="KSO_WM_UNIT_ID" val="diagram20181194_2*n_h_i*1_1_9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9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93"/>
  <p:tag name="KSO_WM_UNIT_ID" val="diagram20181194_2*n_h_i*1_1_9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9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94"/>
  <p:tag name="KSO_WM_UNIT_ID" val="diagram20181194_2*n_h_i*1_1_9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9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95"/>
  <p:tag name="KSO_WM_UNIT_ID" val="diagram20181194_2*n_h_i*1_1_9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9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96"/>
  <p:tag name="KSO_WM_UNIT_ID" val="diagram20181194_2*n_h_i*1_1_9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9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97"/>
  <p:tag name="KSO_WM_UNIT_ID" val="diagram20181194_2*n_h_i*1_1_9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9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98"/>
  <p:tag name="KSO_WM_UNIT_ID" val="diagram20181194_2*n_h_i*1_1_9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98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99"/>
  <p:tag name="KSO_WM_UNIT_ID" val="diagram20181194_2*n_h_i*1_1_9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199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01"/>
  <p:tag name="KSO_WM_UNIT_ID" val="diagram20181194_2*n_h_i*1_1_10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6"/>
  <p:tag name="KSO_WM_UNIT_ID" val="diagram20203436_1*m_i*1_6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15"/>
  <p:tag name="KSO_WM_UNIT_FILL_TYP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3436_1*m_h_i*1_1_3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FILL_FORE_SCHEMECOLOR_INDEX" val="5"/>
  <p:tag name="KSO_WM_UNIT_FILL_BACK_SCHEMECOLOR_INDEX" val="5"/>
  <p:tag name="KSO_WM_UNIT_FILL_TYPE" val="2"/>
  <p:tag name="KSO_WM_UNIT_TEXT_FILL_FORE_SCHEMECOLOR_INDEX" val="2"/>
  <p:tag name="KSO_WM_UNIT_TEXT_FILL_TYPE" val="1"/>
</p:tagLst>
</file>

<file path=ppt/tags/tag20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02"/>
  <p:tag name="KSO_WM_UNIT_ID" val="diagram20181194_2*n_h_i*1_1_10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0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03"/>
  <p:tag name="KSO_WM_UNIT_ID" val="diagram20181194_2*n_h_i*1_1_10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0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04"/>
  <p:tag name="KSO_WM_UNIT_ID" val="diagram20181194_2*n_h_i*1_1_10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0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05"/>
  <p:tag name="KSO_WM_UNIT_ID" val="diagram20181194_2*n_h_i*1_1_10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0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06"/>
  <p:tag name="KSO_WM_UNIT_ID" val="diagram20181194_2*n_h_i*1_1_10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0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07"/>
  <p:tag name="KSO_WM_UNIT_ID" val="diagram20181194_2*n_h_i*1_1_10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0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08"/>
  <p:tag name="KSO_WM_UNIT_ID" val="diagram20181194_2*n_h_i*1_1_10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0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09"/>
  <p:tag name="KSO_WM_UNIT_ID" val="diagram20181194_2*n_h_i*1_1_10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08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10"/>
  <p:tag name="KSO_WM_UNIT_ID" val="diagram20181194_2*n_h_i*1_1_11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09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12"/>
  <p:tag name="KSO_WM_UNIT_ID" val="diagram20181194_2*n_h_i*1_1_11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3436_1*m_h_i*1_2_2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1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13"/>
  <p:tag name="KSO_WM_UNIT_ID" val="diagram20181194_2*n_h_i*1_1_11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1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14"/>
  <p:tag name="KSO_WM_UNIT_ID" val="diagram20181194_2*n_h_i*1_1_11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1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15"/>
  <p:tag name="KSO_WM_UNIT_ID" val="diagram20181194_2*n_h_i*1_1_11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1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16"/>
  <p:tag name="KSO_WM_UNIT_ID" val="diagram20181194_2*n_h_i*1_1_11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1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17"/>
  <p:tag name="KSO_WM_UNIT_ID" val="diagram20181194_2*n_h_i*1_1_11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1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18"/>
  <p:tag name="KSO_WM_UNIT_ID" val="diagram20181194_2*n_h_i*1_1_11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1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19"/>
  <p:tag name="KSO_WM_UNIT_ID" val="diagram20181194_2*n_h_i*1_1_11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1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20"/>
  <p:tag name="KSO_WM_UNIT_ID" val="diagram20181194_2*n_h_i*1_1_12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18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21"/>
  <p:tag name="KSO_WM_UNIT_ID" val="diagram20181194_2*n_h_i*1_1_12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19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3"/>
  <p:tag name="KSO_WM_UNIT_ID" val="diagram20181194_2*n_h_i*1_1_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3436_1*m_h_i*1_1_3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FILL_FORE_SCHEMECOLOR_INDEX" val="5"/>
  <p:tag name="KSO_WM_UNIT_FILL_BACK_SCHEMECOLOR_INDEX" val="5"/>
  <p:tag name="KSO_WM_UNIT_FILL_TYPE" val="2"/>
  <p:tag name="KSO_WM_UNIT_TEXT_FILL_FORE_SCHEMECOLOR_INDEX" val="2"/>
  <p:tag name="KSO_WM_UNIT_TEXT_FILL_TYPE" val="1"/>
</p:tagLst>
</file>

<file path=ppt/tags/tag22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4"/>
  <p:tag name="KSO_WM_UNIT_ID" val="diagram20181194_2*n_h_i*1_1_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2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5"/>
  <p:tag name="KSO_WM_UNIT_ID" val="diagram20181194_2*n_h_i*1_1_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2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6"/>
  <p:tag name="KSO_WM_UNIT_ID" val="diagram20181194_2*n_h_i*1_1_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2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7"/>
  <p:tag name="KSO_WM_UNIT_ID" val="diagram20181194_2*n_h_i*1_1_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2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8"/>
  <p:tag name="KSO_WM_UNIT_ID" val="diagram20181194_2*n_h_i*1_1_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2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9"/>
  <p:tag name="KSO_WM_UNIT_ID" val="diagram20181194_2*n_h_i*1_1_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2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0"/>
  <p:tag name="KSO_WM_UNIT_ID" val="diagram20181194_2*n_h_i*1_1_1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2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1"/>
  <p:tag name="KSO_WM_UNIT_ID" val="diagram20181194_2*n_h_i*1_1_1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28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2"/>
  <p:tag name="KSO_WM_UNIT_ID" val="diagram20181194_2*n_h_i*1_1_1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29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4"/>
  <p:tag name="KSO_WM_UNIT_ID" val="diagram20181194_2*n_h_i*1_1_14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3436_1*m_h_i*1_2_2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30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5"/>
  <p:tag name="KSO_WM_UNIT_ID" val="diagram20181194_2*n_h_i*1_1_1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3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6"/>
  <p:tag name="KSO_WM_UNIT_ID" val="diagram20181194_2*n_h_i*1_1_16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3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7"/>
  <p:tag name="KSO_WM_UNIT_ID" val="diagram20181194_2*n_h_i*1_1_17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3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8"/>
  <p:tag name="KSO_WM_UNIT_ID" val="diagram20181194_2*n_h_i*1_1_18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3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19"/>
  <p:tag name="KSO_WM_UNIT_ID" val="diagram20181194_2*n_h_i*1_1_19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35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0"/>
  <p:tag name="KSO_WM_UNIT_ID" val="diagram20181194_2*n_h_i*1_1_20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36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1"/>
  <p:tag name="KSO_WM_UNIT_ID" val="diagram20181194_2*n_h_i*1_1_21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37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2"/>
  <p:tag name="KSO_WM_UNIT_ID" val="diagram20181194_2*n_h_i*1_1_22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38.xml><?xml version="1.0" encoding="utf-8"?>
<p:tagLst xmlns:p="http://schemas.openxmlformats.org/presentationml/2006/main">
  <p:tag name="KSO_WM_TEMPLATE_CATEGORY" val="diagram"/>
  <p:tag name="KSO_WM_TEMPLATE_INDEX" val="20181194"/>
  <p:tag name="KSO_WM_UNIT_TYPE" val="n_h_h_f"/>
  <p:tag name="KSO_WM_UNIT_INDEX" val="1_2_1_1"/>
  <p:tag name="KSO_WM_UNIT_ID" val="diagram20181194_2*n_h_h_f*1_2_1_1"/>
  <p:tag name="KSO_WM_UNIT_LAYERLEVEL" val="1_1_1_1"/>
  <p:tag name="KSO_WM_UNIT_VALUE" val="24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文本具体内容"/>
  <p:tag name="KSO_WM_UNIT_NOCLEAR" val="0"/>
  <p:tag name="KSO_WM_UNIT_DIAGRAM_ISNUMVISUAL" val="0"/>
  <p:tag name="KSO_WM_UNIT_DIAGRAM_ISREFERUNIT" val="0"/>
  <p:tag name="KSO_WM_UNIT_TEXT_FILL_FORE_SCHEMECOLOR_INDEX" val="15"/>
  <p:tag name="KSO_WM_UNIT_TEXT_FILL_TYPE" val="1"/>
</p:tagLst>
</file>

<file path=ppt/tags/tag239.xml><?xml version="1.0" encoding="utf-8"?>
<p:tagLst xmlns:p="http://schemas.openxmlformats.org/presentationml/2006/main">
  <p:tag name="KSO_WM_TEMPLATE_CATEGORY" val="diagram"/>
  <p:tag name="KSO_WM_TEMPLATE_INDEX" val="20181194"/>
  <p:tag name="KSO_WM_UNIT_TYPE" val="n_h_h_f"/>
  <p:tag name="KSO_WM_UNIT_INDEX" val="1_2_2_1"/>
  <p:tag name="KSO_WM_UNIT_ID" val="diagram20181194_2*n_h_h_f*1_2_2_1"/>
  <p:tag name="KSO_WM_UNIT_LAYERLEVEL" val="1_1_1_1"/>
  <p:tag name="KSO_WM_UNIT_VALUE" val="24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单击此处添加文本具体内容"/>
  <p:tag name="KSO_WM_UNIT_NOCLEAR" val="0"/>
  <p:tag name="KSO_WM_UNIT_DIAGRAM_ISNUMVISUAL" val="0"/>
  <p:tag name="KSO_WM_UNIT_DIAGRAM_ISREFERUNIT" val="0"/>
  <p:tag name="KSO_WM_UNIT_TEXT_FILL_FORE_SCHEMECOLOR_INDEX" val="15"/>
  <p:tag name="KSO_WM_UNIT_TEXT_FILL_TYPE" val="1"/>
</p:tagLst>
</file>

<file path=ppt/tags/tag24.xml><?xml version="1.0" encoding="utf-8"?>
<p:tagLst xmlns:p="http://schemas.openxmlformats.org/presentationml/2006/main">
  <p:tag name="KSO_WM_UNIT_PLACING_PICTURE_USER_VIEWPORT" val="{&quot;height&quot;:8591,&quot;width&quot;:16264}"/>
</p:tagLst>
</file>

<file path=ppt/tags/tag240.xml><?xml version="1.0" encoding="utf-8"?>
<p:tagLst xmlns:p="http://schemas.openxmlformats.org/presentationml/2006/main">
  <p:tag name="KSO_WM_TEMPLATE_CATEGORY" val="diagram"/>
  <p:tag name="KSO_WM_TEMPLATE_INDEX" val="20181194"/>
  <p:tag name="KSO_WM_UNIT_TYPE" val="n_h_a"/>
  <p:tag name="KSO_WM_UNIT_INDEX" val="1_1_1"/>
  <p:tag name="KSO_WM_UNIT_ID" val="diagram20181194_2*n_h_a*1_1_1"/>
  <p:tag name="KSO_WM_UNIT_LAYERLEVEL" val="1_1_1"/>
  <p:tag name="KSO_WM_UNIT_VALUE" val="4"/>
  <p:tag name="KSO_WM_UNIT_HIGHLIGHT" val="0"/>
  <p:tag name="KSO_WM_UNIT_COMPATIBLE" val="0"/>
  <p:tag name="KSO_WM_BEAUTIFY_FLAG" val="#wm#"/>
  <p:tag name="KSO_WM_TAG_VERSION" val="1.0"/>
  <p:tag name="KSO_WM_DIAGRAM_GROUP_CODE" val="n1-1"/>
  <p:tag name="KSO_WM_UNIT_PRESET_TEXT" val="添加标题"/>
  <p:tag name="KSO_WM_UNIT_ISCONTENTSTITLE" val="0"/>
  <p:tag name="KSO_WM_UNIT_NOCLEAR" val="0"/>
  <p:tag name="KSO_WM_UNIT_DIAGRAM_ISNUMVISUAL" val="0"/>
  <p:tag name="KSO_WM_UNIT_DIAGRAM_ISREFERUNIT" val="0"/>
  <p:tag name="KSO_WM_UNIT_TEXT_FILL_FORE_SCHEMECOLOR_INDEX" val="15"/>
  <p:tag name="KSO_WM_UNIT_TEXT_FILL_TYPE" val="1"/>
</p:tagLst>
</file>

<file path=ppt/tags/tag241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3"/>
  <p:tag name="KSO_WM_UNIT_ID" val="diagram20181194_2*n_h_i*1_1_2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42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5"/>
  <p:tag name="KSO_WM_UNIT_ID" val="diagram20181194_2*n_h_i*1_1_2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43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3"/>
  <p:tag name="KSO_WM_UNIT_ID" val="diagram20181194_2*n_h_i*1_1_23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15"/>
  <p:tag name="KSO_WM_UNIT_FILL_TYPE" val="1"/>
  <p:tag name="KSO_WM_UNIT_TEXT_FILL_FORE_SCHEMECOLOR_INDEX" val="13"/>
  <p:tag name="KSO_WM_UNIT_TEXT_FILL_TYPE" val="1"/>
</p:tagLst>
</file>

<file path=ppt/tags/tag244.xml><?xml version="1.0" encoding="utf-8"?>
<p:tagLst xmlns:p="http://schemas.openxmlformats.org/presentationml/2006/main">
  <p:tag name="KSO_WM_TEMPLATE_CATEGORY" val="diagram"/>
  <p:tag name="KSO_WM_TEMPLATE_INDEX" val="20181194"/>
  <p:tag name="KSO_WM_UNIT_TYPE" val="n_h_i"/>
  <p:tag name="KSO_WM_UNIT_INDEX" val="1_1_25"/>
  <p:tag name="KSO_WM_UNIT_ID" val="diagram20181194_2*n_h_i*1_1_25"/>
  <p:tag name="KSO_WM_UNIT_LAYERLEVEL" val="1_1_1"/>
  <p:tag name="KSO_WM_BEAUTIFY_FLAG" val="#wm#"/>
  <p:tag name="KSO_WM_TAG_VERSION" val="1.0"/>
  <p:tag name="KSO_WM_DIAGRAM_GROUP_CODE" val="n1-1"/>
  <p:tag name="KSO_WM_UNIT_HIGHLIGHT" val="0"/>
  <p:tag name="KSO_WM_UNIT_COMPATIBLE" val="0"/>
  <p:tag name="KSO_WM_UNIT_DIAGRAM_ISNUMVISUAL" val="0"/>
  <p:tag name="KSO_WM_UNIT_DIAGRAM_ISREFERUNIT" val="0"/>
  <p:tag name="KSO_WM_UNIT_TEXT_FILL_FORE_SCHEMECOLOR_INDEX" val="13"/>
  <p:tag name="KSO_WM_UNIT_TEXT_FILL_TYPE" val="1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3436_1*m_i*1_1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5"/>
  <p:tag name="KSO_WM_UNIT_FILL_TYPE" val="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6"/>
  <p:tag name="KSO_WM_UNIT_ID" val="diagram20203436_1*m_i*1_6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15"/>
  <p:tag name="KSO_WM_UNIT_FILL_TYPE" val="1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7"/>
  <p:tag name="KSO_WM_UNIT_ID" val="diagram20203436_1*m_i*1_7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14"/>
  <p:tag name="KSO_WM_UNIT_FILL_TYPE" val="1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8"/>
  <p:tag name="KSO_WM_UNIT_ID" val="diagram20203436_1*m_i*1_8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9"/>
  <p:tag name="KSO_WM_UNIT_ID" val="diagram20203436_1*m_i*1_9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</p:tagLst>
</file>

<file path=ppt/tags/tag25.xml><?xml version="1.0" encoding="utf-8"?>
<p:tagLst xmlns:p="http://schemas.openxmlformats.org/presentationml/2006/main">
  <p:tag name="KSO_WM_UNIT_PLACING_PICTURE_USER_VIEWPORT" val="{&quot;height&quot;:5760,&quot;width&quot;:3722}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0"/>
  <p:tag name="KSO_WM_UNIT_ID" val="diagram20203436_1*m_i*1_10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1"/>
  <p:tag name="KSO_WM_UNIT_ID" val="diagram20203436_1*m_i*1_11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2"/>
  <p:tag name="KSO_WM_UNIT_ID" val="diagram20203436_1*m_i*1_12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3"/>
  <p:tag name="KSO_WM_UNIT_ID" val="diagram20203436_1*m_i*1_13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"/>
  <p:tag name="KSO_WM_UNIT_TEXT_FILL_TYPE" val="1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03436_1*m_i*1_2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"/>
  <p:tag name="KSO_WM_UNIT_TEXT_FILL_TYPE" val="1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20203436_1*m_i*1_3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"/>
  <p:tag name="KSO_WM_UNIT_TEXT_FILL_TYPE" val="1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UNIT_ID" val="diagram20203436_1*m_i*1_4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5"/>
  <p:tag name="KSO_WM_UNIT_ID" val="diagram20203436_1*m_i*1_5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258.xml><?xml version="1.0" encoding="utf-8"?>
<p:tagLst xmlns:p="http://schemas.openxmlformats.org/presentationml/2006/main">
  <p:tag name="KSO_WM_UNIT_ISCONTENTSTITLE" val="0"/>
  <p:tag name="KSO_WM_UNIT_PRESET_TEXT" val="输入您的二级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3436_1*m_h_a*1_2_1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259.xml><?xml version="1.0" encoding="utf-8"?>
<p:tagLst xmlns:p="http://schemas.openxmlformats.org/presentationml/2006/main">
  <p:tag name="KSO_WM_UNIT_VALUE" val="105*125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03436_1*m_h_x*1_2_1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45_4*i*0"/>
  <p:tag name="KSO_WM_TEMPLATE_CATEGORY" val="diagram"/>
  <p:tag name="KSO_WM_TEMPLATE_INDEX" val="160145"/>
  <p:tag name="KSO_WM_UNIT_INDEX" val="0"/>
</p:tagLst>
</file>

<file path=ppt/tags/tag260.xml><?xml version="1.0" encoding="utf-8"?>
<p:tagLst xmlns:p="http://schemas.openxmlformats.org/presentationml/2006/main">
  <p:tag name="KSO_WM_UNIT_ISCONTENTSTITLE" val="0"/>
  <p:tag name="KSO_WM_UNIT_PRESET_TEXT" val="输入您的二级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3436_1*m_h_a*1_1_1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261.xml><?xml version="1.0" encoding="utf-8"?>
<p:tagLst xmlns:p="http://schemas.openxmlformats.org/presentationml/2006/main">
  <p:tag name="KSO_WM_UNIT_VALUE" val="140*139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03436_1*m_h_x*1_1_1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3436_1*m_h_i*1_2_3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  <p:tag name="KSO_WM_UNIT_TEXT_FILL_FORE_SCHEMECOLOR_INDEX" val="2"/>
  <p:tag name="KSO_WM_UNIT_TEXT_FILL_TYPE" val="1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3436_1*m_h_i*1_1_2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3436_1*m_h_i*1_1_3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FILL_FORE_SCHEMECOLOR_INDEX" val="5"/>
  <p:tag name="KSO_WM_UNIT_FILL_BACK_SCHEMECOLOR_INDEX" val="5"/>
  <p:tag name="KSO_WM_UNIT_FILL_TYPE" val="2"/>
  <p:tag name="KSO_WM_UNIT_TEXT_FILL_FORE_SCHEMECOLOR_INDEX" val="2"/>
  <p:tag name="KSO_WM_UNIT_TEXT_FILL_TYPE" val="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3436_1*m_h_i*1_2_2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3436_1*m_h_i*1_1_3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FILL_FORE_SCHEMECOLOR_INDEX" val="5"/>
  <p:tag name="KSO_WM_UNIT_FILL_BACK_SCHEMECOLOR_INDEX" val="5"/>
  <p:tag name="KSO_WM_UNIT_FILL_TYPE" val="2"/>
  <p:tag name="KSO_WM_UNIT_TEXT_FILL_FORE_SCHEMECOLOR_INDEX" val="2"/>
  <p:tag name="KSO_WM_UNIT_TEXT_FILL_TYPE" val="1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3436_1*m_h_i*1_2_2"/>
  <p:tag name="KSO_WM_TEMPLATE_CATEGORY" val="diagram"/>
  <p:tag name="KSO_WM_TEMPLATE_INDEX" val="20203436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68.xml><?xml version="1.0" encoding="utf-8"?>
<p:tagLst xmlns:p="http://schemas.openxmlformats.org/presentationml/2006/main">
  <p:tag name="KSO_WM_UNIT_TABLE_BEAUTIFY" val="smartTable{80a961a5-abfe-4c7d-936a-6ee8e68ff6dc}"/>
</p:tagLst>
</file>

<file path=ppt/tags/tag26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2"/>
  <p:tag name="KSO_WM_UNIT_MEDIACOVER_BTNRECT" val="5966*3499*0*0"/>
</p:tagLst>
</file>

<file path=ppt/tags/tag27.xml><?xml version="1.0" encoding="utf-8"?>
<p:tagLst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1"/>
  <p:tag name="KSO_WM_UNIT_ID" val="diagram160145_4*l_i*1_1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70.xml><?xml version="1.0" encoding="utf-8"?>
<p:tagLst xmlns:p="http://schemas.openxmlformats.org/presentationml/2006/main">
  <p:tag name="RAINPROBLEM" val="ProblemBody"/>
</p:tagLst>
</file>

<file path=ppt/tags/tag271.xml><?xml version="1.0" encoding="utf-8"?>
<p:tagLst xmlns:p="http://schemas.openxmlformats.org/presentationml/2006/main">
  <p:tag name="RAINPROBLEM" val="ProblemItem"/>
</p:tagLst>
</file>

<file path=ppt/tags/tag272.xml><?xml version="1.0" encoding="utf-8"?>
<p:tagLst xmlns:p="http://schemas.openxmlformats.org/presentationml/2006/main">
  <p:tag name="RAINPROBLEM" val="ProblemItem"/>
</p:tagLst>
</file>

<file path=ppt/tags/tag273.xml><?xml version="1.0" encoding="utf-8"?>
<p:tagLst xmlns:p="http://schemas.openxmlformats.org/presentationml/2006/main">
  <p:tag name="RAINPROBLEM" val="ProblemItem"/>
</p:tagLst>
</file>

<file path=ppt/tags/tag274.xml><?xml version="1.0" encoding="utf-8"?>
<p:tagLst xmlns:p="http://schemas.openxmlformats.org/presentationml/2006/main">
  <p:tag name="RAINPROBLEM" val="ProblemItem"/>
</p:tagLst>
</file>

<file path=ppt/tags/tag275.xml><?xml version="1.0" encoding="utf-8"?>
<p:tagLst xmlns:p="http://schemas.openxmlformats.org/presentationml/2006/main">
  <p:tag name="RAINPROBLEM" val="ProblemBullet"/>
  <p:tag name="RAINPROBLEMTYPE" val="MultipleChoiceMA"/>
  <p:tag name="RAINBULLET" val="Wrong"/>
</p:tagLst>
</file>

<file path=ppt/tags/tag276.xml><?xml version="1.0" encoding="utf-8"?>
<p:tagLst xmlns:p="http://schemas.openxmlformats.org/presentationml/2006/main">
  <p:tag name="RAINPROBLEM" val="ProblemBullet"/>
  <p:tag name="RAINPROBLEMTYPE" val="MultipleChoiceMA"/>
  <p:tag name="RAINBULLET" val="Wrong"/>
</p:tagLst>
</file>

<file path=ppt/tags/tag277.xml><?xml version="1.0" encoding="utf-8"?>
<p:tagLst xmlns:p="http://schemas.openxmlformats.org/presentationml/2006/main">
  <p:tag name="RAINPROBLEM" val="ProblemBullet"/>
  <p:tag name="RAINPROBLEMTYPE" val="MultipleChoiceMA"/>
  <p:tag name="RAINBULLET" val="Wrong"/>
</p:tagLst>
</file>

<file path=ppt/tags/tag278.xml><?xml version="1.0" encoding="utf-8"?>
<p:tagLst xmlns:p="http://schemas.openxmlformats.org/presentationml/2006/main">
  <p:tag name="RAINPROBLEM" val="ProblemBullet"/>
  <p:tag name="RAINPROBLEMTYPE" val="MultipleChoiceMA"/>
  <p:tag name="RAINBULLET" val="Wrong"/>
</p:tagLst>
</file>

<file path=ppt/tags/tag279.xml><?xml version="1.0" encoding="utf-8"?>
<p:tagLst xmlns:p="http://schemas.openxmlformats.org/presentationml/2006/main">
  <p:tag name="RAINPROBLEM" val="ProblemItem"/>
</p:tagLst>
</file>

<file path=ppt/tags/tag28.xml><?xml version="1.0" encoding="utf-8"?>
<p:tagLst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1_1"/>
  <p:tag name="KSO_WM_UNIT_ID" val="diagram160145_4*l_h_f*1_1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280.xml><?xml version="1.0" encoding="utf-8"?>
<p:tagLst xmlns:p="http://schemas.openxmlformats.org/presentationml/2006/main">
  <p:tag name="RAINPROBLEM" val="ProblemBullet"/>
  <p:tag name="RAINPROBLEMTYPE" val="MultipleChoiceMA"/>
  <p:tag name="RAINBULLET" val="Wrong"/>
</p:tagLst>
</file>

<file path=ppt/tags/tag281.xml><?xml version="1.0" encoding="utf-8"?>
<p:tagLst xmlns:p="http://schemas.openxmlformats.org/presentationml/2006/main">
  <p:tag name="RAINPROBLEM" val="ProblemItem"/>
</p:tagLst>
</file>

<file path=ppt/tags/tag282.xml><?xml version="1.0" encoding="utf-8"?>
<p:tagLst xmlns:p="http://schemas.openxmlformats.org/presentationml/2006/main">
  <p:tag name="RAINPROBLEM" val="ProblemBullet"/>
  <p:tag name="RAINPROBLEMTYPE" val="MultipleChoiceMA"/>
  <p:tag name="RAINBULLET" val="Wrong"/>
</p:tagLst>
</file>

<file path=ppt/tags/tag283.xml><?xml version="1.0" encoding="utf-8"?>
<p:tagLst xmlns:p="http://schemas.openxmlformats.org/presentationml/2006/main">
  <p:tag name="KSO_WM_UNIT_PLACING_PICTURE_USER_VIEWPORT" val="{&quot;height&quot;:5803,&quot;width&quot;:3453}"/>
</p:tagLst>
</file>

<file path=ppt/tags/tag28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226*3822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9.xml><?xml version="1.0" encoding="utf-8"?>
<p:tagLst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2"/>
  <p:tag name="KSO_WM_UNIT_ID" val="diagram160145_4*l_i*1_2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7"/>
  <p:tag name="KSO_WM_UNIT_ID" val="diagram20203436_1*m_i*1_7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14"/>
  <p:tag name="KSO_WM_UNIT_FILL_TYPE" val="1"/>
</p:tagLst>
</file>

<file path=ppt/tags/tag3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45_4*i*7"/>
  <p:tag name="KSO_WM_TEMPLATE_CATEGORY" val="diagram"/>
  <p:tag name="KSO_WM_TEMPLATE_INDEX" val="160145"/>
  <p:tag name="KSO_WM_UNIT_INDEX" val="7"/>
</p:tagLst>
</file>

<file path=ppt/tags/tag31.xml><?xml version="1.0" encoding="utf-8"?>
<p:tagLst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3"/>
  <p:tag name="KSO_WM_UNIT_ID" val="diagram160145_4*l_i*1_3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2_1"/>
  <p:tag name="KSO_WM_UNIT_ID" val="diagram160145_4*l_h_f*1_2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4"/>
  <p:tag name="KSO_WM_UNIT_ID" val="diagram160145_4*l_i*1_4"/>
  <p:tag name="KSO_WM_UNIT_CLEAR" val="1"/>
  <p:tag name="KSO_WM_UNIT_LAYERLEVEL" val="1_1"/>
  <p:tag name="KSO_WM_BEAUTIFY_FLAG" val="#wm#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45_4*i*14"/>
  <p:tag name="KSO_WM_TEMPLATE_CATEGORY" val="diagram"/>
  <p:tag name="KSO_WM_TEMPLATE_INDEX" val="160145"/>
  <p:tag name="KSO_WM_UNIT_INDEX" val="14"/>
</p:tagLst>
</file>

<file path=ppt/tags/tag35.xml><?xml version="1.0" encoding="utf-8"?>
<p:tagLst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5"/>
  <p:tag name="KSO_WM_UNIT_ID" val="diagram160145_4*l_i*1_5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TEMPLATE_CATEGORY" val="diagram"/>
  <p:tag name="KSO_WM_TEMPLATE_INDEX" val="160145"/>
  <p:tag name="KSO_WM_TAG_VERSION" val="1.0"/>
  <p:tag name="KSO_WM_UNIT_TYPE" val="l_h_f"/>
  <p:tag name="KSO_WM_UNIT_INDEX" val="1_3_1"/>
  <p:tag name="KSO_WM_UNIT_ID" val="diagram160145_4*l_h_f*1_3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UNIT_PRESET_TEXT_INDEX" val="4"/>
  <p:tag name="KSO_WM_UNIT_PRESET_TEXT_LEN" val="26"/>
  <p:tag name="KSO_WM_DIAGRAM_GROUP_CODE" val="l1-1"/>
  <p:tag name="KSO_WM_UNIT_FILL_FORE_SCHEMECOLOR_INDEX" val="16"/>
  <p:tag name="KSO_WM_UNIT_FILL_TYPE" val="1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TEMPLATE_CATEGORY" val="diagram"/>
  <p:tag name="KSO_WM_TEMPLATE_INDEX" val="160145"/>
  <p:tag name="KSO_WM_TAG_VERSION" val="1.0"/>
  <p:tag name="KSO_WM_UNIT_TYPE" val="l_i"/>
  <p:tag name="KSO_WM_UNIT_INDEX" val="1_6"/>
  <p:tag name="KSO_WM_UNIT_ID" val="diagram160145_4*l_i*1_6"/>
  <p:tag name="KSO_WM_UNIT_CLEAR" val="1"/>
  <p:tag name="KSO_WM_UNIT_LAYERLEVEL" val="1_1"/>
  <p:tag name="KSO_WM_BEAUTIFY_FLAG" val="#wm#"/>
  <p:tag name="KSO_WM_DIAGRAM_GROUP_CODE" val="l1-1"/>
  <p:tag name="KSO_WM_UNIT_FILL_FORE_SCHEMECOLOR_INDEX" val="7"/>
  <p:tag name="KSO_WM_UNIT_FILL_TYPE" val="1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4_3*i*0"/>
  <p:tag name="KSO_WM_TEMPLATE_CATEGORY" val="diagram"/>
  <p:tag name="KSO_WM_TEMPLATE_INDEX" val="20181204"/>
  <p:tag name="KSO_WM_UNIT_INDEX" val="0"/>
</p:tagLst>
</file>

<file path=ppt/tags/tag39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1"/>
  <p:tag name="KSO_WM_UNIT_ID" val="diagram20181204_3*l_h_i*1_1_1"/>
  <p:tag name="KSO_WM_UNIT_LAYERLEVEL" val="1_1_1"/>
  <p:tag name="KSO_WM_BEAUTIFY_FLAG" val="#wm#"/>
  <p:tag name="KSO_WM_TAG_VERSION" val="1.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8"/>
  <p:tag name="KSO_WM_UNIT_ID" val="diagram20203436_1*m_i*1_8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</p:tagLst>
</file>

<file path=ppt/tags/tag40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2"/>
  <p:tag name="KSO_WM_UNIT_ID" val="diagram20181204_3*l_h_i*1_1_2"/>
  <p:tag name="KSO_WM_UNIT_LAYERLEVEL" val="1_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3"/>
  <p:tag name="KSO_WM_UNIT_ID" val="diagram20181204_3*l_h_i*1_1_3"/>
  <p:tag name="KSO_WM_UNIT_LAYERLEVEL" val="1_1_1"/>
  <p:tag name="KSO_WM_BEAUTIFY_FLAG" val="#wm#"/>
  <p:tag name="KSO_WM_TAG_VERSION" val="1.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4"/>
  <p:tag name="KSO_WM_UNIT_ID" val="diagram20181204_3*l_h_i*1_1_4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43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5"/>
  <p:tag name="KSO_WM_UNIT_ID" val="diagram20181204_3*l_h_i*1_1_5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6"/>
  <p:tag name="KSO_WM_UNIT_ID" val="diagram20181204_3*l_h_i*1_1_6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45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7"/>
  <p:tag name="KSO_WM_UNIT_ID" val="diagram20181204_3*l_h_i*1_1_7"/>
  <p:tag name="KSO_WM_UNIT_LAYERLEVEL" val="1_1_1"/>
  <p:tag name="KSO_WM_BEAUTIFY_FLAG" val="#wm#"/>
  <p:tag name="KSO_WM_TAG_VERSION" val="1.0"/>
  <p:tag name="KSO_WM_DIAGRAM_GROUP_CODE" val="l1-1"/>
  <p:tag name="KSO_WM_UNIT_FILL_FORE_SCHEMECOLOR_INDEX" val="4"/>
  <p:tag name="KSO_WM_UNIT_FILL_TYPE" val="1"/>
  <p:tag name="KSO_WM_UNIT_TEXT_FILL_FORE_SCHEMECOLOR_INDEX" val="13"/>
  <p:tag name="KSO_WM_UNIT_TEXT_FILL_TYPE" val="1"/>
</p:tagLst>
</file>

<file path=ppt/tags/tag46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8"/>
  <p:tag name="KSO_WM_UNIT_ID" val="diagram20181204_3*l_h_i*1_1_8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TEMPLATE_CATEGORY" val="diagram"/>
  <p:tag name="KSO_WM_TEMPLATE_INDEX" val="20181204"/>
  <p:tag name="KSO_WM_UNIT_TYPE" val="l_h_f"/>
  <p:tag name="KSO_WM_UNIT_INDEX" val="1_1_1"/>
  <p:tag name="KSO_WM_UNIT_ID" val="diagram20181204_3*l_h_f*1_1_1"/>
  <p:tag name="KSO_WM_UNIT_LAYERLEVEL" val="1_1_1"/>
  <p:tag name="KSO_WM_UNIT_VALUE" val="12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请在这里输入您的内容文字"/>
  <p:tag name="KSO_WM_UNIT_TEXT_FILL_FORE_SCHEMECOLOR_INDEX" val="14"/>
  <p:tag name="KSO_WM_UNIT_TEXT_FILL_TYPE" val="1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1_2*i*0"/>
  <p:tag name="KSO_WM_TEMPLATE_CATEGORY" val="diagram"/>
  <p:tag name="KSO_WM_TEMPLATE_INDEX" val="160071"/>
  <p:tag name="KSO_WM_UNIT_INDEX" val="0"/>
</p:tagLst>
</file>

<file path=ppt/tags/tag49.xml><?xml version="1.0" encoding="utf-8"?>
<p:tagLst xmlns:p="http://schemas.openxmlformats.org/presentationml/2006/main">
  <p:tag name="KSO_WM_UNIT_CLEAR" val="1"/>
  <p:tag name="KSO_WM_TEMPLATE_CATEGORY" val="diagram"/>
  <p:tag name="KSO_WM_TEMPLATE_INDEX" val="160071"/>
  <p:tag name="KSO_WM_UNIT_TYPE" val="n_h_i"/>
  <p:tag name="KSO_WM_UNIT_INDEX" val="1_2_2"/>
  <p:tag name="KSO_WM_UNIT_ID" val="diagram160071_2*n_h_i*1_2_2"/>
  <p:tag name="KSO_WM_UNIT_LAYERLEVEL" val="1_1_1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9"/>
  <p:tag name="KSO_WM_UNIT_ID" val="diagram20203436_1*m_i*1_9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</p:tagLst>
</file>

<file path=ppt/tags/tag50.xml><?xml version="1.0" encoding="utf-8"?>
<p:tagLst xmlns:p="http://schemas.openxmlformats.org/presentationml/2006/main">
  <p:tag name="KSO_WM_TEMPLATE_CATEGORY" val="diagram"/>
  <p:tag name="KSO_WM_TEMPLATE_INDEX" val="160071"/>
  <p:tag name="KSO_WM_TAG_VERSION" val="1.0"/>
  <p:tag name="KSO_WM_BEAUTIFY_FLAG" val="#wm#"/>
  <p:tag name="KSO_WM_UNIT_TYPE" val="n_h_f"/>
  <p:tag name="KSO_WM_UNIT_INDEX" val="1_2_1"/>
  <p:tag name="KSO_WM_UNIT_ID" val="diagram160071_2*n_h_f*1_2_1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n1-1"/>
  <p:tag name="KSO_WM_UNIT_PRESET_TEXT" val="LOREM"/>
  <p:tag name="KSO_WM_UNIT_TEXT_FILL_FORE_SCHEMECOLOR_INDEX" val="14"/>
  <p:tag name="KSO_WM_UNIT_TEXT_FILL_TYPE" val="1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1_2*i*5"/>
  <p:tag name="KSO_WM_TEMPLATE_CATEGORY" val="diagram"/>
  <p:tag name="KSO_WM_TEMPLATE_INDEX" val="160071"/>
  <p:tag name="KSO_WM_UNIT_INDEX" val="5"/>
</p:tagLst>
</file>

<file path=ppt/tags/tag52.xml><?xml version="1.0" encoding="utf-8"?>
<p:tagLst xmlns:p="http://schemas.openxmlformats.org/presentationml/2006/main">
  <p:tag name="KSO_WM_UNIT_CLEAR" val="1"/>
  <p:tag name="KSO_WM_TEMPLATE_CATEGORY" val="diagram"/>
  <p:tag name="KSO_WM_TEMPLATE_INDEX" val="160071"/>
  <p:tag name="KSO_WM_UNIT_TYPE" val="n_h_i"/>
  <p:tag name="KSO_WM_UNIT_INDEX" val="1_2_1"/>
  <p:tag name="KSO_WM_UNIT_ID" val="diagram160071_2*n_h_i*1_2_1"/>
  <p:tag name="KSO_WM_UNIT_LAYERLEVEL" val="1_1_1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3.xml><?xml version="1.0" encoding="utf-8"?>
<p:tagLst xmlns:p="http://schemas.openxmlformats.org/presentationml/2006/main">
  <p:tag name="KSO_WM_TEMPLATE_CATEGORY" val="diagram"/>
  <p:tag name="KSO_WM_TEMPLATE_INDEX" val="160071"/>
  <p:tag name="KSO_WM_TAG_VERSION" val="1.0"/>
  <p:tag name="KSO_WM_BEAUTIFY_FLAG" val="#wm#"/>
  <p:tag name="KSO_WM_UNIT_TYPE" val="n_h_f"/>
  <p:tag name="KSO_WM_UNIT_INDEX" val="1_2_2"/>
  <p:tag name="KSO_WM_UNIT_ID" val="diagram160071_2*n_h_f*1_2_2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n1-1"/>
  <p:tag name="KSO_WM_UNIT_PRESET_TEXT" val="LOREM"/>
  <p:tag name="KSO_WM_UNIT_TEXT_FILL_FORE_SCHEMECOLOR_INDEX" val="14"/>
  <p:tag name="KSO_WM_UNIT_TEXT_FILL_TYPE" val="1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1_2*i*10"/>
  <p:tag name="KSO_WM_TEMPLATE_CATEGORY" val="diagram"/>
  <p:tag name="KSO_WM_TEMPLATE_INDEX" val="160071"/>
  <p:tag name="KSO_WM_UNIT_INDEX" val="10"/>
</p:tagLst>
</file>

<file path=ppt/tags/tag55.xml><?xml version="1.0" encoding="utf-8"?>
<p:tagLst xmlns:p="http://schemas.openxmlformats.org/presentationml/2006/main">
  <p:tag name="KSO_WM_UNIT_CLEAR" val="1"/>
  <p:tag name="KSO_WM_TEMPLATE_CATEGORY" val="diagram"/>
  <p:tag name="KSO_WM_TEMPLATE_INDEX" val="160071"/>
  <p:tag name="KSO_WM_UNIT_TYPE" val="n_h_i"/>
  <p:tag name="KSO_WM_UNIT_INDEX" val="1_2_4"/>
  <p:tag name="KSO_WM_UNIT_ID" val="diagram160071_2*n_h_i*1_2_4"/>
  <p:tag name="KSO_WM_UNIT_LAYERLEVEL" val="1_1_1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6.xml><?xml version="1.0" encoding="utf-8"?>
<p:tagLst xmlns:p="http://schemas.openxmlformats.org/presentationml/2006/main">
  <p:tag name="KSO_WM_TEMPLATE_CATEGORY" val="diagram"/>
  <p:tag name="KSO_WM_TEMPLATE_INDEX" val="160071"/>
  <p:tag name="KSO_WM_TAG_VERSION" val="1.0"/>
  <p:tag name="KSO_WM_BEAUTIFY_FLAG" val="#wm#"/>
  <p:tag name="KSO_WM_UNIT_TYPE" val="n_h_f"/>
  <p:tag name="KSO_WM_UNIT_INDEX" val="1_2_3"/>
  <p:tag name="KSO_WM_UNIT_ID" val="diagram160071_2*n_h_f*1_2_3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n1-1"/>
  <p:tag name="KSO_WM_UNIT_PRESET_TEXT" val="LOREM"/>
  <p:tag name="KSO_WM_UNIT_TEXT_FILL_FORE_SCHEMECOLOR_INDEX" val="14"/>
  <p:tag name="KSO_WM_UNIT_TEXT_FILL_TYPE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1_2*i*15"/>
  <p:tag name="KSO_WM_TEMPLATE_CATEGORY" val="diagram"/>
  <p:tag name="KSO_WM_TEMPLATE_INDEX" val="160071"/>
  <p:tag name="KSO_WM_UNIT_INDEX" val="15"/>
</p:tagLst>
</file>

<file path=ppt/tags/tag58.xml><?xml version="1.0" encoding="utf-8"?>
<p:tagLst xmlns:p="http://schemas.openxmlformats.org/presentationml/2006/main">
  <p:tag name="KSO_WM_UNIT_CLEAR" val="1"/>
  <p:tag name="KSO_WM_TEMPLATE_CATEGORY" val="diagram"/>
  <p:tag name="KSO_WM_TEMPLATE_INDEX" val="160071"/>
  <p:tag name="KSO_WM_UNIT_TYPE" val="n_h_i"/>
  <p:tag name="KSO_WM_UNIT_INDEX" val="1_2_3"/>
  <p:tag name="KSO_WM_UNIT_ID" val="diagram160071_2*n_h_i*1_2_3"/>
  <p:tag name="KSO_WM_UNIT_LAYERLEVEL" val="1_1_1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9.xml><?xml version="1.0" encoding="utf-8"?>
<p:tagLst xmlns:p="http://schemas.openxmlformats.org/presentationml/2006/main">
  <p:tag name="KSO_WM_TEMPLATE_CATEGORY" val="diagram"/>
  <p:tag name="KSO_WM_TEMPLATE_INDEX" val="160071"/>
  <p:tag name="KSO_WM_TAG_VERSION" val="1.0"/>
  <p:tag name="KSO_WM_BEAUTIFY_FLAG" val="#wm#"/>
  <p:tag name="KSO_WM_UNIT_TYPE" val="n_h_f"/>
  <p:tag name="KSO_WM_UNIT_INDEX" val="1_2_4"/>
  <p:tag name="KSO_WM_UNIT_ID" val="diagram160071_2*n_h_f*1_2_4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n1-1"/>
  <p:tag name="KSO_WM_UNIT_PRESET_TEXT" val="LOREM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0"/>
  <p:tag name="KSO_WM_UNIT_ID" val="diagram20203436_1*m_i*1_10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</p:tagLst>
</file>

<file path=ppt/tags/tag60.xml><?xml version="1.0" encoding="utf-8"?>
<p:tagLst xmlns:p="http://schemas.openxmlformats.org/presentationml/2006/main">
  <p:tag name="KSO_WM_TEMPLATE_CATEGORY" val="diagram"/>
  <p:tag name="KSO_WM_TEMPLATE_INDEX" val="160071"/>
  <p:tag name="KSO_WM_TAG_VERSION" val="1.0"/>
  <p:tag name="KSO_WM_BEAUTIFY_FLAG" val="#wm#"/>
  <p:tag name="KSO_WM_UNIT_TYPE" val="n_h_f"/>
  <p:tag name="KSO_WM_UNIT_INDEX" val="1_1_1"/>
  <p:tag name="KSO_WM_UNIT_ID" val="diagram160071_2*n_h_f*1_1_1"/>
  <p:tag name="KSO_WM_UNIT_CLEAR" val="1"/>
  <p:tag name="KSO_WM_UNIT_LAYERLEVEL" val="1_1_1"/>
  <p:tag name="KSO_WM_UNIT_VALUE" val="9"/>
  <p:tag name="KSO_WM_UNIT_HIGHLIGHT" val="0"/>
  <p:tag name="KSO_WM_UNIT_COMPATIBLE" val="0"/>
  <p:tag name="KSO_WM_UNIT_PRESET_TEXT_INDEX" val="4"/>
  <p:tag name="KSO_WM_UNIT_PRESET_TEXT_LEN" val="12"/>
  <p:tag name="KSO_WM_DIAGRAM_GROUP_CODE" val="n1-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1_2*i*5"/>
  <p:tag name="KSO_WM_TEMPLATE_CATEGORY" val="diagram"/>
  <p:tag name="KSO_WM_TEMPLATE_INDEX" val="160071"/>
  <p:tag name="KSO_WM_UNIT_INDEX" val="5"/>
</p:tagLst>
</file>

<file path=ppt/tags/tag62.xml><?xml version="1.0" encoding="utf-8"?>
<p:tagLst xmlns:p="http://schemas.openxmlformats.org/presentationml/2006/main">
  <p:tag name="KSO_WM_UNIT_CLEAR" val="1"/>
  <p:tag name="KSO_WM_TEMPLATE_CATEGORY" val="diagram"/>
  <p:tag name="KSO_WM_TEMPLATE_INDEX" val="160071"/>
  <p:tag name="KSO_WM_UNIT_TYPE" val="n_h_i"/>
  <p:tag name="KSO_WM_UNIT_INDEX" val="1_2_1"/>
  <p:tag name="KSO_WM_UNIT_ID" val="diagram160071_2*n_h_i*1_2_1"/>
  <p:tag name="KSO_WM_UNIT_LAYERLEVEL" val="1_1_1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3.xml><?xml version="1.0" encoding="utf-8"?>
<p:tagLst xmlns:p="http://schemas.openxmlformats.org/presentationml/2006/main">
  <p:tag name="KSO_WM_TEMPLATE_CATEGORY" val="diagram"/>
  <p:tag name="KSO_WM_TEMPLATE_INDEX" val="160071"/>
  <p:tag name="KSO_WM_TAG_VERSION" val="1.0"/>
  <p:tag name="KSO_WM_BEAUTIFY_FLAG" val="#wm#"/>
  <p:tag name="KSO_WM_UNIT_TYPE" val="n_h_f"/>
  <p:tag name="KSO_WM_UNIT_INDEX" val="1_2_2"/>
  <p:tag name="KSO_WM_UNIT_ID" val="diagram160071_2*n_h_f*1_2_2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n1-1"/>
  <p:tag name="KSO_WM_UNIT_PRESET_TEXT" val="LOREM"/>
  <p:tag name="KSO_WM_UNIT_TEXT_FILL_FORE_SCHEMECOLOR_INDEX" val="14"/>
  <p:tag name="KSO_WM_UNIT_TEXT_FILL_TYPE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071_2*i*15"/>
  <p:tag name="KSO_WM_TEMPLATE_CATEGORY" val="diagram"/>
  <p:tag name="KSO_WM_TEMPLATE_INDEX" val="160071"/>
  <p:tag name="KSO_WM_UNIT_INDEX" val="15"/>
</p:tagLst>
</file>

<file path=ppt/tags/tag65.xml><?xml version="1.0" encoding="utf-8"?>
<p:tagLst xmlns:p="http://schemas.openxmlformats.org/presentationml/2006/main">
  <p:tag name="KSO_WM_UNIT_CLEAR" val="1"/>
  <p:tag name="KSO_WM_TEMPLATE_CATEGORY" val="diagram"/>
  <p:tag name="KSO_WM_TEMPLATE_INDEX" val="160071"/>
  <p:tag name="KSO_WM_UNIT_TYPE" val="n_h_i"/>
  <p:tag name="KSO_WM_UNIT_INDEX" val="1_2_3"/>
  <p:tag name="KSO_WM_UNIT_ID" val="diagram160071_2*n_h_i*1_2_3"/>
  <p:tag name="KSO_WM_UNIT_LAYERLEVEL" val="1_1_1"/>
  <p:tag name="KSO_WM_BEAUTIFY_FLAG" val="#wm#"/>
  <p:tag name="KSO_WM_TAG_VERSION" val="1.0"/>
  <p:tag name="KSO_WM_DIAGRAM_GROUP_CODE" val="n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6.xml><?xml version="1.0" encoding="utf-8"?>
<p:tagLst xmlns:p="http://schemas.openxmlformats.org/presentationml/2006/main">
  <p:tag name="KSO_WM_TEMPLATE_CATEGORY" val="diagram"/>
  <p:tag name="KSO_WM_TEMPLATE_INDEX" val="160071"/>
  <p:tag name="KSO_WM_TAG_VERSION" val="1.0"/>
  <p:tag name="KSO_WM_BEAUTIFY_FLAG" val="#wm#"/>
  <p:tag name="KSO_WM_UNIT_TYPE" val="n_h_f"/>
  <p:tag name="KSO_WM_UNIT_INDEX" val="1_2_4"/>
  <p:tag name="KSO_WM_UNIT_ID" val="diagram160071_2*n_h_f*1_2_4"/>
  <p:tag name="KSO_WM_UNIT_CLEAR" val="1"/>
  <p:tag name="KSO_WM_UNIT_LAYERLEVEL" val="1_1_1"/>
  <p:tag name="KSO_WM_UNIT_VALUE" val="8"/>
  <p:tag name="KSO_WM_UNIT_HIGHLIGHT" val="0"/>
  <p:tag name="KSO_WM_UNIT_COMPATIBLE" val="0"/>
  <p:tag name="KSO_WM_DIAGRAM_GROUP_CODE" val="n1-1"/>
  <p:tag name="KSO_WM_UNIT_PRESET_TEXT" val="LOREM"/>
  <p:tag name="KSO_WM_UNIT_TEXT_FILL_FORE_SCHEMECOLOR_INDEX" val="14"/>
  <p:tag name="KSO_WM_UNIT_TEX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4_3*i*36"/>
  <p:tag name="KSO_WM_TEMPLATE_CATEGORY" val="diagram"/>
  <p:tag name="KSO_WM_TEMPLATE_INDEX" val="20181204"/>
  <p:tag name="KSO_WM_UNIT_INDEX" val="36"/>
</p:tagLst>
</file>

<file path=ppt/tags/tag68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3_1"/>
  <p:tag name="KSO_WM_UNIT_ID" val="diagram20181204_3*l_h_i*1_3_1"/>
  <p:tag name="KSO_WM_UNIT_LAYERLEVEL" val="1_1_1"/>
  <p:tag name="KSO_WM_BEAUTIFY_FLAG" val="#wm#"/>
  <p:tag name="KSO_WM_TAG_VERSION" val="1.0"/>
  <p:tag name="KSO_WM_DIAGRAM_GROUP_CODE" val="l1-1"/>
  <p:tag name="KSO_WM_UNIT_FILL_FORE_SCHEMECOLOR_INDEX" val="4"/>
  <p:tag name="KSO_WM_UNIT_FILL_TYPE" val="1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3_2"/>
  <p:tag name="KSO_WM_UNIT_ID" val="diagram20181204_3*l_h_i*1_3_2"/>
  <p:tag name="KSO_WM_UNIT_LAYERLEVEL" val="1_1_1"/>
  <p:tag name="KSO_WM_BEAUTIFY_FLAG" val="#wm#"/>
  <p:tag name="KSO_WM_TAG_VERSION" val="1.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1"/>
  <p:tag name="KSO_WM_UNIT_ID" val="diagram20203436_1*m_i*1_11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</p:tagLst>
</file>

<file path=ppt/tags/tag70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3_3"/>
  <p:tag name="KSO_WM_UNIT_ID" val="diagram20181204_3*l_h_i*1_3_3"/>
  <p:tag name="KSO_WM_UNIT_LAYERLEVEL" val="1_1_1"/>
  <p:tag name="KSO_WM_BEAUTIFY_FLAG" val="#wm#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3_4"/>
  <p:tag name="KSO_WM_UNIT_ID" val="diagram20181204_3*l_h_i*1_3_4"/>
  <p:tag name="KSO_WM_UNIT_LAYERLEVEL" val="1_1_1"/>
  <p:tag name="KSO_WM_BEAUTIFY_FLAG" val="#wm#"/>
  <p:tag name="KSO_WM_TAG_VERSION" val="1.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3_5"/>
  <p:tag name="KSO_WM_UNIT_ID" val="diagram20181204_3*l_h_i*1_3_5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3_6"/>
  <p:tag name="KSO_WM_UNIT_ID" val="diagram20181204_3*l_h_i*1_3_6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3_7"/>
  <p:tag name="KSO_WM_UNIT_ID" val="diagram20181204_3*l_h_i*1_3_7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75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3_8"/>
  <p:tag name="KSO_WM_UNIT_ID" val="diagram20181204_3*l_h_i*1_3_8"/>
  <p:tag name="KSO_WM_UNIT_LAYERLEVEL" val="1_1_1"/>
  <p:tag name="KSO_WM_BEAUTIFY_FLAG" val="#wm#"/>
  <p:tag name="KSO_WM_TAG_VERSION" val="1.0"/>
  <p:tag name="KSO_WM_DIAGRAM_GROUP_CODE" val="l1-1"/>
  <p:tag name="KSO_WM_UNIT_FILL_FORE_SCHEMECOLOR_INDEX" val="4"/>
  <p:tag name="KSO_WM_UNIT_FILL_TYPE" val="1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3_9"/>
  <p:tag name="KSO_WM_UNIT_ID" val="diagram20181204_3*l_h_i*1_3_9"/>
  <p:tag name="KSO_WM_UNIT_LAYERLEVEL" val="1_1_1"/>
  <p:tag name="KSO_WM_BEAUTIFY_FLAG" val="#wm#"/>
  <p:tag name="KSO_WM_TAG_VERSION" val="1.0"/>
  <p:tag name="KSO_WM_DIAGRAM_GROUP_CODE" val="l1-1"/>
  <p:tag name="KSO_WM_UNIT_FILL_FORE_SCHEMECOLOR_INDEX" val="4"/>
  <p:tag name="KSO_WM_UNIT_FILL_TYPE" val="1"/>
  <p:tag name="KSO_WM_UNIT_TEXT_FILL_FORE_SCHEMECOLOR_INDEX" val="13"/>
  <p:tag name="KSO_WM_UNIT_TEXT_FILL_TYPE" val="1"/>
</p:tagLst>
</file>

<file path=ppt/tags/tag77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3_10"/>
  <p:tag name="KSO_WM_UNIT_ID" val="diagram20181204_3*l_h_i*1_3_10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78.xml><?xml version="1.0" encoding="utf-8"?>
<p:tagLst xmlns:p="http://schemas.openxmlformats.org/presentationml/2006/main">
  <p:tag name="KSO_WM_TEMPLATE_CATEGORY" val="diagram"/>
  <p:tag name="KSO_WM_TEMPLATE_INDEX" val="20181204"/>
  <p:tag name="KSO_WM_UNIT_TYPE" val="l_h_f"/>
  <p:tag name="KSO_WM_UNIT_INDEX" val="1_3_1"/>
  <p:tag name="KSO_WM_UNIT_ID" val="diagram20181204_3*l_h_f*1_3_1"/>
  <p:tag name="KSO_WM_UNIT_LAYERLEVEL" val="1_1_1"/>
  <p:tag name="KSO_WM_UNIT_VALUE" val="12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请在这里输入您的内容文字"/>
  <p:tag name="KSO_WM_UNIT_TEXT_FILL_FORE_SCHEMECOLOR_INDEX" val="14"/>
  <p:tag name="KSO_WM_UNIT_TEXT_FILL_TYPE" val="1"/>
</p:tagLst>
</file>

<file path=ppt/tags/tag79.xml><?xml version="1.0" encoding="utf-8"?>
<p:tagLst xmlns:p="http://schemas.openxmlformats.org/presentationml/2006/main">
  <p:tag name="KSO_WM_TEMPLATE_CATEGORY" val="diagram"/>
  <p:tag name="KSO_WM_TEMPLATE_INDEX" val="20181261"/>
  <p:tag name="KSO_WM_TAG_VERSION" val="1.0"/>
  <p:tag name="KSO_WM_BEAUTIFY_FLAG" val="#wm#"/>
  <p:tag name="KSO_WM_UNIT_TYPE" val="l_i"/>
  <p:tag name="KSO_WM_UNIT_INDEX" val="1_1"/>
  <p:tag name="KSO_WM_UNIT_ID" val="diagram20181261_1*l_i*1_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2"/>
  <p:tag name="KSO_WM_UNIT_ID" val="diagram20203436_1*m_i*1_12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FILL_FORE_SCHEMECOLOR_INDEX" val="6"/>
  <p:tag name="KSO_WM_UNIT_FILL_BACK_SCHEMECOLOR_INDEX" val="6"/>
  <p:tag name="KSO_WM_UNIT_FILL_TYPE" val="2"/>
</p:tagLst>
</file>

<file path=ppt/tags/tag80.xml><?xml version="1.0" encoding="utf-8"?>
<p:tagLst xmlns:p="http://schemas.openxmlformats.org/presentationml/2006/main">
  <p:tag name="KSO_WM_TEMPLATE_CATEGORY" val="diagram"/>
  <p:tag name="KSO_WM_TEMPLATE_INDEX" val="20181261"/>
  <p:tag name="KSO_WM_TAG_VERSION" val="1.0"/>
  <p:tag name="KSO_WM_BEAUTIFY_FLAG" val="#wm#"/>
  <p:tag name="KSO_WM_UNIT_TYPE" val="l_i"/>
  <p:tag name="KSO_WM_UNIT_INDEX" val="1_2"/>
  <p:tag name="KSO_WM_UNIT_ID" val="diagram20181261_1*l_i*1_2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TEMPLATE_CATEGORY" val="diagram"/>
  <p:tag name="KSO_WM_TEMPLATE_INDEX" val="20181261"/>
  <p:tag name="KSO_WM_TAG_VERSION" val="1.0"/>
  <p:tag name="KSO_WM_BEAUTIFY_FLAG" val="#wm#"/>
  <p:tag name="KSO_WM_UNIT_TYPE" val="l_h_a"/>
  <p:tag name="KSO_WM_UNIT_INDEX" val="1_1_1"/>
  <p:tag name="KSO_WM_UNIT_ID" val="diagram20181261_1*l_h_a*1_1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l1-1"/>
  <p:tag name="KSO_WM_UNIT_PRESET_TEXT" val="输入标题内容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TEMPLATE_CATEGORY" val="diagram"/>
  <p:tag name="KSO_WM_TEMPLATE_INDEX" val="20181261"/>
  <p:tag name="KSO_WM_TAG_VERSION" val="1.0"/>
  <p:tag name="KSO_WM_BEAUTIFY_FLAG" val="#wm#"/>
  <p:tag name="KSO_WM_UNIT_TYPE" val="l_h_a"/>
  <p:tag name="KSO_WM_UNIT_INDEX" val="1_2_1"/>
  <p:tag name="KSO_WM_UNIT_ID" val="diagram20181261_1*l_h_a*1_2_1"/>
  <p:tag name="KSO_WM_UNIT_LAYERLEVEL" val="1_1_1"/>
  <p:tag name="KSO_WM_UNIT_VALUE" val="6"/>
  <p:tag name="KSO_WM_UNIT_HIGHLIGHT" val="0"/>
  <p:tag name="KSO_WM_UNIT_COMPATIBLE" val="0"/>
  <p:tag name="KSO_WM_UNIT_CLEAR" val="0"/>
  <p:tag name="KSO_WM_DIAGRAM_GROUP_CODE" val="l1-1"/>
  <p:tag name="KSO_WM_UNIT_PRESET_TEXT" val="输入标题内容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4_3*i*0"/>
  <p:tag name="KSO_WM_TEMPLATE_CATEGORY" val="diagram"/>
  <p:tag name="KSO_WM_TEMPLATE_INDEX" val="20181204"/>
  <p:tag name="KSO_WM_UNIT_INDEX" val="0"/>
</p:tagLst>
</file>

<file path=ppt/tags/tag84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1"/>
  <p:tag name="KSO_WM_UNIT_ID" val="diagram20181204_3*l_h_i*1_1_1"/>
  <p:tag name="KSO_WM_UNIT_LAYERLEVEL" val="1_1_1"/>
  <p:tag name="KSO_WM_BEAUTIFY_FLAG" val="#wm#"/>
  <p:tag name="KSO_WM_TAG_VERSION" val="1.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5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2"/>
  <p:tag name="KSO_WM_UNIT_ID" val="diagram20181204_3*l_h_i*1_1_2"/>
  <p:tag name="KSO_WM_UNIT_LAYERLEVEL" val="1_1_1"/>
  <p:tag name="KSO_WM_BEAUTIFY_FLAG" val="#wm#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3"/>
  <p:tag name="KSO_WM_UNIT_ID" val="diagram20181204_3*l_h_i*1_1_3"/>
  <p:tag name="KSO_WM_UNIT_LAYERLEVEL" val="1_1_1"/>
  <p:tag name="KSO_WM_BEAUTIFY_FLAG" val="#wm#"/>
  <p:tag name="KSO_WM_TAG_VERSION" val="1.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7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4"/>
  <p:tag name="KSO_WM_UNIT_ID" val="diagram20181204_3*l_h_i*1_1_4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88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5"/>
  <p:tag name="KSO_WM_UNIT_ID" val="diagram20181204_3*l_h_i*1_1_5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89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6"/>
  <p:tag name="KSO_WM_UNIT_ID" val="diagram20181204_3*l_h_i*1_1_6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3"/>
  <p:tag name="KSO_WM_UNIT_ID" val="diagram20203436_1*m_i*1_13"/>
  <p:tag name="KSO_WM_TEMPLATE_CATEGORY" val="diagram"/>
  <p:tag name="KSO_WM_TEMPLATE_INDEX" val="20203436"/>
  <p:tag name="KSO_WM_UNIT_LAYERLEVEL" val="1_1"/>
  <p:tag name="KSO_WM_TAG_VERSION" val="1.0"/>
  <p:tag name="KSO_WM_BEAUTIFY_FLAG" val="#wm#"/>
  <p:tag name="KSO_WM_UNIT_LINE_FORE_SCHEMECOLOR_INDEX" val="14"/>
  <p:tag name="KSO_WM_UNIT_LINE_FILL_TYPE" val="2"/>
  <p:tag name="KSO_WM_UNIT_TEXT_FILL_FORE_SCHEMECOLOR_INDEX" val="1"/>
  <p:tag name="KSO_WM_UNIT_TEXT_FILL_TYPE" val="1"/>
</p:tagLst>
</file>

<file path=ppt/tags/tag90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1_8"/>
  <p:tag name="KSO_WM_UNIT_ID" val="diagram20181204_3*l_h_i*1_1_8"/>
  <p:tag name="KSO_WM_UNIT_LAYERLEVEL" val="1_1_1"/>
  <p:tag name="KSO_WM_BEAUTIFY_FLAG" val="#wm#"/>
  <p:tag name="KSO_WM_TAG_VERSION" val="1.0"/>
  <p:tag name="KSO_WM_DIAGRAM_GROUP_CODE" val="l1-1"/>
  <p:tag name="KSO_WM_UNIT_FILL_FORE_SCHEMECOLOR_INDEX" val="3"/>
  <p:tag name="KSO_WM_UNIT_FILL_TYPE" val="1"/>
  <p:tag name="KSO_WM_UNIT_TEXT_FILL_FORE_SCHEMECOLOR_INDEX" val="13"/>
  <p:tag name="KSO_WM_UNIT_TEXT_FILL_TYPE" val="1"/>
</p:tagLst>
</file>

<file path=ppt/tags/tag91.xml><?xml version="1.0" encoding="utf-8"?>
<p:tagLst xmlns:p="http://schemas.openxmlformats.org/presentationml/2006/main">
  <p:tag name="KSO_WM_TEMPLATE_CATEGORY" val="diagram"/>
  <p:tag name="KSO_WM_TEMPLATE_INDEX" val="20181204"/>
  <p:tag name="KSO_WM_UNIT_TYPE" val="l_h_f"/>
  <p:tag name="KSO_WM_UNIT_INDEX" val="1_1_1"/>
  <p:tag name="KSO_WM_UNIT_ID" val="diagram20181204_3*l_h_f*1_1_1"/>
  <p:tag name="KSO_WM_UNIT_LAYERLEVEL" val="1_1_1"/>
  <p:tag name="KSO_WM_UNIT_VALUE" val="12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l1-1"/>
  <p:tag name="KSO_WM_UNIT_PRESET_TEXT" val="请在这里输入您的内容文字"/>
  <p:tag name="KSO_WM_UNIT_TEXT_FILL_FORE_SCHEMECOLOR_INDEX" val="14"/>
  <p:tag name="KSO_WM_UNIT_TEXT_FILL_TYPE" val="1"/>
</p:tagLst>
</file>

<file path=ppt/tags/tag92.xml><?xml version="1.0" encoding="utf-8"?>
<p:tagLst xmlns:p="http://schemas.openxmlformats.org/presentationml/2006/main">
  <p:tag name="KSO_WM_TEMPLATE_CATEGORY" val="diagram"/>
  <p:tag name="KSO_WM_TEMPLATE_INDEX" val="20181204"/>
  <p:tag name="KSO_WM_UNIT_TYPE" val="l_h_i"/>
  <p:tag name="KSO_WM_UNIT_INDEX" val="1_2_7"/>
  <p:tag name="KSO_WM_UNIT_ID" val="diagram20181204_3*l_h_i*1_2_7"/>
  <p:tag name="KSO_WM_UNIT_LAYERLEVEL" val="1_1_1"/>
  <p:tag name="KSO_WM_BEAUTIFY_FLAG" val="#wm#"/>
  <p:tag name="KSO_WM_TAG_VERSION" val="1.0"/>
  <p:tag name="KSO_WM_DIAGRAM_GROUP_CODE" val="l1-1"/>
  <p:tag name="KSO_WM_UNIT_FILL_FORE_SCHEMECOLOR_INDEX" val="4"/>
  <p:tag name="KSO_WM_UNIT_FILL_TYPE" val="1"/>
  <p:tag name="KSO_WM_UNIT_TEXT_FILL_FORE_SCHEMECOLOR_INDEX" val="13"/>
  <p:tag name="KSO_WM_UNIT_TEXT_FILL_TYPE" val="1"/>
</p:tagLst>
</file>

<file path=ppt/tags/tag93.xml><?xml version="1.0" encoding="utf-8"?>
<p:tagLst xmlns:p="http://schemas.openxmlformats.org/presentationml/2006/main">
  <p:tag name="KSO_WM_TEMPLATE_CATEGORY" val="diagram"/>
  <p:tag name="KSO_WM_TEMPLATE_INDEX" val="160006"/>
  <p:tag name="KSO_WM_UNIT_TYPE" val="n_h_h_i"/>
  <p:tag name="KSO_WM_UNIT_INDEX" val="1_2_1_1"/>
  <p:tag name="KSO_WM_UNIT_ID" val="diagram160006_2*n_h_h_i*1_2_1_1"/>
  <p:tag name="KSO_WM_UNIT_LAYERLEVEL" val="1_1_1_1"/>
  <p:tag name="KSO_WM_BEAUTIFY_FLAG" val="#wm#"/>
  <p:tag name="KSO_WM_TAG_VERSION" val="1.0"/>
  <p:tag name="KSO_WM_DIAGRAM_GROUP_CODE" val="n1-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9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h_f"/>
  <p:tag name="KSO_WM_UNIT_INDEX" val="1_2_1"/>
  <p:tag name="KSO_WM_UNIT_ID" val="diagram160100_5*n_h_f*1_2_1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 IPSUM DOLOR SIT AMET, CONSECTETUR ADIPISICING ELIT"/>
  <p:tag name="KSO_WM_UNIT_TEXT_FILL_FORE_SCHEMECOLOR_INDEX" val="5"/>
  <p:tag name="KSO_WM_UNIT_TEXT_FILL_TYPE" val="1"/>
</p:tagLst>
</file>

<file path=ppt/tags/tag9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h_f"/>
  <p:tag name="KSO_WM_UNIT_INDEX" val="1_2_2"/>
  <p:tag name="KSO_WM_UNIT_ID" val="diagram160100_5*n_h_f*1_2_2"/>
  <p:tag name="KSO_WM_UNIT_CLEAR" val="1"/>
  <p:tag name="KSO_WM_UNIT_LAYERLEVEL" val="1_1_1"/>
  <p:tag name="KSO_WM_UNIT_VALUE" val="30"/>
  <p:tag name="KSO_WM_UNIT_HIGHLIGHT" val="0"/>
  <p:tag name="KSO_WM_UNIT_COMPATIBLE" val="0"/>
  <p:tag name="KSO_WM_DIAGRAM_GROUP_CODE" val="n1-1"/>
  <p:tag name="KSO_WM_UNIT_PRESET_TEXT" val="LOREM IPSUM DOLOR SIT AMET, CONSECTETUR ADIPISICING ELIT"/>
  <p:tag name="KSO_WM_UNIT_TEXT_FILL_FORE_SCHEMECOLOR_INDEX" val="6"/>
  <p:tag name="KSO_WM_UNIT_TEXT_FILL_TYPE" val="1"/>
</p:tagLst>
</file>

<file path=ppt/tags/tag9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i"/>
  <p:tag name="KSO_WM_UNIT_INDEX" val="1_1"/>
  <p:tag name="KSO_WM_UNIT_ID" val="diagram160100_5*n_i*1_1"/>
  <p:tag name="KSO_WM_UNIT_CLEAR" val="1"/>
  <p:tag name="KSO_WM_UNIT_LAYERLEVEL" val="1_1"/>
  <p:tag name="KSO_WM_DIAGRAM_GROUP_CODE" val="n1-1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i"/>
  <p:tag name="KSO_WM_UNIT_INDEX" val="1_2"/>
  <p:tag name="KSO_WM_UNIT_ID" val="diagram160100_5*n_i*1_2"/>
  <p:tag name="KSO_WM_UNIT_CLEAR" val="1"/>
  <p:tag name="KSO_WM_UNIT_LAYERLEVEL" val="1_1"/>
  <p:tag name="KSO_WM_DIAGRAM_GROUP_CODE" val="n1-1"/>
  <p:tag name="KSO_WM_UNIT_LINE_FORE_SCHEMECOLOR_INDEX" val="5"/>
  <p:tag name="KSO_WM_UNIT_LINE_FILL_TYPE" val="2"/>
</p:tagLst>
</file>

<file path=ppt/tags/tag9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100"/>
  <p:tag name="KSO_WM_UNIT_TYPE" val="n_i"/>
  <p:tag name="KSO_WM_UNIT_INDEX" val="1_3"/>
  <p:tag name="KSO_WM_UNIT_ID" val="diagram160100_5*n_i*1_3"/>
  <p:tag name="KSO_WM_UNIT_CLEAR" val="1"/>
  <p:tag name="KSO_WM_UNIT_LAYERLEVEL" val="1_1"/>
  <p:tag name="KSO_WM_DIAGRAM_GROUP_CODE" val="n1-1"/>
  <p:tag name="KSO_WM_UNIT_LINE_FORE_SCHEMECOLOR_INDEX" val="6"/>
  <p:tag name="KSO_WM_UNIT_LINE_FILL_TYPE" val="2"/>
</p:tagLst>
</file>

<file path=ppt/tags/tag99.xml><?xml version="1.0" encoding="utf-8"?>
<p:tagLst xmlns:p="http://schemas.openxmlformats.org/presentationml/2006/main">
  <p:tag name="KSO_WM_TEMPLATE_CATEGORY" val="diagram"/>
  <p:tag name="KSO_WM_TEMPLATE_INDEX" val="160006"/>
  <p:tag name="KSO_WM_UNIT_TYPE" val="n_h_h_i"/>
  <p:tag name="KSO_WM_UNIT_INDEX" val="1_2_1_1"/>
  <p:tag name="KSO_WM_UNIT_ID" val="diagram160006_2*n_h_h_i*1_2_1_1"/>
  <p:tag name="KSO_WM_UNIT_LAYERLEVEL" val="1_1_1_1"/>
  <p:tag name="KSO_WM_BEAUTIFY_FLAG" val="#wm#"/>
  <p:tag name="KSO_WM_TAG_VERSION" val="1.0"/>
  <p:tag name="KSO_WM_DIAGRAM_GROUP_CODE" val="n1-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4159</Words>
  <Application>WPS 演示</Application>
  <PresentationFormat>宽屏</PresentationFormat>
  <Paragraphs>279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Times New Roman</vt:lpstr>
      <vt:lpstr>Calibri</vt:lpstr>
      <vt:lpstr>Arial Black</vt:lpstr>
      <vt:lpstr>Arial Unicode MS</vt:lpstr>
      <vt:lpstr>Wingdings</vt:lpstr>
      <vt:lpstr>Calibri Light</vt:lpstr>
      <vt:lpstr>Office 主题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Viewing &amp; Listening &amp; Speaking</vt:lpstr>
      <vt:lpstr>PowerPoint 演示文稿</vt:lpstr>
      <vt:lpstr>PowerPoint 演示文稿</vt:lpstr>
      <vt:lpstr>BEHAVIOR of People from All Walks of Life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Moral behavior in the face of COVID-19 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Candy</cp:lastModifiedBy>
  <cp:revision>256</cp:revision>
  <dcterms:created xsi:type="dcterms:W3CDTF">2020-05-08T11:26:00Z</dcterms:created>
  <dcterms:modified xsi:type="dcterms:W3CDTF">2020-08-07T08:03:26Z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