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273" r:id="rId4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56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65" r:id="rId38"/>
    <p:sldId id="266" r:id="rId39"/>
    <p:sldId id="267" r:id="rId40"/>
    <p:sldId id="268" r:id="rId41"/>
    <p:sldId id="269" r:id="rId42"/>
    <p:sldId id="270" r:id="rId43"/>
    <p:sldId id="271" r:id="rId44"/>
    <p:sldId id="272" r:id="rId45"/>
    <p:sldId id="297" r:id="rId4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1275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defRPr kumimoji="0" sz="2000" b="0" i="1" u="none" strike="noStrike" cap="none" spc="1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1pPr>
    <a:lvl2pPr marL="0" marR="0" indent="342900" algn="l" defTabSz="41275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defRPr kumimoji="0" sz="2000" b="0" i="1" u="none" strike="noStrike" cap="none" spc="1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2pPr>
    <a:lvl3pPr marL="0" marR="0" indent="685800" algn="l" defTabSz="41275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defRPr kumimoji="0" sz="2000" b="0" i="1" u="none" strike="noStrike" cap="none" spc="1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3pPr>
    <a:lvl4pPr marL="0" marR="0" indent="1028700" algn="l" defTabSz="41275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defRPr kumimoji="0" sz="2000" b="0" i="1" u="none" strike="noStrike" cap="none" spc="1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4pPr>
    <a:lvl5pPr marL="0" marR="0" indent="1371600" algn="l" defTabSz="41275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defRPr kumimoji="0" sz="2000" b="0" i="1" u="none" strike="noStrike" cap="none" spc="1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5pPr>
    <a:lvl6pPr marL="0" marR="0" indent="1714500" algn="l" defTabSz="41275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defRPr kumimoji="0" sz="2000" b="0" i="1" u="none" strike="noStrike" cap="none" spc="1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6pPr>
    <a:lvl7pPr marL="0" marR="0" indent="2057400" algn="l" defTabSz="41275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defRPr kumimoji="0" sz="2000" b="0" i="1" u="none" strike="noStrike" cap="none" spc="1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7pPr>
    <a:lvl8pPr marL="0" marR="0" indent="2400300" algn="l" defTabSz="41275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defRPr kumimoji="0" sz="2000" b="0" i="1" u="none" strike="noStrike" cap="none" spc="1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8pPr>
    <a:lvl9pPr marL="0" marR="0" indent="2743200" algn="l" defTabSz="41275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defRPr kumimoji="0" sz="2000" b="0" i="1" u="none" strike="noStrike" cap="none" spc="19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.ni" initials="N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GB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students learn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the necessary knowledge and skills to fulfil the task </a:t>
            </a:r>
            <a:r>
              <a:rPr lang="en-GB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via</a:t>
            </a:r>
            <a:endParaRPr lang="en-GB" altLang="zh-CN"/>
          </a:p>
          <a:p>
            <a:endParaRPr lang="en-GB" altLang="zh-CN"/>
          </a:p>
          <a:p>
            <a:r>
              <a:rPr lang="en-GB" altLang="zh-CN"/>
              <a:t>At the very beginning, we engage students by setting tasks, which is the unit project i mentioned before. Then, Ss will study the necessary knowledge and skills to fulfil the task. At last, student need to apply the knowledge to complete the task. </a:t>
            </a:r>
            <a:endParaRPr lang="en-GB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GB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students learn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the necessary knowledge and skills to fulfil the task </a:t>
            </a:r>
            <a:r>
              <a:rPr lang="en-GB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via</a:t>
            </a:r>
            <a:endParaRPr lang="en-GB" altLang="zh-CN"/>
          </a:p>
          <a:p>
            <a:endParaRPr lang="en-GB" altLang="zh-CN"/>
          </a:p>
          <a:p>
            <a:r>
              <a:rPr lang="en-GB" altLang="zh-CN"/>
              <a:t>At the very beginning, we engage students by setting tasks, which is the unit project i mentioned before. Then, Ss will study the necessary knowledge and skills to fulfil the task. At last, student need to apply the knowledge to complete the task. </a:t>
            </a:r>
            <a:endParaRPr lang="en-GB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GB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students learn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the necessary knowledge and skills to fulfil the task </a:t>
            </a:r>
            <a:r>
              <a:rPr lang="en-GB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via</a:t>
            </a:r>
            <a:endParaRPr lang="en-GB" altLang="zh-CN"/>
          </a:p>
          <a:p>
            <a:endParaRPr lang="en-GB" altLang="zh-CN"/>
          </a:p>
          <a:p>
            <a:r>
              <a:rPr lang="en-GB" altLang="zh-CN"/>
              <a:t>At the very beginning, we engage students by setting tasks, which is the unit project i mentioned before. Then, Ss will study the necessary knowledge and skills to fulfil the task. At last, student need to apply the knowledge to complete the task. </a:t>
            </a:r>
            <a:endParaRPr lang="en-GB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DDE23D-E1A6-4E23-893A-432587B374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chemeClr val="bg2">
                    <a:lumMod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Ss cognitive development </a:t>
            </a:r>
            <a:endParaRPr lang="en-GB" altLang="en-US" dirty="0">
              <a:solidFill>
                <a:schemeClr val="bg2">
                  <a:lumMod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Our univer</a:t>
            </a:r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GB" altLang="zh-CN"/>
              <a:t>make a difference and tell china's story to the world</a:t>
            </a:r>
            <a:endParaRPr lang="en-GB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DDE23D-E1A6-4E23-893A-432587B374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altLang="en-US" b="1" u="sng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Teaching focus: </a:t>
            </a:r>
            <a:endParaRPr lang="zh-CN" altLang="en-US" b="1" u="sng" spc="50" noProof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uLnTx/>
              <a:uFillTx/>
              <a:ea typeface="Microsoft YaHei Light" panose="020B0502040204020203" pitchFamily="34" charset="-122"/>
              <a:cs typeface="Microsoft YaHei" panose="020B0503020204020204" charset="-122"/>
              <a:sym typeface="+mn-ea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altLang="en-GB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combining course content with educating</a:t>
            </a:r>
            <a:r>
              <a:rPr lang="en-GB" altLang="en-US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?</a:t>
            </a:r>
            <a:endParaRPr lang="en-GB" altLang="en-US" spc="50" noProof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uLnTx/>
              <a:uFillTx/>
              <a:ea typeface="Microsoft YaHei Light" panose="020B0502040204020203" pitchFamily="34" charset="-122"/>
              <a:cs typeface="Microsoft YaHei" panose="020B0503020204020204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DDE23D-E1A6-4E23-893A-432587B374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>
            <p:ph type="body" sz="quarter" idx="13"/>
          </p:nvPr>
        </p:nvSpPr>
        <p:spPr>
          <a:xfrm>
            <a:off x="508000" y="3937000"/>
            <a:ext cx="11175999" cy="6"/>
          </a:xfrm>
          <a:prstGeom prst="line">
            <a:avLst/>
          </a:prstGeom>
          <a:ln w="12700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228600"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" name="Title Text"/>
          <p:cNvSpPr txBox="1"/>
          <p:nvPr>
            <p:ph type="title" hasCustomPrompt="1"/>
          </p:nvPr>
        </p:nvSpPr>
        <p:spPr>
          <a:xfrm>
            <a:off x="508000" y="508000"/>
            <a:ext cx="11176000" cy="353695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84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half" idx="1" hasCustomPrompt="1"/>
          </p:nvPr>
        </p:nvSpPr>
        <p:spPr>
          <a:xfrm>
            <a:off x="508000" y="3987800"/>
            <a:ext cx="11176000" cy="22987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1471979" y="6461125"/>
            <a:ext cx="209799" cy="228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 txBox="1"/>
          <p:nvPr/>
        </p:nvSpPr>
        <p:spPr>
          <a:xfrm>
            <a:off x="482600" y="520700"/>
            <a:ext cx="1571625" cy="297815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defTabSz="292100">
              <a:lnSpc>
                <a:spcPct val="80000"/>
              </a:lnSpc>
              <a:spcBef>
                <a:spcPts val="0"/>
              </a:spcBef>
              <a:tabLst>
                <a:tab pos="177800" algn="l"/>
                <a:tab pos="355600" algn="l"/>
                <a:tab pos="533400" algn="l"/>
                <a:tab pos="711200" algn="l"/>
                <a:tab pos="889000" algn="l"/>
                <a:tab pos="1066800" algn="l"/>
                <a:tab pos="1244600" algn="l"/>
                <a:tab pos="1422400" algn="l"/>
                <a:tab pos="1600200" algn="l"/>
                <a:tab pos="1778000" algn="l"/>
                <a:tab pos="1955800" algn="l"/>
                <a:tab pos="2133600" algn="l"/>
              </a:tabLst>
              <a:defRPr sz="20000" b="1" i="0" spc="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“</a:t>
            </a:r>
          </a:p>
        </p:txBody>
      </p:sp>
      <p:sp>
        <p:nvSpPr>
          <p:cNvPr id="102" name="Type a quote here."/>
          <p:cNvSpPr txBox="1"/>
          <p:nvPr>
            <p:ph type="body" sz="quarter" idx="13" hasCustomPrompt="1"/>
          </p:nvPr>
        </p:nvSpPr>
        <p:spPr>
          <a:xfrm>
            <a:off x="1816100" y="2721471"/>
            <a:ext cx="9867900" cy="660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100"/>
              </a:spcBef>
              <a:buSzTx/>
              <a:buFontTx/>
              <a:buNone/>
              <a:defRPr sz="3400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03" name="-Johnny Appleseed"/>
          <p:cNvSpPr txBox="1"/>
          <p:nvPr>
            <p:ph type="body" sz="quarter" idx="14" hasCustomPrompt="1"/>
          </p:nvPr>
        </p:nvSpPr>
        <p:spPr>
          <a:xfrm>
            <a:off x="1816100" y="5378450"/>
            <a:ext cx="98679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100"/>
              </a:spcBef>
              <a:buSzTx/>
              <a:buFontTx/>
              <a:buNone/>
              <a:defRPr sz="3400" i="1">
                <a:solidFill>
                  <a:srgbClr val="6B6D6D"/>
                </a:solidFill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118295074_2675x2907.jpeg"/>
          <p:cNvSpPr/>
          <p:nvPr>
            <p:ph type="pic" idx="13"/>
          </p:nvPr>
        </p:nvSpPr>
        <p:spPr>
          <a:xfrm>
            <a:off x="-63500" y="-1270000"/>
            <a:ext cx="12319000" cy="133840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070B"/>
              </a:gs>
              <a:gs pos="100000">
                <a:srgbClr val="E5008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TextBox 76"/>
          <p:cNvSpPr txBox="1"/>
          <p:nvPr userDrawn="1"/>
        </p:nvSpPr>
        <p:spPr>
          <a:xfrm>
            <a:off x="3020404" y="5190809"/>
            <a:ext cx="2560832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关注微信公众号查看使用教程和免费领取图标、模板</a:t>
            </a:r>
            <a:endParaRPr lang="zh-CN" altLang="en-US" sz="11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" y="3850122"/>
            <a:ext cx="1993173" cy="1993173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6585601" y="3794362"/>
            <a:ext cx="4875773" cy="636304"/>
            <a:chOff x="721513" y="4633411"/>
            <a:chExt cx="4875773" cy="636304"/>
          </a:xfrm>
        </p:grpSpPr>
        <p:sp>
          <p:nvSpPr>
            <p:cNvPr id="11" name="椭圆 10"/>
            <p:cNvSpPr/>
            <p:nvPr/>
          </p:nvSpPr>
          <p:spPr>
            <a:xfrm>
              <a:off x="721513" y="4633411"/>
              <a:ext cx="636304" cy="63630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893071" y="4788474"/>
              <a:ext cx="293189" cy="334051"/>
              <a:chOff x="1807" y="2337"/>
              <a:chExt cx="574" cy="654"/>
            </a:xfrm>
            <a:solidFill>
              <a:schemeClr val="bg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1852" y="2337"/>
                <a:ext cx="529" cy="654"/>
              </a:xfrm>
              <a:custGeom>
                <a:avLst/>
                <a:gdLst>
                  <a:gd name="T0" fmla="*/ 2355 w 2387"/>
                  <a:gd name="T1" fmla="*/ 0 h 2947"/>
                  <a:gd name="T2" fmla="*/ 2386 w 2387"/>
                  <a:gd name="T3" fmla="*/ 811 h 2947"/>
                  <a:gd name="T4" fmla="*/ 2343 w 2387"/>
                  <a:gd name="T5" fmla="*/ 855 h 2947"/>
                  <a:gd name="T6" fmla="*/ 2327 w 2387"/>
                  <a:gd name="T7" fmla="*/ 855 h 2947"/>
                  <a:gd name="T8" fmla="*/ 2284 w 2387"/>
                  <a:gd name="T9" fmla="*/ 821 h 2947"/>
                  <a:gd name="T10" fmla="*/ 2097 w 2387"/>
                  <a:gd name="T11" fmla="*/ 406 h 2947"/>
                  <a:gd name="T12" fmla="*/ 1770 w 2387"/>
                  <a:gd name="T13" fmla="*/ 306 h 2947"/>
                  <a:gd name="T14" fmla="*/ 1504 w 2387"/>
                  <a:gd name="T15" fmla="*/ 306 h 2947"/>
                  <a:gd name="T16" fmla="*/ 1462 w 2387"/>
                  <a:gd name="T17" fmla="*/ 349 h 2947"/>
                  <a:gd name="T18" fmla="*/ 1462 w 2387"/>
                  <a:gd name="T19" fmla="*/ 2484 h 2947"/>
                  <a:gd name="T20" fmla="*/ 1524 w 2387"/>
                  <a:gd name="T21" fmla="*/ 2780 h 2947"/>
                  <a:gd name="T22" fmla="*/ 1527 w 2387"/>
                  <a:gd name="T23" fmla="*/ 2784 h 2947"/>
                  <a:gd name="T24" fmla="*/ 1766 w 2387"/>
                  <a:gd name="T25" fmla="*/ 2862 h 2947"/>
                  <a:gd name="T26" fmla="*/ 1806 w 2387"/>
                  <a:gd name="T27" fmla="*/ 2905 h 2947"/>
                  <a:gd name="T28" fmla="*/ 1763 w 2387"/>
                  <a:gd name="T29" fmla="*/ 2947 h 2947"/>
                  <a:gd name="T30" fmla="*/ 639 w 2387"/>
                  <a:gd name="T31" fmla="*/ 2947 h 2947"/>
                  <a:gd name="T32" fmla="*/ 597 w 2387"/>
                  <a:gd name="T33" fmla="*/ 2905 h 2947"/>
                  <a:gd name="T34" fmla="*/ 636 w 2387"/>
                  <a:gd name="T35" fmla="*/ 2862 h 2947"/>
                  <a:gd name="T36" fmla="*/ 859 w 2387"/>
                  <a:gd name="T37" fmla="*/ 2769 h 2947"/>
                  <a:gd name="T38" fmla="*/ 865 w 2387"/>
                  <a:gd name="T39" fmla="*/ 2762 h 2947"/>
                  <a:gd name="T40" fmla="*/ 926 w 2387"/>
                  <a:gd name="T41" fmla="*/ 2433 h 2947"/>
                  <a:gd name="T42" fmla="*/ 926 w 2387"/>
                  <a:gd name="T43" fmla="*/ 349 h 2947"/>
                  <a:gd name="T44" fmla="*/ 883 w 2387"/>
                  <a:gd name="T45" fmla="*/ 306 h 2947"/>
                  <a:gd name="T46" fmla="*/ 618 w 2387"/>
                  <a:gd name="T47" fmla="*/ 306 h 2947"/>
                  <a:gd name="T48" fmla="*/ 292 w 2387"/>
                  <a:gd name="T49" fmla="*/ 405 h 2947"/>
                  <a:gd name="T50" fmla="*/ 290 w 2387"/>
                  <a:gd name="T51" fmla="*/ 406 h 2947"/>
                  <a:gd name="T52" fmla="*/ 103 w 2387"/>
                  <a:gd name="T53" fmla="*/ 819 h 2947"/>
                  <a:gd name="T54" fmla="*/ 61 w 2387"/>
                  <a:gd name="T55" fmla="*/ 854 h 2947"/>
                  <a:gd name="T56" fmla="*/ 44 w 2387"/>
                  <a:gd name="T57" fmla="*/ 854 h 2947"/>
                  <a:gd name="T58" fmla="*/ 2 w 2387"/>
                  <a:gd name="T59" fmla="*/ 809 h 2947"/>
                  <a:gd name="T60" fmla="*/ 31 w 2387"/>
                  <a:gd name="T61" fmla="*/ 41 h 2947"/>
                  <a:gd name="T62" fmla="*/ 74 w 2387"/>
                  <a:gd name="T63" fmla="*/ 0 h 2947"/>
                  <a:gd name="T64" fmla="*/ 2355 w 2387"/>
                  <a:gd name="T65" fmla="*/ 0 h 2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87" h="2947">
                    <a:moveTo>
                      <a:pt x="2355" y="0"/>
                    </a:moveTo>
                    <a:cubicBezTo>
                      <a:pt x="2386" y="811"/>
                      <a:pt x="2386" y="811"/>
                      <a:pt x="2386" y="811"/>
                    </a:cubicBezTo>
                    <a:cubicBezTo>
                      <a:pt x="2387" y="836"/>
                      <a:pt x="2368" y="855"/>
                      <a:pt x="2343" y="855"/>
                    </a:cubicBezTo>
                    <a:cubicBezTo>
                      <a:pt x="2327" y="855"/>
                      <a:pt x="2327" y="855"/>
                      <a:pt x="2327" y="855"/>
                    </a:cubicBezTo>
                    <a:cubicBezTo>
                      <a:pt x="2305" y="855"/>
                      <a:pt x="2289" y="840"/>
                      <a:pt x="2284" y="821"/>
                    </a:cubicBezTo>
                    <a:cubicBezTo>
                      <a:pt x="2241" y="608"/>
                      <a:pt x="2179" y="470"/>
                      <a:pt x="2097" y="406"/>
                    </a:cubicBezTo>
                    <a:cubicBezTo>
                      <a:pt x="2022" y="339"/>
                      <a:pt x="2007" y="306"/>
                      <a:pt x="1770" y="306"/>
                    </a:cubicBezTo>
                    <a:cubicBezTo>
                      <a:pt x="1504" y="306"/>
                      <a:pt x="1504" y="306"/>
                      <a:pt x="1504" y="306"/>
                    </a:cubicBezTo>
                    <a:cubicBezTo>
                      <a:pt x="1480" y="306"/>
                      <a:pt x="1462" y="326"/>
                      <a:pt x="1462" y="349"/>
                    </a:cubicBezTo>
                    <a:cubicBezTo>
                      <a:pt x="1462" y="2484"/>
                      <a:pt x="1462" y="2484"/>
                      <a:pt x="1462" y="2484"/>
                    </a:cubicBezTo>
                    <a:cubicBezTo>
                      <a:pt x="1462" y="2638"/>
                      <a:pt x="1483" y="2736"/>
                      <a:pt x="1524" y="2780"/>
                    </a:cubicBezTo>
                    <a:cubicBezTo>
                      <a:pt x="1527" y="2784"/>
                      <a:pt x="1527" y="2784"/>
                      <a:pt x="1527" y="2784"/>
                    </a:cubicBezTo>
                    <a:cubicBezTo>
                      <a:pt x="1575" y="2823"/>
                      <a:pt x="1640" y="2849"/>
                      <a:pt x="1766" y="2862"/>
                    </a:cubicBezTo>
                    <a:cubicBezTo>
                      <a:pt x="1789" y="2864"/>
                      <a:pt x="1806" y="2884"/>
                      <a:pt x="1806" y="2905"/>
                    </a:cubicBezTo>
                    <a:cubicBezTo>
                      <a:pt x="1806" y="2929"/>
                      <a:pt x="1786" y="2947"/>
                      <a:pt x="1763" y="2947"/>
                    </a:cubicBezTo>
                    <a:cubicBezTo>
                      <a:pt x="639" y="2947"/>
                      <a:pt x="639" y="2947"/>
                      <a:pt x="639" y="2947"/>
                    </a:cubicBezTo>
                    <a:cubicBezTo>
                      <a:pt x="615" y="2947"/>
                      <a:pt x="597" y="2928"/>
                      <a:pt x="597" y="2905"/>
                    </a:cubicBezTo>
                    <a:cubicBezTo>
                      <a:pt x="597" y="2882"/>
                      <a:pt x="613" y="2864"/>
                      <a:pt x="636" y="2862"/>
                    </a:cubicBezTo>
                    <a:cubicBezTo>
                      <a:pt x="762" y="2849"/>
                      <a:pt x="823" y="2818"/>
                      <a:pt x="859" y="2769"/>
                    </a:cubicBezTo>
                    <a:cubicBezTo>
                      <a:pt x="860" y="2767"/>
                      <a:pt x="862" y="2764"/>
                      <a:pt x="865" y="2762"/>
                    </a:cubicBezTo>
                    <a:cubicBezTo>
                      <a:pt x="906" y="2726"/>
                      <a:pt x="926" y="2617"/>
                      <a:pt x="926" y="2433"/>
                    </a:cubicBezTo>
                    <a:cubicBezTo>
                      <a:pt x="926" y="349"/>
                      <a:pt x="926" y="349"/>
                      <a:pt x="926" y="349"/>
                    </a:cubicBezTo>
                    <a:cubicBezTo>
                      <a:pt x="926" y="324"/>
                      <a:pt x="906" y="306"/>
                      <a:pt x="883" y="306"/>
                    </a:cubicBezTo>
                    <a:cubicBezTo>
                      <a:pt x="618" y="306"/>
                      <a:pt x="618" y="306"/>
                      <a:pt x="618" y="306"/>
                    </a:cubicBezTo>
                    <a:cubicBezTo>
                      <a:pt x="382" y="306"/>
                      <a:pt x="366" y="339"/>
                      <a:pt x="292" y="405"/>
                    </a:cubicBezTo>
                    <a:cubicBezTo>
                      <a:pt x="290" y="406"/>
                      <a:pt x="290" y="406"/>
                      <a:pt x="290" y="406"/>
                    </a:cubicBezTo>
                    <a:cubicBezTo>
                      <a:pt x="208" y="470"/>
                      <a:pt x="146" y="608"/>
                      <a:pt x="103" y="819"/>
                    </a:cubicBezTo>
                    <a:cubicBezTo>
                      <a:pt x="98" y="839"/>
                      <a:pt x="82" y="854"/>
                      <a:pt x="61" y="854"/>
                    </a:cubicBezTo>
                    <a:cubicBezTo>
                      <a:pt x="44" y="854"/>
                      <a:pt x="44" y="854"/>
                      <a:pt x="44" y="854"/>
                    </a:cubicBezTo>
                    <a:cubicBezTo>
                      <a:pt x="20" y="854"/>
                      <a:pt x="0" y="834"/>
                      <a:pt x="2" y="809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3" y="18"/>
                      <a:pt x="51" y="0"/>
                      <a:pt x="74" y="0"/>
                    </a:cubicBezTo>
                    <a:cubicBezTo>
                      <a:pt x="2355" y="0"/>
                      <a:pt x="2355" y="0"/>
                      <a:pt x="23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1807" y="2770"/>
                <a:ext cx="179" cy="221"/>
              </a:xfrm>
              <a:custGeom>
                <a:avLst/>
                <a:gdLst>
                  <a:gd name="T0" fmla="*/ 798 w 808"/>
                  <a:gd name="T1" fmla="*/ 2 h 998"/>
                  <a:gd name="T2" fmla="*/ 808 w 808"/>
                  <a:gd name="T3" fmla="*/ 276 h 998"/>
                  <a:gd name="T4" fmla="*/ 793 w 808"/>
                  <a:gd name="T5" fmla="*/ 290 h 998"/>
                  <a:gd name="T6" fmla="*/ 788 w 808"/>
                  <a:gd name="T7" fmla="*/ 290 h 998"/>
                  <a:gd name="T8" fmla="*/ 773 w 808"/>
                  <a:gd name="T9" fmla="*/ 279 h 998"/>
                  <a:gd name="T10" fmla="*/ 709 w 808"/>
                  <a:gd name="T11" fmla="*/ 140 h 998"/>
                  <a:gd name="T12" fmla="*/ 598 w 808"/>
                  <a:gd name="T13" fmla="*/ 105 h 998"/>
                  <a:gd name="T14" fmla="*/ 508 w 808"/>
                  <a:gd name="T15" fmla="*/ 105 h 998"/>
                  <a:gd name="T16" fmla="*/ 493 w 808"/>
                  <a:gd name="T17" fmla="*/ 120 h 998"/>
                  <a:gd name="T18" fmla="*/ 493 w 808"/>
                  <a:gd name="T19" fmla="*/ 841 h 998"/>
                  <a:gd name="T20" fmla="*/ 514 w 808"/>
                  <a:gd name="T21" fmla="*/ 941 h 998"/>
                  <a:gd name="T22" fmla="*/ 516 w 808"/>
                  <a:gd name="T23" fmla="*/ 942 h 998"/>
                  <a:gd name="T24" fmla="*/ 596 w 808"/>
                  <a:gd name="T25" fmla="*/ 969 h 998"/>
                  <a:gd name="T26" fmla="*/ 609 w 808"/>
                  <a:gd name="T27" fmla="*/ 983 h 998"/>
                  <a:gd name="T28" fmla="*/ 595 w 808"/>
                  <a:gd name="T29" fmla="*/ 998 h 998"/>
                  <a:gd name="T30" fmla="*/ 215 w 808"/>
                  <a:gd name="T31" fmla="*/ 998 h 998"/>
                  <a:gd name="T32" fmla="*/ 200 w 808"/>
                  <a:gd name="T33" fmla="*/ 983 h 998"/>
                  <a:gd name="T34" fmla="*/ 213 w 808"/>
                  <a:gd name="T35" fmla="*/ 969 h 998"/>
                  <a:gd name="T36" fmla="*/ 288 w 808"/>
                  <a:gd name="T37" fmla="*/ 937 h 998"/>
                  <a:gd name="T38" fmla="*/ 290 w 808"/>
                  <a:gd name="T39" fmla="*/ 936 h 998"/>
                  <a:gd name="T40" fmla="*/ 311 w 808"/>
                  <a:gd name="T41" fmla="*/ 824 h 998"/>
                  <a:gd name="T42" fmla="*/ 311 w 808"/>
                  <a:gd name="T43" fmla="*/ 122 h 998"/>
                  <a:gd name="T44" fmla="*/ 297 w 808"/>
                  <a:gd name="T45" fmla="*/ 107 h 998"/>
                  <a:gd name="T46" fmla="*/ 206 w 808"/>
                  <a:gd name="T47" fmla="*/ 107 h 998"/>
                  <a:gd name="T48" fmla="*/ 97 w 808"/>
                  <a:gd name="T49" fmla="*/ 140 h 998"/>
                  <a:gd name="T50" fmla="*/ 34 w 808"/>
                  <a:gd name="T51" fmla="*/ 279 h 998"/>
                  <a:gd name="T52" fmla="*/ 20 w 808"/>
                  <a:gd name="T53" fmla="*/ 290 h 998"/>
                  <a:gd name="T54" fmla="*/ 15 w 808"/>
                  <a:gd name="T55" fmla="*/ 290 h 998"/>
                  <a:gd name="T56" fmla="*/ 0 w 808"/>
                  <a:gd name="T57" fmla="*/ 276 h 998"/>
                  <a:gd name="T58" fmla="*/ 10 w 808"/>
                  <a:gd name="T59" fmla="*/ 15 h 998"/>
                  <a:gd name="T60" fmla="*/ 25 w 808"/>
                  <a:gd name="T61" fmla="*/ 0 h 998"/>
                  <a:gd name="T62" fmla="*/ 798 w 808"/>
                  <a:gd name="T63" fmla="*/ 0 h 998"/>
                  <a:gd name="T64" fmla="*/ 798 w 808"/>
                  <a:gd name="T65" fmla="*/ 2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08" h="998">
                    <a:moveTo>
                      <a:pt x="798" y="2"/>
                    </a:moveTo>
                    <a:cubicBezTo>
                      <a:pt x="808" y="276"/>
                      <a:pt x="808" y="276"/>
                      <a:pt x="808" y="276"/>
                    </a:cubicBezTo>
                    <a:cubicBezTo>
                      <a:pt x="808" y="284"/>
                      <a:pt x="801" y="290"/>
                      <a:pt x="793" y="290"/>
                    </a:cubicBezTo>
                    <a:cubicBezTo>
                      <a:pt x="788" y="290"/>
                      <a:pt x="788" y="290"/>
                      <a:pt x="788" y="290"/>
                    </a:cubicBezTo>
                    <a:cubicBezTo>
                      <a:pt x="782" y="290"/>
                      <a:pt x="775" y="285"/>
                      <a:pt x="773" y="279"/>
                    </a:cubicBezTo>
                    <a:cubicBezTo>
                      <a:pt x="759" y="207"/>
                      <a:pt x="737" y="161"/>
                      <a:pt x="709" y="140"/>
                    </a:cubicBezTo>
                    <a:cubicBezTo>
                      <a:pt x="683" y="117"/>
                      <a:pt x="678" y="105"/>
                      <a:pt x="598" y="105"/>
                    </a:cubicBezTo>
                    <a:cubicBezTo>
                      <a:pt x="508" y="105"/>
                      <a:pt x="508" y="105"/>
                      <a:pt x="508" y="105"/>
                    </a:cubicBezTo>
                    <a:cubicBezTo>
                      <a:pt x="500" y="105"/>
                      <a:pt x="493" y="112"/>
                      <a:pt x="493" y="120"/>
                    </a:cubicBezTo>
                    <a:cubicBezTo>
                      <a:pt x="493" y="841"/>
                      <a:pt x="493" y="841"/>
                      <a:pt x="493" y="841"/>
                    </a:cubicBezTo>
                    <a:cubicBezTo>
                      <a:pt x="493" y="893"/>
                      <a:pt x="500" y="926"/>
                      <a:pt x="514" y="941"/>
                    </a:cubicBezTo>
                    <a:cubicBezTo>
                      <a:pt x="516" y="942"/>
                      <a:pt x="516" y="942"/>
                      <a:pt x="516" y="942"/>
                    </a:cubicBezTo>
                    <a:cubicBezTo>
                      <a:pt x="532" y="956"/>
                      <a:pt x="554" y="965"/>
                      <a:pt x="596" y="969"/>
                    </a:cubicBezTo>
                    <a:cubicBezTo>
                      <a:pt x="605" y="970"/>
                      <a:pt x="609" y="975"/>
                      <a:pt x="609" y="983"/>
                    </a:cubicBezTo>
                    <a:cubicBezTo>
                      <a:pt x="609" y="992"/>
                      <a:pt x="603" y="998"/>
                      <a:pt x="595" y="998"/>
                    </a:cubicBezTo>
                    <a:cubicBezTo>
                      <a:pt x="215" y="998"/>
                      <a:pt x="215" y="998"/>
                      <a:pt x="215" y="998"/>
                    </a:cubicBezTo>
                    <a:cubicBezTo>
                      <a:pt x="206" y="998"/>
                      <a:pt x="200" y="992"/>
                      <a:pt x="200" y="983"/>
                    </a:cubicBezTo>
                    <a:cubicBezTo>
                      <a:pt x="200" y="975"/>
                      <a:pt x="206" y="970"/>
                      <a:pt x="213" y="969"/>
                    </a:cubicBezTo>
                    <a:cubicBezTo>
                      <a:pt x="256" y="964"/>
                      <a:pt x="277" y="954"/>
                      <a:pt x="288" y="937"/>
                    </a:cubicBezTo>
                    <a:cubicBezTo>
                      <a:pt x="288" y="936"/>
                      <a:pt x="290" y="936"/>
                      <a:pt x="290" y="936"/>
                    </a:cubicBezTo>
                    <a:cubicBezTo>
                      <a:pt x="303" y="923"/>
                      <a:pt x="311" y="887"/>
                      <a:pt x="311" y="824"/>
                    </a:cubicBezTo>
                    <a:cubicBezTo>
                      <a:pt x="311" y="122"/>
                      <a:pt x="311" y="122"/>
                      <a:pt x="311" y="122"/>
                    </a:cubicBezTo>
                    <a:cubicBezTo>
                      <a:pt x="311" y="113"/>
                      <a:pt x="305" y="107"/>
                      <a:pt x="297" y="107"/>
                    </a:cubicBezTo>
                    <a:cubicBezTo>
                      <a:pt x="206" y="107"/>
                      <a:pt x="206" y="107"/>
                      <a:pt x="206" y="107"/>
                    </a:cubicBezTo>
                    <a:cubicBezTo>
                      <a:pt x="126" y="107"/>
                      <a:pt x="121" y="118"/>
                      <a:pt x="97" y="140"/>
                    </a:cubicBezTo>
                    <a:cubicBezTo>
                      <a:pt x="69" y="161"/>
                      <a:pt x="48" y="207"/>
                      <a:pt x="34" y="279"/>
                    </a:cubicBezTo>
                    <a:cubicBezTo>
                      <a:pt x="33" y="285"/>
                      <a:pt x="26" y="290"/>
                      <a:pt x="20" y="290"/>
                    </a:cubicBezTo>
                    <a:cubicBezTo>
                      <a:pt x="15" y="290"/>
                      <a:pt x="15" y="290"/>
                      <a:pt x="15" y="290"/>
                    </a:cubicBezTo>
                    <a:cubicBezTo>
                      <a:pt x="7" y="290"/>
                      <a:pt x="0" y="284"/>
                      <a:pt x="0" y="27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7"/>
                      <a:pt x="16" y="0"/>
                      <a:pt x="25" y="0"/>
                    </a:cubicBezTo>
                    <a:cubicBezTo>
                      <a:pt x="798" y="0"/>
                      <a:pt x="798" y="0"/>
                      <a:pt x="798" y="0"/>
                    </a:cubicBezTo>
                    <a:cubicBezTo>
                      <a:pt x="798" y="2"/>
                      <a:pt x="798" y="2"/>
                      <a:pt x="79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485040" y="4746444"/>
              <a:ext cx="4112246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【</a:t>
              </a:r>
              <a:r>
                <a:rPr lang="zh-CN" altLang="en-US" sz="16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字体</a:t>
              </a:r>
              <a:r>
                <a:rPr lang="en-US" altLang="zh-CN" sz="16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】</a:t>
              </a:r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微软雅黑，商用请自行购买。</a:t>
              </a:r>
              <a:endParaRPr lang="zh-CN" altLang="en-US" sz="16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585601" y="2404534"/>
            <a:ext cx="4875773" cy="636304"/>
            <a:chOff x="721513" y="3784751"/>
            <a:chExt cx="4875773" cy="636304"/>
          </a:xfrm>
        </p:grpSpPr>
        <p:grpSp>
          <p:nvGrpSpPr>
            <p:cNvPr id="17" name="Group 13"/>
            <p:cNvGrpSpPr>
              <a:grpSpLocks noChangeAspect="1"/>
            </p:cNvGrpSpPr>
            <p:nvPr/>
          </p:nvGrpSpPr>
          <p:grpSpPr bwMode="auto">
            <a:xfrm>
              <a:off x="851381" y="3914439"/>
              <a:ext cx="376569" cy="376929"/>
              <a:chOff x="4850" y="777"/>
              <a:chExt cx="1045" cy="1046"/>
            </a:xfrm>
            <a:solidFill>
              <a:schemeClr val="bg1"/>
            </a:solidFill>
          </p:grpSpPr>
          <p:sp>
            <p:nvSpPr>
              <p:cNvPr id="20" name="Freeform 14"/>
              <p:cNvSpPr/>
              <p:nvPr/>
            </p:nvSpPr>
            <p:spPr bwMode="auto">
              <a:xfrm>
                <a:off x="5532" y="785"/>
                <a:ext cx="354" cy="356"/>
              </a:xfrm>
              <a:custGeom>
                <a:avLst/>
                <a:gdLst>
                  <a:gd name="T0" fmla="*/ 894 w 990"/>
                  <a:gd name="T1" fmla="*/ 469 h 994"/>
                  <a:gd name="T2" fmla="*/ 521 w 990"/>
                  <a:gd name="T3" fmla="*/ 96 h 994"/>
                  <a:gd name="T4" fmla="*/ 184 w 990"/>
                  <a:gd name="T5" fmla="*/ 98 h 994"/>
                  <a:gd name="T6" fmla="*/ 0 w 990"/>
                  <a:gd name="T7" fmla="*/ 282 h 994"/>
                  <a:gd name="T8" fmla="*/ 712 w 990"/>
                  <a:gd name="T9" fmla="*/ 994 h 994"/>
                  <a:gd name="T10" fmla="*/ 894 w 990"/>
                  <a:gd name="T11" fmla="*/ 813 h 994"/>
                  <a:gd name="T12" fmla="*/ 894 w 990"/>
                  <a:gd name="T13" fmla="*/ 469 h 994"/>
                  <a:gd name="T14" fmla="*/ 894 w 990"/>
                  <a:gd name="T15" fmla="*/ 469 h 994"/>
                  <a:gd name="T16" fmla="*/ 894 w 990"/>
                  <a:gd name="T17" fmla="*/ 469 h 9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0" h="994">
                    <a:moveTo>
                      <a:pt x="894" y="469"/>
                    </a:moveTo>
                    <a:cubicBezTo>
                      <a:pt x="521" y="96"/>
                      <a:pt x="521" y="96"/>
                      <a:pt x="521" y="96"/>
                    </a:cubicBezTo>
                    <a:cubicBezTo>
                      <a:pt x="426" y="0"/>
                      <a:pt x="280" y="2"/>
                      <a:pt x="184" y="98"/>
                    </a:cubicBezTo>
                    <a:cubicBezTo>
                      <a:pt x="0" y="282"/>
                      <a:pt x="0" y="282"/>
                      <a:pt x="0" y="282"/>
                    </a:cubicBezTo>
                    <a:cubicBezTo>
                      <a:pt x="712" y="994"/>
                      <a:pt x="712" y="994"/>
                      <a:pt x="712" y="994"/>
                    </a:cubicBezTo>
                    <a:cubicBezTo>
                      <a:pt x="894" y="813"/>
                      <a:pt x="894" y="813"/>
                      <a:pt x="894" y="813"/>
                    </a:cubicBezTo>
                    <a:cubicBezTo>
                      <a:pt x="990" y="715"/>
                      <a:pt x="987" y="564"/>
                      <a:pt x="894" y="469"/>
                    </a:cubicBezTo>
                    <a:cubicBezTo>
                      <a:pt x="894" y="469"/>
                      <a:pt x="894" y="469"/>
                      <a:pt x="894" y="469"/>
                    </a:cubicBezTo>
                    <a:cubicBezTo>
                      <a:pt x="894" y="469"/>
                      <a:pt x="894" y="469"/>
                      <a:pt x="894" y="4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 15"/>
              <p:cNvSpPr/>
              <p:nvPr/>
            </p:nvSpPr>
            <p:spPr bwMode="auto">
              <a:xfrm>
                <a:off x="4869" y="1498"/>
                <a:ext cx="304" cy="309"/>
              </a:xfrm>
              <a:custGeom>
                <a:avLst/>
                <a:gdLst>
                  <a:gd name="T0" fmla="*/ 146 w 851"/>
                  <a:gd name="T1" fmla="*/ 0 h 861"/>
                  <a:gd name="T2" fmla="*/ 0 w 851"/>
                  <a:gd name="T3" fmla="*/ 672 h 861"/>
                  <a:gd name="T4" fmla="*/ 0 w 851"/>
                  <a:gd name="T5" fmla="*/ 677 h 861"/>
                  <a:gd name="T6" fmla="*/ 48 w 851"/>
                  <a:gd name="T7" fmla="*/ 808 h 861"/>
                  <a:gd name="T8" fmla="*/ 177 w 851"/>
                  <a:gd name="T9" fmla="*/ 856 h 861"/>
                  <a:gd name="T10" fmla="*/ 182 w 851"/>
                  <a:gd name="T11" fmla="*/ 856 h 861"/>
                  <a:gd name="T12" fmla="*/ 851 w 851"/>
                  <a:gd name="T13" fmla="*/ 708 h 861"/>
                  <a:gd name="T14" fmla="*/ 146 w 851"/>
                  <a:gd name="T15" fmla="*/ 0 h 861"/>
                  <a:gd name="T16" fmla="*/ 146 w 851"/>
                  <a:gd name="T17" fmla="*/ 0 h 861"/>
                  <a:gd name="T18" fmla="*/ 146 w 851"/>
                  <a:gd name="T19" fmla="*/ 0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1" h="861">
                    <a:moveTo>
                      <a:pt x="146" y="0"/>
                    </a:moveTo>
                    <a:cubicBezTo>
                      <a:pt x="110" y="53"/>
                      <a:pt x="63" y="282"/>
                      <a:pt x="0" y="672"/>
                    </a:cubicBezTo>
                    <a:cubicBezTo>
                      <a:pt x="0" y="677"/>
                      <a:pt x="0" y="677"/>
                      <a:pt x="0" y="677"/>
                    </a:cubicBezTo>
                    <a:cubicBezTo>
                      <a:pt x="0" y="725"/>
                      <a:pt x="17" y="772"/>
                      <a:pt x="48" y="808"/>
                    </a:cubicBezTo>
                    <a:cubicBezTo>
                      <a:pt x="77" y="844"/>
                      <a:pt x="132" y="861"/>
                      <a:pt x="177" y="856"/>
                    </a:cubicBezTo>
                    <a:cubicBezTo>
                      <a:pt x="182" y="856"/>
                      <a:pt x="182" y="856"/>
                      <a:pt x="182" y="856"/>
                    </a:cubicBezTo>
                    <a:cubicBezTo>
                      <a:pt x="557" y="796"/>
                      <a:pt x="782" y="749"/>
                      <a:pt x="851" y="708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46" y="0"/>
                      <a:pt x="1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 16"/>
              <p:cNvSpPr/>
              <p:nvPr/>
            </p:nvSpPr>
            <p:spPr bwMode="auto">
              <a:xfrm>
                <a:off x="4952" y="916"/>
                <a:ext cx="816" cy="805"/>
              </a:xfrm>
              <a:custGeom>
                <a:avLst/>
                <a:gdLst>
                  <a:gd name="T0" fmla="*/ 803 w 816"/>
                  <a:gd name="T1" fmla="*/ 255 h 805"/>
                  <a:gd name="T2" fmla="*/ 549 w 816"/>
                  <a:gd name="T3" fmla="*/ 0 h 805"/>
                  <a:gd name="T4" fmla="*/ 421 w 816"/>
                  <a:gd name="T5" fmla="*/ 128 h 805"/>
                  <a:gd name="T6" fmla="*/ 421 w 816"/>
                  <a:gd name="T7" fmla="*/ 128 h 805"/>
                  <a:gd name="T8" fmla="*/ 166 w 816"/>
                  <a:gd name="T9" fmla="*/ 383 h 805"/>
                  <a:gd name="T10" fmla="*/ 166 w 816"/>
                  <a:gd name="T11" fmla="*/ 383 h 805"/>
                  <a:gd name="T12" fmla="*/ 0 w 816"/>
                  <a:gd name="T13" fmla="*/ 550 h 805"/>
                  <a:gd name="T14" fmla="*/ 255 w 816"/>
                  <a:gd name="T15" fmla="*/ 805 h 805"/>
                  <a:gd name="T16" fmla="*/ 317 w 816"/>
                  <a:gd name="T17" fmla="*/ 742 h 805"/>
                  <a:gd name="T18" fmla="*/ 317 w 816"/>
                  <a:gd name="T19" fmla="*/ 742 h 805"/>
                  <a:gd name="T20" fmla="*/ 687 w 816"/>
                  <a:gd name="T21" fmla="*/ 372 h 805"/>
                  <a:gd name="T22" fmla="*/ 816 w 816"/>
                  <a:gd name="T23" fmla="*/ 244 h 805"/>
                  <a:gd name="T24" fmla="*/ 803 w 816"/>
                  <a:gd name="T25" fmla="*/ 255 h 805"/>
                  <a:gd name="T26" fmla="*/ 803 w 816"/>
                  <a:gd name="T27" fmla="*/ 255 h 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6" h="805">
                    <a:moveTo>
                      <a:pt x="803" y="255"/>
                    </a:moveTo>
                    <a:lnTo>
                      <a:pt x="549" y="0"/>
                    </a:lnTo>
                    <a:lnTo>
                      <a:pt x="421" y="128"/>
                    </a:lnTo>
                    <a:lnTo>
                      <a:pt x="421" y="128"/>
                    </a:lnTo>
                    <a:lnTo>
                      <a:pt x="166" y="383"/>
                    </a:lnTo>
                    <a:lnTo>
                      <a:pt x="166" y="383"/>
                    </a:lnTo>
                    <a:lnTo>
                      <a:pt x="0" y="550"/>
                    </a:lnTo>
                    <a:lnTo>
                      <a:pt x="255" y="805"/>
                    </a:lnTo>
                    <a:lnTo>
                      <a:pt x="317" y="742"/>
                    </a:lnTo>
                    <a:lnTo>
                      <a:pt x="317" y="742"/>
                    </a:lnTo>
                    <a:lnTo>
                      <a:pt x="687" y="372"/>
                    </a:lnTo>
                    <a:lnTo>
                      <a:pt x="816" y="244"/>
                    </a:lnTo>
                    <a:lnTo>
                      <a:pt x="803" y="255"/>
                    </a:lnTo>
                    <a:lnTo>
                      <a:pt x="803" y="2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17"/>
              <p:cNvSpPr/>
              <p:nvPr/>
            </p:nvSpPr>
            <p:spPr bwMode="auto">
              <a:xfrm>
                <a:off x="4850" y="777"/>
                <a:ext cx="493" cy="492"/>
              </a:xfrm>
              <a:custGeom>
                <a:avLst/>
                <a:gdLst>
                  <a:gd name="T0" fmla="*/ 810 w 1379"/>
                  <a:gd name="T1" fmla="*/ 96 h 1375"/>
                  <a:gd name="T2" fmla="*/ 473 w 1379"/>
                  <a:gd name="T3" fmla="*/ 96 h 1375"/>
                  <a:gd name="T4" fmla="*/ 96 w 1379"/>
                  <a:gd name="T5" fmla="*/ 476 h 1375"/>
                  <a:gd name="T6" fmla="*/ 100 w 1379"/>
                  <a:gd name="T7" fmla="*/ 808 h 1375"/>
                  <a:gd name="T8" fmla="*/ 225 w 1379"/>
                  <a:gd name="T9" fmla="*/ 932 h 1375"/>
                  <a:gd name="T10" fmla="*/ 607 w 1379"/>
                  <a:gd name="T11" fmla="*/ 550 h 1375"/>
                  <a:gd name="T12" fmla="*/ 693 w 1379"/>
                  <a:gd name="T13" fmla="*/ 550 h 1375"/>
                  <a:gd name="T14" fmla="*/ 693 w 1379"/>
                  <a:gd name="T15" fmla="*/ 636 h 1375"/>
                  <a:gd name="T16" fmla="*/ 311 w 1379"/>
                  <a:gd name="T17" fmla="*/ 1018 h 1375"/>
                  <a:gd name="T18" fmla="*/ 456 w 1379"/>
                  <a:gd name="T19" fmla="*/ 1164 h 1375"/>
                  <a:gd name="T20" fmla="*/ 839 w 1379"/>
                  <a:gd name="T21" fmla="*/ 782 h 1375"/>
                  <a:gd name="T22" fmla="*/ 925 w 1379"/>
                  <a:gd name="T23" fmla="*/ 782 h 1375"/>
                  <a:gd name="T24" fmla="*/ 925 w 1379"/>
                  <a:gd name="T25" fmla="*/ 868 h 1375"/>
                  <a:gd name="T26" fmla="*/ 543 w 1379"/>
                  <a:gd name="T27" fmla="*/ 1250 h 1375"/>
                  <a:gd name="T28" fmla="*/ 667 w 1379"/>
                  <a:gd name="T29" fmla="*/ 1375 h 1375"/>
                  <a:gd name="T30" fmla="*/ 1379 w 1379"/>
                  <a:gd name="T31" fmla="*/ 662 h 1375"/>
                  <a:gd name="T32" fmla="*/ 810 w 1379"/>
                  <a:gd name="T33" fmla="*/ 96 h 1375"/>
                  <a:gd name="T34" fmla="*/ 810 w 1379"/>
                  <a:gd name="T35" fmla="*/ 96 h 1375"/>
                  <a:gd name="T36" fmla="*/ 810 w 1379"/>
                  <a:gd name="T37" fmla="*/ 96 h 1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79" h="1375">
                    <a:moveTo>
                      <a:pt x="810" y="96"/>
                    </a:moveTo>
                    <a:cubicBezTo>
                      <a:pt x="715" y="0"/>
                      <a:pt x="569" y="0"/>
                      <a:pt x="473" y="96"/>
                    </a:cubicBezTo>
                    <a:cubicBezTo>
                      <a:pt x="96" y="476"/>
                      <a:pt x="96" y="476"/>
                      <a:pt x="96" y="476"/>
                    </a:cubicBezTo>
                    <a:cubicBezTo>
                      <a:pt x="0" y="571"/>
                      <a:pt x="7" y="712"/>
                      <a:pt x="100" y="808"/>
                    </a:cubicBezTo>
                    <a:cubicBezTo>
                      <a:pt x="225" y="932"/>
                      <a:pt x="225" y="932"/>
                      <a:pt x="225" y="932"/>
                    </a:cubicBezTo>
                    <a:cubicBezTo>
                      <a:pt x="607" y="550"/>
                      <a:pt x="607" y="550"/>
                      <a:pt x="607" y="550"/>
                    </a:cubicBezTo>
                    <a:cubicBezTo>
                      <a:pt x="631" y="526"/>
                      <a:pt x="669" y="526"/>
                      <a:pt x="693" y="550"/>
                    </a:cubicBezTo>
                    <a:cubicBezTo>
                      <a:pt x="717" y="574"/>
                      <a:pt x="717" y="612"/>
                      <a:pt x="693" y="636"/>
                    </a:cubicBezTo>
                    <a:cubicBezTo>
                      <a:pt x="311" y="1018"/>
                      <a:pt x="311" y="1018"/>
                      <a:pt x="311" y="1018"/>
                    </a:cubicBezTo>
                    <a:cubicBezTo>
                      <a:pt x="456" y="1164"/>
                      <a:pt x="456" y="1164"/>
                      <a:pt x="456" y="1164"/>
                    </a:cubicBezTo>
                    <a:cubicBezTo>
                      <a:pt x="839" y="782"/>
                      <a:pt x="839" y="782"/>
                      <a:pt x="839" y="782"/>
                    </a:cubicBezTo>
                    <a:cubicBezTo>
                      <a:pt x="863" y="758"/>
                      <a:pt x="901" y="758"/>
                      <a:pt x="925" y="782"/>
                    </a:cubicBezTo>
                    <a:cubicBezTo>
                      <a:pt x="949" y="806"/>
                      <a:pt x="949" y="844"/>
                      <a:pt x="925" y="868"/>
                    </a:cubicBezTo>
                    <a:cubicBezTo>
                      <a:pt x="543" y="1250"/>
                      <a:pt x="543" y="1250"/>
                      <a:pt x="543" y="1250"/>
                    </a:cubicBezTo>
                    <a:cubicBezTo>
                      <a:pt x="667" y="1375"/>
                      <a:pt x="667" y="1375"/>
                      <a:pt x="667" y="1375"/>
                    </a:cubicBezTo>
                    <a:cubicBezTo>
                      <a:pt x="1379" y="662"/>
                      <a:pt x="1379" y="662"/>
                      <a:pt x="1379" y="662"/>
                    </a:cubicBezTo>
                    <a:cubicBezTo>
                      <a:pt x="810" y="96"/>
                      <a:pt x="810" y="96"/>
                      <a:pt x="810" y="96"/>
                    </a:cubicBezTo>
                    <a:cubicBezTo>
                      <a:pt x="810" y="96"/>
                      <a:pt x="810" y="96"/>
                      <a:pt x="810" y="96"/>
                    </a:cubicBezTo>
                    <a:cubicBezTo>
                      <a:pt x="810" y="96"/>
                      <a:pt x="810" y="96"/>
                      <a:pt x="81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18"/>
              <p:cNvSpPr/>
              <p:nvPr/>
            </p:nvSpPr>
            <p:spPr bwMode="auto">
              <a:xfrm>
                <a:off x="5405" y="1331"/>
                <a:ext cx="490" cy="492"/>
              </a:xfrm>
              <a:custGeom>
                <a:avLst/>
                <a:gdLst>
                  <a:gd name="T0" fmla="*/ 1277 w 1370"/>
                  <a:gd name="T1" fmla="*/ 564 h 1374"/>
                  <a:gd name="T2" fmla="*/ 713 w 1370"/>
                  <a:gd name="T3" fmla="*/ 0 h 1374"/>
                  <a:gd name="T4" fmla="*/ 0 w 1370"/>
                  <a:gd name="T5" fmla="*/ 712 h 1374"/>
                  <a:gd name="T6" fmla="*/ 48 w 1370"/>
                  <a:gd name="T7" fmla="*/ 760 h 1374"/>
                  <a:gd name="T8" fmla="*/ 431 w 1370"/>
                  <a:gd name="T9" fmla="*/ 377 h 1374"/>
                  <a:gd name="T10" fmla="*/ 517 w 1370"/>
                  <a:gd name="T11" fmla="*/ 377 h 1374"/>
                  <a:gd name="T12" fmla="*/ 517 w 1370"/>
                  <a:gd name="T13" fmla="*/ 464 h 1374"/>
                  <a:gd name="T14" fmla="*/ 134 w 1370"/>
                  <a:gd name="T15" fmla="*/ 846 h 1374"/>
                  <a:gd name="T16" fmla="*/ 316 w 1370"/>
                  <a:gd name="T17" fmla="*/ 1028 h 1374"/>
                  <a:gd name="T18" fmla="*/ 698 w 1370"/>
                  <a:gd name="T19" fmla="*/ 645 h 1374"/>
                  <a:gd name="T20" fmla="*/ 784 w 1370"/>
                  <a:gd name="T21" fmla="*/ 645 h 1374"/>
                  <a:gd name="T22" fmla="*/ 784 w 1370"/>
                  <a:gd name="T23" fmla="*/ 731 h 1374"/>
                  <a:gd name="T24" fmla="*/ 402 w 1370"/>
                  <a:gd name="T25" fmla="*/ 1114 h 1374"/>
                  <a:gd name="T26" fmla="*/ 567 w 1370"/>
                  <a:gd name="T27" fmla="*/ 1279 h 1374"/>
                  <a:gd name="T28" fmla="*/ 902 w 1370"/>
                  <a:gd name="T29" fmla="*/ 1281 h 1374"/>
                  <a:gd name="T30" fmla="*/ 1279 w 1370"/>
                  <a:gd name="T31" fmla="*/ 901 h 1374"/>
                  <a:gd name="T32" fmla="*/ 1277 w 1370"/>
                  <a:gd name="T33" fmla="*/ 564 h 1374"/>
                  <a:gd name="T34" fmla="*/ 1277 w 1370"/>
                  <a:gd name="T35" fmla="*/ 564 h 1374"/>
                  <a:gd name="T36" fmla="*/ 1277 w 1370"/>
                  <a:gd name="T37" fmla="*/ 564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70" h="1374">
                    <a:moveTo>
                      <a:pt x="1277" y="564"/>
                    </a:moveTo>
                    <a:cubicBezTo>
                      <a:pt x="713" y="0"/>
                      <a:pt x="713" y="0"/>
                      <a:pt x="713" y="0"/>
                    </a:cubicBezTo>
                    <a:cubicBezTo>
                      <a:pt x="0" y="712"/>
                      <a:pt x="0" y="712"/>
                      <a:pt x="0" y="712"/>
                    </a:cubicBezTo>
                    <a:cubicBezTo>
                      <a:pt x="48" y="760"/>
                      <a:pt x="48" y="760"/>
                      <a:pt x="48" y="760"/>
                    </a:cubicBezTo>
                    <a:cubicBezTo>
                      <a:pt x="431" y="377"/>
                      <a:pt x="431" y="377"/>
                      <a:pt x="431" y="377"/>
                    </a:cubicBezTo>
                    <a:cubicBezTo>
                      <a:pt x="455" y="354"/>
                      <a:pt x="493" y="354"/>
                      <a:pt x="517" y="377"/>
                    </a:cubicBezTo>
                    <a:cubicBezTo>
                      <a:pt x="541" y="401"/>
                      <a:pt x="541" y="440"/>
                      <a:pt x="517" y="464"/>
                    </a:cubicBezTo>
                    <a:cubicBezTo>
                      <a:pt x="134" y="846"/>
                      <a:pt x="134" y="846"/>
                      <a:pt x="134" y="846"/>
                    </a:cubicBezTo>
                    <a:cubicBezTo>
                      <a:pt x="316" y="1028"/>
                      <a:pt x="316" y="1028"/>
                      <a:pt x="316" y="1028"/>
                    </a:cubicBezTo>
                    <a:cubicBezTo>
                      <a:pt x="698" y="645"/>
                      <a:pt x="698" y="645"/>
                      <a:pt x="698" y="645"/>
                    </a:cubicBezTo>
                    <a:cubicBezTo>
                      <a:pt x="722" y="621"/>
                      <a:pt x="760" y="621"/>
                      <a:pt x="784" y="645"/>
                    </a:cubicBezTo>
                    <a:cubicBezTo>
                      <a:pt x="808" y="669"/>
                      <a:pt x="808" y="707"/>
                      <a:pt x="784" y="731"/>
                    </a:cubicBezTo>
                    <a:cubicBezTo>
                      <a:pt x="402" y="1114"/>
                      <a:pt x="402" y="1114"/>
                      <a:pt x="402" y="1114"/>
                    </a:cubicBezTo>
                    <a:cubicBezTo>
                      <a:pt x="567" y="1279"/>
                      <a:pt x="567" y="1279"/>
                      <a:pt x="567" y="1279"/>
                    </a:cubicBezTo>
                    <a:cubicBezTo>
                      <a:pt x="662" y="1374"/>
                      <a:pt x="808" y="1374"/>
                      <a:pt x="902" y="1281"/>
                    </a:cubicBezTo>
                    <a:cubicBezTo>
                      <a:pt x="1279" y="901"/>
                      <a:pt x="1279" y="901"/>
                      <a:pt x="1279" y="901"/>
                    </a:cubicBezTo>
                    <a:cubicBezTo>
                      <a:pt x="1365" y="810"/>
                      <a:pt x="1370" y="652"/>
                      <a:pt x="1277" y="564"/>
                    </a:cubicBezTo>
                    <a:cubicBezTo>
                      <a:pt x="1277" y="564"/>
                      <a:pt x="1277" y="564"/>
                      <a:pt x="1277" y="564"/>
                    </a:cubicBezTo>
                    <a:cubicBezTo>
                      <a:pt x="1277" y="564"/>
                      <a:pt x="1277" y="564"/>
                      <a:pt x="1277" y="5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椭圆 17"/>
            <p:cNvSpPr/>
            <p:nvPr/>
          </p:nvSpPr>
          <p:spPr>
            <a:xfrm>
              <a:off x="721513" y="3784751"/>
              <a:ext cx="636304" cy="63630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485040" y="3897784"/>
              <a:ext cx="4112246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【</a:t>
              </a:r>
              <a:r>
                <a:rPr lang="zh-CN" altLang="en-US" sz="16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定制</a:t>
              </a:r>
              <a:r>
                <a:rPr lang="en-US" altLang="zh-CN" sz="16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】</a:t>
              </a:r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承接</a:t>
              </a:r>
              <a:r>
                <a:rPr lang="en-US" altLang="zh-CN" sz="160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PPT</a:t>
              </a:r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定制和各类广告平面设计</a:t>
              </a:r>
              <a:endParaRPr lang="en-US" altLang="zh-CN" sz="16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 userDrawn="1"/>
        </p:nvGrpSpPr>
        <p:grpSpPr>
          <a:xfrm>
            <a:off x="6585601" y="5184189"/>
            <a:ext cx="4875774" cy="636304"/>
            <a:chOff x="721513" y="5482071"/>
            <a:chExt cx="4875774" cy="636304"/>
          </a:xfrm>
        </p:grpSpPr>
        <p:sp>
          <p:nvSpPr>
            <p:cNvPr id="26" name="椭圆 25"/>
            <p:cNvSpPr/>
            <p:nvPr/>
          </p:nvSpPr>
          <p:spPr>
            <a:xfrm>
              <a:off x="721513" y="5482071"/>
              <a:ext cx="636304" cy="63630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485041" y="5595104"/>
              <a:ext cx="4112246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【</a:t>
              </a:r>
              <a:r>
                <a:rPr lang="zh-CN" altLang="en-US" sz="16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更多精美作品</a:t>
              </a:r>
              <a:r>
                <a:rPr lang="en-US" altLang="zh-CN" sz="16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】</a:t>
              </a:r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请搜索或点击“飞印象”</a:t>
              </a:r>
              <a:endParaRPr lang="en-US" altLang="zh-CN" sz="16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auto">
            <a:xfrm>
              <a:off x="864164" y="5624722"/>
              <a:ext cx="351003" cy="351003"/>
            </a:xfrm>
            <a:custGeom>
              <a:avLst/>
              <a:gdLst>
                <a:gd name="T0" fmla="*/ 26 w 900"/>
                <a:gd name="T1" fmla="*/ 900 h 900"/>
                <a:gd name="T2" fmla="*/ 866 w 900"/>
                <a:gd name="T3" fmla="*/ 900 h 900"/>
                <a:gd name="T4" fmla="*/ 884 w 900"/>
                <a:gd name="T5" fmla="*/ 856 h 900"/>
                <a:gd name="T6" fmla="*/ 44 w 900"/>
                <a:gd name="T7" fmla="*/ 16 h 900"/>
                <a:gd name="T8" fmla="*/ 0 w 900"/>
                <a:gd name="T9" fmla="*/ 34 h 900"/>
                <a:gd name="T10" fmla="*/ 0 w 900"/>
                <a:gd name="T11" fmla="*/ 259 h 900"/>
                <a:gd name="T12" fmla="*/ 67 w 900"/>
                <a:gd name="T13" fmla="*/ 259 h 900"/>
                <a:gd name="T14" fmla="*/ 98 w 900"/>
                <a:gd name="T15" fmla="*/ 290 h 900"/>
                <a:gd name="T16" fmla="*/ 67 w 900"/>
                <a:gd name="T17" fmla="*/ 320 h 900"/>
                <a:gd name="T18" fmla="*/ 0 w 900"/>
                <a:gd name="T19" fmla="*/ 320 h 900"/>
                <a:gd name="T20" fmla="*/ 0 w 900"/>
                <a:gd name="T21" fmla="*/ 418 h 900"/>
                <a:gd name="T22" fmla="*/ 67 w 900"/>
                <a:gd name="T23" fmla="*/ 418 h 900"/>
                <a:gd name="T24" fmla="*/ 98 w 900"/>
                <a:gd name="T25" fmla="*/ 449 h 900"/>
                <a:gd name="T26" fmla="*/ 67 w 900"/>
                <a:gd name="T27" fmla="*/ 480 h 900"/>
                <a:gd name="T28" fmla="*/ 0 w 900"/>
                <a:gd name="T29" fmla="*/ 480 h 900"/>
                <a:gd name="T30" fmla="*/ 0 w 900"/>
                <a:gd name="T31" fmla="*/ 578 h 900"/>
                <a:gd name="T32" fmla="*/ 67 w 900"/>
                <a:gd name="T33" fmla="*/ 578 h 900"/>
                <a:gd name="T34" fmla="*/ 98 w 900"/>
                <a:gd name="T35" fmla="*/ 608 h 900"/>
                <a:gd name="T36" fmla="*/ 67 w 900"/>
                <a:gd name="T37" fmla="*/ 639 h 900"/>
                <a:gd name="T38" fmla="*/ 0 w 900"/>
                <a:gd name="T39" fmla="*/ 639 h 900"/>
                <a:gd name="T40" fmla="*/ 0 w 900"/>
                <a:gd name="T41" fmla="*/ 737 h 900"/>
                <a:gd name="T42" fmla="*/ 67 w 900"/>
                <a:gd name="T43" fmla="*/ 737 h 900"/>
                <a:gd name="T44" fmla="*/ 98 w 900"/>
                <a:gd name="T45" fmla="*/ 768 h 900"/>
                <a:gd name="T46" fmla="*/ 67 w 900"/>
                <a:gd name="T47" fmla="*/ 799 h 900"/>
                <a:gd name="T48" fmla="*/ 0 w 900"/>
                <a:gd name="T49" fmla="*/ 799 h 900"/>
                <a:gd name="T50" fmla="*/ 0 w 900"/>
                <a:gd name="T51" fmla="*/ 874 h 900"/>
                <a:gd name="T52" fmla="*/ 26 w 900"/>
                <a:gd name="T53" fmla="*/ 900 h 900"/>
                <a:gd name="T54" fmla="*/ 185 w 900"/>
                <a:gd name="T55" fmla="*/ 418 h 900"/>
                <a:gd name="T56" fmla="*/ 482 w 900"/>
                <a:gd name="T57" fmla="*/ 715 h 900"/>
                <a:gd name="T58" fmla="*/ 185 w 900"/>
                <a:gd name="T59" fmla="*/ 715 h 900"/>
                <a:gd name="T60" fmla="*/ 185 w 900"/>
                <a:gd name="T61" fmla="*/ 418 h 900"/>
                <a:gd name="T62" fmla="*/ 185 w 900"/>
                <a:gd name="T63" fmla="*/ 418 h 900"/>
                <a:gd name="T64" fmla="*/ 185 w 900"/>
                <a:gd name="T65" fmla="*/ 418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0" h="900">
                  <a:moveTo>
                    <a:pt x="26" y="900"/>
                  </a:moveTo>
                  <a:cubicBezTo>
                    <a:pt x="866" y="900"/>
                    <a:pt x="866" y="900"/>
                    <a:pt x="866" y="900"/>
                  </a:cubicBezTo>
                  <a:cubicBezTo>
                    <a:pt x="889" y="900"/>
                    <a:pt x="900" y="872"/>
                    <a:pt x="884" y="85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28" y="0"/>
                    <a:pt x="0" y="12"/>
                    <a:pt x="0" y="34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67" y="259"/>
                    <a:pt x="67" y="259"/>
                    <a:pt x="67" y="259"/>
                  </a:cubicBezTo>
                  <a:cubicBezTo>
                    <a:pt x="84" y="259"/>
                    <a:pt x="98" y="273"/>
                    <a:pt x="98" y="290"/>
                  </a:cubicBezTo>
                  <a:cubicBezTo>
                    <a:pt x="98" y="307"/>
                    <a:pt x="84" y="320"/>
                    <a:pt x="67" y="320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67" y="418"/>
                    <a:pt x="67" y="418"/>
                    <a:pt x="67" y="418"/>
                  </a:cubicBezTo>
                  <a:cubicBezTo>
                    <a:pt x="84" y="418"/>
                    <a:pt x="98" y="432"/>
                    <a:pt x="98" y="449"/>
                  </a:cubicBezTo>
                  <a:cubicBezTo>
                    <a:pt x="98" y="466"/>
                    <a:pt x="84" y="480"/>
                    <a:pt x="67" y="480"/>
                  </a:cubicBezTo>
                  <a:cubicBezTo>
                    <a:pt x="0" y="480"/>
                    <a:pt x="0" y="480"/>
                    <a:pt x="0" y="480"/>
                  </a:cubicBezTo>
                  <a:cubicBezTo>
                    <a:pt x="0" y="578"/>
                    <a:pt x="0" y="578"/>
                    <a:pt x="0" y="578"/>
                  </a:cubicBezTo>
                  <a:cubicBezTo>
                    <a:pt x="67" y="578"/>
                    <a:pt x="67" y="578"/>
                    <a:pt x="67" y="578"/>
                  </a:cubicBezTo>
                  <a:cubicBezTo>
                    <a:pt x="84" y="578"/>
                    <a:pt x="98" y="591"/>
                    <a:pt x="98" y="608"/>
                  </a:cubicBezTo>
                  <a:cubicBezTo>
                    <a:pt x="98" y="625"/>
                    <a:pt x="84" y="639"/>
                    <a:pt x="67" y="639"/>
                  </a:cubicBezTo>
                  <a:cubicBezTo>
                    <a:pt x="0" y="639"/>
                    <a:pt x="0" y="639"/>
                    <a:pt x="0" y="639"/>
                  </a:cubicBezTo>
                  <a:cubicBezTo>
                    <a:pt x="0" y="737"/>
                    <a:pt x="0" y="737"/>
                    <a:pt x="0" y="737"/>
                  </a:cubicBezTo>
                  <a:cubicBezTo>
                    <a:pt x="67" y="737"/>
                    <a:pt x="67" y="737"/>
                    <a:pt x="67" y="737"/>
                  </a:cubicBezTo>
                  <a:cubicBezTo>
                    <a:pt x="84" y="737"/>
                    <a:pt x="98" y="751"/>
                    <a:pt x="98" y="768"/>
                  </a:cubicBezTo>
                  <a:cubicBezTo>
                    <a:pt x="98" y="785"/>
                    <a:pt x="84" y="799"/>
                    <a:pt x="67" y="799"/>
                  </a:cubicBezTo>
                  <a:cubicBezTo>
                    <a:pt x="0" y="799"/>
                    <a:pt x="0" y="799"/>
                    <a:pt x="0" y="799"/>
                  </a:cubicBezTo>
                  <a:cubicBezTo>
                    <a:pt x="0" y="874"/>
                    <a:pt x="0" y="874"/>
                    <a:pt x="0" y="874"/>
                  </a:cubicBezTo>
                  <a:cubicBezTo>
                    <a:pt x="0" y="889"/>
                    <a:pt x="12" y="900"/>
                    <a:pt x="26" y="900"/>
                  </a:cubicBezTo>
                  <a:close/>
                  <a:moveTo>
                    <a:pt x="185" y="418"/>
                  </a:moveTo>
                  <a:cubicBezTo>
                    <a:pt x="482" y="715"/>
                    <a:pt x="482" y="715"/>
                    <a:pt x="482" y="715"/>
                  </a:cubicBezTo>
                  <a:cubicBezTo>
                    <a:pt x="185" y="715"/>
                    <a:pt x="185" y="715"/>
                    <a:pt x="185" y="715"/>
                  </a:cubicBezTo>
                  <a:lnTo>
                    <a:pt x="185" y="418"/>
                  </a:lnTo>
                  <a:close/>
                  <a:moveTo>
                    <a:pt x="185" y="418"/>
                  </a:moveTo>
                  <a:cubicBezTo>
                    <a:pt x="185" y="418"/>
                    <a:pt x="185" y="418"/>
                    <a:pt x="185" y="4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/>
            </a:p>
          </p:txBody>
        </p:sp>
      </p:grpSp>
      <p:grpSp>
        <p:nvGrpSpPr>
          <p:cNvPr id="29" name="组合 28"/>
          <p:cNvGrpSpPr/>
          <p:nvPr userDrawn="1"/>
        </p:nvGrpSpPr>
        <p:grpSpPr>
          <a:xfrm>
            <a:off x="6585601" y="1014706"/>
            <a:ext cx="4875773" cy="636304"/>
            <a:chOff x="721513" y="2863688"/>
            <a:chExt cx="4875773" cy="636304"/>
          </a:xfrm>
        </p:grpSpPr>
        <p:sp>
          <p:nvSpPr>
            <p:cNvPr id="30" name="Freeform 9"/>
            <p:cNvSpPr>
              <a:spLocks noEditPoints="1"/>
            </p:cNvSpPr>
            <p:nvPr/>
          </p:nvSpPr>
          <p:spPr bwMode="auto">
            <a:xfrm>
              <a:off x="860503" y="2975666"/>
              <a:ext cx="358325" cy="412348"/>
            </a:xfrm>
            <a:custGeom>
              <a:avLst/>
              <a:gdLst>
                <a:gd name="T0" fmla="*/ 403 w 403"/>
                <a:gd name="T1" fmla="*/ 317 h 464"/>
                <a:gd name="T2" fmla="*/ 403 w 403"/>
                <a:gd name="T3" fmla="*/ 330 h 464"/>
                <a:gd name="T4" fmla="*/ 403 w 403"/>
                <a:gd name="T5" fmla="*/ 333 h 464"/>
                <a:gd name="T6" fmla="*/ 398 w 403"/>
                <a:gd name="T7" fmla="*/ 354 h 464"/>
                <a:gd name="T8" fmla="*/ 388 w 403"/>
                <a:gd name="T9" fmla="*/ 358 h 464"/>
                <a:gd name="T10" fmla="*/ 377 w 403"/>
                <a:gd name="T11" fmla="*/ 352 h 464"/>
                <a:gd name="T12" fmla="*/ 354 w 403"/>
                <a:gd name="T13" fmla="*/ 328 h 464"/>
                <a:gd name="T14" fmla="*/ 352 w 403"/>
                <a:gd name="T15" fmla="*/ 326 h 464"/>
                <a:gd name="T16" fmla="*/ 320 w 403"/>
                <a:gd name="T17" fmla="*/ 387 h 464"/>
                <a:gd name="T18" fmla="*/ 322 w 403"/>
                <a:gd name="T19" fmla="*/ 387 h 464"/>
                <a:gd name="T20" fmla="*/ 347 w 403"/>
                <a:gd name="T21" fmla="*/ 399 h 464"/>
                <a:gd name="T22" fmla="*/ 364 w 403"/>
                <a:gd name="T23" fmla="*/ 416 h 464"/>
                <a:gd name="T24" fmla="*/ 367 w 403"/>
                <a:gd name="T25" fmla="*/ 431 h 464"/>
                <a:gd name="T26" fmla="*/ 355 w 403"/>
                <a:gd name="T27" fmla="*/ 448 h 464"/>
                <a:gd name="T28" fmla="*/ 333 w 403"/>
                <a:gd name="T29" fmla="*/ 458 h 464"/>
                <a:gd name="T30" fmla="*/ 255 w 403"/>
                <a:gd name="T31" fmla="*/ 454 h 464"/>
                <a:gd name="T32" fmla="*/ 218 w 403"/>
                <a:gd name="T33" fmla="*/ 431 h 464"/>
                <a:gd name="T34" fmla="*/ 216 w 403"/>
                <a:gd name="T35" fmla="*/ 431 h 464"/>
                <a:gd name="T36" fmla="*/ 197 w 403"/>
                <a:gd name="T37" fmla="*/ 431 h 464"/>
                <a:gd name="T38" fmla="*/ 194 w 403"/>
                <a:gd name="T39" fmla="*/ 432 h 464"/>
                <a:gd name="T40" fmla="*/ 182 w 403"/>
                <a:gd name="T41" fmla="*/ 443 h 464"/>
                <a:gd name="T42" fmla="*/ 130 w 403"/>
                <a:gd name="T43" fmla="*/ 461 h 464"/>
                <a:gd name="T44" fmla="*/ 116 w 403"/>
                <a:gd name="T45" fmla="*/ 462 h 464"/>
                <a:gd name="T46" fmla="*/ 101 w 403"/>
                <a:gd name="T47" fmla="*/ 462 h 464"/>
                <a:gd name="T48" fmla="*/ 98 w 403"/>
                <a:gd name="T49" fmla="*/ 462 h 464"/>
                <a:gd name="T50" fmla="*/ 65 w 403"/>
                <a:gd name="T51" fmla="*/ 455 h 464"/>
                <a:gd name="T52" fmla="*/ 44 w 403"/>
                <a:gd name="T53" fmla="*/ 441 h 464"/>
                <a:gd name="T54" fmla="*/ 42 w 403"/>
                <a:gd name="T55" fmla="*/ 416 h 464"/>
                <a:gd name="T56" fmla="*/ 52 w 403"/>
                <a:gd name="T57" fmla="*/ 405 h 464"/>
                <a:gd name="T58" fmla="*/ 77 w 403"/>
                <a:gd name="T59" fmla="*/ 391 h 464"/>
                <a:gd name="T60" fmla="*/ 87 w 403"/>
                <a:gd name="T61" fmla="*/ 387 h 464"/>
                <a:gd name="T62" fmla="*/ 54 w 403"/>
                <a:gd name="T63" fmla="*/ 323 h 464"/>
                <a:gd name="T64" fmla="*/ 52 w 403"/>
                <a:gd name="T65" fmla="*/ 325 h 464"/>
                <a:gd name="T66" fmla="*/ 31 w 403"/>
                <a:gd name="T67" fmla="*/ 344 h 464"/>
                <a:gd name="T68" fmla="*/ 17 w 403"/>
                <a:gd name="T69" fmla="*/ 351 h 464"/>
                <a:gd name="T70" fmla="*/ 7 w 403"/>
                <a:gd name="T71" fmla="*/ 348 h 464"/>
                <a:gd name="T72" fmla="*/ 2 w 403"/>
                <a:gd name="T73" fmla="*/ 337 h 464"/>
                <a:gd name="T74" fmla="*/ 0 w 403"/>
                <a:gd name="T75" fmla="*/ 325 h 464"/>
                <a:gd name="T76" fmla="*/ 0 w 403"/>
                <a:gd name="T77" fmla="*/ 314 h 464"/>
                <a:gd name="T78" fmla="*/ 0 w 403"/>
                <a:gd name="T79" fmla="*/ 312 h 464"/>
                <a:gd name="T80" fmla="*/ 11 w 403"/>
                <a:gd name="T81" fmla="*/ 270 h 464"/>
                <a:gd name="T82" fmla="*/ 42 w 403"/>
                <a:gd name="T83" fmla="*/ 223 h 464"/>
                <a:gd name="T84" fmla="*/ 43 w 403"/>
                <a:gd name="T85" fmla="*/ 220 h 464"/>
                <a:gd name="T86" fmla="*/ 39 w 403"/>
                <a:gd name="T87" fmla="*/ 194 h 464"/>
                <a:gd name="T88" fmla="*/ 51 w 403"/>
                <a:gd name="T89" fmla="*/ 172 h 464"/>
                <a:gd name="T90" fmla="*/ 52 w 403"/>
                <a:gd name="T91" fmla="*/ 169 h 464"/>
                <a:gd name="T92" fmla="*/ 54 w 403"/>
                <a:gd name="T93" fmla="*/ 114 h 464"/>
                <a:gd name="T94" fmla="*/ 185 w 403"/>
                <a:gd name="T95" fmla="*/ 2 h 464"/>
                <a:gd name="T96" fmla="*/ 198 w 403"/>
                <a:gd name="T97" fmla="*/ 0 h 464"/>
                <a:gd name="T98" fmla="*/ 213 w 403"/>
                <a:gd name="T99" fmla="*/ 0 h 464"/>
                <a:gd name="T100" fmla="*/ 215 w 403"/>
                <a:gd name="T101" fmla="*/ 1 h 464"/>
                <a:gd name="T102" fmla="*/ 242 w 403"/>
                <a:gd name="T103" fmla="*/ 5 h 464"/>
                <a:gd name="T104" fmla="*/ 342 w 403"/>
                <a:gd name="T105" fmla="*/ 77 h 464"/>
                <a:gd name="T106" fmla="*/ 361 w 403"/>
                <a:gd name="T107" fmla="*/ 154 h 464"/>
                <a:gd name="T108" fmla="*/ 360 w 403"/>
                <a:gd name="T109" fmla="*/ 168 h 464"/>
                <a:gd name="T110" fmla="*/ 376 w 403"/>
                <a:gd name="T111" fmla="*/ 181 h 464"/>
                <a:gd name="T112" fmla="*/ 369 w 403"/>
                <a:gd name="T113" fmla="*/ 230 h 464"/>
                <a:gd name="T114" fmla="*/ 370 w 403"/>
                <a:gd name="T115" fmla="*/ 231 h 464"/>
                <a:gd name="T116" fmla="*/ 383 w 403"/>
                <a:gd name="T117" fmla="*/ 251 h 464"/>
                <a:gd name="T118" fmla="*/ 402 w 403"/>
                <a:gd name="T119" fmla="*/ 306 h 464"/>
                <a:gd name="T120" fmla="*/ 403 w 403"/>
                <a:gd name="T121" fmla="*/ 317 h 464"/>
                <a:gd name="T122" fmla="*/ 403 w 403"/>
                <a:gd name="T123" fmla="*/ 317 h 464"/>
                <a:gd name="T124" fmla="*/ 403 w 403"/>
                <a:gd name="T125" fmla="*/ 31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3" h="464">
                  <a:moveTo>
                    <a:pt x="403" y="317"/>
                  </a:moveTo>
                  <a:cubicBezTo>
                    <a:pt x="403" y="330"/>
                    <a:pt x="403" y="330"/>
                    <a:pt x="403" y="330"/>
                  </a:cubicBezTo>
                  <a:cubicBezTo>
                    <a:pt x="403" y="331"/>
                    <a:pt x="403" y="332"/>
                    <a:pt x="403" y="333"/>
                  </a:cubicBezTo>
                  <a:cubicBezTo>
                    <a:pt x="402" y="340"/>
                    <a:pt x="401" y="347"/>
                    <a:pt x="398" y="354"/>
                  </a:cubicBezTo>
                  <a:cubicBezTo>
                    <a:pt x="395" y="358"/>
                    <a:pt x="393" y="359"/>
                    <a:pt x="388" y="358"/>
                  </a:cubicBezTo>
                  <a:cubicBezTo>
                    <a:pt x="384" y="356"/>
                    <a:pt x="380" y="354"/>
                    <a:pt x="377" y="352"/>
                  </a:cubicBezTo>
                  <a:cubicBezTo>
                    <a:pt x="368" y="345"/>
                    <a:pt x="361" y="337"/>
                    <a:pt x="354" y="328"/>
                  </a:cubicBezTo>
                  <a:cubicBezTo>
                    <a:pt x="354" y="328"/>
                    <a:pt x="353" y="327"/>
                    <a:pt x="352" y="326"/>
                  </a:cubicBezTo>
                  <a:cubicBezTo>
                    <a:pt x="348" y="350"/>
                    <a:pt x="337" y="370"/>
                    <a:pt x="320" y="387"/>
                  </a:cubicBezTo>
                  <a:cubicBezTo>
                    <a:pt x="321" y="387"/>
                    <a:pt x="321" y="387"/>
                    <a:pt x="322" y="387"/>
                  </a:cubicBezTo>
                  <a:cubicBezTo>
                    <a:pt x="331" y="390"/>
                    <a:pt x="340" y="394"/>
                    <a:pt x="347" y="399"/>
                  </a:cubicBezTo>
                  <a:cubicBezTo>
                    <a:pt x="354" y="404"/>
                    <a:pt x="360" y="409"/>
                    <a:pt x="364" y="416"/>
                  </a:cubicBezTo>
                  <a:cubicBezTo>
                    <a:pt x="367" y="421"/>
                    <a:pt x="368" y="426"/>
                    <a:pt x="367" y="431"/>
                  </a:cubicBezTo>
                  <a:cubicBezTo>
                    <a:pt x="365" y="439"/>
                    <a:pt x="361" y="444"/>
                    <a:pt x="355" y="448"/>
                  </a:cubicBezTo>
                  <a:cubicBezTo>
                    <a:pt x="348" y="453"/>
                    <a:pt x="341" y="456"/>
                    <a:pt x="333" y="458"/>
                  </a:cubicBezTo>
                  <a:cubicBezTo>
                    <a:pt x="306" y="464"/>
                    <a:pt x="281" y="462"/>
                    <a:pt x="255" y="454"/>
                  </a:cubicBezTo>
                  <a:cubicBezTo>
                    <a:pt x="241" y="449"/>
                    <a:pt x="228" y="443"/>
                    <a:pt x="218" y="431"/>
                  </a:cubicBezTo>
                  <a:cubicBezTo>
                    <a:pt x="218" y="431"/>
                    <a:pt x="217" y="431"/>
                    <a:pt x="216" y="431"/>
                  </a:cubicBezTo>
                  <a:cubicBezTo>
                    <a:pt x="209" y="431"/>
                    <a:pt x="203" y="431"/>
                    <a:pt x="197" y="431"/>
                  </a:cubicBezTo>
                  <a:cubicBezTo>
                    <a:pt x="196" y="431"/>
                    <a:pt x="195" y="432"/>
                    <a:pt x="194" y="432"/>
                  </a:cubicBezTo>
                  <a:cubicBezTo>
                    <a:pt x="190" y="436"/>
                    <a:pt x="186" y="440"/>
                    <a:pt x="182" y="443"/>
                  </a:cubicBezTo>
                  <a:cubicBezTo>
                    <a:pt x="166" y="454"/>
                    <a:pt x="148" y="458"/>
                    <a:pt x="130" y="461"/>
                  </a:cubicBezTo>
                  <a:cubicBezTo>
                    <a:pt x="125" y="462"/>
                    <a:pt x="121" y="462"/>
                    <a:pt x="116" y="462"/>
                  </a:cubicBezTo>
                  <a:cubicBezTo>
                    <a:pt x="101" y="462"/>
                    <a:pt x="101" y="462"/>
                    <a:pt x="101" y="462"/>
                  </a:cubicBezTo>
                  <a:cubicBezTo>
                    <a:pt x="100" y="462"/>
                    <a:pt x="99" y="462"/>
                    <a:pt x="98" y="462"/>
                  </a:cubicBezTo>
                  <a:cubicBezTo>
                    <a:pt x="87" y="461"/>
                    <a:pt x="75" y="459"/>
                    <a:pt x="65" y="455"/>
                  </a:cubicBezTo>
                  <a:cubicBezTo>
                    <a:pt x="57" y="452"/>
                    <a:pt x="49" y="448"/>
                    <a:pt x="44" y="441"/>
                  </a:cubicBezTo>
                  <a:cubicBezTo>
                    <a:pt x="38" y="433"/>
                    <a:pt x="37" y="424"/>
                    <a:pt x="42" y="416"/>
                  </a:cubicBezTo>
                  <a:cubicBezTo>
                    <a:pt x="45" y="412"/>
                    <a:pt x="48" y="408"/>
                    <a:pt x="52" y="405"/>
                  </a:cubicBezTo>
                  <a:cubicBezTo>
                    <a:pt x="59" y="398"/>
                    <a:pt x="68" y="394"/>
                    <a:pt x="77" y="391"/>
                  </a:cubicBezTo>
                  <a:cubicBezTo>
                    <a:pt x="80" y="389"/>
                    <a:pt x="84" y="388"/>
                    <a:pt x="87" y="387"/>
                  </a:cubicBezTo>
                  <a:cubicBezTo>
                    <a:pt x="69" y="369"/>
                    <a:pt x="57" y="349"/>
                    <a:pt x="54" y="323"/>
                  </a:cubicBezTo>
                  <a:cubicBezTo>
                    <a:pt x="53" y="324"/>
                    <a:pt x="52" y="324"/>
                    <a:pt x="52" y="325"/>
                  </a:cubicBezTo>
                  <a:cubicBezTo>
                    <a:pt x="46" y="332"/>
                    <a:pt x="39" y="339"/>
                    <a:pt x="31" y="344"/>
                  </a:cubicBezTo>
                  <a:cubicBezTo>
                    <a:pt x="27" y="347"/>
                    <a:pt x="22" y="350"/>
                    <a:pt x="17" y="351"/>
                  </a:cubicBezTo>
                  <a:cubicBezTo>
                    <a:pt x="13" y="352"/>
                    <a:pt x="10" y="351"/>
                    <a:pt x="7" y="348"/>
                  </a:cubicBezTo>
                  <a:cubicBezTo>
                    <a:pt x="4" y="345"/>
                    <a:pt x="3" y="341"/>
                    <a:pt x="2" y="337"/>
                  </a:cubicBezTo>
                  <a:cubicBezTo>
                    <a:pt x="1" y="333"/>
                    <a:pt x="1" y="329"/>
                    <a:pt x="0" y="325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0" y="314"/>
                    <a:pt x="0" y="313"/>
                    <a:pt x="0" y="312"/>
                  </a:cubicBezTo>
                  <a:cubicBezTo>
                    <a:pt x="1" y="298"/>
                    <a:pt x="5" y="284"/>
                    <a:pt x="11" y="270"/>
                  </a:cubicBezTo>
                  <a:cubicBezTo>
                    <a:pt x="19" y="252"/>
                    <a:pt x="29" y="237"/>
                    <a:pt x="42" y="223"/>
                  </a:cubicBezTo>
                  <a:cubicBezTo>
                    <a:pt x="43" y="222"/>
                    <a:pt x="44" y="221"/>
                    <a:pt x="43" y="220"/>
                  </a:cubicBezTo>
                  <a:cubicBezTo>
                    <a:pt x="39" y="212"/>
                    <a:pt x="38" y="203"/>
                    <a:pt x="39" y="194"/>
                  </a:cubicBezTo>
                  <a:cubicBezTo>
                    <a:pt x="41" y="185"/>
                    <a:pt x="44" y="177"/>
                    <a:pt x="51" y="172"/>
                  </a:cubicBezTo>
                  <a:cubicBezTo>
                    <a:pt x="51" y="171"/>
                    <a:pt x="52" y="170"/>
                    <a:pt x="52" y="169"/>
                  </a:cubicBezTo>
                  <a:cubicBezTo>
                    <a:pt x="49" y="151"/>
                    <a:pt x="50" y="132"/>
                    <a:pt x="54" y="114"/>
                  </a:cubicBezTo>
                  <a:cubicBezTo>
                    <a:pt x="69" y="54"/>
                    <a:pt x="122" y="10"/>
                    <a:pt x="185" y="2"/>
                  </a:cubicBezTo>
                  <a:cubicBezTo>
                    <a:pt x="189" y="1"/>
                    <a:pt x="194" y="1"/>
                    <a:pt x="198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4" y="0"/>
                    <a:pt x="215" y="1"/>
                    <a:pt x="215" y="1"/>
                  </a:cubicBezTo>
                  <a:cubicBezTo>
                    <a:pt x="224" y="2"/>
                    <a:pt x="234" y="3"/>
                    <a:pt x="242" y="5"/>
                  </a:cubicBezTo>
                  <a:cubicBezTo>
                    <a:pt x="286" y="15"/>
                    <a:pt x="319" y="39"/>
                    <a:pt x="342" y="77"/>
                  </a:cubicBezTo>
                  <a:cubicBezTo>
                    <a:pt x="356" y="101"/>
                    <a:pt x="362" y="127"/>
                    <a:pt x="361" y="154"/>
                  </a:cubicBezTo>
                  <a:cubicBezTo>
                    <a:pt x="361" y="159"/>
                    <a:pt x="360" y="164"/>
                    <a:pt x="360" y="168"/>
                  </a:cubicBezTo>
                  <a:cubicBezTo>
                    <a:pt x="368" y="170"/>
                    <a:pt x="372" y="174"/>
                    <a:pt x="376" y="181"/>
                  </a:cubicBezTo>
                  <a:cubicBezTo>
                    <a:pt x="383" y="195"/>
                    <a:pt x="382" y="218"/>
                    <a:pt x="369" y="230"/>
                  </a:cubicBezTo>
                  <a:cubicBezTo>
                    <a:pt x="369" y="230"/>
                    <a:pt x="370" y="231"/>
                    <a:pt x="370" y="231"/>
                  </a:cubicBezTo>
                  <a:cubicBezTo>
                    <a:pt x="374" y="238"/>
                    <a:pt x="379" y="244"/>
                    <a:pt x="383" y="251"/>
                  </a:cubicBezTo>
                  <a:cubicBezTo>
                    <a:pt x="393" y="268"/>
                    <a:pt x="399" y="286"/>
                    <a:pt x="402" y="306"/>
                  </a:cubicBezTo>
                  <a:cubicBezTo>
                    <a:pt x="402" y="310"/>
                    <a:pt x="403" y="313"/>
                    <a:pt x="403" y="317"/>
                  </a:cubicBezTo>
                  <a:close/>
                  <a:moveTo>
                    <a:pt x="403" y="317"/>
                  </a:moveTo>
                  <a:cubicBezTo>
                    <a:pt x="403" y="317"/>
                    <a:pt x="403" y="317"/>
                    <a:pt x="403" y="3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721513" y="2863688"/>
              <a:ext cx="636304" cy="63630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485040" y="2991211"/>
              <a:ext cx="4112246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【</a:t>
              </a:r>
              <a:r>
                <a:rPr lang="zh-CN" altLang="en-US" sz="16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售后</a:t>
              </a:r>
              <a:r>
                <a:rPr lang="en-US" altLang="zh-CN" sz="16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QQ】</a:t>
              </a:r>
              <a:r>
                <a:rPr lang="en-US" altLang="zh-CN" sz="160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  <a:cs typeface="+mn-ea"/>
                  <a:sym typeface="+mn-lt"/>
                </a:rPr>
                <a:t>1964271550</a:t>
              </a:r>
              <a:endParaRPr lang="en-US" altLang="zh-CN" sz="16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33" name="文本框 32"/>
          <p:cNvSpPr txBox="1"/>
          <p:nvPr userDrawn="1"/>
        </p:nvSpPr>
        <p:spPr>
          <a:xfrm>
            <a:off x="884581" y="1014705"/>
            <a:ext cx="4696655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用心制作的原创模板，请您尊重设计师成果，请不要二次销售或免费共享。</a:t>
            </a:r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  <a:sym typeface="+mn-lt"/>
              </a:rPr>
              <a:t>如发现一律举报，情节严重者我们将保留法律追究的权利。</a:t>
            </a:r>
            <a:endParaRPr lang="en-US" altLang="zh-CN" sz="1600" b="1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 userDrawn="1"/>
        </p:nvSpPr>
        <p:spPr>
          <a:xfrm>
            <a:off x="884581" y="2326957"/>
            <a:ext cx="469665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The original template made by heart, please respect the designer, please don't sell it two times or share it free of charge. If a report is found, we will retain the right to pursue the law if the circumstances are serious.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8295074_2675x2907.jpeg"/>
          <p:cNvSpPr/>
          <p:nvPr>
            <p:ph type="pic" idx="13"/>
          </p:nvPr>
        </p:nvSpPr>
        <p:spPr>
          <a:xfrm>
            <a:off x="-19050" y="-2197100"/>
            <a:ext cx="12230100" cy="132874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22" name="Rectangle"/>
          <p:cNvSpPr/>
          <p:nvPr>
            <p:ph type="body" sz="half" idx="14"/>
          </p:nvPr>
        </p:nvSpPr>
        <p:spPr>
          <a:xfrm>
            <a:off x="0" y="3810000"/>
            <a:ext cx="12192000" cy="25400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16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23" name="Line"/>
          <p:cNvSpPr/>
          <p:nvPr>
            <p:ph type="body" sz="quarter" idx="15"/>
          </p:nvPr>
        </p:nvSpPr>
        <p:spPr>
          <a:xfrm>
            <a:off x="508000" y="5359400"/>
            <a:ext cx="11176001" cy="6"/>
          </a:xfrm>
          <a:prstGeom prst="line">
            <a:avLst/>
          </a:prstGeom>
          <a:ln w="12700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228600"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 txBox="1"/>
          <p:nvPr>
            <p:ph type="title" hasCustomPrompt="1"/>
          </p:nvPr>
        </p:nvSpPr>
        <p:spPr>
          <a:xfrm>
            <a:off x="508000" y="3911600"/>
            <a:ext cx="11176000" cy="155575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84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 hasCustomPrompt="1"/>
          </p:nvPr>
        </p:nvSpPr>
        <p:spPr>
          <a:xfrm>
            <a:off x="508000" y="5397500"/>
            <a:ext cx="11176000" cy="8636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40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40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40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40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40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6B6-9380-4D9A-A37B-EBA6C5E5E7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F689-FC31-4877-9EC9-7BE6B11EE4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 hasCustomPrompt="1"/>
          </p:nvPr>
        </p:nvSpPr>
        <p:spPr>
          <a:xfrm>
            <a:off x="508000" y="508000"/>
            <a:ext cx="11176000" cy="353695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84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xfrm>
            <a:off x="11474195" y="6461125"/>
            <a:ext cx="209799" cy="228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>
            <p:ph type="body" sz="quarter" idx="13"/>
          </p:nvPr>
        </p:nvSpPr>
        <p:spPr>
          <a:xfrm>
            <a:off x="508000" y="5359400"/>
            <a:ext cx="6045200" cy="3"/>
          </a:xfrm>
          <a:prstGeom prst="line">
            <a:avLst/>
          </a:prstGeom>
          <a:ln w="12700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228600"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182429520_1646x1646.jpeg"/>
          <p:cNvSpPr/>
          <p:nvPr>
            <p:ph type="pic" idx="14"/>
          </p:nvPr>
        </p:nvSpPr>
        <p:spPr>
          <a:xfrm>
            <a:off x="6153150" y="-57150"/>
            <a:ext cx="6965950" cy="69659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43" name="Title Text"/>
          <p:cNvSpPr txBox="1"/>
          <p:nvPr>
            <p:ph type="title" hasCustomPrompt="1"/>
          </p:nvPr>
        </p:nvSpPr>
        <p:spPr>
          <a:xfrm>
            <a:off x="508000" y="577850"/>
            <a:ext cx="6045200" cy="48895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84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 hasCustomPrompt="1"/>
          </p:nvPr>
        </p:nvSpPr>
        <p:spPr>
          <a:xfrm>
            <a:off x="508000" y="5397500"/>
            <a:ext cx="6045200" cy="9525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40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40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40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40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400"/>
              </a:spcBef>
              <a:buSzTx/>
              <a:buFontTx/>
              <a:buNone/>
              <a:defRPr sz="34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/>
          <p:nvPr>
            <p:ph type="body" sz="quarter" idx="13"/>
          </p:nvPr>
        </p:nvSpPr>
        <p:spPr>
          <a:xfrm>
            <a:off x="508000" y="1111250"/>
            <a:ext cx="11176000" cy="5"/>
          </a:xfrm>
          <a:prstGeom prst="line">
            <a:avLst/>
          </a:prstGeom>
          <a:ln w="12700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228600"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Title Text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>
            <p:ph type="body" sz="quarter" idx="13"/>
          </p:nvPr>
        </p:nvSpPr>
        <p:spPr>
          <a:xfrm>
            <a:off x="508000" y="1111250"/>
            <a:ext cx="11176000" cy="5"/>
          </a:xfrm>
          <a:prstGeom prst="line">
            <a:avLst/>
          </a:prstGeom>
          <a:ln w="12700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228600"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" name="Title Text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ine"/>
          <p:cNvSpPr/>
          <p:nvPr>
            <p:ph type="body" sz="quarter" idx="13"/>
          </p:nvPr>
        </p:nvSpPr>
        <p:spPr>
          <a:xfrm>
            <a:off x="6604000" y="1111250"/>
            <a:ext cx="5080000" cy="3"/>
          </a:xfrm>
          <a:prstGeom prst="line">
            <a:avLst/>
          </a:prstGeom>
          <a:ln w="12700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228600"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2" name="118295074_2675x2907.jpeg"/>
          <p:cNvSpPr/>
          <p:nvPr>
            <p:ph type="pic" idx="14"/>
          </p:nvPr>
        </p:nvSpPr>
        <p:spPr>
          <a:xfrm>
            <a:off x="-190500" y="-57150"/>
            <a:ext cx="6965950" cy="75682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73" name="Title Text"/>
          <p:cNvSpPr txBox="1"/>
          <p:nvPr>
            <p:ph type="title" hasCustomPrompt="1"/>
          </p:nvPr>
        </p:nvSpPr>
        <p:spPr>
          <a:xfrm>
            <a:off x="6604000" y="508000"/>
            <a:ext cx="5080000" cy="508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half" idx="1" hasCustomPrompt="1"/>
          </p:nvPr>
        </p:nvSpPr>
        <p:spPr>
          <a:xfrm>
            <a:off x="6604000" y="1270000"/>
            <a:ext cx="5080000" cy="5080000"/>
          </a:xfrm>
          <a:prstGeom prst="rect">
            <a:avLst/>
          </a:prstGeom>
        </p:spPr>
        <p:txBody>
          <a:bodyPr/>
          <a:lstStyle>
            <a:lvl1pPr marL="285750" indent="-285750">
              <a:defRPr sz="2000"/>
            </a:lvl1pPr>
            <a:lvl2pPr marL="857250" indent="-285750">
              <a:defRPr sz="2000"/>
            </a:lvl2pPr>
            <a:lvl3pPr marL="1428750" indent="-285750">
              <a:defRPr sz="2000"/>
            </a:lvl3pPr>
            <a:lvl4pPr marL="2000250" indent="-285750">
              <a:defRPr sz="2000"/>
            </a:lvl4pPr>
            <a:lvl5pPr marL="2571750" indent="-285750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118295074_2675x2907.jpeg"/>
          <p:cNvSpPr/>
          <p:nvPr>
            <p:ph type="pic" idx="13"/>
          </p:nvPr>
        </p:nvSpPr>
        <p:spPr>
          <a:xfrm>
            <a:off x="508000" y="-666750"/>
            <a:ext cx="6985000" cy="75889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91" name="182741592_1098x949.jpeg"/>
          <p:cNvSpPr/>
          <p:nvPr>
            <p:ph type="pic" sz="half" idx="14"/>
          </p:nvPr>
        </p:nvSpPr>
        <p:spPr>
          <a:xfrm>
            <a:off x="7620000" y="-565150"/>
            <a:ext cx="4648200" cy="40174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92" name="182429520_1646x1646.jpeg"/>
          <p:cNvSpPr/>
          <p:nvPr>
            <p:ph type="pic" sz="half" idx="15"/>
          </p:nvPr>
        </p:nvSpPr>
        <p:spPr>
          <a:xfrm>
            <a:off x="7620000" y="2889250"/>
            <a:ext cx="4191000" cy="4191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/>
        </p:txBody>
      </p:sp>
      <p:sp>
        <p:nvSpPr>
          <p:cNvPr id="93" name="Body Level One…"/>
          <p:cNvSpPr txBox="1"/>
          <p:nvPr>
            <p:ph type="body" sz="quarter" idx="1" hasCustomPrompt="1"/>
          </p:nvPr>
        </p:nvSpPr>
        <p:spPr>
          <a:xfrm>
            <a:off x="508000" y="5568950"/>
            <a:ext cx="11176000" cy="952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SzTx/>
              <a:buFontTx/>
              <a:buNone/>
              <a:defRPr sz="2000" i="1" spc="19"/>
            </a:lvl1pPr>
            <a:lvl2pPr marL="0" indent="0">
              <a:spcBef>
                <a:spcPts val="1000"/>
              </a:spcBef>
              <a:buSzTx/>
              <a:buFontTx/>
              <a:buNone/>
              <a:defRPr sz="2000" i="1" spc="19"/>
            </a:lvl2pPr>
            <a:lvl3pPr marL="0" indent="0">
              <a:spcBef>
                <a:spcPts val="1000"/>
              </a:spcBef>
              <a:buSzTx/>
              <a:buFontTx/>
              <a:buNone/>
              <a:defRPr sz="2000" i="1" spc="19"/>
            </a:lvl3pPr>
            <a:lvl4pPr marL="0" indent="0">
              <a:spcBef>
                <a:spcPts val="1000"/>
              </a:spcBef>
              <a:buSzTx/>
              <a:buFontTx/>
              <a:buNone/>
              <a:defRPr sz="2000" i="1" spc="19"/>
            </a:lvl4pPr>
            <a:lvl5pPr marL="0" indent="0">
              <a:spcBef>
                <a:spcPts val="1000"/>
              </a:spcBef>
              <a:buSzTx/>
              <a:buFontTx/>
              <a:buNone/>
              <a:defRPr sz="2000" i="1" spc="1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8000" y="508000"/>
            <a:ext cx="11176000" cy="50800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8000" y="1270000"/>
            <a:ext cx="11176000" cy="508000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474195" y="6464300"/>
            <a:ext cx="209799" cy="228600"/>
          </a:xfrm>
          <a:prstGeom prst="rect">
            <a:avLst/>
          </a:prstGeom>
          <a:ln w="3175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r">
              <a:spcBef>
                <a:spcPts val="0"/>
              </a:spcBef>
              <a:defRPr sz="1200" i="0" spc="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412750" rtl="0" latinLnBrk="0">
        <a:lnSpc>
          <a:spcPct val="100000"/>
        </a:lnSpc>
        <a:spcBef>
          <a:spcPts val="1600"/>
        </a:spcBef>
        <a:spcAft>
          <a:spcPts val="0"/>
        </a:spcAft>
        <a:buClrTx/>
        <a:buSzTx/>
        <a:buFontTx/>
        <a:buNone/>
        <a:defRPr sz="36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342900" algn="l" defTabSz="412750" rtl="0" latinLnBrk="0">
        <a:lnSpc>
          <a:spcPct val="100000"/>
        </a:lnSpc>
        <a:spcBef>
          <a:spcPts val="1600"/>
        </a:spcBef>
        <a:spcAft>
          <a:spcPts val="0"/>
        </a:spcAft>
        <a:buClrTx/>
        <a:buSzTx/>
        <a:buFontTx/>
        <a:buNone/>
        <a:defRPr sz="36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685800" algn="l" defTabSz="412750" rtl="0" latinLnBrk="0">
        <a:lnSpc>
          <a:spcPct val="100000"/>
        </a:lnSpc>
        <a:spcBef>
          <a:spcPts val="1600"/>
        </a:spcBef>
        <a:spcAft>
          <a:spcPts val="0"/>
        </a:spcAft>
        <a:buClrTx/>
        <a:buSzTx/>
        <a:buFontTx/>
        <a:buNone/>
        <a:defRPr sz="36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1028700" algn="l" defTabSz="412750" rtl="0" latinLnBrk="0">
        <a:lnSpc>
          <a:spcPct val="100000"/>
        </a:lnSpc>
        <a:spcBef>
          <a:spcPts val="1600"/>
        </a:spcBef>
        <a:spcAft>
          <a:spcPts val="0"/>
        </a:spcAft>
        <a:buClrTx/>
        <a:buSzTx/>
        <a:buFontTx/>
        <a:buNone/>
        <a:defRPr sz="36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1371600" algn="l" defTabSz="412750" rtl="0" latinLnBrk="0">
        <a:lnSpc>
          <a:spcPct val="100000"/>
        </a:lnSpc>
        <a:spcBef>
          <a:spcPts val="1600"/>
        </a:spcBef>
        <a:spcAft>
          <a:spcPts val="0"/>
        </a:spcAft>
        <a:buClrTx/>
        <a:buSzTx/>
        <a:buFontTx/>
        <a:buNone/>
        <a:defRPr sz="36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714500" algn="l" defTabSz="412750" rtl="0" latinLnBrk="0">
        <a:lnSpc>
          <a:spcPct val="100000"/>
        </a:lnSpc>
        <a:spcBef>
          <a:spcPts val="1600"/>
        </a:spcBef>
        <a:spcAft>
          <a:spcPts val="0"/>
        </a:spcAft>
        <a:buClrTx/>
        <a:buSzTx/>
        <a:buFontTx/>
        <a:buNone/>
        <a:defRPr sz="36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2057400" algn="l" defTabSz="412750" rtl="0" latinLnBrk="0">
        <a:lnSpc>
          <a:spcPct val="100000"/>
        </a:lnSpc>
        <a:spcBef>
          <a:spcPts val="1600"/>
        </a:spcBef>
        <a:spcAft>
          <a:spcPts val="0"/>
        </a:spcAft>
        <a:buClrTx/>
        <a:buSzTx/>
        <a:buFontTx/>
        <a:buNone/>
        <a:defRPr sz="36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2400300" algn="l" defTabSz="412750" rtl="0" latinLnBrk="0">
        <a:lnSpc>
          <a:spcPct val="100000"/>
        </a:lnSpc>
        <a:spcBef>
          <a:spcPts val="1600"/>
        </a:spcBef>
        <a:spcAft>
          <a:spcPts val="0"/>
        </a:spcAft>
        <a:buClrTx/>
        <a:buSzTx/>
        <a:buFontTx/>
        <a:buNone/>
        <a:defRPr sz="36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2743200" algn="l" defTabSz="412750" rtl="0" latinLnBrk="0">
        <a:lnSpc>
          <a:spcPct val="100000"/>
        </a:lnSpc>
        <a:spcBef>
          <a:spcPts val="1600"/>
        </a:spcBef>
        <a:spcAft>
          <a:spcPts val="0"/>
        </a:spcAft>
        <a:buClrTx/>
        <a:buSzTx/>
        <a:buFontTx/>
        <a:buNone/>
        <a:defRPr sz="36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310515" marR="0" indent="-310515" algn="l" defTabSz="41275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 typeface="Zapf Dingbats"/>
        <a:buChar char="➤"/>
        <a:defRPr sz="2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945515" marR="0" indent="-310515" algn="l" defTabSz="41275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 typeface="Zapf Dingbats"/>
        <a:buChar char="➤"/>
        <a:defRPr sz="2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580515" marR="0" indent="-310515" algn="l" defTabSz="41275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 typeface="Zapf Dingbats"/>
        <a:buChar char="➤"/>
        <a:defRPr sz="2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2215515" marR="0" indent="-310515" algn="l" defTabSz="41275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 typeface="Zapf Dingbats"/>
        <a:buChar char="➤"/>
        <a:defRPr sz="2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850515" marR="0" indent="-310515" algn="l" defTabSz="41275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 typeface="Zapf Dingbats"/>
        <a:buChar char="➤"/>
        <a:defRPr sz="2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3485515" marR="0" indent="-310515" algn="l" defTabSz="41275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 typeface="Zapf Dingbats"/>
        <a:buChar char="➤"/>
        <a:defRPr sz="2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4120515" marR="0" indent="-310515" algn="l" defTabSz="41275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 typeface="Zapf Dingbats"/>
        <a:buChar char="➤"/>
        <a:defRPr sz="2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4755515" marR="0" indent="-310515" algn="l" defTabSz="41275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 typeface="Zapf Dingbats"/>
        <a:buChar char="➤"/>
        <a:defRPr sz="2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5390515" marR="0" indent="-310515" algn="l" defTabSz="41275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 typeface="Zapf Dingbats"/>
        <a:buChar char="➤"/>
        <a:defRPr sz="2200" b="0" i="0" u="none" strike="noStrike" cap="none" spc="0" baseline="0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ED6B6-9380-4D9A-A37B-EBA6C5E5E7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4F689-FC31-4877-9EC9-7BE6B11EE40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0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5" Type="http://schemas.openxmlformats.org/officeDocument/2006/relationships/slideLayout" Target="../slideLayouts/slideLayout20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19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0" y="0"/>
            <a:ext cx="2289256" cy="23513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470201" y="0"/>
            <a:ext cx="2289256" cy="23513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4965079" y="0"/>
            <a:ext cx="2261840" cy="23513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432540" y="0"/>
            <a:ext cx="2289256" cy="23513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9902744" y="0"/>
            <a:ext cx="2289256" cy="235131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9902743" y="6226630"/>
            <a:ext cx="2289256" cy="631370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432539" y="6226630"/>
            <a:ext cx="2289256" cy="631370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4965078" y="6226630"/>
            <a:ext cx="2261840" cy="631370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470200" y="6226630"/>
            <a:ext cx="2289256" cy="631370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-1" y="6226630"/>
            <a:ext cx="2289256" cy="631370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2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2469515" y="2698115"/>
            <a:ext cx="9112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EB5F56"/>
                </a:solidFill>
                <a:latin typeface="Microsoft YaHei" panose="020B0503020204020204" charset="-122"/>
                <a:ea typeface="Microsoft YaHei" panose="020B0503020204020204" charset="-122"/>
              </a:rPr>
              <a:t>College </a:t>
            </a:r>
            <a:r>
              <a:rPr lang="en-US" altLang="zh-CN" sz="4800" b="1" dirty="0">
                <a:solidFill>
                  <a:srgbClr val="364555"/>
                </a:solidFill>
                <a:latin typeface="Microsoft YaHei" panose="020B0503020204020204" charset="-122"/>
                <a:ea typeface="Microsoft YaHei" panose="020B0503020204020204" charset="-122"/>
              </a:rPr>
              <a:t>English </a:t>
            </a:r>
            <a:r>
              <a:rPr lang="en-GB" altLang="en-US" sz="4800" b="1" dirty="0">
                <a:solidFill>
                  <a:srgbClr val="364555"/>
                </a:solidFill>
                <a:latin typeface="Microsoft YaHei" panose="020B0503020204020204" charset="-122"/>
                <a:ea typeface="Microsoft YaHei" panose="020B0503020204020204" charset="-122"/>
              </a:rPr>
              <a:t>Teaching</a:t>
            </a:r>
            <a:endParaRPr lang="en-GB" altLang="en-US" sz="4800" b="1" dirty="0">
              <a:solidFill>
                <a:srgbClr val="36455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2" name="FLYING IMPRESSION FID FEIZHAO    qq:19642715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642" y="-101362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6"/>
          <p:cNvSpPr txBox="1"/>
          <p:nvPr>
            <p:custDataLst>
              <p:tags r:id="rId1"/>
            </p:custDataLst>
          </p:nvPr>
        </p:nvSpPr>
        <p:spPr>
          <a:xfrm>
            <a:off x="608400" y="474840"/>
            <a:ext cx="10975200" cy="1245195"/>
          </a:xfrm>
          <a:prstGeom prst="rect">
            <a:avLst/>
          </a:prstGeom>
          <a:noFill/>
          <a:ln w="3175">
            <a:noFill/>
            <a:prstDash val="sysDash"/>
          </a:ln>
        </p:spPr>
        <p:txBody>
          <a:bodyPr wrap="square" lIns="72000" tIns="36000" rIns="72000" bIns="1080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Microsoft YaHei" panose="020B0503020204020204" charset="-122"/>
                <a:cs typeface="Segoe UI" panose="020B0502040204020203" pitchFamily="34" charset="0"/>
              </a:defRPr>
            </a:lvl1pPr>
          </a:lstStyle>
          <a:p>
            <a:pPr marL="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GB" altLang="en-US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1.3 </a:t>
            </a:r>
            <a:r>
              <a:rPr kumimoji="0" altLang="zh-CN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About </a:t>
            </a:r>
            <a:r>
              <a:rPr kumimoji="0" lang="en-GB" altLang="en-US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teaching materials</a:t>
            </a:r>
            <a:endParaRPr kumimoji="0" lang="en-GB" altLang="en-US" sz="4800" b="1" i="0" spc="0" baseline="0">
              <a:solidFill>
                <a:srgbClr val="EB5F56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850900" y="1480820"/>
          <a:ext cx="10118090" cy="5222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225"/>
                <a:gridCol w="8698865"/>
              </a:tblGrid>
              <a:tr h="438150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Textbook</a:t>
                      </a:r>
                      <a:endParaRPr lang="en-GB" altLang="en-US" u="sng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Unit 7: Women; Making a difference</a:t>
                      </a:r>
                      <a:endParaRPr lang="en-GB" altLang="en-US" b="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859915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1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Videos</a:t>
                      </a:r>
                      <a:endParaRPr lang="en-GB" altLang="en-US" b="1" u="sng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1) TED: Can we “have it all”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2) For women in pursuit of motherhood and a career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3) Anne Hathaway Speech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4) TV series: a speech to fight against Feminism from Mrs. America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5) Speech: Emma Watson “He for she”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462405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1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Readings</a:t>
                      </a:r>
                      <a:endParaRPr lang="en-GB" altLang="en-US" b="1" u="sng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1) This 1995 “Good House Wife’s Guide” explains how wives should treat their husbands； </a:t>
                      </a:r>
                      <a:endParaRPr kumimoji="0" lang="en-GB" altLang="en-US" sz="1800" b="0" i="0" spc="50" baseline="0" noProof="0" smtClean="0">
                        <a:ln w="3175">
                          <a:noFill/>
                          <a:prstDash val="dash"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2) Not Just A Mum</a:t>
                      </a:r>
                      <a:endParaRPr kumimoji="0" lang="en-GB" altLang="en-US" sz="1800" b="0" i="0" spc="50" baseline="0" noProof="0" smtClean="0">
                        <a:ln w="3175">
                          <a:noFill/>
                          <a:prstDash val="dash"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3) Books (optional): women leadership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462405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1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Other learning resources</a:t>
                      </a:r>
                      <a:endParaRPr lang="en-GB" altLang="en-US" b="1" u="sng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1) how to write a talk Pre-class tasks:  (https://penandthepad.com/how-5801612-write-t alk-show-script.html)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2) collocations that might be useful for the talk show: https://linggle.com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3) Reading: http://mrw.so/4YdSBS (Cambridge University Press Textbooks)</a:t>
                      </a:r>
                      <a:endParaRPr lang="en-GB" altLang="en-US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圆角矩形标注 1"/>
          <p:cNvSpPr/>
          <p:nvPr/>
        </p:nvSpPr>
        <p:spPr>
          <a:xfrm flipH="1">
            <a:off x="80010" y="2658745"/>
            <a:ext cx="2068830" cy="3223260"/>
          </a:xfrm>
          <a:prstGeom prst="wedgeRoundRectCallout">
            <a:avLst>
              <a:gd name="adj1" fmla="val -60159"/>
              <a:gd name="adj2" fmla="val -1388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Opinions of proponents and opponents of feminism are provided to form a more comprehensive </a:t>
            </a:r>
            <a:r>
              <a:rPr lang="en-US" altLang="zh-CN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informative</a:t>
            </a:r>
            <a:r>
              <a:rPr lang="zh-CN" altLang="en-US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picture of the issue. </a:t>
            </a:r>
            <a:endParaRPr lang="zh-CN" altLang="en-US" sz="20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6"/>
          <p:cNvSpPr txBox="1"/>
          <p:nvPr>
            <p:custDataLst>
              <p:tags r:id="rId1"/>
            </p:custDataLst>
          </p:nvPr>
        </p:nvSpPr>
        <p:spPr>
          <a:xfrm>
            <a:off x="608400" y="474840"/>
            <a:ext cx="10975200" cy="1245195"/>
          </a:xfrm>
          <a:prstGeom prst="rect">
            <a:avLst/>
          </a:prstGeom>
          <a:noFill/>
          <a:ln w="3175">
            <a:noFill/>
            <a:prstDash val="sysDash"/>
          </a:ln>
        </p:spPr>
        <p:txBody>
          <a:bodyPr wrap="square" lIns="72000" tIns="36000" rIns="72000" bIns="1080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Microsoft YaHei" panose="020B0503020204020204" charset="-122"/>
                <a:cs typeface="Segoe UI" panose="020B0502040204020203" pitchFamily="34" charset="0"/>
              </a:defRPr>
            </a:lvl1pPr>
          </a:lstStyle>
          <a:p>
            <a:pPr marL="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GB" altLang="en-US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1.3 </a:t>
            </a:r>
            <a:r>
              <a:rPr kumimoji="0" altLang="zh-CN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About </a:t>
            </a:r>
            <a:r>
              <a:rPr kumimoji="0" lang="en-GB" altLang="en-US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teaching materials</a:t>
            </a:r>
            <a:endParaRPr kumimoji="0" lang="en-GB" altLang="en-US" sz="4800" b="1" i="0" spc="0" baseline="0">
              <a:solidFill>
                <a:srgbClr val="EB5F56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850900" y="1480820"/>
          <a:ext cx="10118090" cy="5222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225"/>
                <a:gridCol w="8698865"/>
              </a:tblGrid>
              <a:tr h="438150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Textbook</a:t>
                      </a:r>
                      <a:endParaRPr lang="en-GB" altLang="en-US" u="sng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Unit 7: Women; Making a difference</a:t>
                      </a:r>
                      <a:endParaRPr lang="en-GB" altLang="en-US" b="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859915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1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Videos</a:t>
                      </a:r>
                      <a:endParaRPr lang="en-GB" altLang="en-US" b="1" u="sng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1) TED: Can we “have it all”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2) For women in pursuit of motherhood and a career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3) Anne Hathaway Speech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4) TV series: a speech to fight against Feminism from Mrs. America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5) Speech: Emma Watson “He for she”</a:t>
                      </a:r>
                      <a:endParaRPr lang="en-GB" altLang="en-US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462405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1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Readings</a:t>
                      </a:r>
                      <a:endParaRPr lang="en-GB" altLang="en-US" b="1" u="sng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1) This 1995 “Good House Wife’s Guide” explains how wives should treat their husbands； </a:t>
                      </a:r>
                      <a:endParaRPr kumimoji="0" lang="en-GB" altLang="en-US" sz="1800" b="0" i="0" spc="50" baseline="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2) Not Just A Mum</a:t>
                      </a:r>
                      <a:endParaRPr kumimoji="0" lang="en-GB" altLang="en-US" sz="1800" b="0" i="0" spc="50" baseline="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3) Books (optional): women leadership</a:t>
                      </a:r>
                      <a:endParaRPr lang="en-GB" altLang="en-US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462405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1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Other learning resources</a:t>
                      </a:r>
                      <a:endParaRPr lang="en-GB" altLang="en-US" sz="1800" b="1" u="sng" spc="50" noProof="0" smtClean="0">
                        <a:ln w="3175">
                          <a:noFill/>
                          <a:prstDash val="dash"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1) how to write a talk Pre-class tasks:  (https://penandthepad.com/how-5801612-write-t alk-show-script.html)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2) collocations that might be useful for the talk show: https://linggle.com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3) Reading: http://mrw.so/4YdSBS (Cambridge University Press Textbooks)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圆角矩形标注 1"/>
          <p:cNvSpPr/>
          <p:nvPr/>
        </p:nvSpPr>
        <p:spPr>
          <a:xfrm>
            <a:off x="2807970" y="2935605"/>
            <a:ext cx="4887595" cy="1723390"/>
          </a:xfrm>
          <a:prstGeom prst="wedgeRoundRectCallout">
            <a:avLst>
              <a:gd name="adj1" fmla="val -59341"/>
              <a:gd name="adj2" fmla="val 873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learning resources are also provided to enhance Ss self learning skills</a:t>
            </a:r>
            <a:endParaRPr lang="zh-CN" alt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-2" y="5573201"/>
            <a:ext cx="1254035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-2" y="4180860"/>
            <a:ext cx="1254035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-2" y="2786598"/>
            <a:ext cx="1254035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-2" y="1392337"/>
            <a:ext cx="1254035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-2" y="0"/>
            <a:ext cx="1254035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11826240" y="5573201"/>
            <a:ext cx="365760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11826240" y="4180860"/>
            <a:ext cx="365760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11826240" y="2786598"/>
            <a:ext cx="365760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11826240" y="1392337"/>
            <a:ext cx="365760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11826240" y="0"/>
            <a:ext cx="365760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1" name="FLYING IMPRESSION FID FEIZHAO    qq:1964271550"/>
          <p:cNvSpPr txBox="1"/>
          <p:nvPr/>
        </p:nvSpPr>
        <p:spPr>
          <a:xfrm>
            <a:off x="3105973" y="2598003"/>
            <a:ext cx="33216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33C3AB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PART </a:t>
            </a:r>
            <a:r>
              <a:rPr lang="en-GB" altLang="en-US" sz="4800" dirty="0">
                <a:solidFill>
                  <a:srgbClr val="33C3AB"/>
                </a:solidFill>
                <a:latin typeface="Microsoft YaHei" panose="020B0503020204020204" charset="-122"/>
                <a:ea typeface="Microsoft YaHei" panose="020B0503020204020204" charset="-122"/>
              </a:rPr>
              <a:t>TWO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33C3AB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52" name="FLYING IMPRESSION FID FEIZHAO    qq:1964271550"/>
          <p:cNvSpPr/>
          <p:nvPr/>
        </p:nvSpPr>
        <p:spPr>
          <a:xfrm>
            <a:off x="3105973" y="3485488"/>
            <a:ext cx="3363595" cy="460375"/>
          </a:xfrm>
          <a:prstGeom prst="rect">
            <a:avLst/>
          </a:prstGeom>
          <a:solidFill>
            <a:srgbClr val="33C3AB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2. Teaching objectives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6"/>
          <p:cNvSpPr txBox="1"/>
          <p:nvPr>
            <p:custDataLst>
              <p:tags r:id="rId1"/>
            </p:custDataLst>
          </p:nvPr>
        </p:nvSpPr>
        <p:spPr>
          <a:xfrm>
            <a:off x="608400" y="1788070"/>
            <a:ext cx="10975200" cy="4461530"/>
          </a:xfrm>
          <a:prstGeom prst="rect">
            <a:avLst/>
          </a:prstGeom>
          <a:noFill/>
          <a:ln w="3175">
            <a:noFill/>
            <a:prstDash val="sys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Microsoft YaHei" panose="020B0503020204020204" charset="-122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altLang="en-US" sz="1800" b="1" u="sng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Unit project</a:t>
            </a:r>
            <a:r>
              <a:rPr lang="en-GB" altLang="en-US" sz="1800" b="1" u="sng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: </a:t>
            </a:r>
            <a:endParaRPr lang="en-GB" altLang="en-US" sz="1800" b="1" u="sng" spc="50" noProof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uLnTx/>
              <a:uFillTx/>
              <a:ea typeface="Microsoft YaHei Light" panose="020B0502040204020203" pitchFamily="34" charset="-122"/>
              <a:cs typeface="Microsoft YaHei" panose="020B0503020204020204" charset="-122"/>
              <a:sym typeface="+mn-ea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altLang="en-US" sz="1800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working on a talk show: a host, a few managers, both male and female answer questions about management styles </a:t>
            </a:r>
            <a:endParaRPr lang="en-GB" altLang="en-US" sz="1800" spc="50" noProof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uLnTx/>
              <a:uFillTx/>
              <a:ea typeface="Microsoft YaHei Light" panose="020B0502040204020203" pitchFamily="34" charset="-122"/>
              <a:cs typeface="Microsoft YaHei" panose="020B0503020204020204" charset="-122"/>
              <a:sym typeface="+mn-ea"/>
            </a:endParaRPr>
          </a:p>
          <a:p>
            <a:pPr marL="285750" lvl="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altLang="en-GB" sz="1800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learn about related vocabulary and sentence structures</a:t>
            </a:r>
            <a:endParaRPr altLang="en-GB" sz="1800" spc="50" noProof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uLnTx/>
              <a:uFillTx/>
              <a:ea typeface="Microsoft YaHei Light" panose="020B0502040204020203" pitchFamily="34" charset="-122"/>
              <a:cs typeface="Microsoft YaHei" panose="020B0503020204020204" charset="-122"/>
              <a:sym typeface="+mn-ea"/>
            </a:endParaRPr>
          </a:p>
          <a:p>
            <a:pPr marL="285750" lvl="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altLang="en-GB" sz="1800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figure out questions about management styles</a:t>
            </a:r>
            <a:endParaRPr altLang="en-GB" sz="1800" spc="50" noProof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uLnTx/>
              <a:uFillTx/>
              <a:ea typeface="Microsoft YaHei Light" panose="020B0502040204020203" pitchFamily="34" charset="-122"/>
              <a:cs typeface="Microsoft YaHei" panose="020B0503020204020204" charset="-122"/>
              <a:sym typeface="+mn-ea"/>
            </a:endParaRPr>
          </a:p>
          <a:p>
            <a:pPr marL="285750" lvl="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altLang="en-GB" sz="1800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express their opinions about management styles clearly</a:t>
            </a:r>
            <a:endParaRPr altLang="en-GB" sz="1800" spc="50" noProof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uLnTx/>
              <a:uFillTx/>
              <a:ea typeface="Microsoft YaHei Light" panose="020B0502040204020203" pitchFamily="34" charset="-122"/>
              <a:cs typeface="Microsoft YaHei" panose="020B0503020204020204" charset="-122"/>
              <a:sym typeface="+mn-ea"/>
            </a:endParaRPr>
          </a:p>
          <a:p>
            <a:pPr marL="285750" lvl="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en-GB" altLang="en-US" sz="1800" b="1" u="sng" spc="50" noProof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uLnTx/>
              <a:uFillTx/>
              <a:ea typeface="Microsoft YaHei Light" panose="020B0502040204020203" pitchFamily="34" charset="-122"/>
              <a:cs typeface="Microsoft YaHei" panose="020B0503020204020204" charset="-122"/>
              <a:sym typeface="+mn-ea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altLang="en-US" sz="1800" b="1" u="sng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Teaching difficulty: </a:t>
            </a:r>
            <a:endParaRPr lang="en-GB" altLang="en-US" sz="1800" b="1" u="sng" spc="50" noProof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uLnTx/>
              <a:uFillTx/>
              <a:ea typeface="Microsoft YaHei Light" panose="020B0502040204020203" pitchFamily="34" charset="-122"/>
              <a:cs typeface="Microsoft YaHei" panose="020B0503020204020204" charset="-122"/>
              <a:sym typeface="+mn-ea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altLang="en-US" sz="1800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students generate meaningful questions from the materials they have researched</a:t>
            </a:r>
            <a:endParaRPr lang="en-GB" altLang="en-US" sz="1800" spc="50" noProof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uLnTx/>
              <a:uFillTx/>
              <a:ea typeface="Microsoft YaHei Light" panose="020B0502040204020203" pitchFamily="34" charset="-122"/>
              <a:cs typeface="Microsoft YaHei" panose="020B0503020204020204" charset="-122"/>
              <a:sym typeface="+mn-ea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en-GB" altLang="en-US" sz="1800" spc="50" noProof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uLnTx/>
              <a:uFillTx/>
              <a:ea typeface="Microsoft YaHei Light" panose="020B0502040204020203" pitchFamily="34" charset="-122"/>
              <a:cs typeface="Microsoft YaHei" panose="020B0503020204020204" charset="-122"/>
              <a:sym typeface="+mn-ea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kumimoji="0" altLang="zh-CN" sz="1800" b="1" i="0" u="sng" spc="50" baseline="0" noProof="0" dirty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Microsoft YaHei Light" panose="020B0502040204020203" pitchFamily="34" charset="-122"/>
              <a:cs typeface="Microsoft YaHei" panose="020B0503020204020204" charset="-122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kumimoji="0" altLang="zh-CN" sz="1800" b="1" i="0" u="sng" spc="50" baseline="0" noProof="0" dirty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Microsoft YaHei Light" panose="020B0502040204020203" pitchFamily="34" charset="-122"/>
              <a:cs typeface="Microsoft YaHei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2"/>
            </p:custDataLst>
          </p:nvPr>
        </p:nvSpPr>
        <p:spPr>
          <a:xfrm>
            <a:off x="608400" y="474840"/>
            <a:ext cx="10975200" cy="1245195"/>
          </a:xfrm>
          <a:prstGeom prst="rect">
            <a:avLst/>
          </a:prstGeom>
          <a:noFill/>
          <a:ln w="3175">
            <a:noFill/>
            <a:prstDash val="sysDash"/>
          </a:ln>
        </p:spPr>
        <p:txBody>
          <a:bodyPr wrap="square" lIns="72000" tIns="36000" rIns="72000" bIns="1080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Microsoft YaHei" panose="020B0503020204020204" charset="-122"/>
                <a:cs typeface="Segoe UI" panose="020B0502040204020203" pitchFamily="34" charset="0"/>
              </a:defRPr>
            </a:lvl1pPr>
          </a:lstStyle>
          <a:p>
            <a:pPr marL="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GB" altLang="en-US" sz="4800" b="1">
                <a:solidFill>
                  <a:srgbClr val="33C3AB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2. </a:t>
            </a:r>
            <a:r>
              <a:rPr sz="4800" b="1">
                <a:solidFill>
                  <a:srgbClr val="33C3AB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Teaching objectives</a:t>
            </a:r>
            <a:endParaRPr kumimoji="0" altLang="zh-CN" sz="4800" b="1" i="0" spc="0" baseline="0">
              <a:solidFill>
                <a:srgbClr val="EB5F56"/>
              </a:solidFill>
              <a:latin typeface="Calibri Light" panose="020F0302020204030204" charset="0"/>
              <a:ea typeface="+mj-ea"/>
              <a:cs typeface="Calibri Light" panose="020F030202020403020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-2" y="5573201"/>
            <a:ext cx="1254035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-2" y="4180860"/>
            <a:ext cx="1254035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-2" y="2786598"/>
            <a:ext cx="1254035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-2" y="1392337"/>
            <a:ext cx="1254035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-2" y="0"/>
            <a:ext cx="1254035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11826240" y="5573201"/>
            <a:ext cx="365760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11826240" y="4180860"/>
            <a:ext cx="365760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11826240" y="2786598"/>
            <a:ext cx="365760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11826240" y="1392337"/>
            <a:ext cx="365760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11826240" y="0"/>
            <a:ext cx="365760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1" name="FLYING IMPRESSION FID FEIZHAO    qq:1964271550"/>
          <p:cNvSpPr txBox="1"/>
          <p:nvPr/>
        </p:nvSpPr>
        <p:spPr>
          <a:xfrm>
            <a:off x="3105973" y="2598003"/>
            <a:ext cx="373316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CB030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PART T</a:t>
            </a:r>
            <a:r>
              <a:rPr kumimoji="0" lang="en-GB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CB030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HREE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CB030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52" name="FLYING IMPRESSION FID FEIZHAO    qq:1964271550"/>
          <p:cNvSpPr/>
          <p:nvPr/>
        </p:nvSpPr>
        <p:spPr>
          <a:xfrm>
            <a:off x="3187065" y="3485515"/>
            <a:ext cx="3948430" cy="460375"/>
          </a:xfrm>
          <a:prstGeom prst="rect">
            <a:avLst/>
          </a:prstGeom>
          <a:solidFill>
            <a:srgbClr val="FCB03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3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. Teaching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design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6"/>
          <p:cNvSpPr txBox="1"/>
          <p:nvPr>
            <p:custDataLst>
              <p:tags r:id="rId1"/>
            </p:custDataLst>
          </p:nvPr>
        </p:nvSpPr>
        <p:spPr>
          <a:xfrm>
            <a:off x="608400" y="474840"/>
            <a:ext cx="10975200" cy="1245195"/>
          </a:xfrm>
          <a:prstGeom prst="rect">
            <a:avLst/>
          </a:prstGeom>
          <a:noFill/>
          <a:ln w="3175">
            <a:noFill/>
            <a:prstDash val="sysDash"/>
          </a:ln>
        </p:spPr>
        <p:txBody>
          <a:bodyPr wrap="square" lIns="72000" tIns="36000" rIns="72000" bIns="1080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Microsoft YaHei" panose="020B0503020204020204" charset="-122"/>
                <a:cs typeface="Segoe UI" panose="020B0502040204020203" pitchFamily="34" charset="0"/>
              </a:defRPr>
            </a:lvl1pPr>
          </a:lstStyle>
          <a:p>
            <a:pPr marL="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altLang="en-GB"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3</a:t>
            </a:r>
            <a:r>
              <a:rPr lang="en-GB" altLang="en-US"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. </a:t>
            </a:r>
            <a:r>
              <a:rPr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Teaching design</a:t>
            </a:r>
            <a:r>
              <a:rPr lang="en-GB" altLang="en-US"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-</a:t>
            </a:r>
            <a:endParaRPr lang="en-GB" altLang="en-US" sz="4800" b="1">
              <a:solidFill>
                <a:srgbClr val="FCB030"/>
              </a:solidFill>
              <a:latin typeface="Calibri Light" panose="020F0302020204030204" charset="0"/>
              <a:cs typeface="Calibri Light" panose="020F0302020204030204" charset="0"/>
              <a:sym typeface="+mn-ea"/>
            </a:endParaRPr>
          </a:p>
          <a:p>
            <a:pPr marL="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GB" altLang="en-US"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a communicative teaching method</a:t>
            </a:r>
            <a:endParaRPr kumimoji="0" lang="en-GB" altLang="en-US" sz="4800" b="1" i="0" spc="0" baseline="0">
              <a:solidFill>
                <a:srgbClr val="FCB030"/>
              </a:solidFill>
              <a:latin typeface="Calibri Light" panose="020F0302020204030204" charset="0"/>
              <a:ea typeface="+mj-ea"/>
              <a:cs typeface="Calibri Light" panose="020F030202020403020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92480" y="1723390"/>
            <a:ext cx="2747010" cy="4655185"/>
            <a:chOff x="2235525" y="1763832"/>
            <a:chExt cx="2164927" cy="4655185"/>
          </a:xfrm>
        </p:grpSpPr>
        <p:sp>
          <p:nvSpPr>
            <p:cNvPr id="15" name="FLYING IMPRESSION FID FEIZHAO    qq:1964271550"/>
            <p:cNvSpPr/>
            <p:nvPr/>
          </p:nvSpPr>
          <p:spPr bwMode="auto">
            <a:xfrm>
              <a:off x="2235633" y="2075617"/>
              <a:ext cx="2164715" cy="4343400"/>
            </a:xfrm>
            <a:prstGeom prst="rect">
              <a:avLst/>
            </a:prstGeom>
            <a:noFill/>
            <a:ln w="15875">
              <a:solidFill>
                <a:srgbClr val="FCB03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sz="1800" dirty="0">
                <a:solidFill>
                  <a:srgbClr val="F46493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6" name="FLYING IMPRESSION FID FEIZHAO    qq:1964271550"/>
            <p:cNvSpPr/>
            <p:nvPr/>
          </p:nvSpPr>
          <p:spPr>
            <a:xfrm>
              <a:off x="2235525" y="1763832"/>
              <a:ext cx="2164927" cy="623779"/>
            </a:xfrm>
            <a:prstGeom prst="snip2DiagRect">
              <a:avLst/>
            </a:prstGeom>
            <a:solidFill>
              <a:srgbClr val="FCB03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8" name="FLYING IMPRESSION FID FEIZHAO    qq:1964271550"/>
            <p:cNvSpPr txBox="1"/>
            <p:nvPr/>
          </p:nvSpPr>
          <p:spPr>
            <a:xfrm>
              <a:off x="2463936" y="1891552"/>
              <a:ext cx="17081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GB" altLang="en-US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Engage</a:t>
              </a:r>
              <a:endParaRPr lang="en-GB" altLang="en-US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9" name="FLYING IMPRESSION FID FEIZHAO    qq:1964271550"/>
            <p:cNvSpPr txBox="1"/>
            <p:nvPr/>
          </p:nvSpPr>
          <p:spPr>
            <a:xfrm>
              <a:off x="2236795" y="2559487"/>
              <a:ext cx="2162810" cy="2891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GB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context and task</a:t>
              </a:r>
              <a:r>
                <a:rPr lang="en-GB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setting: unit project</a:t>
              </a:r>
              <a:endParaRPr lang="en-GB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indent="0" algn="l">
                <a:lnSpc>
                  <a:spcPct val="130000"/>
                </a:lnSpc>
                <a:buFont typeface="Arial" panose="020B0604020202020204" pitchFamily="34" charset="0"/>
                <a:buNone/>
              </a:pP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285750" indent="-28575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pre-class </a:t>
              </a:r>
              <a:r>
                <a:rPr lang="en-GB" altLang="en-US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tasks</a:t>
              </a: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: </a:t>
              </a:r>
              <a:r>
                <a:rPr lang="en-US" altLang="zh-CN" sz="200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Readings; Videos; Learning resources; Research</a:t>
              </a: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65269" y="1797050"/>
            <a:ext cx="4468494" cy="4558665"/>
            <a:chOff x="7841828" y="1763832"/>
            <a:chExt cx="2413802" cy="4558665"/>
          </a:xfrm>
        </p:grpSpPr>
        <p:sp>
          <p:nvSpPr>
            <p:cNvPr id="17" name="FLYING IMPRESSION FID FEIZHAO    qq:1964271550"/>
            <p:cNvSpPr/>
            <p:nvPr/>
          </p:nvSpPr>
          <p:spPr bwMode="auto">
            <a:xfrm>
              <a:off x="7856532" y="2075617"/>
              <a:ext cx="2164715" cy="4246880"/>
            </a:xfrm>
            <a:prstGeom prst="rect">
              <a:avLst/>
            </a:prstGeom>
            <a:noFill/>
            <a:ln w="15875">
              <a:solidFill>
                <a:srgbClr val="364555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sz="1800" dirty="0">
                <a:solidFill>
                  <a:srgbClr val="F46493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8" name="FLYING IMPRESSION FID FEIZHAO    qq:1964271550"/>
            <p:cNvSpPr/>
            <p:nvPr/>
          </p:nvSpPr>
          <p:spPr>
            <a:xfrm>
              <a:off x="7856424" y="1763832"/>
              <a:ext cx="2164927" cy="623779"/>
            </a:xfrm>
            <a:prstGeom prst="snip2DiagRect">
              <a:avLst/>
            </a:prstGeom>
            <a:solidFill>
              <a:srgbClr val="364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0" name="FLYING IMPRESSION FID FEIZHAO    qq:1964271550"/>
            <p:cNvSpPr txBox="1"/>
            <p:nvPr/>
          </p:nvSpPr>
          <p:spPr>
            <a:xfrm>
              <a:off x="7856235" y="1827417"/>
              <a:ext cx="17081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GB" altLang="en-US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Study</a:t>
              </a:r>
              <a:endParaRPr lang="en-GB" altLang="en-US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31" name="FLYING IMPRESSION FID FEIZHAO    qq:1964271550"/>
            <p:cNvSpPr txBox="1"/>
            <p:nvPr/>
          </p:nvSpPr>
          <p:spPr>
            <a:xfrm>
              <a:off x="7841828" y="2387402"/>
              <a:ext cx="2413802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>
                <a:lnSpc>
                  <a:spcPct val="130000"/>
                </a:lnSpc>
                <a:buFont typeface="Arial" panose="020B0604020202020204" pitchFamily="34" charset="0"/>
                <a:buNone/>
              </a:pP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622030" y="1767205"/>
            <a:ext cx="2961640" cy="4610735"/>
            <a:chOff x="2235525" y="4011486"/>
            <a:chExt cx="2225012" cy="4870450"/>
          </a:xfrm>
        </p:grpSpPr>
        <p:sp>
          <p:nvSpPr>
            <p:cNvPr id="19" name="FLYING IMPRESSION FID FEIZHAO    qq:1964271550"/>
            <p:cNvSpPr/>
            <p:nvPr/>
          </p:nvSpPr>
          <p:spPr bwMode="auto">
            <a:xfrm>
              <a:off x="2235633" y="4323271"/>
              <a:ext cx="2165350" cy="4558665"/>
            </a:xfrm>
            <a:prstGeom prst="rect">
              <a:avLst/>
            </a:prstGeom>
            <a:noFill/>
            <a:ln w="15875">
              <a:solidFill>
                <a:srgbClr val="EB5F56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sz="1800" dirty="0">
                <a:solidFill>
                  <a:srgbClr val="F46493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5" name="FLYING IMPRESSION FID FEIZHAO    qq:1964271550"/>
            <p:cNvSpPr/>
            <p:nvPr/>
          </p:nvSpPr>
          <p:spPr>
            <a:xfrm>
              <a:off x="2235525" y="4011486"/>
              <a:ext cx="2164927" cy="623779"/>
            </a:xfrm>
            <a:prstGeom prst="snip2DiagRect">
              <a:avLst/>
            </a:prstGeom>
            <a:solidFill>
              <a:srgbClr val="EB5F5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" name="FLYING IMPRESSION FID FEIZHAO    qq:1964271550"/>
            <p:cNvSpPr txBox="1"/>
            <p:nvPr/>
          </p:nvSpPr>
          <p:spPr>
            <a:xfrm>
              <a:off x="2463936" y="4161664"/>
              <a:ext cx="1708105" cy="42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GB" altLang="en-US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Activate</a:t>
              </a:r>
              <a:endParaRPr lang="en-GB" altLang="en-US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41" name="FLYING IMPRESSION FID FEIZHAO    qq:1964271550"/>
            <p:cNvSpPr txBox="1"/>
            <p:nvPr/>
          </p:nvSpPr>
          <p:spPr>
            <a:xfrm>
              <a:off x="2235525" y="4829153"/>
              <a:ext cx="2225012" cy="519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>
                <a:lnSpc>
                  <a:spcPct val="130000"/>
                </a:lnSpc>
                <a:buClrTx/>
                <a:buSzTx/>
                <a:buFont typeface="Arial" panose="020B0604020202020204" pitchFamily="34" charset="0"/>
                <a:buNone/>
              </a:pPr>
              <a:endParaRPr lang="en-US" altLang="en-GB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圆角矩形标注 6"/>
          <p:cNvSpPr/>
          <p:nvPr/>
        </p:nvSpPr>
        <p:spPr>
          <a:xfrm>
            <a:off x="4091305" y="857885"/>
            <a:ext cx="4530090" cy="1077595"/>
          </a:xfrm>
          <a:prstGeom prst="wedgeRoundRectCallout">
            <a:avLst>
              <a:gd name="adj1" fmla="val -60159"/>
              <a:gd name="adj2" fmla="val 12672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CN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create a natural context </a:t>
            </a:r>
            <a:r>
              <a:rPr lang="en-GB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provide a reason for students to learn</a:t>
            </a:r>
            <a:r>
              <a:rPr lang="zh-CN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zh-CN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653790" y="4759960"/>
            <a:ext cx="3265805" cy="651510"/>
          </a:xfrm>
          <a:prstGeom prst="wedgeRoundRectCallout">
            <a:avLst>
              <a:gd name="adj1" fmla="val -52877"/>
              <a:gd name="adj2" fmla="val -1636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CN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 </a:t>
            </a:r>
            <a:r>
              <a:rPr lang="zh-CN" alt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 to 'discover' knowledge</a:t>
            </a:r>
            <a:endParaRPr lang="zh-CN" alt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6"/>
          <p:cNvSpPr txBox="1"/>
          <p:nvPr>
            <p:custDataLst>
              <p:tags r:id="rId1"/>
            </p:custDataLst>
          </p:nvPr>
        </p:nvSpPr>
        <p:spPr>
          <a:xfrm>
            <a:off x="608400" y="474840"/>
            <a:ext cx="10975200" cy="1245195"/>
          </a:xfrm>
          <a:prstGeom prst="rect">
            <a:avLst/>
          </a:prstGeom>
          <a:noFill/>
          <a:ln w="3175">
            <a:noFill/>
            <a:prstDash val="sysDash"/>
          </a:ln>
        </p:spPr>
        <p:txBody>
          <a:bodyPr wrap="square" lIns="72000" tIns="36000" rIns="72000" bIns="1080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Microsoft YaHei" panose="020B0503020204020204" charset="-122"/>
                <a:cs typeface="Segoe UI" panose="020B0502040204020203" pitchFamily="34" charset="0"/>
              </a:defRPr>
            </a:lvl1pPr>
          </a:lstStyle>
          <a:p>
            <a:pPr marL="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altLang="en-GB"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3</a:t>
            </a:r>
            <a:r>
              <a:rPr lang="en-GB" altLang="en-US"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. </a:t>
            </a:r>
            <a:r>
              <a:rPr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Teaching design</a:t>
            </a:r>
            <a:r>
              <a:rPr lang="en-GB" altLang="en-US"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-</a:t>
            </a:r>
            <a:endParaRPr lang="en-GB" altLang="en-US" sz="4800" b="1">
              <a:solidFill>
                <a:srgbClr val="FCB030"/>
              </a:solidFill>
              <a:latin typeface="Calibri Light" panose="020F0302020204030204" charset="0"/>
              <a:cs typeface="Calibri Light" panose="020F0302020204030204" charset="0"/>
              <a:sym typeface="+mn-ea"/>
            </a:endParaRPr>
          </a:p>
          <a:p>
            <a:pPr marL="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GB" altLang="en-US"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a communicative teaching method</a:t>
            </a:r>
            <a:endParaRPr kumimoji="0" lang="en-GB" altLang="en-US" sz="4800" b="1" i="0" spc="0" baseline="0">
              <a:solidFill>
                <a:srgbClr val="FCB030"/>
              </a:solidFill>
              <a:latin typeface="Calibri Light" panose="020F0302020204030204" charset="0"/>
              <a:ea typeface="+mj-ea"/>
              <a:cs typeface="Calibri Light" panose="020F030202020403020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92480" y="1723390"/>
            <a:ext cx="2747010" cy="4655185"/>
            <a:chOff x="2235525" y="1763832"/>
            <a:chExt cx="2164927" cy="4655185"/>
          </a:xfrm>
        </p:grpSpPr>
        <p:sp>
          <p:nvSpPr>
            <p:cNvPr id="15" name="FLYING IMPRESSION FID FEIZHAO    qq:1964271550"/>
            <p:cNvSpPr/>
            <p:nvPr/>
          </p:nvSpPr>
          <p:spPr bwMode="auto">
            <a:xfrm>
              <a:off x="2235633" y="2075617"/>
              <a:ext cx="2164715" cy="4343400"/>
            </a:xfrm>
            <a:prstGeom prst="rect">
              <a:avLst/>
            </a:prstGeom>
            <a:noFill/>
            <a:ln w="15875">
              <a:solidFill>
                <a:srgbClr val="FCB03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sz="1800" dirty="0">
                <a:solidFill>
                  <a:srgbClr val="F46493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6" name="FLYING IMPRESSION FID FEIZHAO    qq:1964271550"/>
            <p:cNvSpPr/>
            <p:nvPr/>
          </p:nvSpPr>
          <p:spPr>
            <a:xfrm>
              <a:off x="2235525" y="1763832"/>
              <a:ext cx="2164927" cy="623779"/>
            </a:xfrm>
            <a:prstGeom prst="snip2DiagRect">
              <a:avLst/>
            </a:prstGeom>
            <a:solidFill>
              <a:srgbClr val="FCB03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8" name="FLYING IMPRESSION FID FEIZHAO    qq:1964271550"/>
            <p:cNvSpPr txBox="1"/>
            <p:nvPr/>
          </p:nvSpPr>
          <p:spPr>
            <a:xfrm>
              <a:off x="2463936" y="1891552"/>
              <a:ext cx="17081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GB" altLang="en-US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Engage</a:t>
              </a:r>
              <a:endParaRPr lang="en-GB" altLang="en-US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9" name="FLYING IMPRESSION FID FEIZHAO    qq:1964271550"/>
            <p:cNvSpPr txBox="1"/>
            <p:nvPr/>
          </p:nvSpPr>
          <p:spPr>
            <a:xfrm>
              <a:off x="2236795" y="2559487"/>
              <a:ext cx="2162810" cy="2891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GB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context and task</a:t>
              </a:r>
              <a:r>
                <a:rPr lang="en-GB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setting: unit project</a:t>
              </a:r>
              <a:endParaRPr lang="en-GB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indent="0" algn="l">
                <a:lnSpc>
                  <a:spcPct val="130000"/>
                </a:lnSpc>
                <a:buFont typeface="Arial" panose="020B0604020202020204" pitchFamily="34" charset="0"/>
                <a:buNone/>
              </a:pP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285750" indent="-28575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pre-class </a:t>
              </a:r>
              <a:r>
                <a:rPr lang="en-GB" altLang="en-US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tasks</a:t>
              </a: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: </a:t>
              </a:r>
              <a:r>
                <a:rPr lang="en-US" altLang="zh-CN" sz="200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Readings; Videos; Learning resources; Research</a:t>
              </a: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65269" y="1797050"/>
            <a:ext cx="4034791" cy="4558665"/>
            <a:chOff x="7841828" y="1763832"/>
            <a:chExt cx="2179523" cy="4558665"/>
          </a:xfrm>
        </p:grpSpPr>
        <p:sp>
          <p:nvSpPr>
            <p:cNvPr id="17" name="FLYING IMPRESSION FID FEIZHAO    qq:1964271550"/>
            <p:cNvSpPr/>
            <p:nvPr/>
          </p:nvSpPr>
          <p:spPr bwMode="auto">
            <a:xfrm>
              <a:off x="7856532" y="2075617"/>
              <a:ext cx="2164715" cy="4246880"/>
            </a:xfrm>
            <a:prstGeom prst="rect">
              <a:avLst/>
            </a:prstGeom>
            <a:noFill/>
            <a:ln w="15875">
              <a:solidFill>
                <a:srgbClr val="364555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sz="1800" dirty="0">
                <a:solidFill>
                  <a:srgbClr val="F46493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8" name="FLYING IMPRESSION FID FEIZHAO    qq:1964271550"/>
            <p:cNvSpPr/>
            <p:nvPr/>
          </p:nvSpPr>
          <p:spPr>
            <a:xfrm>
              <a:off x="7856424" y="1763832"/>
              <a:ext cx="2164927" cy="623779"/>
            </a:xfrm>
            <a:prstGeom prst="snip2DiagRect">
              <a:avLst/>
            </a:prstGeom>
            <a:solidFill>
              <a:srgbClr val="364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0" name="FLYING IMPRESSION FID FEIZHAO    qq:1964271550"/>
            <p:cNvSpPr txBox="1"/>
            <p:nvPr/>
          </p:nvSpPr>
          <p:spPr>
            <a:xfrm>
              <a:off x="7856235" y="1827417"/>
              <a:ext cx="17081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GB" altLang="en-US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Study</a:t>
              </a:r>
              <a:endParaRPr lang="en-GB" altLang="en-US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31" name="FLYING IMPRESSION FID FEIZHAO    qq:1964271550"/>
            <p:cNvSpPr txBox="1"/>
            <p:nvPr/>
          </p:nvSpPr>
          <p:spPr>
            <a:xfrm>
              <a:off x="7841828" y="2387402"/>
              <a:ext cx="2144192" cy="3291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342900" indent="-34290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language and skills focus: via </a:t>
              </a:r>
              <a:r>
                <a:rPr lang="en-GB" altLang="en-US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scaffolding</a:t>
              </a: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and </a:t>
              </a:r>
              <a:r>
                <a:rPr lang="en-GB" altLang="en-US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group discussion</a:t>
              </a: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controlled and freer </a:t>
              </a:r>
              <a:r>
                <a:rPr lang="en-GB" altLang="en-US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practice</a:t>
              </a: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 constantly </a:t>
              </a:r>
              <a:r>
                <a:rPr lang="en-GB" altLang="en-US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checks </a:t>
              </a: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students' understanding via CCQs </a:t>
              </a: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559800" y="1767205"/>
            <a:ext cx="3188335" cy="4610735"/>
            <a:chOff x="2188773" y="4011486"/>
            <a:chExt cx="2395323" cy="4870450"/>
          </a:xfrm>
        </p:grpSpPr>
        <p:sp>
          <p:nvSpPr>
            <p:cNvPr id="19" name="FLYING IMPRESSION FID FEIZHAO    qq:1964271550"/>
            <p:cNvSpPr/>
            <p:nvPr/>
          </p:nvSpPr>
          <p:spPr bwMode="auto">
            <a:xfrm>
              <a:off x="2235525" y="4323393"/>
              <a:ext cx="2301819" cy="4558543"/>
            </a:xfrm>
            <a:prstGeom prst="rect">
              <a:avLst/>
            </a:prstGeom>
            <a:noFill/>
            <a:ln w="15875">
              <a:solidFill>
                <a:srgbClr val="EB5F56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sz="1800" dirty="0">
                <a:solidFill>
                  <a:srgbClr val="F46493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5" name="FLYING IMPRESSION FID FEIZHAO    qq:1964271550"/>
            <p:cNvSpPr/>
            <p:nvPr/>
          </p:nvSpPr>
          <p:spPr>
            <a:xfrm>
              <a:off x="2235525" y="4011486"/>
              <a:ext cx="2302296" cy="623815"/>
            </a:xfrm>
            <a:prstGeom prst="snip2DiagRect">
              <a:avLst/>
            </a:prstGeom>
            <a:solidFill>
              <a:srgbClr val="EB5F5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" name="FLYING IMPRESSION FID FEIZHAO    qq:1964271550"/>
            <p:cNvSpPr txBox="1"/>
            <p:nvPr/>
          </p:nvSpPr>
          <p:spPr>
            <a:xfrm>
              <a:off x="2463936" y="4161664"/>
              <a:ext cx="1708105" cy="42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GB" altLang="en-US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Activate</a:t>
              </a:r>
              <a:endParaRPr lang="en-GB" altLang="en-US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41" name="FLYING IMPRESSION FID FEIZHAO    qq:1964271550"/>
            <p:cNvSpPr txBox="1"/>
            <p:nvPr/>
          </p:nvSpPr>
          <p:spPr>
            <a:xfrm>
              <a:off x="2188773" y="4701707"/>
              <a:ext cx="2395323" cy="519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>
                <a:lnSpc>
                  <a:spcPct val="130000"/>
                </a:lnSpc>
                <a:buClrTx/>
                <a:buSzTx/>
                <a:buFont typeface="Arial" panose="020B0604020202020204" pitchFamily="34" charset="0"/>
                <a:buNone/>
              </a:pPr>
              <a:endParaRPr lang="en-US" altLang="en-GB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圆角矩形标注 1"/>
          <p:cNvSpPr/>
          <p:nvPr/>
        </p:nvSpPr>
        <p:spPr>
          <a:xfrm>
            <a:off x="8099425" y="480695"/>
            <a:ext cx="3801745" cy="1541145"/>
          </a:xfrm>
          <a:prstGeom prst="wedgeRoundRectCallout">
            <a:avLst>
              <a:gd name="adj1" fmla="val -48247"/>
              <a:gd name="adj2" fmla="val 114936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zh-CN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create a sense of achievement  </a:t>
            </a:r>
            <a:r>
              <a:rPr lang="en-GB" altLang="zh-CN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develop Ss learning ability; </a:t>
            </a:r>
            <a:endParaRPr lang="en-GB" altLang="zh-CN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altLang="zh-CN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improve </a:t>
            </a:r>
            <a:r>
              <a:rPr lang="en-GB" altLang="zh-CN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collaboration and conversation skills</a:t>
            </a:r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7884160" y="4370705"/>
            <a:ext cx="3801745" cy="593090"/>
          </a:xfrm>
          <a:prstGeom prst="wedgeRoundRectCallout">
            <a:avLst>
              <a:gd name="adj1" fmla="val -48247"/>
              <a:gd name="adj2" fmla="val 114936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zh-CN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Ss are ready for the task</a:t>
            </a:r>
            <a:endParaRPr lang="en-GB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381635" y="3068320"/>
            <a:ext cx="3801745" cy="690245"/>
          </a:xfrm>
          <a:prstGeom prst="wedgeRoundRectCallout">
            <a:avLst>
              <a:gd name="adj1" fmla="val 47310"/>
              <a:gd name="adj2" fmla="val 126356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master knolwedge step by step</a:t>
            </a:r>
            <a:r>
              <a: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focus on accuracy</a:t>
            </a:r>
            <a:endParaRPr lang="en-GB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8" grpId="0" bldLvl="0" animBg="1"/>
      <p:bldP spid="8" grpId="1" animBg="1"/>
      <p:bldP spid="7" grpId="0" bldLvl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6"/>
          <p:cNvSpPr txBox="1"/>
          <p:nvPr>
            <p:custDataLst>
              <p:tags r:id="rId1"/>
            </p:custDataLst>
          </p:nvPr>
        </p:nvSpPr>
        <p:spPr>
          <a:xfrm>
            <a:off x="608400" y="474840"/>
            <a:ext cx="10975200" cy="1245195"/>
          </a:xfrm>
          <a:prstGeom prst="rect">
            <a:avLst/>
          </a:prstGeom>
          <a:noFill/>
          <a:ln w="3175">
            <a:noFill/>
            <a:prstDash val="sysDash"/>
          </a:ln>
        </p:spPr>
        <p:txBody>
          <a:bodyPr wrap="square" lIns="72000" tIns="36000" rIns="72000" bIns="1080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Microsoft YaHei" panose="020B0503020204020204" charset="-122"/>
                <a:cs typeface="Segoe UI" panose="020B0502040204020203" pitchFamily="34" charset="0"/>
              </a:defRPr>
            </a:lvl1pPr>
          </a:lstStyle>
          <a:p>
            <a:pPr marL="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altLang="en-GB"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3</a:t>
            </a:r>
            <a:r>
              <a:rPr lang="en-GB" altLang="en-US"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. </a:t>
            </a:r>
            <a:r>
              <a:rPr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Teaching design</a:t>
            </a:r>
            <a:r>
              <a:rPr lang="en-GB" altLang="en-US"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-</a:t>
            </a:r>
            <a:endParaRPr lang="en-GB" altLang="en-US" sz="4800" b="1">
              <a:solidFill>
                <a:srgbClr val="FCB030"/>
              </a:solidFill>
              <a:latin typeface="Calibri Light" panose="020F0302020204030204" charset="0"/>
              <a:cs typeface="Calibri Light" panose="020F0302020204030204" charset="0"/>
              <a:sym typeface="+mn-ea"/>
            </a:endParaRPr>
          </a:p>
          <a:p>
            <a:pPr marL="0"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GB" altLang="en-US" sz="4800" b="1">
                <a:solidFill>
                  <a:srgbClr val="FCB030"/>
                </a:solidFill>
                <a:latin typeface="Calibri Light" panose="020F0302020204030204" charset="0"/>
                <a:cs typeface="Calibri Light" panose="020F0302020204030204" charset="0"/>
                <a:sym typeface="+mn-ea"/>
              </a:rPr>
              <a:t>a communicative teaching method</a:t>
            </a:r>
            <a:endParaRPr kumimoji="0" lang="en-GB" altLang="en-US" sz="4800" b="1" i="0" spc="0" baseline="0">
              <a:solidFill>
                <a:srgbClr val="FCB030"/>
              </a:solidFill>
              <a:latin typeface="Calibri Light" panose="020F0302020204030204" charset="0"/>
              <a:ea typeface="+mj-ea"/>
              <a:cs typeface="Calibri Light" panose="020F030202020403020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92480" y="1723390"/>
            <a:ext cx="2747010" cy="4655185"/>
            <a:chOff x="2235525" y="1763832"/>
            <a:chExt cx="2164927" cy="4655185"/>
          </a:xfrm>
        </p:grpSpPr>
        <p:sp>
          <p:nvSpPr>
            <p:cNvPr id="15" name="FLYING IMPRESSION FID FEIZHAO    qq:1964271550"/>
            <p:cNvSpPr/>
            <p:nvPr/>
          </p:nvSpPr>
          <p:spPr bwMode="auto">
            <a:xfrm>
              <a:off x="2235633" y="2075617"/>
              <a:ext cx="2164715" cy="4343400"/>
            </a:xfrm>
            <a:prstGeom prst="rect">
              <a:avLst/>
            </a:prstGeom>
            <a:noFill/>
            <a:ln w="15875">
              <a:solidFill>
                <a:srgbClr val="FCB03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sz="1800" dirty="0">
                <a:solidFill>
                  <a:srgbClr val="F46493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6" name="FLYING IMPRESSION FID FEIZHAO    qq:1964271550"/>
            <p:cNvSpPr/>
            <p:nvPr/>
          </p:nvSpPr>
          <p:spPr>
            <a:xfrm>
              <a:off x="2235525" y="1763832"/>
              <a:ext cx="2164927" cy="623779"/>
            </a:xfrm>
            <a:prstGeom prst="snip2DiagRect">
              <a:avLst/>
            </a:prstGeom>
            <a:solidFill>
              <a:srgbClr val="FCB03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8" name="FLYING IMPRESSION FID FEIZHAO    qq:1964271550"/>
            <p:cNvSpPr txBox="1"/>
            <p:nvPr/>
          </p:nvSpPr>
          <p:spPr>
            <a:xfrm>
              <a:off x="2463936" y="1891552"/>
              <a:ext cx="17081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GB" altLang="en-US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Engage</a:t>
              </a:r>
              <a:endParaRPr lang="en-GB" altLang="en-US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9" name="FLYING IMPRESSION FID FEIZHAO    qq:1964271550"/>
            <p:cNvSpPr txBox="1"/>
            <p:nvPr/>
          </p:nvSpPr>
          <p:spPr>
            <a:xfrm>
              <a:off x="2236795" y="2559487"/>
              <a:ext cx="2162810" cy="2891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GB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context and task</a:t>
              </a:r>
              <a:r>
                <a:rPr lang="en-GB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setting: unit project</a:t>
              </a:r>
              <a:endParaRPr lang="en-GB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indent="0" algn="l">
                <a:lnSpc>
                  <a:spcPct val="130000"/>
                </a:lnSpc>
                <a:buFont typeface="Arial" panose="020B0604020202020204" pitchFamily="34" charset="0"/>
                <a:buNone/>
              </a:pP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285750" indent="-28575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pre-class </a:t>
              </a:r>
              <a:r>
                <a:rPr lang="en-GB" altLang="en-US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tasks</a:t>
              </a: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: </a:t>
              </a:r>
              <a:r>
                <a:rPr lang="en-US" altLang="zh-CN" sz="200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Readings; Videos; Learning resources; Research</a:t>
              </a: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65269" y="1797050"/>
            <a:ext cx="4034791" cy="4558665"/>
            <a:chOff x="7841828" y="1763832"/>
            <a:chExt cx="2179523" cy="4558665"/>
          </a:xfrm>
        </p:grpSpPr>
        <p:sp>
          <p:nvSpPr>
            <p:cNvPr id="17" name="FLYING IMPRESSION FID FEIZHAO    qq:1964271550"/>
            <p:cNvSpPr/>
            <p:nvPr/>
          </p:nvSpPr>
          <p:spPr bwMode="auto">
            <a:xfrm>
              <a:off x="7856532" y="2075617"/>
              <a:ext cx="2164715" cy="4246880"/>
            </a:xfrm>
            <a:prstGeom prst="rect">
              <a:avLst/>
            </a:prstGeom>
            <a:noFill/>
            <a:ln w="15875">
              <a:solidFill>
                <a:srgbClr val="364555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sz="1800" dirty="0">
                <a:solidFill>
                  <a:srgbClr val="F46493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8" name="FLYING IMPRESSION FID FEIZHAO    qq:1964271550"/>
            <p:cNvSpPr/>
            <p:nvPr/>
          </p:nvSpPr>
          <p:spPr>
            <a:xfrm>
              <a:off x="7856424" y="1763832"/>
              <a:ext cx="2164927" cy="623779"/>
            </a:xfrm>
            <a:prstGeom prst="snip2DiagRect">
              <a:avLst/>
            </a:prstGeom>
            <a:solidFill>
              <a:srgbClr val="364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0" name="FLYING IMPRESSION FID FEIZHAO    qq:1964271550"/>
            <p:cNvSpPr txBox="1"/>
            <p:nvPr/>
          </p:nvSpPr>
          <p:spPr>
            <a:xfrm>
              <a:off x="7856235" y="1827417"/>
              <a:ext cx="17081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GB" altLang="en-US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Study</a:t>
              </a:r>
              <a:endParaRPr lang="en-GB" altLang="en-US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31" name="FLYING IMPRESSION FID FEIZHAO    qq:1964271550"/>
            <p:cNvSpPr txBox="1"/>
            <p:nvPr/>
          </p:nvSpPr>
          <p:spPr>
            <a:xfrm>
              <a:off x="7841828" y="2387402"/>
              <a:ext cx="2144192" cy="3291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342900" indent="-34290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language and skills focus: via </a:t>
              </a:r>
              <a:r>
                <a:rPr lang="en-GB" altLang="en-US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scaffolding</a:t>
              </a: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and </a:t>
              </a:r>
              <a:r>
                <a:rPr lang="en-GB" altLang="en-US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group discussion</a:t>
              </a: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controlled and freer </a:t>
              </a:r>
              <a:r>
                <a:rPr lang="en-GB" altLang="en-US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practice</a:t>
              </a: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 constantly </a:t>
              </a:r>
              <a:r>
                <a:rPr lang="en-GB" altLang="en-US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checks </a:t>
              </a: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students' understanding via CCQs </a:t>
              </a: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559800" y="1767205"/>
            <a:ext cx="3188335" cy="4730115"/>
            <a:chOff x="2188773" y="4011486"/>
            <a:chExt cx="2395323" cy="4996555"/>
          </a:xfrm>
        </p:grpSpPr>
        <p:sp>
          <p:nvSpPr>
            <p:cNvPr id="19" name="FLYING IMPRESSION FID FEIZHAO    qq:1964271550"/>
            <p:cNvSpPr/>
            <p:nvPr/>
          </p:nvSpPr>
          <p:spPr bwMode="auto">
            <a:xfrm>
              <a:off x="2235525" y="4323393"/>
              <a:ext cx="2301819" cy="4558543"/>
            </a:xfrm>
            <a:prstGeom prst="rect">
              <a:avLst/>
            </a:prstGeom>
            <a:noFill/>
            <a:ln w="15875">
              <a:solidFill>
                <a:srgbClr val="EB5F56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sz="1800" dirty="0">
                <a:solidFill>
                  <a:srgbClr val="F46493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5" name="FLYING IMPRESSION FID FEIZHAO    qq:1964271550"/>
            <p:cNvSpPr/>
            <p:nvPr/>
          </p:nvSpPr>
          <p:spPr>
            <a:xfrm>
              <a:off x="2235525" y="4011486"/>
              <a:ext cx="2302296" cy="623815"/>
            </a:xfrm>
            <a:prstGeom prst="snip2DiagRect">
              <a:avLst/>
            </a:prstGeom>
            <a:solidFill>
              <a:srgbClr val="EB5F5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" name="FLYING IMPRESSION FID FEIZHAO    qq:1964271550"/>
            <p:cNvSpPr txBox="1"/>
            <p:nvPr/>
          </p:nvSpPr>
          <p:spPr>
            <a:xfrm>
              <a:off x="2463936" y="4161664"/>
              <a:ext cx="1708105" cy="42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GB" altLang="en-US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Activate</a:t>
              </a:r>
              <a:endParaRPr lang="en-GB" altLang="en-US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41" name="FLYING IMPRESSION FID FEIZHAO    qq:1964271550"/>
            <p:cNvSpPr txBox="1"/>
            <p:nvPr/>
          </p:nvSpPr>
          <p:spPr>
            <a:xfrm>
              <a:off x="2188773" y="4701707"/>
              <a:ext cx="2395323" cy="4306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342900" indent="-342900" algn="l">
                <a:lnSpc>
                  <a:spcPct val="13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en-GB" altLang="en-US" sz="2000" u="sng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  <a:sym typeface="+mn-ea"/>
                </a:rPr>
                <a:t>critical thinking</a:t>
              </a: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  <a:sym typeface="+mn-ea"/>
                </a:rPr>
                <a:t> discussion </a:t>
              </a: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apply the knolwedge to complete the task, including written script and presentation</a:t>
              </a: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en-GB" altLang="en-US" sz="2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post-class consolidation </a:t>
              </a:r>
              <a:endParaRPr lang="en-GB" alt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ClrTx/>
                <a:buSzTx/>
                <a:buFont typeface="Arial" panose="020B0604020202020204" pitchFamily="34" charset="0"/>
                <a:buChar char="•"/>
              </a:pPr>
              <a:endParaRPr lang="en-US" altLang="en-GB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5076825" y="1633220"/>
            <a:ext cx="3482975" cy="1111250"/>
          </a:xfrm>
          <a:prstGeom prst="wedgeRoundRectCallout">
            <a:avLst>
              <a:gd name="adj1" fmla="val 60720"/>
              <a:gd name="adj2" fmla="val 5724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zh-CN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develop Ss perspective;</a:t>
            </a:r>
            <a:endParaRPr lang="en-GB" altLang="zh-CN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altLang="zh-CN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check Ss understanding; </a:t>
            </a:r>
            <a:endParaRPr lang="en-GB" altLang="zh-CN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altLang="zh-CN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let Ss apply the knowlwdge</a:t>
            </a:r>
            <a:endParaRPr lang="en-GB" altLang="zh-CN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4859655" y="3344545"/>
            <a:ext cx="3590290" cy="1325880"/>
          </a:xfrm>
          <a:prstGeom prst="wedgeRoundRectCallout">
            <a:avLst>
              <a:gd name="adj1" fmla="val 60720"/>
              <a:gd name="adj2" fmla="val 5724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GB" altLang="zh-CN"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</a:t>
            </a:r>
            <a:r>
              <a:rPr lang="zh-CN" altLang="en-US"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 activate students</a:t>
            </a:r>
            <a:r>
              <a:rPr lang="en-GB" altLang="zh-CN"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'</a:t>
            </a:r>
            <a:r>
              <a:rPr lang="zh-CN" altLang="en-US"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ideas and knowledge in a new context</a:t>
            </a:r>
            <a:r>
              <a:rPr lang="en-GB" altLang="zh-CN"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;</a:t>
            </a:r>
            <a:endParaRPr lang="en-GB" altLang="zh-CN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altLang="zh-CN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fluency and communication</a:t>
            </a:r>
            <a:endParaRPr lang="en-GB" altLang="zh-CN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Box 5"/>
          <p:cNvSpPr txBox="1"/>
          <p:nvPr>
            <p:custDataLst>
              <p:tags r:id="rId1"/>
            </p:custDataLst>
          </p:nvPr>
        </p:nvSpPr>
        <p:spPr>
          <a:xfrm>
            <a:off x="478172" y="621226"/>
            <a:ext cx="11291582" cy="56560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913765">
              <a:lnSpc>
                <a:spcPct val="100000"/>
              </a:lnSpc>
              <a:spcBef>
                <a:spcPts val="0"/>
              </a:spcBef>
              <a:buClrTx/>
              <a:buSzTx/>
              <a:buFontTx/>
            </a:pPr>
            <a:r>
              <a:rPr lang="en-US" sz="4700" b="1" spc="-49" smtClean="0">
                <a:ln w="3175">
                  <a:noFill/>
                </a:ln>
                <a:solidFill>
                  <a:srgbClr val="FCB030"/>
                </a:solidFill>
                <a:effectLst/>
                <a:latin typeface="Calibri Light" panose="020F0302020204030204" charset="0"/>
                <a:ea typeface="Microsoft YaHei" panose="020B0503020204020204" charset="-122"/>
                <a:cs typeface="Calibri Light" panose="020F0302020204030204" charset="0"/>
                <a:sym typeface="+mn-ea"/>
              </a:rPr>
              <a:t>Assessment</a:t>
            </a:r>
            <a:endParaRPr lang="en-US" sz="4700" b="1" spc="-49" smtClean="0">
              <a:ln w="3175">
                <a:noFill/>
              </a:ln>
              <a:solidFill>
                <a:srgbClr val="FCB030"/>
              </a:solidFill>
              <a:effectLst/>
              <a:latin typeface="Calibri Light" panose="020F0302020204030204" charset="0"/>
              <a:ea typeface="Microsoft YaHei" panose="020B0503020204020204" charset="-122"/>
              <a:cs typeface="Calibri Light" panose="020F0302020204030204" charset="0"/>
              <a:sym typeface="+mn-ea"/>
            </a:endParaRPr>
          </a:p>
        </p:txBody>
      </p:sp>
      <p:sp>
        <p:nvSpPr>
          <p:cNvPr id="53" name="Rounded Rectangle 14"/>
          <p:cNvSpPr/>
          <p:nvPr>
            <p:custDataLst>
              <p:tags r:id="rId2"/>
            </p:custDataLst>
          </p:nvPr>
        </p:nvSpPr>
        <p:spPr>
          <a:xfrm>
            <a:off x="6029551" y="2150543"/>
            <a:ext cx="5178136" cy="963534"/>
          </a:xfrm>
          <a:prstGeom prst="roundRect">
            <a:avLst>
              <a:gd name="adj" fmla="val 2744"/>
            </a:avLst>
          </a:prstGeom>
          <a:solidFill>
            <a:sysClr val="window" lastClr="FFFFFF"/>
          </a:solidFill>
          <a:ln w="25400">
            <a:solidFill>
              <a:srgbClr val="2196F3">
                <a:lumMod val="75000"/>
              </a:srgbClr>
            </a:solidFill>
          </a:ln>
          <a:effectLst/>
        </p:spPr>
        <p:style>
          <a:lnRef idx="1">
            <a:srgbClr val="2196F3"/>
          </a:lnRef>
          <a:fillRef idx="3">
            <a:srgbClr val="2196F3"/>
          </a:fillRef>
          <a:effectRef idx="2">
            <a:srgbClr val="2196F3"/>
          </a:effectRef>
          <a:fontRef idx="minor">
            <a:sysClr val="window" lastClr="FFFFFF"/>
          </a:fontRef>
        </p:style>
        <p:txBody>
          <a:bodyPr lIns="121920" tIns="304800" rIns="121920" bIns="304800" rtlCol="0" anchor="b" anchorCtr="0"/>
          <a:lstStyle/>
          <a:p>
            <a:pPr algn="ctr"/>
            <a:endParaRPr lang="en-US" sz="2135">
              <a:solidFill>
                <a:srgbClr val="2196F3"/>
              </a:solidFill>
              <a:latin typeface="Source Sans Pro" panose="020B0503030403020204" charset="0"/>
            </a:endParaRPr>
          </a:p>
        </p:txBody>
      </p:sp>
      <p:sp>
        <p:nvSpPr>
          <p:cNvPr id="54" name="Oval 25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959458" y="2560310"/>
            <a:ext cx="144000" cy="144000"/>
          </a:xfrm>
          <a:prstGeom prst="ellipse">
            <a:avLst/>
          </a:prstGeom>
          <a:solidFill>
            <a:srgbClr val="2196F3"/>
          </a:solidFill>
          <a:ln w="12700">
            <a:noFill/>
          </a:ln>
          <a:effectLst/>
        </p:spPr>
        <p:style>
          <a:lnRef idx="1">
            <a:srgbClr val="2196F3"/>
          </a:lnRef>
          <a:fillRef idx="3">
            <a:srgbClr val="2196F3"/>
          </a:fillRef>
          <a:effectRef idx="2">
            <a:srgbClr val="2196F3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400">
              <a:latin typeface="Roboto Thin" charset="0"/>
            </a:endParaRPr>
          </a:p>
        </p:txBody>
      </p:sp>
      <p:sp>
        <p:nvSpPr>
          <p:cNvPr id="55" name="Rounded Rectangle 14"/>
          <p:cNvSpPr/>
          <p:nvPr>
            <p:custDataLst>
              <p:tags r:id="rId4"/>
            </p:custDataLst>
          </p:nvPr>
        </p:nvSpPr>
        <p:spPr>
          <a:xfrm>
            <a:off x="6029551" y="4335190"/>
            <a:ext cx="5178136" cy="963534"/>
          </a:xfrm>
          <a:prstGeom prst="roundRect">
            <a:avLst>
              <a:gd name="adj" fmla="val 2744"/>
            </a:avLst>
          </a:prstGeom>
          <a:solidFill>
            <a:sysClr val="window" lastClr="FFFFFF"/>
          </a:solidFill>
          <a:ln w="25400">
            <a:solidFill>
              <a:srgbClr val="38A9C9">
                <a:lumMod val="75000"/>
              </a:srgbClr>
            </a:solidFill>
          </a:ln>
          <a:effectLst/>
        </p:spPr>
        <p:style>
          <a:lnRef idx="1">
            <a:srgbClr val="2196F3"/>
          </a:lnRef>
          <a:fillRef idx="3">
            <a:srgbClr val="2196F3"/>
          </a:fillRef>
          <a:effectRef idx="2">
            <a:srgbClr val="2196F3"/>
          </a:effectRef>
          <a:fontRef idx="minor">
            <a:sysClr val="window" lastClr="FFFFFF"/>
          </a:fontRef>
        </p:style>
        <p:txBody>
          <a:bodyPr lIns="121920" tIns="304800" rIns="121920" bIns="304800" rtlCol="0" anchor="b" anchorCtr="0"/>
          <a:lstStyle/>
          <a:p>
            <a:pPr algn="ctr"/>
            <a:endParaRPr lang="en-US" sz="2135">
              <a:solidFill>
                <a:srgbClr val="2196F3"/>
              </a:solidFill>
              <a:latin typeface="Source Sans Pro" panose="020B0503030403020204" charset="0"/>
            </a:endParaRPr>
          </a:p>
        </p:txBody>
      </p:sp>
      <p:sp>
        <p:nvSpPr>
          <p:cNvPr id="56" name="Oval 25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5959458" y="4744957"/>
            <a:ext cx="144000" cy="144000"/>
          </a:xfrm>
          <a:prstGeom prst="ellipse">
            <a:avLst/>
          </a:prstGeom>
          <a:solidFill>
            <a:srgbClr val="38A9C9"/>
          </a:solidFill>
          <a:ln w="12700">
            <a:noFill/>
          </a:ln>
          <a:effectLst/>
        </p:spPr>
        <p:style>
          <a:lnRef idx="1">
            <a:srgbClr val="2196F3"/>
          </a:lnRef>
          <a:fillRef idx="3">
            <a:srgbClr val="2196F3"/>
          </a:fillRef>
          <a:effectRef idx="2">
            <a:srgbClr val="2196F3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400">
              <a:latin typeface="Roboto Thin" charset="0"/>
            </a:endParaRPr>
          </a:p>
        </p:txBody>
      </p:sp>
      <p:sp>
        <p:nvSpPr>
          <p:cNvPr id="50" name="Oval 3"/>
          <p:cNvSpPr/>
          <p:nvPr>
            <p:custDataLst>
              <p:tags r:id="rId6"/>
            </p:custDataLst>
          </p:nvPr>
        </p:nvSpPr>
        <p:spPr bwMode="auto">
          <a:xfrm>
            <a:off x="1241353" y="3647308"/>
            <a:ext cx="2101148" cy="2103195"/>
          </a:xfrm>
          <a:prstGeom prst="ellipse">
            <a:avLst/>
          </a:prstGeom>
          <a:solidFill>
            <a:srgbClr val="38A9C9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800" dirty="0">
              <a:solidFill>
                <a:sysClr val="windowText" lastClr="000000"/>
              </a:solidFill>
              <a:latin typeface="Source Sans Pro" panose="020B0503030403020204" charset="0"/>
            </a:endParaRPr>
          </a:p>
        </p:txBody>
      </p:sp>
      <p:sp>
        <p:nvSpPr>
          <p:cNvPr id="51" name="Oval 6"/>
          <p:cNvSpPr/>
          <p:nvPr>
            <p:custDataLst>
              <p:tags r:id="rId7"/>
            </p:custDataLst>
          </p:nvPr>
        </p:nvSpPr>
        <p:spPr bwMode="auto">
          <a:xfrm>
            <a:off x="2010529" y="2292263"/>
            <a:ext cx="2103193" cy="2101149"/>
          </a:xfrm>
          <a:prstGeom prst="ellipse">
            <a:avLst/>
          </a:prstGeom>
          <a:solidFill>
            <a:srgbClr val="2196F3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800" dirty="0">
              <a:solidFill>
                <a:sysClr val="windowText" lastClr="000000"/>
              </a:solidFill>
              <a:latin typeface="Source Sans Pro" panose="020B0503030403020204" charset="0"/>
            </a:endParaRPr>
          </a:p>
        </p:txBody>
      </p:sp>
      <p:sp>
        <p:nvSpPr>
          <p:cNvPr id="52" name="Oval 9"/>
          <p:cNvSpPr/>
          <p:nvPr>
            <p:custDataLst>
              <p:tags r:id="rId8"/>
            </p:custDataLst>
          </p:nvPr>
        </p:nvSpPr>
        <p:spPr bwMode="auto">
          <a:xfrm>
            <a:off x="2828423" y="3649167"/>
            <a:ext cx="2101148" cy="2103195"/>
          </a:xfrm>
          <a:prstGeom prst="ellipse">
            <a:avLst/>
          </a:prstGeom>
          <a:solidFill>
            <a:srgbClr val="50BB9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800" dirty="0">
              <a:solidFill>
                <a:sysClr val="windowText" lastClr="000000"/>
              </a:solidFill>
              <a:latin typeface="Source Sans Pro" panose="020B0503030403020204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9"/>
            </p:custDataLst>
          </p:nvPr>
        </p:nvSpPr>
        <p:spPr>
          <a:xfrm>
            <a:off x="2266950" y="2821305"/>
            <a:ext cx="1751965" cy="708025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Self-assessment</a:t>
            </a:r>
            <a:endParaRPr lang="en-US" altLang="zh-CN" sz="2000" b="1" spc="3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60" name="文本框 59"/>
          <p:cNvSpPr txBox="1"/>
          <p:nvPr>
            <p:custDataLst>
              <p:tags r:id="rId10"/>
            </p:custDataLst>
          </p:nvPr>
        </p:nvSpPr>
        <p:spPr>
          <a:xfrm>
            <a:off x="1167765" y="4335145"/>
            <a:ext cx="1660525" cy="7080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ClrTx/>
              <a:buSzTx/>
              <a:buFontTx/>
            </a:pPr>
            <a:r>
              <a:rPr lang="en-US" altLang="zh-CN" sz="18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Peer-assessment</a:t>
            </a:r>
            <a:endParaRPr lang="en-US" altLang="zh-CN" sz="1800" b="1" spc="3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61" name="文本框 60"/>
          <p:cNvSpPr txBox="1"/>
          <p:nvPr>
            <p:custDataLst>
              <p:tags r:id="rId11"/>
            </p:custDataLst>
          </p:nvPr>
        </p:nvSpPr>
        <p:spPr>
          <a:xfrm>
            <a:off x="3303905" y="4335145"/>
            <a:ext cx="1625600" cy="708025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Teacher-assessment</a:t>
            </a:r>
            <a:endParaRPr lang="en-US" altLang="zh-CN" sz="2000" b="1" spc="3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12"/>
            </p:custDataLst>
          </p:nvPr>
        </p:nvSpPr>
        <p:spPr>
          <a:xfrm>
            <a:off x="6229234" y="2267730"/>
            <a:ext cx="4835318" cy="729161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Arial" panose="020B0604020202020204" pitchFamily="34" charset="0"/>
              <a:buAutoNum type="arabicPeriod"/>
              <a:defRPr kumimoji="1" sz="1400">
                <a:solidFill>
                  <a:sysClr val="windowText" lastClr="000000">
                    <a:lumMod val="75000"/>
                    <a:lumOff val="25000"/>
                  </a:sysClr>
                </a:solidFill>
              </a:defRPr>
            </a:lvl1pPr>
          </a:lstStyle>
          <a:p>
            <a:pPr marL="0" indent="0">
              <a:lnSpc>
                <a:spcPct val="150000"/>
              </a:lnSpc>
              <a:buNone/>
            </a:pPr>
            <a:r>
              <a:rPr lang="en-GB" sz="2400" spc="150" dirty="0">
                <a:solidFill>
                  <a:sysClr val="windowText" lastClr="000000"/>
                </a:solidFill>
                <a:latin typeface="Microsoft YaHei" panose="020B0503020204020204" charset="-122"/>
                <a:ea typeface="Microsoft YaHei" panose="020B0503020204020204" charset="-122"/>
              </a:rPr>
              <a:t>Formative Assessment</a:t>
            </a:r>
            <a:endParaRPr lang="en-GB" sz="2400" spc="150" dirty="0">
              <a:solidFill>
                <a:sysClr val="windowText" lastClr="000000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68" name="文本框 67"/>
          <p:cNvSpPr txBox="1"/>
          <p:nvPr>
            <p:custDataLst>
              <p:tags r:id="rId13"/>
            </p:custDataLst>
          </p:nvPr>
        </p:nvSpPr>
        <p:spPr>
          <a:xfrm>
            <a:off x="6229234" y="4452378"/>
            <a:ext cx="4835318" cy="729161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Arial" panose="020B0604020202020204" pitchFamily="34" charset="0"/>
              <a:buAutoNum type="arabicPeriod"/>
              <a:defRPr kumimoji="1" sz="1400">
                <a:solidFill>
                  <a:sysClr val="windowText" lastClr="000000">
                    <a:lumMod val="75000"/>
                    <a:lumOff val="25000"/>
                  </a:sysClr>
                </a:solidFill>
              </a:defRPr>
            </a:lvl1pPr>
          </a:lstStyle>
          <a:p>
            <a:pPr marL="0" indent="0">
              <a:lnSpc>
                <a:spcPct val="150000"/>
              </a:lnSpc>
              <a:buNone/>
            </a:pPr>
            <a:r>
              <a:rPr lang="en-GB" sz="2400" spc="150" dirty="0">
                <a:solidFill>
                  <a:sysClr val="windowText" lastClr="000000"/>
                </a:solidFill>
                <a:latin typeface="Microsoft YaHei" panose="020B0503020204020204" charset="-122"/>
                <a:ea typeface="Microsoft YaHei" panose="020B0503020204020204" charset="-122"/>
              </a:rPr>
              <a:t>Summative Assessment</a:t>
            </a:r>
            <a:endParaRPr lang="en-GB" sz="2400" spc="150" dirty="0">
              <a:solidFill>
                <a:sysClr val="windowText" lastClr="000000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989965" y="417195"/>
            <a:ext cx="786574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1" u="sng">
                <a:solidFill>
                  <a:srgbClr val="000000"/>
                </a:solidFill>
                <a:latin typeface="Arial Unicode MS" panose="020B0604020202020204" charset="-122"/>
                <a:ea typeface="SimSun" panose="02010600030101010101" pitchFamily="2" charset="-122"/>
              </a:rPr>
              <a:t>A. Written Script (Teacher Assessment) - 60%</a:t>
            </a:r>
            <a:endParaRPr lang="en-US" altLang="en-US" sz="2000" b="1" u="sng">
              <a:solidFill>
                <a:srgbClr val="000000"/>
              </a:solidFill>
              <a:latin typeface="Arial Unicode MS" panose="020B0604020202020204" charset="-122"/>
              <a:ea typeface="SimSun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989965" y="1174750"/>
          <a:ext cx="8822055" cy="5570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0880"/>
                <a:gridCol w="6083300"/>
                <a:gridCol w="777875"/>
              </a:tblGrid>
              <a:tr h="6610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Area of Assessment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Description 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Score 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0565">
                <a:tc rowSpan="4"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Content, Research &amp; Analysis(40%)</a:t>
                      </a: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1) Includes sufficient information in the script. For example, there are specific examples and anecdotes. (0-10)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18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056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2) Presents information accurately with clear citation and reliable sources. (0-10)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18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056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3) Raises original and innovative opinions, thoughts, and concerns regarding the issue discussed in the script. (0-10)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18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93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4) Predicts possible questions from the audience and generates proper responses. (0-10)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18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8845"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Organization, Structure &amp; Format(20%)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1) Organizes the script in a clear way with acceptable formatting and arranges appropriate lines for each role. (0-10)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18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056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2) Uses language coherently and accurately throughout the script. (0-10)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18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Comments: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YING IMPRESSION FID FEIZHAO    qq:1964271550"/>
          <p:cNvSpPr/>
          <p:nvPr/>
        </p:nvSpPr>
        <p:spPr bwMode="auto">
          <a:xfrm>
            <a:off x="9729012" y="0"/>
            <a:ext cx="2462989" cy="1750423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302144" y="0"/>
            <a:ext cx="2462989" cy="1750423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4877973" y="0"/>
            <a:ext cx="2433493" cy="1750423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426863" y="0"/>
            <a:ext cx="2462989" cy="1750423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-1" y="0"/>
            <a:ext cx="2462989" cy="1750423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9" name="FLYING IMPRESSION FID FEIZHAO    qq:1964271550"/>
          <p:cNvSpPr>
            <a:spLocks noChangeArrowheads="1"/>
          </p:cNvSpPr>
          <p:nvPr/>
        </p:nvSpPr>
        <p:spPr bwMode="auto">
          <a:xfrm>
            <a:off x="4505008" y="336602"/>
            <a:ext cx="318198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44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rPr>
              <a:t>CONTENTS</a:t>
            </a:r>
            <a:endParaRPr lang="zh-CN" altLang="en-US" sz="18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20" name="FLYING IMPRESSION FID FEIZHAO    qq:1964271550"/>
          <p:cNvGrpSpPr/>
          <p:nvPr>
            <p:custDataLst>
              <p:tags r:id="rId1"/>
            </p:custDataLst>
          </p:nvPr>
        </p:nvGrpSpPr>
        <p:grpSpPr>
          <a:xfrm>
            <a:off x="4039870" y="2616200"/>
            <a:ext cx="4070985" cy="678574"/>
            <a:chOff x="1878908" y="2616819"/>
            <a:chExt cx="3057180" cy="678574"/>
          </a:xfrm>
        </p:grpSpPr>
        <p:sp>
          <p:nvSpPr>
            <p:cNvPr id="21" name="FLYING IMPRESSION FID FEIZHAO    qq:1964271550"/>
            <p:cNvSpPr>
              <a:spLocks noChangeArrowheads="1"/>
            </p:cNvSpPr>
            <p:nvPr/>
          </p:nvSpPr>
          <p:spPr bwMode="auto">
            <a:xfrm>
              <a:off x="1878908" y="2616819"/>
              <a:ext cx="678574" cy="678574"/>
            </a:xfrm>
            <a:prstGeom prst="roundRect">
              <a:avLst/>
            </a:prstGeom>
            <a:solidFill>
              <a:srgbClr val="EB5F56"/>
            </a:solidFill>
            <a:ln w="19050"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360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01</a:t>
              </a:r>
              <a:endParaRPr lang="en-US" altLang="zh-CN" sz="36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3" name="FLYING IMPRESSION FID FEIZHAO    qq:1964271550"/>
            <p:cNvSpPr txBox="1"/>
            <p:nvPr/>
          </p:nvSpPr>
          <p:spPr>
            <a:xfrm>
              <a:off x="2573465" y="2616819"/>
              <a:ext cx="2362623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EB5F56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Introduction</a:t>
              </a:r>
              <a:endParaRPr lang="en-US" altLang="zh-CN" sz="3200" dirty="0">
                <a:solidFill>
                  <a:srgbClr val="EB5F56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grpSp>
        <p:nvGrpSpPr>
          <p:cNvPr id="28" name="FLYING IMPRESSION FID FEIZHAO    qq:1964271550"/>
          <p:cNvGrpSpPr/>
          <p:nvPr>
            <p:custDataLst>
              <p:tags r:id="rId2"/>
            </p:custDataLst>
          </p:nvPr>
        </p:nvGrpSpPr>
        <p:grpSpPr>
          <a:xfrm>
            <a:off x="4039870" y="4631690"/>
            <a:ext cx="5095240" cy="933450"/>
            <a:chOff x="3691250" y="5128494"/>
            <a:chExt cx="3826340" cy="933543"/>
          </a:xfrm>
        </p:grpSpPr>
        <p:sp>
          <p:nvSpPr>
            <p:cNvPr id="29" name="FLYING IMPRESSION FID FEIZHAO    qq:1964271550"/>
            <p:cNvSpPr>
              <a:spLocks noChangeArrowheads="1"/>
            </p:cNvSpPr>
            <p:nvPr/>
          </p:nvSpPr>
          <p:spPr bwMode="auto">
            <a:xfrm>
              <a:off x="3691250" y="5128494"/>
              <a:ext cx="678574" cy="678574"/>
            </a:xfrm>
            <a:prstGeom prst="roundRect">
              <a:avLst/>
            </a:prstGeom>
            <a:solidFill>
              <a:srgbClr val="FCB030"/>
            </a:solidFill>
            <a:ln w="19050"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360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02</a:t>
              </a:r>
              <a:endParaRPr lang="en-US" altLang="zh-CN" sz="36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31" name="FLYING IMPRESSION FID FEIZHAO    qq:1964271550"/>
            <p:cNvSpPr txBox="1"/>
            <p:nvPr/>
          </p:nvSpPr>
          <p:spPr>
            <a:xfrm>
              <a:off x="4550187" y="5237758"/>
              <a:ext cx="2967403" cy="8242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3200" dirty="0">
                  <a:solidFill>
                    <a:srgbClr val="FCB030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Demonstration</a:t>
              </a:r>
              <a:endParaRPr lang="en-US" altLang="zh-CN" sz="3200" dirty="0">
                <a:solidFill>
                  <a:srgbClr val="FCB030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37" name="FLYING IMPRESSION FID FEIZHAO    qq:1964271550"/>
          <p:cNvSpPr/>
          <p:nvPr/>
        </p:nvSpPr>
        <p:spPr bwMode="auto">
          <a:xfrm>
            <a:off x="0" y="6728342"/>
            <a:ext cx="2289256" cy="129658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8" name="FLYING IMPRESSION FID FEIZHAO    qq:1964271550"/>
          <p:cNvSpPr/>
          <p:nvPr/>
        </p:nvSpPr>
        <p:spPr bwMode="auto">
          <a:xfrm>
            <a:off x="2470201" y="6728342"/>
            <a:ext cx="2289256" cy="129658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9" name="FLYING IMPRESSION FID FEIZHAO    qq:1964271550"/>
          <p:cNvSpPr/>
          <p:nvPr/>
        </p:nvSpPr>
        <p:spPr bwMode="auto">
          <a:xfrm>
            <a:off x="4965079" y="6728342"/>
            <a:ext cx="2261840" cy="129658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0" name="FLYING IMPRESSION FID FEIZHAO    qq:1964271550"/>
          <p:cNvSpPr/>
          <p:nvPr/>
        </p:nvSpPr>
        <p:spPr bwMode="auto">
          <a:xfrm>
            <a:off x="7432540" y="6728342"/>
            <a:ext cx="2289256" cy="129658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1" name="FLYING IMPRESSION FID FEIZHAO    qq:1964271550"/>
          <p:cNvSpPr/>
          <p:nvPr/>
        </p:nvSpPr>
        <p:spPr bwMode="auto">
          <a:xfrm>
            <a:off x="9902744" y="6728342"/>
            <a:ext cx="2289256" cy="129658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9" grpId="0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927100" y="0"/>
            <a:ext cx="74168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800" b="1" u="sng">
                <a:solidFill>
                  <a:srgbClr val="000000"/>
                </a:solidFill>
                <a:latin typeface="Arial Unicode MS" panose="020B0604020202020204" charset="-122"/>
                <a:ea typeface="SimSun" panose="02010600030101010101" pitchFamily="2" charset="-122"/>
              </a:rPr>
              <a:t>B. In-Class Presentation (Peer Assessment) - 40%</a:t>
            </a:r>
            <a:endParaRPr lang="en-US" altLang="en-US" sz="1800" b="1" u="sng">
              <a:solidFill>
                <a:srgbClr val="000000"/>
              </a:solidFill>
              <a:latin typeface="Arial Unicode MS" panose="020B0604020202020204" charset="-122"/>
              <a:ea typeface="SimSun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27405" y="485775"/>
          <a:ext cx="10650855" cy="63722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1680"/>
                <a:gridCol w="6290310"/>
                <a:gridCol w="2348865"/>
              </a:tblGrid>
              <a:tr h="3759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Feature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Description 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Score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40"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1) Professionality(10%)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Each member in the group has a clear role and presents themselves accordingly.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1  2  3  4  5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93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The contents introduced in the presentation are informative and engaging with accurate and reliable sources.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1  2  3  4  5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40">
                <a:tc rowSpan="4"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2) Familiarity (20%)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Everyone in the group demonstrates profound understanding on the selected topic.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1  2  3  4  5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4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Every member in the group is well-prepared in the way that they speak coherently and fluently.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1  2  3   4  5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261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The group presents unique insights on the related issue(s).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1   2  3  4  5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4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The group is able to respond to questions from the audience properly.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1   2  3  4  5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980"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3) Skill &amp; Style(10%)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The presentation is interactive, innovative, and engaging.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1   2  3  4  5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4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Every presenter in the group expresses themselves clearly and naturally.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1   2   3  4  5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20"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Total score: ____ / 40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54660"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Comments: </a:t>
                      </a:r>
                      <a:endParaRPr lang="en-US" altLang="en-US" sz="1800" b="1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50800" marR="50800" marT="50800" marB="5080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-2" y="5573201"/>
            <a:ext cx="1254035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-2" y="4180860"/>
            <a:ext cx="1254035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-2" y="2786598"/>
            <a:ext cx="1254035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-2" y="1392337"/>
            <a:ext cx="1254035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-2" y="0"/>
            <a:ext cx="1254035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11826240" y="5573201"/>
            <a:ext cx="365760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11826240" y="4180860"/>
            <a:ext cx="365760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11826240" y="2786598"/>
            <a:ext cx="365760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11826240" y="1392337"/>
            <a:ext cx="365760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11826240" y="0"/>
            <a:ext cx="365760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1" name="FLYING IMPRESSION FID FEIZHAO    qq:1964271550"/>
          <p:cNvSpPr txBox="1"/>
          <p:nvPr/>
        </p:nvSpPr>
        <p:spPr>
          <a:xfrm>
            <a:off x="3105973" y="2598003"/>
            <a:ext cx="3770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364555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PART THREE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364555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52" name="FLYING IMPRESSION FID FEIZHAO    qq:1964271550"/>
          <p:cNvSpPr/>
          <p:nvPr/>
        </p:nvSpPr>
        <p:spPr>
          <a:xfrm>
            <a:off x="3105973" y="3485488"/>
            <a:ext cx="2862580" cy="460375"/>
          </a:xfrm>
          <a:prstGeom prst="rect">
            <a:avLst/>
          </a:prstGeom>
          <a:solidFill>
            <a:srgbClr val="364555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4. Course Features  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LYING IMPRESSION FID FEIZHAO    qq:1964271550"/>
          <p:cNvSpPr txBox="1"/>
          <p:nvPr/>
        </p:nvSpPr>
        <p:spPr>
          <a:xfrm>
            <a:off x="4368721" y="307831"/>
            <a:ext cx="34734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64555"/>
                </a:solidFill>
                <a:latin typeface="Microsoft YaHei" panose="020B0503020204020204" charset="-122"/>
                <a:ea typeface="Microsoft YaHei" panose="020B0503020204020204" charset="-122"/>
              </a:rPr>
              <a:t>4. Course Features</a:t>
            </a:r>
            <a:endParaRPr lang="en-US" sz="2800" b="1" dirty="0">
              <a:solidFill>
                <a:srgbClr val="36455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cxnSp>
        <p:nvCxnSpPr>
          <p:cNvPr id="40" name="FLYING IMPRESSION FID FEIZHAO    qq:1964271550"/>
          <p:cNvCxnSpPr/>
          <p:nvPr/>
        </p:nvCxnSpPr>
        <p:spPr>
          <a:xfrm>
            <a:off x="5987601" y="829991"/>
            <a:ext cx="235688" cy="0"/>
          </a:xfrm>
          <a:prstGeom prst="line">
            <a:avLst/>
          </a:prstGeom>
          <a:ln w="28575" cap="rnd">
            <a:solidFill>
              <a:srgbClr val="EB5F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792480" y="1723390"/>
            <a:ext cx="2747010" cy="4655185"/>
            <a:chOff x="2235525" y="1763832"/>
            <a:chExt cx="2164927" cy="4655185"/>
          </a:xfrm>
        </p:grpSpPr>
        <p:sp>
          <p:nvSpPr>
            <p:cNvPr id="15" name="FLYING IMPRESSION FID FEIZHAO    qq:1964271550"/>
            <p:cNvSpPr/>
            <p:nvPr/>
          </p:nvSpPr>
          <p:spPr bwMode="auto">
            <a:xfrm>
              <a:off x="2235633" y="2075617"/>
              <a:ext cx="2164715" cy="4343400"/>
            </a:xfrm>
            <a:prstGeom prst="rect">
              <a:avLst/>
            </a:prstGeom>
            <a:noFill/>
            <a:ln w="15875">
              <a:solidFill>
                <a:srgbClr val="FCB03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sz="1800" dirty="0">
                <a:solidFill>
                  <a:srgbClr val="F46493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6" name="FLYING IMPRESSION FID FEIZHAO    qq:1964271550"/>
            <p:cNvSpPr/>
            <p:nvPr/>
          </p:nvSpPr>
          <p:spPr>
            <a:xfrm>
              <a:off x="2235525" y="1763832"/>
              <a:ext cx="2164927" cy="623779"/>
            </a:xfrm>
            <a:prstGeom prst="snip2DiagRect">
              <a:avLst/>
            </a:prstGeom>
            <a:solidFill>
              <a:srgbClr val="FCB03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8" name="FLYING IMPRESSION FID FEIZHAO    qq:1964271550"/>
            <p:cNvSpPr txBox="1"/>
            <p:nvPr/>
          </p:nvSpPr>
          <p:spPr>
            <a:xfrm>
              <a:off x="2463936" y="1891552"/>
              <a:ext cx="17081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Advanced</a:t>
              </a:r>
              <a:endParaRPr lang="en-US" altLang="zh-CN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9" name="FLYING IMPRESSION FID FEIZHAO    qq:1964271550"/>
            <p:cNvSpPr txBox="1"/>
            <p:nvPr/>
          </p:nvSpPr>
          <p:spPr>
            <a:xfrm>
              <a:off x="2236795" y="2559487"/>
              <a:ext cx="2162810" cy="2748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en-GB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</a:t>
              </a:r>
              <a:r>
                <a:rPr lang="en-GB" alt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ommunicative teaching</a:t>
              </a:r>
              <a:endParaRPr lang="en-GB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285750" indent="-28575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GB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285750" indent="-28575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en-GB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Cultivating critical thinking and learning abilities</a:t>
              </a:r>
              <a:endParaRPr lang="en-US" altLang="en-GB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642485" y="1767205"/>
            <a:ext cx="2747645" cy="4558665"/>
            <a:chOff x="7856235" y="1763832"/>
            <a:chExt cx="2165116" cy="4558665"/>
          </a:xfrm>
        </p:grpSpPr>
        <p:sp>
          <p:nvSpPr>
            <p:cNvPr id="17" name="FLYING IMPRESSION FID FEIZHAO    qq:1964271550"/>
            <p:cNvSpPr/>
            <p:nvPr/>
          </p:nvSpPr>
          <p:spPr bwMode="auto">
            <a:xfrm>
              <a:off x="7856532" y="2075617"/>
              <a:ext cx="2164715" cy="4246880"/>
            </a:xfrm>
            <a:prstGeom prst="rect">
              <a:avLst/>
            </a:prstGeom>
            <a:noFill/>
            <a:ln w="15875">
              <a:solidFill>
                <a:srgbClr val="364555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sz="1800" dirty="0">
                <a:solidFill>
                  <a:srgbClr val="F46493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18" name="FLYING IMPRESSION FID FEIZHAO    qq:1964271550"/>
            <p:cNvSpPr/>
            <p:nvPr/>
          </p:nvSpPr>
          <p:spPr>
            <a:xfrm>
              <a:off x="7856424" y="1763832"/>
              <a:ext cx="2164927" cy="623779"/>
            </a:xfrm>
            <a:prstGeom prst="snip2DiagRect">
              <a:avLst/>
            </a:prstGeom>
            <a:solidFill>
              <a:srgbClr val="3645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0" name="FLYING IMPRESSION FID FEIZHAO    qq:1964271550"/>
            <p:cNvSpPr txBox="1"/>
            <p:nvPr/>
          </p:nvSpPr>
          <p:spPr>
            <a:xfrm>
              <a:off x="7856235" y="1827417"/>
              <a:ext cx="17081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Innovative</a:t>
              </a:r>
              <a:endParaRPr lang="en-US" altLang="zh-CN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31" name="FLYING IMPRESSION FID FEIZHAO    qq:1964271550"/>
            <p:cNvSpPr txBox="1"/>
            <p:nvPr/>
          </p:nvSpPr>
          <p:spPr>
            <a:xfrm>
              <a:off x="7856235" y="2559487"/>
              <a:ext cx="2164080" cy="3548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Combining online and offline teaching</a:t>
              </a:r>
              <a:endParaRPr lang="en-US" altLang="zh-CN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indent="0" algn="l">
                <a:lnSpc>
                  <a:spcPct val="130000"/>
                </a:lnSpc>
                <a:buFont typeface="Arial" panose="020B0604020202020204" pitchFamily="34" charset="0"/>
                <a:buNone/>
              </a:pPr>
              <a:endParaRPr lang="en-US" altLang="zh-CN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GB" alt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Content: generating meaningful questions</a:t>
              </a:r>
              <a:r>
                <a:rPr lang="en-US" altLang="zh-CN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endParaRPr lang="en-US" altLang="zh-CN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622030" y="1767205"/>
            <a:ext cx="2747645" cy="4610735"/>
            <a:chOff x="2235525" y="4011486"/>
            <a:chExt cx="2165458" cy="4870450"/>
          </a:xfrm>
        </p:grpSpPr>
        <p:sp>
          <p:nvSpPr>
            <p:cNvPr id="19" name="FLYING IMPRESSION FID FEIZHAO    qq:1964271550"/>
            <p:cNvSpPr/>
            <p:nvPr/>
          </p:nvSpPr>
          <p:spPr bwMode="auto">
            <a:xfrm>
              <a:off x="2235633" y="4323271"/>
              <a:ext cx="2165350" cy="4558665"/>
            </a:xfrm>
            <a:prstGeom prst="rect">
              <a:avLst/>
            </a:prstGeom>
            <a:noFill/>
            <a:ln w="15875">
              <a:solidFill>
                <a:srgbClr val="EB5F56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135890" algn="l"/>
                </a:tabLst>
                <a:defRPr/>
              </a:pPr>
              <a:endParaRPr lang="zh-CN" altLang="en-US" sz="1800" dirty="0">
                <a:solidFill>
                  <a:srgbClr val="F46493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5" name="FLYING IMPRESSION FID FEIZHAO    qq:1964271550"/>
            <p:cNvSpPr/>
            <p:nvPr/>
          </p:nvSpPr>
          <p:spPr>
            <a:xfrm>
              <a:off x="2235525" y="4011486"/>
              <a:ext cx="2164927" cy="623779"/>
            </a:xfrm>
            <a:prstGeom prst="snip2DiagRect">
              <a:avLst/>
            </a:prstGeom>
            <a:solidFill>
              <a:srgbClr val="EB5F5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" name="FLYING IMPRESSION FID FEIZHAO    qq:1964271550"/>
            <p:cNvSpPr txBox="1"/>
            <p:nvPr/>
          </p:nvSpPr>
          <p:spPr>
            <a:xfrm>
              <a:off x="2463936" y="4161664"/>
              <a:ext cx="1708105" cy="42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Challenging</a:t>
              </a:r>
              <a:endParaRPr lang="en-US" altLang="zh-CN" sz="20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41" name="FLYING IMPRESSION FID FEIZHAO    qq:1964271550"/>
            <p:cNvSpPr txBox="1"/>
            <p:nvPr/>
          </p:nvSpPr>
          <p:spPr>
            <a:xfrm>
              <a:off x="2235525" y="4829153"/>
              <a:ext cx="2165458" cy="30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>
                <a:lnSpc>
                  <a:spcPct val="13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en-GB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In content-a</a:t>
              </a:r>
              <a:r>
                <a:rPr lang="en-GB" altLang="en-US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dditional materials</a:t>
              </a:r>
              <a:endParaRPr lang="en-GB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ClrTx/>
                <a:buSzTx/>
                <a:buFont typeface="Arial" panose="020B0604020202020204" pitchFamily="34" charset="0"/>
                <a:buChar char="•"/>
              </a:pPr>
              <a:endParaRPr lang="en-GB" alt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3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en-GB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In task-</a:t>
              </a:r>
              <a:endParaRPr lang="en-US" altLang="en-GB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  <a:p>
              <a:pPr indent="0" algn="l">
                <a:lnSpc>
                  <a:spcPct val="130000"/>
                </a:lnSpc>
                <a:buClrTx/>
                <a:buSzTx/>
                <a:buFont typeface="Arial" panose="020B0604020202020204" pitchFamily="34" charset="0"/>
                <a:buNone/>
              </a:pPr>
              <a:r>
                <a:rPr lang="en-US" altLang="en-GB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  talk show</a:t>
              </a:r>
              <a:endParaRPr lang="en-US" altLang="en-GB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4" name="FLYING IMPRESSION FID FEIZHAO    qq:1964271550"/>
          <p:cNvSpPr/>
          <p:nvPr/>
        </p:nvSpPr>
        <p:spPr bwMode="auto">
          <a:xfrm>
            <a:off x="12003248" y="0"/>
            <a:ext cx="188752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5" name="FLYING IMPRESSION FID FEIZHAO    qq:1964271550"/>
          <p:cNvSpPr/>
          <p:nvPr/>
        </p:nvSpPr>
        <p:spPr bwMode="auto">
          <a:xfrm>
            <a:off x="12003248" y="1392341"/>
            <a:ext cx="188752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6" name="FLYING IMPRESSION FID FEIZHAO    qq:1964271550"/>
          <p:cNvSpPr/>
          <p:nvPr/>
        </p:nvSpPr>
        <p:spPr bwMode="auto">
          <a:xfrm>
            <a:off x="12003248" y="2786603"/>
            <a:ext cx="188752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7" name="FLYING IMPRESSION FID FEIZHAO    qq:1964271550"/>
          <p:cNvSpPr/>
          <p:nvPr/>
        </p:nvSpPr>
        <p:spPr bwMode="auto">
          <a:xfrm>
            <a:off x="12003248" y="4180864"/>
            <a:ext cx="188752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8" name="FLYING IMPRESSION FID FEIZHAO    qq:1964271550"/>
          <p:cNvSpPr/>
          <p:nvPr/>
        </p:nvSpPr>
        <p:spPr bwMode="auto">
          <a:xfrm>
            <a:off x="12003248" y="5575125"/>
            <a:ext cx="188752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0" y="5573204"/>
            <a:ext cx="188752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0" y="4180863"/>
            <a:ext cx="188752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1" name="FLYING IMPRESSION FID FEIZHAO    qq:1964271550"/>
          <p:cNvSpPr/>
          <p:nvPr/>
        </p:nvSpPr>
        <p:spPr bwMode="auto">
          <a:xfrm flipV="1">
            <a:off x="0" y="2786601"/>
            <a:ext cx="188752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2" name="FLYING IMPRESSION FID FEIZHAO    qq:1964271550"/>
          <p:cNvSpPr/>
          <p:nvPr/>
        </p:nvSpPr>
        <p:spPr bwMode="auto">
          <a:xfrm flipV="1">
            <a:off x="0" y="1392340"/>
            <a:ext cx="188752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3" name="FLYING IMPRESSION FID FEIZHAO    qq:1964271550"/>
          <p:cNvSpPr/>
          <p:nvPr/>
        </p:nvSpPr>
        <p:spPr bwMode="auto">
          <a:xfrm flipV="1">
            <a:off x="0" y="0"/>
            <a:ext cx="188752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6"/>
          <p:cNvSpPr txBox="1"/>
          <p:nvPr>
            <p:custDataLst>
              <p:tags r:id="rId1"/>
            </p:custDataLst>
          </p:nvPr>
        </p:nvSpPr>
        <p:spPr>
          <a:xfrm>
            <a:off x="608400" y="1788070"/>
            <a:ext cx="10975200" cy="4461530"/>
          </a:xfrm>
          <a:prstGeom prst="rect">
            <a:avLst/>
          </a:prstGeom>
          <a:noFill/>
          <a:ln w="3175">
            <a:noFill/>
            <a:prstDash val="sys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Microsoft YaHei" panose="020B0503020204020204" charset="-122"/>
                <a:cs typeface="Segoe UI" panose="020B0502040204020203" pitchFamily="34" charset="0"/>
              </a:defRPr>
            </a:lvl1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800">
                <a:sym typeface="+mn-ea"/>
              </a:rPr>
              <a:t>1. 邓 忍. 高职教育英语教改的人文建构——基于知识、技能、文化和交际的反思[J]. 高等职业教育（天津职业大学学报），2015（3）：50-54. </a:t>
            </a:r>
            <a:endParaRPr sz="1800">
              <a:sym typeface="+mn-ea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800">
                <a:sym typeface="+mn-ea"/>
              </a:rPr>
              <a:t>2. Boston, Carol (2002). </a:t>
            </a:r>
            <a:r>
              <a:rPr sz="1800" i="1">
                <a:sym typeface="+mn-ea"/>
              </a:rPr>
              <a:t>The concept of formative assessment</a:t>
            </a:r>
            <a:r>
              <a:rPr sz="1800">
                <a:sym typeface="+mn-ea"/>
              </a:rPr>
              <a:t>. Practical Assessment, Research &amp; Evaluation, 8(9). </a:t>
            </a:r>
            <a:endParaRPr sz="1800">
              <a:sym typeface="+mn-ea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800">
                <a:sym typeface="+mn-ea"/>
              </a:rPr>
              <a:t>3. Brown, H. D., &amp; Abeywickrama, P. (2010). </a:t>
            </a:r>
            <a:r>
              <a:rPr sz="1800" i="1">
                <a:sym typeface="+mn-ea"/>
              </a:rPr>
              <a:t>Language assessment: Principles and classroom practice.</a:t>
            </a:r>
            <a:r>
              <a:rPr sz="1800">
                <a:sym typeface="+mn-ea"/>
              </a:rPr>
              <a:t> New York, U.S.: Pearson Longman. </a:t>
            </a:r>
            <a:endParaRPr sz="1800">
              <a:sym typeface="+mn-ea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800">
                <a:sym typeface="+mn-ea"/>
              </a:rPr>
              <a:t>4. Dörnyei, Z. (2013). Motivation in second language learning. In M. Celce-Murcia, D. M. Brinton, &amp; M. A. Snow (Eds.),</a:t>
            </a:r>
            <a:r>
              <a:rPr sz="1800" i="1">
                <a:sym typeface="+mn-ea"/>
              </a:rPr>
              <a:t> Teaching English as a second or foreign language</a:t>
            </a:r>
            <a:r>
              <a:rPr sz="1800">
                <a:sym typeface="+mn-ea"/>
              </a:rPr>
              <a:t> (pp. 518-531). Boston, MA: Cengage Learning. </a:t>
            </a:r>
            <a:endParaRPr sz="1800">
              <a:sym typeface="+mn-ea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800">
                <a:sym typeface="+mn-ea"/>
              </a:rPr>
              <a:t>5. Harmer, J. (2015).</a:t>
            </a:r>
            <a:r>
              <a:rPr sz="1800" i="1">
                <a:sym typeface="+mn-ea"/>
              </a:rPr>
              <a:t> The practice of English language teaching</a:t>
            </a:r>
            <a:r>
              <a:rPr sz="1800">
                <a:sym typeface="+mn-ea"/>
              </a:rPr>
              <a:t>. UK: Pearson Education. </a:t>
            </a:r>
            <a:endParaRPr sz="1800">
              <a:sym typeface="+mn-ea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800">
                <a:sym typeface="+mn-ea"/>
              </a:rPr>
              <a:t>6. Hurley, S. R., &amp; Tinajero, J. V. (Eds.). (2001). </a:t>
            </a:r>
            <a:r>
              <a:rPr sz="1800" i="1">
                <a:sym typeface="+mn-ea"/>
              </a:rPr>
              <a:t>Literacy assessment of second language learners.</a:t>
            </a:r>
            <a:r>
              <a:rPr sz="1800">
                <a:sym typeface="+mn-ea"/>
              </a:rPr>
              <a:t> Boston: Allyn &amp; Bacon. </a:t>
            </a:r>
            <a:endParaRPr sz="1800">
              <a:sym typeface="+mn-ea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800">
                <a:sym typeface="+mn-ea"/>
              </a:rPr>
              <a:t>7. Larsen-Freeman, D., &amp; Anderson, M. (2011). </a:t>
            </a:r>
            <a:r>
              <a:rPr sz="1800" i="1">
                <a:sym typeface="+mn-ea"/>
              </a:rPr>
              <a:t>Techniques &amp; principles in language teaching (3rd ed.)</a:t>
            </a:r>
            <a:r>
              <a:rPr sz="1800">
                <a:sym typeface="+mn-ea"/>
              </a:rPr>
              <a:t>. Oxford, UK: Oxford University Press.</a:t>
            </a:r>
            <a:endParaRPr sz="1800">
              <a:sym typeface="+mn-ea"/>
            </a:endParaRPr>
          </a:p>
        </p:txBody>
      </p:sp>
      <p:sp>
        <p:nvSpPr>
          <p:cNvPr id="4" name="Title 6"/>
          <p:cNvSpPr txBox="1"/>
          <p:nvPr>
            <p:custDataLst>
              <p:tags r:id="rId2"/>
            </p:custDataLst>
          </p:nvPr>
        </p:nvSpPr>
        <p:spPr>
          <a:xfrm>
            <a:off x="608400" y="474840"/>
            <a:ext cx="10975200" cy="1245195"/>
          </a:xfrm>
          <a:prstGeom prst="rect">
            <a:avLst/>
          </a:prstGeom>
          <a:noFill/>
          <a:ln w="3175">
            <a:noFill/>
            <a:prstDash val="sysDash"/>
          </a:ln>
        </p:spPr>
        <p:txBody>
          <a:bodyPr wrap="square" lIns="72000" tIns="36000" rIns="72000" bIns="1080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Microsoft YaHei" panose="020B0503020204020204" charset="-122"/>
                <a:cs typeface="Segoe UI" panose="020B0502040204020203" pitchFamily="34" charset="0"/>
              </a:defRPr>
            </a:lvl1pPr>
          </a:lstStyle>
          <a:p>
            <a:pPr marL="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sz="2800" b="1" i="0" spc="0" baseline="0">
                <a:solidFill>
                  <a:srgbClr val="364555"/>
                </a:solidFill>
                <a:latin typeface="Microsoft YaHei" panose="020B0503020204020204" charset="-122"/>
                <a:cs typeface="+mn-cs"/>
              </a:rPr>
              <a:t>Reference</a:t>
            </a:r>
            <a:endParaRPr kumimoji="0" altLang="zh-CN" sz="4800" i="0" spc="0" baseline="0">
              <a:solidFill>
                <a:srgbClr val="5B9BD5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YING IMPRESSION FID FEIZHAO    qq:1964271550"/>
          <p:cNvSpPr/>
          <p:nvPr/>
        </p:nvSpPr>
        <p:spPr bwMode="auto">
          <a:xfrm>
            <a:off x="9729012" y="0"/>
            <a:ext cx="2462989" cy="1750423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302144" y="0"/>
            <a:ext cx="2462989" cy="1750423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4877973" y="0"/>
            <a:ext cx="2433493" cy="1750423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426863" y="0"/>
            <a:ext cx="2462989" cy="1750423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-1" y="0"/>
            <a:ext cx="2462989" cy="1750423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19" name="FLYING IMPRESSION FID FEIZHAO    qq:1964271550"/>
          <p:cNvSpPr>
            <a:spLocks noChangeArrowheads="1"/>
          </p:cNvSpPr>
          <p:nvPr/>
        </p:nvSpPr>
        <p:spPr bwMode="auto">
          <a:xfrm>
            <a:off x="4505008" y="336602"/>
            <a:ext cx="318198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44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rPr>
              <a:t>CONTENTS</a:t>
            </a:r>
            <a:endParaRPr lang="zh-CN" altLang="en-US" sz="18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28" name="FLYING IMPRESSION FID FEIZHAO    qq:1964271550"/>
          <p:cNvGrpSpPr/>
          <p:nvPr>
            <p:custDataLst>
              <p:tags r:id="rId1"/>
            </p:custDataLst>
          </p:nvPr>
        </p:nvGrpSpPr>
        <p:grpSpPr>
          <a:xfrm>
            <a:off x="3888740" y="3844925"/>
            <a:ext cx="5095240" cy="933450"/>
            <a:chOff x="3691250" y="5128494"/>
            <a:chExt cx="3826340" cy="933543"/>
          </a:xfrm>
        </p:grpSpPr>
        <p:sp>
          <p:nvSpPr>
            <p:cNvPr id="29" name="FLYING IMPRESSION FID FEIZHAO    qq:1964271550"/>
            <p:cNvSpPr>
              <a:spLocks noChangeArrowheads="1"/>
            </p:cNvSpPr>
            <p:nvPr/>
          </p:nvSpPr>
          <p:spPr bwMode="auto">
            <a:xfrm>
              <a:off x="3691250" y="5128494"/>
              <a:ext cx="678574" cy="678574"/>
            </a:xfrm>
            <a:prstGeom prst="roundRect">
              <a:avLst/>
            </a:prstGeom>
            <a:solidFill>
              <a:srgbClr val="FCB030"/>
            </a:solidFill>
            <a:ln w="19050"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3600" dirty="0">
                  <a:solidFill>
                    <a:schemeClr val="bg1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02</a:t>
              </a:r>
              <a:endParaRPr lang="en-US" altLang="zh-CN" sz="36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31" name="FLYING IMPRESSION FID FEIZHAO    qq:1964271550"/>
            <p:cNvSpPr txBox="1"/>
            <p:nvPr/>
          </p:nvSpPr>
          <p:spPr>
            <a:xfrm>
              <a:off x="4550187" y="5237758"/>
              <a:ext cx="2967403" cy="8242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3200" dirty="0">
                  <a:solidFill>
                    <a:srgbClr val="FCB030"/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Demonstration</a:t>
              </a:r>
              <a:endParaRPr lang="en-US" altLang="zh-CN" sz="3200" dirty="0">
                <a:solidFill>
                  <a:srgbClr val="FCB030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37" name="FLYING IMPRESSION FID FEIZHAO    qq:1964271550"/>
          <p:cNvSpPr/>
          <p:nvPr/>
        </p:nvSpPr>
        <p:spPr bwMode="auto">
          <a:xfrm>
            <a:off x="0" y="6728342"/>
            <a:ext cx="2289256" cy="129658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8" name="FLYING IMPRESSION FID FEIZHAO    qq:1964271550"/>
          <p:cNvSpPr/>
          <p:nvPr/>
        </p:nvSpPr>
        <p:spPr bwMode="auto">
          <a:xfrm>
            <a:off x="2470201" y="6728342"/>
            <a:ext cx="2289256" cy="129658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39" name="FLYING IMPRESSION FID FEIZHAO    qq:1964271550"/>
          <p:cNvSpPr/>
          <p:nvPr/>
        </p:nvSpPr>
        <p:spPr bwMode="auto">
          <a:xfrm>
            <a:off x="4965079" y="6728342"/>
            <a:ext cx="2261840" cy="129658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0" name="FLYING IMPRESSION FID FEIZHAO    qq:1964271550"/>
          <p:cNvSpPr/>
          <p:nvPr/>
        </p:nvSpPr>
        <p:spPr bwMode="auto">
          <a:xfrm>
            <a:off x="7432540" y="6728342"/>
            <a:ext cx="2289256" cy="129658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1" name="FLYING IMPRESSION FID FEIZHAO    qq:1964271550"/>
          <p:cNvSpPr/>
          <p:nvPr/>
        </p:nvSpPr>
        <p:spPr bwMode="auto">
          <a:xfrm>
            <a:off x="9902744" y="6728342"/>
            <a:ext cx="2289256" cy="129658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9" grpId="0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creen Shot 2020-08-10 at 1.03.26 PM.png" descr="Screen Shot 2020-08-10 at 1.03.26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58" y="0"/>
            <a:ext cx="12169084" cy="6858001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creen Shot 2020-08-10 at 1.03.35 PM.png" descr="Screen Shot 2020-08-10 at 1.03.35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73" y="-1"/>
            <a:ext cx="12153854" cy="6858001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228600"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13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pic>
        <p:nvPicPr>
          <p:cNvPr id="135" name="Screen Shot 2020-08-10 at 1.05.12 PM.png" descr="Screen Shot 2020-08-10 at 1.05.12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34" y="0"/>
            <a:ext cx="12147732" cy="6858000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228600"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13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pic>
        <p:nvPicPr>
          <p:cNvPr id="140" name="Screen Shot 2020-08-10 at 1.05.17 PM.png" descr="Screen Shot 2020-08-10 at 1.05.17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052"/>
            <a:ext cx="12192000" cy="6829896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creen Shot 2020-08-10 at 1.05.30 PM.png" descr="Screen Shot 2020-08-10 at 1.05.30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83"/>
            <a:ext cx="12192000" cy="6851634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LYING IMPRESSION FID FEIZHAO    qq:1964271550"/>
          <p:cNvSpPr txBox="1"/>
          <p:nvPr/>
        </p:nvSpPr>
        <p:spPr>
          <a:xfrm>
            <a:off x="2717086" y="192896"/>
            <a:ext cx="67767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64555"/>
                </a:solidFill>
                <a:latin typeface="Microsoft YaHei" panose="020B0503020204020204" charset="-122"/>
                <a:ea typeface="Microsoft YaHei" panose="020B0503020204020204" charset="-122"/>
              </a:rPr>
              <a:t>Contents of the Introduction</a:t>
            </a:r>
            <a:endParaRPr lang="en-US" altLang="zh-CN" sz="3600" b="1" dirty="0">
              <a:solidFill>
                <a:srgbClr val="36455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cxnSp>
        <p:nvCxnSpPr>
          <p:cNvPr id="40" name="FLYING IMPRESSION FID FEIZHAO    qq:1964271550"/>
          <p:cNvCxnSpPr/>
          <p:nvPr/>
        </p:nvCxnSpPr>
        <p:spPr>
          <a:xfrm>
            <a:off x="5987601" y="829991"/>
            <a:ext cx="235688" cy="0"/>
          </a:xfrm>
          <a:prstGeom prst="line">
            <a:avLst/>
          </a:prstGeom>
          <a:ln w="28575" cap="rnd">
            <a:solidFill>
              <a:srgbClr val="EB5F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LYING IMPRESSION FID FEIZHAO    qq:1964271550"/>
          <p:cNvSpPr txBox="1"/>
          <p:nvPr/>
        </p:nvSpPr>
        <p:spPr>
          <a:xfrm>
            <a:off x="7877175" y="1842770"/>
            <a:ext cx="3030220" cy="1190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altLang="en-US" sz="3600" dirty="0">
                <a:solidFill>
                  <a:srgbClr val="33C3AB"/>
                </a:solidFill>
                <a:latin typeface="Microsoft YaHei" panose="020B0503020204020204" charset="-122"/>
                <a:ea typeface="Microsoft YaHei" panose="020B0503020204020204" charset="-122"/>
              </a:rPr>
              <a:t>2. </a:t>
            </a:r>
            <a:r>
              <a:rPr lang="en-US" sz="3600" dirty="0">
                <a:solidFill>
                  <a:srgbClr val="33C3AB"/>
                </a:solidFill>
                <a:latin typeface="Microsoft YaHei" panose="020B0503020204020204" charset="-122"/>
                <a:ea typeface="Microsoft YaHei" panose="020B0503020204020204" charset="-122"/>
              </a:rPr>
              <a:t>Teaching </a:t>
            </a:r>
            <a:endParaRPr lang="en-US" sz="3600" dirty="0">
              <a:solidFill>
                <a:srgbClr val="33C3AB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r>
              <a:rPr lang="en-GB" altLang="en-US" sz="3600" dirty="0">
                <a:solidFill>
                  <a:srgbClr val="33C3AB"/>
                </a:solidFill>
                <a:latin typeface="Microsoft YaHei" panose="020B0503020204020204" charset="-122"/>
                <a:ea typeface="Microsoft YaHei" panose="020B0503020204020204" charset="-122"/>
              </a:rPr>
              <a:t>O</a:t>
            </a:r>
            <a:r>
              <a:rPr lang="en-US" sz="3600" dirty="0">
                <a:solidFill>
                  <a:srgbClr val="33C3AB"/>
                </a:solidFill>
                <a:latin typeface="Microsoft YaHei" panose="020B0503020204020204" charset="-122"/>
                <a:ea typeface="Microsoft YaHei" panose="020B0503020204020204" charset="-122"/>
              </a:rPr>
              <a:t>bjectives</a:t>
            </a:r>
            <a:endParaRPr lang="en-US" sz="3600" dirty="0">
              <a:solidFill>
                <a:srgbClr val="33C3AB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43" name="FLYING IMPRESSION FID FEIZHAO    qq:1964271550"/>
          <p:cNvSpPr txBox="1"/>
          <p:nvPr/>
        </p:nvSpPr>
        <p:spPr>
          <a:xfrm>
            <a:off x="7948295" y="4389120"/>
            <a:ext cx="2266950" cy="641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GB" altLang="en-US" sz="3600" dirty="0">
                <a:solidFill>
                  <a:srgbClr val="364555"/>
                </a:solidFill>
                <a:latin typeface="Microsoft YaHei" panose="020B0503020204020204" charset="-122"/>
                <a:ea typeface="Microsoft YaHei" panose="020B0503020204020204" charset="-122"/>
              </a:rPr>
              <a:t>4. </a:t>
            </a:r>
            <a:r>
              <a:rPr lang="en-US" sz="3600" dirty="0">
                <a:solidFill>
                  <a:srgbClr val="364555"/>
                </a:solidFill>
                <a:latin typeface="Microsoft YaHei" panose="020B0503020204020204" charset="-122"/>
                <a:ea typeface="Microsoft YaHei" panose="020B0503020204020204" charset="-122"/>
              </a:rPr>
              <a:t>Course Features</a:t>
            </a:r>
            <a:endParaRPr lang="en-US" sz="3600" dirty="0">
              <a:solidFill>
                <a:srgbClr val="36455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45" name="FLYING IMPRESSION FID FEIZHAO    qq:1964271550"/>
          <p:cNvSpPr txBox="1"/>
          <p:nvPr/>
        </p:nvSpPr>
        <p:spPr>
          <a:xfrm>
            <a:off x="1639570" y="1842770"/>
            <a:ext cx="2765425" cy="641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GB" altLang="en-US" sz="3600" dirty="0">
                <a:solidFill>
                  <a:srgbClr val="EB5F56"/>
                </a:solidFill>
                <a:latin typeface="Microsoft YaHei" panose="020B0503020204020204" charset="-122"/>
                <a:ea typeface="Microsoft YaHei" panose="020B0503020204020204" charset="-122"/>
              </a:rPr>
              <a:t>1.</a:t>
            </a:r>
            <a:r>
              <a:rPr lang="en-US" altLang="zh-CN" sz="3600" dirty="0">
                <a:solidFill>
                  <a:srgbClr val="EB5F56"/>
                </a:solidFill>
                <a:latin typeface="Microsoft YaHei" panose="020B0503020204020204" charset="-122"/>
                <a:ea typeface="Microsoft YaHei" panose="020B0503020204020204" charset="-122"/>
              </a:rPr>
              <a:t>Teaching </a:t>
            </a:r>
            <a:r>
              <a:rPr lang="en-GB" altLang="en-US" sz="3600" dirty="0">
                <a:solidFill>
                  <a:srgbClr val="EB5F56"/>
                </a:solidFill>
                <a:latin typeface="Microsoft YaHei" panose="020B0503020204020204" charset="-122"/>
                <a:ea typeface="Microsoft YaHei" panose="020B0503020204020204" charset="-122"/>
              </a:rPr>
              <a:t>C</a:t>
            </a:r>
            <a:r>
              <a:rPr lang="en-US" altLang="zh-CN" sz="3600" dirty="0">
                <a:solidFill>
                  <a:srgbClr val="EB5F56"/>
                </a:solidFill>
                <a:latin typeface="Microsoft YaHei" panose="020B0503020204020204" charset="-122"/>
                <a:ea typeface="Microsoft YaHei" panose="020B0503020204020204" charset="-122"/>
              </a:rPr>
              <a:t>ontext</a:t>
            </a:r>
            <a:endParaRPr lang="en-US" altLang="zh-CN" sz="3600" dirty="0">
              <a:solidFill>
                <a:srgbClr val="EB5F56"/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algn="r"/>
            <a:endParaRPr lang="en-US" altLang="zh-CN" sz="3600" dirty="0">
              <a:solidFill>
                <a:srgbClr val="EB5F56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47" name="FLYING IMPRESSION FID FEIZHAO    qq:1964271550"/>
          <p:cNvSpPr txBox="1"/>
          <p:nvPr/>
        </p:nvSpPr>
        <p:spPr>
          <a:xfrm>
            <a:off x="1018540" y="4389120"/>
            <a:ext cx="3387090" cy="641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GB" altLang="en-US" sz="3600" dirty="0">
                <a:solidFill>
                  <a:srgbClr val="FCB030"/>
                </a:solidFill>
                <a:latin typeface="Microsoft YaHei" panose="020B0503020204020204" charset="-122"/>
                <a:ea typeface="Microsoft YaHei" panose="020B0503020204020204" charset="-122"/>
              </a:rPr>
              <a:t>3. </a:t>
            </a:r>
            <a:r>
              <a:rPr lang="en-US" sz="3600" dirty="0">
                <a:solidFill>
                  <a:srgbClr val="FCB030"/>
                </a:solidFill>
                <a:latin typeface="Microsoft YaHei" panose="020B0503020204020204" charset="-122"/>
                <a:ea typeface="Microsoft YaHei" panose="020B0503020204020204" charset="-122"/>
              </a:rPr>
              <a:t>Teaching Design</a:t>
            </a:r>
            <a:endParaRPr lang="en-US" sz="3600" dirty="0">
              <a:solidFill>
                <a:srgbClr val="FCB030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rot="2700000">
            <a:off x="4512807" y="2273804"/>
            <a:ext cx="1825625" cy="1462088"/>
          </a:xfrm>
          <a:prstGeom prst="roundRect">
            <a:avLst/>
          </a:prstGeom>
          <a:solidFill>
            <a:srgbClr val="EB5F5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52" name="FLYING IMPRESSION FID FEIZHAO    qq:1964271550"/>
          <p:cNvSpPr/>
          <p:nvPr/>
        </p:nvSpPr>
        <p:spPr bwMode="auto">
          <a:xfrm rot="2700000">
            <a:off x="6056440" y="2091473"/>
            <a:ext cx="1460500" cy="1825625"/>
          </a:xfrm>
          <a:prstGeom prst="roundRect">
            <a:avLst/>
          </a:prstGeom>
          <a:solidFill>
            <a:srgbClr val="33C3A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53" name="FLYING IMPRESSION FID FEIZHAO    qq:1964271550"/>
          <p:cNvSpPr/>
          <p:nvPr/>
        </p:nvSpPr>
        <p:spPr bwMode="auto">
          <a:xfrm rot="2700000">
            <a:off x="5873316" y="3634312"/>
            <a:ext cx="1825625" cy="1462088"/>
          </a:xfrm>
          <a:prstGeom prst="roundRect">
            <a:avLst/>
          </a:prstGeom>
          <a:solidFill>
            <a:srgbClr val="36455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54" name="FLYING IMPRESSION FID FEIZHAO    qq:1964271550"/>
          <p:cNvSpPr/>
          <p:nvPr/>
        </p:nvSpPr>
        <p:spPr bwMode="auto">
          <a:xfrm rot="2700000">
            <a:off x="4671104" y="3476808"/>
            <a:ext cx="1460500" cy="1825625"/>
          </a:xfrm>
          <a:prstGeom prst="roundRect">
            <a:avLst/>
          </a:prstGeom>
          <a:solidFill>
            <a:srgbClr val="FCB03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55" name="FLYING IMPRESSION FID FEIZHAO    qq:1964271550"/>
          <p:cNvSpPr txBox="1"/>
          <p:nvPr/>
        </p:nvSpPr>
        <p:spPr>
          <a:xfrm>
            <a:off x="6235770" y="2587136"/>
            <a:ext cx="1098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B</a:t>
            </a:r>
            <a:endParaRPr lang="zh-CN" altLang="en-US" sz="4800" b="1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56" name="FLYING IMPRESSION FID FEIZHAO    qq:1964271550"/>
          <p:cNvSpPr txBox="1"/>
          <p:nvPr/>
        </p:nvSpPr>
        <p:spPr>
          <a:xfrm>
            <a:off x="4850435" y="3972472"/>
            <a:ext cx="1098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</a:t>
            </a:r>
            <a:endParaRPr lang="zh-CN" altLang="en-US" sz="4800" b="1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57" name="FLYING IMPRESSION FID FEIZHAO    qq:1964271550"/>
          <p:cNvSpPr txBox="1"/>
          <p:nvPr/>
        </p:nvSpPr>
        <p:spPr>
          <a:xfrm>
            <a:off x="6236858" y="3949857"/>
            <a:ext cx="1098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D</a:t>
            </a:r>
            <a:endParaRPr lang="zh-CN" altLang="en-US" sz="4800" b="1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58" name="FLYING IMPRESSION FID FEIZHAO    qq:1964271550"/>
          <p:cNvSpPr txBox="1"/>
          <p:nvPr/>
        </p:nvSpPr>
        <p:spPr>
          <a:xfrm>
            <a:off x="4873551" y="2586551"/>
            <a:ext cx="1098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A</a:t>
            </a:r>
            <a:endParaRPr lang="zh-CN" altLang="en-US" sz="4800" b="1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60" name="FLYING IMPRESSION FID FEIZHAO    qq:1964271550"/>
          <p:cNvSpPr/>
          <p:nvPr/>
        </p:nvSpPr>
        <p:spPr>
          <a:xfrm>
            <a:off x="4794263" y="3318740"/>
            <a:ext cx="1372328" cy="779062"/>
          </a:xfrm>
          <a:custGeom>
            <a:avLst/>
            <a:gdLst>
              <a:gd name="connsiteX0" fmla="*/ 0 w 1624676"/>
              <a:gd name="connsiteY0" fmla="*/ 0 h 711399"/>
              <a:gd name="connsiteX1" fmla="*/ 1624676 w 1624676"/>
              <a:gd name="connsiteY1" fmla="*/ 0 h 711399"/>
              <a:gd name="connsiteX2" fmla="*/ 984649 w 1624676"/>
              <a:gd name="connsiteY2" fmla="*/ 640026 h 711399"/>
              <a:gd name="connsiteX3" fmla="*/ 640025 w 1624676"/>
              <a:gd name="connsiteY3" fmla="*/ 640026 h 711399"/>
              <a:gd name="connsiteX4" fmla="*/ 0 w 1624676"/>
              <a:gd name="connsiteY4" fmla="*/ 0 h 711399"/>
              <a:gd name="connsiteX0-1" fmla="*/ 0 w 1624676"/>
              <a:gd name="connsiteY0-2" fmla="*/ 67663 h 779062"/>
              <a:gd name="connsiteX1-3" fmla="*/ 778439 w 1624676"/>
              <a:gd name="connsiteY1-4" fmla="*/ 0 h 779062"/>
              <a:gd name="connsiteX2-5" fmla="*/ 1624676 w 1624676"/>
              <a:gd name="connsiteY2-6" fmla="*/ 67663 h 779062"/>
              <a:gd name="connsiteX3-7" fmla="*/ 984649 w 1624676"/>
              <a:gd name="connsiteY3-8" fmla="*/ 707689 h 779062"/>
              <a:gd name="connsiteX4-9" fmla="*/ 640025 w 1624676"/>
              <a:gd name="connsiteY4-10" fmla="*/ 707689 h 779062"/>
              <a:gd name="connsiteX5" fmla="*/ 0 w 1624676"/>
              <a:gd name="connsiteY5" fmla="*/ 67663 h 779062"/>
              <a:gd name="connsiteX0-11" fmla="*/ 0 w 1624676"/>
              <a:gd name="connsiteY0-12" fmla="*/ 67663 h 779062"/>
              <a:gd name="connsiteX1-13" fmla="*/ 778439 w 1624676"/>
              <a:gd name="connsiteY1-14" fmla="*/ 0 h 779062"/>
              <a:gd name="connsiteX2-15" fmla="*/ 1624676 w 1624676"/>
              <a:gd name="connsiteY2-16" fmla="*/ 67663 h 779062"/>
              <a:gd name="connsiteX3-17" fmla="*/ 1372328 w 1624676"/>
              <a:gd name="connsiteY3-18" fmla="*/ 311085 h 779062"/>
              <a:gd name="connsiteX4-19" fmla="*/ 984649 w 1624676"/>
              <a:gd name="connsiteY4-20" fmla="*/ 707689 h 779062"/>
              <a:gd name="connsiteX5-21" fmla="*/ 640025 w 1624676"/>
              <a:gd name="connsiteY5-22" fmla="*/ 707689 h 779062"/>
              <a:gd name="connsiteX6" fmla="*/ 0 w 1624676"/>
              <a:gd name="connsiteY6" fmla="*/ 67663 h 779062"/>
              <a:gd name="connsiteX0-23" fmla="*/ 0 w 1624676"/>
              <a:gd name="connsiteY0-24" fmla="*/ 67663 h 779062"/>
              <a:gd name="connsiteX1-25" fmla="*/ 778439 w 1624676"/>
              <a:gd name="connsiteY1-26" fmla="*/ 0 h 779062"/>
              <a:gd name="connsiteX2-27" fmla="*/ 1624676 w 1624676"/>
              <a:gd name="connsiteY2-28" fmla="*/ 67663 h 779062"/>
              <a:gd name="connsiteX3-29" fmla="*/ 1372328 w 1624676"/>
              <a:gd name="connsiteY3-30" fmla="*/ 311085 h 779062"/>
              <a:gd name="connsiteX4-31" fmla="*/ 984649 w 1624676"/>
              <a:gd name="connsiteY4-32" fmla="*/ 707689 h 779062"/>
              <a:gd name="connsiteX5-33" fmla="*/ 640025 w 1624676"/>
              <a:gd name="connsiteY5-34" fmla="*/ 707689 h 779062"/>
              <a:gd name="connsiteX6-35" fmla="*/ 0 w 1624676"/>
              <a:gd name="connsiteY6-36" fmla="*/ 67663 h 779062"/>
              <a:gd name="connsiteX0-37" fmla="*/ 0 w 1372328"/>
              <a:gd name="connsiteY0-38" fmla="*/ 67663 h 779062"/>
              <a:gd name="connsiteX1-39" fmla="*/ 778439 w 1372328"/>
              <a:gd name="connsiteY1-40" fmla="*/ 0 h 779062"/>
              <a:gd name="connsiteX2-41" fmla="*/ 1115629 w 1372328"/>
              <a:gd name="connsiteY2-42" fmla="*/ 114797 h 779062"/>
              <a:gd name="connsiteX3-43" fmla="*/ 1372328 w 1372328"/>
              <a:gd name="connsiteY3-44" fmla="*/ 311085 h 779062"/>
              <a:gd name="connsiteX4-45" fmla="*/ 984649 w 1372328"/>
              <a:gd name="connsiteY4-46" fmla="*/ 707689 h 779062"/>
              <a:gd name="connsiteX5-47" fmla="*/ 640025 w 1372328"/>
              <a:gd name="connsiteY5-48" fmla="*/ 707689 h 779062"/>
              <a:gd name="connsiteX6-49" fmla="*/ 0 w 1372328"/>
              <a:gd name="connsiteY6-50" fmla="*/ 67663 h 7790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</a:cxnLst>
            <a:rect l="l" t="t" r="r" b="b"/>
            <a:pathLst>
              <a:path w="1372328" h="779062">
                <a:moveTo>
                  <a:pt x="0" y="67663"/>
                </a:moveTo>
                <a:cubicBezTo>
                  <a:pt x="272049" y="67105"/>
                  <a:pt x="506390" y="558"/>
                  <a:pt x="778439" y="0"/>
                </a:cubicBezTo>
                <a:lnTo>
                  <a:pt x="1115629" y="114797"/>
                </a:lnTo>
                <a:cubicBezTo>
                  <a:pt x="1031513" y="195938"/>
                  <a:pt x="1098226" y="220517"/>
                  <a:pt x="1372328" y="311085"/>
                </a:cubicBezTo>
                <a:lnTo>
                  <a:pt x="984649" y="707689"/>
                </a:lnTo>
                <a:cubicBezTo>
                  <a:pt x="889484" y="802854"/>
                  <a:pt x="735191" y="802854"/>
                  <a:pt x="640025" y="707689"/>
                </a:cubicBezTo>
                <a:lnTo>
                  <a:pt x="0" y="67663"/>
                </a:lnTo>
                <a:close/>
              </a:path>
            </a:pathLst>
          </a:custGeom>
          <a:solidFill>
            <a:srgbClr val="EB5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3" name="FLYING IMPRESSION FID FEIZHAO    qq:1964271550"/>
          <p:cNvSpPr/>
          <p:nvPr/>
        </p:nvSpPr>
        <p:spPr bwMode="auto">
          <a:xfrm>
            <a:off x="12003248" y="0"/>
            <a:ext cx="188752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0" name="FLYING IMPRESSION FID FEIZHAO    qq:1964271550"/>
          <p:cNvSpPr/>
          <p:nvPr/>
        </p:nvSpPr>
        <p:spPr bwMode="auto">
          <a:xfrm>
            <a:off x="12003248" y="1392341"/>
            <a:ext cx="188752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1" name="FLYING IMPRESSION FID FEIZHAO    qq:1964271550"/>
          <p:cNvSpPr/>
          <p:nvPr/>
        </p:nvSpPr>
        <p:spPr bwMode="auto">
          <a:xfrm>
            <a:off x="12003248" y="2786603"/>
            <a:ext cx="188752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9" name="FLYING IMPRESSION FID FEIZHAO    qq:1964271550"/>
          <p:cNvSpPr/>
          <p:nvPr/>
        </p:nvSpPr>
        <p:spPr bwMode="auto">
          <a:xfrm>
            <a:off x="12003248" y="4180864"/>
            <a:ext cx="188752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1" name="FLYING IMPRESSION FID FEIZHAO    qq:1964271550"/>
          <p:cNvSpPr/>
          <p:nvPr/>
        </p:nvSpPr>
        <p:spPr bwMode="auto">
          <a:xfrm>
            <a:off x="12003248" y="5575125"/>
            <a:ext cx="188752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2" name="FLYING IMPRESSION FID FEIZHAO    qq:1964271550"/>
          <p:cNvSpPr/>
          <p:nvPr/>
        </p:nvSpPr>
        <p:spPr bwMode="auto">
          <a:xfrm flipV="1">
            <a:off x="0" y="5573204"/>
            <a:ext cx="188752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3" name="FLYING IMPRESSION FID FEIZHAO    qq:1964271550"/>
          <p:cNvSpPr/>
          <p:nvPr/>
        </p:nvSpPr>
        <p:spPr bwMode="auto">
          <a:xfrm flipV="1">
            <a:off x="0" y="4180863"/>
            <a:ext cx="188752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4" name="FLYING IMPRESSION FID FEIZHAO    qq:1964271550"/>
          <p:cNvSpPr/>
          <p:nvPr/>
        </p:nvSpPr>
        <p:spPr bwMode="auto">
          <a:xfrm flipV="1">
            <a:off x="0" y="2786601"/>
            <a:ext cx="188752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5" name="FLYING IMPRESSION FID FEIZHAO    qq:1964271550"/>
          <p:cNvSpPr/>
          <p:nvPr/>
        </p:nvSpPr>
        <p:spPr bwMode="auto">
          <a:xfrm flipV="1">
            <a:off x="0" y="1392340"/>
            <a:ext cx="188752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6" name="FLYING IMPRESSION FID FEIZHAO    qq:1964271550"/>
          <p:cNvSpPr/>
          <p:nvPr/>
        </p:nvSpPr>
        <p:spPr bwMode="auto">
          <a:xfrm flipV="1">
            <a:off x="0" y="0"/>
            <a:ext cx="188752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  <p:bldP spid="47" grpId="0"/>
      <p:bldP spid="49" grpId="0" bldLvl="0" animBg="1"/>
      <p:bldP spid="52" grpId="0" bldLvl="0" animBg="1"/>
      <p:bldP spid="53" grpId="0" bldLvl="0" animBg="1"/>
      <p:bldP spid="54" grpId="0" bldLvl="0" animBg="1"/>
      <p:bldP spid="55" grpId="0"/>
      <p:bldP spid="56" grpId="0"/>
      <p:bldP spid="57" grpId="0"/>
      <p:bldP spid="58" grpId="0"/>
      <p:bldP spid="60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creen Shot 2020-08-10 at 1.05.40 PM.png" descr="Screen Shot 2020-08-10 at 1.05.40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53"/>
            <a:ext cx="12192000" cy="6854294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creen Shot 2020-08-10 at 1.05.46 PM.png" descr="Screen Shot 2020-08-10 at 1.05.46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905"/>
            <a:ext cx="12192000" cy="6808190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creen Shot 2020-08-10 at 1.05.59 PM.png" descr="Screen Shot 2020-08-10 at 1.05.59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089"/>
            <a:ext cx="12192000" cy="6845822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creen Shot 2020-08-10 at 1.06.03 PM.png" descr="Screen Shot 2020-08-10 at 1.06.03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33"/>
            <a:ext cx="12192000" cy="6849534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creen Shot 2020-08-10 at 1.06.08 PM.png" descr="Screen Shot 2020-08-10 at 1.06.08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089"/>
            <a:ext cx="12192000" cy="6845822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creen Shot 2020-08-10 at 1.07.58 PM.png" descr="Screen Shot 2020-08-10 at 1.07.58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052"/>
            <a:ext cx="12192000" cy="6829896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creen Shot 2020-08-10 at 1.08.08 PM.png" descr="Screen Shot 2020-08-10 at 1.08.08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" y="0"/>
            <a:ext cx="12190118" cy="6858000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creen Shot 2020-08-10 at 1.08.14 PM.png" descr="Screen Shot 2020-08-10 at 1.08.14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325"/>
            <a:ext cx="12192000" cy="6837350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creen Shot 2020-08-10 at 1.08.23 PM.png" descr="Screen Shot 2020-08-10 at 1.08.23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666"/>
            <a:ext cx="12192000" cy="6816668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creen Shot 2020-08-10 at 1.08.28 PM.png" descr="Screen Shot 2020-08-10 at 1.08.28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25"/>
            <a:ext cx="12192000" cy="6855350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YING IMPRESSION FID FEIZHAO    qq:1964271550"/>
          <p:cNvSpPr/>
          <p:nvPr/>
        </p:nvSpPr>
        <p:spPr bwMode="auto">
          <a:xfrm flipV="1">
            <a:off x="-2" y="5573201"/>
            <a:ext cx="1254035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2" name="FLYING IMPRESSION FID FEIZHAO    qq:1964271550"/>
          <p:cNvSpPr/>
          <p:nvPr/>
        </p:nvSpPr>
        <p:spPr bwMode="auto">
          <a:xfrm flipV="1">
            <a:off x="-2" y="4180860"/>
            <a:ext cx="1254035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3" name="FLYING IMPRESSION FID FEIZHAO    qq:1964271550"/>
          <p:cNvSpPr/>
          <p:nvPr/>
        </p:nvSpPr>
        <p:spPr bwMode="auto">
          <a:xfrm flipV="1">
            <a:off x="-2" y="2786598"/>
            <a:ext cx="1254035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4" name="FLYING IMPRESSION FID FEIZHAO    qq:1964271550"/>
          <p:cNvSpPr/>
          <p:nvPr/>
        </p:nvSpPr>
        <p:spPr bwMode="auto">
          <a:xfrm flipV="1">
            <a:off x="-2" y="1392337"/>
            <a:ext cx="1254035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5" name="FLYING IMPRESSION FID FEIZHAO    qq:1964271550"/>
          <p:cNvSpPr/>
          <p:nvPr/>
        </p:nvSpPr>
        <p:spPr bwMode="auto">
          <a:xfrm flipV="1">
            <a:off x="-2" y="0"/>
            <a:ext cx="1254035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6" name="FLYING IMPRESSION FID FEIZHAO    qq:1964271550"/>
          <p:cNvSpPr/>
          <p:nvPr/>
        </p:nvSpPr>
        <p:spPr bwMode="auto">
          <a:xfrm flipV="1">
            <a:off x="11826240" y="5573201"/>
            <a:ext cx="365760" cy="1284795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7" name="FLYING IMPRESSION FID FEIZHAO    qq:1964271550"/>
          <p:cNvSpPr/>
          <p:nvPr/>
        </p:nvSpPr>
        <p:spPr bwMode="auto">
          <a:xfrm flipV="1">
            <a:off x="11826240" y="4180860"/>
            <a:ext cx="365760" cy="1284795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8" name="FLYING IMPRESSION FID FEIZHAO    qq:1964271550"/>
          <p:cNvSpPr/>
          <p:nvPr/>
        </p:nvSpPr>
        <p:spPr bwMode="auto">
          <a:xfrm flipV="1">
            <a:off x="11826240" y="2786598"/>
            <a:ext cx="365760" cy="1284795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9" name="FLYING IMPRESSION FID FEIZHAO    qq:1964271550"/>
          <p:cNvSpPr/>
          <p:nvPr/>
        </p:nvSpPr>
        <p:spPr bwMode="auto">
          <a:xfrm flipV="1">
            <a:off x="11826240" y="1392337"/>
            <a:ext cx="365760" cy="1284795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0" name="FLYING IMPRESSION FID FEIZHAO    qq:1964271550"/>
          <p:cNvSpPr/>
          <p:nvPr/>
        </p:nvSpPr>
        <p:spPr bwMode="auto">
          <a:xfrm flipV="1">
            <a:off x="11826240" y="0"/>
            <a:ext cx="365760" cy="128287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1" name="FLYING IMPRESSION FID FEIZHAO    qq:1964271550"/>
          <p:cNvSpPr txBox="1"/>
          <p:nvPr/>
        </p:nvSpPr>
        <p:spPr>
          <a:xfrm>
            <a:off x="3105973" y="2598003"/>
            <a:ext cx="3203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EB5F56"/>
                </a:solidFill>
                <a:latin typeface="Microsoft YaHei" panose="020B0503020204020204" charset="-122"/>
                <a:ea typeface="Microsoft YaHei" panose="020B0503020204020204" charset="-122"/>
              </a:rPr>
              <a:t>PART ONE</a:t>
            </a:r>
            <a:endParaRPr lang="zh-CN" altLang="en-US" sz="4800" dirty="0">
              <a:solidFill>
                <a:srgbClr val="EB5F56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52" name="FLYING IMPRESSION FID FEIZHAO    qq:1964271550"/>
          <p:cNvSpPr/>
          <p:nvPr/>
        </p:nvSpPr>
        <p:spPr>
          <a:xfrm>
            <a:off x="3232973" y="3428973"/>
            <a:ext cx="2646045" cy="460375"/>
          </a:xfrm>
          <a:prstGeom prst="rect">
            <a:avLst/>
          </a:prstGeom>
          <a:solidFill>
            <a:srgbClr val="EB5F56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 dirty="0">
                <a:solidFill>
                  <a:srgbClr val="FFFFFF"/>
                </a:solidFill>
                <a:latin typeface="Microsoft YaHei" panose="020B0503020204020204" charset="-122"/>
                <a:ea typeface="Microsoft YaHei" panose="020B0503020204020204" charset="-122"/>
              </a:rPr>
              <a:t>Teaching context</a:t>
            </a:r>
            <a:endParaRPr lang="en-GB" altLang="en-US" sz="24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creen Shot 2020-08-10 at 1.08.34 PM.png" descr="Screen Shot 2020-08-10 at 1.08.34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798"/>
            <a:ext cx="12192000" cy="6820404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creen Shot 2020-08-10 at 1.08.40 PM.png" descr="Screen Shot 2020-08-10 at 1.08.40 P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48"/>
            <a:ext cx="12192000" cy="6842104"/>
          </a:xfrm>
          <a:prstGeom prst="rect">
            <a:avLst/>
          </a:prstGeom>
          <a:ln w="3175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0" y="0"/>
            <a:ext cx="2289256" cy="235131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2470201" y="0"/>
            <a:ext cx="2289256" cy="235131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4965079" y="0"/>
            <a:ext cx="2261840" cy="235131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7432540" y="0"/>
            <a:ext cx="2289256" cy="235131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9902744" y="0"/>
            <a:ext cx="2289256" cy="235131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9902743" y="6226630"/>
            <a:ext cx="2289256" cy="631370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7432539" y="6226630"/>
            <a:ext cx="2289256" cy="631370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4965078" y="6226630"/>
            <a:ext cx="2261840" cy="631370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2470200" y="6226630"/>
            <a:ext cx="2289256" cy="631370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-1" y="6226630"/>
            <a:ext cx="2289256" cy="631370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3894987" y="2723204"/>
            <a:ext cx="5433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EB5F56"/>
                </a:solidFill>
                <a:latin typeface="Microsoft YaHei" panose="020B0503020204020204" charset="-122"/>
                <a:ea typeface="Microsoft YaHei" panose="020B0503020204020204" charset="-122"/>
              </a:rPr>
              <a:t>THANK</a:t>
            </a:r>
            <a:r>
              <a:rPr lang="en-US" altLang="zh-CN" sz="6000" dirty="0">
                <a:solidFill>
                  <a:srgbClr val="309060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US" altLang="zh-CN" sz="6000" dirty="0">
                <a:solidFill>
                  <a:srgbClr val="364555"/>
                </a:solidFill>
                <a:latin typeface="Microsoft YaHei" panose="020B0503020204020204" charset="-122"/>
                <a:ea typeface="Microsoft YaHei" panose="020B0503020204020204" charset="-122"/>
              </a:rPr>
              <a:t>YOU</a:t>
            </a:r>
            <a:endParaRPr lang="zh-CN" altLang="en-US" sz="6000" dirty="0">
              <a:solidFill>
                <a:srgbClr val="364555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914359" y="1371584"/>
            <a:ext cx="10363283" cy="4114833"/>
          </a:xfrm>
          <a:custGeom>
            <a:avLst/>
            <a:gdLst>
              <a:gd name="connsiteX0" fmla="*/ 0 w 9899943"/>
              <a:gd name="connsiteY0" fmla="*/ 0 h 4048220"/>
              <a:gd name="connsiteX1" fmla="*/ 9899943 w 9899943"/>
              <a:gd name="connsiteY1" fmla="*/ 0 h 4048220"/>
              <a:gd name="connsiteX2" fmla="*/ 9899943 w 9899943"/>
              <a:gd name="connsiteY2" fmla="*/ 4048220 h 4048220"/>
              <a:gd name="connsiteX3" fmla="*/ 0 w 9899943"/>
              <a:gd name="connsiteY3" fmla="*/ 4048220 h 4048220"/>
              <a:gd name="connsiteX4" fmla="*/ 0 w 9899943"/>
              <a:gd name="connsiteY4" fmla="*/ 0 h 4048220"/>
              <a:gd name="connsiteX0-1" fmla="*/ 0 w 9899943"/>
              <a:gd name="connsiteY0-2" fmla="*/ 0 h 4048220"/>
              <a:gd name="connsiteX1-3" fmla="*/ 9899943 w 9899943"/>
              <a:gd name="connsiteY1-4" fmla="*/ 0 h 4048220"/>
              <a:gd name="connsiteX2-5" fmla="*/ 9899943 w 9899943"/>
              <a:gd name="connsiteY2-6" fmla="*/ 4048220 h 4048220"/>
              <a:gd name="connsiteX3-7" fmla="*/ 808083 w 9899943"/>
              <a:gd name="connsiteY3-8" fmla="*/ 4043410 h 4048220"/>
              <a:gd name="connsiteX4-9" fmla="*/ 0 w 9899943"/>
              <a:gd name="connsiteY4-10" fmla="*/ 4048220 h 4048220"/>
              <a:gd name="connsiteX5" fmla="*/ 0 w 9899943"/>
              <a:gd name="connsiteY5" fmla="*/ 0 h 4048220"/>
              <a:gd name="connsiteX0-11" fmla="*/ 0 w 9899943"/>
              <a:gd name="connsiteY0-12" fmla="*/ 0 h 4048220"/>
              <a:gd name="connsiteX1-13" fmla="*/ 9899943 w 9899943"/>
              <a:gd name="connsiteY1-14" fmla="*/ 0 h 4048220"/>
              <a:gd name="connsiteX2-15" fmla="*/ 9899943 w 9899943"/>
              <a:gd name="connsiteY2-16" fmla="*/ 4048220 h 4048220"/>
              <a:gd name="connsiteX3-17" fmla="*/ 1730103 w 9899943"/>
              <a:gd name="connsiteY3-18" fmla="*/ 4043410 h 4048220"/>
              <a:gd name="connsiteX4-19" fmla="*/ 808083 w 9899943"/>
              <a:gd name="connsiteY4-20" fmla="*/ 4043410 h 4048220"/>
              <a:gd name="connsiteX5-21" fmla="*/ 0 w 9899943"/>
              <a:gd name="connsiteY5-22" fmla="*/ 4048220 h 4048220"/>
              <a:gd name="connsiteX6" fmla="*/ 0 w 9899943"/>
              <a:gd name="connsiteY6" fmla="*/ 0 h 4048220"/>
              <a:gd name="connsiteX0-23" fmla="*/ 808083 w 9899943"/>
              <a:gd name="connsiteY0-24" fmla="*/ 4043410 h 4134850"/>
              <a:gd name="connsiteX1-25" fmla="*/ 0 w 9899943"/>
              <a:gd name="connsiteY1-26" fmla="*/ 4048220 h 4134850"/>
              <a:gd name="connsiteX2-27" fmla="*/ 0 w 9899943"/>
              <a:gd name="connsiteY2-28" fmla="*/ 0 h 4134850"/>
              <a:gd name="connsiteX3-29" fmla="*/ 9899943 w 9899943"/>
              <a:gd name="connsiteY3-30" fmla="*/ 0 h 4134850"/>
              <a:gd name="connsiteX4-31" fmla="*/ 9899943 w 9899943"/>
              <a:gd name="connsiteY4-32" fmla="*/ 4048220 h 4134850"/>
              <a:gd name="connsiteX5-33" fmla="*/ 1730103 w 9899943"/>
              <a:gd name="connsiteY5-34" fmla="*/ 4043410 h 4134850"/>
              <a:gd name="connsiteX6-35" fmla="*/ 899523 w 9899943"/>
              <a:gd name="connsiteY6-36" fmla="*/ 4134850 h 4134850"/>
              <a:gd name="connsiteX0-37" fmla="*/ 808083 w 9899943"/>
              <a:gd name="connsiteY0-38" fmla="*/ 4043410 h 4048220"/>
              <a:gd name="connsiteX1-39" fmla="*/ 0 w 9899943"/>
              <a:gd name="connsiteY1-40" fmla="*/ 4048220 h 4048220"/>
              <a:gd name="connsiteX2-41" fmla="*/ 0 w 9899943"/>
              <a:gd name="connsiteY2-42" fmla="*/ 0 h 4048220"/>
              <a:gd name="connsiteX3-43" fmla="*/ 9899943 w 9899943"/>
              <a:gd name="connsiteY3-44" fmla="*/ 0 h 4048220"/>
              <a:gd name="connsiteX4-45" fmla="*/ 9899943 w 9899943"/>
              <a:gd name="connsiteY4-46" fmla="*/ 4048220 h 4048220"/>
              <a:gd name="connsiteX5-47" fmla="*/ 1730103 w 9899943"/>
              <a:gd name="connsiteY5-48" fmla="*/ 4043410 h 40482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9899943" h="4048220">
                <a:moveTo>
                  <a:pt x="808083" y="4043410"/>
                </a:moveTo>
                <a:lnTo>
                  <a:pt x="0" y="4048220"/>
                </a:lnTo>
                <a:lnTo>
                  <a:pt x="0" y="0"/>
                </a:lnTo>
                <a:lnTo>
                  <a:pt x="9899943" y="0"/>
                </a:lnTo>
                <a:lnTo>
                  <a:pt x="9899943" y="4048220"/>
                </a:lnTo>
                <a:lnTo>
                  <a:pt x="1730103" y="4043410"/>
                </a:lnTo>
              </a:path>
            </a:pathLst>
          </a:custGeom>
          <a:noFill/>
          <a:ln w="349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935495" y="5181641"/>
            <a:ext cx="632460" cy="632460"/>
            <a:chOff x="4158" y="8009"/>
            <a:chExt cx="996" cy="996"/>
          </a:xfrm>
        </p:grpSpPr>
        <p:sp>
          <p:nvSpPr>
            <p:cNvPr id="7" name="Oval 5"/>
            <p:cNvSpPr/>
            <p:nvPr>
              <p:custDataLst>
                <p:tags r:id="rId3"/>
              </p:custDataLst>
            </p:nvPr>
          </p:nvSpPr>
          <p:spPr>
            <a:xfrm>
              <a:off x="4158" y="8009"/>
              <a:ext cx="997" cy="9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j-lt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4158" y="8266"/>
              <a:ext cx="996" cy="4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endParaRPr lang="en-US" altLang="zh-CN" sz="1400" dirty="0">
                <a:solidFill>
                  <a:srgbClr val="FFFFFF"/>
                </a:solidFill>
                <a:uFillTx/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4" name="衬底"/>
          <p:cNvSpPr/>
          <p:nvPr>
            <p:custDataLst>
              <p:tags r:id="rId5"/>
            </p:custDataLst>
          </p:nvPr>
        </p:nvSpPr>
        <p:spPr>
          <a:xfrm>
            <a:off x="5791835" y="915035"/>
            <a:ext cx="5363210" cy="502793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5400000" algn="t" rotWithShape="0">
              <a:srgbClr val="0D0D0D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600" b="1">
              <a:solidFill>
                <a:srgbClr val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410970" y="2895600"/>
            <a:ext cx="4078605" cy="1066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 marL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 dirty="0">
                <a:solidFill>
                  <a:srgbClr val="EB5F56"/>
                </a:solidFill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r>
              <a:rPr lang="en-GB" altLang="en-US" sz="3600" b="1" dirty="0">
                <a:solidFill>
                  <a:srgbClr val="EB5F56"/>
                </a:solidFill>
                <a:latin typeface="Microsoft YaHei" panose="020B0503020204020204" charset="-122"/>
                <a:ea typeface="Microsoft YaHei" panose="020B0503020204020204" charset="-122"/>
              </a:rPr>
              <a:t>1. </a:t>
            </a:r>
            <a:r>
              <a:rPr lang="en-US" altLang="zh-CN" sz="3600" b="1" dirty="0">
                <a:solidFill>
                  <a:srgbClr val="EB5F56"/>
                </a:solidFill>
                <a:latin typeface="Microsoft YaHei" panose="020B0503020204020204" charset="-122"/>
                <a:ea typeface="Microsoft YaHei" panose="020B0503020204020204" charset="-122"/>
              </a:rPr>
              <a:t>Teaching Context</a:t>
            </a:r>
            <a:endParaRPr lang="en-US" altLang="zh-CN" sz="3600" b="1" dirty="0">
              <a:solidFill>
                <a:srgbClr val="EB5F56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0" name="Title 6"/>
          <p:cNvSpPr txBox="1"/>
          <p:nvPr>
            <p:custDataLst>
              <p:tags r:id="rId7"/>
            </p:custDataLst>
          </p:nvPr>
        </p:nvSpPr>
        <p:spPr>
          <a:xfrm>
            <a:off x="5668645" y="1219200"/>
            <a:ext cx="5608320" cy="44196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altLang="zh-CN" sz="2800" spc="200">
                <a:ln w="3175">
                  <a:noFill/>
                  <a:prstDash val="dash"/>
                </a:ln>
                <a:solidFill>
                  <a:srgbClr val="404040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About our university</a:t>
            </a:r>
            <a:endParaRPr lang="en-US" altLang="zh-CN" sz="2800" spc="200">
              <a:ln w="3175">
                <a:noFill/>
                <a:prstDash val="dash"/>
              </a:ln>
              <a:solidFill>
                <a:srgbClr val="404040"/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altLang="zh-CN" sz="2800" spc="200">
                <a:ln w="3175">
                  <a:noFill/>
                  <a:prstDash val="dash"/>
                </a:ln>
                <a:solidFill>
                  <a:srgbClr val="404040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About our students </a:t>
            </a:r>
            <a:endParaRPr lang="en-US" altLang="zh-CN" sz="2800" spc="200">
              <a:ln w="3175">
                <a:noFill/>
                <a:prstDash val="dash"/>
              </a:ln>
              <a:solidFill>
                <a:srgbClr val="404040"/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altLang="zh-CN" sz="2800" spc="200">
                <a:ln w="3175">
                  <a:noFill/>
                  <a:prstDash val="dash"/>
                </a:ln>
                <a:solidFill>
                  <a:srgbClr val="404040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About t</a:t>
            </a:r>
            <a:r>
              <a:rPr lang="en-GB" altLang="en-US" sz="2800" spc="200">
                <a:ln w="3175">
                  <a:noFill/>
                  <a:prstDash val="dash"/>
                </a:ln>
                <a:solidFill>
                  <a:srgbClr val="404040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eaching materials</a:t>
            </a:r>
            <a:endParaRPr lang="en-GB" altLang="en-US" sz="2800" spc="200">
              <a:ln w="3175">
                <a:noFill/>
                <a:prstDash val="dash"/>
              </a:ln>
              <a:solidFill>
                <a:srgbClr val="404040"/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6154679" y="1412360"/>
            <a:ext cx="0" cy="5040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6257363" y="1412360"/>
            <a:ext cx="0" cy="5040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 8"/>
          <p:cNvSpPr/>
          <p:nvPr>
            <p:custDataLst>
              <p:tags r:id="rId3"/>
            </p:custDataLst>
          </p:nvPr>
        </p:nvSpPr>
        <p:spPr>
          <a:xfrm rot="16200000">
            <a:off x="6224555" y="2639857"/>
            <a:ext cx="270988" cy="410737"/>
          </a:xfrm>
          <a:custGeom>
            <a:avLst/>
            <a:gdLst>
              <a:gd name="connsiteX0" fmla="*/ 0 w 423836"/>
              <a:gd name="connsiteY0" fmla="*/ 0 h 436034"/>
              <a:gd name="connsiteX1" fmla="*/ 423836 w 423836"/>
              <a:gd name="connsiteY1" fmla="*/ 0 h 436034"/>
              <a:gd name="connsiteX2" fmla="*/ 411707 w 423836"/>
              <a:gd name="connsiteY2" fmla="*/ 17342 h 436034"/>
              <a:gd name="connsiteX3" fmla="*/ 211918 w 423836"/>
              <a:gd name="connsiteY3" fmla="*/ 436034 h 436034"/>
              <a:gd name="connsiteX4" fmla="*/ 12129 w 423836"/>
              <a:gd name="connsiteY4" fmla="*/ 17342 h 43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36" h="436034">
                <a:moveTo>
                  <a:pt x="0" y="0"/>
                </a:moveTo>
                <a:lnTo>
                  <a:pt x="423836" y="0"/>
                </a:lnTo>
                <a:lnTo>
                  <a:pt x="411707" y="17342"/>
                </a:lnTo>
                <a:cubicBezTo>
                  <a:pt x="332943" y="144741"/>
                  <a:pt x="266347" y="284306"/>
                  <a:pt x="211918" y="436034"/>
                </a:cubicBezTo>
                <a:cubicBezTo>
                  <a:pt x="157490" y="284306"/>
                  <a:pt x="90893" y="144741"/>
                  <a:pt x="12129" y="173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同心圆 10"/>
          <p:cNvSpPr/>
          <p:nvPr>
            <p:custDataLst>
              <p:tags r:id="rId4"/>
            </p:custDataLst>
          </p:nvPr>
        </p:nvSpPr>
        <p:spPr>
          <a:xfrm>
            <a:off x="6668102" y="2686532"/>
            <a:ext cx="317386" cy="317386"/>
          </a:xfrm>
          <a:prstGeom prst="donut">
            <a:avLst>
              <a:gd name="adj" fmla="val 1311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椭圆 11"/>
          <p:cNvSpPr/>
          <p:nvPr>
            <p:custDataLst>
              <p:tags r:id="rId5"/>
            </p:custDataLst>
          </p:nvPr>
        </p:nvSpPr>
        <p:spPr>
          <a:xfrm>
            <a:off x="6742780" y="2761211"/>
            <a:ext cx="168028" cy="1680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6"/>
            </p:custDataLst>
          </p:nvPr>
        </p:nvSpPr>
        <p:spPr>
          <a:xfrm>
            <a:off x="7093441" y="2555643"/>
            <a:ext cx="2833808" cy="747191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3600" spc="1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</a:rPr>
              <a:t>Application-oriented </a:t>
            </a:r>
            <a:endParaRPr lang="en-US" altLang="zh-CN" sz="3600" spc="1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10" name="任意多边形 9"/>
          <p:cNvSpPr/>
          <p:nvPr>
            <p:custDataLst>
              <p:tags r:id="rId7"/>
            </p:custDataLst>
          </p:nvPr>
        </p:nvSpPr>
        <p:spPr>
          <a:xfrm rot="5400000" flipH="1">
            <a:off x="5916500" y="4814955"/>
            <a:ext cx="270988" cy="410737"/>
          </a:xfrm>
          <a:custGeom>
            <a:avLst/>
            <a:gdLst>
              <a:gd name="connsiteX0" fmla="*/ 0 w 423836"/>
              <a:gd name="connsiteY0" fmla="*/ 0 h 436034"/>
              <a:gd name="connsiteX1" fmla="*/ 423836 w 423836"/>
              <a:gd name="connsiteY1" fmla="*/ 0 h 436034"/>
              <a:gd name="connsiteX2" fmla="*/ 411707 w 423836"/>
              <a:gd name="connsiteY2" fmla="*/ 17342 h 436034"/>
              <a:gd name="connsiteX3" fmla="*/ 211918 w 423836"/>
              <a:gd name="connsiteY3" fmla="*/ 436034 h 436034"/>
              <a:gd name="connsiteX4" fmla="*/ 12129 w 423836"/>
              <a:gd name="connsiteY4" fmla="*/ 17342 h 43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36" h="436034">
                <a:moveTo>
                  <a:pt x="0" y="0"/>
                </a:moveTo>
                <a:lnTo>
                  <a:pt x="423836" y="0"/>
                </a:lnTo>
                <a:lnTo>
                  <a:pt x="411707" y="17342"/>
                </a:lnTo>
                <a:cubicBezTo>
                  <a:pt x="332943" y="144741"/>
                  <a:pt x="266347" y="284306"/>
                  <a:pt x="211918" y="436034"/>
                </a:cubicBezTo>
                <a:cubicBezTo>
                  <a:pt x="157490" y="284306"/>
                  <a:pt x="90893" y="144741"/>
                  <a:pt x="12129" y="1734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同心圆 17"/>
          <p:cNvSpPr/>
          <p:nvPr>
            <p:custDataLst>
              <p:tags r:id="rId8"/>
            </p:custDataLst>
          </p:nvPr>
        </p:nvSpPr>
        <p:spPr>
          <a:xfrm>
            <a:off x="5400979" y="4861631"/>
            <a:ext cx="317386" cy="317386"/>
          </a:xfrm>
          <a:prstGeom prst="donut">
            <a:avLst>
              <a:gd name="adj" fmla="val 131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0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椭圆 18"/>
          <p:cNvSpPr/>
          <p:nvPr>
            <p:custDataLst>
              <p:tags r:id="rId9"/>
            </p:custDataLst>
          </p:nvPr>
        </p:nvSpPr>
        <p:spPr>
          <a:xfrm>
            <a:off x="5475657" y="4936309"/>
            <a:ext cx="168028" cy="1680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Microsoft YaHei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>
            <p:custDataLst>
              <p:tags r:id="rId10"/>
            </p:custDataLst>
          </p:nvPr>
        </p:nvSpPr>
        <p:spPr>
          <a:xfrm>
            <a:off x="2465235" y="4730741"/>
            <a:ext cx="2833808" cy="747191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3600" spc="1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sym typeface="+mn-ea"/>
              </a:rPr>
              <a:t>Media-</a:t>
            </a:r>
            <a:r>
              <a:rPr lang="en-US" altLang="zh-CN" sz="3600" spc="15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sym typeface="+mn-ea"/>
              </a:rPr>
              <a:t>dominated</a:t>
            </a:r>
            <a:endParaRPr lang="en-US" altLang="zh-CN" sz="3600" spc="1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/>
        <p:txBody>
          <a:bodyPr/>
          <a:lstStyle/>
          <a:p>
            <a: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 altLang="en-US" sz="4800" b="1">
                <a:solidFill>
                  <a:srgbClr val="EB5F56"/>
                </a:solidFill>
              </a:rPr>
              <a:t>1.1 </a:t>
            </a:r>
            <a:r>
              <a:rPr lang="en-US" altLang="zh-CN" sz="4800" b="1">
                <a:solidFill>
                  <a:srgbClr val="EB5F56"/>
                </a:solidFill>
              </a:rPr>
              <a:t>About our university</a:t>
            </a:r>
            <a:endParaRPr lang="en-US" altLang="zh-CN" sz="4800" b="1">
              <a:solidFill>
                <a:srgbClr val="EB5F56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96110" y="6336030"/>
            <a:ext cx="84601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GB" altLang="zh-CN" sz="2800">
                <a:latin typeface="Arial" panose="020B0604020202020204" pitchFamily="34" charset="0"/>
                <a:cs typeface="Arial" panose="020B0604020202020204" pitchFamily="34" charset="0"/>
              </a:rPr>
              <a:t>Responsible to cultivate media talents for the society</a:t>
            </a:r>
            <a:endParaRPr lang="en-GB" altLang="zh-C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6"/>
          <p:cNvSpPr txBox="1"/>
          <p:nvPr>
            <p:custDataLst>
              <p:tags r:id="rId1"/>
            </p:custDataLst>
          </p:nvPr>
        </p:nvSpPr>
        <p:spPr>
          <a:xfrm>
            <a:off x="608400" y="1788070"/>
            <a:ext cx="10975200" cy="4461530"/>
          </a:xfrm>
          <a:prstGeom prst="rect">
            <a:avLst/>
          </a:prstGeom>
          <a:noFill/>
          <a:ln w="3175">
            <a:noFill/>
            <a:prstDash val="sysDash"/>
          </a:ln>
        </p:spPr>
        <p:txBody>
          <a:bodyPr wrap="square" lIns="72000" tIns="36000" rIns="72000" bIns="360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Microsoft YaHei" panose="020B0503020204020204" charset="-122"/>
                <a:cs typeface="Segoe UI" panose="020B0502040204020203" pitchFamily="34" charset="0"/>
              </a:defRPr>
            </a:lvl1pPr>
          </a:lstStyle>
          <a:p>
            <a:pPr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</a:pPr>
            <a:r>
              <a:rPr altLang="zh-CN" sz="1800" b="1" u="sng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Language profeciency: </a:t>
            </a:r>
            <a:endParaRPr altLang="zh-CN" sz="1800" b="1" u="sng" spc="50" noProof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uLnTx/>
              <a:uFillTx/>
              <a:ea typeface="Microsoft YaHei Light" panose="020B0502040204020203" pitchFamily="34" charset="-122"/>
              <a:cs typeface="Microsoft YaHei" panose="020B0503020204020204" charset="-122"/>
              <a:sym typeface="+mn-ea"/>
            </a:endParaRPr>
          </a:p>
          <a:p>
            <a:pPr marL="285750" lvl="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altLang="en-US" sz="1800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used to exam-oriented education </a:t>
            </a:r>
            <a:r>
              <a:rPr altLang="en-GB" sz="1800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(good at doing exercises, not good at using English)</a:t>
            </a:r>
            <a:endParaRPr lang="en-GB" altLang="en-US" sz="1800" spc="50" noProof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uLnTx/>
              <a:uFillTx/>
              <a:ea typeface="Microsoft YaHei Light" panose="020B0502040204020203" pitchFamily="34" charset="-122"/>
              <a:cs typeface="Microsoft YaHei" panose="020B0503020204020204" charset="-122"/>
              <a:sym typeface="+mn-ea"/>
            </a:endParaRPr>
          </a:p>
          <a:p>
            <a:pPr marL="285750" lvl="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altLang="zh-CN" sz="1800" spc="15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communication skills in speaking and writing should be taught</a:t>
            </a:r>
            <a:endParaRPr altLang="zh-CN" sz="1800" spc="15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</a:pPr>
            <a:endParaRPr altLang="zh-CN" sz="1800" u="sng" spc="15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</a:pPr>
            <a:r>
              <a:rPr lang="en-GB" altLang="en-US" sz="1800" b="1" u="sng" spc="15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V</a:t>
            </a:r>
            <a:r>
              <a:rPr altLang="zh-CN" sz="1800" b="1" u="sng" spc="15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arious media-related majors</a:t>
            </a:r>
            <a:endParaRPr altLang="zh-CN" sz="1800" b="1" u="sng" spc="15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marL="285750" lvl="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altLang="zh-CN" sz="1800" spc="15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including </a:t>
            </a:r>
            <a:r>
              <a:rPr altLang="zh-CN" sz="1800" b="1" spc="15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Acting</a:t>
            </a:r>
            <a:r>
              <a:rPr altLang="zh-CN" sz="1800" spc="15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, Media and Communication, Visual Design,</a:t>
            </a:r>
            <a:r>
              <a:rPr lang="en-GB" altLang="en-US" sz="1800" spc="15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..</a:t>
            </a:r>
            <a:endParaRPr lang="en-US" altLang="zh-CN" sz="1800" spc="15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charset="-122"/>
            </a:endParaRPr>
          </a:p>
          <a:p>
            <a:pPr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defRPr/>
            </a:pPr>
            <a:endParaRPr kumimoji="0" altLang="zh-CN" sz="1800" b="0" i="0" spc="50" baseline="0" noProof="0" dirty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Microsoft YaHei Light" panose="020B0502040204020203" pitchFamily="34" charset="-122"/>
              <a:cs typeface="Microsoft YaHei" panose="020B0503020204020204" charset="-122"/>
            </a:endParaRPr>
          </a:p>
          <a:p>
            <a:pPr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defRPr/>
            </a:pPr>
            <a:r>
              <a:rPr altLang="zh-CN" sz="1800" b="1" u="sng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Gender: </a:t>
            </a:r>
            <a:r>
              <a:rPr lang="en-GB" altLang="en-US" sz="1800" b="1" u="sng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most of them are </a:t>
            </a:r>
            <a:r>
              <a:rPr altLang="zh-CN" sz="1800" b="1" u="sng" spc="50" noProof="0">
                <a:ln w="3175">
                  <a:noFill/>
                  <a:prstDash val="dash"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uLnTx/>
                <a:uFillTx/>
                <a:ea typeface="Microsoft YaHei Light" panose="020B0502040204020203" pitchFamily="34" charset="-122"/>
                <a:cs typeface="Microsoft YaHei" panose="020B0503020204020204" charset="-122"/>
                <a:sym typeface="+mn-ea"/>
              </a:rPr>
              <a:t>female</a:t>
            </a:r>
            <a:endParaRPr kumimoji="0" altLang="zh-CN" sz="1800" b="1" i="0" u="sng" spc="50" baseline="0" noProof="0" dirty="0">
              <a:ln w="3175">
                <a:noFill/>
                <a:prstDash val="dash"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Microsoft YaHei Light" panose="020B0502040204020203" pitchFamily="34" charset="-122"/>
              <a:cs typeface="Microsoft YaHei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2"/>
            </p:custDataLst>
          </p:nvPr>
        </p:nvSpPr>
        <p:spPr>
          <a:xfrm>
            <a:off x="608400" y="474840"/>
            <a:ext cx="10975200" cy="1245195"/>
          </a:xfrm>
          <a:prstGeom prst="rect">
            <a:avLst/>
          </a:prstGeom>
          <a:noFill/>
          <a:ln w="3175">
            <a:noFill/>
            <a:prstDash val="sysDash"/>
          </a:ln>
        </p:spPr>
        <p:txBody>
          <a:bodyPr wrap="square" lIns="72000" tIns="36000" rIns="72000" bIns="1080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Microsoft YaHei" panose="020B0503020204020204" charset="-122"/>
                <a:cs typeface="Segoe UI" panose="020B0502040204020203" pitchFamily="34" charset="0"/>
              </a:defRPr>
            </a:lvl1pPr>
          </a:lstStyle>
          <a:p>
            <a:pPr marL="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GB" altLang="en-US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1.2 </a:t>
            </a:r>
            <a:r>
              <a:rPr kumimoji="0" altLang="zh-CN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About our students</a:t>
            </a:r>
            <a:endParaRPr kumimoji="0" altLang="zh-CN" sz="4800" b="1" i="0" spc="0" baseline="0">
              <a:solidFill>
                <a:srgbClr val="EB5F56"/>
              </a:solidFill>
              <a:latin typeface="+mj-lt"/>
              <a:ea typeface="+mj-ea"/>
              <a:cs typeface="+mj-cs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6"/>
          <p:cNvSpPr txBox="1"/>
          <p:nvPr>
            <p:custDataLst>
              <p:tags r:id="rId1"/>
            </p:custDataLst>
          </p:nvPr>
        </p:nvSpPr>
        <p:spPr>
          <a:xfrm>
            <a:off x="608400" y="474840"/>
            <a:ext cx="10975200" cy="1245195"/>
          </a:xfrm>
          <a:prstGeom prst="rect">
            <a:avLst/>
          </a:prstGeom>
          <a:noFill/>
          <a:ln w="3175">
            <a:noFill/>
            <a:prstDash val="sysDash"/>
          </a:ln>
        </p:spPr>
        <p:txBody>
          <a:bodyPr wrap="square" lIns="72000" tIns="36000" rIns="72000" bIns="1080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Microsoft YaHei" panose="020B0503020204020204" charset="-122"/>
                <a:cs typeface="Segoe UI" panose="020B0502040204020203" pitchFamily="34" charset="0"/>
              </a:defRPr>
            </a:lvl1pPr>
          </a:lstStyle>
          <a:p>
            <a:pPr marL="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GB" altLang="en-US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1.3 </a:t>
            </a:r>
            <a:r>
              <a:rPr kumimoji="0" altLang="zh-CN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About </a:t>
            </a:r>
            <a:r>
              <a:rPr kumimoji="0" lang="en-GB" altLang="en-US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teaching materials</a:t>
            </a:r>
            <a:endParaRPr kumimoji="0" lang="en-GB" altLang="en-US" sz="4800" b="1" i="0" spc="0" baseline="0">
              <a:solidFill>
                <a:srgbClr val="EB5F56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850900" y="1480820"/>
          <a:ext cx="10118090" cy="5222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225"/>
                <a:gridCol w="8698865"/>
              </a:tblGrid>
              <a:tr h="438150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Textbook</a:t>
                      </a:r>
                      <a:endParaRPr lang="en-GB" altLang="en-US" u="sng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Unit 7: Women: Making a difference</a:t>
                      </a:r>
                      <a:endParaRPr lang="en-GB" altLang="en-US" b="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859915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1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Videos</a:t>
                      </a:r>
                      <a:endParaRPr lang="en-GB" altLang="en-US" b="1" u="sng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1) TED: Can we “have it all”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2) For women in pursuit of motherhood and a career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3) Anne Hathaway Speech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4) TV series: a speech to fight against Feminism from Mrs. America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5) Speech: Emma Watson “He for she”</a:t>
                      </a:r>
                      <a:endParaRPr lang="en-GB" altLang="en-US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462405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1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Readings</a:t>
                      </a:r>
                      <a:endParaRPr lang="en-GB" altLang="en-US" b="1" u="sng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1) This 1995 “Good House Wife’s Guide” explains how wives should treat their husbands； </a:t>
                      </a:r>
                      <a:endParaRPr kumimoji="0" lang="en-GB" altLang="en-US" sz="1800" b="0" i="0" spc="50" baseline="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2) Not Just A Mum</a:t>
                      </a:r>
                      <a:endParaRPr kumimoji="0" lang="en-GB" altLang="en-US" sz="1800" b="0" i="0" spc="50" baseline="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3) Books (optional): women leadership</a:t>
                      </a:r>
                      <a:endParaRPr lang="en-GB" altLang="en-US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462405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1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Other learning resources</a:t>
                      </a:r>
                      <a:endParaRPr lang="en-GB" altLang="en-US" b="1" u="sng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1) how to write a talk Pre-class tasks:  (https://penandthepad.com/how-5801612-write-t alk-show-script.html)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2) collocations that might be useful for the talk show: https://linggle.com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3) Reading: http://mrw.so/4YdSBS (Cambridge University Press Textbooks)</a:t>
                      </a:r>
                      <a:endParaRPr lang="en-GB" altLang="en-US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6"/>
          <p:cNvSpPr txBox="1"/>
          <p:nvPr>
            <p:custDataLst>
              <p:tags r:id="rId1"/>
            </p:custDataLst>
          </p:nvPr>
        </p:nvSpPr>
        <p:spPr>
          <a:xfrm>
            <a:off x="608400" y="474840"/>
            <a:ext cx="10975200" cy="1245195"/>
          </a:xfrm>
          <a:prstGeom prst="rect">
            <a:avLst/>
          </a:prstGeom>
          <a:noFill/>
          <a:ln w="3175">
            <a:noFill/>
            <a:prstDash val="sysDash"/>
          </a:ln>
        </p:spPr>
        <p:txBody>
          <a:bodyPr wrap="square" lIns="72000" tIns="36000" rIns="72000" bIns="1080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Microsoft YaHei" panose="020B0503020204020204" charset="-122"/>
                <a:cs typeface="Segoe UI" panose="020B0502040204020203" pitchFamily="34" charset="0"/>
              </a:defRPr>
            </a:lvl1pPr>
          </a:lstStyle>
          <a:p>
            <a:pPr marL="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GB" altLang="en-US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1.3 </a:t>
            </a:r>
            <a:r>
              <a:rPr kumimoji="0" altLang="zh-CN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About </a:t>
            </a:r>
            <a:r>
              <a:rPr kumimoji="0" lang="en-GB" altLang="en-US" sz="4800" b="1" i="0" spc="0" baseline="0">
                <a:solidFill>
                  <a:srgbClr val="EB5F56"/>
                </a:solidFill>
                <a:latin typeface="+mj-lt"/>
                <a:ea typeface="+mj-ea"/>
                <a:cs typeface="+mj-cs"/>
              </a:rPr>
              <a:t>teaching materials</a:t>
            </a:r>
            <a:endParaRPr kumimoji="0" lang="en-GB" altLang="en-US" sz="4800" b="1" i="0" spc="0" baseline="0">
              <a:solidFill>
                <a:srgbClr val="EB5F56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850900" y="1480820"/>
          <a:ext cx="10118090" cy="5222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225"/>
                <a:gridCol w="8698865"/>
              </a:tblGrid>
              <a:tr h="438150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Textbook</a:t>
                      </a:r>
                      <a:endParaRPr lang="en-GB" altLang="en-US" u="sng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Unit 7: Women; Making a difference</a:t>
                      </a:r>
                      <a:endParaRPr lang="en-GB" altLang="en-US" b="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859915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1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Videos</a:t>
                      </a:r>
                      <a:endParaRPr lang="en-GB" altLang="en-US" sz="1800" b="1" u="sng" spc="50" noProof="0" smtClean="0">
                        <a:ln w="3175">
                          <a:noFill/>
                          <a:prstDash val="dash"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1) TED: Can we “have it all”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2) For women in pursuit of motherhood and a career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3) Anne Hathaway Speech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4) TV series: a speech to fight against Feminism from Mrs. America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5) Speech: Emma Watson “He for she”</a:t>
                      </a:r>
                      <a:endParaRPr lang="en-GB" altLang="en-US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462405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1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Readings</a:t>
                      </a:r>
                      <a:endParaRPr lang="en-GB" altLang="en-US" sz="1800" b="1" u="sng" spc="50" noProof="0" smtClean="0">
                        <a:ln w="3175">
                          <a:noFill/>
                          <a:prstDash val="dash"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1) This 1995 “Good House Wife’s Guide” explains how wives should treat their husbands； </a:t>
                      </a:r>
                      <a:endParaRPr kumimoji="0" lang="en-GB" altLang="en-US" sz="1800" b="0" i="0" spc="50" baseline="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2) Not Just A Mum</a:t>
                      </a:r>
                      <a:endParaRPr kumimoji="0" lang="en-GB" altLang="en-US" sz="1800" b="0" i="0" spc="50" baseline="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3) Books (optional): women leadership</a:t>
                      </a:r>
                      <a:endParaRPr lang="en-GB" altLang="en-US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462405">
                <a:tc>
                  <a:txBody>
                    <a:bodyPr/>
                    <a:p>
                      <a:pPr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altLang="en-US" sz="1800" b="1" u="sng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Other learning resources</a:t>
                      </a:r>
                      <a:endParaRPr lang="en-GB" altLang="en-US" b="1" u="sng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1) how to write a talk Pre-class tasks:  (https://penandthepad.com/how-5801612-write-t alk-show-script.html) 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2) collocations that might be useful for the talk show: https://linggle.com</a:t>
                      </a:r>
                      <a:endParaRPr lang="en-GB" altLang="en-US" sz="1800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  <a:sym typeface="+mn-ea"/>
                      </a:endParaRPr>
                    </a:p>
                    <a:p>
                      <a:pPr marL="0" lvl="0" algn="l" defTabSz="91376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GB" altLang="en-US" sz="1800" spc="50" noProof="0" smtClean="0">
                          <a:ln w="3175">
                            <a:noFill/>
                            <a:prstDash val="dash"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Microsoft YaHei Light" panose="020B0502040204020203" pitchFamily="34" charset="-122"/>
                          <a:cs typeface="Microsoft YaHei" panose="020B0503020204020204" charset="-122"/>
                          <a:sym typeface="+mn-ea"/>
                        </a:rPr>
                        <a:t>3) Reading: http://mrw.so/4YdSBS (Cambridge University Press Textbooks)</a:t>
                      </a:r>
                      <a:endParaRPr lang="en-GB" altLang="en-US" spc="50" noProof="0" smtClean="0">
                        <a:ln w="3175">
                          <a:noFill/>
                          <a:prstDash val="dash"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icrosoft YaHei Light" panose="020B0502040204020203" pitchFamily="34" charset="-122"/>
                        <a:cs typeface="Microsoft YaHei" panose="020B0503020204020204" charset="-122"/>
                      </a:endParaRPr>
                    </a:p>
                  </a:txBody>
                  <a:tcPr>
                    <a:lnL w="9525">
                      <a:solidFill>
                        <a:srgbClr val="B28E4E"/>
                      </a:solidFill>
                      <a:prstDash val="sysDash"/>
                    </a:lnL>
                    <a:lnR w="9525">
                      <a:solidFill>
                        <a:srgbClr val="B28E4E"/>
                      </a:solidFill>
                      <a:prstDash val="sysDash"/>
                    </a:lnR>
                    <a:lnT w="9525">
                      <a:solidFill>
                        <a:srgbClr val="B28E4E"/>
                      </a:solidFill>
                      <a:prstDash val="sysDash"/>
                    </a:lnT>
                    <a:lnB w="9525">
                      <a:solidFill>
                        <a:srgbClr val="B28E4E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圆角矩形标注 4"/>
          <p:cNvSpPr/>
          <p:nvPr/>
        </p:nvSpPr>
        <p:spPr>
          <a:xfrm>
            <a:off x="4378325" y="2854960"/>
            <a:ext cx="5097145" cy="1745615"/>
          </a:xfrm>
          <a:prstGeom prst="wedgeRoundRectCallout">
            <a:avLst>
              <a:gd name="adj1" fmla="val -88524"/>
              <a:gd name="adj2" fmla="val 656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reading materials and videos are provided to meet the needs of different learning styles</a:t>
            </a:r>
            <a:endParaRPr lang="zh-CN" alt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9341_1*f*1"/>
  <p:tag name="KSO_WM_TEMPLATE_CATEGORY" val="diagram"/>
  <p:tag name="KSO_WM_TEMPLATE_INDEX" val="2020934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28"/>
  <p:tag name="KSO_WM_UNIT_SHOW_EDIT_AREA_INDICATION" val="1"/>
  <p:tag name="KSO_WM_CHIP_GROUPID" val="5e6b05596848fb12bee65ac8"/>
  <p:tag name="KSO_WM_CHIP_XID" val="5e6b05596848fb12bee65aca"/>
  <p:tag name="KSO_WM_UNIT_DEC_AREA_ID" val="0ff52a713f394cb3ba9f06c6addff420"/>
  <p:tag name="KSO_WM_ASSEMBLE_CHIP_INDEX" val="e01c98e6a9f04338ad30e32f9b638c40"/>
  <p:tag name="KSO_WM_UNIT_SUPPORT_UNIT_TYPE" val="[&quot;l&quot;,&quot;m&quot;,&quot;n&quot;,&quot;o&quot;,&quot;p&quot;,&quot;q&quot;,&quot;r&quot;,&quot;δ&quot;,&quot;ε&quot;,&quot;ζ&quot;,&quot;η&quot;,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15026e8050c250ba65d231"/>
  <p:tag name="KSO_WM_TEMPLATE_ASSEMBLE_GROUPID" val="5f15026e8050c250ba65d231"/>
</p:tagLst>
</file>

<file path=ppt/tags/tag11.xml><?xml version="1.0" encoding="utf-8"?>
<p:tagLst xmlns:p="http://schemas.openxmlformats.org/presentationml/2006/main">
  <p:tag name="KSO_WM_SLIDE_ID" val="diagram20209341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816*395"/>
  <p:tag name="KSO_WM_SLIDE_POSITION" val="71*72"/>
  <p:tag name="KSO_WM_TAG_VERSION" val="1.0"/>
  <p:tag name="KSO_WM_BEAUTIFY_FLAG" val="#wm#"/>
  <p:tag name="KSO_WM_TEMPLATE_CATEGORY" val="diagram"/>
  <p:tag name="KSO_WM_TEMPLATE_INDEX" val="20209341"/>
  <p:tag name="KSO_WM_SLIDE_LAYOUT" val="a_f"/>
  <p:tag name="KSO_WM_SLIDE_LAYOUT_CNT" val="1_1"/>
  <p:tag name="KSO_WM_SLIDE_CAN_ADD_NAVIGATION" val="1"/>
  <p:tag name="KSO_WM_SLIDE_RATIO" val="1.777778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07-20T10:33:20&quot;,&quot;maxSize&quot;:{&quot;size1&quot;:43.799999999999997},&quot;minSize&quot;:{&quot;size1&quot;:43.799999999999997},&quot;normalSize&quot;:{&quot;size1&quot;:43.799999999999997},&quot;subLayout&quot;:[{&quot;id&quot;:&quot;2020-07-20T10:33:20&quot;,&quot;margin&quot;:{&quot;bottom&quot;:5.9270000457763672,&quot;left&quot;:4.6570000648498535,&quot;right&quot;:1.2699999809265137,&quot;top&quot;:5.9270000457763672},&quot;type&quot;:0},{&quot;id&quot;:&quot;2020-07-20T10:33:20&quot;,&quot;margin&quot;:{&quot;bottom&quot;:2.5399999618530273,&quot;left&quot;:1.2699999809265137,&quot;right&quot;:4.2329998016357422,&quot;top&quot;:2.5399999618530273},&quot;type&quot;:0}],&quot;type&quot;:0}"/>
  <p:tag name="KSO_WM_CHIP_INFOS" val="{&quot;layout_type&quot;:&quot;leftright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FILLPROP" val="[[{&quot;fill_id&quot;:&quot;9d7e0772fe1b40ea8322166792423364&quot;,&quot;fill_align&quot;:&quot;lm&quot;,&quot;text_align&quot;:&quot;lm&quot;,&quot;text_direction&quot;:&quot;horizontal&quot;,&quot;chip_types&quot;:[&quot;text&quot;,&quot;header&quot;]},{&quot;fill_id&quot;:&quot;813a440e5afc4a72b00f4c036d03f93b&quot;,&quot;fill_align&quot;:&quot;cm&quot;,&quot;text_align&quot;:&quot;lm&quot;,&quot;text_direction&quot;:&quot;horizontal&quot;,&quot;chip_types&quot;:[&quot;diagram&quot;,&quot;text&quot;,&quot;picture&quot;,&quot;chart&quot;,&quot;table&quot;],&quot;support_features&quot;:[&quot;collage&quot;,&quot;carousel&quot;]}]]"/>
  <p:tag name="KSO_WM_SLIDE_BACKGROUND" val="[&quot;general&quot;]"/>
  <p:tag name="KSO_WM_CHIP_XID" val="5eedbca6fa6683b8872baa7e"/>
  <p:tag name="KSO_WM_CHIP_GROUPID" val="5eedbca6fa6683b8872baa7d"/>
  <p:tag name="KSO_WM_SLIDE_BK_DARK_LIGHT" val="2"/>
  <p:tag name="KSO_WM_SLIDE_BACKGROUND_TYPE" val="general"/>
  <p:tag name="KSO_WM_SLIDE_SUPPORT_FEATURE_TYPE" val="0"/>
  <p:tag name="KSO_WM_TEMPLATE_ASSEMBLE_XID" val="5f15026e8050c250ba65d231"/>
  <p:tag name="KSO_WM_TEMPLATE_ASSEMBLE_GROUPID" val="5f15026e8050c250ba65d23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160083_1*m_i*1_2"/>
  <p:tag name="KSO_WM_TEMPLATE_CATEGORY" val="diagram"/>
  <p:tag name="KSO_WM_TEMPLATE_INDEX" val="160083"/>
  <p:tag name="KSO_WM_UNIT_LAYERLEVEL" val="1_1"/>
  <p:tag name="KSO_WM_TAG_VERSION" val="1.0"/>
  <p:tag name="KSO_WM_BEAUTIFY_FLAG" val="#wm#"/>
  <p:tag name="KSO_WM_UNIT_USESOURCEFORMAT_APPLY" val="1"/>
  <p:tag name="KSO_WM_UNIT_LINE_FORE_SCHEMECOLOR_INDEX_BRIGHTNESS" val="0"/>
  <p:tag name="KSO_WM_UNIT_LINE_FORE_SCHEMECOLOR_INDEX" val="5"/>
  <p:tag name="KSO_WM_UNIT_LINE_FILL_TYPE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083_1*m_i*1_1"/>
  <p:tag name="KSO_WM_TEMPLATE_CATEGORY" val="diagram"/>
  <p:tag name="KSO_WM_TEMPLATE_INDEX" val="160083"/>
  <p:tag name="KSO_WM_UNIT_LAYERLEVEL" val="1_1"/>
  <p:tag name="KSO_WM_TAG_VERSION" val="1.0"/>
  <p:tag name="KSO_WM_BEAUTIFY_FLAG" val="#wm#"/>
  <p:tag name="KSO_WM_UNIT_USESOURCEFORMAT_APPLY" val="1"/>
  <p:tag name="KSO_WM_UNIT_LINE_FORE_SCHEMECOLOR_INDEX_BRIGHTNESS" val="0"/>
  <p:tag name="KSO_WM_UNIT_LINE_FORE_SCHEMECOLOR_INDEX" val="5"/>
  <p:tag name="KSO_WM_UNIT_LINE_FILL_TYPE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083_1*m_h_i*1_1_1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083_1*m_h_i*1_1_2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160083_1*m_h_i*1_1_3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083_1*m_h_f*1_1_1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USESOURCEFORMAT_APPLY" val="1"/>
  <p:tag name="KSO_WM_UNIT_TEXT_FILL_FORE_SCHEMECOLOR_INDEX_BRIGHTNESS" val="0.25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083_1*m_h_i*1_2_1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083_1*m_h_i*1_2_2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160083_1*m_h_i*1_2_3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083_1*m_h_f*1_2_1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USESOURCEFORMAT_APPLY" val="1"/>
  <p:tag name="KSO_WM_UNIT_TEXT_FILL_FORE_SCHEMECOLOR_INDEX_BRIGHTNESS" val="0.25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diagram160083_1*a*1"/>
  <p:tag name="KSO_WM_TEMPLATE_CATEGORY" val="diagram"/>
  <p:tag name="KSO_WM_TEMPLATE_INDEX" val="160083"/>
  <p:tag name="KSO_WM_UNIT_LAYERLEVEL" val="1"/>
  <p:tag name="KSO_WM_TAG_VERSION" val="1.0"/>
  <p:tag name="KSO_WM_BEAUTIFY_FLAG" val="#wm#"/>
  <p:tag name="KSO_WM_UNIT_PRESET_TEXT" val="单击此处添加标题"/>
  <p:tag name="KSO_WM_UNIT_USESOURCEFORMAT_APPLY" val="1"/>
</p:tagLst>
</file>

<file path=ppt/tags/tag23.xml><?xml version="1.0" encoding="utf-8"?>
<p:tagLst xmlns:p="http://schemas.openxmlformats.org/presentationml/2006/main">
  <p:tag name="KSO_WM_SLIDE_ID" val="diagram160083_1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2"/>
  <p:tag name="KSO_WM_SLIDE_INDEX" val="1"/>
  <p:tag name="KSO_WM_SLIDE_SIZE" val="602.86*236.093"/>
  <p:tag name="KSO_WM_SLIDE_POSITION" val="178.813*193.24"/>
  <p:tag name="KSO_WM_DIAGRAM_GROUP_CODE" val="m1-1"/>
  <p:tag name="KSO_WM_SLIDE_DIAGTYPE" val="m"/>
  <p:tag name="KSO_WM_TAG_VERSION" val="1.0"/>
  <p:tag name="KSO_WM_BEAUTIFY_FLAG" val="#wm#"/>
  <p:tag name="KSO_WM_TEMPLATE_CATEGORY" val="diagram"/>
  <p:tag name="KSO_WM_TEMPLATE_INDEX" val="160083"/>
  <p:tag name="KSO_WM_SLIDE_LAYOUT" val="a_m"/>
  <p:tag name="KSO_WM_SLIDE_LAYOUT_CNT" val="1_1"/>
</p:tagLst>
</file>

<file path=ppt/tags/tag24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5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64_1*f*1"/>
  <p:tag name="KSO_WM_TEMPLATE_CATEGORY" val="diagram"/>
  <p:tag name="KSO_WM_TEMPLATE_INDEX" val="20200864"/>
  <p:tag name="KSO_WM_UNIT_LAYERLEVEL" val="1"/>
  <p:tag name="KSO_WM_TAG_VERSION" val="1.0"/>
  <p:tag name="KSO_WM_BEAUTIFY_FLAG" val="#wm#"/>
  <p:tag name="KSO_WM_UNIT_DEFAULT_FONT" val="14;18;2"/>
  <p:tag name="KSO_WM_UNIT_BLOCK" val="0"/>
  <p:tag name="KSO_WM_UNIT_PLACING_PICTURE_MD4" val="0"/>
</p:tagLst>
</file>

<file path=ppt/tags/tag25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64_1*a*1"/>
  <p:tag name="KSO_WM_TEMPLATE_CATEGORY" val="diagram"/>
  <p:tag name="KSO_WM_TEMPLATE_INDEX" val="20200864"/>
  <p:tag name="KSO_WM_UNIT_LAYERLEVEL" val="1"/>
  <p:tag name="KSO_WM_TAG_VERSION" val="1.0"/>
  <p:tag name="KSO_WM_BEAUTIFY_FLAG" val="#wm#"/>
  <p:tag name="KSO_WM_UNIT_DEFAULT_FONT" val="32;36;4"/>
  <p:tag name="KSO_WM_UNIT_BLOCK" val="0"/>
  <p:tag name="KSO_WM_UNIT_ISNUMDGMTITLE" val="0"/>
  <p:tag name="KSO_WM_UNIT_PLACING_PICTURE_MD4" val="0"/>
</p:tagLst>
</file>

<file path=ppt/tags/tag26.xml><?xml version="1.0" encoding="utf-8"?>
<p:tagLst xmlns:p="http://schemas.openxmlformats.org/presentationml/2006/main">
  <p:tag name="KSO_WM_SLIDE_ID" val="diagram20200864_1"/>
  <p:tag name="KSO_WM_TEMPLATE_SUBCATEGORY" val="11"/>
  <p:tag name="KSO_WM_SLIDE_TYPE" val="text"/>
  <p:tag name="KSO_WM_SLIDE_SUBTYPE" val="pureTxt"/>
  <p:tag name="KSO_WM_SLIDE_ITEM_CNT" val="0"/>
  <p:tag name="KSO_WM_SLIDE_INDEX" val="1"/>
  <p:tag name="KSO_WM_UNIT_SHOW_EDIT_AREA_INDICATION" val="1"/>
  <p:tag name="KSO_WM_SLIDE_SIZE" val="864*454"/>
  <p:tag name="KSO_WM_SLIDE_POSITION" val="47*37"/>
  <p:tag name="KSO_WM_TAG_VERSION" val="1.0"/>
  <p:tag name="KSO_WM_BEAUTIFY_FLAG" val="#wm#"/>
  <p:tag name="KSO_WM_TEMPLATE_CATEGORY" val="diagram"/>
  <p:tag name="KSO_WM_TEMPLATE_INDEX" val="20200864"/>
  <p:tag name="KSO_WM_SLIDE_LAYOUT" val="a_f"/>
  <p:tag name="KSO_WM_SLIDE_LAYOUT_CNT" val="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26.0},&quot;minSize&quot;:{&quot;size1&quot;:26.0},&quot;maxSize&quot;:{&quot;size1&quot;:26.0},&quot;edge&quot;:{&quot;left&quot;:true,&quot;top&quot;:true,&quot;right&quot;:true,&quot;bottom&quot;:true},&quot;backgroundInfo&quot;:[{&quot;type&quot;:&quot;general&quot;,&quot;left&quot;:0.0,&quot;top&quot;:0.0,&quot;right&quot;:0.0,&quot;bottom&quot;:0.0},{&quot;type&quot;:&quot;frame&quot;,&quot;left&quot;:0.0,&quot;top&quot;:0.0,&quot;right&quot;:0.0,&quot;bottom&quot;:0.0}],&quot;subLayout&quot;:[{&quot;direction&quot;:0,&quot;horizontalAlign&quot;:0,&quot;verticalAlign&quot;:1,&quot;type&quot;:0,&quot;diagramDirection&quot;:0,&quot;canSetOverLayout&quot;:0,&quot;isOverLayout&quot;:0,&quot;margin&quot;:{&quot;left&quot;:1.69,&quot;top&quot;:1.319,&quot;right&quot;:1.69,&quot;bottom&quot;:0.163},&quot;edge&quot;:{&quot;left&quot;:true,&quot;top&quot;:true,&quot;right&quot;:true,&quot;bottom&quot;:false}},{&quot;direction&quot;:0,&quot;horizontalAlign&quot;:0,&quot;verticalAlign&quot;:1,&quot;type&quot;:0,&quot;diagramDirection&quot;:0,&quot;canSetOverLayout&quot;:0,&quot;isOverLayout&quot;:0,&quot;margin&quot;:{&quot;left&quot;:1.69,&quot;top&quot;:0.026,&quot;right&quot;:1.69,&quot;bottom&quot;:1.69},&quot;edge&quot;:{&quot;left&quot;:true,&quot;top&quot;:false,&quot;right&quot;:true,&quot;bottom&quot;:true}}]}"/>
  <p:tag name="KSO_WM_SLIDE_CAN_ADD_NAVIGATION" val="1"/>
  <p:tag name="KSO_WM_SLIDE_BACKGROUND" val="[&quot;general&quot;,&quot;frame&quot;]"/>
  <p:tag name="KSO_WM_SLIDE_RATIO" val="1.777778"/>
  <p:tag name="KSO_WM_TEMPLATE_MASTER_TYPE" val="0"/>
  <p:tag name="KSO_WM_TEMPLATE_COLOR_TYPE" val="1"/>
</p:tagLst>
</file>

<file path=ppt/tags/tag27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64_1*a*1"/>
  <p:tag name="KSO_WM_TEMPLATE_CATEGORY" val="diagram"/>
  <p:tag name="KSO_WM_TEMPLATE_INDEX" val="20200864"/>
  <p:tag name="KSO_WM_UNIT_LAYERLEVEL" val="1"/>
  <p:tag name="KSO_WM_TAG_VERSION" val="1.0"/>
  <p:tag name="KSO_WM_BEAUTIFY_FLAG" val="#wm#"/>
  <p:tag name="KSO_WM_UNIT_DEFAULT_FONT" val="32;36;4"/>
  <p:tag name="KSO_WM_UNIT_BLOCK" val="0"/>
  <p:tag name="KSO_WM_UNIT_ISNUMDGMTITLE" val="0"/>
  <p:tag name="KSO_WM_UNIT_PLACING_PICTURE_MD4" val="0"/>
</p:tagLst>
</file>

<file path=ppt/tags/tag28.xml><?xml version="1.0" encoding="utf-8"?>
<p:tagLst xmlns:p="http://schemas.openxmlformats.org/presentationml/2006/main">
  <p:tag name="KSO_WM_UNIT_TABLE_BEAUTIFY" val="smartTable{5deb2fc9-604f-4324-8786-f35ac3ab500e}"/>
  <p:tag name="TABLE_EMPHASIZE_COLOR" val="11701838"/>
  <p:tag name="TABLE_SKINIDX" val="2"/>
  <p:tag name="TABLE_COLORIDX" val="a"/>
  <p:tag name="TABLE_COLOR_RGB" val="0x000000*0xFFFFFF*0x1D1E25*0xE8D4C2*0xB28E4E*0xB4BB71*0x87AE6A*0x60A463*0x5DA784*0x559B91"/>
</p:tagLst>
</file>

<file path=ppt/tags/tag29.xml><?xml version="1.0" encoding="utf-8"?>
<p:tagLst xmlns:p="http://schemas.openxmlformats.org/presentationml/2006/main">
  <p:tag name="KSO_WM_SLIDE_ID" val="diagram20200864_1"/>
  <p:tag name="KSO_WM_TEMPLATE_SUBCATEGORY" val="11"/>
  <p:tag name="KSO_WM_SLIDE_TYPE" val="text"/>
  <p:tag name="KSO_WM_SLIDE_SUBTYPE" val="pureTxt"/>
  <p:tag name="KSO_WM_SLIDE_ITEM_CNT" val="0"/>
  <p:tag name="KSO_WM_SLIDE_INDEX" val="1"/>
  <p:tag name="KSO_WM_UNIT_SHOW_EDIT_AREA_INDICATION" val="1"/>
  <p:tag name="KSO_WM_SLIDE_SIZE" val="864*454"/>
  <p:tag name="KSO_WM_SLIDE_POSITION" val="47*37"/>
  <p:tag name="KSO_WM_TAG_VERSION" val="1.0"/>
  <p:tag name="KSO_WM_BEAUTIFY_FLAG" val="#wm#"/>
  <p:tag name="KSO_WM_TEMPLATE_CATEGORY" val="diagram"/>
  <p:tag name="KSO_WM_TEMPLATE_INDEX" val="20200864"/>
  <p:tag name="KSO_WM_SLIDE_LAYOUT" val="a_f"/>
  <p:tag name="KSO_WM_SLIDE_LAYOUT_CNT" val="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26.0},&quot;minSize&quot;:{&quot;size1&quot;:26.0},&quot;maxSize&quot;:{&quot;size1&quot;:26.0},&quot;edge&quot;:{&quot;left&quot;:true,&quot;top&quot;:true,&quot;right&quot;:true,&quot;bottom&quot;:true},&quot;backgroundInfo&quot;:[{&quot;type&quot;:&quot;general&quot;,&quot;left&quot;:0.0,&quot;top&quot;:0.0,&quot;right&quot;:0.0,&quot;bottom&quot;:0.0},{&quot;type&quot;:&quot;frame&quot;,&quot;left&quot;:0.0,&quot;top&quot;:0.0,&quot;right&quot;:0.0,&quot;bottom&quot;:0.0}],&quot;subLayout&quot;:[{&quot;direction&quot;:0,&quot;horizontalAlign&quot;:0,&quot;verticalAlign&quot;:1,&quot;type&quot;:0,&quot;diagramDirection&quot;:0,&quot;canSetOverLayout&quot;:0,&quot;isOverLayout&quot;:0,&quot;margin&quot;:{&quot;left&quot;:1.69,&quot;top&quot;:1.319,&quot;right&quot;:1.69,&quot;bottom&quot;:0.163},&quot;edge&quot;:{&quot;left&quot;:true,&quot;top&quot;:true,&quot;right&quot;:true,&quot;bottom&quot;:false}},{&quot;direction&quot;:0,&quot;horizontalAlign&quot;:0,&quot;verticalAlign&quot;:1,&quot;type&quot;:0,&quot;diagramDirection&quot;:0,&quot;canSetOverLayout&quot;:0,&quot;isOverLayout&quot;:0,&quot;margin&quot;:{&quot;left&quot;:1.69,&quot;top&quot;:0.026,&quot;right&quot;:1.69,&quot;bottom&quot;:1.69},&quot;edge&quot;:{&quot;left&quot;:true,&quot;top&quot;:false,&quot;right&quot;:true,&quot;bottom&quot;:true}}]}"/>
  <p:tag name="KSO_WM_SLIDE_CAN_ADD_NAVIGATION" val="1"/>
  <p:tag name="KSO_WM_SLIDE_BACKGROUND" val="[&quot;general&quot;,&quot;frame&quot;]"/>
  <p:tag name="KSO_WM_SLIDE_RATIO" val="1.777778"/>
  <p:tag name="KSO_WM_TEMPLATE_MASTER_TYPE" val="0"/>
  <p:tag name="KSO_WM_TEMPLATE_COLOR_TYPE" val="1"/>
</p:tagLst>
</file>

<file path=ppt/tags/tag3.xml><?xml version="1.0" encoding="utf-8"?>
<p:tagLst xmlns:p="http://schemas.openxmlformats.org/presentationml/2006/main">
  <p:tag name="PA" val="v3.0.1"/>
</p:tagLst>
</file>

<file path=ppt/tags/tag30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64_1*a*1"/>
  <p:tag name="KSO_WM_TEMPLATE_CATEGORY" val="diagram"/>
  <p:tag name="KSO_WM_TEMPLATE_INDEX" val="20200864"/>
  <p:tag name="KSO_WM_UNIT_LAYERLEVEL" val="1"/>
  <p:tag name="KSO_WM_TAG_VERSION" val="1.0"/>
  <p:tag name="KSO_WM_BEAUTIFY_FLAG" val="#wm#"/>
  <p:tag name="KSO_WM_UNIT_DEFAULT_FONT" val="32;36;4"/>
  <p:tag name="KSO_WM_UNIT_BLOCK" val="0"/>
  <p:tag name="KSO_WM_UNIT_ISNUMDGMTITLE" val="0"/>
  <p:tag name="KSO_WM_UNIT_PLACING_PICTURE_MD4" val="0"/>
</p:tagLst>
</file>

<file path=ppt/tags/tag31.xml><?xml version="1.0" encoding="utf-8"?>
<p:tagLst xmlns:p="http://schemas.openxmlformats.org/presentationml/2006/main">
  <p:tag name="KSO_WM_UNIT_TABLE_BEAUTIFY" val="smartTable{5deb2fc9-604f-4324-8786-f35ac3ab500e}"/>
  <p:tag name="TABLE_EMPHASIZE_COLOR" val="11701838"/>
  <p:tag name="TABLE_SKINIDX" val="2"/>
  <p:tag name="TABLE_COLORIDX" val="a"/>
  <p:tag name="TABLE_COLOR_RGB" val="0x000000*0xFFFFFF*0x1D1E25*0xE8D4C2*0xB28E4E*0xB4BB71*0x87AE6A*0x60A463*0x5DA784*0x559B91"/>
</p:tagLst>
</file>

<file path=ppt/tags/tag32.xml><?xml version="1.0" encoding="utf-8"?>
<p:tagLst xmlns:p="http://schemas.openxmlformats.org/presentationml/2006/main">
  <p:tag name="KSO_WM_SLIDE_ID" val="diagram20200864_1"/>
  <p:tag name="KSO_WM_TEMPLATE_SUBCATEGORY" val="11"/>
  <p:tag name="KSO_WM_SLIDE_TYPE" val="text"/>
  <p:tag name="KSO_WM_SLIDE_SUBTYPE" val="pureTxt"/>
  <p:tag name="KSO_WM_SLIDE_ITEM_CNT" val="0"/>
  <p:tag name="KSO_WM_SLIDE_INDEX" val="1"/>
  <p:tag name="KSO_WM_UNIT_SHOW_EDIT_AREA_INDICATION" val="1"/>
  <p:tag name="KSO_WM_SLIDE_SIZE" val="864*454"/>
  <p:tag name="KSO_WM_SLIDE_POSITION" val="47*37"/>
  <p:tag name="KSO_WM_TAG_VERSION" val="1.0"/>
  <p:tag name="KSO_WM_BEAUTIFY_FLAG" val="#wm#"/>
  <p:tag name="KSO_WM_TEMPLATE_CATEGORY" val="diagram"/>
  <p:tag name="KSO_WM_TEMPLATE_INDEX" val="20200864"/>
  <p:tag name="KSO_WM_SLIDE_LAYOUT" val="a_f"/>
  <p:tag name="KSO_WM_SLIDE_LAYOUT_CNT" val="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26.0},&quot;minSize&quot;:{&quot;size1&quot;:26.0},&quot;maxSize&quot;:{&quot;size1&quot;:26.0},&quot;edge&quot;:{&quot;left&quot;:true,&quot;top&quot;:true,&quot;right&quot;:true,&quot;bottom&quot;:true},&quot;backgroundInfo&quot;:[{&quot;type&quot;:&quot;general&quot;,&quot;left&quot;:0.0,&quot;top&quot;:0.0,&quot;right&quot;:0.0,&quot;bottom&quot;:0.0},{&quot;type&quot;:&quot;frame&quot;,&quot;left&quot;:0.0,&quot;top&quot;:0.0,&quot;right&quot;:0.0,&quot;bottom&quot;:0.0}],&quot;subLayout&quot;:[{&quot;direction&quot;:0,&quot;horizontalAlign&quot;:0,&quot;verticalAlign&quot;:1,&quot;type&quot;:0,&quot;diagramDirection&quot;:0,&quot;canSetOverLayout&quot;:0,&quot;isOverLayout&quot;:0,&quot;margin&quot;:{&quot;left&quot;:1.69,&quot;top&quot;:1.319,&quot;right&quot;:1.69,&quot;bottom&quot;:0.163},&quot;edge&quot;:{&quot;left&quot;:true,&quot;top&quot;:true,&quot;right&quot;:true,&quot;bottom&quot;:false}},{&quot;direction&quot;:0,&quot;horizontalAlign&quot;:0,&quot;verticalAlign&quot;:1,&quot;type&quot;:0,&quot;diagramDirection&quot;:0,&quot;canSetOverLayout&quot;:0,&quot;isOverLayout&quot;:0,&quot;margin&quot;:{&quot;left&quot;:1.69,&quot;top&quot;:0.026,&quot;right&quot;:1.69,&quot;bottom&quot;:1.69},&quot;edge&quot;:{&quot;left&quot;:true,&quot;top&quot;:false,&quot;right&quot;:true,&quot;bottom&quot;:true}}]}"/>
  <p:tag name="KSO_WM_SLIDE_CAN_ADD_NAVIGATION" val="1"/>
  <p:tag name="KSO_WM_SLIDE_BACKGROUND" val="[&quot;general&quot;,&quot;frame&quot;]"/>
  <p:tag name="KSO_WM_SLIDE_RATIO" val="1.777778"/>
  <p:tag name="KSO_WM_TEMPLATE_MASTER_TYPE" val="0"/>
  <p:tag name="KSO_WM_TEMPLATE_COLOR_TYPE" val="1"/>
</p:tagLst>
</file>

<file path=ppt/tags/tag33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64_1*a*1"/>
  <p:tag name="KSO_WM_TEMPLATE_CATEGORY" val="diagram"/>
  <p:tag name="KSO_WM_TEMPLATE_INDEX" val="20200864"/>
  <p:tag name="KSO_WM_UNIT_LAYERLEVEL" val="1"/>
  <p:tag name="KSO_WM_TAG_VERSION" val="1.0"/>
  <p:tag name="KSO_WM_BEAUTIFY_FLAG" val="#wm#"/>
  <p:tag name="KSO_WM_UNIT_DEFAULT_FONT" val="32;36;4"/>
  <p:tag name="KSO_WM_UNIT_BLOCK" val="0"/>
  <p:tag name="KSO_WM_UNIT_ISNUMDGMTITLE" val="0"/>
  <p:tag name="KSO_WM_UNIT_PLACING_PICTURE_MD4" val="0"/>
</p:tagLst>
</file>

<file path=ppt/tags/tag34.xml><?xml version="1.0" encoding="utf-8"?>
<p:tagLst xmlns:p="http://schemas.openxmlformats.org/presentationml/2006/main">
  <p:tag name="KSO_WM_UNIT_TABLE_BEAUTIFY" val="smartTable{5deb2fc9-604f-4324-8786-f35ac3ab500e}"/>
  <p:tag name="TABLE_EMPHASIZE_COLOR" val="11701838"/>
  <p:tag name="TABLE_SKINIDX" val="2"/>
  <p:tag name="TABLE_COLORIDX" val="a"/>
  <p:tag name="TABLE_COLOR_RGB" val="0x000000*0xFFFFFF*0x1D1E25*0xE8D4C2*0xB28E4E*0xB4BB71*0x87AE6A*0x60A463*0x5DA784*0x559B91"/>
</p:tagLst>
</file>

<file path=ppt/tags/tag35.xml><?xml version="1.0" encoding="utf-8"?>
<p:tagLst xmlns:p="http://schemas.openxmlformats.org/presentationml/2006/main">
  <p:tag name="KSO_WM_SLIDE_ID" val="diagram20200864_1"/>
  <p:tag name="KSO_WM_TEMPLATE_SUBCATEGORY" val="11"/>
  <p:tag name="KSO_WM_SLIDE_TYPE" val="text"/>
  <p:tag name="KSO_WM_SLIDE_SUBTYPE" val="pureTxt"/>
  <p:tag name="KSO_WM_SLIDE_ITEM_CNT" val="0"/>
  <p:tag name="KSO_WM_SLIDE_INDEX" val="1"/>
  <p:tag name="KSO_WM_UNIT_SHOW_EDIT_AREA_INDICATION" val="1"/>
  <p:tag name="KSO_WM_SLIDE_SIZE" val="864*454"/>
  <p:tag name="KSO_WM_SLIDE_POSITION" val="47*37"/>
  <p:tag name="KSO_WM_TAG_VERSION" val="1.0"/>
  <p:tag name="KSO_WM_BEAUTIFY_FLAG" val="#wm#"/>
  <p:tag name="KSO_WM_TEMPLATE_CATEGORY" val="diagram"/>
  <p:tag name="KSO_WM_TEMPLATE_INDEX" val="20200864"/>
  <p:tag name="KSO_WM_SLIDE_LAYOUT" val="a_f"/>
  <p:tag name="KSO_WM_SLIDE_LAYOUT_CNT" val="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26.0},&quot;minSize&quot;:{&quot;size1&quot;:26.0},&quot;maxSize&quot;:{&quot;size1&quot;:26.0},&quot;edge&quot;:{&quot;left&quot;:true,&quot;top&quot;:true,&quot;right&quot;:true,&quot;bottom&quot;:true},&quot;backgroundInfo&quot;:[{&quot;type&quot;:&quot;general&quot;,&quot;left&quot;:0.0,&quot;top&quot;:0.0,&quot;right&quot;:0.0,&quot;bottom&quot;:0.0},{&quot;type&quot;:&quot;frame&quot;,&quot;left&quot;:0.0,&quot;top&quot;:0.0,&quot;right&quot;:0.0,&quot;bottom&quot;:0.0}],&quot;subLayout&quot;:[{&quot;direction&quot;:0,&quot;horizontalAlign&quot;:0,&quot;verticalAlign&quot;:1,&quot;type&quot;:0,&quot;diagramDirection&quot;:0,&quot;canSetOverLayout&quot;:0,&quot;isOverLayout&quot;:0,&quot;margin&quot;:{&quot;left&quot;:1.69,&quot;top&quot;:1.319,&quot;right&quot;:1.69,&quot;bottom&quot;:0.163},&quot;edge&quot;:{&quot;left&quot;:true,&quot;top&quot;:true,&quot;right&quot;:true,&quot;bottom&quot;:false}},{&quot;direction&quot;:0,&quot;horizontalAlign&quot;:0,&quot;verticalAlign&quot;:1,&quot;type&quot;:0,&quot;diagramDirection&quot;:0,&quot;canSetOverLayout&quot;:0,&quot;isOverLayout&quot;:0,&quot;margin&quot;:{&quot;left&quot;:1.69,&quot;top&quot;:0.026,&quot;right&quot;:1.69,&quot;bottom&quot;:1.69},&quot;edge&quot;:{&quot;left&quot;:true,&quot;top&quot;:false,&quot;right&quot;:true,&quot;bottom&quot;:true}}]}"/>
  <p:tag name="KSO_WM_SLIDE_CAN_ADD_NAVIGATION" val="1"/>
  <p:tag name="KSO_WM_SLIDE_BACKGROUND" val="[&quot;general&quot;,&quot;frame&quot;]"/>
  <p:tag name="KSO_WM_SLIDE_RATIO" val="1.777778"/>
  <p:tag name="KSO_WM_TEMPLATE_MASTER_TYPE" val="0"/>
  <p:tag name="KSO_WM_TEMPLATE_COLOR_TYPE" val="1"/>
</p:tagLst>
</file>

<file path=ppt/tags/tag36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64_1*a*1"/>
  <p:tag name="KSO_WM_TEMPLATE_CATEGORY" val="diagram"/>
  <p:tag name="KSO_WM_TEMPLATE_INDEX" val="20200864"/>
  <p:tag name="KSO_WM_UNIT_LAYERLEVEL" val="1"/>
  <p:tag name="KSO_WM_TAG_VERSION" val="1.0"/>
  <p:tag name="KSO_WM_BEAUTIFY_FLAG" val="#wm#"/>
  <p:tag name="KSO_WM_UNIT_DEFAULT_FONT" val="32;36;4"/>
  <p:tag name="KSO_WM_UNIT_BLOCK" val="0"/>
  <p:tag name="KSO_WM_UNIT_ISNUMDGMTITLE" val="0"/>
  <p:tag name="KSO_WM_UNIT_PLACING_PICTURE_MD4" val="0"/>
</p:tagLst>
</file>

<file path=ppt/tags/tag37.xml><?xml version="1.0" encoding="utf-8"?>
<p:tagLst xmlns:p="http://schemas.openxmlformats.org/presentationml/2006/main">
  <p:tag name="KSO_WM_UNIT_TABLE_BEAUTIFY" val="smartTable{5deb2fc9-604f-4324-8786-f35ac3ab500e}"/>
  <p:tag name="TABLE_EMPHASIZE_COLOR" val="11701838"/>
  <p:tag name="TABLE_SKINIDX" val="2"/>
  <p:tag name="TABLE_COLORIDX" val="a"/>
  <p:tag name="TABLE_COLOR_RGB" val="0x000000*0xFFFFFF*0x1D1E25*0xE8D4C2*0xB28E4E*0xB4BB71*0x87AE6A*0x60A463*0x5DA784*0x559B91"/>
</p:tagLst>
</file>

<file path=ppt/tags/tag38.xml><?xml version="1.0" encoding="utf-8"?>
<p:tagLst xmlns:p="http://schemas.openxmlformats.org/presentationml/2006/main">
  <p:tag name="KSO_WM_SLIDE_ID" val="diagram20200864_1"/>
  <p:tag name="KSO_WM_TEMPLATE_SUBCATEGORY" val="11"/>
  <p:tag name="KSO_WM_SLIDE_TYPE" val="text"/>
  <p:tag name="KSO_WM_SLIDE_SUBTYPE" val="pureTxt"/>
  <p:tag name="KSO_WM_SLIDE_ITEM_CNT" val="0"/>
  <p:tag name="KSO_WM_SLIDE_INDEX" val="1"/>
  <p:tag name="KSO_WM_UNIT_SHOW_EDIT_AREA_INDICATION" val="1"/>
  <p:tag name="KSO_WM_SLIDE_SIZE" val="864*454"/>
  <p:tag name="KSO_WM_SLIDE_POSITION" val="47*37"/>
  <p:tag name="KSO_WM_TAG_VERSION" val="1.0"/>
  <p:tag name="KSO_WM_BEAUTIFY_FLAG" val="#wm#"/>
  <p:tag name="KSO_WM_TEMPLATE_CATEGORY" val="diagram"/>
  <p:tag name="KSO_WM_TEMPLATE_INDEX" val="20200864"/>
  <p:tag name="KSO_WM_SLIDE_LAYOUT" val="a_f"/>
  <p:tag name="KSO_WM_SLIDE_LAYOUT_CNT" val="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26.0},&quot;minSize&quot;:{&quot;size1&quot;:26.0},&quot;maxSize&quot;:{&quot;size1&quot;:26.0},&quot;edge&quot;:{&quot;left&quot;:true,&quot;top&quot;:true,&quot;right&quot;:true,&quot;bottom&quot;:true},&quot;backgroundInfo&quot;:[{&quot;type&quot;:&quot;general&quot;,&quot;left&quot;:0.0,&quot;top&quot;:0.0,&quot;right&quot;:0.0,&quot;bottom&quot;:0.0},{&quot;type&quot;:&quot;frame&quot;,&quot;left&quot;:0.0,&quot;top&quot;:0.0,&quot;right&quot;:0.0,&quot;bottom&quot;:0.0}],&quot;subLayout&quot;:[{&quot;direction&quot;:0,&quot;horizontalAlign&quot;:0,&quot;verticalAlign&quot;:1,&quot;type&quot;:0,&quot;diagramDirection&quot;:0,&quot;canSetOverLayout&quot;:0,&quot;isOverLayout&quot;:0,&quot;margin&quot;:{&quot;left&quot;:1.69,&quot;top&quot;:1.319,&quot;right&quot;:1.69,&quot;bottom&quot;:0.163},&quot;edge&quot;:{&quot;left&quot;:true,&quot;top&quot;:true,&quot;right&quot;:true,&quot;bottom&quot;:false}},{&quot;direction&quot;:0,&quot;horizontalAlign&quot;:0,&quot;verticalAlign&quot;:1,&quot;type&quot;:0,&quot;diagramDirection&quot;:0,&quot;canSetOverLayout&quot;:0,&quot;isOverLayout&quot;:0,&quot;margin&quot;:{&quot;left&quot;:1.69,&quot;top&quot;:0.026,&quot;right&quot;:1.69,&quot;bottom&quot;:1.69},&quot;edge&quot;:{&quot;left&quot;:true,&quot;top&quot;:false,&quot;right&quot;:true,&quot;bottom&quot;:true}}]}"/>
  <p:tag name="KSO_WM_SLIDE_CAN_ADD_NAVIGATION" val="1"/>
  <p:tag name="KSO_WM_SLIDE_BACKGROUND" val="[&quot;general&quot;,&quot;frame&quot;]"/>
  <p:tag name="KSO_WM_SLIDE_RATIO" val="1.777778"/>
  <p:tag name="KSO_WM_TEMPLATE_MASTER_TYPE" val="0"/>
  <p:tag name="KSO_WM_TEMPLATE_COLOR_TYPE" val="1"/>
</p:tagLst>
</file>

<file path=ppt/tags/tag39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5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64_1*f*1"/>
  <p:tag name="KSO_WM_TEMPLATE_CATEGORY" val="diagram"/>
  <p:tag name="KSO_WM_TEMPLATE_INDEX" val="20200864"/>
  <p:tag name="KSO_WM_UNIT_LAYERLEVEL" val="1"/>
  <p:tag name="KSO_WM_TAG_VERSION" val="1.0"/>
  <p:tag name="KSO_WM_BEAUTIFY_FLAG" val="#wm#"/>
  <p:tag name="KSO_WM_UNIT_DEFAULT_FONT" val="14;18;2"/>
  <p:tag name="KSO_WM_UNIT_BLOCK" val="0"/>
  <p:tag name="KSO_WM_UNIT_PLACING_PICTURE_MD4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9341_1*i*1"/>
  <p:tag name="KSO_WM_TEMPLATE_CATEGORY" val="diagram"/>
  <p:tag name="KSO_WM_TEMPLATE_INDEX" val="2020934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}"/>
  <p:tag name="KSO_WM_UNIT_DEC_AREA_ID" val="544e3ac726024a87a4e983faf016091e"/>
  <p:tag name="KSO_WM_CHIP_GROUPID" val="5eedbca6fa6683b8872baa7d"/>
  <p:tag name="KSO_WM_CHIP_XID" val="5eedbca6fa6683b8872baa7e"/>
  <p:tag name="KSO_WM_UNIT_TEXT_FILL_FORE_SCHEMECOLOR_INDEX_BRIGHTNESS" val="0"/>
  <p:tag name="KSO_WM_UNIT_TEXT_FILL_FORE_SCHEMECOLOR_INDEX" val="2"/>
  <p:tag name="KSO_WM_UNIT_TEXT_FILL_TYPE" val="1"/>
  <p:tag name="KSO_WM_UNIT_VALUE" val="675"/>
  <p:tag name="KSO_WM_TEMPLATE_ASSEMBLE_XID" val="5f15026e8050c250ba65d231"/>
  <p:tag name="KSO_WM_TEMPLATE_ASSEMBLE_GROUPID" val="5f15026e8050c250ba65d231"/>
</p:tagLst>
</file>

<file path=ppt/tags/tag40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64_1*a*1"/>
  <p:tag name="KSO_WM_TEMPLATE_CATEGORY" val="diagram"/>
  <p:tag name="KSO_WM_TEMPLATE_INDEX" val="20200864"/>
  <p:tag name="KSO_WM_UNIT_LAYERLEVEL" val="1"/>
  <p:tag name="KSO_WM_TAG_VERSION" val="1.0"/>
  <p:tag name="KSO_WM_BEAUTIFY_FLAG" val="#wm#"/>
  <p:tag name="KSO_WM_UNIT_DEFAULT_FONT" val="32;36;4"/>
  <p:tag name="KSO_WM_UNIT_BLOCK" val="0"/>
  <p:tag name="KSO_WM_UNIT_ISNUMDGMTITLE" val="0"/>
  <p:tag name="KSO_WM_UNIT_PLACING_PICTURE_MD4" val="0"/>
</p:tagLst>
</file>

<file path=ppt/tags/tag41.xml><?xml version="1.0" encoding="utf-8"?>
<p:tagLst xmlns:p="http://schemas.openxmlformats.org/presentationml/2006/main">
  <p:tag name="KSO_WM_SLIDE_ID" val="diagram20200864_1"/>
  <p:tag name="KSO_WM_TEMPLATE_SUBCATEGORY" val="11"/>
  <p:tag name="KSO_WM_SLIDE_TYPE" val="text"/>
  <p:tag name="KSO_WM_SLIDE_SUBTYPE" val="pureTxt"/>
  <p:tag name="KSO_WM_SLIDE_ITEM_CNT" val="0"/>
  <p:tag name="KSO_WM_SLIDE_INDEX" val="1"/>
  <p:tag name="KSO_WM_UNIT_SHOW_EDIT_AREA_INDICATION" val="1"/>
  <p:tag name="KSO_WM_SLIDE_SIZE" val="864*454"/>
  <p:tag name="KSO_WM_SLIDE_POSITION" val="47*37"/>
  <p:tag name="KSO_WM_TAG_VERSION" val="1.0"/>
  <p:tag name="KSO_WM_BEAUTIFY_FLAG" val="#wm#"/>
  <p:tag name="KSO_WM_TEMPLATE_CATEGORY" val="diagram"/>
  <p:tag name="KSO_WM_TEMPLATE_INDEX" val="20200864"/>
  <p:tag name="KSO_WM_SLIDE_LAYOUT" val="a_f"/>
  <p:tag name="KSO_WM_SLIDE_LAYOUT_CNT" val="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26.0},&quot;minSize&quot;:{&quot;size1&quot;:26.0},&quot;maxSize&quot;:{&quot;size1&quot;:26.0},&quot;edge&quot;:{&quot;left&quot;:true,&quot;top&quot;:true,&quot;right&quot;:true,&quot;bottom&quot;:true},&quot;backgroundInfo&quot;:[{&quot;type&quot;:&quot;general&quot;,&quot;left&quot;:0.0,&quot;top&quot;:0.0,&quot;right&quot;:0.0,&quot;bottom&quot;:0.0},{&quot;type&quot;:&quot;frame&quot;,&quot;left&quot;:0.0,&quot;top&quot;:0.0,&quot;right&quot;:0.0,&quot;bottom&quot;:0.0}],&quot;subLayout&quot;:[{&quot;direction&quot;:0,&quot;horizontalAlign&quot;:0,&quot;verticalAlign&quot;:1,&quot;type&quot;:0,&quot;diagramDirection&quot;:0,&quot;canSetOverLayout&quot;:0,&quot;isOverLayout&quot;:0,&quot;margin&quot;:{&quot;left&quot;:1.69,&quot;top&quot;:1.319,&quot;right&quot;:1.69,&quot;bottom&quot;:0.163},&quot;edge&quot;:{&quot;left&quot;:true,&quot;top&quot;:true,&quot;right&quot;:true,&quot;bottom&quot;:false}},{&quot;direction&quot;:0,&quot;horizontalAlign&quot;:0,&quot;verticalAlign&quot;:1,&quot;type&quot;:0,&quot;diagramDirection&quot;:0,&quot;canSetOverLayout&quot;:0,&quot;isOverLayout&quot;:0,&quot;margin&quot;:{&quot;left&quot;:1.69,&quot;top&quot;:0.026,&quot;right&quot;:1.69,&quot;bottom&quot;:1.69},&quot;edge&quot;:{&quot;left&quot;:true,&quot;top&quot;:false,&quot;right&quot;:true,&quot;bottom&quot;:true}}]}"/>
  <p:tag name="KSO_WM_SLIDE_CAN_ADD_NAVIGATION" val="1"/>
  <p:tag name="KSO_WM_SLIDE_BACKGROUND" val="[&quot;general&quot;,&quot;frame&quot;]"/>
  <p:tag name="KSO_WM_SLIDE_RATIO" val="1.777778"/>
  <p:tag name="KSO_WM_TEMPLATE_MASTER_TYPE" val="0"/>
  <p:tag name="KSO_WM_TEMPLATE_COLOR_TYPE" val="1"/>
</p:tagLst>
</file>

<file path=ppt/tags/tag42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64_1*a*1"/>
  <p:tag name="KSO_WM_TEMPLATE_CATEGORY" val="diagram"/>
  <p:tag name="KSO_WM_TEMPLATE_INDEX" val="20200864"/>
  <p:tag name="KSO_WM_UNIT_LAYERLEVEL" val="1"/>
  <p:tag name="KSO_WM_TAG_VERSION" val="1.0"/>
  <p:tag name="KSO_WM_BEAUTIFY_FLAG" val="#wm#"/>
  <p:tag name="KSO_WM_UNIT_DEFAULT_FONT" val="32;36;4"/>
  <p:tag name="KSO_WM_UNIT_BLOCK" val="0"/>
  <p:tag name="KSO_WM_UNIT_ISNUMDGMTITLE" val="0"/>
  <p:tag name="KSO_WM_UNIT_PLACING_PICTURE_MD4" val="0"/>
</p:tagLst>
</file>

<file path=ppt/tags/tag43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64_1*a*1"/>
  <p:tag name="KSO_WM_TEMPLATE_CATEGORY" val="diagram"/>
  <p:tag name="KSO_WM_TEMPLATE_INDEX" val="20200864"/>
  <p:tag name="KSO_WM_UNIT_LAYERLEVEL" val="1"/>
  <p:tag name="KSO_WM_TAG_VERSION" val="1.0"/>
  <p:tag name="KSO_WM_BEAUTIFY_FLAG" val="#wm#"/>
  <p:tag name="KSO_WM_UNIT_DEFAULT_FONT" val="32;36;4"/>
  <p:tag name="KSO_WM_UNIT_BLOCK" val="0"/>
  <p:tag name="KSO_WM_UNIT_ISNUMDGMTITLE" val="0"/>
  <p:tag name="KSO_WM_UNIT_PLACING_PICTURE_MD4" val="0"/>
</p:tagLst>
</file>

<file path=ppt/tags/tag44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64_1*a*1"/>
  <p:tag name="KSO_WM_TEMPLATE_CATEGORY" val="diagram"/>
  <p:tag name="KSO_WM_TEMPLATE_INDEX" val="20200864"/>
  <p:tag name="KSO_WM_UNIT_LAYERLEVEL" val="1"/>
  <p:tag name="KSO_WM_TAG_VERSION" val="1.0"/>
  <p:tag name="KSO_WM_BEAUTIFY_FLAG" val="#wm#"/>
  <p:tag name="KSO_WM_UNIT_DEFAULT_FONT" val="32;36;4"/>
  <p:tag name="KSO_WM_UNIT_BLOCK" val="0"/>
  <p:tag name="KSO_WM_UNIT_ISNUMDGMTITLE" val="0"/>
  <p:tag name="KSO_WM_UNIT_PLACING_PICTURE_MD4" val="0"/>
</p:tagLst>
</file>

<file path=ppt/tags/tag45.xml><?xml version="1.0" encoding="utf-8"?>
<p:tagLst xmlns:p="http://schemas.openxmlformats.org/presentationml/2006/main">
  <p:tag name="KSO_WM_UNIT_ISCONTENTSTITLE" val="0"/>
  <p:tag name="KSO_WM_UNIT_ISNUMDGMTITLE" val="0"/>
  <p:tag name="KSO_WM_UNIT_PRESET_TEXT" val="人事管理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01393_1*a*1"/>
  <p:tag name="KSO_WM_TEMPLATE_CATEGORY" val="diagram"/>
  <p:tag name="KSO_WM_TEMPLATE_INDEX" val="20201393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01393_1*l_h_i*1_1_2"/>
  <p:tag name="KSO_WM_TEMPLATE_CATEGORY" val="diagram"/>
  <p:tag name="KSO_WM_TEMPLATE_INDEX" val="2020139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1393_1*l_h_i*1_1_1"/>
  <p:tag name="KSO_WM_TEMPLATE_CATEGORY" val="diagram"/>
  <p:tag name="KSO_WM_TEMPLATE_INDEX" val="20201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01393_1*l_h_i*1_2_2"/>
  <p:tag name="KSO_WM_TEMPLATE_CATEGORY" val="diagram"/>
  <p:tag name="KSO_WM_TEMPLATE_INDEX" val="2020139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6"/>
  <p:tag name="KSO_WM_UNIT_LINE_FILL_TYPE" val="2"/>
  <p:tag name="KSO_WM_UNIT_TEXT_FILL_FORE_SCHEMECOLOR_INDEX" val="5"/>
  <p:tag name="KSO_WM_UNIT_TEXT_FILL_TYPE" val="1"/>
  <p:tag name="KSO_WM_UNIT_USESOURCEFORMAT_APPLY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01393_1*l_h_i*1_2_3"/>
  <p:tag name="KSO_WM_TEMPLATE_CATEGORY" val="diagram"/>
  <p:tag name="KSO_WM_TEMPLATE_INDEX" val="2020139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5.xml><?xml version="1.0" encoding="utf-8"?>
<p:tagLst xmlns:p="http://schemas.openxmlformats.org/presentationml/2006/main">
  <p:tag name="KSO_WM_UNIT_BLOCK" val="0"/>
  <p:tag name="KSO_WM_UNIT_SM_LIMIT_TYPE" val="1"/>
  <p:tag name="KSO_WM_UNIT_DEC_AREA_ID" val="e88a5d49eb4346cabb596b93a6e29a9c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9341_1*i*2"/>
  <p:tag name="KSO_WM_TEMPLATE_CATEGORY" val="diagram"/>
  <p:tag name="KSO_WM_TEMPLATE_INDEX" val="20209341"/>
  <p:tag name="KSO_WM_UNIT_LAYERLEVEL" val="1"/>
  <p:tag name="KSO_WM_TAG_VERSION" val="1.0"/>
  <p:tag name="KSO_WM_BEAUTIFY_FLAG" val="#wm#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dbca6fa6683b8872baa7d"/>
  <p:tag name="KSO_WM_CHIP_XID" val="5eedbca6fa6683b8872baa7e"/>
  <p:tag name="KSO_WM_TEMPLATE_ASSEMBLE_XID" val="5f15026e8050c250ba65d231"/>
  <p:tag name="KSO_WM_TEMPLATE_ASSEMBLE_GROUPID" val="5f15026e8050c250ba65d23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1393_1*l_h_i*1_2_1"/>
  <p:tag name="KSO_WM_TEMPLATE_CATEGORY" val="diagram"/>
  <p:tag name="KSO_WM_TEMPLATE_INDEX" val="2020139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01393_1*l_h_i*1_1_3"/>
  <p:tag name="KSO_WM_TEMPLATE_CATEGORY" val="diagram"/>
  <p:tag name="KSO_WM_TEMPLATE_INDEX" val="202013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1393_1*l_h_i*1_3_1"/>
  <p:tag name="KSO_WM_TEMPLATE_CATEGORY" val="diagram"/>
  <p:tag name="KSO_WM_TEMPLATE_INDEX" val="2020139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PRESET_TEXT" val="人员招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01393_1*l_h_a*1_1_1"/>
  <p:tag name="KSO_WM_TEMPLATE_CATEGORY" val="diagram"/>
  <p:tag name="KSO_WM_TEMPLATE_INDEX" val="2020139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PRESET_TEXT" val="人员培训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01393_1*l_h_a*1_2_1"/>
  <p:tag name="KSO_WM_TEMPLATE_CATEGORY" val="diagram"/>
  <p:tag name="KSO_WM_TEMPLATE_INDEX" val="2020139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PRESET_TEXT" val="人员考核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01393_1*l_h_a*1_3_1"/>
  <p:tag name="KSO_WM_TEMPLATE_CATEGORY" val="diagram"/>
  <p:tag name="KSO_WM_TEMPLATE_INDEX" val="2020139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</p:tagLst>
</file>

<file path=ppt/tags/tag56.xml><?xml version="1.0" encoding="utf-8"?>
<p:tagLst xmlns:p="http://schemas.openxmlformats.org/presentationml/2006/main">
  <p:tag name="KSO_WM_UNIT_SUBTYPE" val="a"/>
  <p:tag name="KSO_WM_UNIT_PRESET_TEXT" val="按照公司岗位要求面试应聘人员。依据销售业绩及表现情况进行人员调岗、淘汰及更新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1393_1*l_h_f*1_1_1"/>
  <p:tag name="KSO_WM_TEMPLATE_CATEGORY" val="diagram"/>
  <p:tag name="KSO_WM_TEMPLATE_INDEX" val="2020139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7.xml><?xml version="1.0" encoding="utf-8"?>
<p:tagLst xmlns:p="http://schemas.openxmlformats.org/presentationml/2006/main">
  <p:tag name="KSO_WM_UNIT_SUBTYPE" val="a"/>
  <p:tag name="KSO_WM_UNIT_PRESET_TEXT" val="对新人进行岗前培训以及进行销售培训包括销售知识、技巧、标准化动作、企业文化及职业道德等"/>
  <p:tag name="KSO_WM_UNIT_NOCLEAR" val="0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1393_1*l_h_f*1_2_1"/>
  <p:tag name="KSO_WM_TEMPLATE_CATEGORY" val="diagram"/>
  <p:tag name="KSO_WM_TEMPLATE_INDEX" val="2020139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58.xml><?xml version="1.0" encoding="utf-8"?>
<p:tagLst xmlns:p="http://schemas.openxmlformats.org/presentationml/2006/main">
  <p:tag name="KSO_WM_SLIDE_ID" val="diagram20201393_1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1"/>
  <p:tag name="KSO_WM_SLIDE_SIZE" val="784.751*294.408"/>
  <p:tag name="KSO_WM_SLIDE_POSITION" val="97.7443*169.334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201393"/>
  <p:tag name="KSO_WM_SLIDE_LAYOUT" val="a_b_l"/>
  <p:tag name="KSO_WM_SLIDE_LAYOUT_CNT" val="1_1_1"/>
</p:tagLst>
</file>

<file path=ppt/tags/tag59.xml><?xml version="1.0" encoding="utf-8"?>
<p:tagLst xmlns:p="http://schemas.openxmlformats.org/presentationml/2006/main">
  <p:tag name="KSO_WM_UNIT_TABLE_BEAUTIFY" val="smartTable{2406531a-cf8c-4bfe-879a-7cd273ffb78a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9341_1*i*3"/>
  <p:tag name="KSO_WM_TEMPLATE_CATEGORY" val="diagram"/>
  <p:tag name="KSO_WM_TEMPLATE_INDEX" val="20209341"/>
  <p:tag name="KSO_WM_UNIT_LAYERLEVEL" val="1"/>
  <p:tag name="KSO_WM_TAG_VERSION" val="1.0"/>
  <p:tag name="KSO_WM_BEAUTIFY_FLAG" val="#wm#"/>
  <p:tag name="KSO_WM_UNIT_SM_LIMIT_TYPE" val="1"/>
  <p:tag name="KSO_WM_UNIT_BLOCK" val="0"/>
  <p:tag name="KSO_WM_UNIT_DEC_AREA_ID" val="a9c2b6eb11da47fb875a3341252664a3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dbca6fa6683b8872baa7d"/>
  <p:tag name="KSO_WM_CHIP_XID" val="5eedbca6fa6683b8872baa7e"/>
  <p:tag name="KSO_WM_UNIT_VALUE" val="20"/>
  <p:tag name="KSO_WM_TEMPLATE_ASSEMBLE_XID" val="5f15026e8050c250ba65d231"/>
  <p:tag name="KSO_WM_TEMPLATE_ASSEMBLE_GROUPID" val="5f15026e8050c250ba65d231"/>
</p:tagLst>
</file>

<file path=ppt/tags/tag60.xml><?xml version="1.0" encoding="utf-8"?>
<p:tagLst xmlns:p="http://schemas.openxmlformats.org/presentationml/2006/main">
  <p:tag name="KSO_WM_BEAUTIFY_FLAG" val="#wm#"/>
  <p:tag name="KSO_WM_TEMPLATE_CATEGORY" val="diagram"/>
  <p:tag name="KSO_WM_TEMPLATE_INDEX" val="20200864"/>
</p:tagLst>
</file>

<file path=ppt/tags/tag61.xml><?xml version="1.0" encoding="utf-8"?>
<p:tagLst xmlns:p="http://schemas.openxmlformats.org/presentationml/2006/main">
  <p:tag name="KSO_WM_UNIT_TABLE_BEAUTIFY" val="smartTable{ef782e5b-4e8d-46a6-b791-c2375215ec70}"/>
</p:tagLst>
</file>

<file path=ppt/tags/tag62.xml><?xml version="1.0" encoding="utf-8"?>
<p:tagLst xmlns:p="http://schemas.openxmlformats.org/presentationml/2006/main">
  <p:tag name="KSO_WM_BEAUTIFY_FLAG" val="#wm#"/>
  <p:tag name="KSO_WM_TEMPLATE_CATEGORY" val="diagram"/>
  <p:tag name="KSO_WM_TEMPLATE_INDEX" val="20200864"/>
</p:tagLst>
</file>

<file path=ppt/tags/tag63.xml><?xml version="1.0" encoding="utf-8"?>
<p:tagLst xmlns:p="http://schemas.openxmlformats.org/presentationml/2006/main">
  <p:tag name="KSO_WM_UNIT_PRESET_TEXT" val="点击输入正文"/>
  <p:tag name="KSO_WM_UNIT_NOCLEAR" val="0"/>
  <p:tag name="KSO_WM_UNIT_SHOW_EDIT_AREA_INDICATION" val="1"/>
  <p:tag name="KSO_WM_UNIT_VALUE" val="5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864_1*f*1"/>
  <p:tag name="KSO_WM_TEMPLATE_CATEGORY" val="diagram"/>
  <p:tag name="KSO_WM_TEMPLATE_INDEX" val="20200864"/>
  <p:tag name="KSO_WM_UNIT_LAYERLEVEL" val="1"/>
  <p:tag name="KSO_WM_TAG_VERSION" val="1.0"/>
  <p:tag name="KSO_WM_BEAUTIFY_FLAG" val="#wm#"/>
  <p:tag name="KSO_WM_UNIT_DEFAULT_FONT" val="14;18;2"/>
  <p:tag name="KSO_WM_UNIT_BLOCK" val="0"/>
  <p:tag name="KSO_WM_UNIT_PLACING_PICTURE_MD4" val="0"/>
</p:tagLst>
</file>

<file path=ppt/tags/tag64.xml><?xml version="1.0" encoding="utf-8"?>
<p:tagLst xmlns:p="http://schemas.openxmlformats.org/presentationml/2006/main">
  <p:tag name="KSO_WM_UNIT_ISCONTENTSTITLE" val="0"/>
  <p:tag name="KSO_WM_UNIT_PRESET_TEXT" val="点击输入大标题"/>
  <p:tag name="KSO_WM_UNIT_NOCLEAR" val="0"/>
  <p:tag name="KSO_WM_UNIT_SHOW_EDIT_AREA_INDICATION" val="1"/>
  <p:tag name="KSO_WM_UNIT_VALUE" val="5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864_1*a*1"/>
  <p:tag name="KSO_WM_TEMPLATE_CATEGORY" val="diagram"/>
  <p:tag name="KSO_WM_TEMPLATE_INDEX" val="20200864"/>
  <p:tag name="KSO_WM_UNIT_LAYERLEVEL" val="1"/>
  <p:tag name="KSO_WM_TAG_VERSION" val="1.0"/>
  <p:tag name="KSO_WM_BEAUTIFY_FLAG" val="#wm#"/>
  <p:tag name="KSO_WM_UNIT_DEFAULT_FONT" val="32;36;4"/>
  <p:tag name="KSO_WM_UNIT_BLOCK" val="0"/>
  <p:tag name="KSO_WM_UNIT_ISNUMDGMTITLE" val="0"/>
  <p:tag name="KSO_WM_UNIT_PLACING_PICTURE_MD4" val="0"/>
</p:tagLst>
</file>

<file path=ppt/tags/tag65.xml><?xml version="1.0" encoding="utf-8"?>
<p:tagLst xmlns:p="http://schemas.openxmlformats.org/presentationml/2006/main">
  <p:tag name="KSO_WM_SLIDE_ID" val="diagram20200864_1"/>
  <p:tag name="KSO_WM_TEMPLATE_SUBCATEGORY" val="11"/>
  <p:tag name="KSO_WM_SLIDE_TYPE" val="text"/>
  <p:tag name="KSO_WM_SLIDE_SUBTYPE" val="pureTxt"/>
  <p:tag name="KSO_WM_SLIDE_ITEM_CNT" val="0"/>
  <p:tag name="KSO_WM_SLIDE_INDEX" val="1"/>
  <p:tag name="KSO_WM_UNIT_SHOW_EDIT_AREA_INDICATION" val="1"/>
  <p:tag name="KSO_WM_SLIDE_SIZE" val="864*454"/>
  <p:tag name="KSO_WM_SLIDE_POSITION" val="47*37"/>
  <p:tag name="KSO_WM_TAG_VERSION" val="1.0"/>
  <p:tag name="KSO_WM_BEAUTIFY_FLAG" val="#wm#"/>
  <p:tag name="KSO_WM_TEMPLATE_CATEGORY" val="diagram"/>
  <p:tag name="KSO_WM_TEMPLATE_INDEX" val="20200864"/>
  <p:tag name="KSO_WM_SLIDE_LAYOUT" val="a_f"/>
  <p:tag name="KSO_WM_SLIDE_LAYOUT_CNT" val="1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26.0},&quot;minSize&quot;:{&quot;size1&quot;:26.0},&quot;maxSize&quot;:{&quot;size1&quot;:26.0},&quot;edge&quot;:{&quot;left&quot;:true,&quot;top&quot;:true,&quot;right&quot;:true,&quot;bottom&quot;:true},&quot;backgroundInfo&quot;:[{&quot;type&quot;:&quot;general&quot;,&quot;left&quot;:0.0,&quot;top&quot;:0.0,&quot;right&quot;:0.0,&quot;bottom&quot;:0.0},{&quot;type&quot;:&quot;frame&quot;,&quot;left&quot;:0.0,&quot;top&quot;:0.0,&quot;right&quot;:0.0,&quot;bottom&quot;:0.0}],&quot;subLayout&quot;:[{&quot;direction&quot;:0,&quot;horizontalAlign&quot;:0,&quot;verticalAlign&quot;:1,&quot;type&quot;:0,&quot;diagramDirection&quot;:0,&quot;canSetOverLayout&quot;:0,&quot;isOverLayout&quot;:0,&quot;margin&quot;:{&quot;left&quot;:1.69,&quot;top&quot;:1.319,&quot;right&quot;:1.69,&quot;bottom&quot;:0.163},&quot;edge&quot;:{&quot;left&quot;:true,&quot;top&quot;:true,&quot;right&quot;:true,&quot;bottom&quot;:false}},{&quot;direction&quot;:0,&quot;horizontalAlign&quot;:0,&quot;verticalAlign&quot;:1,&quot;type&quot;:0,&quot;diagramDirection&quot;:0,&quot;canSetOverLayout&quot;:0,&quot;isOverLayout&quot;:0,&quot;margin&quot;:{&quot;left&quot;:1.69,&quot;top&quot;:0.026,&quot;right&quot;:1.69,&quot;bottom&quot;:1.69},&quot;edge&quot;:{&quot;left&quot;:true,&quot;top&quot;:false,&quot;right&quot;:true,&quot;bottom&quot;:true}}]}"/>
  <p:tag name="KSO_WM_SLIDE_CAN_ADD_NAVIGATION" val="1"/>
  <p:tag name="KSO_WM_SLIDE_BACKGROUND" val="[&quot;general&quot;,&quot;frame&quot;]"/>
  <p:tag name="KSO_WM_SLIDE_RATIO" val="1.777778"/>
  <p:tag name="KSO_WM_TEMPLATE_MASTER_TYPE" val="0"/>
  <p:tag name="KSO_WM_TEMPLATE_COLOR_TYPE" val="1"/>
</p:tagLst>
</file>

<file path=ppt/tags/tag66.xml><?xml version="1.0" encoding="utf-8"?>
<p:tagLst xmlns:p="http://schemas.openxmlformats.org/presentationml/2006/main">
  <p:tag name="PA" val="v3.0.1"/>
</p:tagLst>
</file>

<file path=ppt/tags/tag67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9341_1*i*4"/>
  <p:tag name="KSO_WM_TEMPLATE_CATEGORY" val="diagram"/>
  <p:tag name="KSO_WM_TEMPLATE_INDEX" val="20209341"/>
  <p:tag name="KSO_WM_UNIT_LAYERLEVEL" val="1"/>
  <p:tag name="KSO_WM_TAG_VERSION" val="1.0"/>
  <p:tag name="KSO_WM_BEAUTIFY_FLAG" val="#wm#"/>
  <p:tag name="KSO_WM_UNIT_SM_LIMIT_TYPE" val="1"/>
  <p:tag name="KSO_WM_UNIT_BLOCK" val="0"/>
  <p:tag name="KSO_WM_UNIT_DEC_AREA_ID" val="30c65084b8f1453cb909e9c6048ae1c4"/>
  <p:tag name="KSO_WM_UNIT_DECORATE_INFO" val="{&quot;ReferentInfo&quot;:{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}"/>
  <p:tag name="KSO_WM_CHIP_GROUPID" val="5eedbca6fa6683b8872baa7d"/>
  <p:tag name="KSO_WM_CHIP_XID" val="5eedbca6fa6683b8872baa7e"/>
  <p:tag name="KSO_WM_UNIT_TEXT_FILL_FORE_SCHEMECOLOR_INDEX_BRIGHTNESS" val="0"/>
  <p:tag name="KSO_WM_UNIT_TEXT_FILL_FORE_SCHEMECOLOR_INDEX" val="14"/>
  <p:tag name="KSO_WM_UNIT_TEXT_FILL_TYPE" val="1"/>
  <p:tag name="KSO_WM_UNIT_VALUE" val="3"/>
  <p:tag name="KSO_WM_TEMPLATE_ASSEMBLE_XID" val="5f15026e8050c250ba65d231"/>
  <p:tag name="KSO_WM_TEMPLATE_ASSEMBLE_GROUPID" val="5f15026e8050c250ba65d23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9341_1*i*5"/>
  <p:tag name="KSO_WM_TEMPLATE_CATEGORY" val="diagram"/>
  <p:tag name="KSO_WM_TEMPLATE_INDEX" val="20209341"/>
  <p:tag name="KSO_WM_UNIT_LAYERLEVEL" val="1"/>
  <p:tag name="KSO_WM_TAG_VERSION" val="1.0"/>
  <p:tag name="KSO_WM_BEAUTIFY_FLAG" val="#wm#"/>
  <p:tag name="KSO_WM_UNIT_BLOCK" val="0"/>
  <p:tag name="KSO_WM_UNIT_SM_LIMIT_TYPE" val="2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0ff52a713f394cb3ba9f06c6addff420&quot;,&quot;X&quot;:{&quot;Pos&quot;:1},&quot;Y&quot;:{&quot;Pos&quot;:1}}}"/>
  <p:tag name="KSO_WM_UNIT_DEC_AREA_ID" val="d852f97db885481ba721fcdb682111f1"/>
  <p:tag name="KSO_WM_CHIP_GROUPID" val="5eedbca6fa6683b8872baa7d"/>
  <p:tag name="KSO_WM_CHIP_XID" val="5eedbca6fa6683b8872baa7e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VALUE" val="480"/>
  <p:tag name="KSO_WM_TEMPLATE_ASSEMBLE_XID" val="5f15026e8050c250ba65d231"/>
  <p:tag name="KSO_WM_TEMPLATE_ASSEMBLE_GROUPID" val="5f15026e8050c250ba65d231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341_1*a*1"/>
  <p:tag name="KSO_WM_TEMPLATE_CATEGORY" val="diagram"/>
  <p:tag name="KSO_WM_TEMPLATE_INDEX" val="2020934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bb7a76bf3984217a554b75d2b71589d"/>
  <p:tag name="KSO_WM_ASSEMBLE_CHIP_INDEX" val="210acab9a52e41bea4e5cee460f766e6"/>
  <p:tag name="KSO_WM_UNIT_TEXT_FILL_FORE_SCHEMECOLOR_INDEX_BRIGHTNESS" val="0"/>
  <p:tag name="KSO_WM_UNIT_TEXT_FILL_FORE_SCHEMECOLOR_INDEX" val="13"/>
  <p:tag name="KSO_WM_UNIT_TEXT_FILL_TYPE" val="1"/>
  <p:tag name="KSO_WM_TEMPLATE_ASSEMBLE_XID" val="5f15026e8050c250ba65d231"/>
  <p:tag name="KSO_WM_TEMPLATE_ASSEMBLE_GROUPID" val="5f15026e8050c250ba65d231"/>
</p:tagLst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3175" cap="flat">
          <a:noFill/>
          <a:miter lim="400000"/>
        </a:ln>
      </a:spPr>
      <a:bodyPr rot="0" spcFirstLastPara="1" vertOverflow="overflow" horzOverflow="overflow" vert="horz" wrap="square" lIns="25400" tIns="25400" rIns="25400" bIns="25400" numCol="1" spcCol="38100" rtlCol="0" anchor="ctr" upright="0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12700" cap="flat">
          <a:solidFill>
            <a:srgbClr val="747676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3175" cap="flat">
          <a:noFill/>
          <a:miter lim="400000"/>
        </a:ln>
      </a:spPr>
      <a:bodyPr rot="0" spcFirstLastPara="1" vertOverflow="overflow" horzOverflow="overflow" vert="horz" wrap="square" lIns="25400" tIns="25400" rIns="25400" bIns="25400" numCol="1" spcCol="38100" rtlCol="0" anchor="ctr" upright="0">
        <a:spAutoFit/>
      </a:bodyPr>
      <a:lstStyle>
        <a:defPPr marL="0" marR="0" indent="0" algn="l" defTabSz="41275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defRPr kumimoji="0" sz="2000" b="0" i="1" u="none" strike="noStrike" cap="none" spc="19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3175" cap="flat">
          <a:noFill/>
          <a:miter lim="400000"/>
        </a:ln>
      </a:spPr>
      <a:bodyPr rot="0" spcFirstLastPara="1" vertOverflow="overflow" horzOverflow="overflow" vert="horz" wrap="square" lIns="25400" tIns="25400" rIns="25400" bIns="25400" numCol="1" spcCol="38100" rtlCol="0" anchor="ctr" upright="0">
        <a:spAutoFit/>
      </a:bodyPr>
      <a:lstStyle>
        <a:defPPr marL="0" marR="0" indent="0" algn="ctr" defTabSz="4127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12700" cap="flat">
          <a:solidFill>
            <a:srgbClr val="747676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3175" cap="flat">
          <a:noFill/>
          <a:miter lim="400000"/>
        </a:ln>
      </a:spPr>
      <a:bodyPr rot="0" spcFirstLastPara="1" vertOverflow="overflow" horzOverflow="overflow" vert="horz" wrap="square" lIns="25400" tIns="25400" rIns="25400" bIns="25400" numCol="1" spcCol="38100" rtlCol="0" anchor="ctr" upright="0">
        <a:spAutoFit/>
      </a:bodyPr>
      <a:lstStyle>
        <a:defPPr marL="0" marR="0" indent="0" algn="l" defTabSz="41275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defRPr kumimoji="0" sz="2000" b="0" i="1" u="none" strike="noStrike" cap="none" spc="19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9000</Words>
  <Application>WPS 演示</Application>
  <PresentationFormat/>
  <Paragraphs>441</Paragraphs>
  <Slides>42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67" baseType="lpstr">
      <vt:lpstr>Arial</vt:lpstr>
      <vt:lpstr>SimSun</vt:lpstr>
      <vt:lpstr>Wingdings</vt:lpstr>
      <vt:lpstr>Iowan Old Style</vt:lpstr>
      <vt:lpstr>Courier Std</vt:lpstr>
      <vt:lpstr>DIN Alternate</vt:lpstr>
      <vt:lpstr>DIN Condensed</vt:lpstr>
      <vt:lpstr>Zapf Dingbats</vt:lpstr>
      <vt:lpstr>Helvetica</vt:lpstr>
      <vt:lpstr>Baskerville</vt:lpstr>
      <vt:lpstr>Baskerville Old Face</vt:lpstr>
      <vt:lpstr>Helvetica Neue</vt:lpstr>
      <vt:lpstr>Microsoft YaHei</vt:lpstr>
      <vt:lpstr>Arial Unicode MS</vt:lpstr>
      <vt:lpstr>Wingdings</vt:lpstr>
      <vt:lpstr>Calibri</vt:lpstr>
      <vt:lpstr>Segoe UI</vt:lpstr>
      <vt:lpstr>Microsoft YaHei Light</vt:lpstr>
      <vt:lpstr>Calibri</vt:lpstr>
      <vt:lpstr>Calibri Light</vt:lpstr>
      <vt:lpstr>Source Sans Pro</vt:lpstr>
      <vt:lpstr>Roboto Thin</vt:lpstr>
      <vt:lpstr>Times New Roman</vt:lpstr>
      <vt:lpstr>New_Template9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1.1 About our university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CC</cp:lastModifiedBy>
  <cp:revision>3</cp:revision>
  <dcterms:created xsi:type="dcterms:W3CDTF">2020-08-10T07:14:13Z</dcterms:created>
  <dcterms:modified xsi:type="dcterms:W3CDTF">2020-08-10T09:27:18Z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