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7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8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7.xml" ContentType="application/vnd.openxmlformats-officedocument.presentationml.notesSlide+xml"/>
  <Override PartName="/ppt/tags/tag19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20.xml" ContentType="application/vnd.openxmlformats-officedocument.presentationml.tags+xml"/>
  <Override PartName="/ppt/notesSlides/notesSlide34.xml" ContentType="application/vnd.openxmlformats-officedocument.presentationml.notesSlide+xml"/>
  <Override PartName="/ppt/tags/tag21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22.xml" ContentType="application/vnd.openxmlformats-officedocument.presentationml.tags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17" r:id="rId2"/>
    <p:sldMasterId id="2147483732" r:id="rId3"/>
  </p:sldMasterIdLst>
  <p:notesMasterIdLst>
    <p:notesMasterId r:id="rId44"/>
  </p:notesMasterIdLst>
  <p:sldIdLst>
    <p:sldId id="291" r:id="rId4"/>
    <p:sldId id="506" r:id="rId5"/>
    <p:sldId id="258" r:id="rId6"/>
    <p:sldId id="280" r:id="rId7"/>
    <p:sldId id="512" r:id="rId8"/>
    <p:sldId id="274" r:id="rId9"/>
    <p:sldId id="294" r:id="rId10"/>
    <p:sldId id="302" r:id="rId11"/>
    <p:sldId id="275" r:id="rId12"/>
    <p:sldId id="508" r:id="rId13"/>
    <p:sldId id="509" r:id="rId14"/>
    <p:sldId id="510" r:id="rId15"/>
    <p:sldId id="511" r:id="rId16"/>
    <p:sldId id="316" r:id="rId17"/>
    <p:sldId id="310" r:id="rId18"/>
    <p:sldId id="313" r:id="rId19"/>
    <p:sldId id="312" r:id="rId20"/>
    <p:sldId id="317" r:id="rId21"/>
    <p:sldId id="304" r:id="rId22"/>
    <p:sldId id="373" r:id="rId23"/>
    <p:sldId id="404" r:id="rId24"/>
    <p:sldId id="423" r:id="rId25"/>
    <p:sldId id="429" r:id="rId26"/>
    <p:sldId id="376" r:id="rId27"/>
    <p:sldId id="513" r:id="rId28"/>
    <p:sldId id="428" r:id="rId29"/>
    <p:sldId id="412" r:id="rId30"/>
    <p:sldId id="262" r:id="rId31"/>
    <p:sldId id="367" r:id="rId32"/>
    <p:sldId id="405" r:id="rId33"/>
    <p:sldId id="420" r:id="rId34"/>
    <p:sldId id="427" r:id="rId35"/>
    <p:sldId id="426" r:id="rId36"/>
    <p:sldId id="406" r:id="rId37"/>
    <p:sldId id="422" r:id="rId38"/>
    <p:sldId id="397" r:id="rId39"/>
    <p:sldId id="417" r:id="rId40"/>
    <p:sldId id="398" r:id="rId41"/>
    <p:sldId id="364" r:id="rId42"/>
    <p:sldId id="365" r:id="rId43"/>
  </p:sldIdLst>
  <p:sldSz cx="12192000" cy="6858000"/>
  <p:notesSz cx="6858000" cy="9144000"/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9900"/>
    <a:srgbClr val="434F5A"/>
    <a:srgbClr val="009589"/>
    <a:srgbClr val="FFD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81611" autoAdjust="0"/>
  </p:normalViewPr>
  <p:slideViewPr>
    <p:cSldViewPr snapToGrid="0">
      <p:cViewPr varScale="1">
        <p:scale>
          <a:sx n="55" d="100"/>
          <a:sy n="55" d="100"/>
        </p:scale>
        <p:origin x="1060" y="3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92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DC164A-AEEF-F54A-8282-764871E49E8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456E03FD-33FA-6348-892E-4CD76166C10F}">
      <dgm:prSet phldrT="[文本]"/>
      <dgm:spPr>
        <a:solidFill>
          <a:srgbClr val="612D18">
            <a:alpha val="90000"/>
          </a:srgbClr>
        </a:solidFill>
      </dgm:spPr>
      <dgm:t>
        <a:bodyPr/>
        <a:lstStyle/>
        <a:p>
          <a:r>
            <a:rPr lang="en-US" altLang="zh-CN" b="1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Analysis</a:t>
          </a:r>
          <a:endParaRPr lang="zh-CN" altLang="en-US" b="1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9FFEAB08-5FA7-F54D-AAB3-928E863F5FDC}" type="parTrans" cxnId="{11C6204C-7A28-2F47-9EF6-2EFAA6780326}">
      <dgm:prSet/>
      <dgm:spPr/>
      <dgm:t>
        <a:bodyPr/>
        <a:lstStyle/>
        <a:p>
          <a:endParaRPr lang="zh-CN" altLang="en-US"/>
        </a:p>
      </dgm:t>
    </dgm:pt>
    <dgm:pt modelId="{5FA2960D-21D0-B447-8898-EB704D9A2B09}" type="sibTrans" cxnId="{11C6204C-7A28-2F47-9EF6-2EFAA6780326}">
      <dgm:prSet/>
      <dgm:spPr/>
      <dgm:t>
        <a:bodyPr/>
        <a:lstStyle/>
        <a:p>
          <a:endParaRPr lang="zh-CN" altLang="en-US"/>
        </a:p>
      </dgm:t>
    </dgm:pt>
    <dgm:pt modelId="{4EB9BB79-274A-B840-95E1-E7D14A9FE2DE}">
      <dgm:prSet phldrT="[文本]"/>
      <dgm:spPr>
        <a:solidFill>
          <a:srgbClr val="612D18"/>
        </a:solidFill>
      </dgm:spPr>
      <dgm:t>
        <a:bodyPr/>
        <a:lstStyle/>
        <a:p>
          <a:r>
            <a:rPr lang="en-US" altLang="zh-CN" b="1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Venn</a:t>
          </a:r>
          <a:r>
            <a:rPr lang="zh-CN" altLang="en-US" b="1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altLang="zh-CN" b="1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diagram</a:t>
          </a:r>
          <a:endParaRPr lang="zh-CN" altLang="en-US" b="1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876482E8-6C91-6440-9232-0E3A4184FA83}" type="parTrans" cxnId="{273ABD0E-26D4-0348-BD58-40892E0E6330}">
      <dgm:prSet/>
      <dgm:spPr/>
      <dgm:t>
        <a:bodyPr/>
        <a:lstStyle/>
        <a:p>
          <a:endParaRPr lang="zh-CN" altLang="en-US"/>
        </a:p>
      </dgm:t>
    </dgm:pt>
    <dgm:pt modelId="{9DBBD268-14C0-E244-A59D-3BFF07B6F9A4}" type="sibTrans" cxnId="{273ABD0E-26D4-0348-BD58-40892E0E6330}">
      <dgm:prSet/>
      <dgm:spPr/>
      <dgm:t>
        <a:bodyPr/>
        <a:lstStyle/>
        <a:p>
          <a:endParaRPr lang="zh-CN" altLang="en-US"/>
        </a:p>
      </dgm:t>
    </dgm:pt>
    <dgm:pt modelId="{293D00B6-D7EE-1549-A65D-A845F4C818A3}">
      <dgm:prSet phldrT="[文本]"/>
      <dgm:spPr>
        <a:solidFill>
          <a:srgbClr val="612D18"/>
        </a:solidFill>
      </dgm:spPr>
      <dgm:t>
        <a:bodyPr/>
        <a:lstStyle/>
        <a:p>
          <a:r>
            <a:rPr lang="en-US" altLang="zh-CN" b="1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Presentation</a:t>
          </a:r>
          <a:endParaRPr lang="zh-CN" altLang="en-US" b="1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C42CDA5B-D3D2-1E4F-8A46-0F81384ECFC4}" type="parTrans" cxnId="{78805414-E117-8A4A-8895-46C4E84A044C}">
      <dgm:prSet/>
      <dgm:spPr/>
      <dgm:t>
        <a:bodyPr/>
        <a:lstStyle/>
        <a:p>
          <a:endParaRPr lang="zh-CN" altLang="en-US"/>
        </a:p>
      </dgm:t>
    </dgm:pt>
    <dgm:pt modelId="{677908AE-BC93-0044-8F1E-A6C335D3DBBE}" type="sibTrans" cxnId="{78805414-E117-8A4A-8895-46C4E84A044C}">
      <dgm:prSet/>
      <dgm:spPr/>
      <dgm:t>
        <a:bodyPr/>
        <a:lstStyle/>
        <a:p>
          <a:endParaRPr lang="zh-CN" altLang="en-US"/>
        </a:p>
      </dgm:t>
    </dgm:pt>
    <dgm:pt modelId="{A526E6FE-FA51-4942-B975-D25704E30A54}" type="pres">
      <dgm:prSet presAssocID="{E1DC164A-AEEF-F54A-8282-764871E49E86}" presName="linearFlow" presStyleCnt="0">
        <dgm:presLayoutVars>
          <dgm:dir/>
          <dgm:resizeHandles val="exact"/>
        </dgm:presLayoutVars>
      </dgm:prSet>
      <dgm:spPr/>
    </dgm:pt>
    <dgm:pt modelId="{C3170C83-2EF8-E54B-891B-F211B5B2AE86}" type="pres">
      <dgm:prSet presAssocID="{456E03FD-33FA-6348-892E-4CD76166C10F}" presName="composite" presStyleCnt="0"/>
      <dgm:spPr/>
    </dgm:pt>
    <dgm:pt modelId="{8D0F7A3C-9CAC-E94A-8336-F184E1F0099B}" type="pres">
      <dgm:prSet presAssocID="{456E03FD-33FA-6348-892E-4CD76166C10F}" presName="imgShp" presStyleLbl="fgImgPlace1" presStyleIdx="0" presStyleCnt="3"/>
      <dgm:spPr>
        <a:solidFill>
          <a:srgbClr val="EAA67A"/>
        </a:solidFill>
        <a:ln>
          <a:solidFill>
            <a:srgbClr val="EAA67A"/>
          </a:solidFill>
        </a:ln>
      </dgm:spPr>
    </dgm:pt>
    <dgm:pt modelId="{ED148648-0DEA-964A-BD29-6EA31161DF58}" type="pres">
      <dgm:prSet presAssocID="{456E03FD-33FA-6348-892E-4CD76166C10F}" presName="txShp" presStyleLbl="node1" presStyleIdx="0" presStyleCnt="3">
        <dgm:presLayoutVars>
          <dgm:bulletEnabled val="1"/>
        </dgm:presLayoutVars>
      </dgm:prSet>
      <dgm:spPr/>
    </dgm:pt>
    <dgm:pt modelId="{DDE9C607-8E0B-0449-BCB1-9E0EFA574DAD}" type="pres">
      <dgm:prSet presAssocID="{5FA2960D-21D0-B447-8898-EB704D9A2B09}" presName="spacing" presStyleCnt="0"/>
      <dgm:spPr/>
    </dgm:pt>
    <dgm:pt modelId="{9D25DEB4-FCDA-7A4E-9684-CD05CFAF7115}" type="pres">
      <dgm:prSet presAssocID="{4EB9BB79-274A-B840-95E1-E7D14A9FE2DE}" presName="composite" presStyleCnt="0"/>
      <dgm:spPr/>
    </dgm:pt>
    <dgm:pt modelId="{231EA914-661E-DE4C-A8CE-A55D8006D42B}" type="pres">
      <dgm:prSet presAssocID="{4EB9BB79-274A-B840-95E1-E7D14A9FE2DE}" presName="imgShp" presStyleLbl="fgImgPlace1" presStyleIdx="1" presStyleCnt="3"/>
      <dgm:spPr>
        <a:solidFill>
          <a:srgbClr val="EAA67A"/>
        </a:solidFill>
      </dgm:spPr>
    </dgm:pt>
    <dgm:pt modelId="{CF6A7F56-F62E-924B-8B3C-8BD386389A0B}" type="pres">
      <dgm:prSet presAssocID="{4EB9BB79-274A-B840-95E1-E7D14A9FE2DE}" presName="txShp" presStyleLbl="node1" presStyleIdx="1" presStyleCnt="3">
        <dgm:presLayoutVars>
          <dgm:bulletEnabled val="1"/>
        </dgm:presLayoutVars>
      </dgm:prSet>
      <dgm:spPr/>
    </dgm:pt>
    <dgm:pt modelId="{492DE768-4289-F540-B5A7-D2CAF45EBB3D}" type="pres">
      <dgm:prSet presAssocID="{9DBBD268-14C0-E244-A59D-3BFF07B6F9A4}" presName="spacing" presStyleCnt="0"/>
      <dgm:spPr/>
    </dgm:pt>
    <dgm:pt modelId="{7804F010-86B2-8C47-9E7C-812C96CD044A}" type="pres">
      <dgm:prSet presAssocID="{293D00B6-D7EE-1549-A65D-A845F4C818A3}" presName="composite" presStyleCnt="0"/>
      <dgm:spPr/>
    </dgm:pt>
    <dgm:pt modelId="{353F263B-217E-3B49-889B-51659F49F8E0}" type="pres">
      <dgm:prSet presAssocID="{293D00B6-D7EE-1549-A65D-A845F4C818A3}" presName="imgShp" presStyleLbl="fgImgPlace1" presStyleIdx="2" presStyleCnt="3"/>
      <dgm:spPr>
        <a:solidFill>
          <a:srgbClr val="EAA67A"/>
        </a:solidFill>
      </dgm:spPr>
    </dgm:pt>
    <dgm:pt modelId="{6909524C-658C-4041-8F9A-DE05A9693D95}" type="pres">
      <dgm:prSet presAssocID="{293D00B6-D7EE-1549-A65D-A845F4C818A3}" presName="txShp" presStyleLbl="node1" presStyleIdx="2" presStyleCnt="3">
        <dgm:presLayoutVars>
          <dgm:bulletEnabled val="1"/>
        </dgm:presLayoutVars>
      </dgm:prSet>
      <dgm:spPr/>
    </dgm:pt>
  </dgm:ptLst>
  <dgm:cxnLst>
    <dgm:cxn modelId="{273ABD0E-26D4-0348-BD58-40892E0E6330}" srcId="{E1DC164A-AEEF-F54A-8282-764871E49E86}" destId="{4EB9BB79-274A-B840-95E1-E7D14A9FE2DE}" srcOrd="1" destOrd="0" parTransId="{876482E8-6C91-6440-9232-0E3A4184FA83}" sibTransId="{9DBBD268-14C0-E244-A59D-3BFF07B6F9A4}"/>
    <dgm:cxn modelId="{78805414-E117-8A4A-8895-46C4E84A044C}" srcId="{E1DC164A-AEEF-F54A-8282-764871E49E86}" destId="{293D00B6-D7EE-1549-A65D-A845F4C818A3}" srcOrd="2" destOrd="0" parTransId="{C42CDA5B-D3D2-1E4F-8A46-0F81384ECFC4}" sibTransId="{677908AE-BC93-0044-8F1E-A6C335D3DBBE}"/>
    <dgm:cxn modelId="{2342593F-0F04-CD4E-8CA8-540EDE73A82F}" type="presOf" srcId="{293D00B6-D7EE-1549-A65D-A845F4C818A3}" destId="{6909524C-658C-4041-8F9A-DE05A9693D95}" srcOrd="0" destOrd="0" presId="urn:microsoft.com/office/officeart/2005/8/layout/vList3"/>
    <dgm:cxn modelId="{A0E83860-6AF3-E448-9E94-66D826F25976}" type="presOf" srcId="{E1DC164A-AEEF-F54A-8282-764871E49E86}" destId="{A526E6FE-FA51-4942-B975-D25704E30A54}" srcOrd="0" destOrd="0" presId="urn:microsoft.com/office/officeart/2005/8/layout/vList3"/>
    <dgm:cxn modelId="{11C6204C-7A28-2F47-9EF6-2EFAA6780326}" srcId="{E1DC164A-AEEF-F54A-8282-764871E49E86}" destId="{456E03FD-33FA-6348-892E-4CD76166C10F}" srcOrd="0" destOrd="0" parTransId="{9FFEAB08-5FA7-F54D-AAB3-928E863F5FDC}" sibTransId="{5FA2960D-21D0-B447-8898-EB704D9A2B09}"/>
    <dgm:cxn modelId="{7CB97EB1-7D32-9A4D-B719-E9AFEFBADA64}" type="presOf" srcId="{456E03FD-33FA-6348-892E-4CD76166C10F}" destId="{ED148648-0DEA-964A-BD29-6EA31161DF58}" srcOrd="0" destOrd="0" presId="urn:microsoft.com/office/officeart/2005/8/layout/vList3"/>
    <dgm:cxn modelId="{F4F5EFB7-9549-8445-9467-F0B7C22F017A}" type="presOf" srcId="{4EB9BB79-274A-B840-95E1-E7D14A9FE2DE}" destId="{CF6A7F56-F62E-924B-8B3C-8BD386389A0B}" srcOrd="0" destOrd="0" presId="urn:microsoft.com/office/officeart/2005/8/layout/vList3"/>
    <dgm:cxn modelId="{1D0B14FE-7C22-6A47-8C96-F1423A59CF1A}" type="presParOf" srcId="{A526E6FE-FA51-4942-B975-D25704E30A54}" destId="{C3170C83-2EF8-E54B-891B-F211B5B2AE86}" srcOrd="0" destOrd="0" presId="urn:microsoft.com/office/officeart/2005/8/layout/vList3"/>
    <dgm:cxn modelId="{683C7014-57BA-BA44-91D8-DEE75C5AB5F8}" type="presParOf" srcId="{C3170C83-2EF8-E54B-891B-F211B5B2AE86}" destId="{8D0F7A3C-9CAC-E94A-8336-F184E1F0099B}" srcOrd="0" destOrd="0" presId="urn:microsoft.com/office/officeart/2005/8/layout/vList3"/>
    <dgm:cxn modelId="{722FCA59-DD3F-E64B-A64C-E38D62637006}" type="presParOf" srcId="{C3170C83-2EF8-E54B-891B-F211B5B2AE86}" destId="{ED148648-0DEA-964A-BD29-6EA31161DF58}" srcOrd="1" destOrd="0" presId="urn:microsoft.com/office/officeart/2005/8/layout/vList3"/>
    <dgm:cxn modelId="{99538189-A187-8C42-A08B-1C6E75BCB4CC}" type="presParOf" srcId="{A526E6FE-FA51-4942-B975-D25704E30A54}" destId="{DDE9C607-8E0B-0449-BCB1-9E0EFA574DAD}" srcOrd="1" destOrd="0" presId="urn:microsoft.com/office/officeart/2005/8/layout/vList3"/>
    <dgm:cxn modelId="{8F5638AF-1CFA-E84F-B97F-9CFA330A415E}" type="presParOf" srcId="{A526E6FE-FA51-4942-B975-D25704E30A54}" destId="{9D25DEB4-FCDA-7A4E-9684-CD05CFAF7115}" srcOrd="2" destOrd="0" presId="urn:microsoft.com/office/officeart/2005/8/layout/vList3"/>
    <dgm:cxn modelId="{EE909FE4-1EDE-9C4C-B744-B12E5F08BBC3}" type="presParOf" srcId="{9D25DEB4-FCDA-7A4E-9684-CD05CFAF7115}" destId="{231EA914-661E-DE4C-A8CE-A55D8006D42B}" srcOrd="0" destOrd="0" presId="urn:microsoft.com/office/officeart/2005/8/layout/vList3"/>
    <dgm:cxn modelId="{9C16898A-D44F-F544-BB30-99B12648376D}" type="presParOf" srcId="{9D25DEB4-FCDA-7A4E-9684-CD05CFAF7115}" destId="{CF6A7F56-F62E-924B-8B3C-8BD386389A0B}" srcOrd="1" destOrd="0" presId="urn:microsoft.com/office/officeart/2005/8/layout/vList3"/>
    <dgm:cxn modelId="{4EB064D6-B652-1E4B-B1F6-081922D0F2B8}" type="presParOf" srcId="{A526E6FE-FA51-4942-B975-D25704E30A54}" destId="{492DE768-4289-F540-B5A7-D2CAF45EBB3D}" srcOrd="3" destOrd="0" presId="urn:microsoft.com/office/officeart/2005/8/layout/vList3"/>
    <dgm:cxn modelId="{09F7C721-2500-DC45-8C5C-9301E110AFA2}" type="presParOf" srcId="{A526E6FE-FA51-4942-B975-D25704E30A54}" destId="{7804F010-86B2-8C47-9E7C-812C96CD044A}" srcOrd="4" destOrd="0" presId="urn:microsoft.com/office/officeart/2005/8/layout/vList3"/>
    <dgm:cxn modelId="{6AB27F42-3C43-2243-81FB-CCFE84E726C3}" type="presParOf" srcId="{7804F010-86B2-8C47-9E7C-812C96CD044A}" destId="{353F263B-217E-3B49-889B-51659F49F8E0}" srcOrd="0" destOrd="0" presId="urn:microsoft.com/office/officeart/2005/8/layout/vList3"/>
    <dgm:cxn modelId="{1C9BFC3B-FB1F-C149-8E20-D91159F43DCF}" type="presParOf" srcId="{7804F010-86B2-8C47-9E7C-812C96CD044A}" destId="{6909524C-658C-4041-8F9A-DE05A9693D9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148648-0DEA-964A-BD29-6EA31161DF58}">
      <dsp:nvSpPr>
        <dsp:cNvPr id="0" name=""/>
        <dsp:cNvSpPr/>
      </dsp:nvSpPr>
      <dsp:spPr>
        <a:xfrm rot="10800000">
          <a:off x="1443601" y="976"/>
          <a:ext cx="4583259" cy="1156684"/>
        </a:xfrm>
        <a:prstGeom prst="homePlate">
          <a:avLst/>
        </a:prstGeom>
        <a:solidFill>
          <a:srgbClr val="612D18">
            <a:alpha val="9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0066" tIns="133350" rIns="24892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500" b="1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Analysis</a:t>
          </a:r>
          <a:endParaRPr lang="zh-CN" altLang="en-US" sz="3500" b="1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10800000">
        <a:off x="1732772" y="976"/>
        <a:ext cx="4294088" cy="1156684"/>
      </dsp:txXfrm>
    </dsp:sp>
    <dsp:sp modelId="{8D0F7A3C-9CAC-E94A-8336-F184E1F0099B}">
      <dsp:nvSpPr>
        <dsp:cNvPr id="0" name=""/>
        <dsp:cNvSpPr/>
      </dsp:nvSpPr>
      <dsp:spPr>
        <a:xfrm>
          <a:off x="865258" y="976"/>
          <a:ext cx="1156684" cy="1156684"/>
        </a:xfrm>
        <a:prstGeom prst="ellipse">
          <a:avLst/>
        </a:prstGeom>
        <a:solidFill>
          <a:srgbClr val="EAA67A"/>
        </a:solidFill>
        <a:ln w="12700" cap="flat" cmpd="sng" algn="ctr">
          <a:solidFill>
            <a:srgbClr val="EAA67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6A7F56-F62E-924B-8B3C-8BD386389A0B}">
      <dsp:nvSpPr>
        <dsp:cNvPr id="0" name=""/>
        <dsp:cNvSpPr/>
      </dsp:nvSpPr>
      <dsp:spPr>
        <a:xfrm rot="10800000">
          <a:off x="1443601" y="1502940"/>
          <a:ext cx="4583259" cy="1156684"/>
        </a:xfrm>
        <a:prstGeom prst="homePlate">
          <a:avLst/>
        </a:prstGeom>
        <a:solidFill>
          <a:srgbClr val="612D1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0066" tIns="133350" rIns="24892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500" b="1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Venn</a:t>
          </a:r>
          <a:r>
            <a:rPr lang="zh-CN" altLang="en-US" sz="3500" b="1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altLang="zh-CN" sz="3500" b="1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diagram</a:t>
          </a:r>
          <a:endParaRPr lang="zh-CN" altLang="en-US" sz="3500" b="1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10800000">
        <a:off x="1732772" y="1502940"/>
        <a:ext cx="4294088" cy="1156684"/>
      </dsp:txXfrm>
    </dsp:sp>
    <dsp:sp modelId="{231EA914-661E-DE4C-A8CE-A55D8006D42B}">
      <dsp:nvSpPr>
        <dsp:cNvPr id="0" name=""/>
        <dsp:cNvSpPr/>
      </dsp:nvSpPr>
      <dsp:spPr>
        <a:xfrm>
          <a:off x="865258" y="1502940"/>
          <a:ext cx="1156684" cy="1156684"/>
        </a:xfrm>
        <a:prstGeom prst="ellipse">
          <a:avLst/>
        </a:prstGeom>
        <a:solidFill>
          <a:srgbClr val="EAA67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09524C-658C-4041-8F9A-DE05A9693D95}">
      <dsp:nvSpPr>
        <dsp:cNvPr id="0" name=""/>
        <dsp:cNvSpPr/>
      </dsp:nvSpPr>
      <dsp:spPr>
        <a:xfrm rot="10800000">
          <a:off x="1443601" y="3004904"/>
          <a:ext cx="4583259" cy="1156684"/>
        </a:xfrm>
        <a:prstGeom prst="homePlate">
          <a:avLst/>
        </a:prstGeom>
        <a:solidFill>
          <a:srgbClr val="612D1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0066" tIns="133350" rIns="24892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500" b="1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Presentation</a:t>
          </a:r>
          <a:endParaRPr lang="zh-CN" altLang="en-US" sz="3500" b="1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10800000">
        <a:off x="1732772" y="3004904"/>
        <a:ext cx="4294088" cy="1156684"/>
      </dsp:txXfrm>
    </dsp:sp>
    <dsp:sp modelId="{353F263B-217E-3B49-889B-51659F49F8E0}">
      <dsp:nvSpPr>
        <dsp:cNvPr id="0" name=""/>
        <dsp:cNvSpPr/>
      </dsp:nvSpPr>
      <dsp:spPr>
        <a:xfrm>
          <a:off x="865258" y="3004904"/>
          <a:ext cx="1156684" cy="1156684"/>
        </a:xfrm>
        <a:prstGeom prst="ellipse">
          <a:avLst/>
        </a:prstGeom>
        <a:solidFill>
          <a:srgbClr val="EAA67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926EF6-600D-4A30-ADF6-3C724CB45E3B}" type="datetimeFigureOut">
              <a:rPr lang="zh-CN" altLang="en-US" smtClean="0"/>
              <a:t>2020/8/8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0B769-EA29-45FE-903B-CF2C69C1A0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564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165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19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1009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269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7349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1820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04275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5932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9574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94899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94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ED96B-6651-43F6-B5FF-BE1A2E4A4DFC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B6E0F9-02B1-41A3-B7C4-BC62A70ABD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5486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7930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6782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496C1-6815-0842-A4BA-34688080CC4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5703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496C1-6815-0842-A4BA-34688080CC4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154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496C1-6815-0842-A4BA-34688080CC4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4994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496C1-6815-0842-A4BA-34688080CC4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3958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8854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496C1-6815-0842-A4BA-34688080CC4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5343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496C1-6815-0842-A4BA-34688080CC4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155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First, Learning context.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8716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496C1-6815-0842-A4BA-34688080CC4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6322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496C1-6815-0842-A4BA-34688080CC4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4771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496C1-6815-0842-A4BA-34688080CC4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0547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496C1-6815-0842-A4BA-34688080CC4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5812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zh-CN" altLang="en-US" sz="3600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layfair Display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496C1-6815-0842-A4BA-34688080CC4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9836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496C1-6815-0842-A4BA-34688080CC4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7320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496C1-6815-0842-A4BA-34688080CC4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5680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496C1-6815-0842-A4BA-34688080CC4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443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0058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089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987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900" dirty="0">
              <a:latin typeface="+mj-l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030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8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227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593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E3984816-17E8-4804-BD73-DA063AE4C85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Freeform 19">
            <a:extLst>
              <a:ext uri="{FF2B5EF4-FFF2-40B4-BE49-F238E27FC236}">
                <a16:creationId xmlns:a16="http://schemas.microsoft.com/office/drawing/2014/main" id="{58C1247A-E364-4EC7-8FB0-FB41E02D4C18}"/>
              </a:ext>
            </a:extLst>
          </p:cNvPr>
          <p:cNvSpPr>
            <a:spLocks/>
          </p:cNvSpPr>
          <p:nvPr userDrawn="1"/>
        </p:nvSpPr>
        <p:spPr bwMode="auto">
          <a:xfrm>
            <a:off x="3403600" y="1225550"/>
            <a:ext cx="4783138" cy="4745038"/>
          </a:xfrm>
          <a:custGeom>
            <a:avLst/>
            <a:gdLst>
              <a:gd name="T0" fmla="*/ 1670 w 2447"/>
              <a:gd name="T1" fmla="*/ 936 h 2431"/>
              <a:gd name="T2" fmla="*/ 1589 w 2447"/>
              <a:gd name="T3" fmla="*/ 956 h 2431"/>
              <a:gd name="T4" fmla="*/ 1552 w 2447"/>
              <a:gd name="T5" fmla="*/ 929 h 2431"/>
              <a:gd name="T6" fmla="*/ 1551 w 2447"/>
              <a:gd name="T7" fmla="*/ 928 h 2431"/>
              <a:gd name="T8" fmla="*/ 1423 w 2447"/>
              <a:gd name="T9" fmla="*/ 928 h 2431"/>
              <a:gd name="T10" fmla="*/ 1311 w 2447"/>
              <a:gd name="T11" fmla="*/ 1040 h 2431"/>
              <a:gd name="T12" fmla="*/ 1184 w 2447"/>
              <a:gd name="T13" fmla="*/ 1040 h 2431"/>
              <a:gd name="T14" fmla="*/ 1184 w 2447"/>
              <a:gd name="T15" fmla="*/ 912 h 2431"/>
              <a:gd name="T16" fmla="*/ 1551 w 2447"/>
              <a:gd name="T17" fmla="*/ 546 h 2431"/>
              <a:gd name="T18" fmla="*/ 1555 w 2447"/>
              <a:gd name="T19" fmla="*/ 423 h 2431"/>
              <a:gd name="T20" fmla="*/ 1555 w 2447"/>
              <a:gd name="T21" fmla="*/ 423 h 2431"/>
              <a:gd name="T22" fmla="*/ 1524 w 2447"/>
              <a:gd name="T23" fmla="*/ 380 h 2431"/>
              <a:gd name="T24" fmla="*/ 1543 w 2447"/>
              <a:gd name="T25" fmla="*/ 298 h 2431"/>
              <a:gd name="T26" fmla="*/ 1678 w 2447"/>
              <a:gd name="T27" fmla="*/ 163 h 2431"/>
              <a:gd name="T28" fmla="*/ 1678 w 2447"/>
              <a:gd name="T29" fmla="*/ 35 h 2431"/>
              <a:gd name="T30" fmla="*/ 1551 w 2447"/>
              <a:gd name="T31" fmla="*/ 35 h 2431"/>
              <a:gd name="T32" fmla="*/ 1463 w 2447"/>
              <a:gd name="T33" fmla="*/ 123 h 2431"/>
              <a:gd name="T34" fmla="*/ 1381 w 2447"/>
              <a:gd name="T35" fmla="*/ 143 h 2431"/>
              <a:gd name="T36" fmla="*/ 1348 w 2447"/>
              <a:gd name="T37" fmla="*/ 120 h 2431"/>
              <a:gd name="T38" fmla="*/ 1343 w 2447"/>
              <a:gd name="T39" fmla="*/ 115 h 2431"/>
              <a:gd name="T40" fmla="*/ 1216 w 2447"/>
              <a:gd name="T41" fmla="*/ 115 h 2431"/>
              <a:gd name="T42" fmla="*/ 35 w 2447"/>
              <a:gd name="T43" fmla="*/ 1295 h 2431"/>
              <a:gd name="T44" fmla="*/ 35 w 2447"/>
              <a:gd name="T45" fmla="*/ 1423 h 2431"/>
              <a:gd name="T46" fmla="*/ 163 w 2447"/>
              <a:gd name="T47" fmla="*/ 1423 h 2431"/>
              <a:gd name="T48" fmla="*/ 267 w 2447"/>
              <a:gd name="T49" fmla="*/ 1319 h 2431"/>
              <a:gd name="T50" fmla="*/ 394 w 2447"/>
              <a:gd name="T51" fmla="*/ 1319 h 2431"/>
              <a:gd name="T52" fmla="*/ 394 w 2447"/>
              <a:gd name="T53" fmla="*/ 1447 h 2431"/>
              <a:gd name="T54" fmla="*/ 179 w 2447"/>
              <a:gd name="T55" fmla="*/ 1662 h 2431"/>
              <a:gd name="T56" fmla="*/ 179 w 2447"/>
              <a:gd name="T57" fmla="*/ 1790 h 2431"/>
              <a:gd name="T58" fmla="*/ 306 w 2447"/>
              <a:gd name="T59" fmla="*/ 1790 h 2431"/>
              <a:gd name="T60" fmla="*/ 498 w 2447"/>
              <a:gd name="T61" fmla="*/ 1598 h 2431"/>
              <a:gd name="T62" fmla="*/ 625 w 2447"/>
              <a:gd name="T63" fmla="*/ 1598 h 2431"/>
              <a:gd name="T64" fmla="*/ 625 w 2447"/>
              <a:gd name="T65" fmla="*/ 1726 h 2431"/>
              <a:gd name="T66" fmla="*/ 179 w 2447"/>
              <a:gd name="T67" fmla="*/ 2173 h 2431"/>
              <a:gd name="T68" fmla="*/ 179 w 2447"/>
              <a:gd name="T69" fmla="*/ 2300 h 2431"/>
              <a:gd name="T70" fmla="*/ 306 w 2447"/>
              <a:gd name="T71" fmla="*/ 2300 h 2431"/>
              <a:gd name="T72" fmla="*/ 673 w 2447"/>
              <a:gd name="T73" fmla="*/ 1933 h 2431"/>
              <a:gd name="T74" fmla="*/ 801 w 2447"/>
              <a:gd name="T75" fmla="*/ 1933 h 2431"/>
              <a:gd name="T76" fmla="*/ 801 w 2447"/>
              <a:gd name="T77" fmla="*/ 2061 h 2431"/>
              <a:gd name="T78" fmla="*/ 815 w 2447"/>
              <a:gd name="T79" fmla="*/ 2047 h 2431"/>
              <a:gd name="T80" fmla="*/ 815 w 2447"/>
              <a:gd name="T81" fmla="*/ 2174 h 2431"/>
              <a:gd name="T82" fmla="*/ 943 w 2447"/>
              <a:gd name="T83" fmla="*/ 2174 h 2431"/>
              <a:gd name="T84" fmla="*/ 968 w 2447"/>
              <a:gd name="T85" fmla="*/ 2149 h 2431"/>
              <a:gd name="T86" fmla="*/ 1096 w 2447"/>
              <a:gd name="T87" fmla="*/ 2149 h 2431"/>
              <a:gd name="T88" fmla="*/ 1096 w 2447"/>
              <a:gd name="T89" fmla="*/ 2276 h 2431"/>
              <a:gd name="T90" fmla="*/ 1104 w 2447"/>
              <a:gd name="T91" fmla="*/ 2268 h 2431"/>
              <a:gd name="T92" fmla="*/ 1104 w 2447"/>
              <a:gd name="T93" fmla="*/ 2396 h 2431"/>
              <a:gd name="T94" fmla="*/ 1232 w 2447"/>
              <a:gd name="T95" fmla="*/ 2396 h 2431"/>
              <a:gd name="T96" fmla="*/ 2412 w 2447"/>
              <a:gd name="T97" fmla="*/ 1216 h 2431"/>
              <a:gd name="T98" fmla="*/ 2412 w 2447"/>
              <a:gd name="T99" fmla="*/ 1088 h 2431"/>
              <a:gd name="T100" fmla="*/ 2285 w 2447"/>
              <a:gd name="T101" fmla="*/ 1088 h 2431"/>
              <a:gd name="T102" fmla="*/ 2253 w 2447"/>
              <a:gd name="T103" fmla="*/ 1120 h 2431"/>
              <a:gd name="T104" fmla="*/ 2125 w 2447"/>
              <a:gd name="T105" fmla="*/ 1120 h 2431"/>
              <a:gd name="T106" fmla="*/ 2125 w 2447"/>
              <a:gd name="T107" fmla="*/ 992 h 2431"/>
              <a:gd name="T108" fmla="*/ 2334 w 2447"/>
              <a:gd name="T109" fmla="*/ 783 h 2431"/>
              <a:gd name="T110" fmla="*/ 2334 w 2447"/>
              <a:gd name="T111" fmla="*/ 655 h 2431"/>
              <a:gd name="T112" fmla="*/ 2207 w 2447"/>
              <a:gd name="T113" fmla="*/ 655 h 2431"/>
              <a:gd name="T114" fmla="*/ 2196 w 2447"/>
              <a:gd name="T115" fmla="*/ 666 h 2431"/>
              <a:gd name="T116" fmla="*/ 2124 w 2447"/>
              <a:gd name="T117" fmla="*/ 678 h 2431"/>
              <a:gd name="T118" fmla="*/ 2088 w 2447"/>
              <a:gd name="T119" fmla="*/ 653 h 2431"/>
              <a:gd name="T120" fmla="*/ 2085 w 2447"/>
              <a:gd name="T121" fmla="*/ 649 h 2431"/>
              <a:gd name="T122" fmla="*/ 1957 w 2447"/>
              <a:gd name="T123" fmla="*/ 649 h 2431"/>
              <a:gd name="T124" fmla="*/ 1670 w 2447"/>
              <a:gd name="T125" fmla="*/ 936 h 24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447" h="2431">
                <a:moveTo>
                  <a:pt x="1670" y="936"/>
                </a:moveTo>
                <a:cubicBezTo>
                  <a:pt x="1635" y="969"/>
                  <a:pt x="1604" y="963"/>
                  <a:pt x="1589" y="956"/>
                </a:cubicBezTo>
                <a:cubicBezTo>
                  <a:pt x="1570" y="947"/>
                  <a:pt x="1565" y="941"/>
                  <a:pt x="1552" y="929"/>
                </a:cubicBezTo>
                <a:cubicBezTo>
                  <a:pt x="1551" y="929"/>
                  <a:pt x="1551" y="929"/>
                  <a:pt x="1551" y="928"/>
                </a:cubicBezTo>
                <a:cubicBezTo>
                  <a:pt x="1515" y="893"/>
                  <a:pt x="1458" y="893"/>
                  <a:pt x="1423" y="928"/>
                </a:cubicBezTo>
                <a:cubicBezTo>
                  <a:pt x="1311" y="1040"/>
                  <a:pt x="1311" y="1040"/>
                  <a:pt x="1311" y="1040"/>
                </a:cubicBezTo>
                <a:cubicBezTo>
                  <a:pt x="1276" y="1075"/>
                  <a:pt x="1219" y="1075"/>
                  <a:pt x="1184" y="1040"/>
                </a:cubicBezTo>
                <a:cubicBezTo>
                  <a:pt x="1149" y="1005"/>
                  <a:pt x="1149" y="948"/>
                  <a:pt x="1184" y="912"/>
                </a:cubicBezTo>
                <a:cubicBezTo>
                  <a:pt x="1551" y="546"/>
                  <a:pt x="1551" y="546"/>
                  <a:pt x="1551" y="546"/>
                </a:cubicBezTo>
                <a:cubicBezTo>
                  <a:pt x="1584" y="512"/>
                  <a:pt x="1586" y="458"/>
                  <a:pt x="1555" y="423"/>
                </a:cubicBezTo>
                <a:cubicBezTo>
                  <a:pt x="1555" y="423"/>
                  <a:pt x="1555" y="423"/>
                  <a:pt x="1555" y="423"/>
                </a:cubicBezTo>
                <a:cubicBezTo>
                  <a:pt x="1539" y="405"/>
                  <a:pt x="1533" y="401"/>
                  <a:pt x="1524" y="380"/>
                </a:cubicBezTo>
                <a:cubicBezTo>
                  <a:pt x="1517" y="364"/>
                  <a:pt x="1510" y="333"/>
                  <a:pt x="1543" y="298"/>
                </a:cubicBezTo>
                <a:cubicBezTo>
                  <a:pt x="1678" y="163"/>
                  <a:pt x="1678" y="163"/>
                  <a:pt x="1678" y="163"/>
                </a:cubicBezTo>
                <a:cubicBezTo>
                  <a:pt x="1714" y="127"/>
                  <a:pt x="1714" y="70"/>
                  <a:pt x="1678" y="35"/>
                </a:cubicBezTo>
                <a:cubicBezTo>
                  <a:pt x="1643" y="0"/>
                  <a:pt x="1586" y="0"/>
                  <a:pt x="1551" y="35"/>
                </a:cubicBezTo>
                <a:cubicBezTo>
                  <a:pt x="1463" y="123"/>
                  <a:pt x="1463" y="123"/>
                  <a:pt x="1463" y="123"/>
                </a:cubicBezTo>
                <a:cubicBezTo>
                  <a:pt x="1427" y="156"/>
                  <a:pt x="1396" y="149"/>
                  <a:pt x="1381" y="143"/>
                </a:cubicBezTo>
                <a:cubicBezTo>
                  <a:pt x="1364" y="135"/>
                  <a:pt x="1358" y="130"/>
                  <a:pt x="1348" y="120"/>
                </a:cubicBezTo>
                <a:cubicBezTo>
                  <a:pt x="1347" y="118"/>
                  <a:pt x="1345" y="117"/>
                  <a:pt x="1343" y="115"/>
                </a:cubicBezTo>
                <a:cubicBezTo>
                  <a:pt x="1308" y="80"/>
                  <a:pt x="1251" y="80"/>
                  <a:pt x="1216" y="115"/>
                </a:cubicBezTo>
                <a:cubicBezTo>
                  <a:pt x="35" y="1295"/>
                  <a:pt x="35" y="1295"/>
                  <a:pt x="35" y="1295"/>
                </a:cubicBezTo>
                <a:cubicBezTo>
                  <a:pt x="0" y="1331"/>
                  <a:pt x="0" y="1388"/>
                  <a:pt x="35" y="1423"/>
                </a:cubicBezTo>
                <a:cubicBezTo>
                  <a:pt x="70" y="1458"/>
                  <a:pt x="128" y="1458"/>
                  <a:pt x="163" y="1423"/>
                </a:cubicBezTo>
                <a:cubicBezTo>
                  <a:pt x="267" y="1319"/>
                  <a:pt x="267" y="1319"/>
                  <a:pt x="267" y="1319"/>
                </a:cubicBezTo>
                <a:cubicBezTo>
                  <a:pt x="302" y="1284"/>
                  <a:pt x="359" y="1284"/>
                  <a:pt x="394" y="1319"/>
                </a:cubicBezTo>
                <a:cubicBezTo>
                  <a:pt x="429" y="1354"/>
                  <a:pt x="429" y="1412"/>
                  <a:pt x="394" y="1447"/>
                </a:cubicBezTo>
                <a:cubicBezTo>
                  <a:pt x="179" y="1662"/>
                  <a:pt x="179" y="1662"/>
                  <a:pt x="179" y="1662"/>
                </a:cubicBezTo>
                <a:cubicBezTo>
                  <a:pt x="144" y="1697"/>
                  <a:pt x="144" y="1755"/>
                  <a:pt x="179" y="1790"/>
                </a:cubicBezTo>
                <a:cubicBezTo>
                  <a:pt x="214" y="1825"/>
                  <a:pt x="271" y="1825"/>
                  <a:pt x="306" y="1790"/>
                </a:cubicBezTo>
                <a:cubicBezTo>
                  <a:pt x="498" y="1598"/>
                  <a:pt x="498" y="1598"/>
                  <a:pt x="498" y="1598"/>
                </a:cubicBezTo>
                <a:cubicBezTo>
                  <a:pt x="533" y="1563"/>
                  <a:pt x="590" y="1563"/>
                  <a:pt x="625" y="1598"/>
                </a:cubicBezTo>
                <a:cubicBezTo>
                  <a:pt x="661" y="1634"/>
                  <a:pt x="661" y="1691"/>
                  <a:pt x="625" y="1726"/>
                </a:cubicBezTo>
                <a:cubicBezTo>
                  <a:pt x="179" y="2173"/>
                  <a:pt x="179" y="2173"/>
                  <a:pt x="179" y="2173"/>
                </a:cubicBezTo>
                <a:cubicBezTo>
                  <a:pt x="144" y="2208"/>
                  <a:pt x="144" y="2265"/>
                  <a:pt x="179" y="2300"/>
                </a:cubicBezTo>
                <a:cubicBezTo>
                  <a:pt x="214" y="2336"/>
                  <a:pt x="271" y="2336"/>
                  <a:pt x="306" y="2300"/>
                </a:cubicBezTo>
                <a:cubicBezTo>
                  <a:pt x="673" y="1933"/>
                  <a:pt x="673" y="1933"/>
                  <a:pt x="673" y="1933"/>
                </a:cubicBezTo>
                <a:cubicBezTo>
                  <a:pt x="709" y="1898"/>
                  <a:pt x="766" y="1898"/>
                  <a:pt x="801" y="1933"/>
                </a:cubicBezTo>
                <a:cubicBezTo>
                  <a:pt x="836" y="1969"/>
                  <a:pt x="836" y="2026"/>
                  <a:pt x="801" y="2061"/>
                </a:cubicBezTo>
                <a:cubicBezTo>
                  <a:pt x="815" y="2047"/>
                  <a:pt x="815" y="2047"/>
                  <a:pt x="815" y="2047"/>
                </a:cubicBezTo>
                <a:cubicBezTo>
                  <a:pt x="780" y="2082"/>
                  <a:pt x="780" y="2139"/>
                  <a:pt x="815" y="2174"/>
                </a:cubicBezTo>
                <a:cubicBezTo>
                  <a:pt x="850" y="2210"/>
                  <a:pt x="907" y="2210"/>
                  <a:pt x="943" y="2174"/>
                </a:cubicBezTo>
                <a:cubicBezTo>
                  <a:pt x="968" y="2149"/>
                  <a:pt x="968" y="2149"/>
                  <a:pt x="968" y="2149"/>
                </a:cubicBezTo>
                <a:cubicBezTo>
                  <a:pt x="1004" y="2113"/>
                  <a:pt x="1061" y="2113"/>
                  <a:pt x="1096" y="2149"/>
                </a:cubicBezTo>
                <a:cubicBezTo>
                  <a:pt x="1131" y="2184"/>
                  <a:pt x="1131" y="2241"/>
                  <a:pt x="1096" y="2276"/>
                </a:cubicBezTo>
                <a:cubicBezTo>
                  <a:pt x="1104" y="2268"/>
                  <a:pt x="1104" y="2268"/>
                  <a:pt x="1104" y="2268"/>
                </a:cubicBezTo>
                <a:cubicBezTo>
                  <a:pt x="1069" y="2304"/>
                  <a:pt x="1069" y="2361"/>
                  <a:pt x="1104" y="2396"/>
                </a:cubicBezTo>
                <a:cubicBezTo>
                  <a:pt x="1139" y="2431"/>
                  <a:pt x="1196" y="2431"/>
                  <a:pt x="1232" y="2396"/>
                </a:cubicBezTo>
                <a:cubicBezTo>
                  <a:pt x="2412" y="1216"/>
                  <a:pt x="2412" y="1216"/>
                  <a:pt x="2412" y="1216"/>
                </a:cubicBezTo>
                <a:cubicBezTo>
                  <a:pt x="2447" y="1180"/>
                  <a:pt x="2447" y="1123"/>
                  <a:pt x="2412" y="1088"/>
                </a:cubicBezTo>
                <a:cubicBezTo>
                  <a:pt x="2377" y="1053"/>
                  <a:pt x="2320" y="1053"/>
                  <a:pt x="2285" y="1088"/>
                </a:cubicBezTo>
                <a:cubicBezTo>
                  <a:pt x="2253" y="1120"/>
                  <a:pt x="2253" y="1120"/>
                  <a:pt x="2253" y="1120"/>
                </a:cubicBezTo>
                <a:cubicBezTo>
                  <a:pt x="2217" y="1155"/>
                  <a:pt x="2160" y="1155"/>
                  <a:pt x="2125" y="1120"/>
                </a:cubicBezTo>
                <a:cubicBezTo>
                  <a:pt x="2090" y="1085"/>
                  <a:pt x="2090" y="1027"/>
                  <a:pt x="2125" y="992"/>
                </a:cubicBezTo>
                <a:cubicBezTo>
                  <a:pt x="2334" y="783"/>
                  <a:pt x="2334" y="783"/>
                  <a:pt x="2334" y="783"/>
                </a:cubicBezTo>
                <a:cubicBezTo>
                  <a:pt x="2369" y="748"/>
                  <a:pt x="2369" y="691"/>
                  <a:pt x="2334" y="655"/>
                </a:cubicBezTo>
                <a:cubicBezTo>
                  <a:pt x="2299" y="620"/>
                  <a:pt x="2242" y="620"/>
                  <a:pt x="2207" y="655"/>
                </a:cubicBezTo>
                <a:cubicBezTo>
                  <a:pt x="2196" y="666"/>
                  <a:pt x="2196" y="666"/>
                  <a:pt x="2196" y="666"/>
                </a:cubicBezTo>
                <a:cubicBezTo>
                  <a:pt x="2165" y="690"/>
                  <a:pt x="2138" y="684"/>
                  <a:pt x="2124" y="678"/>
                </a:cubicBezTo>
                <a:cubicBezTo>
                  <a:pt x="2106" y="669"/>
                  <a:pt x="2100" y="664"/>
                  <a:pt x="2088" y="653"/>
                </a:cubicBezTo>
                <a:cubicBezTo>
                  <a:pt x="2087" y="651"/>
                  <a:pt x="2086" y="650"/>
                  <a:pt x="2085" y="649"/>
                </a:cubicBezTo>
                <a:cubicBezTo>
                  <a:pt x="2050" y="614"/>
                  <a:pt x="1993" y="614"/>
                  <a:pt x="1957" y="649"/>
                </a:cubicBezTo>
                <a:lnTo>
                  <a:pt x="1670" y="9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" name="Rectangle 20">
            <a:extLst>
              <a:ext uri="{FF2B5EF4-FFF2-40B4-BE49-F238E27FC236}">
                <a16:creationId xmlns:a16="http://schemas.microsoft.com/office/drawing/2014/main" id="{3EC03C70-F70E-4D97-86EC-1F02519F7D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675722" y="1947863"/>
            <a:ext cx="8808806" cy="2857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Freeform 21">
            <a:extLst>
              <a:ext uri="{FF2B5EF4-FFF2-40B4-BE49-F238E27FC236}">
                <a16:creationId xmlns:a16="http://schemas.microsoft.com/office/drawing/2014/main" id="{88ADCC0A-75EF-4963-A396-C8DEFC1397B9}"/>
              </a:ext>
            </a:extLst>
          </p:cNvPr>
          <p:cNvSpPr>
            <a:spLocks/>
          </p:cNvSpPr>
          <p:nvPr userDrawn="1"/>
        </p:nvSpPr>
        <p:spPr bwMode="auto">
          <a:xfrm>
            <a:off x="8924925" y="1189038"/>
            <a:ext cx="654050" cy="654050"/>
          </a:xfrm>
          <a:custGeom>
            <a:avLst/>
            <a:gdLst>
              <a:gd name="T0" fmla="*/ 328 w 335"/>
              <a:gd name="T1" fmla="*/ 56 h 335"/>
              <a:gd name="T2" fmla="*/ 299 w 335"/>
              <a:gd name="T3" fmla="*/ 57 h 335"/>
              <a:gd name="T4" fmla="*/ 274 w 335"/>
              <a:gd name="T5" fmla="*/ 57 h 335"/>
              <a:gd name="T6" fmla="*/ 274 w 335"/>
              <a:gd name="T7" fmla="*/ 82 h 335"/>
              <a:gd name="T8" fmla="*/ 273 w 335"/>
              <a:gd name="T9" fmla="*/ 110 h 335"/>
              <a:gd name="T10" fmla="*/ 245 w 335"/>
              <a:gd name="T11" fmla="*/ 111 h 335"/>
              <a:gd name="T12" fmla="*/ 220 w 335"/>
              <a:gd name="T13" fmla="*/ 111 h 335"/>
              <a:gd name="T14" fmla="*/ 220 w 335"/>
              <a:gd name="T15" fmla="*/ 136 h 335"/>
              <a:gd name="T16" fmla="*/ 219 w 335"/>
              <a:gd name="T17" fmla="*/ 165 h 335"/>
              <a:gd name="T18" fmla="*/ 190 w 335"/>
              <a:gd name="T19" fmla="*/ 166 h 335"/>
              <a:gd name="T20" fmla="*/ 166 w 335"/>
              <a:gd name="T21" fmla="*/ 166 h 335"/>
              <a:gd name="T22" fmla="*/ 166 w 335"/>
              <a:gd name="T23" fmla="*/ 190 h 335"/>
              <a:gd name="T24" fmla="*/ 165 w 335"/>
              <a:gd name="T25" fmla="*/ 219 h 335"/>
              <a:gd name="T26" fmla="*/ 136 w 335"/>
              <a:gd name="T27" fmla="*/ 220 h 335"/>
              <a:gd name="T28" fmla="*/ 111 w 335"/>
              <a:gd name="T29" fmla="*/ 220 h 335"/>
              <a:gd name="T30" fmla="*/ 111 w 335"/>
              <a:gd name="T31" fmla="*/ 245 h 335"/>
              <a:gd name="T32" fmla="*/ 110 w 335"/>
              <a:gd name="T33" fmla="*/ 273 h 335"/>
              <a:gd name="T34" fmla="*/ 82 w 335"/>
              <a:gd name="T35" fmla="*/ 274 h 335"/>
              <a:gd name="T36" fmla="*/ 57 w 335"/>
              <a:gd name="T37" fmla="*/ 274 h 335"/>
              <a:gd name="T38" fmla="*/ 57 w 335"/>
              <a:gd name="T39" fmla="*/ 299 h 335"/>
              <a:gd name="T40" fmla="*/ 56 w 335"/>
              <a:gd name="T41" fmla="*/ 328 h 335"/>
              <a:gd name="T42" fmla="*/ 27 w 335"/>
              <a:gd name="T43" fmla="*/ 329 h 335"/>
              <a:gd name="T44" fmla="*/ 3 w 335"/>
              <a:gd name="T45" fmla="*/ 329 h 335"/>
              <a:gd name="T46" fmla="*/ 0 w 335"/>
              <a:gd name="T47" fmla="*/ 326 h 335"/>
              <a:gd name="T48" fmla="*/ 28 w 335"/>
              <a:gd name="T49" fmla="*/ 325 h 335"/>
              <a:gd name="T50" fmla="*/ 53 w 335"/>
              <a:gd name="T51" fmla="*/ 325 h 335"/>
              <a:gd name="T52" fmla="*/ 53 w 335"/>
              <a:gd name="T53" fmla="*/ 300 h 335"/>
              <a:gd name="T54" fmla="*/ 54 w 335"/>
              <a:gd name="T55" fmla="*/ 272 h 335"/>
              <a:gd name="T56" fmla="*/ 83 w 335"/>
              <a:gd name="T57" fmla="*/ 271 h 335"/>
              <a:gd name="T58" fmla="*/ 107 w 335"/>
              <a:gd name="T59" fmla="*/ 271 h 335"/>
              <a:gd name="T60" fmla="*/ 108 w 335"/>
              <a:gd name="T61" fmla="*/ 246 h 335"/>
              <a:gd name="T62" fmla="*/ 109 w 335"/>
              <a:gd name="T63" fmla="*/ 217 h 335"/>
              <a:gd name="T64" fmla="*/ 137 w 335"/>
              <a:gd name="T65" fmla="*/ 216 h 335"/>
              <a:gd name="T66" fmla="*/ 162 w 335"/>
              <a:gd name="T67" fmla="*/ 216 h 335"/>
              <a:gd name="T68" fmla="*/ 162 w 335"/>
              <a:gd name="T69" fmla="*/ 192 h 335"/>
              <a:gd name="T70" fmla="*/ 163 w 335"/>
              <a:gd name="T71" fmla="*/ 163 h 335"/>
              <a:gd name="T72" fmla="*/ 192 w 335"/>
              <a:gd name="T73" fmla="*/ 162 h 335"/>
              <a:gd name="T74" fmla="*/ 216 w 335"/>
              <a:gd name="T75" fmla="*/ 162 h 335"/>
              <a:gd name="T76" fmla="*/ 216 w 335"/>
              <a:gd name="T77" fmla="*/ 137 h 335"/>
              <a:gd name="T78" fmla="*/ 217 w 335"/>
              <a:gd name="T79" fmla="*/ 109 h 335"/>
              <a:gd name="T80" fmla="*/ 246 w 335"/>
              <a:gd name="T81" fmla="*/ 107 h 335"/>
              <a:gd name="T82" fmla="*/ 271 w 335"/>
              <a:gd name="T83" fmla="*/ 107 h 335"/>
              <a:gd name="T84" fmla="*/ 271 w 335"/>
              <a:gd name="T85" fmla="*/ 83 h 335"/>
              <a:gd name="T86" fmla="*/ 272 w 335"/>
              <a:gd name="T87" fmla="*/ 54 h 335"/>
              <a:gd name="T88" fmla="*/ 300 w 335"/>
              <a:gd name="T89" fmla="*/ 53 h 335"/>
              <a:gd name="T90" fmla="*/ 325 w 335"/>
              <a:gd name="T91" fmla="*/ 53 h 335"/>
              <a:gd name="T92" fmla="*/ 325 w 335"/>
              <a:gd name="T93" fmla="*/ 28 h 335"/>
              <a:gd name="T94" fmla="*/ 326 w 335"/>
              <a:gd name="T95" fmla="*/ 0 h 335"/>
              <a:gd name="T96" fmla="*/ 329 w 335"/>
              <a:gd name="T97" fmla="*/ 3 h 335"/>
              <a:gd name="T98" fmla="*/ 329 w 335"/>
              <a:gd name="T99" fmla="*/ 27 h 335"/>
              <a:gd name="T100" fmla="*/ 328 w 335"/>
              <a:gd name="T101" fmla="*/ 56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5" h="335">
                <a:moveTo>
                  <a:pt x="328" y="56"/>
                </a:moveTo>
                <a:cubicBezTo>
                  <a:pt x="320" y="63"/>
                  <a:pt x="309" y="60"/>
                  <a:pt x="299" y="57"/>
                </a:cubicBezTo>
                <a:cubicBezTo>
                  <a:pt x="290" y="54"/>
                  <a:pt x="280" y="51"/>
                  <a:pt x="274" y="57"/>
                </a:cubicBezTo>
                <a:cubicBezTo>
                  <a:pt x="269" y="63"/>
                  <a:pt x="271" y="72"/>
                  <a:pt x="274" y="82"/>
                </a:cubicBezTo>
                <a:cubicBezTo>
                  <a:pt x="278" y="92"/>
                  <a:pt x="281" y="103"/>
                  <a:pt x="273" y="110"/>
                </a:cubicBezTo>
                <a:cubicBezTo>
                  <a:pt x="266" y="118"/>
                  <a:pt x="255" y="114"/>
                  <a:pt x="245" y="111"/>
                </a:cubicBezTo>
                <a:cubicBezTo>
                  <a:pt x="235" y="108"/>
                  <a:pt x="226" y="105"/>
                  <a:pt x="220" y="111"/>
                </a:cubicBezTo>
                <a:cubicBezTo>
                  <a:pt x="214" y="117"/>
                  <a:pt x="217" y="126"/>
                  <a:pt x="220" y="136"/>
                </a:cubicBezTo>
                <a:cubicBezTo>
                  <a:pt x="223" y="146"/>
                  <a:pt x="227" y="157"/>
                  <a:pt x="219" y="165"/>
                </a:cubicBezTo>
                <a:cubicBezTo>
                  <a:pt x="211" y="172"/>
                  <a:pt x="201" y="169"/>
                  <a:pt x="190" y="166"/>
                </a:cubicBezTo>
                <a:cubicBezTo>
                  <a:pt x="181" y="163"/>
                  <a:pt x="172" y="160"/>
                  <a:pt x="166" y="166"/>
                </a:cubicBezTo>
                <a:cubicBezTo>
                  <a:pt x="160" y="172"/>
                  <a:pt x="163" y="181"/>
                  <a:pt x="166" y="190"/>
                </a:cubicBezTo>
                <a:cubicBezTo>
                  <a:pt x="169" y="201"/>
                  <a:pt x="172" y="211"/>
                  <a:pt x="165" y="219"/>
                </a:cubicBezTo>
                <a:cubicBezTo>
                  <a:pt x="157" y="227"/>
                  <a:pt x="146" y="223"/>
                  <a:pt x="136" y="220"/>
                </a:cubicBezTo>
                <a:cubicBezTo>
                  <a:pt x="126" y="217"/>
                  <a:pt x="117" y="214"/>
                  <a:pt x="111" y="220"/>
                </a:cubicBezTo>
                <a:cubicBezTo>
                  <a:pt x="105" y="226"/>
                  <a:pt x="108" y="235"/>
                  <a:pt x="111" y="245"/>
                </a:cubicBezTo>
                <a:cubicBezTo>
                  <a:pt x="115" y="255"/>
                  <a:pt x="118" y="266"/>
                  <a:pt x="110" y="273"/>
                </a:cubicBezTo>
                <a:cubicBezTo>
                  <a:pt x="103" y="281"/>
                  <a:pt x="92" y="278"/>
                  <a:pt x="82" y="274"/>
                </a:cubicBezTo>
                <a:cubicBezTo>
                  <a:pt x="72" y="271"/>
                  <a:pt x="63" y="268"/>
                  <a:pt x="57" y="274"/>
                </a:cubicBezTo>
                <a:cubicBezTo>
                  <a:pt x="51" y="280"/>
                  <a:pt x="54" y="289"/>
                  <a:pt x="57" y="299"/>
                </a:cubicBezTo>
                <a:cubicBezTo>
                  <a:pt x="60" y="309"/>
                  <a:pt x="64" y="320"/>
                  <a:pt x="56" y="328"/>
                </a:cubicBezTo>
                <a:cubicBezTo>
                  <a:pt x="48" y="335"/>
                  <a:pt x="38" y="332"/>
                  <a:pt x="27" y="329"/>
                </a:cubicBezTo>
                <a:cubicBezTo>
                  <a:pt x="18" y="326"/>
                  <a:pt x="9" y="323"/>
                  <a:pt x="3" y="329"/>
                </a:cubicBezTo>
                <a:cubicBezTo>
                  <a:pt x="0" y="326"/>
                  <a:pt x="0" y="326"/>
                  <a:pt x="0" y="326"/>
                </a:cubicBezTo>
                <a:cubicBezTo>
                  <a:pt x="7" y="318"/>
                  <a:pt x="18" y="322"/>
                  <a:pt x="28" y="325"/>
                </a:cubicBezTo>
                <a:cubicBezTo>
                  <a:pt x="38" y="328"/>
                  <a:pt x="47" y="331"/>
                  <a:pt x="53" y="325"/>
                </a:cubicBezTo>
                <a:cubicBezTo>
                  <a:pt x="59" y="319"/>
                  <a:pt x="56" y="310"/>
                  <a:pt x="53" y="300"/>
                </a:cubicBezTo>
                <a:cubicBezTo>
                  <a:pt x="50" y="290"/>
                  <a:pt x="47" y="279"/>
                  <a:pt x="54" y="272"/>
                </a:cubicBezTo>
                <a:cubicBezTo>
                  <a:pt x="62" y="264"/>
                  <a:pt x="73" y="267"/>
                  <a:pt x="83" y="271"/>
                </a:cubicBezTo>
                <a:cubicBezTo>
                  <a:pt x="92" y="274"/>
                  <a:pt x="101" y="276"/>
                  <a:pt x="107" y="271"/>
                </a:cubicBezTo>
                <a:cubicBezTo>
                  <a:pt x="113" y="265"/>
                  <a:pt x="111" y="255"/>
                  <a:pt x="108" y="246"/>
                </a:cubicBezTo>
                <a:cubicBezTo>
                  <a:pt x="104" y="236"/>
                  <a:pt x="101" y="225"/>
                  <a:pt x="109" y="217"/>
                </a:cubicBezTo>
                <a:cubicBezTo>
                  <a:pt x="116" y="210"/>
                  <a:pt x="127" y="213"/>
                  <a:pt x="137" y="216"/>
                </a:cubicBezTo>
                <a:cubicBezTo>
                  <a:pt x="147" y="219"/>
                  <a:pt x="156" y="222"/>
                  <a:pt x="162" y="216"/>
                </a:cubicBezTo>
                <a:cubicBezTo>
                  <a:pt x="168" y="210"/>
                  <a:pt x="165" y="201"/>
                  <a:pt x="162" y="192"/>
                </a:cubicBezTo>
                <a:cubicBezTo>
                  <a:pt x="159" y="181"/>
                  <a:pt x="155" y="171"/>
                  <a:pt x="163" y="163"/>
                </a:cubicBezTo>
                <a:cubicBezTo>
                  <a:pt x="171" y="155"/>
                  <a:pt x="181" y="159"/>
                  <a:pt x="192" y="162"/>
                </a:cubicBezTo>
                <a:cubicBezTo>
                  <a:pt x="201" y="165"/>
                  <a:pt x="210" y="168"/>
                  <a:pt x="216" y="162"/>
                </a:cubicBezTo>
                <a:cubicBezTo>
                  <a:pt x="222" y="156"/>
                  <a:pt x="219" y="147"/>
                  <a:pt x="216" y="137"/>
                </a:cubicBezTo>
                <a:cubicBezTo>
                  <a:pt x="213" y="127"/>
                  <a:pt x="210" y="116"/>
                  <a:pt x="217" y="109"/>
                </a:cubicBezTo>
                <a:cubicBezTo>
                  <a:pt x="225" y="101"/>
                  <a:pt x="236" y="104"/>
                  <a:pt x="246" y="107"/>
                </a:cubicBezTo>
                <a:cubicBezTo>
                  <a:pt x="256" y="110"/>
                  <a:pt x="265" y="113"/>
                  <a:pt x="271" y="107"/>
                </a:cubicBezTo>
                <a:cubicBezTo>
                  <a:pt x="277" y="101"/>
                  <a:pt x="274" y="92"/>
                  <a:pt x="271" y="83"/>
                </a:cubicBezTo>
                <a:cubicBezTo>
                  <a:pt x="267" y="72"/>
                  <a:pt x="264" y="62"/>
                  <a:pt x="272" y="54"/>
                </a:cubicBezTo>
                <a:cubicBezTo>
                  <a:pt x="279" y="47"/>
                  <a:pt x="290" y="50"/>
                  <a:pt x="300" y="53"/>
                </a:cubicBezTo>
                <a:cubicBezTo>
                  <a:pt x="310" y="56"/>
                  <a:pt x="319" y="59"/>
                  <a:pt x="325" y="53"/>
                </a:cubicBezTo>
                <a:cubicBezTo>
                  <a:pt x="331" y="47"/>
                  <a:pt x="328" y="38"/>
                  <a:pt x="325" y="28"/>
                </a:cubicBezTo>
                <a:cubicBezTo>
                  <a:pt x="322" y="18"/>
                  <a:pt x="318" y="7"/>
                  <a:pt x="326" y="0"/>
                </a:cubicBezTo>
                <a:cubicBezTo>
                  <a:pt x="329" y="3"/>
                  <a:pt x="329" y="3"/>
                  <a:pt x="329" y="3"/>
                </a:cubicBezTo>
                <a:cubicBezTo>
                  <a:pt x="323" y="9"/>
                  <a:pt x="326" y="18"/>
                  <a:pt x="329" y="27"/>
                </a:cubicBezTo>
                <a:cubicBezTo>
                  <a:pt x="332" y="38"/>
                  <a:pt x="335" y="48"/>
                  <a:pt x="328" y="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Freeform 22">
            <a:extLst>
              <a:ext uri="{FF2B5EF4-FFF2-40B4-BE49-F238E27FC236}">
                <a16:creationId xmlns:a16="http://schemas.microsoft.com/office/drawing/2014/main" id="{0A3978EE-87B3-408D-A91B-D0A36FF639A4}"/>
              </a:ext>
            </a:extLst>
          </p:cNvPr>
          <p:cNvSpPr>
            <a:spLocks/>
          </p:cNvSpPr>
          <p:nvPr userDrawn="1"/>
        </p:nvSpPr>
        <p:spPr bwMode="auto">
          <a:xfrm>
            <a:off x="4156075" y="5248275"/>
            <a:ext cx="657225" cy="654050"/>
          </a:xfrm>
          <a:custGeom>
            <a:avLst/>
            <a:gdLst>
              <a:gd name="T0" fmla="*/ 8 w 336"/>
              <a:gd name="T1" fmla="*/ 279 h 335"/>
              <a:gd name="T2" fmla="*/ 37 w 336"/>
              <a:gd name="T3" fmla="*/ 278 h 335"/>
              <a:gd name="T4" fmla="*/ 61 w 336"/>
              <a:gd name="T5" fmla="*/ 278 h 335"/>
              <a:gd name="T6" fmla="*/ 61 w 336"/>
              <a:gd name="T7" fmla="*/ 253 h 335"/>
              <a:gd name="T8" fmla="*/ 63 w 336"/>
              <a:gd name="T9" fmla="*/ 225 h 335"/>
              <a:gd name="T10" fmla="*/ 91 w 336"/>
              <a:gd name="T11" fmla="*/ 224 h 335"/>
              <a:gd name="T12" fmla="*/ 116 w 336"/>
              <a:gd name="T13" fmla="*/ 224 h 335"/>
              <a:gd name="T14" fmla="*/ 116 w 336"/>
              <a:gd name="T15" fmla="*/ 199 h 335"/>
              <a:gd name="T16" fmla="*/ 117 w 336"/>
              <a:gd name="T17" fmla="*/ 170 h 335"/>
              <a:gd name="T18" fmla="*/ 146 w 336"/>
              <a:gd name="T19" fmla="*/ 169 h 335"/>
              <a:gd name="T20" fmla="*/ 170 w 336"/>
              <a:gd name="T21" fmla="*/ 169 h 335"/>
              <a:gd name="T22" fmla="*/ 170 w 336"/>
              <a:gd name="T23" fmla="*/ 145 h 335"/>
              <a:gd name="T24" fmla="*/ 171 w 336"/>
              <a:gd name="T25" fmla="*/ 116 h 335"/>
              <a:gd name="T26" fmla="*/ 200 w 336"/>
              <a:gd name="T27" fmla="*/ 115 h 335"/>
              <a:gd name="T28" fmla="*/ 225 w 336"/>
              <a:gd name="T29" fmla="*/ 115 h 335"/>
              <a:gd name="T30" fmla="*/ 225 w 336"/>
              <a:gd name="T31" fmla="*/ 90 h 335"/>
              <a:gd name="T32" fmla="*/ 226 w 336"/>
              <a:gd name="T33" fmla="*/ 62 h 335"/>
              <a:gd name="T34" fmla="*/ 254 w 336"/>
              <a:gd name="T35" fmla="*/ 61 h 335"/>
              <a:gd name="T36" fmla="*/ 279 w 336"/>
              <a:gd name="T37" fmla="*/ 60 h 335"/>
              <a:gd name="T38" fmla="*/ 279 w 336"/>
              <a:gd name="T39" fmla="*/ 36 h 335"/>
              <a:gd name="T40" fmla="*/ 280 w 336"/>
              <a:gd name="T41" fmla="*/ 7 h 335"/>
              <a:gd name="T42" fmla="*/ 309 w 336"/>
              <a:gd name="T43" fmla="*/ 6 h 335"/>
              <a:gd name="T44" fmla="*/ 333 w 336"/>
              <a:gd name="T45" fmla="*/ 6 h 335"/>
              <a:gd name="T46" fmla="*/ 336 w 336"/>
              <a:gd name="T47" fmla="*/ 9 h 335"/>
              <a:gd name="T48" fmla="*/ 307 w 336"/>
              <a:gd name="T49" fmla="*/ 10 h 335"/>
              <a:gd name="T50" fmla="*/ 283 w 336"/>
              <a:gd name="T51" fmla="*/ 10 h 335"/>
              <a:gd name="T52" fmla="*/ 283 w 336"/>
              <a:gd name="T53" fmla="*/ 35 h 335"/>
              <a:gd name="T54" fmla="*/ 282 w 336"/>
              <a:gd name="T55" fmla="*/ 63 h 335"/>
              <a:gd name="T56" fmla="*/ 253 w 336"/>
              <a:gd name="T57" fmla="*/ 64 h 335"/>
              <a:gd name="T58" fmla="*/ 228 w 336"/>
              <a:gd name="T59" fmla="*/ 64 h 335"/>
              <a:gd name="T60" fmla="*/ 228 w 336"/>
              <a:gd name="T61" fmla="*/ 89 h 335"/>
              <a:gd name="T62" fmla="*/ 227 w 336"/>
              <a:gd name="T63" fmla="*/ 118 h 335"/>
              <a:gd name="T64" fmla="*/ 199 w 336"/>
              <a:gd name="T65" fmla="*/ 119 h 335"/>
              <a:gd name="T66" fmla="*/ 174 w 336"/>
              <a:gd name="T67" fmla="*/ 119 h 335"/>
              <a:gd name="T68" fmla="*/ 174 w 336"/>
              <a:gd name="T69" fmla="*/ 143 h 335"/>
              <a:gd name="T70" fmla="*/ 173 w 336"/>
              <a:gd name="T71" fmla="*/ 172 h 335"/>
              <a:gd name="T72" fmla="*/ 144 w 336"/>
              <a:gd name="T73" fmla="*/ 173 h 335"/>
              <a:gd name="T74" fmla="*/ 120 w 336"/>
              <a:gd name="T75" fmla="*/ 173 h 335"/>
              <a:gd name="T76" fmla="*/ 120 w 336"/>
              <a:gd name="T77" fmla="*/ 198 h 335"/>
              <a:gd name="T78" fmla="*/ 119 w 336"/>
              <a:gd name="T79" fmla="*/ 226 h 335"/>
              <a:gd name="T80" fmla="*/ 90 w 336"/>
              <a:gd name="T81" fmla="*/ 227 h 335"/>
              <a:gd name="T82" fmla="*/ 65 w 336"/>
              <a:gd name="T83" fmla="*/ 228 h 335"/>
              <a:gd name="T84" fmla="*/ 65 w 336"/>
              <a:gd name="T85" fmla="*/ 252 h 335"/>
              <a:gd name="T86" fmla="*/ 64 w 336"/>
              <a:gd name="T87" fmla="*/ 281 h 335"/>
              <a:gd name="T88" fmla="*/ 36 w 336"/>
              <a:gd name="T89" fmla="*/ 282 h 335"/>
              <a:gd name="T90" fmla="*/ 11 w 336"/>
              <a:gd name="T91" fmla="*/ 282 h 335"/>
              <a:gd name="T92" fmla="*/ 11 w 336"/>
              <a:gd name="T93" fmla="*/ 307 h 335"/>
              <a:gd name="T94" fmla="*/ 10 w 336"/>
              <a:gd name="T95" fmla="*/ 335 h 335"/>
              <a:gd name="T96" fmla="*/ 7 w 336"/>
              <a:gd name="T97" fmla="*/ 332 h 335"/>
              <a:gd name="T98" fmla="*/ 7 w 336"/>
              <a:gd name="T99" fmla="*/ 308 h 335"/>
              <a:gd name="T100" fmla="*/ 8 w 336"/>
              <a:gd name="T101" fmla="*/ 279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6" h="335">
                <a:moveTo>
                  <a:pt x="8" y="279"/>
                </a:moveTo>
                <a:cubicBezTo>
                  <a:pt x="16" y="271"/>
                  <a:pt x="26" y="275"/>
                  <a:pt x="37" y="278"/>
                </a:cubicBezTo>
                <a:cubicBezTo>
                  <a:pt x="46" y="281"/>
                  <a:pt x="55" y="284"/>
                  <a:pt x="61" y="278"/>
                </a:cubicBezTo>
                <a:cubicBezTo>
                  <a:pt x="67" y="272"/>
                  <a:pt x="64" y="263"/>
                  <a:pt x="61" y="253"/>
                </a:cubicBezTo>
                <a:cubicBezTo>
                  <a:pt x="58" y="243"/>
                  <a:pt x="55" y="232"/>
                  <a:pt x="63" y="225"/>
                </a:cubicBezTo>
                <a:cubicBezTo>
                  <a:pt x="70" y="217"/>
                  <a:pt x="81" y="220"/>
                  <a:pt x="91" y="224"/>
                </a:cubicBezTo>
                <a:cubicBezTo>
                  <a:pt x="101" y="227"/>
                  <a:pt x="110" y="230"/>
                  <a:pt x="116" y="224"/>
                </a:cubicBezTo>
                <a:cubicBezTo>
                  <a:pt x="122" y="218"/>
                  <a:pt x="119" y="209"/>
                  <a:pt x="116" y="199"/>
                </a:cubicBezTo>
                <a:cubicBezTo>
                  <a:pt x="113" y="189"/>
                  <a:pt x="109" y="178"/>
                  <a:pt x="117" y="170"/>
                </a:cubicBezTo>
                <a:cubicBezTo>
                  <a:pt x="125" y="163"/>
                  <a:pt x="135" y="166"/>
                  <a:pt x="146" y="169"/>
                </a:cubicBezTo>
                <a:cubicBezTo>
                  <a:pt x="155" y="172"/>
                  <a:pt x="164" y="175"/>
                  <a:pt x="170" y="169"/>
                </a:cubicBezTo>
                <a:cubicBezTo>
                  <a:pt x="176" y="163"/>
                  <a:pt x="173" y="154"/>
                  <a:pt x="170" y="145"/>
                </a:cubicBezTo>
                <a:cubicBezTo>
                  <a:pt x="167" y="134"/>
                  <a:pt x="164" y="124"/>
                  <a:pt x="171" y="116"/>
                </a:cubicBezTo>
                <a:cubicBezTo>
                  <a:pt x="179" y="108"/>
                  <a:pt x="190" y="112"/>
                  <a:pt x="200" y="115"/>
                </a:cubicBezTo>
                <a:cubicBezTo>
                  <a:pt x="209" y="118"/>
                  <a:pt x="219" y="121"/>
                  <a:pt x="225" y="115"/>
                </a:cubicBezTo>
                <a:cubicBezTo>
                  <a:pt x="230" y="109"/>
                  <a:pt x="228" y="100"/>
                  <a:pt x="225" y="90"/>
                </a:cubicBezTo>
                <a:cubicBezTo>
                  <a:pt x="221" y="80"/>
                  <a:pt x="218" y="69"/>
                  <a:pt x="226" y="62"/>
                </a:cubicBezTo>
                <a:cubicBezTo>
                  <a:pt x="233" y="54"/>
                  <a:pt x="244" y="57"/>
                  <a:pt x="254" y="61"/>
                </a:cubicBezTo>
                <a:cubicBezTo>
                  <a:pt x="264" y="64"/>
                  <a:pt x="273" y="66"/>
                  <a:pt x="279" y="60"/>
                </a:cubicBezTo>
                <a:cubicBezTo>
                  <a:pt x="285" y="55"/>
                  <a:pt x="282" y="45"/>
                  <a:pt x="279" y="36"/>
                </a:cubicBezTo>
                <a:cubicBezTo>
                  <a:pt x="276" y="26"/>
                  <a:pt x="272" y="15"/>
                  <a:pt x="280" y="7"/>
                </a:cubicBezTo>
                <a:cubicBezTo>
                  <a:pt x="288" y="0"/>
                  <a:pt x="298" y="3"/>
                  <a:pt x="309" y="6"/>
                </a:cubicBezTo>
                <a:cubicBezTo>
                  <a:pt x="318" y="9"/>
                  <a:pt x="327" y="12"/>
                  <a:pt x="333" y="6"/>
                </a:cubicBezTo>
                <a:cubicBezTo>
                  <a:pt x="336" y="9"/>
                  <a:pt x="336" y="9"/>
                  <a:pt x="336" y="9"/>
                </a:cubicBezTo>
                <a:cubicBezTo>
                  <a:pt x="328" y="17"/>
                  <a:pt x="318" y="13"/>
                  <a:pt x="307" y="10"/>
                </a:cubicBezTo>
                <a:cubicBezTo>
                  <a:pt x="298" y="7"/>
                  <a:pt x="289" y="4"/>
                  <a:pt x="283" y="10"/>
                </a:cubicBezTo>
                <a:cubicBezTo>
                  <a:pt x="277" y="16"/>
                  <a:pt x="280" y="25"/>
                  <a:pt x="283" y="35"/>
                </a:cubicBezTo>
                <a:cubicBezTo>
                  <a:pt x="286" y="45"/>
                  <a:pt x="289" y="56"/>
                  <a:pt x="282" y="63"/>
                </a:cubicBezTo>
                <a:cubicBezTo>
                  <a:pt x="274" y="71"/>
                  <a:pt x="263" y="68"/>
                  <a:pt x="253" y="64"/>
                </a:cubicBezTo>
                <a:cubicBezTo>
                  <a:pt x="243" y="61"/>
                  <a:pt x="234" y="58"/>
                  <a:pt x="228" y="64"/>
                </a:cubicBezTo>
                <a:cubicBezTo>
                  <a:pt x="222" y="70"/>
                  <a:pt x="225" y="79"/>
                  <a:pt x="228" y="89"/>
                </a:cubicBezTo>
                <a:cubicBezTo>
                  <a:pt x="232" y="99"/>
                  <a:pt x="235" y="110"/>
                  <a:pt x="227" y="118"/>
                </a:cubicBezTo>
                <a:cubicBezTo>
                  <a:pt x="220" y="125"/>
                  <a:pt x="209" y="122"/>
                  <a:pt x="199" y="119"/>
                </a:cubicBezTo>
                <a:cubicBezTo>
                  <a:pt x="189" y="116"/>
                  <a:pt x="180" y="113"/>
                  <a:pt x="174" y="119"/>
                </a:cubicBezTo>
                <a:cubicBezTo>
                  <a:pt x="168" y="125"/>
                  <a:pt x="171" y="134"/>
                  <a:pt x="174" y="143"/>
                </a:cubicBezTo>
                <a:cubicBezTo>
                  <a:pt x="177" y="154"/>
                  <a:pt x="181" y="164"/>
                  <a:pt x="173" y="172"/>
                </a:cubicBezTo>
                <a:cubicBezTo>
                  <a:pt x="165" y="180"/>
                  <a:pt x="155" y="176"/>
                  <a:pt x="144" y="173"/>
                </a:cubicBezTo>
                <a:cubicBezTo>
                  <a:pt x="135" y="170"/>
                  <a:pt x="126" y="167"/>
                  <a:pt x="120" y="173"/>
                </a:cubicBezTo>
                <a:cubicBezTo>
                  <a:pt x="114" y="179"/>
                  <a:pt x="117" y="188"/>
                  <a:pt x="120" y="198"/>
                </a:cubicBezTo>
                <a:cubicBezTo>
                  <a:pt x="123" y="208"/>
                  <a:pt x="126" y="219"/>
                  <a:pt x="119" y="226"/>
                </a:cubicBezTo>
                <a:cubicBezTo>
                  <a:pt x="111" y="234"/>
                  <a:pt x="100" y="231"/>
                  <a:pt x="90" y="227"/>
                </a:cubicBezTo>
                <a:cubicBezTo>
                  <a:pt x="80" y="224"/>
                  <a:pt x="71" y="222"/>
                  <a:pt x="65" y="228"/>
                </a:cubicBezTo>
                <a:cubicBezTo>
                  <a:pt x="59" y="233"/>
                  <a:pt x="62" y="243"/>
                  <a:pt x="65" y="252"/>
                </a:cubicBezTo>
                <a:cubicBezTo>
                  <a:pt x="68" y="262"/>
                  <a:pt x="72" y="273"/>
                  <a:pt x="64" y="281"/>
                </a:cubicBezTo>
                <a:cubicBezTo>
                  <a:pt x="57" y="288"/>
                  <a:pt x="46" y="285"/>
                  <a:pt x="36" y="282"/>
                </a:cubicBezTo>
                <a:cubicBezTo>
                  <a:pt x="26" y="279"/>
                  <a:pt x="17" y="276"/>
                  <a:pt x="11" y="282"/>
                </a:cubicBezTo>
                <a:cubicBezTo>
                  <a:pt x="5" y="288"/>
                  <a:pt x="8" y="297"/>
                  <a:pt x="11" y="307"/>
                </a:cubicBezTo>
                <a:cubicBezTo>
                  <a:pt x="14" y="317"/>
                  <a:pt x="17" y="328"/>
                  <a:pt x="10" y="335"/>
                </a:cubicBezTo>
                <a:cubicBezTo>
                  <a:pt x="7" y="332"/>
                  <a:pt x="7" y="332"/>
                  <a:pt x="7" y="332"/>
                </a:cubicBezTo>
                <a:cubicBezTo>
                  <a:pt x="13" y="326"/>
                  <a:pt x="10" y="317"/>
                  <a:pt x="7" y="308"/>
                </a:cubicBezTo>
                <a:cubicBezTo>
                  <a:pt x="4" y="297"/>
                  <a:pt x="0" y="287"/>
                  <a:pt x="8" y="27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Freeform 23">
            <a:extLst>
              <a:ext uri="{FF2B5EF4-FFF2-40B4-BE49-F238E27FC236}">
                <a16:creationId xmlns:a16="http://schemas.microsoft.com/office/drawing/2014/main" id="{D1222072-1F11-445C-8937-1B50AC4A2A36}"/>
              </a:ext>
            </a:extLst>
          </p:cNvPr>
          <p:cNvSpPr>
            <a:spLocks/>
          </p:cNvSpPr>
          <p:nvPr userDrawn="1"/>
        </p:nvSpPr>
        <p:spPr bwMode="auto">
          <a:xfrm>
            <a:off x="6489700" y="1217613"/>
            <a:ext cx="1489075" cy="1487488"/>
          </a:xfrm>
          <a:custGeom>
            <a:avLst/>
            <a:gdLst>
              <a:gd name="T0" fmla="*/ 726 w 762"/>
              <a:gd name="T1" fmla="*/ 36 h 762"/>
              <a:gd name="T2" fmla="*/ 726 w 762"/>
              <a:gd name="T3" fmla="*/ 163 h 762"/>
              <a:gd name="T4" fmla="*/ 163 w 762"/>
              <a:gd name="T5" fmla="*/ 727 h 762"/>
              <a:gd name="T6" fmla="*/ 35 w 762"/>
              <a:gd name="T7" fmla="*/ 727 h 762"/>
              <a:gd name="T8" fmla="*/ 35 w 762"/>
              <a:gd name="T9" fmla="*/ 727 h 762"/>
              <a:gd name="T10" fmla="*/ 35 w 762"/>
              <a:gd name="T11" fmla="*/ 599 h 762"/>
              <a:gd name="T12" fmla="*/ 599 w 762"/>
              <a:gd name="T13" fmla="*/ 36 h 762"/>
              <a:gd name="T14" fmla="*/ 726 w 762"/>
              <a:gd name="T15" fmla="*/ 3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2" h="762">
                <a:moveTo>
                  <a:pt x="726" y="36"/>
                </a:moveTo>
                <a:cubicBezTo>
                  <a:pt x="762" y="71"/>
                  <a:pt x="762" y="128"/>
                  <a:pt x="726" y="163"/>
                </a:cubicBezTo>
                <a:cubicBezTo>
                  <a:pt x="163" y="727"/>
                  <a:pt x="163" y="727"/>
                  <a:pt x="163" y="727"/>
                </a:cubicBezTo>
                <a:cubicBezTo>
                  <a:pt x="127" y="762"/>
                  <a:pt x="70" y="762"/>
                  <a:pt x="35" y="727"/>
                </a:cubicBezTo>
                <a:cubicBezTo>
                  <a:pt x="35" y="727"/>
                  <a:pt x="35" y="727"/>
                  <a:pt x="35" y="727"/>
                </a:cubicBezTo>
                <a:cubicBezTo>
                  <a:pt x="0" y="692"/>
                  <a:pt x="0" y="635"/>
                  <a:pt x="35" y="599"/>
                </a:cubicBezTo>
                <a:cubicBezTo>
                  <a:pt x="599" y="36"/>
                  <a:pt x="599" y="36"/>
                  <a:pt x="599" y="36"/>
                </a:cubicBezTo>
                <a:cubicBezTo>
                  <a:pt x="634" y="0"/>
                  <a:pt x="691" y="0"/>
                  <a:pt x="726" y="36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" name="Freeform 24">
            <a:extLst>
              <a:ext uri="{FF2B5EF4-FFF2-40B4-BE49-F238E27FC236}">
                <a16:creationId xmlns:a16="http://schemas.microsoft.com/office/drawing/2014/main" id="{EAEFBC92-8563-4268-A0D7-DACDB774E884}"/>
              </a:ext>
            </a:extLst>
          </p:cNvPr>
          <p:cNvSpPr>
            <a:spLocks/>
          </p:cNvSpPr>
          <p:nvPr userDrawn="1"/>
        </p:nvSpPr>
        <p:spPr bwMode="auto">
          <a:xfrm>
            <a:off x="7683500" y="1422400"/>
            <a:ext cx="893763" cy="890588"/>
          </a:xfrm>
          <a:custGeom>
            <a:avLst/>
            <a:gdLst>
              <a:gd name="T0" fmla="*/ 422 w 457"/>
              <a:gd name="T1" fmla="*/ 35 h 456"/>
              <a:gd name="T2" fmla="*/ 422 w 457"/>
              <a:gd name="T3" fmla="*/ 162 h 456"/>
              <a:gd name="T4" fmla="*/ 163 w 457"/>
              <a:gd name="T5" fmla="*/ 421 h 456"/>
              <a:gd name="T6" fmla="*/ 35 w 457"/>
              <a:gd name="T7" fmla="*/ 421 h 456"/>
              <a:gd name="T8" fmla="*/ 35 w 457"/>
              <a:gd name="T9" fmla="*/ 421 h 456"/>
              <a:gd name="T10" fmla="*/ 35 w 457"/>
              <a:gd name="T11" fmla="*/ 294 h 456"/>
              <a:gd name="T12" fmla="*/ 294 w 457"/>
              <a:gd name="T13" fmla="*/ 35 h 456"/>
              <a:gd name="T14" fmla="*/ 422 w 457"/>
              <a:gd name="T15" fmla="*/ 35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57" h="456">
                <a:moveTo>
                  <a:pt x="422" y="35"/>
                </a:moveTo>
                <a:cubicBezTo>
                  <a:pt x="457" y="70"/>
                  <a:pt x="457" y="127"/>
                  <a:pt x="422" y="162"/>
                </a:cubicBezTo>
                <a:cubicBezTo>
                  <a:pt x="163" y="421"/>
                  <a:pt x="163" y="421"/>
                  <a:pt x="163" y="421"/>
                </a:cubicBezTo>
                <a:cubicBezTo>
                  <a:pt x="128" y="456"/>
                  <a:pt x="70" y="456"/>
                  <a:pt x="35" y="421"/>
                </a:cubicBezTo>
                <a:cubicBezTo>
                  <a:pt x="35" y="421"/>
                  <a:pt x="35" y="421"/>
                  <a:pt x="35" y="421"/>
                </a:cubicBezTo>
                <a:cubicBezTo>
                  <a:pt x="0" y="386"/>
                  <a:pt x="0" y="329"/>
                  <a:pt x="35" y="294"/>
                </a:cubicBezTo>
                <a:cubicBezTo>
                  <a:pt x="294" y="35"/>
                  <a:pt x="294" y="35"/>
                  <a:pt x="294" y="35"/>
                </a:cubicBezTo>
                <a:cubicBezTo>
                  <a:pt x="329" y="0"/>
                  <a:pt x="386" y="0"/>
                  <a:pt x="422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" name="Freeform 25">
            <a:extLst>
              <a:ext uri="{FF2B5EF4-FFF2-40B4-BE49-F238E27FC236}">
                <a16:creationId xmlns:a16="http://schemas.microsoft.com/office/drawing/2014/main" id="{44D3A99D-36E0-4BEF-B798-01AA6A81508C}"/>
              </a:ext>
            </a:extLst>
          </p:cNvPr>
          <p:cNvSpPr>
            <a:spLocks/>
          </p:cNvSpPr>
          <p:nvPr userDrawn="1"/>
        </p:nvSpPr>
        <p:spPr bwMode="auto">
          <a:xfrm>
            <a:off x="4030663" y="1473200"/>
            <a:ext cx="1257300" cy="1257300"/>
          </a:xfrm>
          <a:custGeom>
            <a:avLst/>
            <a:gdLst>
              <a:gd name="T0" fmla="*/ 608 w 643"/>
              <a:gd name="T1" fmla="*/ 35 h 644"/>
              <a:gd name="T2" fmla="*/ 608 w 643"/>
              <a:gd name="T3" fmla="*/ 163 h 644"/>
              <a:gd name="T4" fmla="*/ 163 w 643"/>
              <a:gd name="T5" fmla="*/ 609 h 644"/>
              <a:gd name="T6" fmla="*/ 35 w 643"/>
              <a:gd name="T7" fmla="*/ 609 h 644"/>
              <a:gd name="T8" fmla="*/ 35 w 643"/>
              <a:gd name="T9" fmla="*/ 609 h 644"/>
              <a:gd name="T10" fmla="*/ 35 w 643"/>
              <a:gd name="T11" fmla="*/ 481 h 644"/>
              <a:gd name="T12" fmla="*/ 480 w 643"/>
              <a:gd name="T13" fmla="*/ 35 h 644"/>
              <a:gd name="T14" fmla="*/ 608 w 643"/>
              <a:gd name="T15" fmla="*/ 35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43" h="644">
                <a:moveTo>
                  <a:pt x="608" y="35"/>
                </a:moveTo>
                <a:cubicBezTo>
                  <a:pt x="643" y="71"/>
                  <a:pt x="643" y="128"/>
                  <a:pt x="608" y="163"/>
                </a:cubicBezTo>
                <a:cubicBezTo>
                  <a:pt x="163" y="609"/>
                  <a:pt x="163" y="609"/>
                  <a:pt x="163" y="609"/>
                </a:cubicBezTo>
                <a:cubicBezTo>
                  <a:pt x="127" y="644"/>
                  <a:pt x="70" y="644"/>
                  <a:pt x="35" y="609"/>
                </a:cubicBezTo>
                <a:cubicBezTo>
                  <a:pt x="35" y="609"/>
                  <a:pt x="35" y="609"/>
                  <a:pt x="35" y="609"/>
                </a:cubicBezTo>
                <a:cubicBezTo>
                  <a:pt x="0" y="573"/>
                  <a:pt x="0" y="516"/>
                  <a:pt x="35" y="481"/>
                </a:cubicBezTo>
                <a:cubicBezTo>
                  <a:pt x="480" y="35"/>
                  <a:pt x="480" y="35"/>
                  <a:pt x="480" y="35"/>
                </a:cubicBezTo>
                <a:cubicBezTo>
                  <a:pt x="516" y="0"/>
                  <a:pt x="573" y="0"/>
                  <a:pt x="608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" name="Freeform 26">
            <a:extLst>
              <a:ext uri="{FF2B5EF4-FFF2-40B4-BE49-F238E27FC236}">
                <a16:creationId xmlns:a16="http://schemas.microsoft.com/office/drawing/2014/main" id="{44BC6767-1009-4621-B230-D913B56BD39F}"/>
              </a:ext>
            </a:extLst>
          </p:cNvPr>
          <p:cNvSpPr>
            <a:spLocks/>
          </p:cNvSpPr>
          <p:nvPr userDrawn="1"/>
        </p:nvSpPr>
        <p:spPr bwMode="auto">
          <a:xfrm>
            <a:off x="6821488" y="4119563"/>
            <a:ext cx="1257300" cy="1257300"/>
          </a:xfrm>
          <a:custGeom>
            <a:avLst/>
            <a:gdLst>
              <a:gd name="T0" fmla="*/ 608 w 643"/>
              <a:gd name="T1" fmla="*/ 35 h 644"/>
              <a:gd name="T2" fmla="*/ 608 w 643"/>
              <a:gd name="T3" fmla="*/ 163 h 644"/>
              <a:gd name="T4" fmla="*/ 162 w 643"/>
              <a:gd name="T5" fmla="*/ 609 h 644"/>
              <a:gd name="T6" fmla="*/ 35 w 643"/>
              <a:gd name="T7" fmla="*/ 609 h 644"/>
              <a:gd name="T8" fmla="*/ 35 w 643"/>
              <a:gd name="T9" fmla="*/ 609 h 644"/>
              <a:gd name="T10" fmla="*/ 35 w 643"/>
              <a:gd name="T11" fmla="*/ 481 h 644"/>
              <a:gd name="T12" fmla="*/ 480 w 643"/>
              <a:gd name="T13" fmla="*/ 35 h 644"/>
              <a:gd name="T14" fmla="*/ 608 w 643"/>
              <a:gd name="T15" fmla="*/ 35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43" h="644">
                <a:moveTo>
                  <a:pt x="608" y="35"/>
                </a:moveTo>
                <a:cubicBezTo>
                  <a:pt x="643" y="71"/>
                  <a:pt x="643" y="128"/>
                  <a:pt x="608" y="163"/>
                </a:cubicBezTo>
                <a:cubicBezTo>
                  <a:pt x="162" y="609"/>
                  <a:pt x="162" y="609"/>
                  <a:pt x="162" y="609"/>
                </a:cubicBezTo>
                <a:cubicBezTo>
                  <a:pt x="127" y="644"/>
                  <a:pt x="70" y="644"/>
                  <a:pt x="35" y="609"/>
                </a:cubicBezTo>
                <a:cubicBezTo>
                  <a:pt x="35" y="609"/>
                  <a:pt x="35" y="609"/>
                  <a:pt x="35" y="609"/>
                </a:cubicBezTo>
                <a:cubicBezTo>
                  <a:pt x="0" y="573"/>
                  <a:pt x="0" y="516"/>
                  <a:pt x="35" y="481"/>
                </a:cubicBezTo>
                <a:cubicBezTo>
                  <a:pt x="480" y="35"/>
                  <a:pt x="480" y="35"/>
                  <a:pt x="480" y="35"/>
                </a:cubicBezTo>
                <a:cubicBezTo>
                  <a:pt x="516" y="0"/>
                  <a:pt x="573" y="0"/>
                  <a:pt x="608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" name="Freeform 27">
            <a:extLst>
              <a:ext uri="{FF2B5EF4-FFF2-40B4-BE49-F238E27FC236}">
                <a16:creationId xmlns:a16="http://schemas.microsoft.com/office/drawing/2014/main" id="{6308575C-F1D0-446B-943D-7C46D816CC00}"/>
              </a:ext>
            </a:extLst>
          </p:cNvPr>
          <p:cNvSpPr>
            <a:spLocks/>
          </p:cNvSpPr>
          <p:nvPr userDrawn="1"/>
        </p:nvSpPr>
        <p:spPr bwMode="auto">
          <a:xfrm>
            <a:off x="6689725" y="898525"/>
            <a:ext cx="401638" cy="403225"/>
          </a:xfrm>
          <a:custGeom>
            <a:avLst/>
            <a:gdLst>
              <a:gd name="T0" fmla="*/ 169 w 206"/>
              <a:gd name="T1" fmla="*/ 36 h 206"/>
              <a:gd name="T2" fmla="*/ 169 w 206"/>
              <a:gd name="T3" fmla="*/ 169 h 206"/>
              <a:gd name="T4" fmla="*/ 36 w 206"/>
              <a:gd name="T5" fmla="*/ 169 h 206"/>
              <a:gd name="T6" fmla="*/ 36 w 206"/>
              <a:gd name="T7" fmla="*/ 36 h 206"/>
              <a:gd name="T8" fmla="*/ 169 w 206"/>
              <a:gd name="T9" fmla="*/ 3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6" h="206">
                <a:moveTo>
                  <a:pt x="169" y="36"/>
                </a:moveTo>
                <a:cubicBezTo>
                  <a:pt x="206" y="73"/>
                  <a:pt x="206" y="132"/>
                  <a:pt x="169" y="169"/>
                </a:cubicBezTo>
                <a:cubicBezTo>
                  <a:pt x="132" y="206"/>
                  <a:pt x="73" y="206"/>
                  <a:pt x="36" y="169"/>
                </a:cubicBezTo>
                <a:cubicBezTo>
                  <a:pt x="0" y="132"/>
                  <a:pt x="0" y="73"/>
                  <a:pt x="36" y="36"/>
                </a:cubicBezTo>
                <a:cubicBezTo>
                  <a:pt x="73" y="0"/>
                  <a:pt x="132" y="0"/>
                  <a:pt x="169" y="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" name="Freeform 28">
            <a:extLst>
              <a:ext uri="{FF2B5EF4-FFF2-40B4-BE49-F238E27FC236}">
                <a16:creationId xmlns:a16="http://schemas.microsoft.com/office/drawing/2014/main" id="{F1587AEF-CE98-4A41-B4D6-242FDBC23ECD}"/>
              </a:ext>
            </a:extLst>
          </p:cNvPr>
          <p:cNvSpPr>
            <a:spLocks/>
          </p:cNvSpPr>
          <p:nvPr userDrawn="1"/>
        </p:nvSpPr>
        <p:spPr bwMode="auto">
          <a:xfrm>
            <a:off x="7896225" y="887413"/>
            <a:ext cx="401638" cy="401638"/>
          </a:xfrm>
          <a:custGeom>
            <a:avLst/>
            <a:gdLst>
              <a:gd name="T0" fmla="*/ 169 w 205"/>
              <a:gd name="T1" fmla="*/ 36 h 206"/>
              <a:gd name="T2" fmla="*/ 169 w 205"/>
              <a:gd name="T3" fmla="*/ 169 h 206"/>
              <a:gd name="T4" fmla="*/ 36 w 205"/>
              <a:gd name="T5" fmla="*/ 169 h 206"/>
              <a:gd name="T6" fmla="*/ 36 w 205"/>
              <a:gd name="T7" fmla="*/ 36 h 206"/>
              <a:gd name="T8" fmla="*/ 169 w 205"/>
              <a:gd name="T9" fmla="*/ 3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5" h="206">
                <a:moveTo>
                  <a:pt x="169" y="36"/>
                </a:moveTo>
                <a:cubicBezTo>
                  <a:pt x="205" y="73"/>
                  <a:pt x="205" y="132"/>
                  <a:pt x="169" y="169"/>
                </a:cubicBezTo>
                <a:cubicBezTo>
                  <a:pt x="132" y="206"/>
                  <a:pt x="73" y="206"/>
                  <a:pt x="36" y="169"/>
                </a:cubicBezTo>
                <a:cubicBezTo>
                  <a:pt x="0" y="132"/>
                  <a:pt x="0" y="73"/>
                  <a:pt x="36" y="36"/>
                </a:cubicBezTo>
                <a:cubicBezTo>
                  <a:pt x="73" y="0"/>
                  <a:pt x="132" y="0"/>
                  <a:pt x="169" y="36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" name="Freeform 29">
            <a:extLst>
              <a:ext uri="{FF2B5EF4-FFF2-40B4-BE49-F238E27FC236}">
                <a16:creationId xmlns:a16="http://schemas.microsoft.com/office/drawing/2014/main" id="{7EC34812-4101-42F9-8358-59FBD347197D}"/>
              </a:ext>
            </a:extLst>
          </p:cNvPr>
          <p:cNvSpPr>
            <a:spLocks/>
          </p:cNvSpPr>
          <p:nvPr userDrawn="1"/>
        </p:nvSpPr>
        <p:spPr bwMode="auto">
          <a:xfrm>
            <a:off x="6465888" y="5314950"/>
            <a:ext cx="403225" cy="401638"/>
          </a:xfrm>
          <a:custGeom>
            <a:avLst/>
            <a:gdLst>
              <a:gd name="T0" fmla="*/ 169 w 206"/>
              <a:gd name="T1" fmla="*/ 36 h 206"/>
              <a:gd name="T2" fmla="*/ 169 w 206"/>
              <a:gd name="T3" fmla="*/ 169 h 206"/>
              <a:gd name="T4" fmla="*/ 36 w 206"/>
              <a:gd name="T5" fmla="*/ 169 h 206"/>
              <a:gd name="T6" fmla="*/ 36 w 206"/>
              <a:gd name="T7" fmla="*/ 36 h 206"/>
              <a:gd name="T8" fmla="*/ 169 w 206"/>
              <a:gd name="T9" fmla="*/ 3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6" h="206">
                <a:moveTo>
                  <a:pt x="169" y="36"/>
                </a:moveTo>
                <a:cubicBezTo>
                  <a:pt x="206" y="73"/>
                  <a:pt x="206" y="132"/>
                  <a:pt x="169" y="169"/>
                </a:cubicBezTo>
                <a:cubicBezTo>
                  <a:pt x="132" y="206"/>
                  <a:pt x="73" y="206"/>
                  <a:pt x="36" y="169"/>
                </a:cubicBezTo>
                <a:cubicBezTo>
                  <a:pt x="0" y="132"/>
                  <a:pt x="0" y="73"/>
                  <a:pt x="36" y="36"/>
                </a:cubicBezTo>
                <a:cubicBezTo>
                  <a:pt x="73" y="0"/>
                  <a:pt x="132" y="0"/>
                  <a:pt x="169" y="36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Freeform 14"/>
          <p:cNvSpPr>
            <a:spLocks noEditPoints="1"/>
          </p:cNvSpPr>
          <p:nvPr userDrawn="1"/>
        </p:nvSpPr>
        <p:spPr bwMode="auto">
          <a:xfrm>
            <a:off x="0" y="-1038226"/>
            <a:ext cx="6738938" cy="3730625"/>
          </a:xfrm>
          <a:custGeom>
            <a:avLst/>
            <a:gdLst>
              <a:gd name="T0" fmla="*/ 0 w 4245"/>
              <a:gd name="T1" fmla="*/ 1381 h 2350"/>
              <a:gd name="T2" fmla="*/ 0 w 4245"/>
              <a:gd name="T3" fmla="*/ 1399 h 2350"/>
              <a:gd name="T4" fmla="*/ 846 w 4245"/>
              <a:gd name="T5" fmla="*/ 2245 h 2350"/>
              <a:gd name="T6" fmla="*/ 855 w 4245"/>
              <a:gd name="T7" fmla="*/ 2236 h 2350"/>
              <a:gd name="T8" fmla="*/ 0 w 4245"/>
              <a:gd name="T9" fmla="*/ 1381 h 2350"/>
              <a:gd name="T10" fmla="*/ 3763 w 4245"/>
              <a:gd name="T11" fmla="*/ 0 h 2350"/>
              <a:gd name="T12" fmla="*/ 3745 w 4245"/>
              <a:gd name="T13" fmla="*/ 0 h 2350"/>
              <a:gd name="T14" fmla="*/ 4227 w 4245"/>
              <a:gd name="T15" fmla="*/ 482 h 2350"/>
              <a:gd name="T16" fmla="*/ 2367 w 4245"/>
              <a:gd name="T17" fmla="*/ 2342 h 2350"/>
              <a:gd name="T18" fmla="*/ 2376 w 4245"/>
              <a:gd name="T19" fmla="*/ 2350 h 2350"/>
              <a:gd name="T20" fmla="*/ 4245 w 4245"/>
              <a:gd name="T21" fmla="*/ 482 h 2350"/>
              <a:gd name="T22" fmla="*/ 3763 w 4245"/>
              <a:gd name="T23" fmla="*/ 0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45" h="2350">
                <a:moveTo>
                  <a:pt x="0" y="1381"/>
                </a:moveTo>
                <a:lnTo>
                  <a:pt x="0" y="1399"/>
                </a:lnTo>
                <a:lnTo>
                  <a:pt x="846" y="2245"/>
                </a:lnTo>
                <a:lnTo>
                  <a:pt x="855" y="2236"/>
                </a:lnTo>
                <a:lnTo>
                  <a:pt x="0" y="1381"/>
                </a:lnTo>
                <a:moveTo>
                  <a:pt x="3763" y="0"/>
                </a:moveTo>
                <a:lnTo>
                  <a:pt x="3745" y="0"/>
                </a:lnTo>
                <a:lnTo>
                  <a:pt x="4227" y="482"/>
                </a:lnTo>
                <a:lnTo>
                  <a:pt x="2367" y="2342"/>
                </a:lnTo>
                <a:lnTo>
                  <a:pt x="2376" y="2350"/>
                </a:lnTo>
                <a:lnTo>
                  <a:pt x="4245" y="482"/>
                </a:lnTo>
                <a:lnTo>
                  <a:pt x="376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副标题 2"/>
          <p:cNvSpPr>
            <a:spLocks noGrp="1"/>
          </p:cNvSpPr>
          <p:nvPr>
            <p:ph type="subTitle" idx="1"/>
          </p:nvPr>
        </p:nvSpPr>
        <p:spPr>
          <a:xfrm>
            <a:off x="2879324" y="2779088"/>
            <a:ext cx="6433352" cy="55879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spc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endParaRPr lang="zh-CN" altLang="en-US" dirty="0"/>
          </a:p>
        </p:txBody>
      </p:sp>
      <p:sp>
        <p:nvSpPr>
          <p:cNvPr id="7" name="标题 1"/>
          <p:cNvSpPr>
            <a:spLocks noGrp="1"/>
          </p:cNvSpPr>
          <p:nvPr>
            <p:ph type="ctrTitle"/>
          </p:nvPr>
        </p:nvSpPr>
        <p:spPr>
          <a:xfrm>
            <a:off x="2879325" y="3350531"/>
            <a:ext cx="6433352" cy="767764"/>
          </a:xfrm>
        </p:spPr>
        <p:txBody>
          <a:bodyPr anchor="b">
            <a:normAutofit/>
          </a:bodyPr>
          <a:lstStyle>
            <a:lvl1pPr algn="ctr">
              <a:defRPr sz="3600" b="1" spc="0">
                <a:solidFill>
                  <a:schemeClr val="tx1"/>
                </a:solidFill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2586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ic li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84392" y="1482278"/>
            <a:ext cx="2990141" cy="2642687"/>
          </a:xfrm>
          <a:custGeom>
            <a:avLst/>
            <a:gdLst/>
            <a:ahLst/>
            <a:cxnLst/>
            <a:rect l="l" t="t" r="r" b="b"/>
            <a:pathLst>
              <a:path w="2242606" h="2202239">
                <a:moveTo>
                  <a:pt x="2014006" y="0"/>
                </a:moveTo>
                <a:cubicBezTo>
                  <a:pt x="2140258" y="0"/>
                  <a:pt x="2242606" y="102348"/>
                  <a:pt x="2242606" y="228600"/>
                </a:cubicBezTo>
                <a:lnTo>
                  <a:pt x="2242606" y="1973639"/>
                </a:lnTo>
                <a:cubicBezTo>
                  <a:pt x="2242606" y="2099891"/>
                  <a:pt x="2140258" y="2202239"/>
                  <a:pt x="2014006" y="2202239"/>
                </a:cubicBezTo>
                <a:cubicBezTo>
                  <a:pt x="1887754" y="2202239"/>
                  <a:pt x="1785406" y="2099891"/>
                  <a:pt x="1785406" y="1973639"/>
                </a:cubicBezTo>
                <a:lnTo>
                  <a:pt x="1785406" y="228600"/>
                </a:lnTo>
                <a:cubicBezTo>
                  <a:pt x="1785406" y="102348"/>
                  <a:pt x="1887754" y="0"/>
                  <a:pt x="2014006" y="0"/>
                </a:cubicBezTo>
                <a:close/>
                <a:moveTo>
                  <a:pt x="1412873" y="0"/>
                </a:moveTo>
                <a:cubicBezTo>
                  <a:pt x="1539125" y="0"/>
                  <a:pt x="1641473" y="102348"/>
                  <a:pt x="1641473" y="228600"/>
                </a:cubicBezTo>
                <a:lnTo>
                  <a:pt x="1641473" y="1973639"/>
                </a:lnTo>
                <a:cubicBezTo>
                  <a:pt x="1641473" y="2099891"/>
                  <a:pt x="1539125" y="2202239"/>
                  <a:pt x="1412873" y="2202239"/>
                </a:cubicBezTo>
                <a:cubicBezTo>
                  <a:pt x="1286621" y="2202239"/>
                  <a:pt x="1184273" y="2099891"/>
                  <a:pt x="1184273" y="1973639"/>
                </a:cubicBezTo>
                <a:lnTo>
                  <a:pt x="1184273" y="228600"/>
                </a:lnTo>
                <a:cubicBezTo>
                  <a:pt x="1184273" y="102348"/>
                  <a:pt x="1286621" y="0"/>
                  <a:pt x="1412873" y="0"/>
                </a:cubicBezTo>
                <a:close/>
                <a:moveTo>
                  <a:pt x="820206" y="0"/>
                </a:moveTo>
                <a:cubicBezTo>
                  <a:pt x="946458" y="0"/>
                  <a:pt x="1048806" y="102348"/>
                  <a:pt x="1048806" y="228600"/>
                </a:cubicBezTo>
                <a:lnTo>
                  <a:pt x="1048806" y="1973639"/>
                </a:lnTo>
                <a:cubicBezTo>
                  <a:pt x="1048806" y="2099891"/>
                  <a:pt x="946458" y="2202239"/>
                  <a:pt x="820206" y="2202239"/>
                </a:cubicBezTo>
                <a:cubicBezTo>
                  <a:pt x="693954" y="2202239"/>
                  <a:pt x="591606" y="2099891"/>
                  <a:pt x="591606" y="1973639"/>
                </a:cubicBezTo>
                <a:lnTo>
                  <a:pt x="591606" y="228600"/>
                </a:lnTo>
                <a:cubicBezTo>
                  <a:pt x="591606" y="102348"/>
                  <a:pt x="693954" y="0"/>
                  <a:pt x="820206" y="0"/>
                </a:cubicBezTo>
                <a:close/>
                <a:moveTo>
                  <a:pt x="228600" y="0"/>
                </a:moveTo>
                <a:cubicBezTo>
                  <a:pt x="354852" y="0"/>
                  <a:pt x="457200" y="102348"/>
                  <a:pt x="457200" y="228600"/>
                </a:cubicBezTo>
                <a:lnTo>
                  <a:pt x="457200" y="1973639"/>
                </a:lnTo>
                <a:cubicBezTo>
                  <a:pt x="457200" y="2099891"/>
                  <a:pt x="354852" y="2202239"/>
                  <a:pt x="228600" y="2202239"/>
                </a:cubicBezTo>
                <a:cubicBezTo>
                  <a:pt x="102348" y="2202239"/>
                  <a:pt x="0" y="2099891"/>
                  <a:pt x="0" y="1973639"/>
                </a:cubicBezTo>
                <a:lnTo>
                  <a:pt x="0" y="228600"/>
                </a:lnTo>
                <a:cubicBezTo>
                  <a:pt x="0" y="102348"/>
                  <a:pt x="102348" y="0"/>
                  <a:pt x="22860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603251" y="4447915"/>
            <a:ext cx="869949" cy="782954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684392" y="4493637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608667" y="4971939"/>
            <a:ext cx="206586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6" y="5357392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72" name="Rounded Rectangle 71"/>
          <p:cNvSpPr/>
          <p:nvPr userDrawn="1"/>
        </p:nvSpPr>
        <p:spPr>
          <a:xfrm>
            <a:off x="4535315" y="4447915"/>
            <a:ext cx="869949" cy="782954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4616456" y="4493637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74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5554133" y="4971939"/>
            <a:ext cx="206586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5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4548722" y="5357392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76" name="Rounded Rectangle 75"/>
          <p:cNvSpPr/>
          <p:nvPr userDrawn="1"/>
        </p:nvSpPr>
        <p:spPr>
          <a:xfrm>
            <a:off x="8504770" y="4447915"/>
            <a:ext cx="869949" cy="782954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8585911" y="4493637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78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9510184" y="4971939"/>
            <a:ext cx="206586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9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8504773" y="5357392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608667" y="4452457"/>
            <a:ext cx="206586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1">
                    <a:lumMod val="60000"/>
                    <a:lumOff val="4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56" hasCustomPrompt="1"/>
          </p:nvPr>
        </p:nvSpPr>
        <p:spPr>
          <a:xfrm>
            <a:off x="5554133" y="4452457"/>
            <a:ext cx="206586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2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9510184" y="4452457"/>
            <a:ext cx="206586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35" name="Rounded Rectangle 34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Rounded Rectangle 35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Rounded Rectangle 36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" name="Picture Placeholder 2"/>
          <p:cNvSpPr>
            <a:spLocks noGrp="1"/>
          </p:cNvSpPr>
          <p:nvPr>
            <p:ph type="pic" sz="quarter" idx="58"/>
          </p:nvPr>
        </p:nvSpPr>
        <p:spPr>
          <a:xfrm>
            <a:off x="4588234" y="1482278"/>
            <a:ext cx="2990141" cy="2642687"/>
          </a:xfrm>
          <a:custGeom>
            <a:avLst/>
            <a:gdLst/>
            <a:ahLst/>
            <a:cxnLst/>
            <a:rect l="l" t="t" r="r" b="b"/>
            <a:pathLst>
              <a:path w="2242606" h="2202239">
                <a:moveTo>
                  <a:pt x="2014006" y="0"/>
                </a:moveTo>
                <a:cubicBezTo>
                  <a:pt x="2140258" y="0"/>
                  <a:pt x="2242606" y="102348"/>
                  <a:pt x="2242606" y="228600"/>
                </a:cubicBezTo>
                <a:lnTo>
                  <a:pt x="2242606" y="1973639"/>
                </a:lnTo>
                <a:cubicBezTo>
                  <a:pt x="2242606" y="2099891"/>
                  <a:pt x="2140258" y="2202239"/>
                  <a:pt x="2014006" y="2202239"/>
                </a:cubicBezTo>
                <a:cubicBezTo>
                  <a:pt x="1887754" y="2202239"/>
                  <a:pt x="1785406" y="2099891"/>
                  <a:pt x="1785406" y="1973639"/>
                </a:cubicBezTo>
                <a:lnTo>
                  <a:pt x="1785406" y="228600"/>
                </a:lnTo>
                <a:cubicBezTo>
                  <a:pt x="1785406" y="102348"/>
                  <a:pt x="1887754" y="0"/>
                  <a:pt x="2014006" y="0"/>
                </a:cubicBezTo>
                <a:close/>
                <a:moveTo>
                  <a:pt x="1412873" y="0"/>
                </a:moveTo>
                <a:cubicBezTo>
                  <a:pt x="1539125" y="0"/>
                  <a:pt x="1641473" y="102348"/>
                  <a:pt x="1641473" y="228600"/>
                </a:cubicBezTo>
                <a:lnTo>
                  <a:pt x="1641473" y="1973639"/>
                </a:lnTo>
                <a:cubicBezTo>
                  <a:pt x="1641473" y="2099891"/>
                  <a:pt x="1539125" y="2202239"/>
                  <a:pt x="1412873" y="2202239"/>
                </a:cubicBezTo>
                <a:cubicBezTo>
                  <a:pt x="1286621" y="2202239"/>
                  <a:pt x="1184273" y="2099891"/>
                  <a:pt x="1184273" y="1973639"/>
                </a:cubicBezTo>
                <a:lnTo>
                  <a:pt x="1184273" y="228600"/>
                </a:lnTo>
                <a:cubicBezTo>
                  <a:pt x="1184273" y="102348"/>
                  <a:pt x="1286621" y="0"/>
                  <a:pt x="1412873" y="0"/>
                </a:cubicBezTo>
                <a:close/>
                <a:moveTo>
                  <a:pt x="820206" y="0"/>
                </a:moveTo>
                <a:cubicBezTo>
                  <a:pt x="946458" y="0"/>
                  <a:pt x="1048806" y="102348"/>
                  <a:pt x="1048806" y="228600"/>
                </a:cubicBezTo>
                <a:lnTo>
                  <a:pt x="1048806" y="1973639"/>
                </a:lnTo>
                <a:cubicBezTo>
                  <a:pt x="1048806" y="2099891"/>
                  <a:pt x="946458" y="2202239"/>
                  <a:pt x="820206" y="2202239"/>
                </a:cubicBezTo>
                <a:cubicBezTo>
                  <a:pt x="693954" y="2202239"/>
                  <a:pt x="591606" y="2099891"/>
                  <a:pt x="591606" y="1973639"/>
                </a:cubicBezTo>
                <a:lnTo>
                  <a:pt x="591606" y="228600"/>
                </a:lnTo>
                <a:cubicBezTo>
                  <a:pt x="591606" y="102348"/>
                  <a:pt x="693954" y="0"/>
                  <a:pt x="820206" y="0"/>
                </a:cubicBezTo>
                <a:close/>
                <a:moveTo>
                  <a:pt x="228600" y="0"/>
                </a:moveTo>
                <a:cubicBezTo>
                  <a:pt x="354852" y="0"/>
                  <a:pt x="457200" y="102348"/>
                  <a:pt x="457200" y="228600"/>
                </a:cubicBezTo>
                <a:lnTo>
                  <a:pt x="457200" y="1973639"/>
                </a:lnTo>
                <a:cubicBezTo>
                  <a:pt x="457200" y="2099891"/>
                  <a:pt x="354852" y="2202239"/>
                  <a:pt x="228600" y="2202239"/>
                </a:cubicBezTo>
                <a:cubicBezTo>
                  <a:pt x="102348" y="2202239"/>
                  <a:pt x="0" y="2099891"/>
                  <a:pt x="0" y="1973639"/>
                </a:cubicBezTo>
                <a:lnTo>
                  <a:pt x="0" y="228600"/>
                </a:lnTo>
                <a:cubicBezTo>
                  <a:pt x="0" y="102348"/>
                  <a:pt x="102348" y="0"/>
                  <a:pt x="22860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59"/>
          </p:nvPr>
        </p:nvSpPr>
        <p:spPr>
          <a:xfrm>
            <a:off x="8504770" y="1482278"/>
            <a:ext cx="2990141" cy="2642687"/>
          </a:xfrm>
          <a:custGeom>
            <a:avLst/>
            <a:gdLst/>
            <a:ahLst/>
            <a:cxnLst/>
            <a:rect l="l" t="t" r="r" b="b"/>
            <a:pathLst>
              <a:path w="2242606" h="2202239">
                <a:moveTo>
                  <a:pt x="2014006" y="0"/>
                </a:moveTo>
                <a:cubicBezTo>
                  <a:pt x="2140258" y="0"/>
                  <a:pt x="2242606" y="102348"/>
                  <a:pt x="2242606" y="228600"/>
                </a:cubicBezTo>
                <a:lnTo>
                  <a:pt x="2242606" y="1973639"/>
                </a:lnTo>
                <a:cubicBezTo>
                  <a:pt x="2242606" y="2099891"/>
                  <a:pt x="2140258" y="2202239"/>
                  <a:pt x="2014006" y="2202239"/>
                </a:cubicBezTo>
                <a:cubicBezTo>
                  <a:pt x="1887754" y="2202239"/>
                  <a:pt x="1785406" y="2099891"/>
                  <a:pt x="1785406" y="1973639"/>
                </a:cubicBezTo>
                <a:lnTo>
                  <a:pt x="1785406" y="228600"/>
                </a:lnTo>
                <a:cubicBezTo>
                  <a:pt x="1785406" y="102348"/>
                  <a:pt x="1887754" y="0"/>
                  <a:pt x="2014006" y="0"/>
                </a:cubicBezTo>
                <a:close/>
                <a:moveTo>
                  <a:pt x="1412873" y="0"/>
                </a:moveTo>
                <a:cubicBezTo>
                  <a:pt x="1539125" y="0"/>
                  <a:pt x="1641473" y="102348"/>
                  <a:pt x="1641473" y="228600"/>
                </a:cubicBezTo>
                <a:lnTo>
                  <a:pt x="1641473" y="1973639"/>
                </a:lnTo>
                <a:cubicBezTo>
                  <a:pt x="1641473" y="2099891"/>
                  <a:pt x="1539125" y="2202239"/>
                  <a:pt x="1412873" y="2202239"/>
                </a:cubicBezTo>
                <a:cubicBezTo>
                  <a:pt x="1286621" y="2202239"/>
                  <a:pt x="1184273" y="2099891"/>
                  <a:pt x="1184273" y="1973639"/>
                </a:cubicBezTo>
                <a:lnTo>
                  <a:pt x="1184273" y="228600"/>
                </a:lnTo>
                <a:cubicBezTo>
                  <a:pt x="1184273" y="102348"/>
                  <a:pt x="1286621" y="0"/>
                  <a:pt x="1412873" y="0"/>
                </a:cubicBezTo>
                <a:close/>
                <a:moveTo>
                  <a:pt x="820206" y="0"/>
                </a:moveTo>
                <a:cubicBezTo>
                  <a:pt x="946458" y="0"/>
                  <a:pt x="1048806" y="102348"/>
                  <a:pt x="1048806" y="228600"/>
                </a:cubicBezTo>
                <a:lnTo>
                  <a:pt x="1048806" y="1973639"/>
                </a:lnTo>
                <a:cubicBezTo>
                  <a:pt x="1048806" y="2099891"/>
                  <a:pt x="946458" y="2202239"/>
                  <a:pt x="820206" y="2202239"/>
                </a:cubicBezTo>
                <a:cubicBezTo>
                  <a:pt x="693954" y="2202239"/>
                  <a:pt x="591606" y="2099891"/>
                  <a:pt x="591606" y="1973639"/>
                </a:cubicBezTo>
                <a:lnTo>
                  <a:pt x="591606" y="228600"/>
                </a:lnTo>
                <a:cubicBezTo>
                  <a:pt x="591606" y="102348"/>
                  <a:pt x="693954" y="0"/>
                  <a:pt x="820206" y="0"/>
                </a:cubicBezTo>
                <a:close/>
                <a:moveTo>
                  <a:pt x="228600" y="0"/>
                </a:moveTo>
                <a:cubicBezTo>
                  <a:pt x="354852" y="0"/>
                  <a:pt x="457200" y="102348"/>
                  <a:pt x="457200" y="228600"/>
                </a:cubicBezTo>
                <a:lnTo>
                  <a:pt x="457200" y="1973639"/>
                </a:lnTo>
                <a:cubicBezTo>
                  <a:pt x="457200" y="2099891"/>
                  <a:pt x="354852" y="2202239"/>
                  <a:pt x="228600" y="2202239"/>
                </a:cubicBezTo>
                <a:cubicBezTo>
                  <a:pt x="102348" y="2202239"/>
                  <a:pt x="0" y="2099891"/>
                  <a:pt x="0" y="1973639"/>
                </a:cubicBezTo>
                <a:lnTo>
                  <a:pt x="0" y="228600"/>
                </a:lnTo>
                <a:cubicBezTo>
                  <a:pt x="0" y="102348"/>
                  <a:pt x="102348" y="0"/>
                  <a:pt x="22860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0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9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9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4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3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4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9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4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4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uiExpand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animBg="1"/>
      <p:bldP spid="7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7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6" grpId="0" animBg="1"/>
      <p:bldP spid="7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7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7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uiExpand="1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uiExpand="1"/>
      <p:bldP spid="44" grpId="0" uiExpand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ic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-474133" y="1715377"/>
            <a:ext cx="1947333" cy="7829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603251" y="1761099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805521" y="171537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805519" y="2025112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28" name="Rounded Rectangle 27"/>
          <p:cNvSpPr/>
          <p:nvPr userDrawn="1"/>
        </p:nvSpPr>
        <p:spPr>
          <a:xfrm>
            <a:off x="10706103" y="1715377"/>
            <a:ext cx="1937455" cy="78295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10787243" y="1761099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7584746" y="171537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6252638" y="2025112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32" name="Rounded Rectangle 31"/>
          <p:cNvSpPr/>
          <p:nvPr userDrawn="1"/>
        </p:nvSpPr>
        <p:spPr>
          <a:xfrm>
            <a:off x="-474133" y="3193657"/>
            <a:ext cx="1947333" cy="78295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603251" y="3239379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1805521" y="319365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1805519" y="350339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36" name="Rounded Rectangle 35"/>
          <p:cNvSpPr/>
          <p:nvPr userDrawn="1"/>
        </p:nvSpPr>
        <p:spPr>
          <a:xfrm>
            <a:off x="10706103" y="3193657"/>
            <a:ext cx="1937455" cy="78295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46" hasCustomPrompt="1"/>
          </p:nvPr>
        </p:nvSpPr>
        <p:spPr>
          <a:xfrm>
            <a:off x="10787243" y="3239379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7584746" y="319365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6252638" y="350339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40" name="Rounded Rectangle 39"/>
          <p:cNvSpPr/>
          <p:nvPr userDrawn="1"/>
        </p:nvSpPr>
        <p:spPr>
          <a:xfrm>
            <a:off x="-474133" y="4671937"/>
            <a:ext cx="1947333" cy="7829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603251" y="4717659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1805521" y="467193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1805519" y="4981672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44" name="Rounded Rectangle 43"/>
          <p:cNvSpPr/>
          <p:nvPr userDrawn="1"/>
        </p:nvSpPr>
        <p:spPr>
          <a:xfrm>
            <a:off x="10706103" y="4671937"/>
            <a:ext cx="1937455" cy="7829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52" hasCustomPrompt="1"/>
          </p:nvPr>
        </p:nvSpPr>
        <p:spPr>
          <a:xfrm>
            <a:off x="10787243" y="4717659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53" hasCustomPrompt="1"/>
          </p:nvPr>
        </p:nvSpPr>
        <p:spPr>
          <a:xfrm>
            <a:off x="7584746" y="467193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7" name="Text Placeholder 2"/>
          <p:cNvSpPr>
            <a:spLocks noGrp="1"/>
          </p:cNvSpPr>
          <p:nvPr>
            <p:ph type="body" sz="quarter" idx="54" hasCustomPrompt="1"/>
          </p:nvPr>
        </p:nvSpPr>
        <p:spPr>
          <a:xfrm>
            <a:off x="6252638" y="4981672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49" name="Rounded Rectangle 4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ounded Rectangle 4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Rounded Rectangle 5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7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5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3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0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3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3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2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  <p:bldP spid="4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ic li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644176" y="1638675"/>
            <a:ext cx="3030357" cy="7829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1101380" y="168439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29" name="Rounded Rectangle 2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Rounded Rectangle 2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Rounded Rectangle 3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918408" y="1827910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03251" y="2588938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6" y="2979949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65" name="Rounded Rectangle 64"/>
          <p:cNvSpPr/>
          <p:nvPr userDrawn="1"/>
        </p:nvSpPr>
        <p:spPr>
          <a:xfrm>
            <a:off x="4548717" y="1638675"/>
            <a:ext cx="3071283" cy="78295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5046847" y="168439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69" name="Text Placeholder 7"/>
          <p:cNvSpPr>
            <a:spLocks noGrp="1"/>
          </p:cNvSpPr>
          <p:nvPr>
            <p:ph type="body" sz="quarter" idx="56" hasCustomPrompt="1"/>
          </p:nvPr>
        </p:nvSpPr>
        <p:spPr>
          <a:xfrm>
            <a:off x="5818720" y="1827910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71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4548717" y="2588938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2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4548722" y="2979949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10" name="Rounded Rectangle 109"/>
          <p:cNvSpPr/>
          <p:nvPr userDrawn="1"/>
        </p:nvSpPr>
        <p:spPr>
          <a:xfrm>
            <a:off x="8504768" y="1638675"/>
            <a:ext cx="3071283" cy="78295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9002898" y="168439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12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9752193" y="1827910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13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8504768" y="2588938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14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8504773" y="2979949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30" name="Rounded Rectangle 129"/>
          <p:cNvSpPr/>
          <p:nvPr userDrawn="1"/>
        </p:nvSpPr>
        <p:spPr>
          <a:xfrm>
            <a:off x="644179" y="4066912"/>
            <a:ext cx="3030356" cy="78295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Text Placeholder 7"/>
          <p:cNvSpPr>
            <a:spLocks noGrp="1"/>
          </p:cNvSpPr>
          <p:nvPr>
            <p:ph type="body" sz="quarter" idx="46" hasCustomPrompt="1"/>
          </p:nvPr>
        </p:nvSpPr>
        <p:spPr>
          <a:xfrm>
            <a:off x="1101380" y="4112633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36" name="Text Placeholder 7"/>
          <p:cNvSpPr>
            <a:spLocks noGrp="1"/>
          </p:cNvSpPr>
          <p:nvPr>
            <p:ph type="body" sz="quarter" idx="58" hasCustomPrompt="1"/>
          </p:nvPr>
        </p:nvSpPr>
        <p:spPr>
          <a:xfrm>
            <a:off x="1918408" y="4254871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39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603251" y="5017174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40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603256" y="5428506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45" name="Rounded Rectangle 144"/>
          <p:cNvSpPr/>
          <p:nvPr userDrawn="1"/>
        </p:nvSpPr>
        <p:spPr>
          <a:xfrm>
            <a:off x="4548720" y="4066912"/>
            <a:ext cx="3071280" cy="7829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5046847" y="4112633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49" name="Text Placeholder 7"/>
          <p:cNvSpPr>
            <a:spLocks noGrp="1"/>
          </p:cNvSpPr>
          <p:nvPr>
            <p:ph type="body" sz="quarter" idx="59" hasCustomPrompt="1"/>
          </p:nvPr>
        </p:nvSpPr>
        <p:spPr>
          <a:xfrm>
            <a:off x="5818720" y="4254871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51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4548717" y="5017174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52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4548722" y="5428506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55" name="Rounded Rectangle 154"/>
          <p:cNvSpPr/>
          <p:nvPr userDrawn="1"/>
        </p:nvSpPr>
        <p:spPr>
          <a:xfrm>
            <a:off x="8504771" y="4066912"/>
            <a:ext cx="3071280" cy="7829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6" name="Text Placeholder 7"/>
          <p:cNvSpPr>
            <a:spLocks noGrp="1"/>
          </p:cNvSpPr>
          <p:nvPr>
            <p:ph type="body" sz="quarter" idx="52" hasCustomPrompt="1"/>
          </p:nvPr>
        </p:nvSpPr>
        <p:spPr>
          <a:xfrm>
            <a:off x="9002898" y="4112633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57" name="Text Placeholder 7"/>
          <p:cNvSpPr>
            <a:spLocks noGrp="1"/>
          </p:cNvSpPr>
          <p:nvPr>
            <p:ph type="body" sz="quarter" idx="60" hasCustomPrompt="1"/>
          </p:nvPr>
        </p:nvSpPr>
        <p:spPr>
          <a:xfrm>
            <a:off x="9752193" y="4254871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58" name="Text Placeholder 7"/>
          <p:cNvSpPr>
            <a:spLocks noGrp="1"/>
          </p:cNvSpPr>
          <p:nvPr>
            <p:ph type="body" sz="quarter" idx="53" hasCustomPrompt="1"/>
          </p:nvPr>
        </p:nvSpPr>
        <p:spPr>
          <a:xfrm>
            <a:off x="8504768" y="5017174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59" name="Text Placeholder 2"/>
          <p:cNvSpPr>
            <a:spLocks noGrp="1"/>
          </p:cNvSpPr>
          <p:nvPr>
            <p:ph type="body" sz="quarter" idx="54" hasCustomPrompt="1"/>
          </p:nvPr>
        </p:nvSpPr>
        <p:spPr>
          <a:xfrm>
            <a:off x="8504773" y="5428506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579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4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4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4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500"/>
                            </p:stCondLst>
                            <p:childTnLst>
                              <p:par>
                                <p:cTn id="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4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300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00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3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4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4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4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4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4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3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3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40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4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4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4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4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4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6000"/>
                            </p:stCondLst>
                            <p:childTnLst>
                              <p:par>
                                <p:cTn id="1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300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00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3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4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40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40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animBg="1"/>
      <p:bldP spid="6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6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6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0" grpId="0" animBg="1"/>
      <p:bldP spid="11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1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0" grpId="0" animBg="1"/>
      <p:bldP spid="13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3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5" grpId="0" animBg="1"/>
      <p:bldP spid="14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4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4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5" grpId="0" animBg="1"/>
      <p:bldP spid="15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5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5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5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ic lis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21" name="Rounded Rectangle 20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ounded Rectangle 21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ounded Rectangle 22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7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623715" y="173011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1">
                    <a:lumMod val="60000"/>
                    <a:lumOff val="40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5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327856" y="2143841"/>
            <a:ext cx="2346677" cy="260794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6" y="2563390"/>
            <a:ext cx="3071281" cy="234389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</a:t>
            </a:r>
            <a:r>
              <a:rPr lang="en-US" dirty="0"/>
              <a:t> </a:t>
            </a:r>
            <a:r>
              <a:rPr lang="en-US" dirty="0" err="1"/>
              <a:t>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males </a:t>
            </a:r>
            <a:r>
              <a:rPr lang="en-US" dirty="0" err="1"/>
              <a:t>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60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327856" y="1724596"/>
            <a:ext cx="234667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Chort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endParaRPr lang="es-ES_tradnl" dirty="0"/>
          </a:p>
        </p:txBody>
      </p:sp>
      <p:sp>
        <p:nvSpPr>
          <p:cNvPr id="61" name="Rounded Rectangle 60"/>
          <p:cNvSpPr/>
          <p:nvPr userDrawn="1"/>
        </p:nvSpPr>
        <p:spPr>
          <a:xfrm>
            <a:off x="4002264" y="1703191"/>
            <a:ext cx="144000" cy="3204089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Text Placeholder 7"/>
          <p:cNvSpPr>
            <a:spLocks noGrp="1"/>
          </p:cNvSpPr>
          <p:nvPr>
            <p:ph type="body" sz="quarter" idx="56" hasCustomPrompt="1"/>
          </p:nvPr>
        </p:nvSpPr>
        <p:spPr>
          <a:xfrm>
            <a:off x="4535315" y="173011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2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63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5239456" y="2143841"/>
            <a:ext cx="2346677" cy="260794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4" name="Text Placeholder 2"/>
          <p:cNvSpPr>
            <a:spLocks noGrp="1"/>
          </p:cNvSpPr>
          <p:nvPr>
            <p:ph type="body" sz="quarter" idx="58" hasCustomPrompt="1"/>
          </p:nvPr>
        </p:nvSpPr>
        <p:spPr>
          <a:xfrm>
            <a:off x="4514856" y="2563390"/>
            <a:ext cx="3071281" cy="234389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</a:t>
            </a:r>
            <a:r>
              <a:rPr lang="en-US" dirty="0"/>
              <a:t> </a:t>
            </a:r>
            <a:r>
              <a:rPr lang="en-US" dirty="0" err="1"/>
              <a:t>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males </a:t>
            </a:r>
            <a:r>
              <a:rPr lang="en-US" dirty="0" err="1"/>
              <a:t>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65" name="Text Placeholder 7"/>
          <p:cNvSpPr>
            <a:spLocks noGrp="1"/>
          </p:cNvSpPr>
          <p:nvPr>
            <p:ph type="body" sz="quarter" idx="59" hasCustomPrompt="1"/>
          </p:nvPr>
        </p:nvSpPr>
        <p:spPr>
          <a:xfrm>
            <a:off x="5239456" y="1724596"/>
            <a:ext cx="234667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Chort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endParaRPr lang="es-ES_tradnl" dirty="0"/>
          </a:p>
        </p:txBody>
      </p:sp>
      <p:sp>
        <p:nvSpPr>
          <p:cNvPr id="66" name="Rounded Rectangle 65"/>
          <p:cNvSpPr/>
          <p:nvPr userDrawn="1"/>
        </p:nvSpPr>
        <p:spPr>
          <a:xfrm>
            <a:off x="7998531" y="1703191"/>
            <a:ext cx="144000" cy="3204089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Text Placeholder 7"/>
          <p:cNvSpPr>
            <a:spLocks noGrp="1"/>
          </p:cNvSpPr>
          <p:nvPr>
            <p:ph type="body" sz="quarter" idx="60" hasCustomPrompt="1"/>
          </p:nvPr>
        </p:nvSpPr>
        <p:spPr>
          <a:xfrm>
            <a:off x="8508299" y="173011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3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68" name="Text Placeholder 7"/>
          <p:cNvSpPr>
            <a:spLocks noGrp="1"/>
          </p:cNvSpPr>
          <p:nvPr>
            <p:ph type="body" sz="quarter" idx="61" hasCustomPrompt="1"/>
          </p:nvPr>
        </p:nvSpPr>
        <p:spPr>
          <a:xfrm>
            <a:off x="9212440" y="2143841"/>
            <a:ext cx="2346677" cy="260794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9" name="Text Placeholder 2"/>
          <p:cNvSpPr>
            <a:spLocks noGrp="1"/>
          </p:cNvSpPr>
          <p:nvPr>
            <p:ph type="body" sz="quarter" idx="62" hasCustomPrompt="1"/>
          </p:nvPr>
        </p:nvSpPr>
        <p:spPr>
          <a:xfrm>
            <a:off x="8487840" y="2563390"/>
            <a:ext cx="3071281" cy="234389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</a:t>
            </a:r>
            <a:r>
              <a:rPr lang="en-US" dirty="0"/>
              <a:t> </a:t>
            </a:r>
            <a:r>
              <a:rPr lang="en-US" dirty="0" err="1"/>
              <a:t>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males </a:t>
            </a:r>
            <a:r>
              <a:rPr lang="en-US" dirty="0" err="1"/>
              <a:t>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70" name="Text Placeholder 7"/>
          <p:cNvSpPr>
            <a:spLocks noGrp="1"/>
          </p:cNvSpPr>
          <p:nvPr>
            <p:ph type="body" sz="quarter" idx="63" hasCustomPrompt="1"/>
          </p:nvPr>
        </p:nvSpPr>
        <p:spPr>
          <a:xfrm>
            <a:off x="9212440" y="1724596"/>
            <a:ext cx="234667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Chort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endParaRPr lang="es-ES_tradnl" dirty="0"/>
          </a:p>
        </p:txBody>
      </p:sp>
      <p:sp>
        <p:nvSpPr>
          <p:cNvPr id="71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91965" y="5563772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72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5109393"/>
            <a:ext cx="1099608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Put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05908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4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4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5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5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 animBg="1"/>
      <p:bldP spid="6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6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6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6" grpId="0" animBg="1"/>
      <p:bldP spid="6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6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6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36" name="Rounded Rectangle 35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Rounded Rectangle 36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ounded Rectangle 37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0" name="Oval 39"/>
          <p:cNvSpPr>
            <a:spLocks noChangeAspect="1"/>
          </p:cNvSpPr>
          <p:nvPr userDrawn="1"/>
        </p:nvSpPr>
        <p:spPr>
          <a:xfrm>
            <a:off x="651303" y="1782081"/>
            <a:ext cx="1823989" cy="1641590"/>
          </a:xfrm>
          <a:prstGeom prst="ellipse">
            <a:avLst/>
          </a:prstGeom>
          <a:ln w="381000" cap="rnd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549706" y="1675402"/>
            <a:ext cx="2063988" cy="185758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69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3717493"/>
            <a:ext cx="209973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70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69384" y="4159055"/>
            <a:ext cx="209973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1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69385" y="4468789"/>
            <a:ext cx="209973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72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1338847" y="5269082"/>
            <a:ext cx="657777" cy="560681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65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cxnSp>
        <p:nvCxnSpPr>
          <p:cNvPr id="85" name="Straight Connector 84"/>
          <p:cNvCxnSpPr/>
          <p:nvPr userDrawn="1"/>
        </p:nvCxnSpPr>
        <p:spPr>
          <a:xfrm>
            <a:off x="3064933" y="1666242"/>
            <a:ext cx="0" cy="4147199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Oval 107"/>
          <p:cNvSpPr>
            <a:spLocks noChangeAspect="1"/>
          </p:cNvSpPr>
          <p:nvPr userDrawn="1"/>
        </p:nvSpPr>
        <p:spPr>
          <a:xfrm>
            <a:off x="3596691" y="1782081"/>
            <a:ext cx="1823989" cy="1641590"/>
          </a:xfrm>
          <a:prstGeom prst="ellipse">
            <a:avLst/>
          </a:prstGeom>
          <a:ln w="381000" cap="rnd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Picture Placeholder 2"/>
          <p:cNvSpPr>
            <a:spLocks noGrp="1" noChangeAspect="1"/>
          </p:cNvSpPr>
          <p:nvPr>
            <p:ph type="pic" sz="quarter" idx="55"/>
          </p:nvPr>
        </p:nvSpPr>
        <p:spPr>
          <a:xfrm>
            <a:off x="3495094" y="1675402"/>
            <a:ext cx="2063988" cy="185758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14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3459339" y="3717493"/>
            <a:ext cx="209973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15" name="Text Placeholder 7"/>
          <p:cNvSpPr>
            <a:spLocks noGrp="1"/>
          </p:cNvSpPr>
          <p:nvPr>
            <p:ph type="body" sz="quarter" idx="42" hasCustomPrompt="1"/>
          </p:nvPr>
        </p:nvSpPr>
        <p:spPr>
          <a:xfrm>
            <a:off x="3459339" y="4159055"/>
            <a:ext cx="209973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16" name="Text Placeholder 2"/>
          <p:cNvSpPr>
            <a:spLocks noGrp="1"/>
          </p:cNvSpPr>
          <p:nvPr>
            <p:ph type="body" sz="quarter" idx="43" hasCustomPrompt="1"/>
          </p:nvPr>
        </p:nvSpPr>
        <p:spPr>
          <a:xfrm>
            <a:off x="3459340" y="4468789"/>
            <a:ext cx="209973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17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4228802" y="5269082"/>
            <a:ext cx="657777" cy="560681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65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cxnSp>
        <p:nvCxnSpPr>
          <p:cNvPr id="126" name="Straight Connector 125"/>
          <p:cNvCxnSpPr/>
          <p:nvPr userDrawn="1"/>
        </p:nvCxnSpPr>
        <p:spPr>
          <a:xfrm>
            <a:off x="6011333" y="1666242"/>
            <a:ext cx="0" cy="4147199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Oval 140"/>
          <p:cNvSpPr>
            <a:spLocks noChangeAspect="1"/>
          </p:cNvSpPr>
          <p:nvPr userDrawn="1"/>
        </p:nvSpPr>
        <p:spPr>
          <a:xfrm>
            <a:off x="6599531" y="1782081"/>
            <a:ext cx="1823989" cy="1641590"/>
          </a:xfrm>
          <a:prstGeom prst="ellipse">
            <a:avLst/>
          </a:prstGeom>
          <a:ln w="381000" cap="rnd" cmpd="sng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Picture Placeholder 2"/>
          <p:cNvSpPr>
            <a:spLocks noGrp="1" noChangeAspect="1"/>
          </p:cNvSpPr>
          <p:nvPr>
            <p:ph type="pic" sz="quarter" idx="56"/>
          </p:nvPr>
        </p:nvSpPr>
        <p:spPr>
          <a:xfrm>
            <a:off x="6497934" y="1675402"/>
            <a:ext cx="2063988" cy="185758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45" name="Text Placeholder 7"/>
          <p:cNvSpPr>
            <a:spLocks noGrp="1"/>
          </p:cNvSpPr>
          <p:nvPr>
            <p:ph type="body" sz="quarter" idx="46" hasCustomPrompt="1"/>
          </p:nvPr>
        </p:nvSpPr>
        <p:spPr>
          <a:xfrm>
            <a:off x="6462179" y="3717493"/>
            <a:ext cx="209973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46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6462179" y="4159055"/>
            <a:ext cx="209973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47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6462180" y="4468789"/>
            <a:ext cx="209973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48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7231642" y="5269082"/>
            <a:ext cx="657777" cy="560681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65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cxnSp>
        <p:nvCxnSpPr>
          <p:cNvPr id="153" name="Straight Connector 152"/>
          <p:cNvCxnSpPr/>
          <p:nvPr userDrawn="1"/>
        </p:nvCxnSpPr>
        <p:spPr>
          <a:xfrm>
            <a:off x="9025467" y="1666242"/>
            <a:ext cx="0" cy="4147199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" name="Oval 159"/>
          <p:cNvSpPr>
            <a:spLocks noChangeAspect="1"/>
          </p:cNvSpPr>
          <p:nvPr userDrawn="1"/>
        </p:nvSpPr>
        <p:spPr>
          <a:xfrm>
            <a:off x="9577911" y="1782081"/>
            <a:ext cx="1823989" cy="1641590"/>
          </a:xfrm>
          <a:prstGeom prst="ellipse">
            <a:avLst/>
          </a:prstGeom>
          <a:ln w="381000" cap="rnd" cmpd="sng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1" name="Picture Placeholder 2"/>
          <p:cNvSpPr>
            <a:spLocks noGrp="1" noChangeAspect="1"/>
          </p:cNvSpPr>
          <p:nvPr>
            <p:ph type="pic" sz="quarter" idx="57"/>
          </p:nvPr>
        </p:nvSpPr>
        <p:spPr>
          <a:xfrm>
            <a:off x="9476314" y="1675402"/>
            <a:ext cx="2063988" cy="185758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62" name="Text Placeholder 7"/>
          <p:cNvSpPr>
            <a:spLocks noGrp="1"/>
          </p:cNvSpPr>
          <p:nvPr>
            <p:ph type="body" sz="quarter" idx="51" hasCustomPrompt="1"/>
          </p:nvPr>
        </p:nvSpPr>
        <p:spPr>
          <a:xfrm>
            <a:off x="9476311" y="3717493"/>
            <a:ext cx="209973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63" name="Text Placeholder 7"/>
          <p:cNvSpPr>
            <a:spLocks noGrp="1"/>
          </p:cNvSpPr>
          <p:nvPr>
            <p:ph type="body" sz="quarter" idx="52" hasCustomPrompt="1"/>
          </p:nvPr>
        </p:nvSpPr>
        <p:spPr>
          <a:xfrm>
            <a:off x="9476311" y="4159055"/>
            <a:ext cx="209973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64" name="Text Placeholder 2"/>
          <p:cNvSpPr>
            <a:spLocks noGrp="1"/>
          </p:cNvSpPr>
          <p:nvPr>
            <p:ph type="body" sz="quarter" idx="53" hasCustomPrompt="1"/>
          </p:nvPr>
        </p:nvSpPr>
        <p:spPr>
          <a:xfrm>
            <a:off x="9476312" y="4468789"/>
            <a:ext cx="209973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65" name="Text Placeholder 7"/>
          <p:cNvSpPr>
            <a:spLocks noGrp="1"/>
          </p:cNvSpPr>
          <p:nvPr>
            <p:ph type="body" sz="quarter" idx="54" hasCustomPrompt="1"/>
          </p:nvPr>
        </p:nvSpPr>
        <p:spPr>
          <a:xfrm>
            <a:off x="10245774" y="5269082"/>
            <a:ext cx="657777" cy="560681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65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7131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4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3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500"/>
                            </p:stCondLst>
                            <p:childTnLst>
                              <p:par>
                                <p:cTn id="92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4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40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300" fill="hold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00" fill="hold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300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0"/>
                            </p:stCondLst>
                            <p:childTnLst>
                              <p:par>
                                <p:cTn id="126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400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40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40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500"/>
                            </p:stCondLst>
                            <p:childTnLst>
                              <p:par>
                                <p:cTn id="1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3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300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  <p:bldP spid="41" grpId="0"/>
      <p:bldP spid="6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7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8" grpId="0" animBg="1"/>
      <p:bldP spid="109" grpId="0"/>
      <p:bldP spid="11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1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1" grpId="0" animBg="1"/>
      <p:bldP spid="142" grpId="0"/>
      <p:bldP spid="14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4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4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0" grpId="0" animBg="1"/>
      <p:bldP spid="161" grpId="0"/>
      <p:bldP spid="16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6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6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6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6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36" name="Rounded Rectangle 35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Rounded Rectangle 36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ounded Rectangle 37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85" name="Straight Connector 84"/>
          <p:cNvCxnSpPr/>
          <p:nvPr userDrawn="1"/>
        </p:nvCxnSpPr>
        <p:spPr>
          <a:xfrm flipH="1">
            <a:off x="603251" y="3810001"/>
            <a:ext cx="5329760" cy="0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 userDrawn="1"/>
        </p:nvCxnSpPr>
        <p:spPr>
          <a:xfrm>
            <a:off x="6096000" y="1622327"/>
            <a:ext cx="0" cy="4656556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 userDrawn="1"/>
        </p:nvCxnSpPr>
        <p:spPr>
          <a:xfrm flipH="1">
            <a:off x="6239948" y="3810001"/>
            <a:ext cx="5329760" cy="0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Arc 89"/>
          <p:cNvSpPr>
            <a:spLocks noChangeAspect="1"/>
          </p:cNvSpPr>
          <p:nvPr userDrawn="1"/>
        </p:nvSpPr>
        <p:spPr>
          <a:xfrm>
            <a:off x="999955" y="1622324"/>
            <a:ext cx="2112000" cy="1900798"/>
          </a:xfrm>
          <a:prstGeom prst="arc">
            <a:avLst>
              <a:gd name="adj1" fmla="val 11622373"/>
              <a:gd name="adj2" fmla="val 10303517"/>
            </a:avLst>
          </a:prstGeom>
          <a:ln w="127000" cap="sq" cmpd="sng">
            <a:solidFill>
              <a:schemeClr val="accent2"/>
            </a:solidFill>
            <a:bevel/>
            <a:headEnd type="none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3383887" y="1901182"/>
            <a:ext cx="254912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95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3383887" y="2342746"/>
            <a:ext cx="254912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6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377544" y="2643087"/>
            <a:ext cx="254912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06" name="Oval 105"/>
          <p:cNvSpPr>
            <a:spLocks noChangeAspect="1"/>
          </p:cNvSpPr>
          <p:nvPr userDrawn="1"/>
        </p:nvSpPr>
        <p:spPr>
          <a:xfrm>
            <a:off x="603253" y="2203997"/>
            <a:ext cx="816001" cy="734399"/>
          </a:xfrm>
          <a:prstGeom prst="ellipse">
            <a:avLst/>
          </a:prstGeom>
          <a:solidFill>
            <a:schemeClr val="accent2"/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81751" y="2203997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14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1257795" y="1764020"/>
            <a:ext cx="1692180" cy="1598076"/>
          </a:xfrm>
          <a:custGeom>
            <a:avLst/>
            <a:gdLst/>
            <a:ahLst/>
            <a:cxnLst/>
            <a:rect l="l" t="t" r="r" b="b"/>
            <a:pathLst>
              <a:path w="1269135" h="1331730">
                <a:moveTo>
                  <a:pt x="603269" y="0"/>
                </a:moveTo>
                <a:cubicBezTo>
                  <a:pt x="971017" y="0"/>
                  <a:pt x="1269135" y="298118"/>
                  <a:pt x="1269135" y="665865"/>
                </a:cubicBezTo>
                <a:cubicBezTo>
                  <a:pt x="1269135" y="1033612"/>
                  <a:pt x="971017" y="1331730"/>
                  <a:pt x="603269" y="1331730"/>
                </a:cubicBezTo>
                <a:cubicBezTo>
                  <a:pt x="373427" y="1331730"/>
                  <a:pt x="170783" y="1215278"/>
                  <a:pt x="51122" y="1038157"/>
                </a:cubicBezTo>
                <a:lnTo>
                  <a:pt x="10130" y="962634"/>
                </a:lnTo>
                <a:lnTo>
                  <a:pt x="39648" y="946612"/>
                </a:lnTo>
                <a:cubicBezTo>
                  <a:pt x="125833" y="888387"/>
                  <a:pt x="182497" y="789784"/>
                  <a:pt x="182497" y="677946"/>
                </a:cubicBezTo>
                <a:cubicBezTo>
                  <a:pt x="182497" y="566109"/>
                  <a:pt x="125833" y="467505"/>
                  <a:pt x="39648" y="409280"/>
                </a:cubicBezTo>
                <a:lnTo>
                  <a:pt x="0" y="387760"/>
                </a:lnTo>
                <a:lnTo>
                  <a:pt x="51122" y="293574"/>
                </a:lnTo>
                <a:cubicBezTo>
                  <a:pt x="170783" y="116452"/>
                  <a:pt x="373427" y="0"/>
                  <a:pt x="603269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18" name="Arc 117"/>
          <p:cNvSpPr>
            <a:spLocks noChangeAspect="1"/>
          </p:cNvSpPr>
          <p:nvPr userDrawn="1"/>
        </p:nvSpPr>
        <p:spPr>
          <a:xfrm>
            <a:off x="6642996" y="1622324"/>
            <a:ext cx="2112000" cy="1900798"/>
          </a:xfrm>
          <a:prstGeom prst="arc">
            <a:avLst>
              <a:gd name="adj1" fmla="val 11622373"/>
              <a:gd name="adj2" fmla="val 10303517"/>
            </a:avLst>
          </a:prstGeom>
          <a:ln w="127000" cap="sq" cmpd="sng">
            <a:solidFill>
              <a:schemeClr val="accent3"/>
            </a:solidFill>
            <a:bevel/>
            <a:headEnd type="none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9026928" y="1901182"/>
            <a:ext cx="254912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22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9026928" y="2342746"/>
            <a:ext cx="254912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23" name="Text Placeholder 2"/>
          <p:cNvSpPr>
            <a:spLocks noGrp="1"/>
          </p:cNvSpPr>
          <p:nvPr>
            <p:ph type="body" sz="quarter" idx="70" hasCustomPrompt="1"/>
          </p:nvPr>
        </p:nvSpPr>
        <p:spPr>
          <a:xfrm>
            <a:off x="9020585" y="2643087"/>
            <a:ext cx="254912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30" name="Oval 129"/>
          <p:cNvSpPr>
            <a:spLocks noChangeAspect="1"/>
          </p:cNvSpPr>
          <p:nvPr userDrawn="1"/>
        </p:nvSpPr>
        <p:spPr>
          <a:xfrm>
            <a:off x="6246296" y="2203997"/>
            <a:ext cx="816001" cy="734399"/>
          </a:xfrm>
          <a:prstGeom prst="ellipse">
            <a:avLst/>
          </a:prstGeom>
          <a:solidFill>
            <a:schemeClr val="accent3"/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6324792" y="2203997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36" name="Picture Placeholder 2"/>
          <p:cNvSpPr>
            <a:spLocks noGrp="1" noChangeAspect="1"/>
          </p:cNvSpPr>
          <p:nvPr>
            <p:ph type="pic" sz="quarter" idx="66"/>
          </p:nvPr>
        </p:nvSpPr>
        <p:spPr>
          <a:xfrm>
            <a:off x="6900834" y="1764020"/>
            <a:ext cx="1692180" cy="1598076"/>
          </a:xfrm>
          <a:custGeom>
            <a:avLst/>
            <a:gdLst/>
            <a:ahLst/>
            <a:cxnLst/>
            <a:rect l="l" t="t" r="r" b="b"/>
            <a:pathLst>
              <a:path w="1269135" h="1331730">
                <a:moveTo>
                  <a:pt x="603269" y="0"/>
                </a:moveTo>
                <a:cubicBezTo>
                  <a:pt x="971017" y="0"/>
                  <a:pt x="1269135" y="298118"/>
                  <a:pt x="1269135" y="665865"/>
                </a:cubicBezTo>
                <a:cubicBezTo>
                  <a:pt x="1269135" y="1033612"/>
                  <a:pt x="971017" y="1331730"/>
                  <a:pt x="603269" y="1331730"/>
                </a:cubicBezTo>
                <a:cubicBezTo>
                  <a:pt x="373427" y="1331730"/>
                  <a:pt x="170783" y="1215278"/>
                  <a:pt x="51122" y="1038157"/>
                </a:cubicBezTo>
                <a:lnTo>
                  <a:pt x="10130" y="962634"/>
                </a:lnTo>
                <a:lnTo>
                  <a:pt x="39648" y="946612"/>
                </a:lnTo>
                <a:cubicBezTo>
                  <a:pt x="125833" y="888387"/>
                  <a:pt x="182497" y="789784"/>
                  <a:pt x="182497" y="677946"/>
                </a:cubicBezTo>
                <a:cubicBezTo>
                  <a:pt x="182497" y="566109"/>
                  <a:pt x="125833" y="467505"/>
                  <a:pt x="39648" y="409280"/>
                </a:cubicBezTo>
                <a:lnTo>
                  <a:pt x="0" y="387760"/>
                </a:lnTo>
                <a:lnTo>
                  <a:pt x="51122" y="293574"/>
                </a:lnTo>
                <a:cubicBezTo>
                  <a:pt x="170783" y="116452"/>
                  <a:pt x="373427" y="0"/>
                  <a:pt x="603269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39" name="Arc 138"/>
          <p:cNvSpPr>
            <a:spLocks noChangeAspect="1"/>
          </p:cNvSpPr>
          <p:nvPr userDrawn="1"/>
        </p:nvSpPr>
        <p:spPr>
          <a:xfrm>
            <a:off x="999955" y="4121684"/>
            <a:ext cx="2112000" cy="1900798"/>
          </a:xfrm>
          <a:prstGeom prst="arc">
            <a:avLst>
              <a:gd name="adj1" fmla="val 11622373"/>
              <a:gd name="adj2" fmla="val 10303517"/>
            </a:avLst>
          </a:prstGeom>
          <a:ln w="127000" cap="sq" cmpd="sng">
            <a:solidFill>
              <a:schemeClr val="accent4"/>
            </a:solidFill>
            <a:bevel/>
            <a:headEnd type="none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3383887" y="4400542"/>
            <a:ext cx="254912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42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3383887" y="4842106"/>
            <a:ext cx="254912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43" name="Text Placeholder 2"/>
          <p:cNvSpPr>
            <a:spLocks noGrp="1"/>
          </p:cNvSpPr>
          <p:nvPr>
            <p:ph type="body" sz="quarter" idx="75" hasCustomPrompt="1"/>
          </p:nvPr>
        </p:nvSpPr>
        <p:spPr>
          <a:xfrm>
            <a:off x="3377544" y="5142447"/>
            <a:ext cx="254912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47" name="Oval 146"/>
          <p:cNvSpPr>
            <a:spLocks noChangeAspect="1"/>
          </p:cNvSpPr>
          <p:nvPr userDrawn="1"/>
        </p:nvSpPr>
        <p:spPr>
          <a:xfrm>
            <a:off x="603253" y="4703357"/>
            <a:ext cx="816001" cy="734399"/>
          </a:xfrm>
          <a:prstGeom prst="ellipse">
            <a:avLst/>
          </a:prstGeom>
          <a:solidFill>
            <a:schemeClr val="accent4"/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9" name="Text Placeholder 7"/>
          <p:cNvSpPr>
            <a:spLocks noGrp="1"/>
          </p:cNvSpPr>
          <p:nvPr>
            <p:ph type="body" sz="quarter" idx="72" hasCustomPrompt="1"/>
          </p:nvPr>
        </p:nvSpPr>
        <p:spPr>
          <a:xfrm>
            <a:off x="681751" y="4703357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51" name="Picture Placeholder 2"/>
          <p:cNvSpPr>
            <a:spLocks noGrp="1" noChangeAspect="1"/>
          </p:cNvSpPr>
          <p:nvPr>
            <p:ph type="pic" sz="quarter" idx="71"/>
          </p:nvPr>
        </p:nvSpPr>
        <p:spPr>
          <a:xfrm>
            <a:off x="1257795" y="4263380"/>
            <a:ext cx="1692180" cy="1598076"/>
          </a:xfrm>
          <a:custGeom>
            <a:avLst/>
            <a:gdLst/>
            <a:ahLst/>
            <a:cxnLst/>
            <a:rect l="l" t="t" r="r" b="b"/>
            <a:pathLst>
              <a:path w="1269135" h="1331730">
                <a:moveTo>
                  <a:pt x="603269" y="0"/>
                </a:moveTo>
                <a:cubicBezTo>
                  <a:pt x="971017" y="0"/>
                  <a:pt x="1269135" y="298118"/>
                  <a:pt x="1269135" y="665865"/>
                </a:cubicBezTo>
                <a:cubicBezTo>
                  <a:pt x="1269135" y="1033612"/>
                  <a:pt x="971017" y="1331730"/>
                  <a:pt x="603269" y="1331730"/>
                </a:cubicBezTo>
                <a:cubicBezTo>
                  <a:pt x="373427" y="1331730"/>
                  <a:pt x="170783" y="1215278"/>
                  <a:pt x="51122" y="1038157"/>
                </a:cubicBezTo>
                <a:lnTo>
                  <a:pt x="10130" y="962634"/>
                </a:lnTo>
                <a:lnTo>
                  <a:pt x="39648" y="946612"/>
                </a:lnTo>
                <a:cubicBezTo>
                  <a:pt x="125833" y="888387"/>
                  <a:pt x="182497" y="789784"/>
                  <a:pt x="182497" y="677946"/>
                </a:cubicBezTo>
                <a:cubicBezTo>
                  <a:pt x="182497" y="566109"/>
                  <a:pt x="125833" y="467505"/>
                  <a:pt x="39648" y="409280"/>
                </a:cubicBezTo>
                <a:lnTo>
                  <a:pt x="0" y="387760"/>
                </a:lnTo>
                <a:lnTo>
                  <a:pt x="51122" y="293574"/>
                </a:lnTo>
                <a:cubicBezTo>
                  <a:pt x="170783" y="116452"/>
                  <a:pt x="373427" y="0"/>
                  <a:pt x="603269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53" name="Arc 152"/>
          <p:cNvSpPr>
            <a:spLocks noChangeAspect="1"/>
          </p:cNvSpPr>
          <p:nvPr userDrawn="1"/>
        </p:nvSpPr>
        <p:spPr>
          <a:xfrm>
            <a:off x="6642996" y="4121684"/>
            <a:ext cx="2112000" cy="1900798"/>
          </a:xfrm>
          <a:prstGeom prst="arc">
            <a:avLst>
              <a:gd name="adj1" fmla="val 11622373"/>
              <a:gd name="adj2" fmla="val 10303517"/>
            </a:avLst>
          </a:prstGeom>
          <a:ln w="127000" cap="sq" cmpd="sng">
            <a:solidFill>
              <a:schemeClr val="accent5"/>
            </a:solidFill>
            <a:bevel/>
            <a:headEnd type="none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" name="Text Placeholder 7"/>
          <p:cNvSpPr>
            <a:spLocks noGrp="1"/>
          </p:cNvSpPr>
          <p:nvPr>
            <p:ph type="body" sz="quarter" idx="78" hasCustomPrompt="1"/>
          </p:nvPr>
        </p:nvSpPr>
        <p:spPr>
          <a:xfrm>
            <a:off x="9026928" y="4400542"/>
            <a:ext cx="254912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55" name="Text Placeholder 7"/>
          <p:cNvSpPr>
            <a:spLocks noGrp="1"/>
          </p:cNvSpPr>
          <p:nvPr>
            <p:ph type="body" sz="quarter" idx="79" hasCustomPrompt="1"/>
          </p:nvPr>
        </p:nvSpPr>
        <p:spPr>
          <a:xfrm>
            <a:off x="9026928" y="4842106"/>
            <a:ext cx="254912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56" name="Text Placeholder 2"/>
          <p:cNvSpPr>
            <a:spLocks noGrp="1"/>
          </p:cNvSpPr>
          <p:nvPr>
            <p:ph type="body" sz="quarter" idx="80" hasCustomPrompt="1"/>
          </p:nvPr>
        </p:nvSpPr>
        <p:spPr>
          <a:xfrm>
            <a:off x="9020585" y="5142447"/>
            <a:ext cx="254912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57" name="Oval 156"/>
          <p:cNvSpPr>
            <a:spLocks noChangeAspect="1"/>
          </p:cNvSpPr>
          <p:nvPr userDrawn="1"/>
        </p:nvSpPr>
        <p:spPr>
          <a:xfrm>
            <a:off x="6246296" y="4703357"/>
            <a:ext cx="816001" cy="734399"/>
          </a:xfrm>
          <a:prstGeom prst="ellipse">
            <a:avLst/>
          </a:prstGeom>
          <a:solidFill>
            <a:schemeClr val="accent5"/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8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6324792" y="4703357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59" name="Picture Placeholder 2"/>
          <p:cNvSpPr>
            <a:spLocks noGrp="1" noChangeAspect="1"/>
          </p:cNvSpPr>
          <p:nvPr>
            <p:ph type="pic" sz="quarter" idx="76"/>
          </p:nvPr>
        </p:nvSpPr>
        <p:spPr>
          <a:xfrm>
            <a:off x="6900834" y="4263380"/>
            <a:ext cx="1692180" cy="1598076"/>
          </a:xfrm>
          <a:custGeom>
            <a:avLst/>
            <a:gdLst/>
            <a:ahLst/>
            <a:cxnLst/>
            <a:rect l="l" t="t" r="r" b="b"/>
            <a:pathLst>
              <a:path w="1269135" h="1331730">
                <a:moveTo>
                  <a:pt x="603269" y="0"/>
                </a:moveTo>
                <a:cubicBezTo>
                  <a:pt x="971017" y="0"/>
                  <a:pt x="1269135" y="298118"/>
                  <a:pt x="1269135" y="665865"/>
                </a:cubicBezTo>
                <a:cubicBezTo>
                  <a:pt x="1269135" y="1033612"/>
                  <a:pt x="971017" y="1331730"/>
                  <a:pt x="603269" y="1331730"/>
                </a:cubicBezTo>
                <a:cubicBezTo>
                  <a:pt x="373427" y="1331730"/>
                  <a:pt x="170783" y="1215278"/>
                  <a:pt x="51122" y="1038157"/>
                </a:cubicBezTo>
                <a:lnTo>
                  <a:pt x="10130" y="962634"/>
                </a:lnTo>
                <a:lnTo>
                  <a:pt x="39648" y="946612"/>
                </a:lnTo>
                <a:cubicBezTo>
                  <a:pt x="125833" y="888387"/>
                  <a:pt x="182497" y="789784"/>
                  <a:pt x="182497" y="677946"/>
                </a:cubicBezTo>
                <a:cubicBezTo>
                  <a:pt x="182497" y="566109"/>
                  <a:pt x="125833" y="467505"/>
                  <a:pt x="39648" y="409280"/>
                </a:cubicBezTo>
                <a:lnTo>
                  <a:pt x="0" y="387760"/>
                </a:lnTo>
                <a:lnTo>
                  <a:pt x="51122" y="293574"/>
                </a:lnTo>
                <a:cubicBezTo>
                  <a:pt x="170783" y="116452"/>
                  <a:pt x="373427" y="0"/>
                  <a:pt x="603269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41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4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500"/>
                            </p:stCondLst>
                            <p:childTnLst>
                              <p:par>
                                <p:cTn id="9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500"/>
                            </p:stCondLst>
                            <p:childTnLst>
                              <p:par>
                                <p:cTn id="9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400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400" fill="hold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 fill="hold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500"/>
                            </p:stCondLst>
                            <p:childTnLst>
                              <p:par>
                                <p:cTn id="1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30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8000"/>
                            </p:stCondLst>
                            <p:childTnLst>
                              <p:par>
                                <p:cTn id="1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9000"/>
                            </p:stCondLst>
                            <p:childTnLst>
                              <p:par>
                                <p:cTn id="130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400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4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4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3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30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3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6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0" grpId="0" animBg="1"/>
      <p:bldP spid="9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9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9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9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6" grpId="0" animBg="1"/>
      <p:bldP spid="11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1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1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4" grpId="0"/>
      <p:bldP spid="118" grpId="0" animBg="1"/>
      <p:bldP spid="12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2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0" grpId="0" animBg="1"/>
      <p:bldP spid="1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6" grpId="0"/>
      <p:bldP spid="139" grpId="0" animBg="1"/>
      <p:bldP spid="1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7" grpId="0" animBg="1"/>
      <p:bldP spid="14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4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4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1" grpId="0"/>
      <p:bldP spid="153" grpId="0" animBg="1"/>
      <p:bldP spid="15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5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7" grpId="0" animBg="1"/>
      <p:bldP spid="15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5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5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9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ic lis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603251" y="4732394"/>
            <a:ext cx="869949" cy="173008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684392" y="4778114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608669" y="5317373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608669" y="5682508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608669" y="4736932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ln>
                  <a:solidFill>
                    <a:schemeClr val="accent2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20" name="Rounded Rectangle 19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ounded Rectangle 20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ounded Rectangle 21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Rounded Rectangle 37"/>
          <p:cNvSpPr/>
          <p:nvPr userDrawn="1"/>
        </p:nvSpPr>
        <p:spPr>
          <a:xfrm>
            <a:off x="4351162" y="4732394"/>
            <a:ext cx="869949" cy="173008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56" hasCustomPrompt="1"/>
          </p:nvPr>
        </p:nvSpPr>
        <p:spPr>
          <a:xfrm>
            <a:off x="4432303" y="4778114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5356580" y="5317373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58" hasCustomPrompt="1"/>
          </p:nvPr>
        </p:nvSpPr>
        <p:spPr>
          <a:xfrm>
            <a:off x="5356580" y="5682508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59" hasCustomPrompt="1"/>
          </p:nvPr>
        </p:nvSpPr>
        <p:spPr>
          <a:xfrm>
            <a:off x="5356580" y="4736932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ln>
                  <a:solidFill>
                    <a:schemeClr val="accent3"/>
                  </a:solidFill>
                </a:ln>
                <a:solidFill>
                  <a:schemeClr val="accent2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43" name="Rounded Rectangle 42"/>
          <p:cNvSpPr/>
          <p:nvPr userDrawn="1"/>
        </p:nvSpPr>
        <p:spPr>
          <a:xfrm>
            <a:off x="8070147" y="4732391"/>
            <a:ext cx="869949" cy="1730088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60" hasCustomPrompt="1"/>
          </p:nvPr>
        </p:nvSpPr>
        <p:spPr>
          <a:xfrm>
            <a:off x="8151288" y="4778114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61" hasCustomPrompt="1"/>
          </p:nvPr>
        </p:nvSpPr>
        <p:spPr>
          <a:xfrm>
            <a:off x="9075565" y="5317373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6" name="Text Placeholder 2"/>
          <p:cNvSpPr>
            <a:spLocks noGrp="1"/>
          </p:cNvSpPr>
          <p:nvPr>
            <p:ph type="body" sz="quarter" idx="62" hasCustomPrompt="1"/>
          </p:nvPr>
        </p:nvSpPr>
        <p:spPr>
          <a:xfrm>
            <a:off x="9075565" y="5682508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63" hasCustomPrompt="1"/>
          </p:nvPr>
        </p:nvSpPr>
        <p:spPr>
          <a:xfrm>
            <a:off x="9075565" y="4736932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ln>
                  <a:solidFill>
                    <a:schemeClr val="accent4"/>
                  </a:solidFill>
                </a:ln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23" name="Oval 22"/>
          <p:cNvSpPr>
            <a:spLocks noChangeAspect="1"/>
          </p:cNvSpPr>
          <p:nvPr userDrawn="1"/>
        </p:nvSpPr>
        <p:spPr>
          <a:xfrm>
            <a:off x="996835" y="1583962"/>
            <a:ext cx="2880004" cy="2592000"/>
          </a:xfrm>
          <a:prstGeom prst="ellipse">
            <a:avLst/>
          </a:prstGeom>
          <a:ln w="381000" cap="rnd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/>
          <p:cNvSpPr>
            <a:spLocks noChangeAspect="1"/>
          </p:cNvSpPr>
          <p:nvPr userDrawn="1"/>
        </p:nvSpPr>
        <p:spPr>
          <a:xfrm>
            <a:off x="4654434" y="1583962"/>
            <a:ext cx="2880004" cy="2592000"/>
          </a:xfrm>
          <a:prstGeom prst="ellipse">
            <a:avLst/>
          </a:prstGeom>
          <a:ln w="381000" cap="rnd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29"/>
          <p:cNvSpPr>
            <a:spLocks noChangeAspect="1"/>
          </p:cNvSpPr>
          <p:nvPr userDrawn="1"/>
        </p:nvSpPr>
        <p:spPr>
          <a:xfrm>
            <a:off x="8334611" y="1583962"/>
            <a:ext cx="2880004" cy="2592000"/>
          </a:xfrm>
          <a:prstGeom prst="ellipse">
            <a:avLst/>
          </a:prstGeom>
          <a:ln w="381000" cap="rnd" cmpd="sng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val 34"/>
          <p:cNvSpPr>
            <a:spLocks noChangeAspect="1"/>
          </p:cNvSpPr>
          <p:nvPr userDrawn="1"/>
        </p:nvSpPr>
        <p:spPr>
          <a:xfrm>
            <a:off x="3873621" y="2565575"/>
            <a:ext cx="816001" cy="73439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val 36"/>
          <p:cNvSpPr>
            <a:spLocks noChangeAspect="1"/>
          </p:cNvSpPr>
          <p:nvPr userDrawn="1"/>
        </p:nvSpPr>
        <p:spPr>
          <a:xfrm>
            <a:off x="7514989" y="2565575"/>
            <a:ext cx="816001" cy="734399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874187" y="1483364"/>
            <a:ext cx="3072984" cy="2808000"/>
          </a:xfrm>
          <a:custGeom>
            <a:avLst/>
            <a:gdLst/>
            <a:ahLst/>
            <a:cxnLst/>
            <a:rect l="l" t="t" r="r" b="b"/>
            <a:pathLst>
              <a:path w="2304738" h="2340000">
                <a:moveTo>
                  <a:pt x="1170000" y="0"/>
                </a:moveTo>
                <a:cubicBezTo>
                  <a:pt x="1695016" y="0"/>
                  <a:pt x="2139264" y="345807"/>
                  <a:pt x="2287399" y="822078"/>
                </a:cubicBezTo>
                <a:lnTo>
                  <a:pt x="2304738" y="889510"/>
                </a:lnTo>
                <a:lnTo>
                  <a:pt x="2267755" y="920023"/>
                </a:lnTo>
                <a:cubicBezTo>
                  <a:pt x="2193748" y="994029"/>
                  <a:pt x="2147974" y="1096269"/>
                  <a:pt x="2147974" y="1209199"/>
                </a:cubicBezTo>
                <a:cubicBezTo>
                  <a:pt x="2147974" y="1322130"/>
                  <a:pt x="2193748" y="1424369"/>
                  <a:pt x="2267755" y="1498375"/>
                </a:cubicBezTo>
                <a:lnTo>
                  <a:pt x="2288108" y="1515168"/>
                </a:lnTo>
                <a:lnTo>
                  <a:pt x="2287399" y="1517922"/>
                </a:lnTo>
                <a:cubicBezTo>
                  <a:pt x="2139264" y="1994193"/>
                  <a:pt x="1695016" y="2340000"/>
                  <a:pt x="1170000" y="2340000"/>
                </a:cubicBezTo>
                <a:cubicBezTo>
                  <a:pt x="523827" y="2340000"/>
                  <a:pt x="0" y="1816174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2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4585804" y="1483364"/>
            <a:ext cx="3016120" cy="2808000"/>
          </a:xfrm>
          <a:custGeom>
            <a:avLst/>
            <a:gdLst/>
            <a:ahLst/>
            <a:cxnLst/>
            <a:rect l="l" t="t" r="r" b="b"/>
            <a:pathLst>
              <a:path w="2262090" h="2340000">
                <a:moveTo>
                  <a:pt x="1129482" y="0"/>
                </a:moveTo>
                <a:cubicBezTo>
                  <a:pt x="1654499" y="0"/>
                  <a:pt x="2098746" y="345808"/>
                  <a:pt x="2246881" y="822078"/>
                </a:cubicBezTo>
                <a:lnTo>
                  <a:pt x="2262090" y="881226"/>
                </a:lnTo>
                <a:lnTo>
                  <a:pt x="2215068" y="920023"/>
                </a:lnTo>
                <a:cubicBezTo>
                  <a:pt x="2141061" y="994029"/>
                  <a:pt x="2095287" y="1096269"/>
                  <a:pt x="2095287" y="1209199"/>
                </a:cubicBezTo>
                <a:cubicBezTo>
                  <a:pt x="2095287" y="1322130"/>
                  <a:pt x="2141061" y="1424369"/>
                  <a:pt x="2215068" y="1498375"/>
                </a:cubicBezTo>
                <a:lnTo>
                  <a:pt x="2244998" y="1523069"/>
                </a:lnTo>
                <a:lnTo>
                  <a:pt x="2207538" y="1625417"/>
                </a:lnTo>
                <a:cubicBezTo>
                  <a:pt x="2029922" y="2045348"/>
                  <a:pt x="1614113" y="2340000"/>
                  <a:pt x="1129482" y="2340000"/>
                </a:cubicBezTo>
                <a:cubicBezTo>
                  <a:pt x="644852" y="2340000"/>
                  <a:pt x="229042" y="2045348"/>
                  <a:pt x="51426" y="1625417"/>
                </a:cubicBezTo>
                <a:lnTo>
                  <a:pt x="18258" y="1534793"/>
                </a:lnTo>
                <a:lnTo>
                  <a:pt x="62396" y="1498376"/>
                </a:lnTo>
                <a:cubicBezTo>
                  <a:pt x="136403" y="1424369"/>
                  <a:pt x="182177" y="1322130"/>
                  <a:pt x="182177" y="1209199"/>
                </a:cubicBezTo>
                <a:cubicBezTo>
                  <a:pt x="182177" y="1068036"/>
                  <a:pt x="110655" y="943578"/>
                  <a:pt x="1871" y="870085"/>
                </a:cubicBezTo>
                <a:lnTo>
                  <a:pt x="0" y="869070"/>
                </a:lnTo>
                <a:lnTo>
                  <a:pt x="12083" y="822078"/>
                </a:lnTo>
                <a:cubicBezTo>
                  <a:pt x="160218" y="345807"/>
                  <a:pt x="604466" y="0"/>
                  <a:pt x="1129482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3" name="Picture Placeholder 2"/>
          <p:cNvSpPr>
            <a:spLocks noGrp="1" noChangeAspect="1"/>
          </p:cNvSpPr>
          <p:nvPr>
            <p:ph type="pic" sz="quarter" idx="64"/>
          </p:nvPr>
        </p:nvSpPr>
        <p:spPr>
          <a:xfrm>
            <a:off x="8254106" y="1483364"/>
            <a:ext cx="3071508" cy="2808000"/>
          </a:xfrm>
          <a:custGeom>
            <a:avLst/>
            <a:gdLst/>
            <a:ahLst/>
            <a:cxnLst/>
            <a:rect l="l" t="t" r="r" b="b"/>
            <a:pathLst>
              <a:path w="2303631" h="2340000">
                <a:moveTo>
                  <a:pt x="1133631" y="0"/>
                </a:moveTo>
                <a:cubicBezTo>
                  <a:pt x="1779805" y="0"/>
                  <a:pt x="2303631" y="523827"/>
                  <a:pt x="2303631" y="1170000"/>
                </a:cubicBezTo>
                <a:cubicBezTo>
                  <a:pt x="2303631" y="1816174"/>
                  <a:pt x="1779805" y="2340000"/>
                  <a:pt x="1133631" y="2340000"/>
                </a:cubicBezTo>
                <a:cubicBezTo>
                  <a:pt x="649001" y="2340000"/>
                  <a:pt x="233191" y="2045348"/>
                  <a:pt x="55576" y="1625417"/>
                </a:cubicBezTo>
                <a:lnTo>
                  <a:pt x="16760" y="1519365"/>
                </a:lnTo>
                <a:lnTo>
                  <a:pt x="42199" y="1498376"/>
                </a:lnTo>
                <a:cubicBezTo>
                  <a:pt x="116206" y="1424369"/>
                  <a:pt x="161980" y="1322130"/>
                  <a:pt x="161980" y="1209199"/>
                </a:cubicBezTo>
                <a:cubicBezTo>
                  <a:pt x="161980" y="1096269"/>
                  <a:pt x="116206" y="994029"/>
                  <a:pt x="42199" y="920023"/>
                </a:cubicBezTo>
                <a:lnTo>
                  <a:pt x="0" y="885206"/>
                </a:lnTo>
                <a:lnTo>
                  <a:pt x="16232" y="822078"/>
                </a:lnTo>
                <a:cubicBezTo>
                  <a:pt x="164367" y="345807"/>
                  <a:pt x="608615" y="0"/>
                  <a:pt x="113363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4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3947171" y="2565575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55" name="Text Placeholder 7"/>
          <p:cNvSpPr>
            <a:spLocks noGrp="1"/>
          </p:cNvSpPr>
          <p:nvPr>
            <p:ph type="body" sz="quarter" idx="66" hasCustomPrompt="1"/>
          </p:nvPr>
        </p:nvSpPr>
        <p:spPr>
          <a:xfrm>
            <a:off x="7572830" y="2565575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1868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9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" accel="100000" fill="hold">
                                          <p:stCondLst>
                                            <p:cond delay="50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1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1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1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1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1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1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1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1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1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1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59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" accel="100000" fill="hold">
                                          <p:stCondLst>
                                            <p:cond delay="50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1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1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1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1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1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1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5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1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1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1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1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500"/>
                            </p:stCondLst>
                            <p:childTnLst>
                              <p:par>
                                <p:cTn id="7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1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1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59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" accel="100000" fill="hold">
                                          <p:stCondLst>
                                            <p:cond delay="50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15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1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1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1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0"/>
                            </p:stCondLst>
                            <p:childTnLst>
                              <p:par>
                                <p:cTn id="9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1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1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1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500"/>
                            </p:stCondLst>
                            <p:childTnLst>
                              <p:par>
                                <p:cTn id="9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1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1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1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1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500"/>
                            </p:stCondLst>
                            <p:childTnLst>
                              <p:par>
                                <p:cTn id="10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6500"/>
                            </p:stCondLst>
                            <p:childTnLst>
                              <p:par>
                                <p:cTn id="1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7000"/>
                            </p:stCondLst>
                            <p:childTnLst>
                              <p:par>
                                <p:cTn id="1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7500"/>
                            </p:stCondLst>
                            <p:childTnLst>
                              <p:par>
                                <p:cTn id="1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8000"/>
                            </p:stCondLst>
                            <p:childTnLst>
                              <p:par>
                                <p:cTn id="13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8500"/>
                            </p:stCondLst>
                            <p:childTnLst>
                              <p:par>
                                <p:cTn id="14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9000"/>
                            </p:stCondLst>
                            <p:childTnLst>
                              <p:par>
                                <p:cTn id="144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9500"/>
                            </p:stCondLst>
                            <p:childTnLst>
                              <p:par>
                                <p:cTn id="1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3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3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3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3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1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1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10" fill="hold"/>
                        <p:tgtEl>
                          <p:spTgt spid="3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3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1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0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animBg="1"/>
      <p:bldP spid="4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10" fill="hold"/>
                        <p:tgtEl>
                          <p:spTgt spid="4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4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1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5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7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5" grpId="0" animBg="1"/>
      <p:bldP spid="30" grpId="0" animBg="1"/>
      <p:bldP spid="35" grpId="0" animBg="1"/>
      <p:bldP spid="37" grpId="0" animBg="1"/>
      <p:bldP spid="51" grpId="0"/>
      <p:bldP spid="52" grpId="0"/>
      <p:bldP spid="53" grpId="0"/>
      <p:bldP spid="5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5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5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5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5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ic lis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20" name="Rounded Rectangle 19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ounded Rectangle 20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ounded Rectangle 21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Teardrop 29"/>
          <p:cNvSpPr/>
          <p:nvPr userDrawn="1"/>
        </p:nvSpPr>
        <p:spPr>
          <a:xfrm rot="13482192">
            <a:off x="1282930" y="1573861"/>
            <a:ext cx="2709581" cy="2438623"/>
          </a:xfrm>
          <a:prstGeom prst="teardrop">
            <a:avLst>
              <a:gd name="adj" fmla="val 10795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ardrop 32"/>
          <p:cNvSpPr/>
          <p:nvPr userDrawn="1"/>
        </p:nvSpPr>
        <p:spPr>
          <a:xfrm rot="13482192">
            <a:off x="4993448" y="1573861"/>
            <a:ext cx="2709581" cy="2438623"/>
          </a:xfrm>
          <a:prstGeom prst="teardrop">
            <a:avLst>
              <a:gd name="adj" fmla="val 10795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ardrop 33"/>
          <p:cNvSpPr/>
          <p:nvPr userDrawn="1"/>
        </p:nvSpPr>
        <p:spPr>
          <a:xfrm rot="13482192">
            <a:off x="8921272" y="1573860"/>
            <a:ext cx="2709581" cy="2438623"/>
          </a:xfrm>
          <a:prstGeom prst="teardrop">
            <a:avLst>
              <a:gd name="adj" fmla="val 10795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 Placeholder 7"/>
          <p:cNvSpPr>
            <a:spLocks noGrp="1" noChangeAspect="1"/>
          </p:cNvSpPr>
          <p:nvPr>
            <p:ph type="body" sz="quarter" idx="39" hasCustomPrompt="1"/>
          </p:nvPr>
        </p:nvSpPr>
        <p:spPr>
          <a:xfrm>
            <a:off x="1751186" y="1897750"/>
            <a:ext cx="1803879" cy="17279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6" name="Text Placeholder 7"/>
          <p:cNvSpPr>
            <a:spLocks noGrp="1" noChangeAspect="1"/>
          </p:cNvSpPr>
          <p:nvPr>
            <p:ph type="body" sz="quarter" idx="56" hasCustomPrompt="1"/>
          </p:nvPr>
        </p:nvSpPr>
        <p:spPr>
          <a:xfrm>
            <a:off x="5499097" y="1897750"/>
            <a:ext cx="1803879" cy="17279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7" name="Text Placeholder 7"/>
          <p:cNvSpPr>
            <a:spLocks noGrp="1" noChangeAspect="1"/>
          </p:cNvSpPr>
          <p:nvPr>
            <p:ph type="body" sz="quarter" idx="60" hasCustomPrompt="1"/>
          </p:nvPr>
        </p:nvSpPr>
        <p:spPr>
          <a:xfrm>
            <a:off x="9319682" y="1897750"/>
            <a:ext cx="1803879" cy="17279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8" name="Rounded Rectangle 47"/>
          <p:cNvSpPr/>
          <p:nvPr userDrawn="1"/>
        </p:nvSpPr>
        <p:spPr>
          <a:xfrm>
            <a:off x="1067504" y="4549516"/>
            <a:ext cx="405696" cy="278600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608669" y="5134498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608669" y="5499631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51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608669" y="4554056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1">
                    <a:lumMod val="60000"/>
                    <a:lumOff val="4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52" name="Rounded Rectangle 51"/>
          <p:cNvSpPr/>
          <p:nvPr userDrawn="1"/>
        </p:nvSpPr>
        <p:spPr>
          <a:xfrm>
            <a:off x="4815415" y="4549516"/>
            <a:ext cx="405696" cy="278600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5356580" y="5134498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4" name="Text Placeholder 2"/>
          <p:cNvSpPr>
            <a:spLocks noGrp="1"/>
          </p:cNvSpPr>
          <p:nvPr>
            <p:ph type="body" sz="quarter" idx="58" hasCustomPrompt="1"/>
          </p:nvPr>
        </p:nvSpPr>
        <p:spPr>
          <a:xfrm>
            <a:off x="5356580" y="5499631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55" name="Text Placeholder 7"/>
          <p:cNvSpPr>
            <a:spLocks noGrp="1"/>
          </p:cNvSpPr>
          <p:nvPr>
            <p:ph type="body" sz="quarter" idx="59" hasCustomPrompt="1"/>
          </p:nvPr>
        </p:nvSpPr>
        <p:spPr>
          <a:xfrm>
            <a:off x="5356580" y="4554056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2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56" name="Rounded Rectangle 55"/>
          <p:cNvSpPr/>
          <p:nvPr userDrawn="1"/>
        </p:nvSpPr>
        <p:spPr>
          <a:xfrm>
            <a:off x="8534400" y="4549514"/>
            <a:ext cx="405696" cy="278600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 Placeholder 7"/>
          <p:cNvSpPr>
            <a:spLocks noGrp="1"/>
          </p:cNvSpPr>
          <p:nvPr>
            <p:ph type="body" sz="quarter" idx="61" hasCustomPrompt="1"/>
          </p:nvPr>
        </p:nvSpPr>
        <p:spPr>
          <a:xfrm>
            <a:off x="9075565" y="5134498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8" name="Text Placeholder 2"/>
          <p:cNvSpPr>
            <a:spLocks noGrp="1"/>
          </p:cNvSpPr>
          <p:nvPr>
            <p:ph type="body" sz="quarter" idx="62" hasCustomPrompt="1"/>
          </p:nvPr>
        </p:nvSpPr>
        <p:spPr>
          <a:xfrm>
            <a:off x="9075565" y="5499631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63" hasCustomPrompt="1"/>
          </p:nvPr>
        </p:nvSpPr>
        <p:spPr>
          <a:xfrm>
            <a:off x="9075565" y="4554056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</p:spTree>
    <p:extLst>
      <p:ext uri="{BB962C8B-B14F-4D97-AF65-F5344CB8AC3E}">
        <p14:creationId xmlns:p14="http://schemas.microsoft.com/office/powerpoint/2010/main" val="75272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4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500"/>
                            </p:stCondLst>
                            <p:childTnLst>
                              <p:par>
                                <p:cTn id="8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4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4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3" grpId="0" animBg="1"/>
      <p:bldP spid="34" grpId="0" animBg="1"/>
      <p:bldP spid="3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animBg="1"/>
      <p:bldP spid="4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animBg="1"/>
      <p:bldP spid="5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0" animBg="1"/>
      <p:bldP spid="5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ic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-406400" y="1715377"/>
            <a:ext cx="1879600" cy="7829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684392" y="1761099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805518" y="1544321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805519" y="2025112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32" name="Rounded Rectangle 31"/>
          <p:cNvSpPr/>
          <p:nvPr userDrawn="1"/>
        </p:nvSpPr>
        <p:spPr>
          <a:xfrm>
            <a:off x="-406400" y="3193657"/>
            <a:ext cx="1879600" cy="78295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684392" y="3239379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1805518" y="3022601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1805519" y="350339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40" name="Rounded Rectangle 39"/>
          <p:cNvSpPr/>
          <p:nvPr userDrawn="1"/>
        </p:nvSpPr>
        <p:spPr>
          <a:xfrm>
            <a:off x="-406400" y="4671937"/>
            <a:ext cx="1879600" cy="78295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684392" y="4717659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1805518" y="4500881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1805519" y="4981672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189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nic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10706102" y="1852537"/>
            <a:ext cx="2027765" cy="7829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10787243" y="1898259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421968" y="1681481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421971" y="2162272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32" name="Rounded Rectangle 31"/>
          <p:cNvSpPr/>
          <p:nvPr userDrawn="1"/>
        </p:nvSpPr>
        <p:spPr>
          <a:xfrm>
            <a:off x="10706102" y="3330817"/>
            <a:ext cx="2027765" cy="78295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10787243" y="3376539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6421968" y="3159761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6421971" y="3640552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40" name="Rounded Rectangle 39"/>
          <p:cNvSpPr/>
          <p:nvPr userDrawn="1"/>
        </p:nvSpPr>
        <p:spPr>
          <a:xfrm>
            <a:off x="10706102" y="4809097"/>
            <a:ext cx="2027765" cy="78295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10787243" y="4854819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6421968" y="4638041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6421971" y="5118832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371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5">
            <a:extLst>
              <a:ext uri="{FF2B5EF4-FFF2-40B4-BE49-F238E27FC236}">
                <a16:creationId xmlns:a16="http://schemas.microsoft.com/office/drawing/2014/main" id="{74A87E4A-B01F-4BC2-B340-8A24699EDB0F}"/>
              </a:ext>
            </a:extLst>
          </p:cNvPr>
          <p:cNvSpPr>
            <a:spLocks/>
          </p:cNvSpPr>
          <p:nvPr userDrawn="1"/>
        </p:nvSpPr>
        <p:spPr bwMode="auto">
          <a:xfrm>
            <a:off x="630692" y="1649412"/>
            <a:ext cx="1257300" cy="1257300"/>
          </a:xfrm>
          <a:custGeom>
            <a:avLst/>
            <a:gdLst>
              <a:gd name="T0" fmla="*/ 608 w 643"/>
              <a:gd name="T1" fmla="*/ 35 h 644"/>
              <a:gd name="T2" fmla="*/ 608 w 643"/>
              <a:gd name="T3" fmla="*/ 163 h 644"/>
              <a:gd name="T4" fmla="*/ 163 w 643"/>
              <a:gd name="T5" fmla="*/ 609 h 644"/>
              <a:gd name="T6" fmla="*/ 35 w 643"/>
              <a:gd name="T7" fmla="*/ 609 h 644"/>
              <a:gd name="T8" fmla="*/ 35 w 643"/>
              <a:gd name="T9" fmla="*/ 609 h 644"/>
              <a:gd name="T10" fmla="*/ 35 w 643"/>
              <a:gd name="T11" fmla="*/ 481 h 644"/>
              <a:gd name="T12" fmla="*/ 480 w 643"/>
              <a:gd name="T13" fmla="*/ 35 h 644"/>
              <a:gd name="T14" fmla="*/ 608 w 643"/>
              <a:gd name="T15" fmla="*/ 35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43" h="644">
                <a:moveTo>
                  <a:pt x="608" y="35"/>
                </a:moveTo>
                <a:cubicBezTo>
                  <a:pt x="643" y="71"/>
                  <a:pt x="643" y="128"/>
                  <a:pt x="608" y="163"/>
                </a:cubicBezTo>
                <a:cubicBezTo>
                  <a:pt x="163" y="609"/>
                  <a:pt x="163" y="609"/>
                  <a:pt x="163" y="609"/>
                </a:cubicBezTo>
                <a:cubicBezTo>
                  <a:pt x="127" y="644"/>
                  <a:pt x="70" y="644"/>
                  <a:pt x="35" y="609"/>
                </a:cubicBezTo>
                <a:cubicBezTo>
                  <a:pt x="35" y="609"/>
                  <a:pt x="35" y="609"/>
                  <a:pt x="35" y="609"/>
                </a:cubicBezTo>
                <a:cubicBezTo>
                  <a:pt x="0" y="573"/>
                  <a:pt x="0" y="516"/>
                  <a:pt x="35" y="481"/>
                </a:cubicBezTo>
                <a:cubicBezTo>
                  <a:pt x="480" y="35"/>
                  <a:pt x="480" y="35"/>
                  <a:pt x="480" y="35"/>
                </a:cubicBezTo>
                <a:cubicBezTo>
                  <a:pt x="516" y="0"/>
                  <a:pt x="573" y="0"/>
                  <a:pt x="608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Rectangle 20">
            <a:extLst>
              <a:ext uri="{FF2B5EF4-FFF2-40B4-BE49-F238E27FC236}">
                <a16:creationId xmlns:a16="http://schemas.microsoft.com/office/drawing/2014/main" id="{5E885489-9BD7-446D-9889-5F82F2820AB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2124075"/>
            <a:ext cx="12192000" cy="28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标题 1"/>
          <p:cNvSpPr>
            <a:spLocks noGrp="1"/>
          </p:cNvSpPr>
          <p:nvPr>
            <p:ph type="title" hasCustomPrompt="1"/>
          </p:nvPr>
        </p:nvSpPr>
        <p:spPr>
          <a:xfrm>
            <a:off x="3094446" y="2760886"/>
            <a:ext cx="7584213" cy="656792"/>
          </a:xfrm>
        </p:spPr>
        <p:txBody>
          <a:bodyPr anchor="b">
            <a:normAutofit/>
          </a:bodyPr>
          <a:lstStyle>
            <a:lvl1pPr>
              <a:defRPr sz="2400" b="1">
                <a:solidFill>
                  <a:schemeClr val="bg2"/>
                </a:solidFill>
              </a:defRPr>
            </a:lvl1pPr>
          </a:lstStyle>
          <a:p>
            <a:r>
              <a:rPr lang="zh-CN" altLang="en-US" dirty="0"/>
              <a:t>单击此处添加幻灯片章节标题</a:t>
            </a:r>
          </a:p>
        </p:txBody>
      </p:sp>
      <p:sp>
        <p:nvSpPr>
          <p:cNvPr id="21" name="文本占位符 2"/>
          <p:cNvSpPr>
            <a:spLocks noGrp="1"/>
          </p:cNvSpPr>
          <p:nvPr>
            <p:ph type="body" idx="1"/>
          </p:nvPr>
        </p:nvSpPr>
        <p:spPr>
          <a:xfrm>
            <a:off x="3094446" y="3547042"/>
            <a:ext cx="7584213" cy="1015623"/>
          </a:xfrm>
        </p:spPr>
        <p:txBody>
          <a:bodyPr anchor="t">
            <a:norm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9" name="Freeform 21">
            <a:extLst>
              <a:ext uri="{FF2B5EF4-FFF2-40B4-BE49-F238E27FC236}">
                <a16:creationId xmlns:a16="http://schemas.microsoft.com/office/drawing/2014/main" id="{2B53D691-F2F0-49F5-A5EC-68BA8E86BB44}"/>
              </a:ext>
            </a:extLst>
          </p:cNvPr>
          <p:cNvSpPr>
            <a:spLocks/>
          </p:cNvSpPr>
          <p:nvPr userDrawn="1"/>
        </p:nvSpPr>
        <p:spPr bwMode="auto">
          <a:xfrm>
            <a:off x="1997982" y="1797050"/>
            <a:ext cx="654050" cy="654050"/>
          </a:xfrm>
          <a:custGeom>
            <a:avLst/>
            <a:gdLst>
              <a:gd name="T0" fmla="*/ 328 w 335"/>
              <a:gd name="T1" fmla="*/ 56 h 335"/>
              <a:gd name="T2" fmla="*/ 299 w 335"/>
              <a:gd name="T3" fmla="*/ 57 h 335"/>
              <a:gd name="T4" fmla="*/ 274 w 335"/>
              <a:gd name="T5" fmla="*/ 57 h 335"/>
              <a:gd name="T6" fmla="*/ 274 w 335"/>
              <a:gd name="T7" fmla="*/ 82 h 335"/>
              <a:gd name="T8" fmla="*/ 273 w 335"/>
              <a:gd name="T9" fmla="*/ 110 h 335"/>
              <a:gd name="T10" fmla="*/ 245 w 335"/>
              <a:gd name="T11" fmla="*/ 111 h 335"/>
              <a:gd name="T12" fmla="*/ 220 w 335"/>
              <a:gd name="T13" fmla="*/ 111 h 335"/>
              <a:gd name="T14" fmla="*/ 220 w 335"/>
              <a:gd name="T15" fmla="*/ 136 h 335"/>
              <a:gd name="T16" fmla="*/ 219 w 335"/>
              <a:gd name="T17" fmla="*/ 165 h 335"/>
              <a:gd name="T18" fmla="*/ 190 w 335"/>
              <a:gd name="T19" fmla="*/ 166 h 335"/>
              <a:gd name="T20" fmla="*/ 166 w 335"/>
              <a:gd name="T21" fmla="*/ 166 h 335"/>
              <a:gd name="T22" fmla="*/ 166 w 335"/>
              <a:gd name="T23" fmla="*/ 190 h 335"/>
              <a:gd name="T24" fmla="*/ 165 w 335"/>
              <a:gd name="T25" fmla="*/ 219 h 335"/>
              <a:gd name="T26" fmla="*/ 136 w 335"/>
              <a:gd name="T27" fmla="*/ 220 h 335"/>
              <a:gd name="T28" fmla="*/ 111 w 335"/>
              <a:gd name="T29" fmla="*/ 220 h 335"/>
              <a:gd name="T30" fmla="*/ 111 w 335"/>
              <a:gd name="T31" fmla="*/ 245 h 335"/>
              <a:gd name="T32" fmla="*/ 110 w 335"/>
              <a:gd name="T33" fmla="*/ 273 h 335"/>
              <a:gd name="T34" fmla="*/ 82 w 335"/>
              <a:gd name="T35" fmla="*/ 274 h 335"/>
              <a:gd name="T36" fmla="*/ 57 w 335"/>
              <a:gd name="T37" fmla="*/ 274 h 335"/>
              <a:gd name="T38" fmla="*/ 57 w 335"/>
              <a:gd name="T39" fmla="*/ 299 h 335"/>
              <a:gd name="T40" fmla="*/ 56 w 335"/>
              <a:gd name="T41" fmla="*/ 328 h 335"/>
              <a:gd name="T42" fmla="*/ 27 w 335"/>
              <a:gd name="T43" fmla="*/ 329 h 335"/>
              <a:gd name="T44" fmla="*/ 3 w 335"/>
              <a:gd name="T45" fmla="*/ 329 h 335"/>
              <a:gd name="T46" fmla="*/ 0 w 335"/>
              <a:gd name="T47" fmla="*/ 326 h 335"/>
              <a:gd name="T48" fmla="*/ 28 w 335"/>
              <a:gd name="T49" fmla="*/ 325 h 335"/>
              <a:gd name="T50" fmla="*/ 53 w 335"/>
              <a:gd name="T51" fmla="*/ 325 h 335"/>
              <a:gd name="T52" fmla="*/ 53 w 335"/>
              <a:gd name="T53" fmla="*/ 300 h 335"/>
              <a:gd name="T54" fmla="*/ 54 w 335"/>
              <a:gd name="T55" fmla="*/ 272 h 335"/>
              <a:gd name="T56" fmla="*/ 83 w 335"/>
              <a:gd name="T57" fmla="*/ 271 h 335"/>
              <a:gd name="T58" fmla="*/ 107 w 335"/>
              <a:gd name="T59" fmla="*/ 271 h 335"/>
              <a:gd name="T60" fmla="*/ 108 w 335"/>
              <a:gd name="T61" fmla="*/ 246 h 335"/>
              <a:gd name="T62" fmla="*/ 109 w 335"/>
              <a:gd name="T63" fmla="*/ 217 h 335"/>
              <a:gd name="T64" fmla="*/ 137 w 335"/>
              <a:gd name="T65" fmla="*/ 216 h 335"/>
              <a:gd name="T66" fmla="*/ 162 w 335"/>
              <a:gd name="T67" fmla="*/ 216 h 335"/>
              <a:gd name="T68" fmla="*/ 162 w 335"/>
              <a:gd name="T69" fmla="*/ 192 h 335"/>
              <a:gd name="T70" fmla="*/ 163 w 335"/>
              <a:gd name="T71" fmla="*/ 163 h 335"/>
              <a:gd name="T72" fmla="*/ 192 w 335"/>
              <a:gd name="T73" fmla="*/ 162 h 335"/>
              <a:gd name="T74" fmla="*/ 216 w 335"/>
              <a:gd name="T75" fmla="*/ 162 h 335"/>
              <a:gd name="T76" fmla="*/ 216 w 335"/>
              <a:gd name="T77" fmla="*/ 137 h 335"/>
              <a:gd name="T78" fmla="*/ 217 w 335"/>
              <a:gd name="T79" fmla="*/ 109 h 335"/>
              <a:gd name="T80" fmla="*/ 246 w 335"/>
              <a:gd name="T81" fmla="*/ 107 h 335"/>
              <a:gd name="T82" fmla="*/ 271 w 335"/>
              <a:gd name="T83" fmla="*/ 107 h 335"/>
              <a:gd name="T84" fmla="*/ 271 w 335"/>
              <a:gd name="T85" fmla="*/ 83 h 335"/>
              <a:gd name="T86" fmla="*/ 272 w 335"/>
              <a:gd name="T87" fmla="*/ 54 h 335"/>
              <a:gd name="T88" fmla="*/ 300 w 335"/>
              <a:gd name="T89" fmla="*/ 53 h 335"/>
              <a:gd name="T90" fmla="*/ 325 w 335"/>
              <a:gd name="T91" fmla="*/ 53 h 335"/>
              <a:gd name="T92" fmla="*/ 325 w 335"/>
              <a:gd name="T93" fmla="*/ 28 h 335"/>
              <a:gd name="T94" fmla="*/ 326 w 335"/>
              <a:gd name="T95" fmla="*/ 0 h 335"/>
              <a:gd name="T96" fmla="*/ 329 w 335"/>
              <a:gd name="T97" fmla="*/ 3 h 335"/>
              <a:gd name="T98" fmla="*/ 329 w 335"/>
              <a:gd name="T99" fmla="*/ 27 h 335"/>
              <a:gd name="T100" fmla="*/ 328 w 335"/>
              <a:gd name="T101" fmla="*/ 56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5" h="335">
                <a:moveTo>
                  <a:pt x="328" y="56"/>
                </a:moveTo>
                <a:cubicBezTo>
                  <a:pt x="320" y="63"/>
                  <a:pt x="309" y="60"/>
                  <a:pt x="299" y="57"/>
                </a:cubicBezTo>
                <a:cubicBezTo>
                  <a:pt x="290" y="54"/>
                  <a:pt x="280" y="51"/>
                  <a:pt x="274" y="57"/>
                </a:cubicBezTo>
                <a:cubicBezTo>
                  <a:pt x="269" y="63"/>
                  <a:pt x="271" y="72"/>
                  <a:pt x="274" y="82"/>
                </a:cubicBezTo>
                <a:cubicBezTo>
                  <a:pt x="278" y="92"/>
                  <a:pt x="281" y="103"/>
                  <a:pt x="273" y="110"/>
                </a:cubicBezTo>
                <a:cubicBezTo>
                  <a:pt x="266" y="118"/>
                  <a:pt x="255" y="114"/>
                  <a:pt x="245" y="111"/>
                </a:cubicBezTo>
                <a:cubicBezTo>
                  <a:pt x="235" y="108"/>
                  <a:pt x="226" y="105"/>
                  <a:pt x="220" y="111"/>
                </a:cubicBezTo>
                <a:cubicBezTo>
                  <a:pt x="214" y="117"/>
                  <a:pt x="217" y="126"/>
                  <a:pt x="220" y="136"/>
                </a:cubicBezTo>
                <a:cubicBezTo>
                  <a:pt x="223" y="146"/>
                  <a:pt x="227" y="157"/>
                  <a:pt x="219" y="165"/>
                </a:cubicBezTo>
                <a:cubicBezTo>
                  <a:pt x="211" y="172"/>
                  <a:pt x="201" y="169"/>
                  <a:pt x="190" y="166"/>
                </a:cubicBezTo>
                <a:cubicBezTo>
                  <a:pt x="181" y="163"/>
                  <a:pt x="172" y="160"/>
                  <a:pt x="166" y="166"/>
                </a:cubicBezTo>
                <a:cubicBezTo>
                  <a:pt x="160" y="172"/>
                  <a:pt x="163" y="181"/>
                  <a:pt x="166" y="190"/>
                </a:cubicBezTo>
                <a:cubicBezTo>
                  <a:pt x="169" y="201"/>
                  <a:pt x="172" y="211"/>
                  <a:pt x="165" y="219"/>
                </a:cubicBezTo>
                <a:cubicBezTo>
                  <a:pt x="157" y="227"/>
                  <a:pt x="146" y="223"/>
                  <a:pt x="136" y="220"/>
                </a:cubicBezTo>
                <a:cubicBezTo>
                  <a:pt x="126" y="217"/>
                  <a:pt x="117" y="214"/>
                  <a:pt x="111" y="220"/>
                </a:cubicBezTo>
                <a:cubicBezTo>
                  <a:pt x="105" y="226"/>
                  <a:pt x="108" y="235"/>
                  <a:pt x="111" y="245"/>
                </a:cubicBezTo>
                <a:cubicBezTo>
                  <a:pt x="115" y="255"/>
                  <a:pt x="118" y="266"/>
                  <a:pt x="110" y="273"/>
                </a:cubicBezTo>
                <a:cubicBezTo>
                  <a:pt x="103" y="281"/>
                  <a:pt x="92" y="278"/>
                  <a:pt x="82" y="274"/>
                </a:cubicBezTo>
                <a:cubicBezTo>
                  <a:pt x="72" y="271"/>
                  <a:pt x="63" y="268"/>
                  <a:pt x="57" y="274"/>
                </a:cubicBezTo>
                <a:cubicBezTo>
                  <a:pt x="51" y="280"/>
                  <a:pt x="54" y="289"/>
                  <a:pt x="57" y="299"/>
                </a:cubicBezTo>
                <a:cubicBezTo>
                  <a:pt x="60" y="309"/>
                  <a:pt x="64" y="320"/>
                  <a:pt x="56" y="328"/>
                </a:cubicBezTo>
                <a:cubicBezTo>
                  <a:pt x="48" y="335"/>
                  <a:pt x="38" y="332"/>
                  <a:pt x="27" y="329"/>
                </a:cubicBezTo>
                <a:cubicBezTo>
                  <a:pt x="18" y="326"/>
                  <a:pt x="9" y="323"/>
                  <a:pt x="3" y="329"/>
                </a:cubicBezTo>
                <a:cubicBezTo>
                  <a:pt x="0" y="326"/>
                  <a:pt x="0" y="326"/>
                  <a:pt x="0" y="326"/>
                </a:cubicBezTo>
                <a:cubicBezTo>
                  <a:pt x="7" y="318"/>
                  <a:pt x="18" y="322"/>
                  <a:pt x="28" y="325"/>
                </a:cubicBezTo>
                <a:cubicBezTo>
                  <a:pt x="38" y="328"/>
                  <a:pt x="47" y="331"/>
                  <a:pt x="53" y="325"/>
                </a:cubicBezTo>
                <a:cubicBezTo>
                  <a:pt x="59" y="319"/>
                  <a:pt x="56" y="310"/>
                  <a:pt x="53" y="300"/>
                </a:cubicBezTo>
                <a:cubicBezTo>
                  <a:pt x="50" y="290"/>
                  <a:pt x="47" y="279"/>
                  <a:pt x="54" y="272"/>
                </a:cubicBezTo>
                <a:cubicBezTo>
                  <a:pt x="62" y="264"/>
                  <a:pt x="73" y="267"/>
                  <a:pt x="83" y="271"/>
                </a:cubicBezTo>
                <a:cubicBezTo>
                  <a:pt x="92" y="274"/>
                  <a:pt x="101" y="276"/>
                  <a:pt x="107" y="271"/>
                </a:cubicBezTo>
                <a:cubicBezTo>
                  <a:pt x="113" y="265"/>
                  <a:pt x="111" y="255"/>
                  <a:pt x="108" y="246"/>
                </a:cubicBezTo>
                <a:cubicBezTo>
                  <a:pt x="104" y="236"/>
                  <a:pt x="101" y="225"/>
                  <a:pt x="109" y="217"/>
                </a:cubicBezTo>
                <a:cubicBezTo>
                  <a:pt x="116" y="210"/>
                  <a:pt x="127" y="213"/>
                  <a:pt x="137" y="216"/>
                </a:cubicBezTo>
                <a:cubicBezTo>
                  <a:pt x="147" y="219"/>
                  <a:pt x="156" y="222"/>
                  <a:pt x="162" y="216"/>
                </a:cubicBezTo>
                <a:cubicBezTo>
                  <a:pt x="168" y="210"/>
                  <a:pt x="165" y="201"/>
                  <a:pt x="162" y="192"/>
                </a:cubicBezTo>
                <a:cubicBezTo>
                  <a:pt x="159" y="181"/>
                  <a:pt x="155" y="171"/>
                  <a:pt x="163" y="163"/>
                </a:cubicBezTo>
                <a:cubicBezTo>
                  <a:pt x="171" y="155"/>
                  <a:pt x="181" y="159"/>
                  <a:pt x="192" y="162"/>
                </a:cubicBezTo>
                <a:cubicBezTo>
                  <a:pt x="201" y="165"/>
                  <a:pt x="210" y="168"/>
                  <a:pt x="216" y="162"/>
                </a:cubicBezTo>
                <a:cubicBezTo>
                  <a:pt x="222" y="156"/>
                  <a:pt x="219" y="147"/>
                  <a:pt x="216" y="137"/>
                </a:cubicBezTo>
                <a:cubicBezTo>
                  <a:pt x="213" y="127"/>
                  <a:pt x="210" y="116"/>
                  <a:pt x="217" y="109"/>
                </a:cubicBezTo>
                <a:cubicBezTo>
                  <a:pt x="225" y="101"/>
                  <a:pt x="236" y="104"/>
                  <a:pt x="246" y="107"/>
                </a:cubicBezTo>
                <a:cubicBezTo>
                  <a:pt x="256" y="110"/>
                  <a:pt x="265" y="113"/>
                  <a:pt x="271" y="107"/>
                </a:cubicBezTo>
                <a:cubicBezTo>
                  <a:pt x="277" y="101"/>
                  <a:pt x="274" y="92"/>
                  <a:pt x="271" y="83"/>
                </a:cubicBezTo>
                <a:cubicBezTo>
                  <a:pt x="267" y="72"/>
                  <a:pt x="264" y="62"/>
                  <a:pt x="272" y="54"/>
                </a:cubicBezTo>
                <a:cubicBezTo>
                  <a:pt x="279" y="47"/>
                  <a:pt x="290" y="50"/>
                  <a:pt x="300" y="53"/>
                </a:cubicBezTo>
                <a:cubicBezTo>
                  <a:pt x="310" y="56"/>
                  <a:pt x="319" y="59"/>
                  <a:pt x="325" y="53"/>
                </a:cubicBezTo>
                <a:cubicBezTo>
                  <a:pt x="331" y="47"/>
                  <a:pt x="328" y="38"/>
                  <a:pt x="325" y="28"/>
                </a:cubicBezTo>
                <a:cubicBezTo>
                  <a:pt x="322" y="18"/>
                  <a:pt x="318" y="7"/>
                  <a:pt x="326" y="0"/>
                </a:cubicBezTo>
                <a:cubicBezTo>
                  <a:pt x="329" y="3"/>
                  <a:pt x="329" y="3"/>
                  <a:pt x="329" y="3"/>
                </a:cubicBezTo>
                <a:cubicBezTo>
                  <a:pt x="323" y="9"/>
                  <a:pt x="326" y="18"/>
                  <a:pt x="329" y="27"/>
                </a:cubicBezTo>
                <a:cubicBezTo>
                  <a:pt x="332" y="38"/>
                  <a:pt x="335" y="48"/>
                  <a:pt x="328" y="5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Freeform 22">
            <a:extLst>
              <a:ext uri="{FF2B5EF4-FFF2-40B4-BE49-F238E27FC236}">
                <a16:creationId xmlns:a16="http://schemas.microsoft.com/office/drawing/2014/main" id="{08584396-C829-48F3-B33C-D10826D5833C}"/>
              </a:ext>
            </a:extLst>
          </p:cNvPr>
          <p:cNvSpPr>
            <a:spLocks/>
          </p:cNvSpPr>
          <p:nvPr userDrawn="1"/>
        </p:nvSpPr>
        <p:spPr bwMode="auto">
          <a:xfrm>
            <a:off x="9072562" y="5445579"/>
            <a:ext cx="657225" cy="654050"/>
          </a:xfrm>
          <a:custGeom>
            <a:avLst/>
            <a:gdLst>
              <a:gd name="T0" fmla="*/ 8 w 336"/>
              <a:gd name="T1" fmla="*/ 279 h 335"/>
              <a:gd name="T2" fmla="*/ 37 w 336"/>
              <a:gd name="T3" fmla="*/ 278 h 335"/>
              <a:gd name="T4" fmla="*/ 61 w 336"/>
              <a:gd name="T5" fmla="*/ 278 h 335"/>
              <a:gd name="T6" fmla="*/ 61 w 336"/>
              <a:gd name="T7" fmla="*/ 253 h 335"/>
              <a:gd name="T8" fmla="*/ 63 w 336"/>
              <a:gd name="T9" fmla="*/ 225 h 335"/>
              <a:gd name="T10" fmla="*/ 91 w 336"/>
              <a:gd name="T11" fmla="*/ 224 h 335"/>
              <a:gd name="T12" fmla="*/ 116 w 336"/>
              <a:gd name="T13" fmla="*/ 224 h 335"/>
              <a:gd name="T14" fmla="*/ 116 w 336"/>
              <a:gd name="T15" fmla="*/ 199 h 335"/>
              <a:gd name="T16" fmla="*/ 117 w 336"/>
              <a:gd name="T17" fmla="*/ 170 h 335"/>
              <a:gd name="T18" fmla="*/ 146 w 336"/>
              <a:gd name="T19" fmla="*/ 169 h 335"/>
              <a:gd name="T20" fmla="*/ 170 w 336"/>
              <a:gd name="T21" fmla="*/ 169 h 335"/>
              <a:gd name="T22" fmla="*/ 170 w 336"/>
              <a:gd name="T23" fmla="*/ 145 h 335"/>
              <a:gd name="T24" fmla="*/ 171 w 336"/>
              <a:gd name="T25" fmla="*/ 116 h 335"/>
              <a:gd name="T26" fmla="*/ 200 w 336"/>
              <a:gd name="T27" fmla="*/ 115 h 335"/>
              <a:gd name="T28" fmla="*/ 225 w 336"/>
              <a:gd name="T29" fmla="*/ 115 h 335"/>
              <a:gd name="T30" fmla="*/ 225 w 336"/>
              <a:gd name="T31" fmla="*/ 90 h 335"/>
              <a:gd name="T32" fmla="*/ 226 w 336"/>
              <a:gd name="T33" fmla="*/ 62 h 335"/>
              <a:gd name="T34" fmla="*/ 254 w 336"/>
              <a:gd name="T35" fmla="*/ 61 h 335"/>
              <a:gd name="T36" fmla="*/ 279 w 336"/>
              <a:gd name="T37" fmla="*/ 60 h 335"/>
              <a:gd name="T38" fmla="*/ 279 w 336"/>
              <a:gd name="T39" fmla="*/ 36 h 335"/>
              <a:gd name="T40" fmla="*/ 280 w 336"/>
              <a:gd name="T41" fmla="*/ 7 h 335"/>
              <a:gd name="T42" fmla="*/ 309 w 336"/>
              <a:gd name="T43" fmla="*/ 6 h 335"/>
              <a:gd name="T44" fmla="*/ 333 w 336"/>
              <a:gd name="T45" fmla="*/ 6 h 335"/>
              <a:gd name="T46" fmla="*/ 336 w 336"/>
              <a:gd name="T47" fmla="*/ 9 h 335"/>
              <a:gd name="T48" fmla="*/ 307 w 336"/>
              <a:gd name="T49" fmla="*/ 10 h 335"/>
              <a:gd name="T50" fmla="*/ 283 w 336"/>
              <a:gd name="T51" fmla="*/ 10 h 335"/>
              <a:gd name="T52" fmla="*/ 283 w 336"/>
              <a:gd name="T53" fmla="*/ 35 h 335"/>
              <a:gd name="T54" fmla="*/ 282 w 336"/>
              <a:gd name="T55" fmla="*/ 63 h 335"/>
              <a:gd name="T56" fmla="*/ 253 w 336"/>
              <a:gd name="T57" fmla="*/ 64 h 335"/>
              <a:gd name="T58" fmla="*/ 228 w 336"/>
              <a:gd name="T59" fmla="*/ 64 h 335"/>
              <a:gd name="T60" fmla="*/ 228 w 336"/>
              <a:gd name="T61" fmla="*/ 89 h 335"/>
              <a:gd name="T62" fmla="*/ 227 w 336"/>
              <a:gd name="T63" fmla="*/ 118 h 335"/>
              <a:gd name="T64" fmla="*/ 199 w 336"/>
              <a:gd name="T65" fmla="*/ 119 h 335"/>
              <a:gd name="T66" fmla="*/ 174 w 336"/>
              <a:gd name="T67" fmla="*/ 119 h 335"/>
              <a:gd name="T68" fmla="*/ 174 w 336"/>
              <a:gd name="T69" fmla="*/ 143 h 335"/>
              <a:gd name="T70" fmla="*/ 173 w 336"/>
              <a:gd name="T71" fmla="*/ 172 h 335"/>
              <a:gd name="T72" fmla="*/ 144 w 336"/>
              <a:gd name="T73" fmla="*/ 173 h 335"/>
              <a:gd name="T74" fmla="*/ 120 w 336"/>
              <a:gd name="T75" fmla="*/ 173 h 335"/>
              <a:gd name="T76" fmla="*/ 120 w 336"/>
              <a:gd name="T77" fmla="*/ 198 h 335"/>
              <a:gd name="T78" fmla="*/ 119 w 336"/>
              <a:gd name="T79" fmla="*/ 226 h 335"/>
              <a:gd name="T80" fmla="*/ 90 w 336"/>
              <a:gd name="T81" fmla="*/ 227 h 335"/>
              <a:gd name="T82" fmla="*/ 65 w 336"/>
              <a:gd name="T83" fmla="*/ 228 h 335"/>
              <a:gd name="T84" fmla="*/ 65 w 336"/>
              <a:gd name="T85" fmla="*/ 252 h 335"/>
              <a:gd name="T86" fmla="*/ 64 w 336"/>
              <a:gd name="T87" fmla="*/ 281 h 335"/>
              <a:gd name="T88" fmla="*/ 36 w 336"/>
              <a:gd name="T89" fmla="*/ 282 h 335"/>
              <a:gd name="T90" fmla="*/ 11 w 336"/>
              <a:gd name="T91" fmla="*/ 282 h 335"/>
              <a:gd name="T92" fmla="*/ 11 w 336"/>
              <a:gd name="T93" fmla="*/ 307 h 335"/>
              <a:gd name="T94" fmla="*/ 10 w 336"/>
              <a:gd name="T95" fmla="*/ 335 h 335"/>
              <a:gd name="T96" fmla="*/ 7 w 336"/>
              <a:gd name="T97" fmla="*/ 332 h 335"/>
              <a:gd name="T98" fmla="*/ 7 w 336"/>
              <a:gd name="T99" fmla="*/ 308 h 335"/>
              <a:gd name="T100" fmla="*/ 8 w 336"/>
              <a:gd name="T101" fmla="*/ 279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6" h="335">
                <a:moveTo>
                  <a:pt x="8" y="279"/>
                </a:moveTo>
                <a:cubicBezTo>
                  <a:pt x="16" y="271"/>
                  <a:pt x="26" y="275"/>
                  <a:pt x="37" y="278"/>
                </a:cubicBezTo>
                <a:cubicBezTo>
                  <a:pt x="46" y="281"/>
                  <a:pt x="55" y="284"/>
                  <a:pt x="61" y="278"/>
                </a:cubicBezTo>
                <a:cubicBezTo>
                  <a:pt x="67" y="272"/>
                  <a:pt x="64" y="263"/>
                  <a:pt x="61" y="253"/>
                </a:cubicBezTo>
                <a:cubicBezTo>
                  <a:pt x="58" y="243"/>
                  <a:pt x="55" y="232"/>
                  <a:pt x="63" y="225"/>
                </a:cubicBezTo>
                <a:cubicBezTo>
                  <a:pt x="70" y="217"/>
                  <a:pt x="81" y="220"/>
                  <a:pt x="91" y="224"/>
                </a:cubicBezTo>
                <a:cubicBezTo>
                  <a:pt x="101" y="227"/>
                  <a:pt x="110" y="230"/>
                  <a:pt x="116" y="224"/>
                </a:cubicBezTo>
                <a:cubicBezTo>
                  <a:pt x="122" y="218"/>
                  <a:pt x="119" y="209"/>
                  <a:pt x="116" y="199"/>
                </a:cubicBezTo>
                <a:cubicBezTo>
                  <a:pt x="113" y="189"/>
                  <a:pt x="109" y="178"/>
                  <a:pt x="117" y="170"/>
                </a:cubicBezTo>
                <a:cubicBezTo>
                  <a:pt x="125" y="163"/>
                  <a:pt x="135" y="166"/>
                  <a:pt x="146" y="169"/>
                </a:cubicBezTo>
                <a:cubicBezTo>
                  <a:pt x="155" y="172"/>
                  <a:pt x="164" y="175"/>
                  <a:pt x="170" y="169"/>
                </a:cubicBezTo>
                <a:cubicBezTo>
                  <a:pt x="176" y="163"/>
                  <a:pt x="173" y="154"/>
                  <a:pt x="170" y="145"/>
                </a:cubicBezTo>
                <a:cubicBezTo>
                  <a:pt x="167" y="134"/>
                  <a:pt x="164" y="124"/>
                  <a:pt x="171" y="116"/>
                </a:cubicBezTo>
                <a:cubicBezTo>
                  <a:pt x="179" y="108"/>
                  <a:pt x="190" y="112"/>
                  <a:pt x="200" y="115"/>
                </a:cubicBezTo>
                <a:cubicBezTo>
                  <a:pt x="209" y="118"/>
                  <a:pt x="219" y="121"/>
                  <a:pt x="225" y="115"/>
                </a:cubicBezTo>
                <a:cubicBezTo>
                  <a:pt x="230" y="109"/>
                  <a:pt x="228" y="100"/>
                  <a:pt x="225" y="90"/>
                </a:cubicBezTo>
                <a:cubicBezTo>
                  <a:pt x="221" y="80"/>
                  <a:pt x="218" y="69"/>
                  <a:pt x="226" y="62"/>
                </a:cubicBezTo>
                <a:cubicBezTo>
                  <a:pt x="233" y="54"/>
                  <a:pt x="244" y="57"/>
                  <a:pt x="254" y="61"/>
                </a:cubicBezTo>
                <a:cubicBezTo>
                  <a:pt x="264" y="64"/>
                  <a:pt x="273" y="66"/>
                  <a:pt x="279" y="60"/>
                </a:cubicBezTo>
                <a:cubicBezTo>
                  <a:pt x="285" y="55"/>
                  <a:pt x="282" y="45"/>
                  <a:pt x="279" y="36"/>
                </a:cubicBezTo>
                <a:cubicBezTo>
                  <a:pt x="276" y="26"/>
                  <a:pt x="272" y="15"/>
                  <a:pt x="280" y="7"/>
                </a:cubicBezTo>
                <a:cubicBezTo>
                  <a:pt x="288" y="0"/>
                  <a:pt x="298" y="3"/>
                  <a:pt x="309" y="6"/>
                </a:cubicBezTo>
                <a:cubicBezTo>
                  <a:pt x="318" y="9"/>
                  <a:pt x="327" y="12"/>
                  <a:pt x="333" y="6"/>
                </a:cubicBezTo>
                <a:cubicBezTo>
                  <a:pt x="336" y="9"/>
                  <a:pt x="336" y="9"/>
                  <a:pt x="336" y="9"/>
                </a:cubicBezTo>
                <a:cubicBezTo>
                  <a:pt x="328" y="17"/>
                  <a:pt x="318" y="13"/>
                  <a:pt x="307" y="10"/>
                </a:cubicBezTo>
                <a:cubicBezTo>
                  <a:pt x="298" y="7"/>
                  <a:pt x="289" y="4"/>
                  <a:pt x="283" y="10"/>
                </a:cubicBezTo>
                <a:cubicBezTo>
                  <a:pt x="277" y="16"/>
                  <a:pt x="280" y="25"/>
                  <a:pt x="283" y="35"/>
                </a:cubicBezTo>
                <a:cubicBezTo>
                  <a:pt x="286" y="45"/>
                  <a:pt x="289" y="56"/>
                  <a:pt x="282" y="63"/>
                </a:cubicBezTo>
                <a:cubicBezTo>
                  <a:pt x="274" y="71"/>
                  <a:pt x="263" y="68"/>
                  <a:pt x="253" y="64"/>
                </a:cubicBezTo>
                <a:cubicBezTo>
                  <a:pt x="243" y="61"/>
                  <a:pt x="234" y="58"/>
                  <a:pt x="228" y="64"/>
                </a:cubicBezTo>
                <a:cubicBezTo>
                  <a:pt x="222" y="70"/>
                  <a:pt x="225" y="79"/>
                  <a:pt x="228" y="89"/>
                </a:cubicBezTo>
                <a:cubicBezTo>
                  <a:pt x="232" y="99"/>
                  <a:pt x="235" y="110"/>
                  <a:pt x="227" y="118"/>
                </a:cubicBezTo>
                <a:cubicBezTo>
                  <a:pt x="220" y="125"/>
                  <a:pt x="209" y="122"/>
                  <a:pt x="199" y="119"/>
                </a:cubicBezTo>
                <a:cubicBezTo>
                  <a:pt x="189" y="116"/>
                  <a:pt x="180" y="113"/>
                  <a:pt x="174" y="119"/>
                </a:cubicBezTo>
                <a:cubicBezTo>
                  <a:pt x="168" y="125"/>
                  <a:pt x="171" y="134"/>
                  <a:pt x="174" y="143"/>
                </a:cubicBezTo>
                <a:cubicBezTo>
                  <a:pt x="177" y="154"/>
                  <a:pt x="181" y="164"/>
                  <a:pt x="173" y="172"/>
                </a:cubicBezTo>
                <a:cubicBezTo>
                  <a:pt x="165" y="180"/>
                  <a:pt x="155" y="176"/>
                  <a:pt x="144" y="173"/>
                </a:cubicBezTo>
                <a:cubicBezTo>
                  <a:pt x="135" y="170"/>
                  <a:pt x="126" y="167"/>
                  <a:pt x="120" y="173"/>
                </a:cubicBezTo>
                <a:cubicBezTo>
                  <a:pt x="114" y="179"/>
                  <a:pt x="117" y="188"/>
                  <a:pt x="120" y="198"/>
                </a:cubicBezTo>
                <a:cubicBezTo>
                  <a:pt x="123" y="208"/>
                  <a:pt x="126" y="219"/>
                  <a:pt x="119" y="226"/>
                </a:cubicBezTo>
                <a:cubicBezTo>
                  <a:pt x="111" y="234"/>
                  <a:pt x="100" y="231"/>
                  <a:pt x="90" y="227"/>
                </a:cubicBezTo>
                <a:cubicBezTo>
                  <a:pt x="80" y="224"/>
                  <a:pt x="71" y="222"/>
                  <a:pt x="65" y="228"/>
                </a:cubicBezTo>
                <a:cubicBezTo>
                  <a:pt x="59" y="233"/>
                  <a:pt x="62" y="243"/>
                  <a:pt x="65" y="252"/>
                </a:cubicBezTo>
                <a:cubicBezTo>
                  <a:pt x="68" y="262"/>
                  <a:pt x="72" y="273"/>
                  <a:pt x="64" y="281"/>
                </a:cubicBezTo>
                <a:cubicBezTo>
                  <a:pt x="57" y="288"/>
                  <a:pt x="46" y="285"/>
                  <a:pt x="36" y="282"/>
                </a:cubicBezTo>
                <a:cubicBezTo>
                  <a:pt x="26" y="279"/>
                  <a:pt x="17" y="276"/>
                  <a:pt x="11" y="282"/>
                </a:cubicBezTo>
                <a:cubicBezTo>
                  <a:pt x="5" y="288"/>
                  <a:pt x="8" y="297"/>
                  <a:pt x="11" y="307"/>
                </a:cubicBezTo>
                <a:cubicBezTo>
                  <a:pt x="14" y="317"/>
                  <a:pt x="17" y="328"/>
                  <a:pt x="10" y="335"/>
                </a:cubicBezTo>
                <a:cubicBezTo>
                  <a:pt x="7" y="332"/>
                  <a:pt x="7" y="332"/>
                  <a:pt x="7" y="332"/>
                </a:cubicBezTo>
                <a:cubicBezTo>
                  <a:pt x="13" y="326"/>
                  <a:pt x="10" y="317"/>
                  <a:pt x="7" y="308"/>
                </a:cubicBezTo>
                <a:cubicBezTo>
                  <a:pt x="4" y="297"/>
                  <a:pt x="0" y="287"/>
                  <a:pt x="8" y="2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Freeform 23">
            <a:extLst>
              <a:ext uri="{FF2B5EF4-FFF2-40B4-BE49-F238E27FC236}">
                <a16:creationId xmlns:a16="http://schemas.microsoft.com/office/drawing/2014/main" id="{AF940197-18E6-4C04-8B36-34A79B8755E9}"/>
              </a:ext>
            </a:extLst>
          </p:cNvPr>
          <p:cNvSpPr>
            <a:spLocks/>
          </p:cNvSpPr>
          <p:nvPr userDrawn="1"/>
        </p:nvSpPr>
        <p:spPr bwMode="auto">
          <a:xfrm>
            <a:off x="1982220" y="1624149"/>
            <a:ext cx="1489075" cy="1487488"/>
          </a:xfrm>
          <a:custGeom>
            <a:avLst/>
            <a:gdLst>
              <a:gd name="T0" fmla="*/ 726 w 762"/>
              <a:gd name="T1" fmla="*/ 36 h 762"/>
              <a:gd name="T2" fmla="*/ 726 w 762"/>
              <a:gd name="T3" fmla="*/ 163 h 762"/>
              <a:gd name="T4" fmla="*/ 163 w 762"/>
              <a:gd name="T5" fmla="*/ 727 h 762"/>
              <a:gd name="T6" fmla="*/ 35 w 762"/>
              <a:gd name="T7" fmla="*/ 727 h 762"/>
              <a:gd name="T8" fmla="*/ 35 w 762"/>
              <a:gd name="T9" fmla="*/ 727 h 762"/>
              <a:gd name="T10" fmla="*/ 35 w 762"/>
              <a:gd name="T11" fmla="*/ 599 h 762"/>
              <a:gd name="T12" fmla="*/ 599 w 762"/>
              <a:gd name="T13" fmla="*/ 36 h 762"/>
              <a:gd name="T14" fmla="*/ 726 w 762"/>
              <a:gd name="T15" fmla="*/ 3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2" h="762">
                <a:moveTo>
                  <a:pt x="726" y="36"/>
                </a:moveTo>
                <a:cubicBezTo>
                  <a:pt x="762" y="71"/>
                  <a:pt x="762" y="128"/>
                  <a:pt x="726" y="163"/>
                </a:cubicBezTo>
                <a:cubicBezTo>
                  <a:pt x="163" y="727"/>
                  <a:pt x="163" y="727"/>
                  <a:pt x="163" y="727"/>
                </a:cubicBezTo>
                <a:cubicBezTo>
                  <a:pt x="127" y="762"/>
                  <a:pt x="70" y="762"/>
                  <a:pt x="35" y="727"/>
                </a:cubicBezTo>
                <a:cubicBezTo>
                  <a:pt x="35" y="727"/>
                  <a:pt x="35" y="727"/>
                  <a:pt x="35" y="727"/>
                </a:cubicBezTo>
                <a:cubicBezTo>
                  <a:pt x="0" y="692"/>
                  <a:pt x="0" y="635"/>
                  <a:pt x="35" y="599"/>
                </a:cubicBezTo>
                <a:cubicBezTo>
                  <a:pt x="599" y="36"/>
                  <a:pt x="599" y="36"/>
                  <a:pt x="599" y="36"/>
                </a:cubicBezTo>
                <a:cubicBezTo>
                  <a:pt x="634" y="0"/>
                  <a:pt x="691" y="0"/>
                  <a:pt x="726" y="36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Freeform 24">
            <a:extLst>
              <a:ext uri="{FF2B5EF4-FFF2-40B4-BE49-F238E27FC236}">
                <a16:creationId xmlns:a16="http://schemas.microsoft.com/office/drawing/2014/main" id="{E6D56BD4-8D6F-4FD6-8011-C645F2C8D445}"/>
              </a:ext>
            </a:extLst>
          </p:cNvPr>
          <p:cNvSpPr>
            <a:spLocks/>
          </p:cNvSpPr>
          <p:nvPr userDrawn="1"/>
        </p:nvSpPr>
        <p:spPr bwMode="auto">
          <a:xfrm>
            <a:off x="3686403" y="1411607"/>
            <a:ext cx="893763" cy="890588"/>
          </a:xfrm>
          <a:custGeom>
            <a:avLst/>
            <a:gdLst>
              <a:gd name="T0" fmla="*/ 422 w 457"/>
              <a:gd name="T1" fmla="*/ 35 h 456"/>
              <a:gd name="T2" fmla="*/ 422 w 457"/>
              <a:gd name="T3" fmla="*/ 162 h 456"/>
              <a:gd name="T4" fmla="*/ 163 w 457"/>
              <a:gd name="T5" fmla="*/ 421 h 456"/>
              <a:gd name="T6" fmla="*/ 35 w 457"/>
              <a:gd name="T7" fmla="*/ 421 h 456"/>
              <a:gd name="T8" fmla="*/ 35 w 457"/>
              <a:gd name="T9" fmla="*/ 421 h 456"/>
              <a:gd name="T10" fmla="*/ 35 w 457"/>
              <a:gd name="T11" fmla="*/ 294 h 456"/>
              <a:gd name="T12" fmla="*/ 294 w 457"/>
              <a:gd name="T13" fmla="*/ 35 h 456"/>
              <a:gd name="T14" fmla="*/ 422 w 457"/>
              <a:gd name="T15" fmla="*/ 35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57" h="456">
                <a:moveTo>
                  <a:pt x="422" y="35"/>
                </a:moveTo>
                <a:cubicBezTo>
                  <a:pt x="457" y="70"/>
                  <a:pt x="457" y="127"/>
                  <a:pt x="422" y="162"/>
                </a:cubicBezTo>
                <a:cubicBezTo>
                  <a:pt x="163" y="421"/>
                  <a:pt x="163" y="421"/>
                  <a:pt x="163" y="421"/>
                </a:cubicBezTo>
                <a:cubicBezTo>
                  <a:pt x="128" y="456"/>
                  <a:pt x="70" y="456"/>
                  <a:pt x="35" y="421"/>
                </a:cubicBezTo>
                <a:cubicBezTo>
                  <a:pt x="35" y="421"/>
                  <a:pt x="35" y="421"/>
                  <a:pt x="35" y="421"/>
                </a:cubicBezTo>
                <a:cubicBezTo>
                  <a:pt x="0" y="386"/>
                  <a:pt x="0" y="329"/>
                  <a:pt x="35" y="294"/>
                </a:cubicBezTo>
                <a:cubicBezTo>
                  <a:pt x="294" y="35"/>
                  <a:pt x="294" y="35"/>
                  <a:pt x="294" y="35"/>
                </a:cubicBezTo>
                <a:cubicBezTo>
                  <a:pt x="329" y="0"/>
                  <a:pt x="386" y="0"/>
                  <a:pt x="422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Freeform 26">
            <a:extLst>
              <a:ext uri="{FF2B5EF4-FFF2-40B4-BE49-F238E27FC236}">
                <a16:creationId xmlns:a16="http://schemas.microsoft.com/office/drawing/2014/main" id="{54F77CF0-1458-4140-9E61-44D7565420D0}"/>
              </a:ext>
            </a:extLst>
          </p:cNvPr>
          <p:cNvSpPr>
            <a:spLocks/>
          </p:cNvSpPr>
          <p:nvPr userDrawn="1"/>
        </p:nvSpPr>
        <p:spPr bwMode="auto">
          <a:xfrm>
            <a:off x="10263187" y="4295775"/>
            <a:ext cx="1257300" cy="1257300"/>
          </a:xfrm>
          <a:custGeom>
            <a:avLst/>
            <a:gdLst>
              <a:gd name="T0" fmla="*/ 608 w 643"/>
              <a:gd name="T1" fmla="*/ 35 h 644"/>
              <a:gd name="T2" fmla="*/ 608 w 643"/>
              <a:gd name="T3" fmla="*/ 163 h 644"/>
              <a:gd name="T4" fmla="*/ 162 w 643"/>
              <a:gd name="T5" fmla="*/ 609 h 644"/>
              <a:gd name="T6" fmla="*/ 35 w 643"/>
              <a:gd name="T7" fmla="*/ 609 h 644"/>
              <a:gd name="T8" fmla="*/ 35 w 643"/>
              <a:gd name="T9" fmla="*/ 609 h 644"/>
              <a:gd name="T10" fmla="*/ 35 w 643"/>
              <a:gd name="T11" fmla="*/ 481 h 644"/>
              <a:gd name="T12" fmla="*/ 480 w 643"/>
              <a:gd name="T13" fmla="*/ 35 h 644"/>
              <a:gd name="T14" fmla="*/ 608 w 643"/>
              <a:gd name="T15" fmla="*/ 35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43" h="644">
                <a:moveTo>
                  <a:pt x="608" y="35"/>
                </a:moveTo>
                <a:cubicBezTo>
                  <a:pt x="643" y="71"/>
                  <a:pt x="643" y="128"/>
                  <a:pt x="608" y="163"/>
                </a:cubicBezTo>
                <a:cubicBezTo>
                  <a:pt x="162" y="609"/>
                  <a:pt x="162" y="609"/>
                  <a:pt x="162" y="609"/>
                </a:cubicBezTo>
                <a:cubicBezTo>
                  <a:pt x="127" y="644"/>
                  <a:pt x="70" y="644"/>
                  <a:pt x="35" y="609"/>
                </a:cubicBezTo>
                <a:cubicBezTo>
                  <a:pt x="35" y="609"/>
                  <a:pt x="35" y="609"/>
                  <a:pt x="35" y="609"/>
                </a:cubicBezTo>
                <a:cubicBezTo>
                  <a:pt x="0" y="573"/>
                  <a:pt x="0" y="516"/>
                  <a:pt x="35" y="481"/>
                </a:cubicBezTo>
                <a:cubicBezTo>
                  <a:pt x="480" y="35"/>
                  <a:pt x="480" y="35"/>
                  <a:pt x="480" y="35"/>
                </a:cubicBezTo>
                <a:cubicBezTo>
                  <a:pt x="516" y="0"/>
                  <a:pt x="573" y="0"/>
                  <a:pt x="608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Freeform 27">
            <a:extLst>
              <a:ext uri="{FF2B5EF4-FFF2-40B4-BE49-F238E27FC236}">
                <a16:creationId xmlns:a16="http://schemas.microsoft.com/office/drawing/2014/main" id="{94F5964F-1AF9-4361-AF40-A99A57E074E2}"/>
              </a:ext>
            </a:extLst>
          </p:cNvPr>
          <p:cNvSpPr>
            <a:spLocks/>
          </p:cNvSpPr>
          <p:nvPr userDrawn="1"/>
        </p:nvSpPr>
        <p:spPr bwMode="auto">
          <a:xfrm>
            <a:off x="1878240" y="1219520"/>
            <a:ext cx="401638" cy="403225"/>
          </a:xfrm>
          <a:custGeom>
            <a:avLst/>
            <a:gdLst>
              <a:gd name="T0" fmla="*/ 169 w 206"/>
              <a:gd name="T1" fmla="*/ 36 h 206"/>
              <a:gd name="T2" fmla="*/ 169 w 206"/>
              <a:gd name="T3" fmla="*/ 169 h 206"/>
              <a:gd name="T4" fmla="*/ 36 w 206"/>
              <a:gd name="T5" fmla="*/ 169 h 206"/>
              <a:gd name="T6" fmla="*/ 36 w 206"/>
              <a:gd name="T7" fmla="*/ 36 h 206"/>
              <a:gd name="T8" fmla="*/ 169 w 206"/>
              <a:gd name="T9" fmla="*/ 3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6" h="206">
                <a:moveTo>
                  <a:pt x="169" y="36"/>
                </a:moveTo>
                <a:cubicBezTo>
                  <a:pt x="206" y="73"/>
                  <a:pt x="206" y="132"/>
                  <a:pt x="169" y="169"/>
                </a:cubicBezTo>
                <a:cubicBezTo>
                  <a:pt x="132" y="206"/>
                  <a:pt x="73" y="206"/>
                  <a:pt x="36" y="169"/>
                </a:cubicBezTo>
                <a:cubicBezTo>
                  <a:pt x="0" y="132"/>
                  <a:pt x="0" y="73"/>
                  <a:pt x="36" y="36"/>
                </a:cubicBezTo>
                <a:cubicBezTo>
                  <a:pt x="73" y="0"/>
                  <a:pt x="132" y="0"/>
                  <a:pt x="169" y="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Freeform 28">
            <a:extLst>
              <a:ext uri="{FF2B5EF4-FFF2-40B4-BE49-F238E27FC236}">
                <a16:creationId xmlns:a16="http://schemas.microsoft.com/office/drawing/2014/main" id="{20353C5A-4588-40B0-AD2F-12E283A09BB4}"/>
              </a:ext>
            </a:extLst>
          </p:cNvPr>
          <p:cNvSpPr>
            <a:spLocks/>
          </p:cNvSpPr>
          <p:nvPr userDrawn="1"/>
        </p:nvSpPr>
        <p:spPr bwMode="auto">
          <a:xfrm>
            <a:off x="3388745" y="1293949"/>
            <a:ext cx="401638" cy="401638"/>
          </a:xfrm>
          <a:custGeom>
            <a:avLst/>
            <a:gdLst>
              <a:gd name="T0" fmla="*/ 169 w 205"/>
              <a:gd name="T1" fmla="*/ 36 h 206"/>
              <a:gd name="T2" fmla="*/ 169 w 205"/>
              <a:gd name="T3" fmla="*/ 169 h 206"/>
              <a:gd name="T4" fmla="*/ 36 w 205"/>
              <a:gd name="T5" fmla="*/ 169 h 206"/>
              <a:gd name="T6" fmla="*/ 36 w 205"/>
              <a:gd name="T7" fmla="*/ 36 h 206"/>
              <a:gd name="T8" fmla="*/ 169 w 205"/>
              <a:gd name="T9" fmla="*/ 3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5" h="206">
                <a:moveTo>
                  <a:pt x="169" y="36"/>
                </a:moveTo>
                <a:cubicBezTo>
                  <a:pt x="205" y="73"/>
                  <a:pt x="205" y="132"/>
                  <a:pt x="169" y="169"/>
                </a:cubicBezTo>
                <a:cubicBezTo>
                  <a:pt x="132" y="206"/>
                  <a:pt x="73" y="206"/>
                  <a:pt x="36" y="169"/>
                </a:cubicBezTo>
                <a:cubicBezTo>
                  <a:pt x="0" y="132"/>
                  <a:pt x="0" y="73"/>
                  <a:pt x="36" y="36"/>
                </a:cubicBezTo>
                <a:cubicBezTo>
                  <a:pt x="73" y="0"/>
                  <a:pt x="132" y="0"/>
                  <a:pt x="169" y="36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Freeform 29">
            <a:extLst>
              <a:ext uri="{FF2B5EF4-FFF2-40B4-BE49-F238E27FC236}">
                <a16:creationId xmlns:a16="http://schemas.microsoft.com/office/drawing/2014/main" id="{DC39E1E7-6B77-4D48-B3EA-2454E52CE088}"/>
              </a:ext>
            </a:extLst>
          </p:cNvPr>
          <p:cNvSpPr>
            <a:spLocks/>
          </p:cNvSpPr>
          <p:nvPr userDrawn="1"/>
        </p:nvSpPr>
        <p:spPr bwMode="auto">
          <a:xfrm>
            <a:off x="9907587" y="5491162"/>
            <a:ext cx="403225" cy="401638"/>
          </a:xfrm>
          <a:custGeom>
            <a:avLst/>
            <a:gdLst>
              <a:gd name="T0" fmla="*/ 169 w 206"/>
              <a:gd name="T1" fmla="*/ 36 h 206"/>
              <a:gd name="T2" fmla="*/ 169 w 206"/>
              <a:gd name="T3" fmla="*/ 169 h 206"/>
              <a:gd name="T4" fmla="*/ 36 w 206"/>
              <a:gd name="T5" fmla="*/ 169 h 206"/>
              <a:gd name="T6" fmla="*/ 36 w 206"/>
              <a:gd name="T7" fmla="*/ 36 h 206"/>
              <a:gd name="T8" fmla="*/ 169 w 206"/>
              <a:gd name="T9" fmla="*/ 3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6" h="206">
                <a:moveTo>
                  <a:pt x="169" y="36"/>
                </a:moveTo>
                <a:cubicBezTo>
                  <a:pt x="206" y="73"/>
                  <a:pt x="206" y="132"/>
                  <a:pt x="169" y="169"/>
                </a:cubicBezTo>
                <a:cubicBezTo>
                  <a:pt x="132" y="206"/>
                  <a:pt x="73" y="206"/>
                  <a:pt x="36" y="169"/>
                </a:cubicBezTo>
                <a:cubicBezTo>
                  <a:pt x="0" y="132"/>
                  <a:pt x="0" y="73"/>
                  <a:pt x="36" y="36"/>
                </a:cubicBezTo>
                <a:cubicBezTo>
                  <a:pt x="73" y="0"/>
                  <a:pt x="132" y="0"/>
                  <a:pt x="169" y="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3334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val 52"/>
          <p:cNvSpPr>
            <a:spLocks noChangeAspect="1"/>
          </p:cNvSpPr>
          <p:nvPr userDrawn="1"/>
        </p:nvSpPr>
        <p:spPr>
          <a:xfrm>
            <a:off x="861369" y="1766844"/>
            <a:ext cx="3120004" cy="2808000"/>
          </a:xfrm>
          <a:prstGeom prst="ellipse">
            <a:avLst/>
          </a:prstGeom>
          <a:ln w="381000" cap="rnd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64496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964501" y="5461324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sp>
        <p:nvSpPr>
          <p:cNvPr id="21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1099962" y="1991361"/>
            <a:ext cx="2639997" cy="2375998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5" name="Oval 24"/>
          <p:cNvSpPr>
            <a:spLocks noChangeAspect="1"/>
          </p:cNvSpPr>
          <p:nvPr userDrawn="1"/>
        </p:nvSpPr>
        <p:spPr>
          <a:xfrm>
            <a:off x="4518970" y="1766844"/>
            <a:ext cx="3120004" cy="2808000"/>
          </a:xfrm>
          <a:prstGeom prst="ellipse">
            <a:avLst/>
          </a:prstGeom>
          <a:ln w="381000" cap="rnd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622088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4622093" y="5461324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sp>
        <p:nvSpPr>
          <p:cNvPr id="32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4757555" y="1991361"/>
            <a:ext cx="2639997" cy="2375998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4" name="Oval 33"/>
          <p:cNvSpPr>
            <a:spLocks noChangeAspect="1"/>
          </p:cNvSpPr>
          <p:nvPr userDrawn="1"/>
        </p:nvSpPr>
        <p:spPr>
          <a:xfrm>
            <a:off x="8199147" y="1766844"/>
            <a:ext cx="3120004" cy="2808000"/>
          </a:xfrm>
          <a:prstGeom prst="ellipse">
            <a:avLst/>
          </a:prstGeom>
          <a:ln w="381000" cap="rnd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8295917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8295922" y="5461324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sp>
        <p:nvSpPr>
          <p:cNvPr id="37" name="Picture Placeholder 2"/>
          <p:cNvSpPr>
            <a:spLocks noGrp="1" noChangeAspect="1"/>
          </p:cNvSpPr>
          <p:nvPr>
            <p:ph type="pic" sz="quarter" idx="19"/>
          </p:nvPr>
        </p:nvSpPr>
        <p:spPr>
          <a:xfrm>
            <a:off x="8453962" y="1991361"/>
            <a:ext cx="2639997" cy="2375998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48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5" grpId="0" animBg="1"/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  <p:bldP spid="34" grpId="0" animBg="1"/>
      <p:bldP spid="3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und bars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64496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964501" y="5461324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622088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5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4622093" y="5461324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8295917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0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8295922" y="5461324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603251" y="1767848"/>
            <a:ext cx="10972800" cy="2833612"/>
            <a:chOff x="452438" y="1473206"/>
            <a:chExt cx="8229600" cy="2361343"/>
          </a:xfrm>
        </p:grpSpPr>
        <p:sp>
          <p:nvSpPr>
            <p:cNvPr id="2" name="TextBox 1"/>
            <p:cNvSpPr txBox="1"/>
            <p:nvPr userDrawn="1"/>
          </p:nvSpPr>
          <p:spPr>
            <a:xfrm>
              <a:off x="452438" y="1473206"/>
              <a:ext cx="3476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Lato Regular"/>
                  <a:ea typeface="+mn-ea"/>
                  <a:cs typeface="Lato Regular"/>
                </a:rPr>
                <a:t>100</a:t>
              </a:r>
            </a:p>
          </p:txBody>
        </p:sp>
        <p:cxnSp>
          <p:nvCxnSpPr>
            <p:cNvPr id="4" name="Straight Connector 3"/>
            <p:cNvCxnSpPr/>
            <p:nvPr userDrawn="1"/>
          </p:nvCxnSpPr>
          <p:spPr>
            <a:xfrm>
              <a:off x="906408" y="1645572"/>
              <a:ext cx="7775630" cy="1390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 userDrawn="1"/>
          </p:nvSpPr>
          <p:spPr>
            <a:xfrm>
              <a:off x="452438" y="3572939"/>
              <a:ext cx="2082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Lato Regular"/>
                  <a:ea typeface="+mn-ea"/>
                  <a:cs typeface="Lato Regular"/>
                </a:rPr>
                <a:t>0</a:t>
              </a:r>
            </a:p>
          </p:txBody>
        </p:sp>
        <p:cxnSp>
          <p:nvCxnSpPr>
            <p:cNvPr id="25" name="Straight Connector 24"/>
            <p:cNvCxnSpPr/>
            <p:nvPr userDrawn="1"/>
          </p:nvCxnSpPr>
          <p:spPr>
            <a:xfrm>
              <a:off x="906408" y="3745305"/>
              <a:ext cx="7775630" cy="1390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 userDrawn="1"/>
          </p:nvSpPr>
          <p:spPr>
            <a:xfrm>
              <a:off x="452438" y="2540006"/>
              <a:ext cx="27796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Lato Regular"/>
                  <a:ea typeface="+mn-ea"/>
                  <a:cs typeface="Lato Regular"/>
                </a:rPr>
                <a:t>50</a:t>
              </a:r>
            </a:p>
          </p:txBody>
        </p:sp>
        <p:cxnSp>
          <p:nvCxnSpPr>
            <p:cNvPr id="27" name="Straight Connector 26"/>
            <p:cNvCxnSpPr/>
            <p:nvPr userDrawn="1"/>
          </p:nvCxnSpPr>
          <p:spPr>
            <a:xfrm>
              <a:off x="906408" y="2712372"/>
              <a:ext cx="7775630" cy="1390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 userDrawn="1"/>
          </p:nvSpPr>
          <p:spPr>
            <a:xfrm>
              <a:off x="452438" y="2032006"/>
              <a:ext cx="27796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Lato Regular"/>
                  <a:ea typeface="+mn-ea"/>
                  <a:cs typeface="Lato Regular"/>
                </a:rPr>
                <a:t>75</a:t>
              </a:r>
            </a:p>
          </p:txBody>
        </p:sp>
        <p:cxnSp>
          <p:nvCxnSpPr>
            <p:cNvPr id="31" name="Straight Connector 30"/>
            <p:cNvCxnSpPr/>
            <p:nvPr userDrawn="1"/>
          </p:nvCxnSpPr>
          <p:spPr>
            <a:xfrm>
              <a:off x="906408" y="2204372"/>
              <a:ext cx="7775630" cy="1390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 userDrawn="1"/>
          </p:nvSpPr>
          <p:spPr>
            <a:xfrm>
              <a:off x="452438" y="3064940"/>
              <a:ext cx="27796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Lato Regular"/>
                  <a:ea typeface="+mn-ea"/>
                  <a:cs typeface="Lato Regular"/>
                </a:rPr>
                <a:t>25</a:t>
              </a:r>
            </a:p>
          </p:txBody>
        </p:sp>
        <p:cxnSp>
          <p:nvCxnSpPr>
            <p:cNvPr id="33" name="Straight Connector 32"/>
            <p:cNvCxnSpPr/>
            <p:nvPr userDrawn="1"/>
          </p:nvCxnSpPr>
          <p:spPr>
            <a:xfrm>
              <a:off x="906408" y="3237306"/>
              <a:ext cx="7775630" cy="1390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8829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column with d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331655" y="2145650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738048" y="1527880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331655" y="18988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9215262" y="2145650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9621655" y="1527880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9215262" y="18988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69" hasCustomPrompt="1"/>
          </p:nvPr>
        </p:nvSpPr>
        <p:spPr>
          <a:xfrm>
            <a:off x="6331655" y="3762176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6738048" y="3144408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71" hasCustomPrompt="1"/>
          </p:nvPr>
        </p:nvSpPr>
        <p:spPr>
          <a:xfrm>
            <a:off x="6331655" y="351535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72" hasCustomPrompt="1"/>
          </p:nvPr>
        </p:nvSpPr>
        <p:spPr>
          <a:xfrm>
            <a:off x="9215262" y="3762176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9621655" y="3144408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9215262" y="351535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75" hasCustomPrompt="1"/>
          </p:nvPr>
        </p:nvSpPr>
        <p:spPr>
          <a:xfrm>
            <a:off x="6331655" y="5344250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76" hasCustomPrompt="1"/>
          </p:nvPr>
        </p:nvSpPr>
        <p:spPr>
          <a:xfrm>
            <a:off x="6738048" y="4746930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6331655" y="50974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78" hasCustomPrompt="1"/>
          </p:nvPr>
        </p:nvSpPr>
        <p:spPr>
          <a:xfrm>
            <a:off x="9215262" y="5344250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79" hasCustomPrompt="1"/>
          </p:nvPr>
        </p:nvSpPr>
        <p:spPr>
          <a:xfrm>
            <a:off x="9621655" y="4746930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80" hasCustomPrompt="1"/>
          </p:nvPr>
        </p:nvSpPr>
        <p:spPr>
          <a:xfrm>
            <a:off x="9215262" y="50974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34" name="Rounded Rectangle 33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ounded Rectangle 34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Rounded Rectangle 35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7" name="Oval 36"/>
          <p:cNvSpPr>
            <a:spLocks noChangeAspect="1"/>
          </p:cNvSpPr>
          <p:nvPr userDrawn="1"/>
        </p:nvSpPr>
        <p:spPr>
          <a:xfrm flipH="1">
            <a:off x="6331655" y="1568515"/>
            <a:ext cx="288000" cy="2592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val 37"/>
          <p:cNvSpPr>
            <a:spLocks noChangeAspect="1"/>
          </p:cNvSpPr>
          <p:nvPr userDrawn="1"/>
        </p:nvSpPr>
        <p:spPr>
          <a:xfrm flipH="1">
            <a:off x="9215261" y="1568515"/>
            <a:ext cx="288000" cy="259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val 38"/>
          <p:cNvSpPr>
            <a:spLocks noChangeAspect="1"/>
          </p:cNvSpPr>
          <p:nvPr userDrawn="1"/>
        </p:nvSpPr>
        <p:spPr>
          <a:xfrm flipH="1">
            <a:off x="6331655" y="3174886"/>
            <a:ext cx="288000" cy="2592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val 39"/>
          <p:cNvSpPr>
            <a:spLocks noChangeAspect="1"/>
          </p:cNvSpPr>
          <p:nvPr userDrawn="1"/>
        </p:nvSpPr>
        <p:spPr>
          <a:xfrm flipH="1">
            <a:off x="9215261" y="3174886"/>
            <a:ext cx="288000" cy="2592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val 40"/>
          <p:cNvSpPr>
            <a:spLocks noChangeAspect="1"/>
          </p:cNvSpPr>
          <p:nvPr userDrawn="1"/>
        </p:nvSpPr>
        <p:spPr>
          <a:xfrm flipH="1">
            <a:off x="6331655" y="4762168"/>
            <a:ext cx="288000" cy="2592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val 41"/>
          <p:cNvSpPr>
            <a:spLocks noChangeAspect="1"/>
          </p:cNvSpPr>
          <p:nvPr userDrawn="1"/>
        </p:nvSpPr>
        <p:spPr>
          <a:xfrm flipH="1">
            <a:off x="9215261" y="4762168"/>
            <a:ext cx="288000" cy="2592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44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4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4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000"/>
                            </p:stCondLst>
                            <p:childTnLst>
                              <p:par>
                                <p:cTn id="1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ght column with d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03251" y="2145650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009644" y="1527880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03251" y="18988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9215262" y="2145650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9621655" y="1527880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9215262" y="18988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69" hasCustomPrompt="1"/>
          </p:nvPr>
        </p:nvSpPr>
        <p:spPr>
          <a:xfrm>
            <a:off x="603251" y="3762176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1009644" y="3144408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71" hasCustomPrompt="1"/>
          </p:nvPr>
        </p:nvSpPr>
        <p:spPr>
          <a:xfrm>
            <a:off x="603251" y="351535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72" hasCustomPrompt="1"/>
          </p:nvPr>
        </p:nvSpPr>
        <p:spPr>
          <a:xfrm>
            <a:off x="9215262" y="3762176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9621655" y="3144408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9215262" y="351535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75" hasCustomPrompt="1"/>
          </p:nvPr>
        </p:nvSpPr>
        <p:spPr>
          <a:xfrm>
            <a:off x="603251" y="5344250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76" hasCustomPrompt="1"/>
          </p:nvPr>
        </p:nvSpPr>
        <p:spPr>
          <a:xfrm>
            <a:off x="1009644" y="4746930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603251" y="50974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34" name="Rounded Rectangle 33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ounded Rectangle 34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Rounded Rectangle 35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Group 2"/>
          <p:cNvGrpSpPr/>
          <p:nvPr userDrawn="1"/>
        </p:nvGrpSpPr>
        <p:grpSpPr>
          <a:xfrm>
            <a:off x="3882071" y="1568515"/>
            <a:ext cx="3953299" cy="4873008"/>
            <a:chOff x="-1393297" y="-1336778"/>
            <a:chExt cx="6142038" cy="8412162"/>
          </a:xfrm>
        </p:grpSpPr>
        <p:grpSp>
          <p:nvGrpSpPr>
            <p:cNvPr id="2" name="Group 1"/>
            <p:cNvGrpSpPr/>
            <p:nvPr userDrawn="1"/>
          </p:nvGrpSpPr>
          <p:grpSpPr>
            <a:xfrm>
              <a:off x="-1393297" y="-1336778"/>
              <a:ext cx="6142038" cy="8412162"/>
              <a:chOff x="-1393297" y="-1336778"/>
              <a:chExt cx="6142038" cy="8412162"/>
            </a:xfrm>
          </p:grpSpPr>
          <p:sp>
            <p:nvSpPr>
              <p:cNvPr id="43" name="AutoShape 1"/>
              <p:cNvSpPr/>
              <p:nvPr userDrawn="1"/>
            </p:nvSpPr>
            <p:spPr bwMode="auto">
              <a:xfrm>
                <a:off x="-1385359" y="3649559"/>
                <a:ext cx="6134100" cy="34258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" y="0"/>
                    </a:moveTo>
                    <a:cubicBezTo>
                      <a:pt x="1" y="44"/>
                      <a:pt x="0" y="88"/>
                      <a:pt x="0" y="132"/>
                    </a:cubicBezTo>
                    <a:lnTo>
                      <a:pt x="0" y="2252"/>
                    </a:lnTo>
                    <a:cubicBezTo>
                      <a:pt x="0" y="12937"/>
                      <a:pt x="4834" y="21599"/>
                      <a:pt x="10799" y="21599"/>
                    </a:cubicBezTo>
                    <a:cubicBezTo>
                      <a:pt x="16763" y="21599"/>
                      <a:pt x="21599" y="12937"/>
                      <a:pt x="21599" y="2252"/>
                    </a:cubicBezTo>
                    <a:lnTo>
                      <a:pt x="21599" y="132"/>
                    </a:lnTo>
                    <a:cubicBezTo>
                      <a:pt x="21599" y="88"/>
                      <a:pt x="21598" y="44"/>
                      <a:pt x="21598" y="0"/>
                    </a:cubicBezTo>
                    <a:lnTo>
                      <a:pt x="18198" y="0"/>
                    </a:lnTo>
                    <a:lnTo>
                      <a:pt x="18198" y="2520"/>
                    </a:lnTo>
                    <a:cubicBezTo>
                      <a:pt x="18198" y="9811"/>
                      <a:pt x="14900" y="15722"/>
                      <a:pt x="10830" y="15722"/>
                    </a:cubicBezTo>
                    <a:cubicBezTo>
                      <a:pt x="6759" y="15722"/>
                      <a:pt x="3460" y="9811"/>
                      <a:pt x="3460" y="2520"/>
                    </a:cubicBezTo>
                    <a:lnTo>
                      <a:pt x="346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 marL="0" marR="0" lvl="0" indent="0" algn="l" defTabSz="48539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67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44" name="AutoShape 17"/>
              <p:cNvSpPr/>
              <p:nvPr userDrawn="1"/>
            </p:nvSpPr>
            <p:spPr bwMode="auto">
              <a:xfrm>
                <a:off x="2408766" y="-789091"/>
                <a:ext cx="993775" cy="5443538"/>
              </a:xfrm>
              <a:prstGeom prst="roundRect">
                <a:avLst>
                  <a:gd name="adj" fmla="val 49824"/>
                </a:avLst>
              </a:prstGeom>
              <a:solidFill>
                <a:schemeClr val="accent4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 marL="0" marR="0" lvl="0" indent="0" algn="l" defTabSz="48539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67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46" name="AutoShape 20"/>
              <p:cNvSpPr/>
              <p:nvPr userDrawn="1"/>
            </p:nvSpPr>
            <p:spPr bwMode="auto">
              <a:xfrm>
                <a:off x="-161397" y="-654153"/>
                <a:ext cx="993775" cy="5308600"/>
              </a:xfrm>
              <a:prstGeom prst="roundRect">
                <a:avLst>
                  <a:gd name="adj" fmla="val 49824"/>
                </a:avLst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 marL="0" marR="0" lvl="0" indent="0" algn="l" defTabSz="48539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67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48" name="AutoShape 24"/>
              <p:cNvSpPr/>
              <p:nvPr userDrawn="1"/>
            </p:nvSpPr>
            <p:spPr bwMode="auto">
              <a:xfrm>
                <a:off x="1070503" y="-1336778"/>
                <a:ext cx="993775" cy="6003925"/>
              </a:xfrm>
              <a:prstGeom prst="roundRect">
                <a:avLst>
                  <a:gd name="adj" fmla="val 49824"/>
                </a:avLst>
              </a:prstGeom>
              <a:solidFill>
                <a:schemeClr val="accent3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 marL="0" marR="0" lvl="0" indent="0" algn="l" defTabSz="48539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67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50" name="AutoShape 27"/>
              <p:cNvSpPr/>
              <p:nvPr userDrawn="1"/>
            </p:nvSpPr>
            <p:spPr bwMode="auto">
              <a:xfrm>
                <a:off x="-1393297" y="2030309"/>
                <a:ext cx="993775" cy="2624138"/>
              </a:xfrm>
              <a:prstGeom prst="roundRect">
                <a:avLst>
                  <a:gd name="adj" fmla="val 49824"/>
                </a:avLst>
              </a:prstGeom>
              <a:solidFill>
                <a:schemeClr val="accent1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 marL="0" marR="0" lvl="0" indent="0" algn="l" defTabSz="48539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67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52" name="AutoShape 30"/>
              <p:cNvSpPr/>
              <p:nvPr userDrawn="1"/>
            </p:nvSpPr>
            <p:spPr bwMode="auto">
              <a:xfrm>
                <a:off x="3772428" y="561872"/>
                <a:ext cx="968375" cy="4060825"/>
              </a:xfrm>
              <a:prstGeom prst="roundRect">
                <a:avLst>
                  <a:gd name="adj" fmla="val 48509"/>
                </a:avLst>
              </a:prstGeom>
              <a:solidFill>
                <a:schemeClr val="accent5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 marL="0" marR="0" lvl="0" indent="0" algn="l" defTabSz="48539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67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Gill Sans" charset="0"/>
                  <a:sym typeface="Gill Sans" charset="0"/>
                </a:endParaRPr>
              </a:p>
            </p:txBody>
          </p:sp>
        </p:grpSp>
        <p:sp>
          <p:nvSpPr>
            <p:cNvPr id="45" name="AutoShape 18"/>
            <p:cNvSpPr/>
            <p:nvPr userDrawn="1"/>
          </p:nvSpPr>
          <p:spPr bwMode="auto">
            <a:xfrm>
              <a:off x="2415116" y="1404214"/>
              <a:ext cx="969962" cy="968375"/>
            </a:xfrm>
            <a:prstGeom prst="roundRect">
              <a:avLst>
                <a:gd name="adj" fmla="val 49819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 marL="0" marR="0" lvl="0" indent="0" algn="l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67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47" name="AutoShape 21"/>
            <p:cNvSpPr/>
            <p:nvPr userDrawn="1"/>
          </p:nvSpPr>
          <p:spPr bwMode="auto">
            <a:xfrm>
              <a:off x="-159809" y="1404214"/>
              <a:ext cx="968375" cy="968375"/>
            </a:xfrm>
            <a:prstGeom prst="roundRect">
              <a:avLst>
                <a:gd name="adj" fmla="val 4981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 marL="0" marR="0" lvl="0" indent="0" algn="l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67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49" name="AutoShape 25"/>
            <p:cNvSpPr/>
            <p:nvPr userDrawn="1"/>
          </p:nvSpPr>
          <p:spPr bwMode="auto">
            <a:xfrm>
              <a:off x="1072091" y="388214"/>
              <a:ext cx="968375" cy="968375"/>
            </a:xfrm>
            <a:prstGeom prst="roundRect">
              <a:avLst>
                <a:gd name="adj" fmla="val 49819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 marL="0" marR="0" lvl="0" indent="0" algn="l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67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51" name="AutoShape 28"/>
            <p:cNvSpPr/>
            <p:nvPr userDrawn="1"/>
          </p:nvSpPr>
          <p:spPr bwMode="auto">
            <a:xfrm>
              <a:off x="-1379009" y="2420214"/>
              <a:ext cx="968375" cy="968375"/>
            </a:xfrm>
            <a:prstGeom prst="roundRect">
              <a:avLst>
                <a:gd name="adj" fmla="val 49819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 marL="0" marR="0" lvl="0" indent="0" algn="l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67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53" name="AutoShape 31"/>
            <p:cNvSpPr/>
            <p:nvPr userDrawn="1"/>
          </p:nvSpPr>
          <p:spPr bwMode="auto">
            <a:xfrm>
              <a:off x="3772428" y="2401784"/>
              <a:ext cx="968375" cy="968375"/>
            </a:xfrm>
            <a:prstGeom prst="roundRect">
              <a:avLst>
                <a:gd name="adj" fmla="val 49819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 marL="0" marR="0" lvl="0" indent="0" algn="l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67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+mn-ea"/>
                <a:cs typeface="Gill Sans" charset="0"/>
                <a:sym typeface="Gill Sans" charset="0"/>
              </a:endParaRPr>
            </a:p>
          </p:txBody>
        </p:sp>
      </p:grpSp>
      <p:sp>
        <p:nvSpPr>
          <p:cNvPr id="54" name="Text Placeholder 7"/>
          <p:cNvSpPr>
            <a:spLocks noGrp="1" noChangeAspect="1"/>
          </p:cNvSpPr>
          <p:nvPr>
            <p:ph type="body" sz="quarter" idx="81" hasCustomPrompt="1"/>
          </p:nvPr>
        </p:nvSpPr>
        <p:spPr>
          <a:xfrm>
            <a:off x="3917827" y="3734194"/>
            <a:ext cx="556876" cy="5615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s-ES_tradnl" dirty="0"/>
              <a:t>01</a:t>
            </a:r>
          </a:p>
        </p:txBody>
      </p:sp>
      <p:sp>
        <p:nvSpPr>
          <p:cNvPr id="55" name="Text Placeholder 7"/>
          <p:cNvSpPr>
            <a:spLocks noGrp="1" noChangeAspect="1"/>
          </p:cNvSpPr>
          <p:nvPr>
            <p:ph type="body" sz="quarter" idx="47" hasCustomPrompt="1"/>
          </p:nvPr>
        </p:nvSpPr>
        <p:spPr>
          <a:xfrm>
            <a:off x="4697095" y="3159647"/>
            <a:ext cx="556876" cy="5615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s-ES_tradnl" dirty="0"/>
              <a:t>02</a:t>
            </a:r>
          </a:p>
        </p:txBody>
      </p:sp>
      <p:sp>
        <p:nvSpPr>
          <p:cNvPr id="56" name="Text Placeholder 7"/>
          <p:cNvSpPr>
            <a:spLocks noGrp="1" noChangeAspect="1"/>
          </p:cNvSpPr>
          <p:nvPr>
            <p:ph type="body" sz="quarter" idx="48" hasCustomPrompt="1"/>
          </p:nvPr>
        </p:nvSpPr>
        <p:spPr>
          <a:xfrm>
            <a:off x="5500482" y="2567771"/>
            <a:ext cx="556876" cy="5615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s-ES_tradnl" dirty="0"/>
              <a:t>03</a:t>
            </a:r>
          </a:p>
        </p:txBody>
      </p:sp>
      <p:sp>
        <p:nvSpPr>
          <p:cNvPr id="57" name="Text Placeholder 7"/>
          <p:cNvSpPr>
            <a:spLocks noGrp="1" noChangeAspect="1"/>
          </p:cNvSpPr>
          <p:nvPr>
            <p:ph type="body" sz="quarter" idx="49" hasCustomPrompt="1"/>
          </p:nvPr>
        </p:nvSpPr>
        <p:spPr>
          <a:xfrm>
            <a:off x="6361221" y="3137655"/>
            <a:ext cx="556876" cy="5615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s-ES_tradnl" dirty="0"/>
              <a:t>04</a:t>
            </a:r>
          </a:p>
        </p:txBody>
      </p:sp>
      <p:sp>
        <p:nvSpPr>
          <p:cNvPr id="58" name="Text Placeholder 7"/>
          <p:cNvSpPr>
            <a:spLocks noGrp="1" noChangeAspect="1"/>
          </p:cNvSpPr>
          <p:nvPr>
            <p:ph type="body" sz="quarter" idx="50" hasCustomPrompt="1"/>
          </p:nvPr>
        </p:nvSpPr>
        <p:spPr>
          <a:xfrm>
            <a:off x="7245102" y="3733557"/>
            <a:ext cx="556876" cy="5615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s-ES_tradnl" dirty="0"/>
              <a:t>05</a:t>
            </a:r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82" hasCustomPrompt="1"/>
          </p:nvPr>
        </p:nvSpPr>
        <p:spPr>
          <a:xfrm>
            <a:off x="603254" y="1527880"/>
            <a:ext cx="406393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accent1">
                    <a:lumMod val="60000"/>
                    <a:lumOff val="4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01</a:t>
            </a:r>
          </a:p>
        </p:txBody>
      </p:sp>
      <p:sp>
        <p:nvSpPr>
          <p:cNvPr id="60" name="Text Placeholder 7"/>
          <p:cNvSpPr>
            <a:spLocks noGrp="1"/>
          </p:cNvSpPr>
          <p:nvPr>
            <p:ph type="body" sz="quarter" idx="83" hasCustomPrompt="1"/>
          </p:nvPr>
        </p:nvSpPr>
        <p:spPr>
          <a:xfrm>
            <a:off x="9215265" y="1527880"/>
            <a:ext cx="406393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accent2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02</a:t>
            </a:r>
          </a:p>
        </p:txBody>
      </p:sp>
      <p:sp>
        <p:nvSpPr>
          <p:cNvPr id="61" name="Text Placeholder 7"/>
          <p:cNvSpPr>
            <a:spLocks noGrp="1"/>
          </p:cNvSpPr>
          <p:nvPr>
            <p:ph type="body" sz="quarter" idx="84" hasCustomPrompt="1"/>
          </p:nvPr>
        </p:nvSpPr>
        <p:spPr>
          <a:xfrm>
            <a:off x="603254" y="3144408"/>
            <a:ext cx="406393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03</a:t>
            </a:r>
          </a:p>
        </p:txBody>
      </p:sp>
      <p:sp>
        <p:nvSpPr>
          <p:cNvPr id="62" name="Text Placeholder 7"/>
          <p:cNvSpPr>
            <a:spLocks noGrp="1"/>
          </p:cNvSpPr>
          <p:nvPr>
            <p:ph type="body" sz="quarter" idx="85" hasCustomPrompt="1"/>
          </p:nvPr>
        </p:nvSpPr>
        <p:spPr>
          <a:xfrm>
            <a:off x="9215265" y="3144408"/>
            <a:ext cx="406393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accent4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04</a:t>
            </a:r>
          </a:p>
        </p:txBody>
      </p:sp>
      <p:sp>
        <p:nvSpPr>
          <p:cNvPr id="63" name="Text Placeholder 7"/>
          <p:cNvSpPr>
            <a:spLocks noGrp="1"/>
          </p:cNvSpPr>
          <p:nvPr>
            <p:ph type="body" sz="quarter" idx="86" hasCustomPrompt="1"/>
          </p:nvPr>
        </p:nvSpPr>
        <p:spPr>
          <a:xfrm>
            <a:off x="603254" y="4746930"/>
            <a:ext cx="406393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accent5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126854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4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4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4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4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4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4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4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4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4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4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4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4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4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4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4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4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4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4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4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4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4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4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"/>
                            </p:stCondLst>
                            <p:childTnLst>
                              <p:par>
                                <p:cTn id="14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7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3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content Cle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91965" y="5655212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5200833"/>
            <a:ext cx="1099608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Put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9" name="Rounded Rectangle 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857384" y="427477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4" name="Oval 13"/>
          <p:cNvSpPr>
            <a:spLocks noChangeAspect="1"/>
          </p:cNvSpPr>
          <p:nvPr userDrawn="1"/>
        </p:nvSpPr>
        <p:spPr>
          <a:xfrm flipH="1">
            <a:off x="569384" y="4289746"/>
            <a:ext cx="240000" cy="216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78" hasCustomPrompt="1"/>
          </p:nvPr>
        </p:nvSpPr>
        <p:spPr>
          <a:xfrm>
            <a:off x="857384" y="464053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6" name="Oval 15"/>
          <p:cNvSpPr>
            <a:spLocks noChangeAspect="1"/>
          </p:cNvSpPr>
          <p:nvPr userDrawn="1"/>
        </p:nvSpPr>
        <p:spPr>
          <a:xfrm flipH="1">
            <a:off x="569384" y="4655506"/>
            <a:ext cx="240000" cy="216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79" hasCustomPrompt="1"/>
          </p:nvPr>
        </p:nvSpPr>
        <p:spPr>
          <a:xfrm>
            <a:off x="3630045" y="427477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8" name="Oval 17"/>
          <p:cNvSpPr>
            <a:spLocks noChangeAspect="1"/>
          </p:cNvSpPr>
          <p:nvPr userDrawn="1"/>
        </p:nvSpPr>
        <p:spPr>
          <a:xfrm flipH="1">
            <a:off x="3342045" y="4289746"/>
            <a:ext cx="240000" cy="2160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80" hasCustomPrompt="1"/>
          </p:nvPr>
        </p:nvSpPr>
        <p:spPr>
          <a:xfrm>
            <a:off x="3630045" y="464053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0" name="Oval 19"/>
          <p:cNvSpPr>
            <a:spLocks noChangeAspect="1"/>
          </p:cNvSpPr>
          <p:nvPr userDrawn="1"/>
        </p:nvSpPr>
        <p:spPr>
          <a:xfrm flipH="1">
            <a:off x="3342045" y="4655506"/>
            <a:ext cx="240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81" hasCustomPrompt="1"/>
          </p:nvPr>
        </p:nvSpPr>
        <p:spPr>
          <a:xfrm>
            <a:off x="6318040" y="427477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2" name="Oval 21"/>
          <p:cNvSpPr>
            <a:spLocks noChangeAspect="1"/>
          </p:cNvSpPr>
          <p:nvPr userDrawn="1"/>
        </p:nvSpPr>
        <p:spPr>
          <a:xfrm flipH="1">
            <a:off x="6030040" y="4289746"/>
            <a:ext cx="240000" cy="2160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82" hasCustomPrompt="1"/>
          </p:nvPr>
        </p:nvSpPr>
        <p:spPr>
          <a:xfrm>
            <a:off x="6318040" y="464053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4" name="Oval 23"/>
          <p:cNvSpPr>
            <a:spLocks noChangeAspect="1"/>
          </p:cNvSpPr>
          <p:nvPr userDrawn="1"/>
        </p:nvSpPr>
        <p:spPr>
          <a:xfrm flipH="1">
            <a:off x="6030040" y="4655506"/>
            <a:ext cx="240000" cy="216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83" hasCustomPrompt="1"/>
          </p:nvPr>
        </p:nvSpPr>
        <p:spPr>
          <a:xfrm>
            <a:off x="9006035" y="427477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6" name="Oval 25"/>
          <p:cNvSpPr>
            <a:spLocks noChangeAspect="1"/>
          </p:cNvSpPr>
          <p:nvPr userDrawn="1"/>
        </p:nvSpPr>
        <p:spPr>
          <a:xfrm flipH="1">
            <a:off x="8718035" y="4289746"/>
            <a:ext cx="240000" cy="216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84" hasCustomPrompt="1"/>
          </p:nvPr>
        </p:nvSpPr>
        <p:spPr>
          <a:xfrm>
            <a:off x="9006035" y="464053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8" name="Oval 27"/>
          <p:cNvSpPr>
            <a:spLocks noChangeAspect="1"/>
          </p:cNvSpPr>
          <p:nvPr userDrawn="1"/>
        </p:nvSpPr>
        <p:spPr>
          <a:xfrm flipH="1">
            <a:off x="8718035" y="4655506"/>
            <a:ext cx="240000" cy="216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48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/>
      <p:bldP spid="1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/>
      <p:bldP spid="1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  <p:bldP spid="2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 dark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7" name="Rounded Rectangle 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ounded Rectangle 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ounded Rectangle 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307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slides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iluete-map.png"/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251" y="1143410"/>
            <a:ext cx="10972800" cy="5402555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7" name="Rounded Rectangle 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ounded Rectangle 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ounded Rectangle 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816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 Cle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tx1">
                    <a:lumMod val="75000"/>
                    <a:lumOff val="25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5" name="Rounded Rectangle 4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ounded Rectangle 6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ounded Rectangle 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246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content 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603252" y="1467760"/>
            <a:ext cx="3931576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603254" y="1949956"/>
            <a:ext cx="393157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623715" y="2280931"/>
            <a:ext cx="3910188" cy="2152280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just" defTabSz="48539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fringillascipit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23714" y="5427908"/>
            <a:ext cx="3910188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23714" y="4769500"/>
            <a:ext cx="3910188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23714" y="5181089"/>
            <a:ext cx="3910188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52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4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 Cle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91965" y="5563772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5109393"/>
            <a:ext cx="1099608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Put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9" name="Rounded Rectangle 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974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6896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d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91963" y="5482494"/>
            <a:ext cx="521052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4664085"/>
            <a:ext cx="5233107" cy="45437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2015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03251" y="5151355"/>
            <a:ext cx="519924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6365523" y="5482494"/>
            <a:ext cx="521052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6342944" y="4664085"/>
            <a:ext cx="5233107" cy="45437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2016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6376811" y="5151355"/>
            <a:ext cx="519924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791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columns resul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51748" y="4795537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51748" y="4137128"/>
            <a:ext cx="2360789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50%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551748" y="4548718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3351388" y="4795537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3351388" y="4137128"/>
            <a:ext cx="2360789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50%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3351388" y="4548718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69" hasCustomPrompt="1"/>
          </p:nvPr>
        </p:nvSpPr>
        <p:spPr>
          <a:xfrm>
            <a:off x="6286494" y="4795537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6286494" y="4137128"/>
            <a:ext cx="2360789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50%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71" hasCustomPrompt="1"/>
          </p:nvPr>
        </p:nvSpPr>
        <p:spPr>
          <a:xfrm>
            <a:off x="6286494" y="4548718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72" hasCustomPrompt="1"/>
          </p:nvPr>
        </p:nvSpPr>
        <p:spPr>
          <a:xfrm>
            <a:off x="9192684" y="4795537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9192684" y="4137128"/>
            <a:ext cx="2360789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50%</a:t>
            </a:r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9192684" y="4548718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9" name="Rounded Rectangle 1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ounded Rectangle 1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ounded Rectangle 2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422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603251" y="1369621"/>
            <a:ext cx="10972800" cy="3507180"/>
          </a:xfrm>
          <a:custGeom>
            <a:avLst/>
            <a:gdLst/>
            <a:ahLst/>
            <a:cxnLst/>
            <a:rect l="l" t="t" r="r" b="b"/>
            <a:pathLst>
              <a:path w="8229600" h="2922650">
                <a:moveTo>
                  <a:pt x="1461325" y="0"/>
                </a:moveTo>
                <a:lnTo>
                  <a:pt x="6768275" y="0"/>
                </a:lnTo>
                <a:cubicBezTo>
                  <a:pt x="7575343" y="0"/>
                  <a:pt x="8229600" y="654257"/>
                  <a:pt x="8229600" y="1461325"/>
                </a:cubicBezTo>
                <a:cubicBezTo>
                  <a:pt x="8229600" y="2268393"/>
                  <a:pt x="7575343" y="2922650"/>
                  <a:pt x="6768275" y="2922650"/>
                </a:cubicBezTo>
                <a:lnTo>
                  <a:pt x="1461325" y="2922650"/>
                </a:lnTo>
                <a:cubicBezTo>
                  <a:pt x="654257" y="2922650"/>
                  <a:pt x="0" y="2268393"/>
                  <a:pt x="0" y="1461325"/>
                </a:cubicBezTo>
                <a:cubicBezTo>
                  <a:pt x="0" y="654257"/>
                  <a:pt x="654257" y="0"/>
                  <a:pt x="146132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 Placeholder 2"/>
          <p:cNvSpPr>
            <a:spLocks noGrp="1"/>
          </p:cNvSpPr>
          <p:nvPr>
            <p:ph type="body" sz="quarter" idx="75" hasCustomPrompt="1"/>
          </p:nvPr>
        </p:nvSpPr>
        <p:spPr>
          <a:xfrm>
            <a:off x="591965" y="5563772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76" hasCustomPrompt="1"/>
          </p:nvPr>
        </p:nvSpPr>
        <p:spPr>
          <a:xfrm>
            <a:off x="569384" y="5109393"/>
            <a:ext cx="1099608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Put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0358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603251" y="1473207"/>
            <a:ext cx="5204883" cy="3447167"/>
          </a:xfrm>
          <a:custGeom>
            <a:avLst/>
            <a:gdLst/>
            <a:ahLst/>
            <a:cxnLst/>
            <a:rect l="l" t="t" r="r" b="b"/>
            <a:pathLst>
              <a:path w="3903662" h="2872639">
                <a:moveTo>
                  <a:pt x="522813" y="0"/>
                </a:moveTo>
                <a:lnTo>
                  <a:pt x="3380849" y="0"/>
                </a:lnTo>
                <a:cubicBezTo>
                  <a:pt x="3669591" y="0"/>
                  <a:pt x="3903662" y="234071"/>
                  <a:pt x="3903662" y="522813"/>
                </a:cubicBezTo>
                <a:lnTo>
                  <a:pt x="3903662" y="2872639"/>
                </a:lnTo>
                <a:lnTo>
                  <a:pt x="0" y="2872639"/>
                </a:lnTo>
                <a:lnTo>
                  <a:pt x="0" y="522813"/>
                </a:lnTo>
                <a:cubicBezTo>
                  <a:pt x="0" y="234071"/>
                  <a:pt x="234071" y="0"/>
                  <a:pt x="52281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7" name="Rounded Rectangle 16"/>
          <p:cNvSpPr/>
          <p:nvPr userDrawn="1"/>
        </p:nvSpPr>
        <p:spPr>
          <a:xfrm>
            <a:off x="603251" y="4920371"/>
            <a:ext cx="5204883" cy="1310640"/>
          </a:xfrm>
          <a:custGeom>
            <a:avLst/>
            <a:gdLst/>
            <a:ahLst/>
            <a:cxnLst/>
            <a:rect l="l" t="t" r="r" b="b"/>
            <a:pathLst>
              <a:path w="3903662" h="1092200">
                <a:moveTo>
                  <a:pt x="0" y="0"/>
                </a:moveTo>
                <a:lnTo>
                  <a:pt x="3903662" y="0"/>
                </a:lnTo>
                <a:lnTo>
                  <a:pt x="3903662" y="595030"/>
                </a:lnTo>
                <a:cubicBezTo>
                  <a:pt x="3903662" y="869609"/>
                  <a:pt x="3681071" y="1092200"/>
                  <a:pt x="3406492" y="1092200"/>
                </a:cubicBezTo>
                <a:lnTo>
                  <a:pt x="497170" y="1092200"/>
                </a:lnTo>
                <a:cubicBezTo>
                  <a:pt x="222591" y="1092200"/>
                  <a:pt x="0" y="869609"/>
                  <a:pt x="0" y="59503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948267" y="5140217"/>
            <a:ext cx="46228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948267" y="5434998"/>
            <a:ext cx="4622800" cy="6131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6" name="Picture Placeholder 2"/>
          <p:cNvSpPr>
            <a:spLocks noGrp="1"/>
          </p:cNvSpPr>
          <p:nvPr>
            <p:ph type="pic" sz="quarter" idx="66"/>
          </p:nvPr>
        </p:nvSpPr>
        <p:spPr>
          <a:xfrm>
            <a:off x="6371168" y="1473207"/>
            <a:ext cx="5204883" cy="3447167"/>
          </a:xfrm>
          <a:custGeom>
            <a:avLst/>
            <a:gdLst/>
            <a:ahLst/>
            <a:cxnLst/>
            <a:rect l="l" t="t" r="r" b="b"/>
            <a:pathLst>
              <a:path w="3903662" h="2872639">
                <a:moveTo>
                  <a:pt x="522813" y="0"/>
                </a:moveTo>
                <a:lnTo>
                  <a:pt x="3380849" y="0"/>
                </a:lnTo>
                <a:cubicBezTo>
                  <a:pt x="3669591" y="0"/>
                  <a:pt x="3903662" y="234071"/>
                  <a:pt x="3903662" y="522813"/>
                </a:cubicBezTo>
                <a:lnTo>
                  <a:pt x="3903662" y="2872639"/>
                </a:lnTo>
                <a:lnTo>
                  <a:pt x="0" y="2872639"/>
                </a:lnTo>
                <a:lnTo>
                  <a:pt x="0" y="522813"/>
                </a:lnTo>
                <a:cubicBezTo>
                  <a:pt x="0" y="234071"/>
                  <a:pt x="234071" y="0"/>
                  <a:pt x="52281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7" name="Rounded Rectangle 16"/>
          <p:cNvSpPr/>
          <p:nvPr userDrawn="1"/>
        </p:nvSpPr>
        <p:spPr>
          <a:xfrm>
            <a:off x="6371168" y="4920371"/>
            <a:ext cx="5204883" cy="1310640"/>
          </a:xfrm>
          <a:custGeom>
            <a:avLst/>
            <a:gdLst/>
            <a:ahLst/>
            <a:cxnLst/>
            <a:rect l="l" t="t" r="r" b="b"/>
            <a:pathLst>
              <a:path w="3903662" h="1092200">
                <a:moveTo>
                  <a:pt x="0" y="0"/>
                </a:moveTo>
                <a:lnTo>
                  <a:pt x="3903662" y="0"/>
                </a:lnTo>
                <a:lnTo>
                  <a:pt x="3903662" y="595030"/>
                </a:lnTo>
                <a:cubicBezTo>
                  <a:pt x="3903662" y="869609"/>
                  <a:pt x="3681071" y="1092200"/>
                  <a:pt x="3406492" y="1092200"/>
                </a:cubicBezTo>
                <a:lnTo>
                  <a:pt x="497170" y="1092200"/>
                </a:lnTo>
                <a:cubicBezTo>
                  <a:pt x="222591" y="1092200"/>
                  <a:pt x="0" y="869609"/>
                  <a:pt x="0" y="59503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6716184" y="5140217"/>
            <a:ext cx="46228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9" name="Text Placeholder 2"/>
          <p:cNvSpPr>
            <a:spLocks noGrp="1"/>
          </p:cNvSpPr>
          <p:nvPr>
            <p:ph type="body" sz="quarter" idx="68" hasCustomPrompt="1"/>
          </p:nvPr>
        </p:nvSpPr>
        <p:spPr>
          <a:xfrm>
            <a:off x="6716184" y="5434998"/>
            <a:ext cx="4622800" cy="6131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205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7" grpId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/>
      <p:bldP spid="47" grpId="0" animBg="1"/>
      <p:bldP spid="4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with res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6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03251" y="4802511"/>
            <a:ext cx="326026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23" name="Rounded Rectangle 2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ounded Rectangle 2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ounded Rectangle 25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603251" y="1579886"/>
            <a:ext cx="3260269" cy="2108197"/>
          </a:xfrm>
          <a:custGeom>
            <a:avLst/>
            <a:gdLst/>
            <a:ahLst/>
            <a:cxnLst/>
            <a:rect l="l" t="t" r="r" b="b"/>
            <a:pathLst>
              <a:path w="2445202" h="1756831">
                <a:moveTo>
                  <a:pt x="327483" y="0"/>
                </a:moveTo>
                <a:lnTo>
                  <a:pt x="2117719" y="0"/>
                </a:lnTo>
                <a:cubicBezTo>
                  <a:pt x="2298583" y="0"/>
                  <a:pt x="2445202" y="146619"/>
                  <a:pt x="2445202" y="327483"/>
                </a:cubicBezTo>
                <a:lnTo>
                  <a:pt x="2445202" y="1756831"/>
                </a:lnTo>
                <a:lnTo>
                  <a:pt x="0" y="1756831"/>
                </a:lnTo>
                <a:lnTo>
                  <a:pt x="0" y="327483"/>
                </a:lnTo>
                <a:cubicBezTo>
                  <a:pt x="0" y="146619"/>
                  <a:pt x="146619" y="0"/>
                  <a:pt x="32748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9" name="Rounded Rectangle 28"/>
          <p:cNvSpPr/>
          <p:nvPr userDrawn="1"/>
        </p:nvSpPr>
        <p:spPr>
          <a:xfrm>
            <a:off x="603251" y="3703322"/>
            <a:ext cx="3260269" cy="777238"/>
          </a:xfrm>
          <a:custGeom>
            <a:avLst/>
            <a:gdLst/>
            <a:ahLst/>
            <a:cxnLst/>
            <a:rect l="l" t="t" r="r" b="b"/>
            <a:pathLst>
              <a:path w="2445202" h="647698">
                <a:moveTo>
                  <a:pt x="0" y="0"/>
                </a:moveTo>
                <a:lnTo>
                  <a:pt x="2445202" y="0"/>
                </a:lnTo>
                <a:lnTo>
                  <a:pt x="2445202" y="289024"/>
                </a:lnTo>
                <a:cubicBezTo>
                  <a:pt x="2445202" y="487114"/>
                  <a:pt x="2284618" y="647698"/>
                  <a:pt x="2086528" y="647698"/>
                </a:cubicBezTo>
                <a:lnTo>
                  <a:pt x="358674" y="647698"/>
                </a:lnTo>
                <a:cubicBezTo>
                  <a:pt x="160584" y="647698"/>
                  <a:pt x="0" y="487114"/>
                  <a:pt x="0" y="2890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868539" y="3794764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77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567748" y="3778347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78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1567748" y="4153138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2">
                    <a:lumMod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4345518" y="4802511"/>
            <a:ext cx="326026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67"/>
          </p:nvPr>
        </p:nvSpPr>
        <p:spPr>
          <a:xfrm>
            <a:off x="4345518" y="1579886"/>
            <a:ext cx="3260269" cy="2108197"/>
          </a:xfrm>
          <a:custGeom>
            <a:avLst/>
            <a:gdLst/>
            <a:ahLst/>
            <a:cxnLst/>
            <a:rect l="l" t="t" r="r" b="b"/>
            <a:pathLst>
              <a:path w="2445202" h="1756831">
                <a:moveTo>
                  <a:pt x="327483" y="0"/>
                </a:moveTo>
                <a:lnTo>
                  <a:pt x="2117719" y="0"/>
                </a:lnTo>
                <a:cubicBezTo>
                  <a:pt x="2298583" y="0"/>
                  <a:pt x="2445202" y="146619"/>
                  <a:pt x="2445202" y="327483"/>
                </a:cubicBezTo>
                <a:lnTo>
                  <a:pt x="2445202" y="1756831"/>
                </a:lnTo>
                <a:lnTo>
                  <a:pt x="0" y="1756831"/>
                </a:lnTo>
                <a:lnTo>
                  <a:pt x="0" y="327483"/>
                </a:lnTo>
                <a:cubicBezTo>
                  <a:pt x="0" y="146619"/>
                  <a:pt x="146619" y="0"/>
                  <a:pt x="32748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3" name="Rounded Rectangle 28"/>
          <p:cNvSpPr/>
          <p:nvPr userDrawn="1"/>
        </p:nvSpPr>
        <p:spPr>
          <a:xfrm>
            <a:off x="4345518" y="3703322"/>
            <a:ext cx="3260269" cy="777238"/>
          </a:xfrm>
          <a:custGeom>
            <a:avLst/>
            <a:gdLst/>
            <a:ahLst/>
            <a:cxnLst/>
            <a:rect l="l" t="t" r="r" b="b"/>
            <a:pathLst>
              <a:path w="2445202" h="647698">
                <a:moveTo>
                  <a:pt x="0" y="0"/>
                </a:moveTo>
                <a:lnTo>
                  <a:pt x="2445202" y="0"/>
                </a:lnTo>
                <a:lnTo>
                  <a:pt x="2445202" y="289024"/>
                </a:lnTo>
                <a:cubicBezTo>
                  <a:pt x="2445202" y="487114"/>
                  <a:pt x="2284618" y="647698"/>
                  <a:pt x="2086528" y="647698"/>
                </a:cubicBezTo>
                <a:lnTo>
                  <a:pt x="358674" y="647698"/>
                </a:lnTo>
                <a:cubicBezTo>
                  <a:pt x="160584" y="647698"/>
                  <a:pt x="0" y="487114"/>
                  <a:pt x="0" y="2890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4610805" y="3794764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5310014" y="3778347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5310014" y="4153138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>
                    <a:lumMod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71" hasCustomPrompt="1"/>
          </p:nvPr>
        </p:nvSpPr>
        <p:spPr>
          <a:xfrm>
            <a:off x="8315782" y="4802511"/>
            <a:ext cx="326026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72"/>
          </p:nvPr>
        </p:nvSpPr>
        <p:spPr>
          <a:xfrm>
            <a:off x="8315782" y="1579886"/>
            <a:ext cx="3260269" cy="2108197"/>
          </a:xfrm>
          <a:custGeom>
            <a:avLst/>
            <a:gdLst/>
            <a:ahLst/>
            <a:cxnLst/>
            <a:rect l="l" t="t" r="r" b="b"/>
            <a:pathLst>
              <a:path w="2445202" h="1756831">
                <a:moveTo>
                  <a:pt x="327483" y="0"/>
                </a:moveTo>
                <a:lnTo>
                  <a:pt x="2117719" y="0"/>
                </a:lnTo>
                <a:cubicBezTo>
                  <a:pt x="2298583" y="0"/>
                  <a:pt x="2445202" y="146619"/>
                  <a:pt x="2445202" y="327483"/>
                </a:cubicBezTo>
                <a:lnTo>
                  <a:pt x="2445202" y="1756831"/>
                </a:lnTo>
                <a:lnTo>
                  <a:pt x="0" y="1756831"/>
                </a:lnTo>
                <a:lnTo>
                  <a:pt x="0" y="327483"/>
                </a:lnTo>
                <a:cubicBezTo>
                  <a:pt x="0" y="146619"/>
                  <a:pt x="146619" y="0"/>
                  <a:pt x="32748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9" name="Rounded Rectangle 28"/>
          <p:cNvSpPr/>
          <p:nvPr userDrawn="1"/>
        </p:nvSpPr>
        <p:spPr>
          <a:xfrm>
            <a:off x="8315782" y="3703322"/>
            <a:ext cx="3260269" cy="777238"/>
          </a:xfrm>
          <a:custGeom>
            <a:avLst/>
            <a:gdLst/>
            <a:ahLst/>
            <a:cxnLst/>
            <a:rect l="l" t="t" r="r" b="b"/>
            <a:pathLst>
              <a:path w="2445202" h="647698">
                <a:moveTo>
                  <a:pt x="0" y="0"/>
                </a:moveTo>
                <a:lnTo>
                  <a:pt x="2445202" y="0"/>
                </a:lnTo>
                <a:lnTo>
                  <a:pt x="2445202" y="289024"/>
                </a:lnTo>
                <a:cubicBezTo>
                  <a:pt x="2445202" y="487114"/>
                  <a:pt x="2284618" y="647698"/>
                  <a:pt x="2086528" y="647698"/>
                </a:cubicBezTo>
                <a:lnTo>
                  <a:pt x="358674" y="647698"/>
                </a:lnTo>
                <a:cubicBezTo>
                  <a:pt x="160584" y="647698"/>
                  <a:pt x="0" y="487114"/>
                  <a:pt x="0" y="28902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8581069" y="3794764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9280279" y="3778347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75" hasCustomPrompt="1"/>
          </p:nvPr>
        </p:nvSpPr>
        <p:spPr>
          <a:xfrm>
            <a:off x="9280279" y="4153138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4">
                    <a:lumMod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75349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4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500"/>
                            </p:stCondLst>
                            <p:childTnLst>
                              <p:par>
                                <p:cTn id="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3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3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9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  <p:bldP spid="29" grpId="0" animBg="1"/>
      <p:bldP spid="7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7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  <p:bldP spid="33" grpId="0" animBg="1"/>
      <p:bldP spid="3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/>
      <p:bldP spid="39" grpId="0" animBg="1"/>
      <p:bldP spid="4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images with res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6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03251" y="5442591"/>
            <a:ext cx="3525147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23" name="Rounded Rectangle 2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ounded Rectangle 2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ounded Rectangle 25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9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868539" y="4815844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77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567748" y="4799427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78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1567748" y="5174218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4345517" y="5442591"/>
            <a:ext cx="3525147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4610805" y="4815844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5310014" y="4799427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5310014" y="5174218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71" hasCustomPrompt="1"/>
          </p:nvPr>
        </p:nvSpPr>
        <p:spPr>
          <a:xfrm>
            <a:off x="8050904" y="5442591"/>
            <a:ext cx="3525147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8327069" y="4815844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9026279" y="4799427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75" hasCustomPrompt="1"/>
          </p:nvPr>
        </p:nvSpPr>
        <p:spPr>
          <a:xfrm>
            <a:off x="9026279" y="5174218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8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603251" y="1303484"/>
            <a:ext cx="3525147" cy="3172632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sz="quarter" idx="76"/>
          </p:nvPr>
        </p:nvSpPr>
        <p:spPr>
          <a:xfrm>
            <a:off x="4345517" y="1303484"/>
            <a:ext cx="3525147" cy="3172632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3" name="Picture Placeholder 2"/>
          <p:cNvSpPr>
            <a:spLocks noGrp="1" noChangeAspect="1"/>
          </p:cNvSpPr>
          <p:nvPr>
            <p:ph type="pic" sz="quarter" idx="77"/>
          </p:nvPr>
        </p:nvSpPr>
        <p:spPr>
          <a:xfrm>
            <a:off x="8050904" y="1303484"/>
            <a:ext cx="3525147" cy="3172632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82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4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3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7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/>
      <p:bldP spid="30" grpId="0"/>
      <p:bldP spid="43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with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721784" y="1394011"/>
            <a:ext cx="4967816" cy="1530161"/>
          </a:xfrm>
          <a:custGeom>
            <a:avLst/>
            <a:gdLst/>
            <a:ahLst/>
            <a:cxnLst/>
            <a:rect l="l" t="t" r="r" b="b"/>
            <a:pathLst>
              <a:path w="3725862" h="1275134">
                <a:moveTo>
                  <a:pt x="360890" y="0"/>
                </a:moveTo>
                <a:lnTo>
                  <a:pt x="3364972" y="0"/>
                </a:lnTo>
                <a:cubicBezTo>
                  <a:pt x="3564286" y="0"/>
                  <a:pt x="3725862" y="161576"/>
                  <a:pt x="3725862" y="360890"/>
                </a:cubicBezTo>
                <a:lnTo>
                  <a:pt x="3725862" y="1275134"/>
                </a:lnTo>
                <a:lnTo>
                  <a:pt x="0" y="1275134"/>
                </a:lnTo>
                <a:lnTo>
                  <a:pt x="0" y="360890"/>
                </a:lnTo>
                <a:cubicBezTo>
                  <a:pt x="0" y="161576"/>
                  <a:pt x="161576" y="0"/>
                  <a:pt x="36089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Rounded Rectangle 18"/>
          <p:cNvSpPr/>
          <p:nvPr userDrawn="1"/>
        </p:nvSpPr>
        <p:spPr>
          <a:xfrm>
            <a:off x="721784" y="2929889"/>
            <a:ext cx="4967816" cy="723899"/>
          </a:xfrm>
          <a:custGeom>
            <a:avLst/>
            <a:gdLst/>
            <a:ahLst/>
            <a:cxnLst/>
            <a:rect l="l" t="t" r="r" b="b"/>
            <a:pathLst>
              <a:path w="3725862" h="603249">
                <a:moveTo>
                  <a:pt x="0" y="0"/>
                </a:moveTo>
                <a:lnTo>
                  <a:pt x="3725862" y="0"/>
                </a:lnTo>
                <a:lnTo>
                  <a:pt x="3725862" y="280197"/>
                </a:lnTo>
                <a:cubicBezTo>
                  <a:pt x="3725862" y="458614"/>
                  <a:pt x="3581227" y="603249"/>
                  <a:pt x="3402810" y="603249"/>
                </a:cubicBezTo>
                <a:lnTo>
                  <a:pt x="323052" y="603249"/>
                </a:lnTo>
                <a:cubicBezTo>
                  <a:pt x="144635" y="603249"/>
                  <a:pt x="0" y="458614"/>
                  <a:pt x="0" y="2801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1066800" y="2991377"/>
            <a:ext cx="44196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1066800" y="3286158"/>
            <a:ext cx="4419600" cy="3066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66"/>
          </p:nvPr>
        </p:nvSpPr>
        <p:spPr>
          <a:xfrm>
            <a:off x="6608235" y="1394011"/>
            <a:ext cx="4967816" cy="1530161"/>
          </a:xfrm>
          <a:custGeom>
            <a:avLst/>
            <a:gdLst/>
            <a:ahLst/>
            <a:cxnLst/>
            <a:rect l="l" t="t" r="r" b="b"/>
            <a:pathLst>
              <a:path w="3725862" h="1275134">
                <a:moveTo>
                  <a:pt x="360890" y="0"/>
                </a:moveTo>
                <a:lnTo>
                  <a:pt x="3364972" y="0"/>
                </a:lnTo>
                <a:cubicBezTo>
                  <a:pt x="3564286" y="0"/>
                  <a:pt x="3725862" y="161576"/>
                  <a:pt x="3725862" y="360890"/>
                </a:cubicBezTo>
                <a:lnTo>
                  <a:pt x="3725862" y="1275134"/>
                </a:lnTo>
                <a:lnTo>
                  <a:pt x="0" y="1275134"/>
                </a:lnTo>
                <a:lnTo>
                  <a:pt x="0" y="360890"/>
                </a:lnTo>
                <a:cubicBezTo>
                  <a:pt x="0" y="161576"/>
                  <a:pt x="161576" y="0"/>
                  <a:pt x="36089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4" name="Rounded Rectangle 18"/>
          <p:cNvSpPr/>
          <p:nvPr userDrawn="1"/>
        </p:nvSpPr>
        <p:spPr>
          <a:xfrm>
            <a:off x="6608235" y="2929889"/>
            <a:ext cx="4967816" cy="723899"/>
          </a:xfrm>
          <a:custGeom>
            <a:avLst/>
            <a:gdLst/>
            <a:ahLst/>
            <a:cxnLst/>
            <a:rect l="l" t="t" r="r" b="b"/>
            <a:pathLst>
              <a:path w="3725862" h="603249">
                <a:moveTo>
                  <a:pt x="0" y="0"/>
                </a:moveTo>
                <a:lnTo>
                  <a:pt x="3725862" y="0"/>
                </a:lnTo>
                <a:lnTo>
                  <a:pt x="3725862" y="280197"/>
                </a:lnTo>
                <a:cubicBezTo>
                  <a:pt x="3725862" y="458614"/>
                  <a:pt x="3581227" y="603249"/>
                  <a:pt x="3402810" y="603249"/>
                </a:cubicBezTo>
                <a:lnTo>
                  <a:pt x="323052" y="603249"/>
                </a:lnTo>
                <a:cubicBezTo>
                  <a:pt x="144635" y="603249"/>
                  <a:pt x="0" y="458614"/>
                  <a:pt x="0" y="28019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6953251" y="2991377"/>
            <a:ext cx="44196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0" name="Text Placeholder 2"/>
          <p:cNvSpPr>
            <a:spLocks noGrp="1"/>
          </p:cNvSpPr>
          <p:nvPr>
            <p:ph type="body" sz="quarter" idx="68" hasCustomPrompt="1"/>
          </p:nvPr>
        </p:nvSpPr>
        <p:spPr>
          <a:xfrm>
            <a:off x="6953251" y="3286158"/>
            <a:ext cx="4419600" cy="3066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1" name="Picture Placeholder 2"/>
          <p:cNvSpPr>
            <a:spLocks noGrp="1"/>
          </p:cNvSpPr>
          <p:nvPr>
            <p:ph type="pic" sz="quarter" idx="69"/>
          </p:nvPr>
        </p:nvSpPr>
        <p:spPr>
          <a:xfrm>
            <a:off x="721784" y="4061011"/>
            <a:ext cx="4967816" cy="1530161"/>
          </a:xfrm>
          <a:custGeom>
            <a:avLst/>
            <a:gdLst/>
            <a:ahLst/>
            <a:cxnLst/>
            <a:rect l="l" t="t" r="r" b="b"/>
            <a:pathLst>
              <a:path w="3725862" h="1275134">
                <a:moveTo>
                  <a:pt x="360890" y="0"/>
                </a:moveTo>
                <a:lnTo>
                  <a:pt x="3364972" y="0"/>
                </a:lnTo>
                <a:cubicBezTo>
                  <a:pt x="3564286" y="0"/>
                  <a:pt x="3725862" y="161576"/>
                  <a:pt x="3725862" y="360890"/>
                </a:cubicBezTo>
                <a:lnTo>
                  <a:pt x="3725862" y="1275134"/>
                </a:lnTo>
                <a:lnTo>
                  <a:pt x="0" y="1275134"/>
                </a:lnTo>
                <a:lnTo>
                  <a:pt x="0" y="360890"/>
                </a:lnTo>
                <a:cubicBezTo>
                  <a:pt x="0" y="161576"/>
                  <a:pt x="161576" y="0"/>
                  <a:pt x="36089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2" name="Rounded Rectangle 18"/>
          <p:cNvSpPr/>
          <p:nvPr userDrawn="1"/>
        </p:nvSpPr>
        <p:spPr>
          <a:xfrm>
            <a:off x="721784" y="5596889"/>
            <a:ext cx="4967816" cy="723899"/>
          </a:xfrm>
          <a:custGeom>
            <a:avLst/>
            <a:gdLst/>
            <a:ahLst/>
            <a:cxnLst/>
            <a:rect l="l" t="t" r="r" b="b"/>
            <a:pathLst>
              <a:path w="3725862" h="603249">
                <a:moveTo>
                  <a:pt x="0" y="0"/>
                </a:moveTo>
                <a:lnTo>
                  <a:pt x="3725862" y="0"/>
                </a:lnTo>
                <a:lnTo>
                  <a:pt x="3725862" y="280197"/>
                </a:lnTo>
                <a:cubicBezTo>
                  <a:pt x="3725862" y="458614"/>
                  <a:pt x="3581227" y="603249"/>
                  <a:pt x="3402810" y="603249"/>
                </a:cubicBezTo>
                <a:lnTo>
                  <a:pt x="323052" y="603249"/>
                </a:lnTo>
                <a:cubicBezTo>
                  <a:pt x="144635" y="603249"/>
                  <a:pt x="0" y="458614"/>
                  <a:pt x="0" y="28019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1066800" y="5658377"/>
            <a:ext cx="44196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4" name="Text Placeholder 2"/>
          <p:cNvSpPr>
            <a:spLocks noGrp="1"/>
          </p:cNvSpPr>
          <p:nvPr>
            <p:ph type="body" sz="quarter" idx="71" hasCustomPrompt="1"/>
          </p:nvPr>
        </p:nvSpPr>
        <p:spPr>
          <a:xfrm>
            <a:off x="1066800" y="5953158"/>
            <a:ext cx="4419600" cy="3066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5" name="Picture Placeholder 2"/>
          <p:cNvSpPr>
            <a:spLocks noGrp="1"/>
          </p:cNvSpPr>
          <p:nvPr>
            <p:ph type="pic" sz="quarter" idx="72"/>
          </p:nvPr>
        </p:nvSpPr>
        <p:spPr>
          <a:xfrm>
            <a:off x="6608235" y="4061011"/>
            <a:ext cx="4967816" cy="1530161"/>
          </a:xfrm>
          <a:custGeom>
            <a:avLst/>
            <a:gdLst/>
            <a:ahLst/>
            <a:cxnLst/>
            <a:rect l="l" t="t" r="r" b="b"/>
            <a:pathLst>
              <a:path w="3725862" h="1275134">
                <a:moveTo>
                  <a:pt x="360890" y="0"/>
                </a:moveTo>
                <a:lnTo>
                  <a:pt x="3364972" y="0"/>
                </a:lnTo>
                <a:cubicBezTo>
                  <a:pt x="3564286" y="0"/>
                  <a:pt x="3725862" y="161576"/>
                  <a:pt x="3725862" y="360890"/>
                </a:cubicBezTo>
                <a:lnTo>
                  <a:pt x="3725862" y="1275134"/>
                </a:lnTo>
                <a:lnTo>
                  <a:pt x="0" y="1275134"/>
                </a:lnTo>
                <a:lnTo>
                  <a:pt x="0" y="360890"/>
                </a:lnTo>
                <a:cubicBezTo>
                  <a:pt x="0" y="161576"/>
                  <a:pt x="161576" y="0"/>
                  <a:pt x="36089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6" name="Rounded Rectangle 18"/>
          <p:cNvSpPr/>
          <p:nvPr userDrawn="1"/>
        </p:nvSpPr>
        <p:spPr>
          <a:xfrm>
            <a:off x="6608235" y="5596889"/>
            <a:ext cx="4967816" cy="723899"/>
          </a:xfrm>
          <a:custGeom>
            <a:avLst/>
            <a:gdLst/>
            <a:ahLst/>
            <a:cxnLst/>
            <a:rect l="l" t="t" r="r" b="b"/>
            <a:pathLst>
              <a:path w="3725862" h="603249">
                <a:moveTo>
                  <a:pt x="0" y="0"/>
                </a:moveTo>
                <a:lnTo>
                  <a:pt x="3725862" y="0"/>
                </a:lnTo>
                <a:lnTo>
                  <a:pt x="3725862" y="280197"/>
                </a:lnTo>
                <a:cubicBezTo>
                  <a:pt x="3725862" y="458614"/>
                  <a:pt x="3581227" y="603249"/>
                  <a:pt x="3402810" y="603249"/>
                </a:cubicBezTo>
                <a:lnTo>
                  <a:pt x="323052" y="603249"/>
                </a:lnTo>
                <a:cubicBezTo>
                  <a:pt x="144635" y="603249"/>
                  <a:pt x="0" y="458614"/>
                  <a:pt x="0" y="28019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6953251" y="5658377"/>
            <a:ext cx="44196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8" name="Text Placeholder 2"/>
          <p:cNvSpPr>
            <a:spLocks noGrp="1"/>
          </p:cNvSpPr>
          <p:nvPr>
            <p:ph type="body" sz="quarter" idx="74" hasCustomPrompt="1"/>
          </p:nvPr>
        </p:nvSpPr>
        <p:spPr>
          <a:xfrm>
            <a:off x="6953251" y="5953158"/>
            <a:ext cx="4419600" cy="3066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7120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4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7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/>
      <p:bldP spid="44" grpId="0" animBg="1"/>
      <p:bldP spid="4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/>
      <p:bldP spid="52" grpId="0" animBg="1"/>
      <p:bldP spid="5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/>
      <p:bldP spid="56" grpId="0" animBg="1"/>
      <p:bldP spid="5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ircle imag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03254" y="4267391"/>
            <a:ext cx="2497151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03254" y="4562173"/>
            <a:ext cx="2497151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5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603254" y="1877692"/>
            <a:ext cx="2497151" cy="2247436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66" hasCustomPrompt="1"/>
          </p:nvPr>
        </p:nvSpPr>
        <p:spPr>
          <a:xfrm>
            <a:off x="3448053" y="4267391"/>
            <a:ext cx="2497151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67" hasCustomPrompt="1"/>
          </p:nvPr>
        </p:nvSpPr>
        <p:spPr>
          <a:xfrm>
            <a:off x="3448053" y="4562173"/>
            <a:ext cx="2497151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7" name="Picture Placeholder 2"/>
          <p:cNvSpPr>
            <a:spLocks noGrp="1" noChangeAspect="1"/>
          </p:cNvSpPr>
          <p:nvPr>
            <p:ph type="pic" sz="quarter" idx="68"/>
          </p:nvPr>
        </p:nvSpPr>
        <p:spPr>
          <a:xfrm>
            <a:off x="3448053" y="1877692"/>
            <a:ext cx="2497151" cy="2247436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6225121" y="4267391"/>
            <a:ext cx="2497151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0" name="Text Placeholder 2"/>
          <p:cNvSpPr>
            <a:spLocks noGrp="1"/>
          </p:cNvSpPr>
          <p:nvPr>
            <p:ph type="body" sz="quarter" idx="70" hasCustomPrompt="1"/>
          </p:nvPr>
        </p:nvSpPr>
        <p:spPr>
          <a:xfrm>
            <a:off x="6225121" y="4562173"/>
            <a:ext cx="2497151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6" name="Picture Placeholder 2"/>
          <p:cNvSpPr>
            <a:spLocks noGrp="1" noChangeAspect="1"/>
          </p:cNvSpPr>
          <p:nvPr>
            <p:ph type="pic" sz="quarter" idx="71"/>
          </p:nvPr>
        </p:nvSpPr>
        <p:spPr>
          <a:xfrm>
            <a:off x="6225121" y="1877692"/>
            <a:ext cx="2497151" cy="2247436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72" hasCustomPrompt="1"/>
          </p:nvPr>
        </p:nvSpPr>
        <p:spPr>
          <a:xfrm>
            <a:off x="9078903" y="4267391"/>
            <a:ext cx="2497151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8" name="Text Placeholder 2"/>
          <p:cNvSpPr>
            <a:spLocks noGrp="1"/>
          </p:cNvSpPr>
          <p:nvPr>
            <p:ph type="body" sz="quarter" idx="73" hasCustomPrompt="1"/>
          </p:nvPr>
        </p:nvSpPr>
        <p:spPr>
          <a:xfrm>
            <a:off x="9078903" y="4562173"/>
            <a:ext cx="2497151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9" name="Picture Placeholder 2"/>
          <p:cNvSpPr>
            <a:spLocks noGrp="1" noChangeAspect="1"/>
          </p:cNvSpPr>
          <p:nvPr>
            <p:ph type="pic" sz="quarter" idx="74"/>
          </p:nvPr>
        </p:nvSpPr>
        <p:spPr>
          <a:xfrm>
            <a:off x="9078903" y="1877692"/>
            <a:ext cx="2497151" cy="2247436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16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/>
      <p:bldP spid="3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  <p:bldP spid="3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/>
      <p:bldP spid="4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ircle images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2838451" y="1813942"/>
            <a:ext cx="2986616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2838451" y="2108723"/>
            <a:ext cx="2986616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5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603252" y="1801491"/>
            <a:ext cx="2028477" cy="1825630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66" hasCustomPrompt="1"/>
          </p:nvPr>
        </p:nvSpPr>
        <p:spPr>
          <a:xfrm>
            <a:off x="8589435" y="1813942"/>
            <a:ext cx="2986616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67" hasCustomPrompt="1"/>
          </p:nvPr>
        </p:nvSpPr>
        <p:spPr>
          <a:xfrm>
            <a:off x="8589435" y="2108723"/>
            <a:ext cx="2986616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sz="quarter" idx="68"/>
          </p:nvPr>
        </p:nvSpPr>
        <p:spPr>
          <a:xfrm>
            <a:off x="6354236" y="1801491"/>
            <a:ext cx="2028477" cy="1825630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2838451" y="3993262"/>
            <a:ext cx="2986616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70" hasCustomPrompt="1"/>
          </p:nvPr>
        </p:nvSpPr>
        <p:spPr>
          <a:xfrm>
            <a:off x="2838451" y="4288043"/>
            <a:ext cx="2986616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sz="quarter" idx="71"/>
          </p:nvPr>
        </p:nvSpPr>
        <p:spPr>
          <a:xfrm>
            <a:off x="603252" y="3980811"/>
            <a:ext cx="2028477" cy="1825630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72" hasCustomPrompt="1"/>
          </p:nvPr>
        </p:nvSpPr>
        <p:spPr>
          <a:xfrm>
            <a:off x="8589435" y="3993262"/>
            <a:ext cx="2986616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73" hasCustomPrompt="1"/>
          </p:nvPr>
        </p:nvSpPr>
        <p:spPr>
          <a:xfrm>
            <a:off x="8589435" y="4288043"/>
            <a:ext cx="2986616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2" name="Picture Placeholder 2"/>
          <p:cNvSpPr>
            <a:spLocks noGrp="1" noChangeAspect="1"/>
          </p:cNvSpPr>
          <p:nvPr>
            <p:ph type="pic" sz="quarter" idx="74"/>
          </p:nvPr>
        </p:nvSpPr>
        <p:spPr>
          <a:xfrm>
            <a:off x="6354236" y="3980811"/>
            <a:ext cx="2028477" cy="1825630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67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/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/>
      <p:bldP spid="2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/>
      <p:bldP spid="3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circle imag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03252" y="3383781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5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575738" y="1374772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66" hasCustomPrompt="1"/>
          </p:nvPr>
        </p:nvSpPr>
        <p:spPr>
          <a:xfrm>
            <a:off x="3617386" y="3383781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sz="quarter" idx="68"/>
          </p:nvPr>
        </p:nvSpPr>
        <p:spPr>
          <a:xfrm>
            <a:off x="3589871" y="1374772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6546852" y="3383781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3" name="Picture Placeholder 2"/>
          <p:cNvSpPr>
            <a:spLocks noGrp="1" noChangeAspect="1"/>
          </p:cNvSpPr>
          <p:nvPr>
            <p:ph type="pic" sz="quarter" idx="71"/>
          </p:nvPr>
        </p:nvSpPr>
        <p:spPr>
          <a:xfrm>
            <a:off x="6519338" y="1374772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72" hasCustomPrompt="1"/>
          </p:nvPr>
        </p:nvSpPr>
        <p:spPr>
          <a:xfrm>
            <a:off x="9537702" y="3383781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6" name="Picture Placeholder 2"/>
          <p:cNvSpPr>
            <a:spLocks noGrp="1" noChangeAspect="1"/>
          </p:cNvSpPr>
          <p:nvPr>
            <p:ph type="pic" sz="quarter" idx="74"/>
          </p:nvPr>
        </p:nvSpPr>
        <p:spPr>
          <a:xfrm>
            <a:off x="9510187" y="1374772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75" hasCustomPrompt="1"/>
          </p:nvPr>
        </p:nvSpPr>
        <p:spPr>
          <a:xfrm>
            <a:off x="603252" y="6005061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0" name="Picture Placeholder 2"/>
          <p:cNvSpPr>
            <a:spLocks noGrp="1" noChangeAspect="1"/>
          </p:cNvSpPr>
          <p:nvPr>
            <p:ph type="pic" sz="quarter" idx="76"/>
          </p:nvPr>
        </p:nvSpPr>
        <p:spPr>
          <a:xfrm>
            <a:off x="524938" y="3996052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61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3617386" y="6005061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2" name="Picture Placeholder 2"/>
          <p:cNvSpPr>
            <a:spLocks noGrp="1" noChangeAspect="1"/>
          </p:cNvSpPr>
          <p:nvPr>
            <p:ph type="pic" sz="quarter" idx="78"/>
          </p:nvPr>
        </p:nvSpPr>
        <p:spPr>
          <a:xfrm>
            <a:off x="3539071" y="3996052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63" name="Text Placeholder 7"/>
          <p:cNvSpPr>
            <a:spLocks noGrp="1"/>
          </p:cNvSpPr>
          <p:nvPr>
            <p:ph type="body" sz="quarter" idx="79" hasCustomPrompt="1"/>
          </p:nvPr>
        </p:nvSpPr>
        <p:spPr>
          <a:xfrm>
            <a:off x="6546852" y="6005061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4" name="Picture Placeholder 2"/>
          <p:cNvSpPr>
            <a:spLocks noGrp="1" noChangeAspect="1"/>
          </p:cNvSpPr>
          <p:nvPr>
            <p:ph type="pic" sz="quarter" idx="80"/>
          </p:nvPr>
        </p:nvSpPr>
        <p:spPr>
          <a:xfrm>
            <a:off x="6468538" y="3996052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65" name="Text Placeholder 7"/>
          <p:cNvSpPr>
            <a:spLocks noGrp="1"/>
          </p:cNvSpPr>
          <p:nvPr>
            <p:ph type="body" sz="quarter" idx="81" hasCustomPrompt="1"/>
          </p:nvPr>
        </p:nvSpPr>
        <p:spPr>
          <a:xfrm>
            <a:off x="9537702" y="6005061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6" name="Picture Placeholder 2"/>
          <p:cNvSpPr>
            <a:spLocks noGrp="1" noChangeAspect="1"/>
          </p:cNvSpPr>
          <p:nvPr>
            <p:ph type="pic" sz="quarter" idx="82"/>
          </p:nvPr>
        </p:nvSpPr>
        <p:spPr>
          <a:xfrm>
            <a:off x="9459387" y="3996052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04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/>
      <p:bldP spid="3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/>
      <p:bldP spid="3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/>
      <p:bldP spid="4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/>
      <p:bldP spid="5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0" grpId="0"/>
      <p:bldP spid="6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0"/>
      <p:bldP spid="6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/>
      <p:bldP spid="6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6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5817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images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632886" y="1356361"/>
            <a:ext cx="1940981" cy="3249925"/>
          </a:xfrm>
          <a:custGeom>
            <a:avLst/>
            <a:gdLst/>
            <a:ahLst/>
            <a:cxnLst/>
            <a:rect l="l" t="t" r="r" b="b"/>
            <a:pathLst>
              <a:path w="1455736" h="2708271">
                <a:moveTo>
                  <a:pt x="268845" y="0"/>
                </a:moveTo>
                <a:lnTo>
                  <a:pt x="1186891" y="0"/>
                </a:lnTo>
                <a:cubicBezTo>
                  <a:pt x="1335370" y="0"/>
                  <a:pt x="1455736" y="120366"/>
                  <a:pt x="1455736" y="268845"/>
                </a:cubicBezTo>
                <a:lnTo>
                  <a:pt x="1455736" y="2642626"/>
                </a:lnTo>
                <a:cubicBezTo>
                  <a:pt x="1455736" y="2661186"/>
                  <a:pt x="1453855" y="2679307"/>
                  <a:pt x="1450274" y="2696808"/>
                </a:cubicBezTo>
                <a:lnTo>
                  <a:pt x="1446716" y="2708271"/>
                </a:lnTo>
                <a:lnTo>
                  <a:pt x="9020" y="2708271"/>
                </a:lnTo>
                <a:lnTo>
                  <a:pt x="5462" y="2696808"/>
                </a:lnTo>
                <a:cubicBezTo>
                  <a:pt x="1881" y="2679307"/>
                  <a:pt x="0" y="2661186"/>
                  <a:pt x="0" y="2642626"/>
                </a:cubicBezTo>
                <a:lnTo>
                  <a:pt x="0" y="268845"/>
                </a:lnTo>
                <a:cubicBezTo>
                  <a:pt x="0" y="120366"/>
                  <a:pt x="120366" y="0"/>
                  <a:pt x="26884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Rounded Rectangle 30"/>
          <p:cNvSpPr/>
          <p:nvPr userDrawn="1"/>
        </p:nvSpPr>
        <p:spPr>
          <a:xfrm>
            <a:off x="622447" y="4606285"/>
            <a:ext cx="1938573" cy="243840"/>
          </a:xfrm>
          <a:custGeom>
            <a:avLst/>
            <a:gdLst/>
            <a:ahLst/>
            <a:cxnLst/>
            <a:rect l="l" t="t" r="r" b="b"/>
            <a:pathLst>
              <a:path w="1453930" h="203200">
                <a:moveTo>
                  <a:pt x="0" y="0"/>
                </a:moveTo>
                <a:lnTo>
                  <a:pt x="1453930" y="0"/>
                </a:lnTo>
                <a:lnTo>
                  <a:pt x="1442258" y="37601"/>
                </a:lnTo>
                <a:cubicBezTo>
                  <a:pt x="1401097" y="134917"/>
                  <a:pt x="1304736" y="203200"/>
                  <a:pt x="1192427" y="203200"/>
                </a:cubicBezTo>
                <a:lnTo>
                  <a:pt x="261503" y="203200"/>
                </a:lnTo>
                <a:cubicBezTo>
                  <a:pt x="149194" y="203200"/>
                  <a:pt x="52834" y="134917"/>
                  <a:pt x="11672" y="376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65"/>
          </p:nvPr>
        </p:nvSpPr>
        <p:spPr>
          <a:xfrm>
            <a:off x="2800352" y="1356361"/>
            <a:ext cx="1940981" cy="3249925"/>
          </a:xfrm>
          <a:custGeom>
            <a:avLst/>
            <a:gdLst/>
            <a:ahLst/>
            <a:cxnLst/>
            <a:rect l="l" t="t" r="r" b="b"/>
            <a:pathLst>
              <a:path w="1455736" h="2708271">
                <a:moveTo>
                  <a:pt x="268845" y="0"/>
                </a:moveTo>
                <a:lnTo>
                  <a:pt x="1186891" y="0"/>
                </a:lnTo>
                <a:cubicBezTo>
                  <a:pt x="1335370" y="0"/>
                  <a:pt x="1455736" y="120366"/>
                  <a:pt x="1455736" y="268845"/>
                </a:cubicBezTo>
                <a:lnTo>
                  <a:pt x="1455736" y="2642626"/>
                </a:lnTo>
                <a:cubicBezTo>
                  <a:pt x="1455736" y="2661186"/>
                  <a:pt x="1453855" y="2679307"/>
                  <a:pt x="1450274" y="2696808"/>
                </a:cubicBezTo>
                <a:lnTo>
                  <a:pt x="1446716" y="2708271"/>
                </a:lnTo>
                <a:lnTo>
                  <a:pt x="9020" y="2708271"/>
                </a:lnTo>
                <a:lnTo>
                  <a:pt x="5462" y="2696808"/>
                </a:lnTo>
                <a:cubicBezTo>
                  <a:pt x="1881" y="2679307"/>
                  <a:pt x="0" y="2661186"/>
                  <a:pt x="0" y="2642626"/>
                </a:cubicBezTo>
                <a:lnTo>
                  <a:pt x="0" y="268845"/>
                </a:lnTo>
                <a:cubicBezTo>
                  <a:pt x="0" y="120366"/>
                  <a:pt x="120366" y="0"/>
                  <a:pt x="26884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7" name="Rounded Rectangle 30"/>
          <p:cNvSpPr/>
          <p:nvPr userDrawn="1"/>
        </p:nvSpPr>
        <p:spPr>
          <a:xfrm>
            <a:off x="2789914" y="4606285"/>
            <a:ext cx="1938573" cy="243840"/>
          </a:xfrm>
          <a:custGeom>
            <a:avLst/>
            <a:gdLst/>
            <a:ahLst/>
            <a:cxnLst/>
            <a:rect l="l" t="t" r="r" b="b"/>
            <a:pathLst>
              <a:path w="1453930" h="203200">
                <a:moveTo>
                  <a:pt x="0" y="0"/>
                </a:moveTo>
                <a:lnTo>
                  <a:pt x="1453930" y="0"/>
                </a:lnTo>
                <a:lnTo>
                  <a:pt x="1442258" y="37601"/>
                </a:lnTo>
                <a:cubicBezTo>
                  <a:pt x="1401097" y="134917"/>
                  <a:pt x="1304736" y="203200"/>
                  <a:pt x="1192427" y="203200"/>
                </a:cubicBezTo>
                <a:lnTo>
                  <a:pt x="261503" y="203200"/>
                </a:lnTo>
                <a:cubicBezTo>
                  <a:pt x="149194" y="203200"/>
                  <a:pt x="52834" y="134917"/>
                  <a:pt x="11672" y="37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66"/>
          </p:nvPr>
        </p:nvSpPr>
        <p:spPr>
          <a:xfrm>
            <a:off x="5065332" y="1356361"/>
            <a:ext cx="1940981" cy="3249925"/>
          </a:xfrm>
          <a:custGeom>
            <a:avLst/>
            <a:gdLst/>
            <a:ahLst/>
            <a:cxnLst/>
            <a:rect l="l" t="t" r="r" b="b"/>
            <a:pathLst>
              <a:path w="1455736" h="2708271">
                <a:moveTo>
                  <a:pt x="268845" y="0"/>
                </a:moveTo>
                <a:lnTo>
                  <a:pt x="1186891" y="0"/>
                </a:lnTo>
                <a:cubicBezTo>
                  <a:pt x="1335370" y="0"/>
                  <a:pt x="1455736" y="120366"/>
                  <a:pt x="1455736" y="268845"/>
                </a:cubicBezTo>
                <a:lnTo>
                  <a:pt x="1455736" y="2642626"/>
                </a:lnTo>
                <a:cubicBezTo>
                  <a:pt x="1455736" y="2661186"/>
                  <a:pt x="1453855" y="2679307"/>
                  <a:pt x="1450274" y="2696808"/>
                </a:cubicBezTo>
                <a:lnTo>
                  <a:pt x="1446716" y="2708271"/>
                </a:lnTo>
                <a:lnTo>
                  <a:pt x="9020" y="2708271"/>
                </a:lnTo>
                <a:lnTo>
                  <a:pt x="5462" y="2696808"/>
                </a:lnTo>
                <a:cubicBezTo>
                  <a:pt x="1881" y="2679307"/>
                  <a:pt x="0" y="2661186"/>
                  <a:pt x="0" y="2642626"/>
                </a:cubicBezTo>
                <a:lnTo>
                  <a:pt x="0" y="268845"/>
                </a:lnTo>
                <a:cubicBezTo>
                  <a:pt x="0" y="120366"/>
                  <a:pt x="120366" y="0"/>
                  <a:pt x="26884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9" name="Rounded Rectangle 30"/>
          <p:cNvSpPr/>
          <p:nvPr userDrawn="1"/>
        </p:nvSpPr>
        <p:spPr>
          <a:xfrm>
            <a:off x="5054894" y="4606285"/>
            <a:ext cx="1938573" cy="243840"/>
          </a:xfrm>
          <a:custGeom>
            <a:avLst/>
            <a:gdLst/>
            <a:ahLst/>
            <a:cxnLst/>
            <a:rect l="l" t="t" r="r" b="b"/>
            <a:pathLst>
              <a:path w="1453930" h="203200">
                <a:moveTo>
                  <a:pt x="0" y="0"/>
                </a:moveTo>
                <a:lnTo>
                  <a:pt x="1453930" y="0"/>
                </a:lnTo>
                <a:lnTo>
                  <a:pt x="1442258" y="37601"/>
                </a:lnTo>
                <a:cubicBezTo>
                  <a:pt x="1401097" y="134917"/>
                  <a:pt x="1304736" y="203200"/>
                  <a:pt x="1192427" y="203200"/>
                </a:cubicBezTo>
                <a:lnTo>
                  <a:pt x="261503" y="203200"/>
                </a:lnTo>
                <a:cubicBezTo>
                  <a:pt x="149194" y="203200"/>
                  <a:pt x="52834" y="134917"/>
                  <a:pt x="11672" y="3760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Picture Placeholder 2"/>
          <p:cNvSpPr>
            <a:spLocks noGrp="1"/>
          </p:cNvSpPr>
          <p:nvPr>
            <p:ph type="pic" sz="quarter" idx="67"/>
          </p:nvPr>
        </p:nvSpPr>
        <p:spPr>
          <a:xfrm>
            <a:off x="7351332" y="1356361"/>
            <a:ext cx="1940981" cy="3249925"/>
          </a:xfrm>
          <a:custGeom>
            <a:avLst/>
            <a:gdLst/>
            <a:ahLst/>
            <a:cxnLst/>
            <a:rect l="l" t="t" r="r" b="b"/>
            <a:pathLst>
              <a:path w="1455736" h="2708271">
                <a:moveTo>
                  <a:pt x="268845" y="0"/>
                </a:moveTo>
                <a:lnTo>
                  <a:pt x="1186891" y="0"/>
                </a:lnTo>
                <a:cubicBezTo>
                  <a:pt x="1335370" y="0"/>
                  <a:pt x="1455736" y="120366"/>
                  <a:pt x="1455736" y="268845"/>
                </a:cubicBezTo>
                <a:lnTo>
                  <a:pt x="1455736" y="2642626"/>
                </a:lnTo>
                <a:cubicBezTo>
                  <a:pt x="1455736" y="2661186"/>
                  <a:pt x="1453855" y="2679307"/>
                  <a:pt x="1450274" y="2696808"/>
                </a:cubicBezTo>
                <a:lnTo>
                  <a:pt x="1446716" y="2708271"/>
                </a:lnTo>
                <a:lnTo>
                  <a:pt x="9020" y="2708271"/>
                </a:lnTo>
                <a:lnTo>
                  <a:pt x="5462" y="2696808"/>
                </a:lnTo>
                <a:cubicBezTo>
                  <a:pt x="1881" y="2679307"/>
                  <a:pt x="0" y="2661186"/>
                  <a:pt x="0" y="2642626"/>
                </a:cubicBezTo>
                <a:lnTo>
                  <a:pt x="0" y="268845"/>
                </a:lnTo>
                <a:cubicBezTo>
                  <a:pt x="0" y="120366"/>
                  <a:pt x="120366" y="0"/>
                  <a:pt x="26884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1" name="Rounded Rectangle 30"/>
          <p:cNvSpPr/>
          <p:nvPr userDrawn="1"/>
        </p:nvSpPr>
        <p:spPr>
          <a:xfrm>
            <a:off x="7340894" y="4606285"/>
            <a:ext cx="1938573" cy="243840"/>
          </a:xfrm>
          <a:custGeom>
            <a:avLst/>
            <a:gdLst/>
            <a:ahLst/>
            <a:cxnLst/>
            <a:rect l="l" t="t" r="r" b="b"/>
            <a:pathLst>
              <a:path w="1453930" h="203200">
                <a:moveTo>
                  <a:pt x="0" y="0"/>
                </a:moveTo>
                <a:lnTo>
                  <a:pt x="1453930" y="0"/>
                </a:lnTo>
                <a:lnTo>
                  <a:pt x="1442258" y="37601"/>
                </a:lnTo>
                <a:cubicBezTo>
                  <a:pt x="1401097" y="134917"/>
                  <a:pt x="1304736" y="203200"/>
                  <a:pt x="1192427" y="203200"/>
                </a:cubicBezTo>
                <a:lnTo>
                  <a:pt x="261503" y="203200"/>
                </a:lnTo>
                <a:cubicBezTo>
                  <a:pt x="149194" y="203200"/>
                  <a:pt x="52834" y="134917"/>
                  <a:pt x="11672" y="376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68"/>
          </p:nvPr>
        </p:nvSpPr>
        <p:spPr>
          <a:xfrm>
            <a:off x="9624486" y="1356361"/>
            <a:ext cx="1940981" cy="3249925"/>
          </a:xfrm>
          <a:custGeom>
            <a:avLst/>
            <a:gdLst/>
            <a:ahLst/>
            <a:cxnLst/>
            <a:rect l="l" t="t" r="r" b="b"/>
            <a:pathLst>
              <a:path w="1455736" h="2708271">
                <a:moveTo>
                  <a:pt x="268845" y="0"/>
                </a:moveTo>
                <a:lnTo>
                  <a:pt x="1186891" y="0"/>
                </a:lnTo>
                <a:cubicBezTo>
                  <a:pt x="1335370" y="0"/>
                  <a:pt x="1455736" y="120366"/>
                  <a:pt x="1455736" y="268845"/>
                </a:cubicBezTo>
                <a:lnTo>
                  <a:pt x="1455736" y="2642626"/>
                </a:lnTo>
                <a:cubicBezTo>
                  <a:pt x="1455736" y="2661186"/>
                  <a:pt x="1453855" y="2679307"/>
                  <a:pt x="1450274" y="2696808"/>
                </a:cubicBezTo>
                <a:lnTo>
                  <a:pt x="1446716" y="2708271"/>
                </a:lnTo>
                <a:lnTo>
                  <a:pt x="9020" y="2708271"/>
                </a:lnTo>
                <a:lnTo>
                  <a:pt x="5462" y="2696808"/>
                </a:lnTo>
                <a:cubicBezTo>
                  <a:pt x="1881" y="2679307"/>
                  <a:pt x="0" y="2661186"/>
                  <a:pt x="0" y="2642626"/>
                </a:cubicBezTo>
                <a:lnTo>
                  <a:pt x="0" y="268845"/>
                </a:lnTo>
                <a:cubicBezTo>
                  <a:pt x="0" y="120366"/>
                  <a:pt x="120366" y="0"/>
                  <a:pt x="26884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3" name="Rounded Rectangle 30"/>
          <p:cNvSpPr/>
          <p:nvPr userDrawn="1"/>
        </p:nvSpPr>
        <p:spPr>
          <a:xfrm>
            <a:off x="9614047" y="4606285"/>
            <a:ext cx="1938573" cy="243840"/>
          </a:xfrm>
          <a:custGeom>
            <a:avLst/>
            <a:gdLst/>
            <a:ahLst/>
            <a:cxnLst/>
            <a:rect l="l" t="t" r="r" b="b"/>
            <a:pathLst>
              <a:path w="1453930" h="203200">
                <a:moveTo>
                  <a:pt x="0" y="0"/>
                </a:moveTo>
                <a:lnTo>
                  <a:pt x="1453930" y="0"/>
                </a:lnTo>
                <a:lnTo>
                  <a:pt x="1442258" y="37601"/>
                </a:lnTo>
                <a:cubicBezTo>
                  <a:pt x="1401097" y="134917"/>
                  <a:pt x="1304736" y="203200"/>
                  <a:pt x="1192427" y="203200"/>
                </a:cubicBezTo>
                <a:lnTo>
                  <a:pt x="261503" y="203200"/>
                </a:lnTo>
                <a:cubicBezTo>
                  <a:pt x="149194" y="203200"/>
                  <a:pt x="52834" y="134917"/>
                  <a:pt x="11672" y="3760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91965" y="5563772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5109393"/>
            <a:ext cx="1099608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Put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74980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4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/>
      <p:bldP spid="31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1" y="1394298"/>
            <a:ext cx="10972800" cy="4574704"/>
          </a:xfrm>
          <a:prstGeom prst="rect">
            <a:avLst/>
          </a:prstGeom>
        </p:spPr>
        <p:txBody>
          <a:bodyPr vert="horz" lIns="95057" tIns="47529" rIns="95057" bIns="47529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et.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nisi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porta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ligula.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a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ex.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,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, in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in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id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Nam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lacus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, a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ac,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magna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in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ac.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et </a:t>
            </a:r>
            <a:r>
              <a:rPr lang="en-US" dirty="0" err="1"/>
              <a:t>suscipit</a:t>
            </a:r>
            <a:r>
              <a:rPr lang="en-US" dirty="0"/>
              <a:t> id, </a:t>
            </a:r>
            <a:r>
              <a:rPr lang="en-US" dirty="0" err="1"/>
              <a:t>rutrum</a:t>
            </a:r>
            <a:r>
              <a:rPr lang="en-US" dirty="0"/>
              <a:t> at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dui, </a:t>
            </a:r>
            <a:r>
              <a:rPr lang="en-US" dirty="0" err="1"/>
              <a:t>vel</a:t>
            </a:r>
            <a:r>
              <a:rPr lang="en-US" dirty="0"/>
              <a:t> tempus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in </a:t>
            </a:r>
            <a:r>
              <a:rPr lang="en-US" dirty="0" err="1"/>
              <a:t>sapien</a:t>
            </a:r>
            <a:r>
              <a:rPr lang="en-US" dirty="0"/>
              <a:t> at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et in </a:t>
            </a:r>
            <a:r>
              <a:rPr lang="en-US" dirty="0" err="1"/>
              <a:t>felis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non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in </a:t>
            </a:r>
            <a:r>
              <a:rPr lang="en-US" dirty="0" err="1"/>
              <a:t>lorem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quam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Donec</a:t>
            </a:r>
            <a:r>
              <a:rPr lang="en-US" dirty="0"/>
              <a:t> ligula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vitae.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,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non ante ac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Interdum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ante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lacus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at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dolor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a </a:t>
            </a:r>
            <a:r>
              <a:rPr lang="en-US" dirty="0" err="1"/>
              <a:t>aliquam</a:t>
            </a:r>
            <a:r>
              <a:rPr lang="en-US" dirty="0"/>
              <a:t> magna.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in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ante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vitae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pharetra</a:t>
            </a:r>
            <a:r>
              <a:rPr lang="en-US" dirty="0"/>
              <a:t> non.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sem.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9" name="Rounded Rectangle 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568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1" y="1368898"/>
            <a:ext cx="10972800" cy="4889664"/>
          </a:xfrm>
          <a:prstGeom prst="rect">
            <a:avLst/>
          </a:prstGeom>
        </p:spPr>
        <p:txBody>
          <a:bodyPr vert="horz" lIns="95057" tIns="47529" rIns="95057" bIns="47529" numCol="2" spcCol="280728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et.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nisi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porta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ligula.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a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ex.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,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, in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in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id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Nam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lacus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, a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ac,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magna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in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ac.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et </a:t>
            </a:r>
            <a:r>
              <a:rPr lang="en-US" dirty="0" err="1"/>
              <a:t>suscipit</a:t>
            </a:r>
            <a:r>
              <a:rPr lang="en-US" dirty="0"/>
              <a:t> id, </a:t>
            </a:r>
            <a:r>
              <a:rPr lang="en-US" dirty="0" err="1"/>
              <a:t>rutrum</a:t>
            </a:r>
            <a:r>
              <a:rPr lang="en-US" dirty="0"/>
              <a:t> at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dui, </a:t>
            </a:r>
            <a:r>
              <a:rPr lang="en-US" dirty="0" err="1"/>
              <a:t>vel</a:t>
            </a:r>
            <a:r>
              <a:rPr lang="en-US" dirty="0"/>
              <a:t> tempus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in </a:t>
            </a:r>
            <a:r>
              <a:rPr lang="en-US" dirty="0" err="1"/>
              <a:t>sapien</a:t>
            </a:r>
            <a:r>
              <a:rPr lang="en-US" dirty="0"/>
              <a:t> at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et in </a:t>
            </a:r>
            <a:r>
              <a:rPr lang="en-US" dirty="0" err="1"/>
              <a:t>felis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non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in </a:t>
            </a:r>
            <a:r>
              <a:rPr lang="en-US" dirty="0" err="1"/>
              <a:t>lorem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quam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Donec</a:t>
            </a:r>
            <a:r>
              <a:rPr lang="en-US" dirty="0"/>
              <a:t> ligula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vitae.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,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non ante ac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Interdum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ante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lacus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at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dolor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a </a:t>
            </a:r>
            <a:r>
              <a:rPr lang="en-US" dirty="0" err="1"/>
              <a:t>aliquam</a:t>
            </a:r>
            <a:r>
              <a:rPr lang="en-US" dirty="0"/>
              <a:t> magna.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in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ante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vitae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pharetra</a:t>
            </a:r>
            <a:r>
              <a:rPr lang="en-US" dirty="0"/>
              <a:t> non.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sem.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9" name="Rounded Rectangle 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184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1" y="1406998"/>
            <a:ext cx="10972800" cy="4912524"/>
          </a:xfrm>
          <a:prstGeom prst="rect">
            <a:avLst/>
          </a:prstGeom>
        </p:spPr>
        <p:txBody>
          <a:bodyPr vert="horz" lIns="95057" tIns="47529" rIns="95057" bIns="47529" numCol="3" spcCol="280728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et.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nisi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porta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ligula.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a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ex.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,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, in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in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id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Nam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lacus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, a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ac,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magna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in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ac.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et </a:t>
            </a:r>
            <a:r>
              <a:rPr lang="en-US" dirty="0" err="1"/>
              <a:t>suscipit</a:t>
            </a:r>
            <a:r>
              <a:rPr lang="en-US" dirty="0"/>
              <a:t> id, </a:t>
            </a:r>
            <a:r>
              <a:rPr lang="en-US" dirty="0" err="1"/>
              <a:t>rutrum</a:t>
            </a:r>
            <a:r>
              <a:rPr lang="en-US" dirty="0"/>
              <a:t> at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dui, </a:t>
            </a:r>
            <a:r>
              <a:rPr lang="en-US" dirty="0" err="1"/>
              <a:t>vel</a:t>
            </a:r>
            <a:r>
              <a:rPr lang="en-US" dirty="0"/>
              <a:t> tempus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in </a:t>
            </a:r>
            <a:r>
              <a:rPr lang="en-US" dirty="0" err="1"/>
              <a:t>sapien</a:t>
            </a:r>
            <a:r>
              <a:rPr lang="en-US" dirty="0"/>
              <a:t> at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et in </a:t>
            </a:r>
            <a:r>
              <a:rPr lang="en-US" dirty="0" err="1"/>
              <a:t>felis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non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in </a:t>
            </a:r>
            <a:r>
              <a:rPr lang="en-US" dirty="0" err="1"/>
              <a:t>lorem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quam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Donec</a:t>
            </a:r>
            <a:r>
              <a:rPr lang="en-US" dirty="0"/>
              <a:t> ligula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vitae.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,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non ante ac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Interdum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ante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lacus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at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dolor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a </a:t>
            </a:r>
            <a:r>
              <a:rPr lang="en-US" dirty="0" err="1"/>
              <a:t>aliquam</a:t>
            </a:r>
            <a:r>
              <a:rPr lang="en-US" dirty="0"/>
              <a:t> magna.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in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ante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vitae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pharetra</a:t>
            </a:r>
            <a:r>
              <a:rPr lang="en-US" dirty="0"/>
              <a:t> non.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sem.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7" name="Rounded Rectangle 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985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973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4601613" y="-1231872"/>
            <a:ext cx="10634887" cy="7035124"/>
          </a:xfrm>
          <a:custGeom>
            <a:avLst/>
            <a:gdLst/>
            <a:ahLst/>
            <a:cxnLst/>
            <a:rect l="l" t="t" r="r" b="b"/>
            <a:pathLst>
              <a:path w="7976165" h="5862603">
                <a:moveTo>
                  <a:pt x="7653935" y="2067213"/>
                </a:moveTo>
                <a:cubicBezTo>
                  <a:pt x="7770559" y="2067213"/>
                  <a:pt x="7887183" y="2111704"/>
                  <a:pt x="7976165" y="2200685"/>
                </a:cubicBezTo>
                <a:cubicBezTo>
                  <a:pt x="8154128" y="2378648"/>
                  <a:pt x="8154128" y="2667183"/>
                  <a:pt x="7976165" y="2845147"/>
                </a:cubicBezTo>
                <a:lnTo>
                  <a:pt x="5069879" y="5751433"/>
                </a:lnTo>
                <a:cubicBezTo>
                  <a:pt x="4891915" y="5929396"/>
                  <a:pt x="4603380" y="5929396"/>
                  <a:pt x="4425417" y="5751433"/>
                </a:cubicBezTo>
                <a:cubicBezTo>
                  <a:pt x="4247454" y="5573470"/>
                  <a:pt x="4247454" y="5284935"/>
                  <a:pt x="4425417" y="5106972"/>
                </a:cubicBezTo>
                <a:lnTo>
                  <a:pt x="7331703" y="2200685"/>
                </a:lnTo>
                <a:cubicBezTo>
                  <a:pt x="7420685" y="2111704"/>
                  <a:pt x="7537310" y="2067213"/>
                  <a:pt x="7653935" y="2067213"/>
                </a:cubicBezTo>
                <a:close/>
                <a:moveTo>
                  <a:pt x="6544741" y="1630098"/>
                </a:moveTo>
                <a:cubicBezTo>
                  <a:pt x="6661367" y="1630098"/>
                  <a:pt x="6777990" y="1674589"/>
                  <a:pt x="6866973" y="1763570"/>
                </a:cubicBezTo>
                <a:cubicBezTo>
                  <a:pt x="7044936" y="1941533"/>
                  <a:pt x="7044936" y="2230068"/>
                  <a:pt x="6866973" y="2408032"/>
                </a:cubicBezTo>
                <a:lnTo>
                  <a:pt x="3495076" y="5779929"/>
                </a:lnTo>
                <a:cubicBezTo>
                  <a:pt x="3317112" y="5957892"/>
                  <a:pt x="3028578" y="5957892"/>
                  <a:pt x="2850614" y="5779929"/>
                </a:cubicBezTo>
                <a:cubicBezTo>
                  <a:pt x="2672651" y="5601966"/>
                  <a:pt x="2672651" y="5313431"/>
                  <a:pt x="2850614" y="5135467"/>
                </a:cubicBezTo>
                <a:lnTo>
                  <a:pt x="6222511" y="1763571"/>
                </a:lnTo>
                <a:cubicBezTo>
                  <a:pt x="6311493" y="1674589"/>
                  <a:pt x="6428118" y="1630098"/>
                  <a:pt x="6544741" y="1630098"/>
                </a:cubicBezTo>
                <a:close/>
                <a:moveTo>
                  <a:pt x="6609833" y="11903"/>
                </a:moveTo>
                <a:cubicBezTo>
                  <a:pt x="6726458" y="11903"/>
                  <a:pt x="6843082" y="56394"/>
                  <a:pt x="6932064" y="145375"/>
                </a:cubicBezTo>
                <a:cubicBezTo>
                  <a:pt x="7110027" y="323338"/>
                  <a:pt x="7110027" y="611873"/>
                  <a:pt x="6932064" y="789837"/>
                </a:cubicBezTo>
                <a:lnTo>
                  <a:pt x="1992770" y="5729131"/>
                </a:lnTo>
                <a:cubicBezTo>
                  <a:pt x="1814807" y="5907094"/>
                  <a:pt x="1526272" y="5907094"/>
                  <a:pt x="1348308" y="5729130"/>
                </a:cubicBezTo>
                <a:cubicBezTo>
                  <a:pt x="1170346" y="5551168"/>
                  <a:pt x="1170346" y="5262633"/>
                  <a:pt x="1348309" y="5084670"/>
                </a:cubicBezTo>
                <a:lnTo>
                  <a:pt x="6287603" y="145375"/>
                </a:lnTo>
                <a:cubicBezTo>
                  <a:pt x="6376584" y="56394"/>
                  <a:pt x="6493209" y="11903"/>
                  <a:pt x="6609833" y="11903"/>
                </a:cubicBezTo>
                <a:close/>
                <a:moveTo>
                  <a:pt x="5515050" y="0"/>
                </a:moveTo>
                <a:cubicBezTo>
                  <a:pt x="5581109" y="1"/>
                  <a:pt x="5647168" y="25201"/>
                  <a:pt x="5697568" y="75602"/>
                </a:cubicBezTo>
                <a:cubicBezTo>
                  <a:pt x="5798370" y="176403"/>
                  <a:pt x="5798370" y="339835"/>
                  <a:pt x="5697568" y="440637"/>
                </a:cubicBezTo>
                <a:lnTo>
                  <a:pt x="365035" y="5773170"/>
                </a:lnTo>
                <a:cubicBezTo>
                  <a:pt x="264233" y="5873972"/>
                  <a:pt x="100801" y="5873972"/>
                  <a:pt x="0" y="5773170"/>
                </a:cubicBezTo>
                <a:cubicBezTo>
                  <a:pt x="-100802" y="5672369"/>
                  <a:pt x="-100802" y="5508937"/>
                  <a:pt x="0" y="5408135"/>
                </a:cubicBezTo>
                <a:lnTo>
                  <a:pt x="5332533" y="75602"/>
                </a:lnTo>
                <a:cubicBezTo>
                  <a:pt x="5382934" y="25200"/>
                  <a:pt x="5448992" y="0"/>
                  <a:pt x="55150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9" name="Rounded Rectangle 18"/>
          <p:cNvSpPr/>
          <p:nvPr userDrawn="1"/>
        </p:nvSpPr>
        <p:spPr>
          <a:xfrm rot="18900000">
            <a:off x="5793654" y="296271"/>
            <a:ext cx="6294300" cy="65382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38973" y="1958629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838973" y="2542427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Break </a:t>
            </a:r>
            <a:r>
              <a:rPr lang="es-ES_tradnl" dirty="0" err="1"/>
              <a:t>Section</a:t>
            </a:r>
            <a:r>
              <a:rPr lang="es-ES_tradnl" dirty="0"/>
              <a:t> </a:t>
            </a:r>
            <a:r>
              <a:rPr lang="es-ES_tradnl" dirty="0" err="1"/>
              <a:t>Subtitle</a:t>
            </a:r>
            <a:endParaRPr lang="es-ES_tradnl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59434" y="2975003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201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-3304233" y="563719"/>
            <a:ext cx="9242753" cy="7509636"/>
          </a:xfrm>
          <a:custGeom>
            <a:avLst/>
            <a:gdLst/>
            <a:ahLst/>
            <a:cxnLst/>
            <a:rect l="l" t="t" r="r" b="b"/>
            <a:pathLst>
              <a:path w="6932065" h="6258030">
                <a:moveTo>
                  <a:pt x="6544742" y="2108199"/>
                </a:moveTo>
                <a:cubicBezTo>
                  <a:pt x="6661367" y="2108199"/>
                  <a:pt x="6777992" y="2152691"/>
                  <a:pt x="6866974" y="2241671"/>
                </a:cubicBezTo>
                <a:cubicBezTo>
                  <a:pt x="7044937" y="2419635"/>
                  <a:pt x="7044937" y="2708170"/>
                  <a:pt x="6866974" y="2886133"/>
                </a:cubicBezTo>
                <a:lnTo>
                  <a:pt x="3495076" y="6258030"/>
                </a:lnTo>
                <a:cubicBezTo>
                  <a:pt x="3317113" y="6435994"/>
                  <a:pt x="3028578" y="6435994"/>
                  <a:pt x="2850615" y="6258030"/>
                </a:cubicBezTo>
                <a:cubicBezTo>
                  <a:pt x="2672652" y="6080067"/>
                  <a:pt x="2672652" y="5791532"/>
                  <a:pt x="2850615" y="5613569"/>
                </a:cubicBezTo>
                <a:lnTo>
                  <a:pt x="6222513" y="2241671"/>
                </a:lnTo>
                <a:cubicBezTo>
                  <a:pt x="6311494" y="2152690"/>
                  <a:pt x="6428118" y="2108199"/>
                  <a:pt x="6544742" y="2108199"/>
                </a:cubicBezTo>
                <a:close/>
                <a:moveTo>
                  <a:pt x="6609834" y="490004"/>
                </a:moveTo>
                <a:cubicBezTo>
                  <a:pt x="6726459" y="490004"/>
                  <a:pt x="6843084" y="534495"/>
                  <a:pt x="6932065" y="623477"/>
                </a:cubicBezTo>
                <a:cubicBezTo>
                  <a:pt x="7110028" y="801440"/>
                  <a:pt x="7110028" y="1089975"/>
                  <a:pt x="6932065" y="1267938"/>
                </a:cubicBezTo>
                <a:lnTo>
                  <a:pt x="1992770" y="6207232"/>
                </a:lnTo>
                <a:cubicBezTo>
                  <a:pt x="1814808" y="6385196"/>
                  <a:pt x="1526273" y="6385196"/>
                  <a:pt x="1348309" y="6207232"/>
                </a:cubicBezTo>
                <a:cubicBezTo>
                  <a:pt x="1170346" y="6029269"/>
                  <a:pt x="1170346" y="5740734"/>
                  <a:pt x="1348309" y="5562771"/>
                </a:cubicBezTo>
                <a:lnTo>
                  <a:pt x="6287604" y="623477"/>
                </a:lnTo>
                <a:cubicBezTo>
                  <a:pt x="6376585" y="534495"/>
                  <a:pt x="6493210" y="490004"/>
                  <a:pt x="6609834" y="490004"/>
                </a:cubicBezTo>
                <a:close/>
                <a:moveTo>
                  <a:pt x="5515052" y="478102"/>
                </a:moveTo>
                <a:cubicBezTo>
                  <a:pt x="5581110" y="478102"/>
                  <a:pt x="5647169" y="503302"/>
                  <a:pt x="5697569" y="553703"/>
                </a:cubicBezTo>
                <a:cubicBezTo>
                  <a:pt x="5798371" y="654505"/>
                  <a:pt x="5798371" y="817936"/>
                  <a:pt x="5697569" y="918738"/>
                </a:cubicBezTo>
                <a:lnTo>
                  <a:pt x="365036" y="6251272"/>
                </a:lnTo>
                <a:cubicBezTo>
                  <a:pt x="264234" y="6352073"/>
                  <a:pt x="100802" y="6352073"/>
                  <a:pt x="0" y="6251272"/>
                </a:cubicBezTo>
                <a:cubicBezTo>
                  <a:pt x="-100801" y="6150469"/>
                  <a:pt x="-100801" y="5987038"/>
                  <a:pt x="0" y="5886236"/>
                </a:cubicBezTo>
                <a:lnTo>
                  <a:pt x="5332534" y="553702"/>
                </a:lnTo>
                <a:cubicBezTo>
                  <a:pt x="5382935" y="503302"/>
                  <a:pt x="5448993" y="478101"/>
                  <a:pt x="5515052" y="478102"/>
                </a:cubicBezTo>
                <a:close/>
                <a:moveTo>
                  <a:pt x="4500043" y="0"/>
                </a:moveTo>
                <a:cubicBezTo>
                  <a:pt x="4616667" y="0"/>
                  <a:pt x="4733292" y="44491"/>
                  <a:pt x="4822273" y="133473"/>
                </a:cubicBezTo>
                <a:cubicBezTo>
                  <a:pt x="5000237" y="311436"/>
                  <a:pt x="5000237" y="599971"/>
                  <a:pt x="4822273" y="777934"/>
                </a:cubicBezTo>
                <a:lnTo>
                  <a:pt x="1450376" y="4149832"/>
                </a:lnTo>
                <a:cubicBezTo>
                  <a:pt x="1272413" y="4327795"/>
                  <a:pt x="983878" y="4327795"/>
                  <a:pt x="805915" y="4149832"/>
                </a:cubicBezTo>
                <a:cubicBezTo>
                  <a:pt x="627951" y="3971869"/>
                  <a:pt x="627951" y="3683333"/>
                  <a:pt x="805915" y="3505370"/>
                </a:cubicBezTo>
                <a:lnTo>
                  <a:pt x="4177812" y="133473"/>
                </a:lnTo>
                <a:cubicBezTo>
                  <a:pt x="4266794" y="44491"/>
                  <a:pt x="4383418" y="0"/>
                  <a:pt x="450004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Rounded Rectangle 7"/>
          <p:cNvSpPr/>
          <p:nvPr userDrawn="1"/>
        </p:nvSpPr>
        <p:spPr>
          <a:xfrm rot="18900000">
            <a:off x="137919" y="6788509"/>
            <a:ext cx="6294300" cy="65382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782573" y="2543223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782573" y="312702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Break </a:t>
            </a:r>
            <a:r>
              <a:rPr lang="es-ES_tradnl" dirty="0" err="1"/>
              <a:t>Section</a:t>
            </a:r>
            <a:r>
              <a:rPr lang="es-ES_tradnl" dirty="0"/>
              <a:t> </a:t>
            </a:r>
            <a:r>
              <a:rPr lang="es-ES_tradnl" dirty="0" err="1"/>
              <a:t>Subtitle</a:t>
            </a:r>
            <a:endParaRPr lang="es-ES_tradnl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803034" y="3559596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448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-1610899" y="-1708902"/>
            <a:ext cx="9242753" cy="7509636"/>
          </a:xfrm>
          <a:custGeom>
            <a:avLst/>
            <a:gdLst/>
            <a:ahLst/>
            <a:cxnLst/>
            <a:rect l="l" t="t" r="r" b="b"/>
            <a:pathLst>
              <a:path w="6932065" h="6258030">
                <a:moveTo>
                  <a:pt x="6544742" y="2108199"/>
                </a:moveTo>
                <a:cubicBezTo>
                  <a:pt x="6661367" y="2108199"/>
                  <a:pt x="6777992" y="2152691"/>
                  <a:pt x="6866974" y="2241671"/>
                </a:cubicBezTo>
                <a:cubicBezTo>
                  <a:pt x="7044937" y="2419635"/>
                  <a:pt x="7044937" y="2708170"/>
                  <a:pt x="6866974" y="2886133"/>
                </a:cubicBezTo>
                <a:lnTo>
                  <a:pt x="3495076" y="6258030"/>
                </a:lnTo>
                <a:cubicBezTo>
                  <a:pt x="3317113" y="6435994"/>
                  <a:pt x="3028578" y="6435994"/>
                  <a:pt x="2850615" y="6258030"/>
                </a:cubicBezTo>
                <a:cubicBezTo>
                  <a:pt x="2672652" y="6080067"/>
                  <a:pt x="2672652" y="5791532"/>
                  <a:pt x="2850615" y="5613569"/>
                </a:cubicBezTo>
                <a:lnTo>
                  <a:pt x="6222513" y="2241671"/>
                </a:lnTo>
                <a:cubicBezTo>
                  <a:pt x="6311494" y="2152690"/>
                  <a:pt x="6428118" y="2108199"/>
                  <a:pt x="6544742" y="2108199"/>
                </a:cubicBezTo>
                <a:close/>
                <a:moveTo>
                  <a:pt x="6609834" y="490004"/>
                </a:moveTo>
                <a:cubicBezTo>
                  <a:pt x="6726459" y="490004"/>
                  <a:pt x="6843084" y="534495"/>
                  <a:pt x="6932065" y="623477"/>
                </a:cubicBezTo>
                <a:cubicBezTo>
                  <a:pt x="7110028" y="801440"/>
                  <a:pt x="7110028" y="1089975"/>
                  <a:pt x="6932065" y="1267938"/>
                </a:cubicBezTo>
                <a:lnTo>
                  <a:pt x="1992770" y="6207232"/>
                </a:lnTo>
                <a:cubicBezTo>
                  <a:pt x="1814808" y="6385196"/>
                  <a:pt x="1526273" y="6385196"/>
                  <a:pt x="1348309" y="6207232"/>
                </a:cubicBezTo>
                <a:cubicBezTo>
                  <a:pt x="1170346" y="6029269"/>
                  <a:pt x="1170346" y="5740734"/>
                  <a:pt x="1348309" y="5562771"/>
                </a:cubicBezTo>
                <a:lnTo>
                  <a:pt x="6287604" y="623477"/>
                </a:lnTo>
                <a:cubicBezTo>
                  <a:pt x="6376585" y="534495"/>
                  <a:pt x="6493210" y="490004"/>
                  <a:pt x="6609834" y="490004"/>
                </a:cubicBezTo>
                <a:close/>
                <a:moveTo>
                  <a:pt x="5515052" y="478102"/>
                </a:moveTo>
                <a:cubicBezTo>
                  <a:pt x="5581110" y="478102"/>
                  <a:pt x="5647169" y="503302"/>
                  <a:pt x="5697569" y="553703"/>
                </a:cubicBezTo>
                <a:cubicBezTo>
                  <a:pt x="5798371" y="654505"/>
                  <a:pt x="5798371" y="817936"/>
                  <a:pt x="5697569" y="918738"/>
                </a:cubicBezTo>
                <a:lnTo>
                  <a:pt x="365036" y="6251272"/>
                </a:lnTo>
                <a:cubicBezTo>
                  <a:pt x="264234" y="6352073"/>
                  <a:pt x="100802" y="6352073"/>
                  <a:pt x="0" y="6251272"/>
                </a:cubicBezTo>
                <a:cubicBezTo>
                  <a:pt x="-100801" y="6150469"/>
                  <a:pt x="-100801" y="5987038"/>
                  <a:pt x="0" y="5886236"/>
                </a:cubicBezTo>
                <a:lnTo>
                  <a:pt x="5332534" y="553702"/>
                </a:lnTo>
                <a:cubicBezTo>
                  <a:pt x="5382935" y="503302"/>
                  <a:pt x="5448993" y="478101"/>
                  <a:pt x="5515052" y="478102"/>
                </a:cubicBezTo>
                <a:close/>
                <a:moveTo>
                  <a:pt x="4500043" y="0"/>
                </a:moveTo>
                <a:cubicBezTo>
                  <a:pt x="4616667" y="0"/>
                  <a:pt x="4733292" y="44491"/>
                  <a:pt x="4822273" y="133473"/>
                </a:cubicBezTo>
                <a:cubicBezTo>
                  <a:pt x="5000237" y="311436"/>
                  <a:pt x="5000237" y="599971"/>
                  <a:pt x="4822273" y="777934"/>
                </a:cubicBezTo>
                <a:lnTo>
                  <a:pt x="1450376" y="4149832"/>
                </a:lnTo>
                <a:cubicBezTo>
                  <a:pt x="1272413" y="4327795"/>
                  <a:pt x="983878" y="4327795"/>
                  <a:pt x="805915" y="4149832"/>
                </a:cubicBezTo>
                <a:cubicBezTo>
                  <a:pt x="627951" y="3971869"/>
                  <a:pt x="627951" y="3683333"/>
                  <a:pt x="805915" y="3505370"/>
                </a:cubicBezTo>
                <a:lnTo>
                  <a:pt x="4177812" y="133473"/>
                </a:lnTo>
                <a:cubicBezTo>
                  <a:pt x="4266794" y="44491"/>
                  <a:pt x="4383418" y="0"/>
                  <a:pt x="450004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Rounded Rectangle 7"/>
          <p:cNvSpPr/>
          <p:nvPr userDrawn="1"/>
        </p:nvSpPr>
        <p:spPr>
          <a:xfrm rot="18900000">
            <a:off x="1001518" y="5334424"/>
            <a:ext cx="6294300" cy="65382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138173" y="3247495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138173" y="3831293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Break </a:t>
            </a:r>
            <a:r>
              <a:rPr lang="es-ES_tradnl" dirty="0" err="1"/>
              <a:t>Section</a:t>
            </a:r>
            <a:r>
              <a:rPr lang="es-ES_tradnl" dirty="0"/>
              <a:t> </a:t>
            </a:r>
            <a:r>
              <a:rPr lang="es-ES_tradnl" dirty="0" err="1"/>
              <a:t>Subtitle</a:t>
            </a:r>
            <a:endParaRPr lang="es-ES_tradnl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7158634" y="4263868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311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 userDrawn="1"/>
        </p:nvSpPr>
        <p:spPr>
          <a:xfrm rot="18900000">
            <a:off x="800771" y="3115671"/>
            <a:ext cx="6294300" cy="65382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 rot="18900000">
            <a:off x="2256987" y="3714319"/>
            <a:ext cx="4527448" cy="65382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 userDrawn="1"/>
        </p:nvSpPr>
        <p:spPr>
          <a:xfrm rot="18900000" flipV="1">
            <a:off x="-292739" y="3248182"/>
            <a:ext cx="6422592" cy="37033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 userDrawn="1"/>
        </p:nvSpPr>
        <p:spPr>
          <a:xfrm rot="18900000">
            <a:off x="627181" y="2201944"/>
            <a:ext cx="4527448" cy="65382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 Placeholder 7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782573" y="2543223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8" name="Text Placeholder 7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782573" y="312702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baseline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Break </a:t>
            </a:r>
            <a:r>
              <a:rPr lang="es-ES_tradnl" dirty="0" err="1"/>
              <a:t>Section</a:t>
            </a:r>
            <a:r>
              <a:rPr lang="es-ES_tradnl" dirty="0"/>
              <a:t> </a:t>
            </a:r>
            <a:r>
              <a:rPr lang="es-ES_tradnl" dirty="0" err="1"/>
              <a:t>Subtitle</a:t>
            </a:r>
            <a:endParaRPr lang="es-ES_tradnl" dirty="0"/>
          </a:p>
        </p:txBody>
      </p:sp>
      <p:sp>
        <p:nvSpPr>
          <p:cNvPr id="9" name="Text Placeholder 2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803034" y="3559596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95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6" grpId="0" animBg="1"/>
      <p:bldP spid="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80CF6F-AC0A-43F3-B505-73608E31B2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2F3DF53-542E-4E9F-94CF-B92B120509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AEF742-E49D-45B0-A797-55A17E41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06DCF-2B07-44A7-BDD1-8E1BC35FC248}" type="datetimeFigureOut">
              <a:rPr lang="zh-CN" altLang="en-US" smtClean="0"/>
              <a:t>2020/8/8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C122FF-855C-4E47-89D0-39550C8FB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E1EA03D-6172-459F-BB61-CDC748755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D4161-2975-4EB2-8FD6-7AAB899E81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3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72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2E6A95-D4A4-46F9-B952-AE7C38639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BC0125-9BF6-4FC9-AB4B-E336D8D94E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9C7F94-11EF-4590-9C16-FA0B43F49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06DCF-2B07-44A7-BDD1-8E1BC35FC248}" type="datetimeFigureOut">
              <a:rPr lang="zh-CN" altLang="en-US" smtClean="0"/>
              <a:t>2020/8/8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2129D2-9E84-4AB6-9727-8F3173788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264818-EF49-4D11-8D04-E540E8BE3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D4161-2975-4EB2-8FD6-7AAB899E81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241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8F1369-3150-4F93-AABB-484A4BA94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21E81CD-58E7-4A53-BCFE-D56E4F913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9CD6B-979B-420D-B9C5-1A507B824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06DCF-2B07-44A7-BDD1-8E1BC35FC248}" type="datetimeFigureOut">
              <a:rPr lang="zh-CN" altLang="en-US" smtClean="0"/>
              <a:t>2020/8/8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C84C48-E9EC-4058-944B-444793DBE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C927A7-F64C-4526-9E34-628AA4D09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D4161-2975-4EB2-8FD6-7AAB899E81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86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9E9B31-26A8-4591-AA23-A5AC175D0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459FA7-B7B6-48F8-B8CD-C9720AD20E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BCB802-053B-4E68-A8B3-BFFA7EA9E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02686B8-C8A3-4AEF-8EA2-A2B5AE66A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06DCF-2B07-44A7-BDD1-8E1BC35FC248}" type="datetimeFigureOut">
              <a:rPr lang="zh-CN" altLang="en-US" smtClean="0"/>
              <a:t>2020/8/8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A11F0BC-C519-4D0E-AA06-3387B2D12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5C3A078-F2B1-4FD6-B1A8-AC028114D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D4161-2975-4EB2-8FD6-7AAB899E81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76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5EFBD4-9265-4463-9FFA-309E0CA6E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AC98762-8B68-4BE4-B73C-2CCB6E8FB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711D12C-0BEC-482D-8A30-1200923336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278A7AE-4B78-4633-B1D3-5D2E1E402C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AFBCD9-FC7A-4AA8-A273-B2AE9F04F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D19AA43-7153-4C8C-9A64-758548978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06DCF-2B07-44A7-BDD1-8E1BC35FC248}" type="datetimeFigureOut">
              <a:rPr lang="zh-CN" altLang="en-US" smtClean="0"/>
              <a:t>2020/8/8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D601B42-C047-4612-83AF-F4DAEA4EA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E8E959D-D033-43E3-BEA9-D1C42098C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D4161-2975-4EB2-8FD6-7AAB899E81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99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8369F6-A72C-4025-AA64-DC01BB10A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337049F-35B5-4C03-9C00-962F4D73D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06DCF-2B07-44A7-BDD1-8E1BC35FC248}" type="datetimeFigureOut">
              <a:rPr lang="zh-CN" altLang="en-US" smtClean="0"/>
              <a:t>2020/8/8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593DDC-3962-4AA3-96FF-C548F6B08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0F7823-A72D-49A9-81A8-622360BE9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D4161-2975-4EB2-8FD6-7AAB899E81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182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C374C43-0608-475F-902E-D91317FA5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06DCF-2B07-44A7-BDD1-8E1BC35FC248}" type="datetimeFigureOut">
              <a:rPr lang="zh-CN" altLang="en-US" smtClean="0"/>
              <a:t>2020/8/8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895E30E-2038-4F25-A322-85608CB5C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18182A1-4993-4AEC-8B65-6E7A57AB6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D4161-2975-4EB2-8FD6-7AAB899E81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65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1E4F28-362C-44DC-ABA7-8D1217DD4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DD3882-B37A-4C5D-BC8F-C693E7CA3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EEF586-D8C8-455B-B06C-8E0B68AF7F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9FCF0AC-94DA-47B5-AB91-F6AB1BA5C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06DCF-2B07-44A7-BDD1-8E1BC35FC248}" type="datetimeFigureOut">
              <a:rPr lang="zh-CN" altLang="en-US" smtClean="0"/>
              <a:t>2020/8/8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A4261A-0E54-437B-A8D9-C8E784809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FA306EE-B72E-40F4-8B35-27D2FC64B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D4161-2975-4EB2-8FD6-7AAB899E81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3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B19162-7462-41B8-8B34-AA945F5C8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8614CEE-FEA6-4DEB-80B8-9B44731EF1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4641E0-3BF6-4F6D-B0CC-509E194AD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A809C90-A8FE-4F37-A650-0BD092CAD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06DCF-2B07-44A7-BDD1-8E1BC35FC248}" type="datetimeFigureOut">
              <a:rPr lang="zh-CN" altLang="en-US" smtClean="0"/>
              <a:t>2020/8/8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C05AA81-D9EC-4E66-87FB-B6EB68C35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2805-2C98-4B0F-9D2B-001913002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D4161-2975-4EB2-8FD6-7AAB899E81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402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7B40EA-18CD-4A39-86CA-7023924AD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C6371F6-F9E2-41A2-A663-2E34F44A70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9FAEE1-49C7-4F97-8563-A5D6D8FB3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06DCF-2B07-44A7-BDD1-8E1BC35FC248}" type="datetimeFigureOut">
              <a:rPr lang="zh-CN" altLang="en-US" smtClean="0"/>
              <a:t>2020/8/8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A74560-F455-4599-9717-7F433292D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8B921F-E895-4D9D-9594-C07012A37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D4161-2975-4EB2-8FD6-7AAB899E81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91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EE94864-E7B2-43CA-8AB6-C0A3D0D099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B625000-B270-45B0-83EF-DCAFDA68E1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2A0C4A-8083-4BE3-B694-CCB4958A8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06DCF-2B07-44A7-BDD1-8E1BC35FC248}" type="datetimeFigureOut">
              <a:rPr lang="zh-CN" altLang="en-US" smtClean="0"/>
              <a:t>2020/8/8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AC2D59-338E-4A84-9252-6EB571C68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012668-5CD5-4AEA-BC93-CB8EB18E3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D4161-2975-4EB2-8FD6-7AAB899E81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45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209FD6D3-F58D-4502-91D9-C9DE4D6CDBE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 25">
            <a:extLst>
              <a:ext uri="{FF2B5EF4-FFF2-40B4-BE49-F238E27FC236}">
                <a16:creationId xmlns:a16="http://schemas.microsoft.com/office/drawing/2014/main" id="{EFDF74EB-32AA-439C-9999-86819FE47842}"/>
              </a:ext>
            </a:extLst>
          </p:cNvPr>
          <p:cNvSpPr>
            <a:spLocks/>
          </p:cNvSpPr>
          <p:nvPr userDrawn="1"/>
        </p:nvSpPr>
        <p:spPr bwMode="auto">
          <a:xfrm>
            <a:off x="630692" y="1649412"/>
            <a:ext cx="1257300" cy="1257300"/>
          </a:xfrm>
          <a:custGeom>
            <a:avLst/>
            <a:gdLst>
              <a:gd name="T0" fmla="*/ 608 w 643"/>
              <a:gd name="T1" fmla="*/ 35 h 644"/>
              <a:gd name="T2" fmla="*/ 608 w 643"/>
              <a:gd name="T3" fmla="*/ 163 h 644"/>
              <a:gd name="T4" fmla="*/ 163 w 643"/>
              <a:gd name="T5" fmla="*/ 609 h 644"/>
              <a:gd name="T6" fmla="*/ 35 w 643"/>
              <a:gd name="T7" fmla="*/ 609 h 644"/>
              <a:gd name="T8" fmla="*/ 35 w 643"/>
              <a:gd name="T9" fmla="*/ 609 h 644"/>
              <a:gd name="T10" fmla="*/ 35 w 643"/>
              <a:gd name="T11" fmla="*/ 481 h 644"/>
              <a:gd name="T12" fmla="*/ 480 w 643"/>
              <a:gd name="T13" fmla="*/ 35 h 644"/>
              <a:gd name="T14" fmla="*/ 608 w 643"/>
              <a:gd name="T15" fmla="*/ 35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43" h="644">
                <a:moveTo>
                  <a:pt x="608" y="35"/>
                </a:moveTo>
                <a:cubicBezTo>
                  <a:pt x="643" y="71"/>
                  <a:pt x="643" y="128"/>
                  <a:pt x="608" y="163"/>
                </a:cubicBezTo>
                <a:cubicBezTo>
                  <a:pt x="163" y="609"/>
                  <a:pt x="163" y="609"/>
                  <a:pt x="163" y="609"/>
                </a:cubicBezTo>
                <a:cubicBezTo>
                  <a:pt x="127" y="644"/>
                  <a:pt x="70" y="644"/>
                  <a:pt x="35" y="609"/>
                </a:cubicBezTo>
                <a:cubicBezTo>
                  <a:pt x="35" y="609"/>
                  <a:pt x="35" y="609"/>
                  <a:pt x="35" y="609"/>
                </a:cubicBezTo>
                <a:cubicBezTo>
                  <a:pt x="0" y="573"/>
                  <a:pt x="0" y="516"/>
                  <a:pt x="35" y="481"/>
                </a:cubicBezTo>
                <a:cubicBezTo>
                  <a:pt x="480" y="35"/>
                  <a:pt x="480" y="35"/>
                  <a:pt x="480" y="35"/>
                </a:cubicBezTo>
                <a:cubicBezTo>
                  <a:pt x="516" y="0"/>
                  <a:pt x="573" y="0"/>
                  <a:pt x="608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C76BA4D0-28E0-4AC8-A86C-658BF159CC9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60738" y="2124075"/>
            <a:ext cx="8670524" cy="285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Freeform 21">
            <a:extLst>
              <a:ext uri="{FF2B5EF4-FFF2-40B4-BE49-F238E27FC236}">
                <a16:creationId xmlns:a16="http://schemas.microsoft.com/office/drawing/2014/main" id="{3C4363A1-C1FE-40B7-BD43-45B6CBBBE595}"/>
              </a:ext>
            </a:extLst>
          </p:cNvPr>
          <p:cNvSpPr>
            <a:spLocks/>
          </p:cNvSpPr>
          <p:nvPr userDrawn="1"/>
        </p:nvSpPr>
        <p:spPr bwMode="auto">
          <a:xfrm>
            <a:off x="1997982" y="1797050"/>
            <a:ext cx="654050" cy="654050"/>
          </a:xfrm>
          <a:custGeom>
            <a:avLst/>
            <a:gdLst>
              <a:gd name="T0" fmla="*/ 328 w 335"/>
              <a:gd name="T1" fmla="*/ 56 h 335"/>
              <a:gd name="T2" fmla="*/ 299 w 335"/>
              <a:gd name="T3" fmla="*/ 57 h 335"/>
              <a:gd name="T4" fmla="*/ 274 w 335"/>
              <a:gd name="T5" fmla="*/ 57 h 335"/>
              <a:gd name="T6" fmla="*/ 274 w 335"/>
              <a:gd name="T7" fmla="*/ 82 h 335"/>
              <a:gd name="T8" fmla="*/ 273 w 335"/>
              <a:gd name="T9" fmla="*/ 110 h 335"/>
              <a:gd name="T10" fmla="*/ 245 w 335"/>
              <a:gd name="T11" fmla="*/ 111 h 335"/>
              <a:gd name="T12" fmla="*/ 220 w 335"/>
              <a:gd name="T13" fmla="*/ 111 h 335"/>
              <a:gd name="T14" fmla="*/ 220 w 335"/>
              <a:gd name="T15" fmla="*/ 136 h 335"/>
              <a:gd name="T16" fmla="*/ 219 w 335"/>
              <a:gd name="T17" fmla="*/ 165 h 335"/>
              <a:gd name="T18" fmla="*/ 190 w 335"/>
              <a:gd name="T19" fmla="*/ 166 h 335"/>
              <a:gd name="T20" fmla="*/ 166 w 335"/>
              <a:gd name="T21" fmla="*/ 166 h 335"/>
              <a:gd name="T22" fmla="*/ 166 w 335"/>
              <a:gd name="T23" fmla="*/ 190 h 335"/>
              <a:gd name="T24" fmla="*/ 165 w 335"/>
              <a:gd name="T25" fmla="*/ 219 h 335"/>
              <a:gd name="T26" fmla="*/ 136 w 335"/>
              <a:gd name="T27" fmla="*/ 220 h 335"/>
              <a:gd name="T28" fmla="*/ 111 w 335"/>
              <a:gd name="T29" fmla="*/ 220 h 335"/>
              <a:gd name="T30" fmla="*/ 111 w 335"/>
              <a:gd name="T31" fmla="*/ 245 h 335"/>
              <a:gd name="T32" fmla="*/ 110 w 335"/>
              <a:gd name="T33" fmla="*/ 273 h 335"/>
              <a:gd name="T34" fmla="*/ 82 w 335"/>
              <a:gd name="T35" fmla="*/ 274 h 335"/>
              <a:gd name="T36" fmla="*/ 57 w 335"/>
              <a:gd name="T37" fmla="*/ 274 h 335"/>
              <a:gd name="T38" fmla="*/ 57 w 335"/>
              <a:gd name="T39" fmla="*/ 299 h 335"/>
              <a:gd name="T40" fmla="*/ 56 w 335"/>
              <a:gd name="T41" fmla="*/ 328 h 335"/>
              <a:gd name="T42" fmla="*/ 27 w 335"/>
              <a:gd name="T43" fmla="*/ 329 h 335"/>
              <a:gd name="T44" fmla="*/ 3 w 335"/>
              <a:gd name="T45" fmla="*/ 329 h 335"/>
              <a:gd name="T46" fmla="*/ 0 w 335"/>
              <a:gd name="T47" fmla="*/ 326 h 335"/>
              <a:gd name="T48" fmla="*/ 28 w 335"/>
              <a:gd name="T49" fmla="*/ 325 h 335"/>
              <a:gd name="T50" fmla="*/ 53 w 335"/>
              <a:gd name="T51" fmla="*/ 325 h 335"/>
              <a:gd name="T52" fmla="*/ 53 w 335"/>
              <a:gd name="T53" fmla="*/ 300 h 335"/>
              <a:gd name="T54" fmla="*/ 54 w 335"/>
              <a:gd name="T55" fmla="*/ 272 h 335"/>
              <a:gd name="T56" fmla="*/ 83 w 335"/>
              <a:gd name="T57" fmla="*/ 271 h 335"/>
              <a:gd name="T58" fmla="*/ 107 w 335"/>
              <a:gd name="T59" fmla="*/ 271 h 335"/>
              <a:gd name="T60" fmla="*/ 108 w 335"/>
              <a:gd name="T61" fmla="*/ 246 h 335"/>
              <a:gd name="T62" fmla="*/ 109 w 335"/>
              <a:gd name="T63" fmla="*/ 217 h 335"/>
              <a:gd name="T64" fmla="*/ 137 w 335"/>
              <a:gd name="T65" fmla="*/ 216 h 335"/>
              <a:gd name="T66" fmla="*/ 162 w 335"/>
              <a:gd name="T67" fmla="*/ 216 h 335"/>
              <a:gd name="T68" fmla="*/ 162 w 335"/>
              <a:gd name="T69" fmla="*/ 192 h 335"/>
              <a:gd name="T70" fmla="*/ 163 w 335"/>
              <a:gd name="T71" fmla="*/ 163 h 335"/>
              <a:gd name="T72" fmla="*/ 192 w 335"/>
              <a:gd name="T73" fmla="*/ 162 h 335"/>
              <a:gd name="T74" fmla="*/ 216 w 335"/>
              <a:gd name="T75" fmla="*/ 162 h 335"/>
              <a:gd name="T76" fmla="*/ 216 w 335"/>
              <a:gd name="T77" fmla="*/ 137 h 335"/>
              <a:gd name="T78" fmla="*/ 217 w 335"/>
              <a:gd name="T79" fmla="*/ 109 h 335"/>
              <a:gd name="T80" fmla="*/ 246 w 335"/>
              <a:gd name="T81" fmla="*/ 107 h 335"/>
              <a:gd name="T82" fmla="*/ 271 w 335"/>
              <a:gd name="T83" fmla="*/ 107 h 335"/>
              <a:gd name="T84" fmla="*/ 271 w 335"/>
              <a:gd name="T85" fmla="*/ 83 h 335"/>
              <a:gd name="T86" fmla="*/ 272 w 335"/>
              <a:gd name="T87" fmla="*/ 54 h 335"/>
              <a:gd name="T88" fmla="*/ 300 w 335"/>
              <a:gd name="T89" fmla="*/ 53 h 335"/>
              <a:gd name="T90" fmla="*/ 325 w 335"/>
              <a:gd name="T91" fmla="*/ 53 h 335"/>
              <a:gd name="T92" fmla="*/ 325 w 335"/>
              <a:gd name="T93" fmla="*/ 28 h 335"/>
              <a:gd name="T94" fmla="*/ 326 w 335"/>
              <a:gd name="T95" fmla="*/ 0 h 335"/>
              <a:gd name="T96" fmla="*/ 329 w 335"/>
              <a:gd name="T97" fmla="*/ 3 h 335"/>
              <a:gd name="T98" fmla="*/ 329 w 335"/>
              <a:gd name="T99" fmla="*/ 27 h 335"/>
              <a:gd name="T100" fmla="*/ 328 w 335"/>
              <a:gd name="T101" fmla="*/ 56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5" h="335">
                <a:moveTo>
                  <a:pt x="328" y="56"/>
                </a:moveTo>
                <a:cubicBezTo>
                  <a:pt x="320" y="63"/>
                  <a:pt x="309" y="60"/>
                  <a:pt x="299" y="57"/>
                </a:cubicBezTo>
                <a:cubicBezTo>
                  <a:pt x="290" y="54"/>
                  <a:pt x="280" y="51"/>
                  <a:pt x="274" y="57"/>
                </a:cubicBezTo>
                <a:cubicBezTo>
                  <a:pt x="269" y="63"/>
                  <a:pt x="271" y="72"/>
                  <a:pt x="274" y="82"/>
                </a:cubicBezTo>
                <a:cubicBezTo>
                  <a:pt x="278" y="92"/>
                  <a:pt x="281" y="103"/>
                  <a:pt x="273" y="110"/>
                </a:cubicBezTo>
                <a:cubicBezTo>
                  <a:pt x="266" y="118"/>
                  <a:pt x="255" y="114"/>
                  <a:pt x="245" y="111"/>
                </a:cubicBezTo>
                <a:cubicBezTo>
                  <a:pt x="235" y="108"/>
                  <a:pt x="226" y="105"/>
                  <a:pt x="220" y="111"/>
                </a:cubicBezTo>
                <a:cubicBezTo>
                  <a:pt x="214" y="117"/>
                  <a:pt x="217" y="126"/>
                  <a:pt x="220" y="136"/>
                </a:cubicBezTo>
                <a:cubicBezTo>
                  <a:pt x="223" y="146"/>
                  <a:pt x="227" y="157"/>
                  <a:pt x="219" y="165"/>
                </a:cubicBezTo>
                <a:cubicBezTo>
                  <a:pt x="211" y="172"/>
                  <a:pt x="201" y="169"/>
                  <a:pt x="190" y="166"/>
                </a:cubicBezTo>
                <a:cubicBezTo>
                  <a:pt x="181" y="163"/>
                  <a:pt x="172" y="160"/>
                  <a:pt x="166" y="166"/>
                </a:cubicBezTo>
                <a:cubicBezTo>
                  <a:pt x="160" y="172"/>
                  <a:pt x="163" y="181"/>
                  <a:pt x="166" y="190"/>
                </a:cubicBezTo>
                <a:cubicBezTo>
                  <a:pt x="169" y="201"/>
                  <a:pt x="172" y="211"/>
                  <a:pt x="165" y="219"/>
                </a:cubicBezTo>
                <a:cubicBezTo>
                  <a:pt x="157" y="227"/>
                  <a:pt x="146" y="223"/>
                  <a:pt x="136" y="220"/>
                </a:cubicBezTo>
                <a:cubicBezTo>
                  <a:pt x="126" y="217"/>
                  <a:pt x="117" y="214"/>
                  <a:pt x="111" y="220"/>
                </a:cubicBezTo>
                <a:cubicBezTo>
                  <a:pt x="105" y="226"/>
                  <a:pt x="108" y="235"/>
                  <a:pt x="111" y="245"/>
                </a:cubicBezTo>
                <a:cubicBezTo>
                  <a:pt x="115" y="255"/>
                  <a:pt x="118" y="266"/>
                  <a:pt x="110" y="273"/>
                </a:cubicBezTo>
                <a:cubicBezTo>
                  <a:pt x="103" y="281"/>
                  <a:pt x="92" y="278"/>
                  <a:pt x="82" y="274"/>
                </a:cubicBezTo>
                <a:cubicBezTo>
                  <a:pt x="72" y="271"/>
                  <a:pt x="63" y="268"/>
                  <a:pt x="57" y="274"/>
                </a:cubicBezTo>
                <a:cubicBezTo>
                  <a:pt x="51" y="280"/>
                  <a:pt x="54" y="289"/>
                  <a:pt x="57" y="299"/>
                </a:cubicBezTo>
                <a:cubicBezTo>
                  <a:pt x="60" y="309"/>
                  <a:pt x="64" y="320"/>
                  <a:pt x="56" y="328"/>
                </a:cubicBezTo>
                <a:cubicBezTo>
                  <a:pt x="48" y="335"/>
                  <a:pt x="38" y="332"/>
                  <a:pt x="27" y="329"/>
                </a:cubicBezTo>
                <a:cubicBezTo>
                  <a:pt x="18" y="326"/>
                  <a:pt x="9" y="323"/>
                  <a:pt x="3" y="329"/>
                </a:cubicBezTo>
                <a:cubicBezTo>
                  <a:pt x="0" y="326"/>
                  <a:pt x="0" y="326"/>
                  <a:pt x="0" y="326"/>
                </a:cubicBezTo>
                <a:cubicBezTo>
                  <a:pt x="7" y="318"/>
                  <a:pt x="18" y="322"/>
                  <a:pt x="28" y="325"/>
                </a:cubicBezTo>
                <a:cubicBezTo>
                  <a:pt x="38" y="328"/>
                  <a:pt x="47" y="331"/>
                  <a:pt x="53" y="325"/>
                </a:cubicBezTo>
                <a:cubicBezTo>
                  <a:pt x="59" y="319"/>
                  <a:pt x="56" y="310"/>
                  <a:pt x="53" y="300"/>
                </a:cubicBezTo>
                <a:cubicBezTo>
                  <a:pt x="50" y="290"/>
                  <a:pt x="47" y="279"/>
                  <a:pt x="54" y="272"/>
                </a:cubicBezTo>
                <a:cubicBezTo>
                  <a:pt x="62" y="264"/>
                  <a:pt x="73" y="267"/>
                  <a:pt x="83" y="271"/>
                </a:cubicBezTo>
                <a:cubicBezTo>
                  <a:pt x="92" y="274"/>
                  <a:pt x="101" y="276"/>
                  <a:pt x="107" y="271"/>
                </a:cubicBezTo>
                <a:cubicBezTo>
                  <a:pt x="113" y="265"/>
                  <a:pt x="111" y="255"/>
                  <a:pt x="108" y="246"/>
                </a:cubicBezTo>
                <a:cubicBezTo>
                  <a:pt x="104" y="236"/>
                  <a:pt x="101" y="225"/>
                  <a:pt x="109" y="217"/>
                </a:cubicBezTo>
                <a:cubicBezTo>
                  <a:pt x="116" y="210"/>
                  <a:pt x="127" y="213"/>
                  <a:pt x="137" y="216"/>
                </a:cubicBezTo>
                <a:cubicBezTo>
                  <a:pt x="147" y="219"/>
                  <a:pt x="156" y="222"/>
                  <a:pt x="162" y="216"/>
                </a:cubicBezTo>
                <a:cubicBezTo>
                  <a:pt x="168" y="210"/>
                  <a:pt x="165" y="201"/>
                  <a:pt x="162" y="192"/>
                </a:cubicBezTo>
                <a:cubicBezTo>
                  <a:pt x="159" y="181"/>
                  <a:pt x="155" y="171"/>
                  <a:pt x="163" y="163"/>
                </a:cubicBezTo>
                <a:cubicBezTo>
                  <a:pt x="171" y="155"/>
                  <a:pt x="181" y="159"/>
                  <a:pt x="192" y="162"/>
                </a:cubicBezTo>
                <a:cubicBezTo>
                  <a:pt x="201" y="165"/>
                  <a:pt x="210" y="168"/>
                  <a:pt x="216" y="162"/>
                </a:cubicBezTo>
                <a:cubicBezTo>
                  <a:pt x="222" y="156"/>
                  <a:pt x="219" y="147"/>
                  <a:pt x="216" y="137"/>
                </a:cubicBezTo>
                <a:cubicBezTo>
                  <a:pt x="213" y="127"/>
                  <a:pt x="210" y="116"/>
                  <a:pt x="217" y="109"/>
                </a:cubicBezTo>
                <a:cubicBezTo>
                  <a:pt x="225" y="101"/>
                  <a:pt x="236" y="104"/>
                  <a:pt x="246" y="107"/>
                </a:cubicBezTo>
                <a:cubicBezTo>
                  <a:pt x="256" y="110"/>
                  <a:pt x="265" y="113"/>
                  <a:pt x="271" y="107"/>
                </a:cubicBezTo>
                <a:cubicBezTo>
                  <a:pt x="277" y="101"/>
                  <a:pt x="274" y="92"/>
                  <a:pt x="271" y="83"/>
                </a:cubicBezTo>
                <a:cubicBezTo>
                  <a:pt x="267" y="72"/>
                  <a:pt x="264" y="62"/>
                  <a:pt x="272" y="54"/>
                </a:cubicBezTo>
                <a:cubicBezTo>
                  <a:pt x="279" y="47"/>
                  <a:pt x="290" y="50"/>
                  <a:pt x="300" y="53"/>
                </a:cubicBezTo>
                <a:cubicBezTo>
                  <a:pt x="310" y="56"/>
                  <a:pt x="319" y="59"/>
                  <a:pt x="325" y="53"/>
                </a:cubicBezTo>
                <a:cubicBezTo>
                  <a:pt x="331" y="47"/>
                  <a:pt x="328" y="38"/>
                  <a:pt x="325" y="28"/>
                </a:cubicBezTo>
                <a:cubicBezTo>
                  <a:pt x="322" y="18"/>
                  <a:pt x="318" y="7"/>
                  <a:pt x="326" y="0"/>
                </a:cubicBezTo>
                <a:cubicBezTo>
                  <a:pt x="329" y="3"/>
                  <a:pt x="329" y="3"/>
                  <a:pt x="329" y="3"/>
                </a:cubicBezTo>
                <a:cubicBezTo>
                  <a:pt x="323" y="9"/>
                  <a:pt x="326" y="18"/>
                  <a:pt x="329" y="27"/>
                </a:cubicBezTo>
                <a:cubicBezTo>
                  <a:pt x="332" y="38"/>
                  <a:pt x="335" y="48"/>
                  <a:pt x="328" y="5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Freeform 22">
            <a:extLst>
              <a:ext uri="{FF2B5EF4-FFF2-40B4-BE49-F238E27FC236}">
                <a16:creationId xmlns:a16="http://schemas.microsoft.com/office/drawing/2014/main" id="{86B181C0-4937-4DB9-8B38-67E2C309E548}"/>
              </a:ext>
            </a:extLst>
          </p:cNvPr>
          <p:cNvSpPr>
            <a:spLocks/>
          </p:cNvSpPr>
          <p:nvPr userDrawn="1"/>
        </p:nvSpPr>
        <p:spPr bwMode="auto">
          <a:xfrm>
            <a:off x="9072562" y="5445579"/>
            <a:ext cx="657225" cy="654050"/>
          </a:xfrm>
          <a:custGeom>
            <a:avLst/>
            <a:gdLst>
              <a:gd name="T0" fmla="*/ 8 w 336"/>
              <a:gd name="T1" fmla="*/ 279 h 335"/>
              <a:gd name="T2" fmla="*/ 37 w 336"/>
              <a:gd name="T3" fmla="*/ 278 h 335"/>
              <a:gd name="T4" fmla="*/ 61 w 336"/>
              <a:gd name="T5" fmla="*/ 278 h 335"/>
              <a:gd name="T6" fmla="*/ 61 w 336"/>
              <a:gd name="T7" fmla="*/ 253 h 335"/>
              <a:gd name="T8" fmla="*/ 63 w 336"/>
              <a:gd name="T9" fmla="*/ 225 h 335"/>
              <a:gd name="T10" fmla="*/ 91 w 336"/>
              <a:gd name="T11" fmla="*/ 224 h 335"/>
              <a:gd name="T12" fmla="*/ 116 w 336"/>
              <a:gd name="T13" fmla="*/ 224 h 335"/>
              <a:gd name="T14" fmla="*/ 116 w 336"/>
              <a:gd name="T15" fmla="*/ 199 h 335"/>
              <a:gd name="T16" fmla="*/ 117 w 336"/>
              <a:gd name="T17" fmla="*/ 170 h 335"/>
              <a:gd name="T18" fmla="*/ 146 w 336"/>
              <a:gd name="T19" fmla="*/ 169 h 335"/>
              <a:gd name="T20" fmla="*/ 170 w 336"/>
              <a:gd name="T21" fmla="*/ 169 h 335"/>
              <a:gd name="T22" fmla="*/ 170 w 336"/>
              <a:gd name="T23" fmla="*/ 145 h 335"/>
              <a:gd name="T24" fmla="*/ 171 w 336"/>
              <a:gd name="T25" fmla="*/ 116 h 335"/>
              <a:gd name="T26" fmla="*/ 200 w 336"/>
              <a:gd name="T27" fmla="*/ 115 h 335"/>
              <a:gd name="T28" fmla="*/ 225 w 336"/>
              <a:gd name="T29" fmla="*/ 115 h 335"/>
              <a:gd name="T30" fmla="*/ 225 w 336"/>
              <a:gd name="T31" fmla="*/ 90 h 335"/>
              <a:gd name="T32" fmla="*/ 226 w 336"/>
              <a:gd name="T33" fmla="*/ 62 h 335"/>
              <a:gd name="T34" fmla="*/ 254 w 336"/>
              <a:gd name="T35" fmla="*/ 61 h 335"/>
              <a:gd name="T36" fmla="*/ 279 w 336"/>
              <a:gd name="T37" fmla="*/ 60 h 335"/>
              <a:gd name="T38" fmla="*/ 279 w 336"/>
              <a:gd name="T39" fmla="*/ 36 h 335"/>
              <a:gd name="T40" fmla="*/ 280 w 336"/>
              <a:gd name="T41" fmla="*/ 7 h 335"/>
              <a:gd name="T42" fmla="*/ 309 w 336"/>
              <a:gd name="T43" fmla="*/ 6 h 335"/>
              <a:gd name="T44" fmla="*/ 333 w 336"/>
              <a:gd name="T45" fmla="*/ 6 h 335"/>
              <a:gd name="T46" fmla="*/ 336 w 336"/>
              <a:gd name="T47" fmla="*/ 9 h 335"/>
              <a:gd name="T48" fmla="*/ 307 w 336"/>
              <a:gd name="T49" fmla="*/ 10 h 335"/>
              <a:gd name="T50" fmla="*/ 283 w 336"/>
              <a:gd name="T51" fmla="*/ 10 h 335"/>
              <a:gd name="T52" fmla="*/ 283 w 336"/>
              <a:gd name="T53" fmla="*/ 35 h 335"/>
              <a:gd name="T54" fmla="*/ 282 w 336"/>
              <a:gd name="T55" fmla="*/ 63 h 335"/>
              <a:gd name="T56" fmla="*/ 253 w 336"/>
              <a:gd name="T57" fmla="*/ 64 h 335"/>
              <a:gd name="T58" fmla="*/ 228 w 336"/>
              <a:gd name="T59" fmla="*/ 64 h 335"/>
              <a:gd name="T60" fmla="*/ 228 w 336"/>
              <a:gd name="T61" fmla="*/ 89 h 335"/>
              <a:gd name="T62" fmla="*/ 227 w 336"/>
              <a:gd name="T63" fmla="*/ 118 h 335"/>
              <a:gd name="T64" fmla="*/ 199 w 336"/>
              <a:gd name="T65" fmla="*/ 119 h 335"/>
              <a:gd name="T66" fmla="*/ 174 w 336"/>
              <a:gd name="T67" fmla="*/ 119 h 335"/>
              <a:gd name="T68" fmla="*/ 174 w 336"/>
              <a:gd name="T69" fmla="*/ 143 h 335"/>
              <a:gd name="T70" fmla="*/ 173 w 336"/>
              <a:gd name="T71" fmla="*/ 172 h 335"/>
              <a:gd name="T72" fmla="*/ 144 w 336"/>
              <a:gd name="T73" fmla="*/ 173 h 335"/>
              <a:gd name="T74" fmla="*/ 120 w 336"/>
              <a:gd name="T75" fmla="*/ 173 h 335"/>
              <a:gd name="T76" fmla="*/ 120 w 336"/>
              <a:gd name="T77" fmla="*/ 198 h 335"/>
              <a:gd name="T78" fmla="*/ 119 w 336"/>
              <a:gd name="T79" fmla="*/ 226 h 335"/>
              <a:gd name="T80" fmla="*/ 90 w 336"/>
              <a:gd name="T81" fmla="*/ 227 h 335"/>
              <a:gd name="T82" fmla="*/ 65 w 336"/>
              <a:gd name="T83" fmla="*/ 228 h 335"/>
              <a:gd name="T84" fmla="*/ 65 w 336"/>
              <a:gd name="T85" fmla="*/ 252 h 335"/>
              <a:gd name="T86" fmla="*/ 64 w 336"/>
              <a:gd name="T87" fmla="*/ 281 h 335"/>
              <a:gd name="T88" fmla="*/ 36 w 336"/>
              <a:gd name="T89" fmla="*/ 282 h 335"/>
              <a:gd name="T90" fmla="*/ 11 w 336"/>
              <a:gd name="T91" fmla="*/ 282 h 335"/>
              <a:gd name="T92" fmla="*/ 11 w 336"/>
              <a:gd name="T93" fmla="*/ 307 h 335"/>
              <a:gd name="T94" fmla="*/ 10 w 336"/>
              <a:gd name="T95" fmla="*/ 335 h 335"/>
              <a:gd name="T96" fmla="*/ 7 w 336"/>
              <a:gd name="T97" fmla="*/ 332 h 335"/>
              <a:gd name="T98" fmla="*/ 7 w 336"/>
              <a:gd name="T99" fmla="*/ 308 h 335"/>
              <a:gd name="T100" fmla="*/ 8 w 336"/>
              <a:gd name="T101" fmla="*/ 279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6" h="335">
                <a:moveTo>
                  <a:pt x="8" y="279"/>
                </a:moveTo>
                <a:cubicBezTo>
                  <a:pt x="16" y="271"/>
                  <a:pt x="26" y="275"/>
                  <a:pt x="37" y="278"/>
                </a:cubicBezTo>
                <a:cubicBezTo>
                  <a:pt x="46" y="281"/>
                  <a:pt x="55" y="284"/>
                  <a:pt x="61" y="278"/>
                </a:cubicBezTo>
                <a:cubicBezTo>
                  <a:pt x="67" y="272"/>
                  <a:pt x="64" y="263"/>
                  <a:pt x="61" y="253"/>
                </a:cubicBezTo>
                <a:cubicBezTo>
                  <a:pt x="58" y="243"/>
                  <a:pt x="55" y="232"/>
                  <a:pt x="63" y="225"/>
                </a:cubicBezTo>
                <a:cubicBezTo>
                  <a:pt x="70" y="217"/>
                  <a:pt x="81" y="220"/>
                  <a:pt x="91" y="224"/>
                </a:cubicBezTo>
                <a:cubicBezTo>
                  <a:pt x="101" y="227"/>
                  <a:pt x="110" y="230"/>
                  <a:pt x="116" y="224"/>
                </a:cubicBezTo>
                <a:cubicBezTo>
                  <a:pt x="122" y="218"/>
                  <a:pt x="119" y="209"/>
                  <a:pt x="116" y="199"/>
                </a:cubicBezTo>
                <a:cubicBezTo>
                  <a:pt x="113" y="189"/>
                  <a:pt x="109" y="178"/>
                  <a:pt x="117" y="170"/>
                </a:cubicBezTo>
                <a:cubicBezTo>
                  <a:pt x="125" y="163"/>
                  <a:pt x="135" y="166"/>
                  <a:pt x="146" y="169"/>
                </a:cubicBezTo>
                <a:cubicBezTo>
                  <a:pt x="155" y="172"/>
                  <a:pt x="164" y="175"/>
                  <a:pt x="170" y="169"/>
                </a:cubicBezTo>
                <a:cubicBezTo>
                  <a:pt x="176" y="163"/>
                  <a:pt x="173" y="154"/>
                  <a:pt x="170" y="145"/>
                </a:cubicBezTo>
                <a:cubicBezTo>
                  <a:pt x="167" y="134"/>
                  <a:pt x="164" y="124"/>
                  <a:pt x="171" y="116"/>
                </a:cubicBezTo>
                <a:cubicBezTo>
                  <a:pt x="179" y="108"/>
                  <a:pt x="190" y="112"/>
                  <a:pt x="200" y="115"/>
                </a:cubicBezTo>
                <a:cubicBezTo>
                  <a:pt x="209" y="118"/>
                  <a:pt x="219" y="121"/>
                  <a:pt x="225" y="115"/>
                </a:cubicBezTo>
                <a:cubicBezTo>
                  <a:pt x="230" y="109"/>
                  <a:pt x="228" y="100"/>
                  <a:pt x="225" y="90"/>
                </a:cubicBezTo>
                <a:cubicBezTo>
                  <a:pt x="221" y="80"/>
                  <a:pt x="218" y="69"/>
                  <a:pt x="226" y="62"/>
                </a:cubicBezTo>
                <a:cubicBezTo>
                  <a:pt x="233" y="54"/>
                  <a:pt x="244" y="57"/>
                  <a:pt x="254" y="61"/>
                </a:cubicBezTo>
                <a:cubicBezTo>
                  <a:pt x="264" y="64"/>
                  <a:pt x="273" y="66"/>
                  <a:pt x="279" y="60"/>
                </a:cubicBezTo>
                <a:cubicBezTo>
                  <a:pt x="285" y="55"/>
                  <a:pt x="282" y="45"/>
                  <a:pt x="279" y="36"/>
                </a:cubicBezTo>
                <a:cubicBezTo>
                  <a:pt x="276" y="26"/>
                  <a:pt x="272" y="15"/>
                  <a:pt x="280" y="7"/>
                </a:cubicBezTo>
                <a:cubicBezTo>
                  <a:pt x="288" y="0"/>
                  <a:pt x="298" y="3"/>
                  <a:pt x="309" y="6"/>
                </a:cubicBezTo>
                <a:cubicBezTo>
                  <a:pt x="318" y="9"/>
                  <a:pt x="327" y="12"/>
                  <a:pt x="333" y="6"/>
                </a:cubicBezTo>
                <a:cubicBezTo>
                  <a:pt x="336" y="9"/>
                  <a:pt x="336" y="9"/>
                  <a:pt x="336" y="9"/>
                </a:cubicBezTo>
                <a:cubicBezTo>
                  <a:pt x="328" y="17"/>
                  <a:pt x="318" y="13"/>
                  <a:pt x="307" y="10"/>
                </a:cubicBezTo>
                <a:cubicBezTo>
                  <a:pt x="298" y="7"/>
                  <a:pt x="289" y="4"/>
                  <a:pt x="283" y="10"/>
                </a:cubicBezTo>
                <a:cubicBezTo>
                  <a:pt x="277" y="16"/>
                  <a:pt x="280" y="25"/>
                  <a:pt x="283" y="35"/>
                </a:cubicBezTo>
                <a:cubicBezTo>
                  <a:pt x="286" y="45"/>
                  <a:pt x="289" y="56"/>
                  <a:pt x="282" y="63"/>
                </a:cubicBezTo>
                <a:cubicBezTo>
                  <a:pt x="274" y="71"/>
                  <a:pt x="263" y="68"/>
                  <a:pt x="253" y="64"/>
                </a:cubicBezTo>
                <a:cubicBezTo>
                  <a:pt x="243" y="61"/>
                  <a:pt x="234" y="58"/>
                  <a:pt x="228" y="64"/>
                </a:cubicBezTo>
                <a:cubicBezTo>
                  <a:pt x="222" y="70"/>
                  <a:pt x="225" y="79"/>
                  <a:pt x="228" y="89"/>
                </a:cubicBezTo>
                <a:cubicBezTo>
                  <a:pt x="232" y="99"/>
                  <a:pt x="235" y="110"/>
                  <a:pt x="227" y="118"/>
                </a:cubicBezTo>
                <a:cubicBezTo>
                  <a:pt x="220" y="125"/>
                  <a:pt x="209" y="122"/>
                  <a:pt x="199" y="119"/>
                </a:cubicBezTo>
                <a:cubicBezTo>
                  <a:pt x="189" y="116"/>
                  <a:pt x="180" y="113"/>
                  <a:pt x="174" y="119"/>
                </a:cubicBezTo>
                <a:cubicBezTo>
                  <a:pt x="168" y="125"/>
                  <a:pt x="171" y="134"/>
                  <a:pt x="174" y="143"/>
                </a:cubicBezTo>
                <a:cubicBezTo>
                  <a:pt x="177" y="154"/>
                  <a:pt x="181" y="164"/>
                  <a:pt x="173" y="172"/>
                </a:cubicBezTo>
                <a:cubicBezTo>
                  <a:pt x="165" y="180"/>
                  <a:pt x="155" y="176"/>
                  <a:pt x="144" y="173"/>
                </a:cubicBezTo>
                <a:cubicBezTo>
                  <a:pt x="135" y="170"/>
                  <a:pt x="126" y="167"/>
                  <a:pt x="120" y="173"/>
                </a:cubicBezTo>
                <a:cubicBezTo>
                  <a:pt x="114" y="179"/>
                  <a:pt x="117" y="188"/>
                  <a:pt x="120" y="198"/>
                </a:cubicBezTo>
                <a:cubicBezTo>
                  <a:pt x="123" y="208"/>
                  <a:pt x="126" y="219"/>
                  <a:pt x="119" y="226"/>
                </a:cubicBezTo>
                <a:cubicBezTo>
                  <a:pt x="111" y="234"/>
                  <a:pt x="100" y="231"/>
                  <a:pt x="90" y="227"/>
                </a:cubicBezTo>
                <a:cubicBezTo>
                  <a:pt x="80" y="224"/>
                  <a:pt x="71" y="222"/>
                  <a:pt x="65" y="228"/>
                </a:cubicBezTo>
                <a:cubicBezTo>
                  <a:pt x="59" y="233"/>
                  <a:pt x="62" y="243"/>
                  <a:pt x="65" y="252"/>
                </a:cubicBezTo>
                <a:cubicBezTo>
                  <a:pt x="68" y="262"/>
                  <a:pt x="72" y="273"/>
                  <a:pt x="64" y="281"/>
                </a:cubicBezTo>
                <a:cubicBezTo>
                  <a:pt x="57" y="288"/>
                  <a:pt x="46" y="285"/>
                  <a:pt x="36" y="282"/>
                </a:cubicBezTo>
                <a:cubicBezTo>
                  <a:pt x="26" y="279"/>
                  <a:pt x="17" y="276"/>
                  <a:pt x="11" y="282"/>
                </a:cubicBezTo>
                <a:cubicBezTo>
                  <a:pt x="5" y="288"/>
                  <a:pt x="8" y="297"/>
                  <a:pt x="11" y="307"/>
                </a:cubicBezTo>
                <a:cubicBezTo>
                  <a:pt x="14" y="317"/>
                  <a:pt x="17" y="328"/>
                  <a:pt x="10" y="335"/>
                </a:cubicBezTo>
                <a:cubicBezTo>
                  <a:pt x="7" y="332"/>
                  <a:pt x="7" y="332"/>
                  <a:pt x="7" y="332"/>
                </a:cubicBezTo>
                <a:cubicBezTo>
                  <a:pt x="13" y="326"/>
                  <a:pt x="10" y="317"/>
                  <a:pt x="7" y="308"/>
                </a:cubicBezTo>
                <a:cubicBezTo>
                  <a:pt x="4" y="297"/>
                  <a:pt x="0" y="287"/>
                  <a:pt x="8" y="2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Freeform 23">
            <a:extLst>
              <a:ext uri="{FF2B5EF4-FFF2-40B4-BE49-F238E27FC236}">
                <a16:creationId xmlns:a16="http://schemas.microsoft.com/office/drawing/2014/main" id="{2B18A7D9-FF2E-40E9-BF5F-770D72B42844}"/>
              </a:ext>
            </a:extLst>
          </p:cNvPr>
          <p:cNvSpPr>
            <a:spLocks/>
          </p:cNvSpPr>
          <p:nvPr userDrawn="1"/>
        </p:nvSpPr>
        <p:spPr bwMode="auto">
          <a:xfrm>
            <a:off x="1982220" y="1624149"/>
            <a:ext cx="1489075" cy="1487488"/>
          </a:xfrm>
          <a:custGeom>
            <a:avLst/>
            <a:gdLst>
              <a:gd name="T0" fmla="*/ 726 w 762"/>
              <a:gd name="T1" fmla="*/ 36 h 762"/>
              <a:gd name="T2" fmla="*/ 726 w 762"/>
              <a:gd name="T3" fmla="*/ 163 h 762"/>
              <a:gd name="T4" fmla="*/ 163 w 762"/>
              <a:gd name="T5" fmla="*/ 727 h 762"/>
              <a:gd name="T6" fmla="*/ 35 w 762"/>
              <a:gd name="T7" fmla="*/ 727 h 762"/>
              <a:gd name="T8" fmla="*/ 35 w 762"/>
              <a:gd name="T9" fmla="*/ 727 h 762"/>
              <a:gd name="T10" fmla="*/ 35 w 762"/>
              <a:gd name="T11" fmla="*/ 599 h 762"/>
              <a:gd name="T12" fmla="*/ 599 w 762"/>
              <a:gd name="T13" fmla="*/ 36 h 762"/>
              <a:gd name="T14" fmla="*/ 726 w 762"/>
              <a:gd name="T15" fmla="*/ 3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2" h="762">
                <a:moveTo>
                  <a:pt x="726" y="36"/>
                </a:moveTo>
                <a:cubicBezTo>
                  <a:pt x="762" y="71"/>
                  <a:pt x="762" y="128"/>
                  <a:pt x="726" y="163"/>
                </a:cubicBezTo>
                <a:cubicBezTo>
                  <a:pt x="163" y="727"/>
                  <a:pt x="163" y="727"/>
                  <a:pt x="163" y="727"/>
                </a:cubicBezTo>
                <a:cubicBezTo>
                  <a:pt x="127" y="762"/>
                  <a:pt x="70" y="762"/>
                  <a:pt x="35" y="727"/>
                </a:cubicBezTo>
                <a:cubicBezTo>
                  <a:pt x="35" y="727"/>
                  <a:pt x="35" y="727"/>
                  <a:pt x="35" y="727"/>
                </a:cubicBezTo>
                <a:cubicBezTo>
                  <a:pt x="0" y="692"/>
                  <a:pt x="0" y="635"/>
                  <a:pt x="35" y="599"/>
                </a:cubicBezTo>
                <a:cubicBezTo>
                  <a:pt x="599" y="36"/>
                  <a:pt x="599" y="36"/>
                  <a:pt x="599" y="36"/>
                </a:cubicBezTo>
                <a:cubicBezTo>
                  <a:pt x="634" y="0"/>
                  <a:pt x="691" y="0"/>
                  <a:pt x="726" y="36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Freeform 24">
            <a:extLst>
              <a:ext uri="{FF2B5EF4-FFF2-40B4-BE49-F238E27FC236}">
                <a16:creationId xmlns:a16="http://schemas.microsoft.com/office/drawing/2014/main" id="{F15C4BF0-1DE8-41FC-8F76-F95C5917F000}"/>
              </a:ext>
            </a:extLst>
          </p:cNvPr>
          <p:cNvSpPr>
            <a:spLocks/>
          </p:cNvSpPr>
          <p:nvPr userDrawn="1"/>
        </p:nvSpPr>
        <p:spPr bwMode="auto">
          <a:xfrm>
            <a:off x="3686403" y="1411607"/>
            <a:ext cx="893763" cy="890588"/>
          </a:xfrm>
          <a:custGeom>
            <a:avLst/>
            <a:gdLst>
              <a:gd name="T0" fmla="*/ 422 w 457"/>
              <a:gd name="T1" fmla="*/ 35 h 456"/>
              <a:gd name="T2" fmla="*/ 422 w 457"/>
              <a:gd name="T3" fmla="*/ 162 h 456"/>
              <a:gd name="T4" fmla="*/ 163 w 457"/>
              <a:gd name="T5" fmla="*/ 421 h 456"/>
              <a:gd name="T6" fmla="*/ 35 w 457"/>
              <a:gd name="T7" fmla="*/ 421 h 456"/>
              <a:gd name="T8" fmla="*/ 35 w 457"/>
              <a:gd name="T9" fmla="*/ 421 h 456"/>
              <a:gd name="T10" fmla="*/ 35 w 457"/>
              <a:gd name="T11" fmla="*/ 294 h 456"/>
              <a:gd name="T12" fmla="*/ 294 w 457"/>
              <a:gd name="T13" fmla="*/ 35 h 456"/>
              <a:gd name="T14" fmla="*/ 422 w 457"/>
              <a:gd name="T15" fmla="*/ 35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57" h="456">
                <a:moveTo>
                  <a:pt x="422" y="35"/>
                </a:moveTo>
                <a:cubicBezTo>
                  <a:pt x="457" y="70"/>
                  <a:pt x="457" y="127"/>
                  <a:pt x="422" y="162"/>
                </a:cubicBezTo>
                <a:cubicBezTo>
                  <a:pt x="163" y="421"/>
                  <a:pt x="163" y="421"/>
                  <a:pt x="163" y="421"/>
                </a:cubicBezTo>
                <a:cubicBezTo>
                  <a:pt x="128" y="456"/>
                  <a:pt x="70" y="456"/>
                  <a:pt x="35" y="421"/>
                </a:cubicBezTo>
                <a:cubicBezTo>
                  <a:pt x="35" y="421"/>
                  <a:pt x="35" y="421"/>
                  <a:pt x="35" y="421"/>
                </a:cubicBezTo>
                <a:cubicBezTo>
                  <a:pt x="0" y="386"/>
                  <a:pt x="0" y="329"/>
                  <a:pt x="35" y="294"/>
                </a:cubicBezTo>
                <a:cubicBezTo>
                  <a:pt x="294" y="35"/>
                  <a:pt x="294" y="35"/>
                  <a:pt x="294" y="35"/>
                </a:cubicBezTo>
                <a:cubicBezTo>
                  <a:pt x="329" y="0"/>
                  <a:pt x="386" y="0"/>
                  <a:pt x="422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Freeform 26">
            <a:extLst>
              <a:ext uri="{FF2B5EF4-FFF2-40B4-BE49-F238E27FC236}">
                <a16:creationId xmlns:a16="http://schemas.microsoft.com/office/drawing/2014/main" id="{65ED36B1-BA23-4A34-946C-BFED841AF9F7}"/>
              </a:ext>
            </a:extLst>
          </p:cNvPr>
          <p:cNvSpPr>
            <a:spLocks/>
          </p:cNvSpPr>
          <p:nvPr userDrawn="1"/>
        </p:nvSpPr>
        <p:spPr bwMode="auto">
          <a:xfrm>
            <a:off x="10263187" y="4295775"/>
            <a:ext cx="1257300" cy="1257300"/>
          </a:xfrm>
          <a:custGeom>
            <a:avLst/>
            <a:gdLst>
              <a:gd name="T0" fmla="*/ 608 w 643"/>
              <a:gd name="T1" fmla="*/ 35 h 644"/>
              <a:gd name="T2" fmla="*/ 608 w 643"/>
              <a:gd name="T3" fmla="*/ 163 h 644"/>
              <a:gd name="T4" fmla="*/ 162 w 643"/>
              <a:gd name="T5" fmla="*/ 609 h 644"/>
              <a:gd name="T6" fmla="*/ 35 w 643"/>
              <a:gd name="T7" fmla="*/ 609 h 644"/>
              <a:gd name="T8" fmla="*/ 35 w 643"/>
              <a:gd name="T9" fmla="*/ 609 h 644"/>
              <a:gd name="T10" fmla="*/ 35 w 643"/>
              <a:gd name="T11" fmla="*/ 481 h 644"/>
              <a:gd name="T12" fmla="*/ 480 w 643"/>
              <a:gd name="T13" fmla="*/ 35 h 644"/>
              <a:gd name="T14" fmla="*/ 608 w 643"/>
              <a:gd name="T15" fmla="*/ 35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43" h="644">
                <a:moveTo>
                  <a:pt x="608" y="35"/>
                </a:moveTo>
                <a:cubicBezTo>
                  <a:pt x="643" y="71"/>
                  <a:pt x="643" y="128"/>
                  <a:pt x="608" y="163"/>
                </a:cubicBezTo>
                <a:cubicBezTo>
                  <a:pt x="162" y="609"/>
                  <a:pt x="162" y="609"/>
                  <a:pt x="162" y="609"/>
                </a:cubicBezTo>
                <a:cubicBezTo>
                  <a:pt x="127" y="644"/>
                  <a:pt x="70" y="644"/>
                  <a:pt x="35" y="609"/>
                </a:cubicBezTo>
                <a:cubicBezTo>
                  <a:pt x="35" y="609"/>
                  <a:pt x="35" y="609"/>
                  <a:pt x="35" y="609"/>
                </a:cubicBezTo>
                <a:cubicBezTo>
                  <a:pt x="0" y="573"/>
                  <a:pt x="0" y="516"/>
                  <a:pt x="35" y="481"/>
                </a:cubicBezTo>
                <a:cubicBezTo>
                  <a:pt x="480" y="35"/>
                  <a:pt x="480" y="35"/>
                  <a:pt x="480" y="35"/>
                </a:cubicBezTo>
                <a:cubicBezTo>
                  <a:pt x="516" y="0"/>
                  <a:pt x="573" y="0"/>
                  <a:pt x="608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Freeform 27">
            <a:extLst>
              <a:ext uri="{FF2B5EF4-FFF2-40B4-BE49-F238E27FC236}">
                <a16:creationId xmlns:a16="http://schemas.microsoft.com/office/drawing/2014/main" id="{1F8D3AE9-BF87-4579-BBC3-889D88549D9F}"/>
              </a:ext>
            </a:extLst>
          </p:cNvPr>
          <p:cNvSpPr>
            <a:spLocks/>
          </p:cNvSpPr>
          <p:nvPr userDrawn="1"/>
        </p:nvSpPr>
        <p:spPr bwMode="auto">
          <a:xfrm>
            <a:off x="1878240" y="1219520"/>
            <a:ext cx="401638" cy="403225"/>
          </a:xfrm>
          <a:custGeom>
            <a:avLst/>
            <a:gdLst>
              <a:gd name="T0" fmla="*/ 169 w 206"/>
              <a:gd name="T1" fmla="*/ 36 h 206"/>
              <a:gd name="T2" fmla="*/ 169 w 206"/>
              <a:gd name="T3" fmla="*/ 169 h 206"/>
              <a:gd name="T4" fmla="*/ 36 w 206"/>
              <a:gd name="T5" fmla="*/ 169 h 206"/>
              <a:gd name="T6" fmla="*/ 36 w 206"/>
              <a:gd name="T7" fmla="*/ 36 h 206"/>
              <a:gd name="T8" fmla="*/ 169 w 206"/>
              <a:gd name="T9" fmla="*/ 3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6" h="206">
                <a:moveTo>
                  <a:pt x="169" y="36"/>
                </a:moveTo>
                <a:cubicBezTo>
                  <a:pt x="206" y="73"/>
                  <a:pt x="206" y="132"/>
                  <a:pt x="169" y="169"/>
                </a:cubicBezTo>
                <a:cubicBezTo>
                  <a:pt x="132" y="206"/>
                  <a:pt x="73" y="206"/>
                  <a:pt x="36" y="169"/>
                </a:cubicBezTo>
                <a:cubicBezTo>
                  <a:pt x="0" y="132"/>
                  <a:pt x="0" y="73"/>
                  <a:pt x="36" y="36"/>
                </a:cubicBezTo>
                <a:cubicBezTo>
                  <a:pt x="73" y="0"/>
                  <a:pt x="132" y="0"/>
                  <a:pt x="169" y="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Freeform 28">
            <a:extLst>
              <a:ext uri="{FF2B5EF4-FFF2-40B4-BE49-F238E27FC236}">
                <a16:creationId xmlns:a16="http://schemas.microsoft.com/office/drawing/2014/main" id="{DA206DA9-9744-4A14-A1E0-0028AB469800}"/>
              </a:ext>
            </a:extLst>
          </p:cNvPr>
          <p:cNvSpPr>
            <a:spLocks/>
          </p:cNvSpPr>
          <p:nvPr userDrawn="1"/>
        </p:nvSpPr>
        <p:spPr bwMode="auto">
          <a:xfrm>
            <a:off x="3388745" y="1293949"/>
            <a:ext cx="401638" cy="401638"/>
          </a:xfrm>
          <a:custGeom>
            <a:avLst/>
            <a:gdLst>
              <a:gd name="T0" fmla="*/ 169 w 205"/>
              <a:gd name="T1" fmla="*/ 36 h 206"/>
              <a:gd name="T2" fmla="*/ 169 w 205"/>
              <a:gd name="T3" fmla="*/ 169 h 206"/>
              <a:gd name="T4" fmla="*/ 36 w 205"/>
              <a:gd name="T5" fmla="*/ 169 h 206"/>
              <a:gd name="T6" fmla="*/ 36 w 205"/>
              <a:gd name="T7" fmla="*/ 36 h 206"/>
              <a:gd name="T8" fmla="*/ 169 w 205"/>
              <a:gd name="T9" fmla="*/ 3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5" h="206">
                <a:moveTo>
                  <a:pt x="169" y="36"/>
                </a:moveTo>
                <a:cubicBezTo>
                  <a:pt x="205" y="73"/>
                  <a:pt x="205" y="132"/>
                  <a:pt x="169" y="169"/>
                </a:cubicBezTo>
                <a:cubicBezTo>
                  <a:pt x="132" y="206"/>
                  <a:pt x="73" y="206"/>
                  <a:pt x="36" y="169"/>
                </a:cubicBezTo>
                <a:cubicBezTo>
                  <a:pt x="0" y="132"/>
                  <a:pt x="0" y="73"/>
                  <a:pt x="36" y="36"/>
                </a:cubicBezTo>
                <a:cubicBezTo>
                  <a:pt x="73" y="0"/>
                  <a:pt x="132" y="0"/>
                  <a:pt x="169" y="36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Freeform 29">
            <a:extLst>
              <a:ext uri="{FF2B5EF4-FFF2-40B4-BE49-F238E27FC236}">
                <a16:creationId xmlns:a16="http://schemas.microsoft.com/office/drawing/2014/main" id="{3C5076B3-79BF-4B73-96FC-6FA82025D587}"/>
              </a:ext>
            </a:extLst>
          </p:cNvPr>
          <p:cNvSpPr>
            <a:spLocks/>
          </p:cNvSpPr>
          <p:nvPr userDrawn="1"/>
        </p:nvSpPr>
        <p:spPr bwMode="auto">
          <a:xfrm>
            <a:off x="9907587" y="5491162"/>
            <a:ext cx="403225" cy="401638"/>
          </a:xfrm>
          <a:custGeom>
            <a:avLst/>
            <a:gdLst>
              <a:gd name="T0" fmla="*/ 169 w 206"/>
              <a:gd name="T1" fmla="*/ 36 h 206"/>
              <a:gd name="T2" fmla="*/ 169 w 206"/>
              <a:gd name="T3" fmla="*/ 169 h 206"/>
              <a:gd name="T4" fmla="*/ 36 w 206"/>
              <a:gd name="T5" fmla="*/ 169 h 206"/>
              <a:gd name="T6" fmla="*/ 36 w 206"/>
              <a:gd name="T7" fmla="*/ 36 h 206"/>
              <a:gd name="T8" fmla="*/ 169 w 206"/>
              <a:gd name="T9" fmla="*/ 3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6" h="206">
                <a:moveTo>
                  <a:pt x="169" y="36"/>
                </a:moveTo>
                <a:cubicBezTo>
                  <a:pt x="206" y="73"/>
                  <a:pt x="206" y="132"/>
                  <a:pt x="169" y="169"/>
                </a:cubicBezTo>
                <a:cubicBezTo>
                  <a:pt x="132" y="206"/>
                  <a:pt x="73" y="206"/>
                  <a:pt x="36" y="169"/>
                </a:cubicBezTo>
                <a:cubicBezTo>
                  <a:pt x="0" y="132"/>
                  <a:pt x="0" y="73"/>
                  <a:pt x="36" y="36"/>
                </a:cubicBezTo>
                <a:cubicBezTo>
                  <a:pt x="73" y="0"/>
                  <a:pt x="132" y="0"/>
                  <a:pt x="169" y="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标题 1"/>
          <p:cNvSpPr>
            <a:spLocks noGrp="1"/>
          </p:cNvSpPr>
          <p:nvPr>
            <p:ph type="ctrTitle" hasCustomPrompt="1"/>
          </p:nvPr>
        </p:nvSpPr>
        <p:spPr>
          <a:xfrm>
            <a:off x="4283801" y="2906712"/>
            <a:ext cx="3624399" cy="655784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结束语</a:t>
            </a:r>
          </a:p>
        </p:txBody>
      </p:sp>
      <p:sp>
        <p:nvSpPr>
          <p:cNvPr id="14" name="文本占位符 62"/>
          <p:cNvSpPr>
            <a:spLocks noGrp="1"/>
          </p:cNvSpPr>
          <p:nvPr>
            <p:ph type="body" sz="quarter" idx="17" hasCustomPrompt="1"/>
          </p:nvPr>
        </p:nvSpPr>
        <p:spPr>
          <a:xfrm>
            <a:off x="4283801" y="3844953"/>
            <a:ext cx="3624399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zh-CN" altLang="en-US" sz="16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r>
              <a:rPr lang="zh-CN" altLang="en-US" dirty="0"/>
              <a:t>署名</a:t>
            </a:r>
            <a:endParaRPr lang="en-US" altLang="zh-CN" dirty="0"/>
          </a:p>
        </p:txBody>
      </p:sp>
      <p:sp>
        <p:nvSpPr>
          <p:cNvPr id="15" name="文本占位符 62"/>
          <p:cNvSpPr>
            <a:spLocks noGrp="1"/>
          </p:cNvSpPr>
          <p:nvPr>
            <p:ph type="body" sz="quarter" idx="18" hasCustomPrompt="1"/>
          </p:nvPr>
        </p:nvSpPr>
        <p:spPr>
          <a:xfrm>
            <a:off x="4283801" y="4160587"/>
            <a:ext cx="3624399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zh-CN" altLang="en-US" sz="16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fld id="{CB3FFC9E-A4C1-40CB-8E0E-23B63E3543C5}" type="datetime1">
              <a:rPr lang="zh-CN" altLang="en-US" smtClean="0"/>
              <a:t>2020/6/23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378658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4894385"/>
            <a:ext cx="9144000" cy="325193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81001" y="586154"/>
            <a:ext cx="11430000" cy="341098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92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pos="240">
          <p15:clr>
            <a:srgbClr val="FBAE40"/>
          </p15:clr>
        </p15:guide>
        <p15:guide id="5" orient="horz" pos="4032">
          <p15:clr>
            <a:srgbClr val="FBAE40"/>
          </p15:clr>
        </p15:guide>
        <p15:guide id="6" pos="74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6252" y="0"/>
            <a:ext cx="5999748" cy="6858000"/>
          </a:xfrm>
          <a:custGeom>
            <a:avLst/>
            <a:gdLst>
              <a:gd name="connsiteX0" fmla="*/ 2875689 w 8742948"/>
              <a:gd name="connsiteY0" fmla="*/ 0 h 4035147"/>
              <a:gd name="connsiteX1" fmla="*/ 8742948 w 8742948"/>
              <a:gd name="connsiteY1" fmla="*/ 0 h 4035147"/>
              <a:gd name="connsiteX2" fmla="*/ 8742948 w 8742948"/>
              <a:gd name="connsiteY2" fmla="*/ 4035147 h 4035147"/>
              <a:gd name="connsiteX3" fmla="*/ 0 w 8742948"/>
              <a:gd name="connsiteY3" fmla="*/ 4035147 h 4035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42948" h="4035147">
                <a:moveTo>
                  <a:pt x="2875689" y="0"/>
                </a:moveTo>
                <a:lnTo>
                  <a:pt x="8742948" y="0"/>
                </a:lnTo>
                <a:lnTo>
                  <a:pt x="8742948" y="4035147"/>
                </a:lnTo>
                <a:lnTo>
                  <a:pt x="0" y="40351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80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CED6AAC5-D85D-4FF2-9843-2345130B36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86611" y="169545"/>
            <a:ext cx="2844417" cy="651891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CED6AAC5-D85D-4FF2-9843-2345130B367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81222" y="169545"/>
            <a:ext cx="2844417" cy="651891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CED6AAC5-D85D-4FF2-9843-2345130B367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175833" y="169545"/>
            <a:ext cx="2844417" cy="651891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CED6AAC5-D85D-4FF2-9843-2345130B367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70444" y="169545"/>
            <a:ext cx="2844417" cy="651891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27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8183" y="4008160"/>
            <a:ext cx="10175631" cy="930885"/>
          </a:xfrm>
        </p:spPr>
        <p:txBody>
          <a:bodyPr anchor="b">
            <a:normAutofit/>
          </a:bodyPr>
          <a:lstStyle>
            <a:lvl1pPr algn="ctr">
              <a:defRPr sz="4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4894385"/>
            <a:ext cx="9144000" cy="325193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81001" y="586154"/>
            <a:ext cx="11430000" cy="341098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00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pos="240">
          <p15:clr>
            <a:srgbClr val="FBAE40"/>
          </p15:clr>
        </p15:guide>
        <p15:guide id="5" orient="horz" pos="4032">
          <p15:clr>
            <a:srgbClr val="FBAE40"/>
          </p15:clr>
        </p15:guide>
        <p15:guide id="6" pos="74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CED6AAC5-D85D-4FF2-9843-2345130B36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0973" y="169545"/>
            <a:ext cx="11870055" cy="651891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024710" y="4608723"/>
            <a:ext cx="10175631" cy="756492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540525" y="4450522"/>
            <a:ext cx="9144000" cy="250297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9585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664686"/>
            <a:ext cx="10175631" cy="756492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424613" y="609599"/>
            <a:ext cx="5576887" cy="595101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381000" y="3568906"/>
            <a:ext cx="2807677" cy="3004614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402806" y="3556000"/>
            <a:ext cx="2807677" cy="300461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81000" y="506485"/>
            <a:ext cx="9144000" cy="250297"/>
          </a:xfrm>
        </p:spPr>
        <p:txBody>
          <a:bodyPr>
            <a:normAutofit/>
          </a:bodyPr>
          <a:lstStyle>
            <a:lvl1pPr marL="0" indent="0" algn="l">
              <a:buNone/>
              <a:defRPr sz="1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/>
          <p:cNvCxnSpPr>
            <a:cxnSpLocks/>
          </p:cNvCxnSpPr>
          <p:nvPr userDrawn="1"/>
        </p:nvCxnSpPr>
        <p:spPr>
          <a:xfrm>
            <a:off x="2313542" y="609599"/>
            <a:ext cx="4111071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07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pos="240">
          <p15:clr>
            <a:srgbClr val="FBAE40"/>
          </p15:clr>
        </p15:guide>
        <p15:guide id="5" orient="horz" pos="4032">
          <p15:clr>
            <a:srgbClr val="FBAE40"/>
          </p15:clr>
        </p15:guide>
        <p15:guide id="6" pos="74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5992073" y="664686"/>
            <a:ext cx="10175631" cy="756492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5992073" y="506485"/>
            <a:ext cx="9144000" cy="250297"/>
          </a:xfrm>
        </p:spPr>
        <p:txBody>
          <a:bodyPr>
            <a:normAutofit/>
          </a:bodyPr>
          <a:lstStyle>
            <a:lvl1pPr marL="0" indent="0" algn="l">
              <a:buNone/>
              <a:defRPr sz="1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ED6AAC5-D85D-4FF2-9843-2345130B36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0973" y="169545"/>
            <a:ext cx="5576887" cy="6518910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7921128" y="609599"/>
            <a:ext cx="388987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69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032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pos="240">
          <p15:clr>
            <a:srgbClr val="FBAE40"/>
          </p15:clr>
        </p15:guide>
        <p15:guide id="5" orient="horz" pos="4032">
          <p15:clr>
            <a:srgbClr val="FBAE40"/>
          </p15:clr>
        </p15:guide>
        <p15:guide id="6" pos="74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18387" y="1171463"/>
            <a:ext cx="10175631" cy="756492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18387" y="1013262"/>
            <a:ext cx="9144000" cy="250297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CED6AAC5-D85D-4FF2-9843-2345130B36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24540" y="169545"/>
            <a:ext cx="7106488" cy="484313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07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CED6AAC5-D85D-4FF2-9843-2345130B36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0973" y="169545"/>
            <a:ext cx="6239827" cy="651891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381001" y="2450522"/>
            <a:ext cx="7298342" cy="2064957"/>
          </a:xfrm>
        </p:spPr>
        <p:txBody>
          <a:bodyPr anchor="b">
            <a:noAutofit/>
          </a:bodyPr>
          <a:lstStyle>
            <a:lvl1pPr algn="l">
              <a:defRPr sz="72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381000" y="2292322"/>
            <a:ext cx="7298343" cy="250297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898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032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pos="240">
          <p15:clr>
            <a:srgbClr val="FBAE40"/>
          </p15:clr>
        </p15:guide>
        <p15:guide id="5" orient="horz" pos="4032">
          <p15:clr>
            <a:srgbClr val="FBAE40"/>
          </p15:clr>
        </p15:guide>
        <p15:guide id="6" pos="74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CED6AAC5-D85D-4FF2-9843-2345130B36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69545"/>
            <a:ext cx="5935028" cy="651891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563153" y="2450522"/>
            <a:ext cx="7298342" cy="2064957"/>
          </a:xfrm>
        </p:spPr>
        <p:txBody>
          <a:bodyPr anchor="b">
            <a:noAutofit/>
          </a:bodyPr>
          <a:lstStyle>
            <a:lvl1pPr algn="r">
              <a:defRPr sz="72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563152" y="2292322"/>
            <a:ext cx="7298343" cy="250297"/>
          </a:xfrm>
        </p:spPr>
        <p:txBody>
          <a:bodyPr>
            <a:normAutofit/>
          </a:bodyPr>
          <a:lstStyle>
            <a:lvl1pPr marL="0" indent="0" algn="r">
              <a:buNone/>
              <a:defRPr sz="12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7355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1533748"/>
            <a:ext cx="12192000" cy="3708812"/>
          </a:xfrm>
          <a:prstGeom prst="rect">
            <a:avLst/>
          </a:pr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91963" y="5539546"/>
            <a:ext cx="106919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1" name="Rounded Rectangle 10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ounded Rectangle 11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ounded Rectangle 12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91966" y="324582"/>
            <a:ext cx="10691988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91966" y="827103"/>
            <a:ext cx="10691988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4567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4452142" y="2557009"/>
            <a:ext cx="3287713" cy="1960562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09486" y="2557009"/>
            <a:ext cx="3287713" cy="1960562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8294800" y="2557009"/>
            <a:ext cx="3287713" cy="196056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12963" y="595081"/>
            <a:ext cx="10966073" cy="937651"/>
          </a:xfrm>
        </p:spPr>
        <p:txBody>
          <a:bodyPr anchor="b">
            <a:noAutofit/>
          </a:bodyPr>
          <a:lstStyle>
            <a:lvl1pPr algn="ctr"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3044327" y="436881"/>
            <a:ext cx="6103345" cy="250297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8634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CED6AAC5-D85D-4FF2-9843-2345130B36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81223" y="169545"/>
            <a:ext cx="5849806" cy="651891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CED6AAC5-D85D-4FF2-9843-2345130B367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175833" y="169544"/>
            <a:ext cx="2844417" cy="40168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CED6AAC5-D85D-4FF2-9843-2345130B367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70444" y="169544"/>
            <a:ext cx="2844417" cy="40168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70444" y="4575675"/>
            <a:ext cx="5756631" cy="1637838"/>
          </a:xfr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70444" y="4417475"/>
            <a:ext cx="5756631" cy="250297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099499" y="4520589"/>
            <a:ext cx="3920751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55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CED6AAC5-D85D-4FF2-9843-2345130B36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86611" y="169545"/>
            <a:ext cx="2844417" cy="651891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CED6AAC5-D85D-4FF2-9843-2345130B367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81222" y="169545"/>
            <a:ext cx="2844417" cy="651891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CED6AAC5-D85D-4FF2-9843-2345130B367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175833" y="169545"/>
            <a:ext cx="2844417" cy="651891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CED6AAC5-D85D-4FF2-9843-2345130B367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70444" y="169545"/>
            <a:ext cx="2844417" cy="651891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33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0328" y="768350"/>
            <a:ext cx="4957763" cy="53213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79765" y="926550"/>
            <a:ext cx="10075242" cy="847166"/>
          </a:xfr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379766" y="768350"/>
            <a:ext cx="3199500" cy="250297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330853" y="871176"/>
            <a:ext cx="205386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269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CED6AAC5-D85D-4FF2-9843-2345130B367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70444" y="2449709"/>
            <a:ext cx="4368505" cy="423874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8835528" y="169546"/>
            <a:ext cx="3186929" cy="35761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70443" y="840957"/>
            <a:ext cx="10989643" cy="921742"/>
          </a:xfrm>
        </p:spPr>
        <p:txBody>
          <a:bodyPr anchor="b">
            <a:noAutofit/>
          </a:bodyPr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70444" y="682757"/>
            <a:ext cx="9144000" cy="250297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154584" y="785871"/>
            <a:ext cx="320475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877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70443" y="840957"/>
            <a:ext cx="10989643" cy="921742"/>
          </a:xfrm>
        </p:spPr>
        <p:txBody>
          <a:bodyPr anchor="b">
            <a:noAutofit/>
          </a:bodyPr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70444" y="682757"/>
            <a:ext cx="9144000" cy="250297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588087" y="169545"/>
            <a:ext cx="5434370" cy="6518911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154584" y="796888"/>
            <a:ext cx="288012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018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70443" y="495937"/>
            <a:ext cx="10989643" cy="921742"/>
          </a:xfrm>
        </p:spPr>
        <p:txBody>
          <a:bodyPr anchor="b">
            <a:noAutofit/>
          </a:bodyPr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70444" y="337737"/>
            <a:ext cx="9144000" cy="250297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CED6AAC5-D85D-4FF2-9843-2345130B367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165851" y="1575879"/>
            <a:ext cx="2451570" cy="51125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CED6AAC5-D85D-4FF2-9843-2345130B367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02747" y="1575879"/>
            <a:ext cx="2451570" cy="51125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CED6AAC5-D85D-4FF2-9843-2345130B367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128955" y="1575879"/>
            <a:ext cx="2451570" cy="5112576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43567" y="440851"/>
            <a:ext cx="603094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76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01599" y="-170650"/>
            <a:ext cx="11554247" cy="4863833"/>
          </a:xfrm>
        </p:spPr>
        <p:txBody>
          <a:bodyPr anchor="b">
            <a:noAutofit/>
          </a:bodyPr>
          <a:lstStyle>
            <a:lvl1pPr algn="l">
              <a:defRPr sz="166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ED6AAC5-D85D-4FF2-9843-2345130B36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4103" y="436880"/>
            <a:ext cx="11303794" cy="598424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00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032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pos="240">
          <p15:clr>
            <a:srgbClr val="FBAE40"/>
          </p15:clr>
        </p15:guide>
        <p15:guide id="5" orient="horz" pos="4032">
          <p15:clr>
            <a:srgbClr val="FBAE40"/>
          </p15:clr>
        </p15:guide>
        <p15:guide id="6" pos="74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954324" y="169545"/>
            <a:ext cx="9068133" cy="651891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427602" y="2552403"/>
            <a:ext cx="10175631" cy="756492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427602" y="2394202"/>
            <a:ext cx="9144000" cy="250297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4133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032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pos="240">
          <p15:clr>
            <a:srgbClr val="FBAE40"/>
          </p15:clr>
        </p15:guide>
        <p15:guide id="5" orient="horz" pos="4032">
          <p15:clr>
            <a:srgbClr val="FBAE40"/>
          </p15:clr>
        </p15:guide>
        <p15:guide id="6" pos="74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574971" y="169542"/>
            <a:ext cx="5447486" cy="46092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169543" y="169542"/>
            <a:ext cx="6242143" cy="25410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69544" y="3027317"/>
            <a:ext cx="7253080" cy="1751513"/>
          </a:xfrm>
        </p:spPr>
        <p:txBody>
          <a:bodyPr anchor="b">
            <a:noAutofit/>
          </a:bodyPr>
          <a:lstStyle>
            <a:lvl1pPr algn="l"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69543" y="2869117"/>
            <a:ext cx="6103345" cy="250297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134676" y="2983773"/>
            <a:ext cx="400775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42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image with colo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050847" y="1533748"/>
            <a:ext cx="6141156" cy="370881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2" y="1533748"/>
            <a:ext cx="6321777" cy="3708812"/>
          </a:xfrm>
          <a:custGeom>
            <a:avLst/>
            <a:gdLst/>
            <a:ahLst/>
            <a:cxnLst/>
            <a:rect l="l" t="t" r="r" b="b"/>
            <a:pathLst>
              <a:path w="4741333" h="3090677">
                <a:moveTo>
                  <a:pt x="681038" y="182378"/>
                </a:moveTo>
                <a:cubicBezTo>
                  <a:pt x="554786" y="182378"/>
                  <a:pt x="452438" y="284726"/>
                  <a:pt x="452438" y="410978"/>
                </a:cubicBezTo>
                <a:lnTo>
                  <a:pt x="452438" y="2658878"/>
                </a:lnTo>
                <a:cubicBezTo>
                  <a:pt x="452438" y="2785130"/>
                  <a:pt x="554786" y="2887478"/>
                  <a:pt x="681038" y="2887478"/>
                </a:cubicBezTo>
                <a:cubicBezTo>
                  <a:pt x="807290" y="2887478"/>
                  <a:pt x="909638" y="2785130"/>
                  <a:pt x="909638" y="2658878"/>
                </a:cubicBezTo>
                <a:lnTo>
                  <a:pt x="909638" y="410978"/>
                </a:lnTo>
                <a:cubicBezTo>
                  <a:pt x="909638" y="284726"/>
                  <a:pt x="807290" y="182378"/>
                  <a:pt x="681038" y="182378"/>
                </a:cubicBezTo>
                <a:close/>
                <a:moveTo>
                  <a:pt x="0" y="0"/>
                </a:moveTo>
                <a:lnTo>
                  <a:pt x="4538133" y="0"/>
                </a:lnTo>
                <a:lnTo>
                  <a:pt x="4538133" y="1312678"/>
                </a:lnTo>
                <a:lnTo>
                  <a:pt x="4741333" y="1515878"/>
                </a:lnTo>
                <a:lnTo>
                  <a:pt x="4538133" y="1719078"/>
                </a:lnTo>
                <a:lnTo>
                  <a:pt x="4538133" y="3090677"/>
                </a:lnTo>
                <a:lnTo>
                  <a:pt x="0" y="3090677"/>
                </a:ln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91965" y="5539546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672438" y="2259912"/>
            <a:ext cx="489302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672438" y="2762434"/>
            <a:ext cx="489302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>
                    <a:lumMod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6672438" y="3121469"/>
            <a:ext cx="4893029" cy="15724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>
                    <a:lumMod val="95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4" name="Rounded Rectangle 13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ounded Rectangle 15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967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255046" y="2703097"/>
            <a:ext cx="6767411" cy="39853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169544" y="169542"/>
            <a:ext cx="4915960" cy="463381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255047" y="648778"/>
            <a:ext cx="6272886" cy="1896118"/>
          </a:xfrm>
        </p:spPr>
        <p:txBody>
          <a:bodyPr anchor="b">
            <a:noAutofit/>
          </a:bodyPr>
          <a:lstStyle>
            <a:lvl1pPr algn="l"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5255046" y="490578"/>
            <a:ext cx="6103345" cy="250297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7207418" y="593692"/>
            <a:ext cx="400775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99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CED6AAC5-D85D-4FF2-9843-2345130B36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12655" y="169545"/>
            <a:ext cx="4418373" cy="651891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ED6AAC5-D85D-4FF2-9843-2345130B367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607266" y="3062689"/>
            <a:ext cx="2844417" cy="36257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CED6AAC5-D85D-4FF2-9843-2345130B367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607265" y="169545"/>
            <a:ext cx="2844417" cy="27321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264407" y="693768"/>
            <a:ext cx="3800817" cy="2721461"/>
          </a:xfrm>
        </p:spPr>
        <p:txBody>
          <a:bodyPr anchor="b">
            <a:noAutofit/>
          </a:bodyPr>
          <a:lstStyle>
            <a:lvl1pPr algn="l"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264406" y="634720"/>
            <a:ext cx="3800817" cy="250297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2301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CED6AAC5-D85D-4FF2-9843-2345130B367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76305" y="3517152"/>
            <a:ext cx="2844417" cy="317130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CED6AAC5-D85D-4FF2-9843-2345130B367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76305" y="169545"/>
            <a:ext cx="2844417" cy="317130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CED6AAC5-D85D-4FF2-9843-2345130B367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197027" y="3517152"/>
            <a:ext cx="5418163" cy="317130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CED6AAC5-D85D-4FF2-9843-2345130B367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197027" y="169545"/>
            <a:ext cx="3435127" cy="317130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6808459" y="527591"/>
            <a:ext cx="5188910" cy="2648037"/>
          </a:xfrm>
        </p:spPr>
        <p:txBody>
          <a:bodyPr anchor="b">
            <a:noAutofit/>
          </a:bodyPr>
          <a:lstStyle>
            <a:lvl1pPr algn="l"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808459" y="369392"/>
            <a:ext cx="5048666" cy="250297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760830" y="459254"/>
            <a:ext cx="323653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29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CED6AAC5-D85D-4FF2-9843-2345130B36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4102" y="436880"/>
            <a:ext cx="5651897" cy="598424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271836" y="1314895"/>
            <a:ext cx="4824163" cy="2232536"/>
          </a:xfrm>
        </p:spPr>
        <p:txBody>
          <a:bodyPr anchor="b">
            <a:noAutofit/>
          </a:bodyPr>
          <a:lstStyle>
            <a:lvl1pPr algn="l">
              <a:defRPr sz="8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271838" y="1064598"/>
            <a:ext cx="4394506" cy="250297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9549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CED6AAC5-D85D-4FF2-9843-2345130B36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4103" y="436880"/>
            <a:ext cx="11303794" cy="598424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12963" y="1144535"/>
            <a:ext cx="10966073" cy="937651"/>
          </a:xfrm>
        </p:spPr>
        <p:txBody>
          <a:bodyPr anchor="b">
            <a:noAutofit/>
          </a:bodyPr>
          <a:lstStyle>
            <a:lvl1pPr algn="ctr"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044327" y="986335"/>
            <a:ext cx="6103345" cy="250297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5481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CED6AAC5-D85D-4FF2-9843-2345130B36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93167" y="436880"/>
            <a:ext cx="4454730" cy="598424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12964" y="595080"/>
            <a:ext cx="7253080" cy="1751513"/>
          </a:xfrm>
        </p:spPr>
        <p:txBody>
          <a:bodyPr anchor="b">
            <a:noAutofit/>
          </a:bodyPr>
          <a:lstStyle>
            <a:lvl1pPr algn="l">
              <a:defRPr sz="6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612963" y="436880"/>
            <a:ext cx="6103345" cy="250297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5834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CED6AAC5-D85D-4FF2-9843-2345130B36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4103" y="436880"/>
            <a:ext cx="3202612" cy="598424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984171" y="856336"/>
            <a:ext cx="8556171" cy="939807"/>
          </a:xfrm>
        </p:spPr>
        <p:txBody>
          <a:bodyPr anchor="b">
            <a:noAutofit/>
          </a:bodyPr>
          <a:lstStyle>
            <a:lvl1pPr algn="l"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984171" y="698136"/>
            <a:ext cx="6103345" cy="250297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272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65364" y="845455"/>
            <a:ext cx="7253080" cy="1751513"/>
          </a:xfrm>
        </p:spPr>
        <p:txBody>
          <a:bodyPr anchor="b">
            <a:noAutofit/>
          </a:bodyPr>
          <a:lstStyle>
            <a:lvl1pPr algn="l"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765363" y="687255"/>
            <a:ext cx="6103345" cy="250297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7818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12963" y="595081"/>
            <a:ext cx="10966073" cy="937651"/>
          </a:xfrm>
        </p:spPr>
        <p:txBody>
          <a:bodyPr anchor="b">
            <a:noAutofit/>
          </a:bodyPr>
          <a:lstStyle>
            <a:lvl1pPr algn="ctr"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044327" y="436881"/>
            <a:ext cx="6103345" cy="250297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5191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7946336" y="3283322"/>
            <a:ext cx="3079581" cy="2136977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172930" y="3283322"/>
            <a:ext cx="3079581" cy="2136977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164013" y="3095625"/>
            <a:ext cx="3867150" cy="2424113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12963" y="549624"/>
            <a:ext cx="10966073" cy="937651"/>
          </a:xfrm>
        </p:spPr>
        <p:txBody>
          <a:bodyPr anchor="b">
            <a:noAutofit/>
          </a:bodyPr>
          <a:lstStyle>
            <a:lvl1pPr algn="ctr"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3044327" y="391424"/>
            <a:ext cx="6103345" cy="250297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476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1965962"/>
            <a:ext cx="12192000" cy="2801723"/>
          </a:xfrm>
          <a:prstGeom prst="rect">
            <a:avLst/>
          </a:prstGeom>
          <a:solidFill>
            <a:schemeClr val="tx1">
              <a:lumMod val="95000"/>
              <a:lumOff val="5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1209325" y="2221083"/>
            <a:ext cx="1205083" cy="10097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accent2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6" y="3251307"/>
            <a:ext cx="2393948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552454" y="3713566"/>
            <a:ext cx="24108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4054125" y="2221083"/>
            <a:ext cx="1205083" cy="10097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accent3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42" hasCustomPrompt="1"/>
          </p:nvPr>
        </p:nvSpPr>
        <p:spPr>
          <a:xfrm>
            <a:off x="3414186" y="3251307"/>
            <a:ext cx="2393948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43" hasCustomPrompt="1"/>
          </p:nvPr>
        </p:nvSpPr>
        <p:spPr>
          <a:xfrm>
            <a:off x="3397254" y="3713566"/>
            <a:ext cx="24108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6932792" y="2221083"/>
            <a:ext cx="1205083" cy="10097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accent4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45" hasCustomPrompt="1"/>
          </p:nvPr>
        </p:nvSpPr>
        <p:spPr>
          <a:xfrm>
            <a:off x="6292853" y="3251307"/>
            <a:ext cx="2393948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46" hasCustomPrompt="1"/>
          </p:nvPr>
        </p:nvSpPr>
        <p:spPr>
          <a:xfrm>
            <a:off x="6275921" y="3713566"/>
            <a:ext cx="24108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9822044" y="2221083"/>
            <a:ext cx="1205083" cy="10097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accent5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48" hasCustomPrompt="1"/>
          </p:nvPr>
        </p:nvSpPr>
        <p:spPr>
          <a:xfrm>
            <a:off x="9182105" y="3251307"/>
            <a:ext cx="2393948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49" hasCustomPrompt="1"/>
          </p:nvPr>
        </p:nvSpPr>
        <p:spPr>
          <a:xfrm>
            <a:off x="9165173" y="3713566"/>
            <a:ext cx="24108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91965" y="5356666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27" name="Rounded Rectangle 2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ounded Rectangle 2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ounded Rectangle 2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Rounded Rectangle 2"/>
          <p:cNvSpPr/>
          <p:nvPr userDrawn="1"/>
        </p:nvSpPr>
        <p:spPr>
          <a:xfrm>
            <a:off x="3099152" y="2447417"/>
            <a:ext cx="144000" cy="1727998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ounded Rectangle 29"/>
          <p:cNvSpPr/>
          <p:nvPr userDrawn="1"/>
        </p:nvSpPr>
        <p:spPr>
          <a:xfrm>
            <a:off x="5977819" y="2447417"/>
            <a:ext cx="144000" cy="1727998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 userDrawn="1"/>
        </p:nvSpPr>
        <p:spPr>
          <a:xfrm>
            <a:off x="8872711" y="2447417"/>
            <a:ext cx="144000" cy="1727998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73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4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4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4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3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4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4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2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2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/>
      <p:bldP spid="30" grpId="0" animBg="1"/>
      <p:bldP spid="31" grpId="0" animBg="1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98337" y="3932718"/>
            <a:ext cx="3340608" cy="2498562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441899" y="1656418"/>
            <a:ext cx="6272886" cy="1791862"/>
          </a:xfrm>
        </p:spPr>
        <p:txBody>
          <a:bodyPr anchor="b">
            <a:noAutofit/>
          </a:bodyPr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441898" y="1498218"/>
            <a:ext cx="6103345" cy="250297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5232400" y="527558"/>
            <a:ext cx="1991360" cy="2678938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394270" y="1601332"/>
            <a:ext cx="149468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658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761388" y="940322"/>
            <a:ext cx="6272886" cy="1791862"/>
          </a:xfrm>
        </p:spPr>
        <p:txBody>
          <a:bodyPr anchor="b">
            <a:noAutofit/>
          </a:bodyPr>
          <a:lstStyle>
            <a:lvl1pPr algn="l">
              <a:defRPr sz="6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761387" y="782122"/>
            <a:ext cx="6103345" cy="250297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5801360" y="1445260"/>
            <a:ext cx="5984240" cy="375666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CED6AAC5-D85D-4FF2-9843-2345130B36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4103" y="436880"/>
            <a:ext cx="11303794" cy="598424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7880" y="2714692"/>
            <a:ext cx="12096239" cy="975566"/>
          </a:xfrm>
        </p:spPr>
        <p:txBody>
          <a:bodyPr anchor="b">
            <a:noAutofit/>
          </a:bodyPr>
          <a:lstStyle>
            <a:lvl1pPr algn="ctr">
              <a:defRPr sz="66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044327" y="2556492"/>
            <a:ext cx="6103345" cy="250297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1589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40758E-1474-499F-84EE-19CC5A9C7E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D9AF02E-3467-4F39-A1F7-D42BF3E366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ED4328-63EC-431F-94ED-120665FF8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D2D5B-3EED-41BA-94D9-90B1F1B196BA}" type="datetimeFigureOut">
              <a:rPr lang="zh-CN" altLang="en-US" smtClean="0"/>
              <a:t>2020/8/8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E1B3EB6-B270-4E14-BD08-34D059ED7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8F5F87-2447-4F9D-97CF-C866555DB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B17AC-5819-47CE-B884-001938CF9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9362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26" Type="http://schemas.openxmlformats.org/officeDocument/2006/relationships/slideLayout" Target="../slideLayouts/slideLayout88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29" Type="http://schemas.openxmlformats.org/officeDocument/2006/relationships/slideLayout" Target="../slideLayouts/slideLayout91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31" Type="http://schemas.openxmlformats.org/officeDocument/2006/relationships/slideLayout" Target="../slideLayouts/slideLayout93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695323" y="1016000"/>
            <a:ext cx="10810876" cy="109538"/>
            <a:chOff x="628642" y="0"/>
            <a:chExt cx="27229910" cy="6858000"/>
          </a:xfrm>
        </p:grpSpPr>
        <p:sp>
          <p:nvSpPr>
            <p:cNvPr id="14" name="平行四边形 13"/>
            <p:cNvSpPr/>
            <p:nvPr/>
          </p:nvSpPr>
          <p:spPr>
            <a:xfrm flipH="1">
              <a:off x="628642" y="0"/>
              <a:ext cx="27229910" cy="6858000"/>
            </a:xfrm>
            <a:prstGeom prst="parallelogram">
              <a:avLst>
                <a:gd name="adj" fmla="val 42371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15" name="平行四边形 14"/>
            <p:cNvSpPr/>
            <p:nvPr/>
          </p:nvSpPr>
          <p:spPr>
            <a:xfrm flipH="1">
              <a:off x="876300" y="0"/>
              <a:ext cx="7183962" cy="6858000"/>
            </a:xfrm>
            <a:prstGeom prst="parallelogram">
              <a:avLst>
                <a:gd name="adj" fmla="val 3876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16" name="平行四边形 13"/>
            <p:cNvSpPr/>
            <p:nvPr/>
          </p:nvSpPr>
          <p:spPr>
            <a:xfrm flipH="1">
              <a:off x="1507597" y="0"/>
              <a:ext cx="6240991" cy="6858000"/>
            </a:xfrm>
            <a:custGeom>
              <a:avLst/>
              <a:gdLst>
                <a:gd name="connsiteX0" fmla="*/ 0 w 6783916"/>
                <a:gd name="connsiteY0" fmla="*/ 6858000 h 6858000"/>
                <a:gd name="connsiteX1" fmla="*/ 2886624 w 6783916"/>
                <a:gd name="connsiteY1" fmla="*/ 0 h 6858000"/>
                <a:gd name="connsiteX2" fmla="*/ 6783916 w 6783916"/>
                <a:gd name="connsiteY2" fmla="*/ 0 h 6858000"/>
                <a:gd name="connsiteX3" fmla="*/ 3897292 w 6783916"/>
                <a:gd name="connsiteY3" fmla="*/ 6858000 h 6858000"/>
                <a:gd name="connsiteX4" fmla="*/ 0 w 6783916"/>
                <a:gd name="connsiteY4" fmla="*/ 6858000 h 6858000"/>
                <a:gd name="connsiteX0" fmla="*/ 0 w 6240991"/>
                <a:gd name="connsiteY0" fmla="*/ 6858000 h 6858000"/>
                <a:gd name="connsiteX1" fmla="*/ 2886624 w 6240991"/>
                <a:gd name="connsiteY1" fmla="*/ 0 h 6858000"/>
                <a:gd name="connsiteX2" fmla="*/ 6240991 w 6240991"/>
                <a:gd name="connsiteY2" fmla="*/ 9525 h 6858000"/>
                <a:gd name="connsiteX3" fmla="*/ 3897292 w 6240991"/>
                <a:gd name="connsiteY3" fmla="*/ 6858000 h 6858000"/>
                <a:gd name="connsiteX4" fmla="*/ 0 w 6240991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40991" h="6858000">
                  <a:moveTo>
                    <a:pt x="0" y="6858000"/>
                  </a:moveTo>
                  <a:lnTo>
                    <a:pt x="2886624" y="0"/>
                  </a:lnTo>
                  <a:lnTo>
                    <a:pt x="6240991" y="9525"/>
                  </a:lnTo>
                  <a:lnTo>
                    <a:pt x="389729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8402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50" r:id="rId3"/>
    <p:sldLayoutId id="2147483654" r:id="rId4"/>
    <p:sldLayoutId id="2147483655" r:id="rId5"/>
    <p:sldLayoutId id="2147483661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4" r:id="rId26"/>
    <p:sldLayoutId id="2147483695" r:id="rId27"/>
    <p:sldLayoutId id="2147483696" r:id="rId28"/>
    <p:sldLayoutId id="2147483697" r:id="rId29"/>
    <p:sldLayoutId id="2147483698" r:id="rId30"/>
    <p:sldLayoutId id="2147483699" r:id="rId31"/>
    <p:sldLayoutId id="2147483700" r:id="rId32"/>
    <p:sldLayoutId id="2147483701" r:id="rId33"/>
    <p:sldLayoutId id="2147483702" r:id="rId34"/>
    <p:sldLayoutId id="2147483703" r:id="rId35"/>
    <p:sldLayoutId id="2147483704" r:id="rId36"/>
    <p:sldLayoutId id="2147483705" r:id="rId37"/>
    <p:sldLayoutId id="2147483706" r:id="rId38"/>
    <p:sldLayoutId id="2147483707" r:id="rId39"/>
    <p:sldLayoutId id="2147483708" r:id="rId40"/>
    <p:sldLayoutId id="2147483709" r:id="rId41"/>
    <p:sldLayoutId id="2147483710" r:id="rId42"/>
    <p:sldLayoutId id="2147483711" r:id="rId43"/>
    <p:sldLayoutId id="2147483716" r:id="rId44"/>
    <p:sldLayoutId id="2147483712" r:id="rId45"/>
    <p:sldLayoutId id="2147483713" r:id="rId46"/>
    <p:sldLayoutId id="2147483714" r:id="rId47"/>
    <p:sldLayoutId id="2147483715" r:id="rId48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22" userDrawn="1">
          <p15:clr>
            <a:srgbClr val="F26B43"/>
          </p15:clr>
        </p15:guide>
        <p15:guide id="2" pos="7257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08" userDrawn="1">
          <p15:clr>
            <a:srgbClr val="F26B43"/>
          </p15:clr>
        </p15:guide>
        <p15:guide id="5" orient="horz" pos="3931" userDrawn="1">
          <p15:clr>
            <a:srgbClr val="F26B43"/>
          </p15:clr>
        </p15:guide>
        <p15:guide id="6" orient="horz" pos="387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2902E83-9540-4BBF-86A9-470C73F5B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6F1B98-5738-493B-BE97-184D2B5153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D58D0D-E30E-4F47-B765-3319423F7D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06DCF-2B07-44A7-BDD1-8E1BC35FC248}" type="datetimeFigureOut">
              <a:rPr lang="zh-CN" altLang="en-US" smtClean="0"/>
              <a:t>2020/8/8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5ED8EF2-7E5C-4D98-B6B5-22F0F0E7CD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88350B-34D4-47C7-B810-D197C01B4B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D4161-2975-4EB2-8FD6-7AAB899E81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9821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58569-0E0D-462A-A089-6E99B52F9D49}" type="datetime1">
              <a:rPr lang="en-US" smtClean="0"/>
              <a:t>8/8/2020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78EF5-D078-4EA7-9AED-8DA6D0C17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1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51" r:id="rId19"/>
    <p:sldLayoutId id="2147483752" r:id="rId20"/>
    <p:sldLayoutId id="2147483753" r:id="rId21"/>
    <p:sldLayoutId id="2147483754" r:id="rId22"/>
    <p:sldLayoutId id="2147483755" r:id="rId23"/>
    <p:sldLayoutId id="2147483756" r:id="rId24"/>
    <p:sldLayoutId id="2147483757" r:id="rId25"/>
    <p:sldLayoutId id="2147483758" r:id="rId26"/>
    <p:sldLayoutId id="2147483759" r:id="rId27"/>
    <p:sldLayoutId id="2147483760" r:id="rId28"/>
    <p:sldLayoutId id="2147483761" r:id="rId29"/>
    <p:sldLayoutId id="2147483762" r:id="rId30"/>
    <p:sldLayoutId id="2147483763" r:id="rId3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14.xml"/><Relationship Id="rId7" Type="http://schemas.openxmlformats.org/officeDocument/2006/relationships/image" Target="../media/image12.sv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17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2.xml"/><Relationship Id="rId6" Type="http://schemas.microsoft.com/office/2007/relationships/hdphoto" Target="../media/hdphoto3.wdp"/><Relationship Id="rId11" Type="http://schemas.openxmlformats.org/officeDocument/2006/relationships/image" Target="../media/image28.jpe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microsoft.com/office/2007/relationships/hdphoto" Target="../media/hdphoto2.wdp"/><Relationship Id="rId9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23.xml"/><Relationship Id="rId7" Type="http://schemas.microsoft.com/office/2007/relationships/hdphoto" Target="../media/hdphoto3.wdp"/><Relationship Id="rId12" Type="http://schemas.openxmlformats.org/officeDocument/2006/relationships/image" Target="../media/image29.jpe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18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microsoft.com/office/2007/relationships/hdphoto" Target="../media/hdphoto2.wdp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28.xml"/><Relationship Id="rId7" Type="http://schemas.microsoft.com/office/2007/relationships/hdphoto" Target="../media/hdphoto3.wdp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19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23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20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21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2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91.xml"/><Relationship Id="rId1" Type="http://schemas.openxmlformats.org/officeDocument/2006/relationships/tags" Target="../tags/tag22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副标题 38"/>
          <p:cNvSpPr>
            <a:spLocks noGrp="1"/>
          </p:cNvSpPr>
          <p:nvPr>
            <p:ph type="subTitle" idx="1"/>
          </p:nvPr>
        </p:nvSpPr>
        <p:spPr>
          <a:xfrm>
            <a:off x="3954163" y="2411137"/>
            <a:ext cx="4090086" cy="1017863"/>
          </a:xfrm>
        </p:spPr>
        <p:txBody>
          <a:bodyPr>
            <a:normAutofit fontScale="47500" lnSpcReduction="20000"/>
          </a:bodyPr>
          <a:lstStyle/>
          <a:p>
            <a:r>
              <a:rPr lang="en-GB" altLang="zh-CN" sz="8000" dirty="0">
                <a:solidFill>
                  <a:schemeClr val="accent3"/>
                </a:solidFill>
                <a:latin typeface="Agency FB" panose="020B0503020202020204" pitchFamily="34" charset="0"/>
              </a:rPr>
              <a:t>FLTRP Teaching Contest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83484" y="3266680"/>
            <a:ext cx="10031443" cy="822595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GB" altLang="zh-CN" sz="4000" b="0" dirty="0">
                <a:latin typeface="Arial Black" panose="020B0A04020102020204" pitchFamily="34" charset="0"/>
                <a:ea typeface="方正细谭黑简体" panose="02000000000000000000" pitchFamily="2" charset="-122"/>
              </a:rPr>
              <a:t>Headlines of 2020</a:t>
            </a:r>
          </a:p>
        </p:txBody>
      </p:sp>
    </p:spTree>
    <p:extLst>
      <p:ext uri="{BB962C8B-B14F-4D97-AF65-F5344CB8AC3E}">
        <p14:creationId xmlns:p14="http://schemas.microsoft.com/office/powerpoint/2010/main" val="389662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D9203D-AF6F-4B89-AA4E-B99B143E8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/>
              <a:t>Unit Objectives</a:t>
            </a:r>
            <a:endParaRPr lang="zh-CN" altLang="en-US" sz="4000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AA9F008-22C8-40BC-B6A7-DA457163FD08}"/>
              </a:ext>
            </a:extLst>
          </p:cNvPr>
          <p:cNvGrpSpPr/>
          <p:nvPr/>
        </p:nvGrpSpPr>
        <p:grpSpPr>
          <a:xfrm>
            <a:off x="765289" y="1741021"/>
            <a:ext cx="10772107" cy="4036014"/>
            <a:chOff x="765289" y="1741021"/>
            <a:chExt cx="10772107" cy="4036014"/>
          </a:xfrm>
        </p:grpSpPr>
        <p:grpSp>
          <p:nvGrpSpPr>
            <p:cNvPr id="5" name="0bf4d226-c9b0-40ac-ba06-eecacf216051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  <a:extLst>
                <a:ext uri="{FF2B5EF4-FFF2-40B4-BE49-F238E27FC236}">
                  <a16:creationId xmlns:a16="http://schemas.microsoft.com/office/drawing/2014/main" id="{2B3ED0C9-C126-467E-ABB6-2E3B14E59E8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65289" y="1741021"/>
              <a:ext cx="10772107" cy="4036014"/>
              <a:chOff x="719667" y="2113928"/>
              <a:chExt cx="10772107" cy="4036014"/>
            </a:xfrm>
          </p:grpSpPr>
          <p:sp>
            <p:nvSpPr>
              <p:cNvPr id="6" name="isliḍè">
                <a:extLst>
                  <a:ext uri="{FF2B5EF4-FFF2-40B4-BE49-F238E27FC236}">
                    <a16:creationId xmlns:a16="http://schemas.microsoft.com/office/drawing/2014/main" id="{99928748-85D6-477C-A92D-AC4EABB1DACE}"/>
                  </a:ext>
                </a:extLst>
              </p:cNvPr>
              <p:cNvSpPr/>
              <p:nvPr/>
            </p:nvSpPr>
            <p:spPr bwMode="auto">
              <a:xfrm>
                <a:off x="3232744" y="4062621"/>
                <a:ext cx="2870771" cy="1053993"/>
              </a:xfrm>
              <a:custGeom>
                <a:avLst/>
                <a:gdLst/>
                <a:ahLst/>
                <a:cxnLst>
                  <a:cxn ang="0">
                    <a:pos x="1528" y="281"/>
                  </a:cxn>
                  <a:cxn ang="0">
                    <a:pos x="767" y="561"/>
                  </a:cxn>
                  <a:cxn ang="0">
                    <a:pos x="0" y="281"/>
                  </a:cxn>
                  <a:cxn ang="0">
                    <a:pos x="761" y="0"/>
                  </a:cxn>
                  <a:cxn ang="0">
                    <a:pos x="1528" y="281"/>
                  </a:cxn>
                </a:cxnLst>
                <a:rect l="0" t="0" r="r" b="b"/>
                <a:pathLst>
                  <a:path w="1528" h="561">
                    <a:moveTo>
                      <a:pt x="1528" y="281"/>
                    </a:moveTo>
                    <a:lnTo>
                      <a:pt x="767" y="561"/>
                    </a:lnTo>
                    <a:lnTo>
                      <a:pt x="0" y="281"/>
                    </a:lnTo>
                    <a:lnTo>
                      <a:pt x="761" y="0"/>
                    </a:lnTo>
                    <a:lnTo>
                      <a:pt x="1528" y="28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7" name="iṧļíḑé">
                <a:extLst>
                  <a:ext uri="{FF2B5EF4-FFF2-40B4-BE49-F238E27FC236}">
                    <a16:creationId xmlns:a16="http://schemas.microsoft.com/office/drawing/2014/main" id="{339947B1-825A-4C5A-9C88-8B3DA6D970FF}"/>
                  </a:ext>
                </a:extLst>
              </p:cNvPr>
              <p:cNvSpPr/>
              <p:nvPr/>
            </p:nvSpPr>
            <p:spPr bwMode="auto">
              <a:xfrm>
                <a:off x="3232744" y="5116614"/>
                <a:ext cx="2865136" cy="1033328"/>
              </a:xfrm>
              <a:custGeom>
                <a:avLst/>
                <a:gdLst/>
                <a:ahLst/>
                <a:cxnLst>
                  <a:cxn ang="0">
                    <a:pos x="761" y="550"/>
                  </a:cxn>
                  <a:cxn ang="0">
                    <a:pos x="0" y="278"/>
                  </a:cxn>
                  <a:cxn ang="0">
                    <a:pos x="767" y="0"/>
                  </a:cxn>
                  <a:cxn ang="0">
                    <a:pos x="1525" y="275"/>
                  </a:cxn>
                  <a:cxn ang="0">
                    <a:pos x="761" y="550"/>
                  </a:cxn>
                </a:cxnLst>
                <a:rect l="0" t="0" r="r" b="b"/>
                <a:pathLst>
                  <a:path w="1525" h="550">
                    <a:moveTo>
                      <a:pt x="761" y="550"/>
                    </a:moveTo>
                    <a:lnTo>
                      <a:pt x="0" y="278"/>
                    </a:lnTo>
                    <a:lnTo>
                      <a:pt x="767" y="0"/>
                    </a:lnTo>
                    <a:lnTo>
                      <a:pt x="1525" y="275"/>
                    </a:lnTo>
                    <a:lnTo>
                      <a:pt x="761" y="550"/>
                    </a:lnTo>
                    <a:close/>
                  </a:path>
                </a:pathLst>
              </a:custGeom>
              <a:solidFill>
                <a:srgbClr val="E4E4E4"/>
              </a:solidFill>
              <a:ln w="9525">
                <a:noFill/>
                <a:round/>
              </a:ln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8" name="ïṡļîḋê">
                <a:extLst>
                  <a:ext uri="{FF2B5EF4-FFF2-40B4-BE49-F238E27FC236}">
                    <a16:creationId xmlns:a16="http://schemas.microsoft.com/office/drawing/2014/main" id="{C1D801FF-19FC-47B6-88C2-D287962A500B}"/>
                  </a:ext>
                </a:extLst>
              </p:cNvPr>
              <p:cNvSpPr/>
              <p:nvPr/>
            </p:nvSpPr>
            <p:spPr bwMode="auto">
              <a:xfrm>
                <a:off x="4673767" y="4590557"/>
                <a:ext cx="2855741" cy="1042721"/>
              </a:xfrm>
              <a:custGeom>
                <a:avLst/>
                <a:gdLst/>
                <a:ahLst/>
                <a:cxnLst>
                  <a:cxn ang="0">
                    <a:pos x="758" y="555"/>
                  </a:cxn>
                  <a:cxn ang="0">
                    <a:pos x="0" y="280"/>
                  </a:cxn>
                  <a:cxn ang="0">
                    <a:pos x="761" y="0"/>
                  </a:cxn>
                  <a:cxn ang="0">
                    <a:pos x="1520" y="277"/>
                  </a:cxn>
                  <a:cxn ang="0">
                    <a:pos x="758" y="555"/>
                  </a:cxn>
                </a:cxnLst>
                <a:rect l="0" t="0" r="r" b="b"/>
                <a:pathLst>
                  <a:path w="1520" h="555">
                    <a:moveTo>
                      <a:pt x="758" y="555"/>
                    </a:moveTo>
                    <a:lnTo>
                      <a:pt x="0" y="280"/>
                    </a:lnTo>
                    <a:lnTo>
                      <a:pt x="761" y="0"/>
                    </a:lnTo>
                    <a:lnTo>
                      <a:pt x="1520" y="277"/>
                    </a:lnTo>
                    <a:lnTo>
                      <a:pt x="758" y="555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>
                <a:noFill/>
                <a:round/>
              </a:ln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9" name="isļídê">
                <a:extLst>
                  <a:ext uri="{FF2B5EF4-FFF2-40B4-BE49-F238E27FC236}">
                    <a16:creationId xmlns:a16="http://schemas.microsoft.com/office/drawing/2014/main" id="{6E8C3E0B-0BF9-411A-8DC6-94C953153230}"/>
                  </a:ext>
                </a:extLst>
              </p:cNvPr>
              <p:cNvSpPr/>
              <p:nvPr/>
            </p:nvSpPr>
            <p:spPr bwMode="auto">
              <a:xfrm>
                <a:off x="6103515" y="4068257"/>
                <a:ext cx="2855741" cy="1042721"/>
              </a:xfrm>
              <a:custGeom>
                <a:avLst/>
                <a:gdLst/>
                <a:ahLst/>
                <a:cxnLst>
                  <a:cxn ang="0">
                    <a:pos x="762" y="555"/>
                  </a:cxn>
                  <a:cxn ang="0">
                    <a:pos x="759" y="555"/>
                  </a:cxn>
                  <a:cxn ang="0">
                    <a:pos x="0" y="278"/>
                  </a:cxn>
                  <a:cxn ang="0">
                    <a:pos x="762" y="0"/>
                  </a:cxn>
                  <a:cxn ang="0">
                    <a:pos x="1520" y="278"/>
                  </a:cxn>
                  <a:cxn ang="0">
                    <a:pos x="762" y="555"/>
                  </a:cxn>
                </a:cxnLst>
                <a:rect l="0" t="0" r="r" b="b"/>
                <a:pathLst>
                  <a:path w="1520" h="555">
                    <a:moveTo>
                      <a:pt x="762" y="555"/>
                    </a:moveTo>
                    <a:lnTo>
                      <a:pt x="759" y="555"/>
                    </a:lnTo>
                    <a:lnTo>
                      <a:pt x="0" y="278"/>
                    </a:lnTo>
                    <a:lnTo>
                      <a:pt x="762" y="0"/>
                    </a:lnTo>
                    <a:lnTo>
                      <a:pt x="1520" y="278"/>
                    </a:lnTo>
                    <a:lnTo>
                      <a:pt x="762" y="555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10" name="íṧľíḓè">
                <a:extLst>
                  <a:ext uri="{FF2B5EF4-FFF2-40B4-BE49-F238E27FC236}">
                    <a16:creationId xmlns:a16="http://schemas.microsoft.com/office/drawing/2014/main" id="{36376D46-0897-4A5E-A221-4673BB25B5D5}"/>
                  </a:ext>
                </a:extLst>
              </p:cNvPr>
              <p:cNvSpPr/>
              <p:nvPr/>
            </p:nvSpPr>
            <p:spPr bwMode="auto">
              <a:xfrm>
                <a:off x="6103515" y="5110979"/>
                <a:ext cx="2855741" cy="1033328"/>
              </a:xfrm>
              <a:custGeom>
                <a:avLst/>
                <a:gdLst/>
                <a:ahLst/>
                <a:cxnLst>
                  <a:cxn ang="0">
                    <a:pos x="762" y="0"/>
                  </a:cxn>
                  <a:cxn ang="0">
                    <a:pos x="1520" y="278"/>
                  </a:cxn>
                  <a:cxn ang="0">
                    <a:pos x="742" y="550"/>
                  </a:cxn>
                  <a:cxn ang="0">
                    <a:pos x="0" y="278"/>
                  </a:cxn>
                  <a:cxn ang="0">
                    <a:pos x="0" y="275"/>
                  </a:cxn>
                  <a:cxn ang="0">
                    <a:pos x="759" y="0"/>
                  </a:cxn>
                  <a:cxn ang="0">
                    <a:pos x="762" y="0"/>
                  </a:cxn>
                </a:cxnLst>
                <a:rect l="0" t="0" r="r" b="b"/>
                <a:pathLst>
                  <a:path w="1520" h="550">
                    <a:moveTo>
                      <a:pt x="762" y="0"/>
                    </a:moveTo>
                    <a:lnTo>
                      <a:pt x="1520" y="278"/>
                    </a:lnTo>
                    <a:lnTo>
                      <a:pt x="742" y="550"/>
                    </a:lnTo>
                    <a:lnTo>
                      <a:pt x="0" y="278"/>
                    </a:lnTo>
                    <a:lnTo>
                      <a:pt x="0" y="275"/>
                    </a:lnTo>
                    <a:lnTo>
                      <a:pt x="759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E4E4E4"/>
              </a:solidFill>
              <a:ln w="9525">
                <a:noFill/>
                <a:round/>
              </a:ln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grpSp>
            <p:nvGrpSpPr>
              <p:cNvPr id="11" name="îşḻíďe">
                <a:extLst>
                  <a:ext uri="{FF2B5EF4-FFF2-40B4-BE49-F238E27FC236}">
                    <a16:creationId xmlns:a16="http://schemas.microsoft.com/office/drawing/2014/main" id="{BE9AB99D-D983-45C2-9135-E0DF4A0AF550}"/>
                  </a:ext>
                </a:extLst>
              </p:cNvPr>
              <p:cNvGrpSpPr/>
              <p:nvPr/>
            </p:nvGrpSpPr>
            <p:grpSpPr>
              <a:xfrm>
                <a:off x="5231763" y="3792077"/>
                <a:ext cx="1711567" cy="1508657"/>
                <a:chOff x="3841750" y="2522538"/>
                <a:chExt cx="1446213" cy="1274762"/>
              </a:xfrm>
            </p:grpSpPr>
            <p:sp>
              <p:nvSpPr>
                <p:cNvPr id="21" name="ï$ľiḓé">
                  <a:extLst>
                    <a:ext uri="{FF2B5EF4-FFF2-40B4-BE49-F238E27FC236}">
                      <a16:creationId xmlns:a16="http://schemas.microsoft.com/office/drawing/2014/main" id="{8C098994-4D96-4427-A9D9-3ECAECA73548}"/>
                    </a:ext>
                  </a:extLst>
                </p:cNvPr>
                <p:cNvSpPr/>
                <p:nvPr/>
              </p:nvSpPr>
              <p:spPr bwMode="auto">
                <a:xfrm>
                  <a:off x="3841750" y="2522538"/>
                  <a:ext cx="1443038" cy="517525"/>
                </a:xfrm>
                <a:custGeom>
                  <a:avLst/>
                  <a:gdLst/>
                  <a:ahLst/>
                  <a:cxnLst>
                    <a:cxn ang="0">
                      <a:pos x="0" y="159"/>
                    </a:cxn>
                    <a:cxn ang="0">
                      <a:pos x="464" y="0"/>
                    </a:cxn>
                    <a:cxn ang="0">
                      <a:pos x="909" y="159"/>
                    </a:cxn>
                    <a:cxn ang="0">
                      <a:pos x="464" y="326"/>
                    </a:cxn>
                    <a:cxn ang="0">
                      <a:pos x="0" y="159"/>
                    </a:cxn>
                  </a:cxnLst>
                  <a:rect l="0" t="0" r="r" b="b"/>
                  <a:pathLst>
                    <a:path w="909" h="326">
                      <a:moveTo>
                        <a:pt x="0" y="159"/>
                      </a:moveTo>
                      <a:lnTo>
                        <a:pt x="464" y="0"/>
                      </a:lnTo>
                      <a:lnTo>
                        <a:pt x="909" y="159"/>
                      </a:lnTo>
                      <a:lnTo>
                        <a:pt x="464" y="326"/>
                      </a:lnTo>
                      <a:lnTo>
                        <a:pt x="0" y="159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9525">
                  <a:noFill/>
                  <a:round/>
                </a:ln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/>
                </a:p>
              </p:txBody>
            </p:sp>
            <p:sp>
              <p:nvSpPr>
                <p:cNvPr id="22" name="íşļîďe">
                  <a:extLst>
                    <a:ext uri="{FF2B5EF4-FFF2-40B4-BE49-F238E27FC236}">
                      <a16:creationId xmlns:a16="http://schemas.microsoft.com/office/drawing/2014/main" id="{641919DC-B38D-4286-8897-39E34438E928}"/>
                    </a:ext>
                  </a:extLst>
                </p:cNvPr>
                <p:cNvSpPr/>
                <p:nvPr/>
              </p:nvSpPr>
              <p:spPr bwMode="auto">
                <a:xfrm>
                  <a:off x="3841750" y="2774950"/>
                  <a:ext cx="736599" cy="1022350"/>
                </a:xfrm>
                <a:custGeom>
                  <a:avLst/>
                  <a:gdLst/>
                  <a:ahLst/>
                  <a:cxnLst>
                    <a:cxn ang="0">
                      <a:pos x="0" y="479"/>
                    </a:cxn>
                    <a:cxn ang="0">
                      <a:pos x="0" y="0"/>
                    </a:cxn>
                    <a:cxn ang="0">
                      <a:pos x="464" y="167"/>
                    </a:cxn>
                    <a:cxn ang="0">
                      <a:pos x="464" y="644"/>
                    </a:cxn>
                    <a:cxn ang="0">
                      <a:pos x="0" y="479"/>
                    </a:cxn>
                  </a:cxnLst>
                  <a:rect l="0" t="0" r="r" b="b"/>
                  <a:pathLst>
                    <a:path w="464" h="644">
                      <a:moveTo>
                        <a:pt x="0" y="479"/>
                      </a:moveTo>
                      <a:lnTo>
                        <a:pt x="0" y="0"/>
                      </a:lnTo>
                      <a:lnTo>
                        <a:pt x="464" y="167"/>
                      </a:lnTo>
                      <a:lnTo>
                        <a:pt x="464" y="644"/>
                      </a:lnTo>
                      <a:lnTo>
                        <a:pt x="0" y="479"/>
                      </a:lnTo>
                      <a:close/>
                    </a:path>
                  </a:pathLst>
                </a:custGeom>
                <a:solidFill>
                  <a:schemeClr val="accent3">
                    <a:lumMod val="75000"/>
                    <a:alpha val="98000"/>
                  </a:schemeClr>
                </a:solidFill>
                <a:ln w="9525">
                  <a:noFill/>
                  <a:round/>
                </a:ln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/>
                </a:p>
              </p:txBody>
            </p:sp>
            <p:sp>
              <p:nvSpPr>
                <p:cNvPr id="23" name="ïṩļïḋe">
                  <a:extLst>
                    <a:ext uri="{FF2B5EF4-FFF2-40B4-BE49-F238E27FC236}">
                      <a16:creationId xmlns:a16="http://schemas.microsoft.com/office/drawing/2014/main" id="{0E42598D-EDB9-4764-A2E6-40E6A7655595}"/>
                    </a:ext>
                  </a:extLst>
                </p:cNvPr>
                <p:cNvSpPr/>
                <p:nvPr/>
              </p:nvSpPr>
              <p:spPr bwMode="auto">
                <a:xfrm>
                  <a:off x="4578350" y="2774950"/>
                  <a:ext cx="709613" cy="1022350"/>
                </a:xfrm>
                <a:custGeom>
                  <a:avLst/>
                  <a:gdLst/>
                  <a:ahLst/>
                  <a:cxnLst>
                    <a:cxn ang="0">
                      <a:pos x="447" y="482"/>
                    </a:cxn>
                    <a:cxn ang="0">
                      <a:pos x="445" y="482"/>
                    </a:cxn>
                    <a:cxn ang="0">
                      <a:pos x="0" y="644"/>
                    </a:cxn>
                    <a:cxn ang="0">
                      <a:pos x="0" y="167"/>
                    </a:cxn>
                    <a:cxn ang="0">
                      <a:pos x="445" y="0"/>
                    </a:cxn>
                    <a:cxn ang="0">
                      <a:pos x="447" y="482"/>
                    </a:cxn>
                  </a:cxnLst>
                  <a:rect l="0" t="0" r="r" b="b"/>
                  <a:pathLst>
                    <a:path w="447" h="644">
                      <a:moveTo>
                        <a:pt x="447" y="482"/>
                      </a:moveTo>
                      <a:lnTo>
                        <a:pt x="445" y="482"/>
                      </a:lnTo>
                      <a:lnTo>
                        <a:pt x="0" y="644"/>
                      </a:lnTo>
                      <a:lnTo>
                        <a:pt x="0" y="167"/>
                      </a:lnTo>
                      <a:lnTo>
                        <a:pt x="445" y="0"/>
                      </a:lnTo>
                      <a:lnTo>
                        <a:pt x="447" y="482"/>
                      </a:ln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 w="9525">
                  <a:noFill/>
                  <a:round/>
                </a:ln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/>
                </a:p>
              </p:txBody>
            </p:sp>
          </p:grpSp>
          <p:grpSp>
            <p:nvGrpSpPr>
              <p:cNvPr id="12" name="iśḷïḋè">
                <a:extLst>
                  <a:ext uri="{FF2B5EF4-FFF2-40B4-BE49-F238E27FC236}">
                    <a16:creationId xmlns:a16="http://schemas.microsoft.com/office/drawing/2014/main" id="{60AEB62E-C4FC-4855-A088-6CAE34594C4D}"/>
                  </a:ext>
                </a:extLst>
              </p:cNvPr>
              <p:cNvGrpSpPr/>
              <p:nvPr/>
            </p:nvGrpSpPr>
            <p:grpSpPr>
              <a:xfrm>
                <a:off x="7535144" y="2561478"/>
                <a:ext cx="1424113" cy="2029079"/>
                <a:chOff x="5651357" y="2069468"/>
                <a:chExt cx="1068085" cy="1521809"/>
              </a:xfrm>
            </p:grpSpPr>
            <p:sp>
              <p:nvSpPr>
                <p:cNvPr id="19" name="ïṥḻîḓè">
                  <a:extLst>
                    <a:ext uri="{FF2B5EF4-FFF2-40B4-BE49-F238E27FC236}">
                      <a16:creationId xmlns:a16="http://schemas.microsoft.com/office/drawing/2014/main" id="{FEE594EC-9F29-4EEF-AAB0-C1AE92F8F640}"/>
                    </a:ext>
                  </a:extLst>
                </p:cNvPr>
                <p:cNvSpPr/>
                <p:nvPr/>
              </p:nvSpPr>
              <p:spPr bwMode="auto">
                <a:xfrm>
                  <a:off x="5651357" y="2069468"/>
                  <a:ext cx="1068085" cy="1521809"/>
                </a:xfrm>
                <a:custGeom>
                  <a:avLst/>
                  <a:gdLst/>
                  <a:ahLst/>
                  <a:cxnLst>
                    <a:cxn ang="0">
                      <a:pos x="758" y="272"/>
                    </a:cxn>
                    <a:cxn ang="0">
                      <a:pos x="758" y="1080"/>
                    </a:cxn>
                    <a:cxn ang="0">
                      <a:pos x="0" y="802"/>
                    </a:cxn>
                    <a:cxn ang="0">
                      <a:pos x="0" y="0"/>
                    </a:cxn>
                    <a:cxn ang="0">
                      <a:pos x="758" y="272"/>
                    </a:cxn>
                  </a:cxnLst>
                  <a:rect l="0" t="0" r="r" b="b"/>
                  <a:pathLst>
                    <a:path w="758" h="1080">
                      <a:moveTo>
                        <a:pt x="758" y="272"/>
                      </a:moveTo>
                      <a:lnTo>
                        <a:pt x="758" y="1080"/>
                      </a:lnTo>
                      <a:lnTo>
                        <a:pt x="0" y="802"/>
                      </a:lnTo>
                      <a:lnTo>
                        <a:pt x="0" y="0"/>
                      </a:lnTo>
                      <a:lnTo>
                        <a:pt x="758" y="272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9525">
                  <a:noFill/>
                  <a:round/>
                </a:ln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/>
                </a:p>
              </p:txBody>
            </p:sp>
            <p:sp>
              <p:nvSpPr>
                <p:cNvPr id="20" name="iṧ1íďé">
                  <a:extLst>
                    <a:ext uri="{FF2B5EF4-FFF2-40B4-BE49-F238E27FC236}">
                      <a16:creationId xmlns:a16="http://schemas.microsoft.com/office/drawing/2014/main" id="{1C979296-ED0B-402A-A730-DDA9E2022747}"/>
                    </a:ext>
                  </a:extLst>
                </p:cNvPr>
                <p:cNvSpPr/>
                <p:nvPr/>
              </p:nvSpPr>
              <p:spPr bwMode="auto">
                <a:xfrm rot="1093960">
                  <a:off x="5957887" y="2661406"/>
                  <a:ext cx="380667" cy="353081"/>
                </a:xfrm>
                <a:custGeom>
                  <a:avLst/>
                  <a:gdLst/>
                  <a:ahLst/>
                  <a:cxnLst>
                    <a:cxn ang="0">
                      <a:pos x="0" y="192"/>
                    </a:cxn>
                    <a:cxn ang="0">
                      <a:pos x="255" y="135"/>
                    </a:cxn>
                    <a:cxn ang="0">
                      <a:pos x="277" y="122"/>
                    </a:cxn>
                    <a:cxn ang="0">
                      <a:pos x="303" y="116"/>
                    </a:cxn>
                    <a:cxn ang="0">
                      <a:pos x="296" y="105"/>
                    </a:cxn>
                    <a:cxn ang="0">
                      <a:pos x="278" y="89"/>
                    </a:cxn>
                    <a:cxn ang="0">
                      <a:pos x="265" y="90"/>
                    </a:cxn>
                    <a:cxn ang="0">
                      <a:pos x="256" y="82"/>
                    </a:cxn>
                    <a:cxn ang="0">
                      <a:pos x="231" y="73"/>
                    </a:cxn>
                    <a:cxn ang="0">
                      <a:pos x="234" y="98"/>
                    </a:cxn>
                    <a:cxn ang="0">
                      <a:pos x="224" y="118"/>
                    </a:cxn>
                    <a:cxn ang="0">
                      <a:pos x="205" y="103"/>
                    </a:cxn>
                    <a:cxn ang="0">
                      <a:pos x="175" y="89"/>
                    </a:cxn>
                    <a:cxn ang="0">
                      <a:pos x="183" y="68"/>
                    </a:cxn>
                    <a:cxn ang="0">
                      <a:pos x="212" y="58"/>
                    </a:cxn>
                    <a:cxn ang="0">
                      <a:pos x="207" y="47"/>
                    </a:cxn>
                    <a:cxn ang="0">
                      <a:pos x="188" y="50"/>
                    </a:cxn>
                    <a:cxn ang="0">
                      <a:pos x="168" y="37"/>
                    </a:cxn>
                    <a:cxn ang="0">
                      <a:pos x="171" y="52"/>
                    </a:cxn>
                    <a:cxn ang="0">
                      <a:pos x="157" y="52"/>
                    </a:cxn>
                    <a:cxn ang="0">
                      <a:pos x="141" y="40"/>
                    </a:cxn>
                    <a:cxn ang="0">
                      <a:pos x="126" y="47"/>
                    </a:cxn>
                    <a:cxn ang="0">
                      <a:pos x="143" y="51"/>
                    </a:cxn>
                    <a:cxn ang="0">
                      <a:pos x="131" y="58"/>
                    </a:cxn>
                    <a:cxn ang="0">
                      <a:pos x="56" y="107"/>
                    </a:cxn>
                    <a:cxn ang="0">
                      <a:pos x="65" y="118"/>
                    </a:cxn>
                    <a:cxn ang="0">
                      <a:pos x="79" y="135"/>
                    </a:cxn>
                    <a:cxn ang="0">
                      <a:pos x="74" y="158"/>
                    </a:cxn>
                    <a:cxn ang="0">
                      <a:pos x="88" y="185"/>
                    </a:cxn>
                    <a:cxn ang="0">
                      <a:pos x="108" y="214"/>
                    </a:cxn>
                    <a:cxn ang="0">
                      <a:pos x="118" y="227"/>
                    </a:cxn>
                    <a:cxn ang="0">
                      <a:pos x="105" y="197"/>
                    </a:cxn>
                    <a:cxn ang="0">
                      <a:pos x="125" y="225"/>
                    </a:cxn>
                    <a:cxn ang="0">
                      <a:pos x="150" y="255"/>
                    </a:cxn>
                    <a:cxn ang="0">
                      <a:pos x="184" y="269"/>
                    </a:cxn>
                    <a:cxn ang="0">
                      <a:pos x="213" y="290"/>
                    </a:cxn>
                    <a:cxn ang="0">
                      <a:pos x="224" y="288"/>
                    </a:cxn>
                    <a:cxn ang="0">
                      <a:pos x="212" y="268"/>
                    </a:cxn>
                    <a:cxn ang="0">
                      <a:pos x="197" y="262"/>
                    </a:cxn>
                    <a:cxn ang="0">
                      <a:pos x="194" y="239"/>
                    </a:cxn>
                    <a:cxn ang="0">
                      <a:pos x="171" y="250"/>
                    </a:cxn>
                    <a:cxn ang="0">
                      <a:pos x="168" y="210"/>
                    </a:cxn>
                    <a:cxn ang="0">
                      <a:pos x="184" y="206"/>
                    </a:cxn>
                    <a:cxn ang="0">
                      <a:pos x="196" y="202"/>
                    </a:cxn>
                    <a:cxn ang="0">
                      <a:pos x="214" y="211"/>
                    </a:cxn>
                    <a:cxn ang="0">
                      <a:pos x="221" y="205"/>
                    </a:cxn>
                    <a:cxn ang="0">
                      <a:pos x="234" y="179"/>
                    </a:cxn>
                    <a:cxn ang="0">
                      <a:pos x="233" y="171"/>
                    </a:cxn>
                    <a:cxn ang="0">
                      <a:pos x="252" y="157"/>
                    </a:cxn>
                    <a:cxn ang="0">
                      <a:pos x="266" y="143"/>
                    </a:cxn>
                    <a:cxn ang="0">
                      <a:pos x="273" y="131"/>
                    </a:cxn>
                    <a:cxn ang="0">
                      <a:pos x="255" y="135"/>
                    </a:cxn>
                    <a:cxn ang="0">
                      <a:pos x="295" y="298"/>
                    </a:cxn>
                    <a:cxn ang="0">
                      <a:pos x="272" y="288"/>
                    </a:cxn>
                    <a:cxn ang="0">
                      <a:pos x="251" y="288"/>
                    </a:cxn>
                    <a:cxn ang="0">
                      <a:pos x="236" y="286"/>
                    </a:cxn>
                    <a:cxn ang="0">
                      <a:pos x="230" y="307"/>
                    </a:cxn>
                    <a:cxn ang="0">
                      <a:pos x="223" y="335"/>
                    </a:cxn>
                    <a:cxn ang="0">
                      <a:pos x="308" y="302"/>
                    </a:cxn>
                  </a:cxnLst>
                  <a:rect l="0" t="0" r="r" b="b"/>
                  <a:pathLst>
                    <a:path w="384" h="384">
                      <a:moveTo>
                        <a:pt x="384" y="192"/>
                      </a:moveTo>
                      <a:cubicBezTo>
                        <a:pt x="384" y="298"/>
                        <a:pt x="298" y="384"/>
                        <a:pt x="192" y="384"/>
                      </a:cubicBezTo>
                      <a:cubicBezTo>
                        <a:pt x="86" y="384"/>
                        <a:pt x="0" y="298"/>
                        <a:pt x="0" y="192"/>
                      </a:cubicBezTo>
                      <a:cubicBezTo>
                        <a:pt x="0" y="86"/>
                        <a:pt x="86" y="0"/>
                        <a:pt x="192" y="0"/>
                      </a:cubicBezTo>
                      <a:cubicBezTo>
                        <a:pt x="298" y="0"/>
                        <a:pt x="384" y="86"/>
                        <a:pt x="384" y="192"/>
                      </a:cubicBezTo>
                      <a:close/>
                      <a:moveTo>
                        <a:pt x="255" y="135"/>
                      </a:moveTo>
                      <a:cubicBezTo>
                        <a:pt x="256" y="135"/>
                        <a:pt x="257" y="130"/>
                        <a:pt x="258" y="129"/>
                      </a:cubicBezTo>
                      <a:cubicBezTo>
                        <a:pt x="260" y="127"/>
                        <a:pt x="262" y="126"/>
                        <a:pt x="264" y="125"/>
                      </a:cubicBezTo>
                      <a:cubicBezTo>
                        <a:pt x="268" y="124"/>
                        <a:pt x="272" y="123"/>
                        <a:pt x="277" y="122"/>
                      </a:cubicBezTo>
                      <a:cubicBezTo>
                        <a:pt x="281" y="121"/>
                        <a:pt x="286" y="121"/>
                        <a:pt x="289" y="125"/>
                      </a:cubicBezTo>
                      <a:cubicBezTo>
                        <a:pt x="289" y="124"/>
                        <a:pt x="295" y="119"/>
                        <a:pt x="295" y="119"/>
                      </a:cubicBezTo>
                      <a:cubicBezTo>
                        <a:pt x="298" y="118"/>
                        <a:pt x="301" y="118"/>
                        <a:pt x="303" y="116"/>
                      </a:cubicBezTo>
                      <a:cubicBezTo>
                        <a:pt x="303" y="115"/>
                        <a:pt x="303" y="110"/>
                        <a:pt x="303" y="110"/>
                      </a:cubicBezTo>
                      <a:cubicBezTo>
                        <a:pt x="299" y="111"/>
                        <a:pt x="298" y="107"/>
                        <a:pt x="297" y="103"/>
                      </a:cubicBezTo>
                      <a:cubicBezTo>
                        <a:pt x="297" y="104"/>
                        <a:pt x="297" y="104"/>
                        <a:pt x="296" y="105"/>
                      </a:cubicBezTo>
                      <a:cubicBezTo>
                        <a:pt x="296" y="102"/>
                        <a:pt x="291" y="104"/>
                        <a:pt x="290" y="104"/>
                      </a:cubicBezTo>
                      <a:cubicBezTo>
                        <a:pt x="284" y="102"/>
                        <a:pt x="285" y="98"/>
                        <a:pt x="283" y="94"/>
                      </a:cubicBezTo>
                      <a:cubicBezTo>
                        <a:pt x="282" y="92"/>
                        <a:pt x="279" y="91"/>
                        <a:pt x="278" y="89"/>
                      </a:cubicBezTo>
                      <a:cubicBezTo>
                        <a:pt x="277" y="87"/>
                        <a:pt x="277" y="84"/>
                        <a:pt x="274" y="84"/>
                      </a:cubicBezTo>
                      <a:cubicBezTo>
                        <a:pt x="273" y="84"/>
                        <a:pt x="270" y="89"/>
                        <a:pt x="270" y="89"/>
                      </a:cubicBezTo>
                      <a:cubicBezTo>
                        <a:pt x="267" y="88"/>
                        <a:pt x="266" y="89"/>
                        <a:pt x="265" y="90"/>
                      </a:cubicBezTo>
                      <a:cubicBezTo>
                        <a:pt x="263" y="91"/>
                        <a:pt x="262" y="91"/>
                        <a:pt x="260" y="92"/>
                      </a:cubicBezTo>
                      <a:cubicBezTo>
                        <a:pt x="265" y="90"/>
                        <a:pt x="258" y="88"/>
                        <a:pt x="256" y="88"/>
                      </a:cubicBezTo>
                      <a:cubicBezTo>
                        <a:pt x="260" y="87"/>
                        <a:pt x="258" y="83"/>
                        <a:pt x="256" y="82"/>
                      </a:cubicBezTo>
                      <a:cubicBezTo>
                        <a:pt x="256" y="82"/>
                        <a:pt x="257" y="82"/>
                        <a:pt x="257" y="82"/>
                      </a:cubicBezTo>
                      <a:cubicBezTo>
                        <a:pt x="257" y="79"/>
                        <a:pt x="250" y="77"/>
                        <a:pt x="247" y="76"/>
                      </a:cubicBezTo>
                      <a:cubicBezTo>
                        <a:pt x="245" y="74"/>
                        <a:pt x="233" y="72"/>
                        <a:pt x="231" y="73"/>
                      </a:cubicBezTo>
                      <a:cubicBezTo>
                        <a:pt x="228" y="75"/>
                        <a:pt x="231" y="80"/>
                        <a:pt x="231" y="83"/>
                      </a:cubicBezTo>
                      <a:cubicBezTo>
                        <a:pt x="232" y="86"/>
                        <a:pt x="228" y="86"/>
                        <a:pt x="228" y="89"/>
                      </a:cubicBezTo>
                      <a:cubicBezTo>
                        <a:pt x="228" y="93"/>
                        <a:pt x="236" y="92"/>
                        <a:pt x="234" y="98"/>
                      </a:cubicBezTo>
                      <a:cubicBezTo>
                        <a:pt x="233" y="102"/>
                        <a:pt x="228" y="102"/>
                        <a:pt x="226" y="105"/>
                      </a:cubicBezTo>
                      <a:cubicBezTo>
                        <a:pt x="224" y="108"/>
                        <a:pt x="227" y="112"/>
                        <a:pt x="229" y="114"/>
                      </a:cubicBezTo>
                      <a:cubicBezTo>
                        <a:pt x="231" y="115"/>
                        <a:pt x="225" y="118"/>
                        <a:pt x="224" y="118"/>
                      </a:cubicBezTo>
                      <a:cubicBezTo>
                        <a:pt x="220" y="120"/>
                        <a:pt x="217" y="114"/>
                        <a:pt x="216" y="110"/>
                      </a:cubicBezTo>
                      <a:cubicBezTo>
                        <a:pt x="215" y="108"/>
                        <a:pt x="215" y="104"/>
                        <a:pt x="212" y="103"/>
                      </a:cubicBezTo>
                      <a:cubicBezTo>
                        <a:pt x="210" y="102"/>
                        <a:pt x="206" y="102"/>
                        <a:pt x="205" y="103"/>
                      </a:cubicBezTo>
                      <a:cubicBezTo>
                        <a:pt x="203" y="99"/>
                        <a:pt x="198" y="98"/>
                        <a:pt x="194" y="97"/>
                      </a:cubicBezTo>
                      <a:cubicBezTo>
                        <a:pt x="189" y="95"/>
                        <a:pt x="185" y="95"/>
                        <a:pt x="180" y="96"/>
                      </a:cubicBezTo>
                      <a:cubicBezTo>
                        <a:pt x="181" y="95"/>
                        <a:pt x="179" y="88"/>
                        <a:pt x="175" y="89"/>
                      </a:cubicBezTo>
                      <a:cubicBezTo>
                        <a:pt x="176" y="86"/>
                        <a:pt x="176" y="84"/>
                        <a:pt x="176" y="81"/>
                      </a:cubicBezTo>
                      <a:cubicBezTo>
                        <a:pt x="177" y="79"/>
                        <a:pt x="178" y="77"/>
                        <a:pt x="179" y="75"/>
                      </a:cubicBezTo>
                      <a:cubicBezTo>
                        <a:pt x="180" y="74"/>
                        <a:pt x="185" y="69"/>
                        <a:pt x="183" y="68"/>
                      </a:cubicBezTo>
                      <a:cubicBezTo>
                        <a:pt x="188" y="69"/>
                        <a:pt x="193" y="69"/>
                        <a:pt x="196" y="66"/>
                      </a:cubicBezTo>
                      <a:cubicBezTo>
                        <a:pt x="198" y="63"/>
                        <a:pt x="199" y="60"/>
                        <a:pt x="202" y="57"/>
                      </a:cubicBezTo>
                      <a:cubicBezTo>
                        <a:pt x="205" y="53"/>
                        <a:pt x="209" y="58"/>
                        <a:pt x="212" y="58"/>
                      </a:cubicBezTo>
                      <a:cubicBezTo>
                        <a:pt x="217" y="59"/>
                        <a:pt x="217" y="53"/>
                        <a:pt x="214" y="51"/>
                      </a:cubicBezTo>
                      <a:cubicBezTo>
                        <a:pt x="218" y="51"/>
                        <a:pt x="215" y="45"/>
                        <a:pt x="213" y="44"/>
                      </a:cubicBezTo>
                      <a:cubicBezTo>
                        <a:pt x="211" y="43"/>
                        <a:pt x="202" y="46"/>
                        <a:pt x="207" y="47"/>
                      </a:cubicBezTo>
                      <a:cubicBezTo>
                        <a:pt x="206" y="47"/>
                        <a:pt x="200" y="59"/>
                        <a:pt x="196" y="53"/>
                      </a:cubicBezTo>
                      <a:cubicBezTo>
                        <a:pt x="195" y="52"/>
                        <a:pt x="195" y="47"/>
                        <a:pt x="193" y="46"/>
                      </a:cubicBezTo>
                      <a:cubicBezTo>
                        <a:pt x="190" y="46"/>
                        <a:pt x="189" y="49"/>
                        <a:pt x="188" y="50"/>
                      </a:cubicBezTo>
                      <a:cubicBezTo>
                        <a:pt x="190" y="47"/>
                        <a:pt x="181" y="45"/>
                        <a:pt x="180" y="44"/>
                      </a:cubicBezTo>
                      <a:cubicBezTo>
                        <a:pt x="183" y="42"/>
                        <a:pt x="180" y="39"/>
                        <a:pt x="178" y="38"/>
                      </a:cubicBezTo>
                      <a:cubicBezTo>
                        <a:pt x="176" y="36"/>
                        <a:pt x="169" y="35"/>
                        <a:pt x="168" y="37"/>
                      </a:cubicBezTo>
                      <a:cubicBezTo>
                        <a:pt x="163" y="43"/>
                        <a:pt x="173" y="44"/>
                        <a:pt x="175" y="45"/>
                      </a:cubicBezTo>
                      <a:cubicBezTo>
                        <a:pt x="176" y="46"/>
                        <a:pt x="179" y="48"/>
                        <a:pt x="177" y="49"/>
                      </a:cubicBezTo>
                      <a:cubicBezTo>
                        <a:pt x="176" y="50"/>
                        <a:pt x="171" y="51"/>
                        <a:pt x="171" y="52"/>
                      </a:cubicBezTo>
                      <a:cubicBezTo>
                        <a:pt x="169" y="54"/>
                        <a:pt x="172" y="57"/>
                        <a:pt x="170" y="59"/>
                      </a:cubicBezTo>
                      <a:cubicBezTo>
                        <a:pt x="168" y="57"/>
                        <a:pt x="168" y="53"/>
                        <a:pt x="166" y="50"/>
                      </a:cubicBezTo>
                      <a:cubicBezTo>
                        <a:pt x="168" y="53"/>
                        <a:pt x="157" y="52"/>
                        <a:pt x="157" y="52"/>
                      </a:cubicBezTo>
                      <a:cubicBezTo>
                        <a:pt x="154" y="52"/>
                        <a:pt x="148" y="54"/>
                        <a:pt x="145" y="50"/>
                      </a:cubicBezTo>
                      <a:cubicBezTo>
                        <a:pt x="144" y="49"/>
                        <a:pt x="144" y="44"/>
                        <a:pt x="146" y="45"/>
                      </a:cubicBezTo>
                      <a:cubicBezTo>
                        <a:pt x="144" y="43"/>
                        <a:pt x="142" y="41"/>
                        <a:pt x="141" y="40"/>
                      </a:cubicBezTo>
                      <a:cubicBezTo>
                        <a:pt x="132" y="43"/>
                        <a:pt x="125" y="47"/>
                        <a:pt x="117" y="51"/>
                      </a:cubicBezTo>
                      <a:cubicBezTo>
                        <a:pt x="118" y="51"/>
                        <a:pt x="119" y="51"/>
                        <a:pt x="120" y="50"/>
                      </a:cubicBezTo>
                      <a:cubicBezTo>
                        <a:pt x="122" y="50"/>
                        <a:pt x="124" y="48"/>
                        <a:pt x="126" y="47"/>
                      </a:cubicBezTo>
                      <a:cubicBezTo>
                        <a:pt x="128" y="46"/>
                        <a:pt x="134" y="43"/>
                        <a:pt x="136" y="46"/>
                      </a:cubicBezTo>
                      <a:cubicBezTo>
                        <a:pt x="137" y="45"/>
                        <a:pt x="137" y="45"/>
                        <a:pt x="138" y="44"/>
                      </a:cubicBezTo>
                      <a:cubicBezTo>
                        <a:pt x="139" y="46"/>
                        <a:pt x="141" y="48"/>
                        <a:pt x="143" y="51"/>
                      </a:cubicBezTo>
                      <a:cubicBezTo>
                        <a:pt x="141" y="50"/>
                        <a:pt x="137" y="50"/>
                        <a:pt x="135" y="50"/>
                      </a:cubicBezTo>
                      <a:cubicBezTo>
                        <a:pt x="133" y="51"/>
                        <a:pt x="130" y="51"/>
                        <a:pt x="130" y="53"/>
                      </a:cubicBezTo>
                      <a:cubicBezTo>
                        <a:pt x="130" y="55"/>
                        <a:pt x="131" y="57"/>
                        <a:pt x="131" y="58"/>
                      </a:cubicBezTo>
                      <a:cubicBezTo>
                        <a:pt x="128" y="56"/>
                        <a:pt x="125" y="52"/>
                        <a:pt x="121" y="51"/>
                      </a:cubicBezTo>
                      <a:cubicBezTo>
                        <a:pt x="119" y="51"/>
                        <a:pt x="117" y="51"/>
                        <a:pt x="115" y="52"/>
                      </a:cubicBezTo>
                      <a:cubicBezTo>
                        <a:pt x="91" y="65"/>
                        <a:pt x="71" y="84"/>
                        <a:pt x="56" y="107"/>
                      </a:cubicBezTo>
                      <a:cubicBezTo>
                        <a:pt x="57" y="108"/>
                        <a:pt x="58" y="109"/>
                        <a:pt x="59" y="109"/>
                      </a:cubicBezTo>
                      <a:cubicBezTo>
                        <a:pt x="62" y="110"/>
                        <a:pt x="59" y="117"/>
                        <a:pt x="64" y="113"/>
                      </a:cubicBezTo>
                      <a:cubicBezTo>
                        <a:pt x="66" y="115"/>
                        <a:pt x="66" y="116"/>
                        <a:pt x="65" y="118"/>
                      </a:cubicBezTo>
                      <a:cubicBezTo>
                        <a:pt x="65" y="118"/>
                        <a:pt x="75" y="124"/>
                        <a:pt x="76" y="125"/>
                      </a:cubicBezTo>
                      <a:cubicBezTo>
                        <a:pt x="78" y="126"/>
                        <a:pt x="80" y="128"/>
                        <a:pt x="81" y="130"/>
                      </a:cubicBezTo>
                      <a:cubicBezTo>
                        <a:pt x="82" y="132"/>
                        <a:pt x="80" y="134"/>
                        <a:pt x="79" y="135"/>
                      </a:cubicBezTo>
                      <a:cubicBezTo>
                        <a:pt x="78" y="134"/>
                        <a:pt x="75" y="130"/>
                        <a:pt x="74" y="131"/>
                      </a:cubicBezTo>
                      <a:cubicBezTo>
                        <a:pt x="73" y="133"/>
                        <a:pt x="74" y="139"/>
                        <a:pt x="77" y="139"/>
                      </a:cubicBezTo>
                      <a:cubicBezTo>
                        <a:pt x="73" y="139"/>
                        <a:pt x="75" y="155"/>
                        <a:pt x="74" y="158"/>
                      </a:cubicBezTo>
                      <a:cubicBezTo>
                        <a:pt x="74" y="158"/>
                        <a:pt x="74" y="158"/>
                        <a:pt x="74" y="158"/>
                      </a:cubicBezTo>
                      <a:cubicBezTo>
                        <a:pt x="73" y="161"/>
                        <a:pt x="76" y="173"/>
                        <a:pt x="81" y="172"/>
                      </a:cubicBezTo>
                      <a:cubicBezTo>
                        <a:pt x="78" y="172"/>
                        <a:pt x="87" y="184"/>
                        <a:pt x="88" y="185"/>
                      </a:cubicBezTo>
                      <a:cubicBezTo>
                        <a:pt x="91" y="187"/>
                        <a:pt x="95" y="188"/>
                        <a:pt x="97" y="192"/>
                      </a:cubicBezTo>
                      <a:cubicBezTo>
                        <a:pt x="100" y="195"/>
                        <a:pt x="100" y="201"/>
                        <a:pt x="103" y="203"/>
                      </a:cubicBezTo>
                      <a:cubicBezTo>
                        <a:pt x="102" y="206"/>
                        <a:pt x="108" y="210"/>
                        <a:pt x="108" y="214"/>
                      </a:cubicBezTo>
                      <a:cubicBezTo>
                        <a:pt x="108" y="214"/>
                        <a:pt x="107" y="214"/>
                        <a:pt x="107" y="215"/>
                      </a:cubicBezTo>
                      <a:cubicBezTo>
                        <a:pt x="108" y="218"/>
                        <a:pt x="113" y="218"/>
                        <a:pt x="115" y="221"/>
                      </a:cubicBezTo>
                      <a:cubicBezTo>
                        <a:pt x="116" y="223"/>
                        <a:pt x="115" y="228"/>
                        <a:pt x="118" y="227"/>
                      </a:cubicBezTo>
                      <a:cubicBezTo>
                        <a:pt x="118" y="222"/>
                        <a:pt x="115" y="216"/>
                        <a:pt x="112" y="212"/>
                      </a:cubicBezTo>
                      <a:cubicBezTo>
                        <a:pt x="110" y="209"/>
                        <a:pt x="109" y="207"/>
                        <a:pt x="108" y="204"/>
                      </a:cubicBezTo>
                      <a:cubicBezTo>
                        <a:pt x="106" y="202"/>
                        <a:pt x="106" y="199"/>
                        <a:pt x="105" y="197"/>
                      </a:cubicBezTo>
                      <a:cubicBezTo>
                        <a:pt x="106" y="197"/>
                        <a:pt x="112" y="199"/>
                        <a:pt x="111" y="200"/>
                      </a:cubicBezTo>
                      <a:cubicBezTo>
                        <a:pt x="109" y="205"/>
                        <a:pt x="119" y="214"/>
                        <a:pt x="122" y="217"/>
                      </a:cubicBezTo>
                      <a:cubicBezTo>
                        <a:pt x="123" y="218"/>
                        <a:pt x="128" y="225"/>
                        <a:pt x="125" y="225"/>
                      </a:cubicBezTo>
                      <a:cubicBezTo>
                        <a:pt x="129" y="225"/>
                        <a:pt x="133" y="230"/>
                        <a:pt x="135" y="233"/>
                      </a:cubicBezTo>
                      <a:cubicBezTo>
                        <a:pt x="137" y="236"/>
                        <a:pt x="136" y="241"/>
                        <a:pt x="138" y="245"/>
                      </a:cubicBezTo>
                      <a:cubicBezTo>
                        <a:pt x="139" y="250"/>
                        <a:pt x="146" y="252"/>
                        <a:pt x="150" y="255"/>
                      </a:cubicBezTo>
                      <a:cubicBezTo>
                        <a:pt x="154" y="256"/>
                        <a:pt x="157" y="259"/>
                        <a:pt x="160" y="260"/>
                      </a:cubicBezTo>
                      <a:cubicBezTo>
                        <a:pt x="166" y="262"/>
                        <a:pt x="167" y="260"/>
                        <a:pt x="171" y="260"/>
                      </a:cubicBezTo>
                      <a:cubicBezTo>
                        <a:pt x="178" y="259"/>
                        <a:pt x="179" y="266"/>
                        <a:pt x="184" y="269"/>
                      </a:cubicBezTo>
                      <a:cubicBezTo>
                        <a:pt x="187" y="270"/>
                        <a:pt x="194" y="273"/>
                        <a:pt x="198" y="271"/>
                      </a:cubicBezTo>
                      <a:cubicBezTo>
                        <a:pt x="196" y="272"/>
                        <a:pt x="203" y="282"/>
                        <a:pt x="204" y="283"/>
                      </a:cubicBezTo>
                      <a:cubicBezTo>
                        <a:pt x="206" y="286"/>
                        <a:pt x="210" y="287"/>
                        <a:pt x="213" y="290"/>
                      </a:cubicBezTo>
                      <a:cubicBezTo>
                        <a:pt x="213" y="290"/>
                        <a:pt x="214" y="289"/>
                        <a:pt x="214" y="288"/>
                      </a:cubicBezTo>
                      <a:cubicBezTo>
                        <a:pt x="213" y="291"/>
                        <a:pt x="218" y="296"/>
                        <a:pt x="221" y="296"/>
                      </a:cubicBezTo>
                      <a:cubicBezTo>
                        <a:pt x="223" y="295"/>
                        <a:pt x="224" y="290"/>
                        <a:pt x="224" y="288"/>
                      </a:cubicBezTo>
                      <a:cubicBezTo>
                        <a:pt x="219" y="290"/>
                        <a:pt x="215" y="288"/>
                        <a:pt x="212" y="283"/>
                      </a:cubicBezTo>
                      <a:cubicBezTo>
                        <a:pt x="211" y="282"/>
                        <a:pt x="207" y="275"/>
                        <a:pt x="211" y="275"/>
                      </a:cubicBezTo>
                      <a:cubicBezTo>
                        <a:pt x="216" y="275"/>
                        <a:pt x="212" y="271"/>
                        <a:pt x="212" y="268"/>
                      </a:cubicBezTo>
                      <a:cubicBezTo>
                        <a:pt x="211" y="264"/>
                        <a:pt x="208" y="262"/>
                        <a:pt x="206" y="259"/>
                      </a:cubicBezTo>
                      <a:cubicBezTo>
                        <a:pt x="205" y="262"/>
                        <a:pt x="200" y="261"/>
                        <a:pt x="198" y="259"/>
                      </a:cubicBezTo>
                      <a:cubicBezTo>
                        <a:pt x="198" y="259"/>
                        <a:pt x="197" y="261"/>
                        <a:pt x="197" y="262"/>
                      </a:cubicBezTo>
                      <a:cubicBezTo>
                        <a:pt x="196" y="262"/>
                        <a:pt x="195" y="262"/>
                        <a:pt x="194" y="261"/>
                      </a:cubicBezTo>
                      <a:cubicBezTo>
                        <a:pt x="194" y="258"/>
                        <a:pt x="194" y="255"/>
                        <a:pt x="195" y="251"/>
                      </a:cubicBezTo>
                      <a:cubicBezTo>
                        <a:pt x="196" y="247"/>
                        <a:pt x="205" y="238"/>
                        <a:pt x="194" y="239"/>
                      </a:cubicBezTo>
                      <a:cubicBezTo>
                        <a:pt x="190" y="239"/>
                        <a:pt x="188" y="240"/>
                        <a:pt x="187" y="244"/>
                      </a:cubicBezTo>
                      <a:cubicBezTo>
                        <a:pt x="186" y="247"/>
                        <a:pt x="186" y="249"/>
                        <a:pt x="183" y="251"/>
                      </a:cubicBezTo>
                      <a:cubicBezTo>
                        <a:pt x="181" y="252"/>
                        <a:pt x="173" y="251"/>
                        <a:pt x="171" y="250"/>
                      </a:cubicBezTo>
                      <a:cubicBezTo>
                        <a:pt x="166" y="247"/>
                        <a:pt x="163" y="239"/>
                        <a:pt x="163" y="234"/>
                      </a:cubicBezTo>
                      <a:cubicBezTo>
                        <a:pt x="163" y="227"/>
                        <a:pt x="166" y="221"/>
                        <a:pt x="163" y="215"/>
                      </a:cubicBezTo>
                      <a:cubicBezTo>
                        <a:pt x="164" y="213"/>
                        <a:pt x="166" y="211"/>
                        <a:pt x="168" y="210"/>
                      </a:cubicBezTo>
                      <a:cubicBezTo>
                        <a:pt x="169" y="209"/>
                        <a:pt x="171" y="210"/>
                        <a:pt x="172" y="207"/>
                      </a:cubicBezTo>
                      <a:cubicBezTo>
                        <a:pt x="171" y="207"/>
                        <a:pt x="170" y="206"/>
                        <a:pt x="170" y="206"/>
                      </a:cubicBezTo>
                      <a:cubicBezTo>
                        <a:pt x="173" y="208"/>
                        <a:pt x="180" y="203"/>
                        <a:pt x="184" y="206"/>
                      </a:cubicBezTo>
                      <a:cubicBezTo>
                        <a:pt x="186" y="207"/>
                        <a:pt x="188" y="208"/>
                        <a:pt x="189" y="205"/>
                      </a:cubicBezTo>
                      <a:cubicBezTo>
                        <a:pt x="189" y="205"/>
                        <a:pt x="187" y="202"/>
                        <a:pt x="188" y="200"/>
                      </a:cubicBezTo>
                      <a:cubicBezTo>
                        <a:pt x="189" y="204"/>
                        <a:pt x="192" y="205"/>
                        <a:pt x="196" y="202"/>
                      </a:cubicBezTo>
                      <a:cubicBezTo>
                        <a:pt x="197" y="203"/>
                        <a:pt x="201" y="203"/>
                        <a:pt x="204" y="204"/>
                      </a:cubicBezTo>
                      <a:cubicBezTo>
                        <a:pt x="207" y="206"/>
                        <a:pt x="207" y="209"/>
                        <a:pt x="211" y="205"/>
                      </a:cubicBezTo>
                      <a:cubicBezTo>
                        <a:pt x="213" y="208"/>
                        <a:pt x="213" y="208"/>
                        <a:pt x="214" y="211"/>
                      </a:cubicBezTo>
                      <a:cubicBezTo>
                        <a:pt x="214" y="214"/>
                        <a:pt x="216" y="221"/>
                        <a:pt x="218" y="222"/>
                      </a:cubicBezTo>
                      <a:cubicBezTo>
                        <a:pt x="224" y="225"/>
                        <a:pt x="222" y="217"/>
                        <a:pt x="222" y="214"/>
                      </a:cubicBezTo>
                      <a:cubicBezTo>
                        <a:pt x="222" y="213"/>
                        <a:pt x="222" y="205"/>
                        <a:pt x="221" y="205"/>
                      </a:cubicBezTo>
                      <a:cubicBezTo>
                        <a:pt x="213" y="203"/>
                        <a:pt x="216" y="197"/>
                        <a:pt x="221" y="193"/>
                      </a:cubicBezTo>
                      <a:cubicBezTo>
                        <a:pt x="222" y="192"/>
                        <a:pt x="227" y="190"/>
                        <a:pt x="230" y="188"/>
                      </a:cubicBezTo>
                      <a:cubicBezTo>
                        <a:pt x="232" y="186"/>
                        <a:pt x="235" y="183"/>
                        <a:pt x="234" y="179"/>
                      </a:cubicBezTo>
                      <a:cubicBezTo>
                        <a:pt x="235" y="179"/>
                        <a:pt x="236" y="178"/>
                        <a:pt x="236" y="177"/>
                      </a:cubicBezTo>
                      <a:cubicBezTo>
                        <a:pt x="236" y="177"/>
                        <a:pt x="233" y="174"/>
                        <a:pt x="232" y="175"/>
                      </a:cubicBezTo>
                      <a:cubicBezTo>
                        <a:pt x="234" y="174"/>
                        <a:pt x="234" y="172"/>
                        <a:pt x="233" y="171"/>
                      </a:cubicBezTo>
                      <a:cubicBezTo>
                        <a:pt x="235" y="169"/>
                        <a:pt x="234" y="166"/>
                        <a:pt x="236" y="165"/>
                      </a:cubicBezTo>
                      <a:cubicBezTo>
                        <a:pt x="239" y="169"/>
                        <a:pt x="245" y="165"/>
                        <a:pt x="242" y="162"/>
                      </a:cubicBezTo>
                      <a:cubicBezTo>
                        <a:pt x="244" y="158"/>
                        <a:pt x="250" y="160"/>
                        <a:pt x="252" y="157"/>
                      </a:cubicBezTo>
                      <a:cubicBezTo>
                        <a:pt x="255" y="158"/>
                        <a:pt x="253" y="153"/>
                        <a:pt x="255" y="150"/>
                      </a:cubicBezTo>
                      <a:cubicBezTo>
                        <a:pt x="256" y="148"/>
                        <a:pt x="259" y="148"/>
                        <a:pt x="262" y="147"/>
                      </a:cubicBezTo>
                      <a:cubicBezTo>
                        <a:pt x="262" y="147"/>
                        <a:pt x="268" y="143"/>
                        <a:pt x="266" y="143"/>
                      </a:cubicBezTo>
                      <a:cubicBezTo>
                        <a:pt x="270" y="144"/>
                        <a:pt x="279" y="139"/>
                        <a:pt x="272" y="135"/>
                      </a:cubicBezTo>
                      <a:cubicBezTo>
                        <a:pt x="273" y="133"/>
                        <a:pt x="270" y="132"/>
                        <a:pt x="268" y="132"/>
                      </a:cubicBezTo>
                      <a:cubicBezTo>
                        <a:pt x="269" y="131"/>
                        <a:pt x="272" y="132"/>
                        <a:pt x="273" y="131"/>
                      </a:cubicBezTo>
                      <a:cubicBezTo>
                        <a:pt x="276" y="129"/>
                        <a:pt x="274" y="128"/>
                        <a:pt x="271" y="127"/>
                      </a:cubicBezTo>
                      <a:cubicBezTo>
                        <a:pt x="268" y="126"/>
                        <a:pt x="263" y="128"/>
                        <a:pt x="261" y="130"/>
                      </a:cubicBezTo>
                      <a:cubicBezTo>
                        <a:pt x="259" y="132"/>
                        <a:pt x="257" y="134"/>
                        <a:pt x="255" y="135"/>
                      </a:cubicBezTo>
                      <a:close/>
                      <a:moveTo>
                        <a:pt x="308" y="302"/>
                      </a:moveTo>
                      <a:cubicBezTo>
                        <a:pt x="306" y="301"/>
                        <a:pt x="303" y="301"/>
                        <a:pt x="301" y="300"/>
                      </a:cubicBezTo>
                      <a:cubicBezTo>
                        <a:pt x="299" y="300"/>
                        <a:pt x="298" y="299"/>
                        <a:pt x="295" y="298"/>
                      </a:cubicBezTo>
                      <a:cubicBezTo>
                        <a:pt x="296" y="293"/>
                        <a:pt x="290" y="292"/>
                        <a:pt x="287" y="289"/>
                      </a:cubicBezTo>
                      <a:cubicBezTo>
                        <a:pt x="284" y="287"/>
                        <a:pt x="282" y="284"/>
                        <a:pt x="277" y="285"/>
                      </a:cubicBezTo>
                      <a:cubicBezTo>
                        <a:pt x="276" y="285"/>
                        <a:pt x="271" y="287"/>
                        <a:pt x="272" y="288"/>
                      </a:cubicBezTo>
                      <a:cubicBezTo>
                        <a:pt x="269" y="285"/>
                        <a:pt x="268" y="284"/>
                        <a:pt x="263" y="282"/>
                      </a:cubicBezTo>
                      <a:cubicBezTo>
                        <a:pt x="259" y="281"/>
                        <a:pt x="257" y="276"/>
                        <a:pt x="253" y="281"/>
                      </a:cubicBezTo>
                      <a:cubicBezTo>
                        <a:pt x="251" y="283"/>
                        <a:pt x="252" y="286"/>
                        <a:pt x="251" y="288"/>
                      </a:cubicBezTo>
                      <a:cubicBezTo>
                        <a:pt x="247" y="285"/>
                        <a:pt x="254" y="282"/>
                        <a:pt x="251" y="279"/>
                      </a:cubicBezTo>
                      <a:cubicBezTo>
                        <a:pt x="248" y="275"/>
                        <a:pt x="243" y="281"/>
                        <a:pt x="240" y="282"/>
                      </a:cubicBezTo>
                      <a:cubicBezTo>
                        <a:pt x="239" y="284"/>
                        <a:pt x="237" y="284"/>
                        <a:pt x="236" y="286"/>
                      </a:cubicBezTo>
                      <a:cubicBezTo>
                        <a:pt x="235" y="287"/>
                        <a:pt x="234" y="290"/>
                        <a:pt x="233" y="291"/>
                      </a:cubicBezTo>
                      <a:cubicBezTo>
                        <a:pt x="233" y="289"/>
                        <a:pt x="228" y="290"/>
                        <a:pt x="228" y="288"/>
                      </a:cubicBezTo>
                      <a:cubicBezTo>
                        <a:pt x="229" y="294"/>
                        <a:pt x="229" y="301"/>
                        <a:pt x="230" y="307"/>
                      </a:cubicBezTo>
                      <a:cubicBezTo>
                        <a:pt x="231" y="310"/>
                        <a:pt x="230" y="316"/>
                        <a:pt x="227" y="319"/>
                      </a:cubicBezTo>
                      <a:cubicBezTo>
                        <a:pt x="224" y="321"/>
                        <a:pt x="221" y="324"/>
                        <a:pt x="220" y="329"/>
                      </a:cubicBezTo>
                      <a:cubicBezTo>
                        <a:pt x="220" y="332"/>
                        <a:pt x="220" y="334"/>
                        <a:pt x="223" y="335"/>
                      </a:cubicBezTo>
                      <a:cubicBezTo>
                        <a:pt x="223" y="339"/>
                        <a:pt x="219" y="342"/>
                        <a:pt x="219" y="346"/>
                      </a:cubicBezTo>
                      <a:cubicBezTo>
                        <a:pt x="219" y="346"/>
                        <a:pt x="220" y="348"/>
                        <a:pt x="220" y="350"/>
                      </a:cubicBezTo>
                      <a:cubicBezTo>
                        <a:pt x="254" y="344"/>
                        <a:pt x="285" y="327"/>
                        <a:pt x="308" y="3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</a:ln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/>
                </a:p>
              </p:txBody>
            </p:sp>
          </p:grpSp>
          <p:sp>
            <p:nvSpPr>
              <p:cNvPr id="13" name="íṣļïḋè">
                <a:extLst>
                  <a:ext uri="{FF2B5EF4-FFF2-40B4-BE49-F238E27FC236}">
                    <a16:creationId xmlns:a16="http://schemas.microsoft.com/office/drawing/2014/main" id="{46F1ACFE-057C-4B2B-B0DA-2F3022BE4642}"/>
                  </a:ext>
                </a:extLst>
              </p:cNvPr>
              <p:cNvSpPr/>
              <p:nvPr/>
            </p:nvSpPr>
            <p:spPr>
              <a:xfrm>
                <a:off x="719667" y="3399711"/>
                <a:ext cx="2513077" cy="1190845"/>
              </a:xfrm>
              <a:prstGeom prst="rect">
                <a:avLst/>
              </a:prstGeom>
            </p:spPr>
            <p:txBody>
              <a:bodyPr wrap="none" lIns="144000" tIns="0" rIns="144000" bIns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zh-CN" sz="2400" b="1" dirty="0">
                    <a:solidFill>
                      <a:schemeClr val="accent1"/>
                    </a:solidFill>
                  </a:rPr>
                  <a:t>Language-related </a:t>
                </a:r>
              </a:p>
              <a:p>
                <a:pPr algn="r"/>
                <a:r>
                  <a:rPr lang="en-US" altLang="zh-CN" sz="2400" b="1" dirty="0">
                    <a:solidFill>
                      <a:schemeClr val="accent1"/>
                    </a:solidFill>
                  </a:rPr>
                  <a:t>objectives</a:t>
                </a:r>
              </a:p>
            </p:txBody>
          </p:sp>
          <p:sp>
            <p:nvSpPr>
              <p:cNvPr id="14" name="íśļíḍe">
                <a:extLst>
                  <a:ext uri="{FF2B5EF4-FFF2-40B4-BE49-F238E27FC236}">
                    <a16:creationId xmlns:a16="http://schemas.microsoft.com/office/drawing/2014/main" id="{EF08175C-1940-42D8-A7F5-20A0B8356BBB}"/>
                  </a:ext>
                </a:extLst>
              </p:cNvPr>
              <p:cNvSpPr/>
              <p:nvPr/>
            </p:nvSpPr>
            <p:spPr>
              <a:xfrm>
                <a:off x="8976166" y="3422262"/>
                <a:ext cx="2515608" cy="902485"/>
              </a:xfrm>
              <a:prstGeom prst="rect">
                <a:avLst/>
              </a:prstGeom>
            </p:spPr>
            <p:txBody>
              <a:bodyPr wrap="none" lIns="144000" tIns="0" rIns="144000" bIns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400" b="1" dirty="0">
                    <a:solidFill>
                      <a:schemeClr val="accent4"/>
                    </a:solidFill>
                  </a:rPr>
                  <a:t>Educational </a:t>
                </a:r>
              </a:p>
              <a:p>
                <a:r>
                  <a:rPr lang="en-US" altLang="zh-CN" sz="2400" b="1" dirty="0">
                    <a:solidFill>
                      <a:schemeClr val="accent4"/>
                    </a:solidFill>
                  </a:rPr>
                  <a:t>objectives</a:t>
                </a:r>
              </a:p>
            </p:txBody>
          </p:sp>
          <p:sp>
            <p:nvSpPr>
              <p:cNvPr id="15" name="îS1iḓè">
                <a:extLst>
                  <a:ext uri="{FF2B5EF4-FFF2-40B4-BE49-F238E27FC236}">
                    <a16:creationId xmlns:a16="http://schemas.microsoft.com/office/drawing/2014/main" id="{3DB1E3EA-9F3E-4030-B45E-0D230D6896FD}"/>
                  </a:ext>
                </a:extLst>
              </p:cNvPr>
              <p:cNvSpPr/>
              <p:nvPr/>
            </p:nvSpPr>
            <p:spPr>
              <a:xfrm>
                <a:off x="4580415" y="2113928"/>
                <a:ext cx="3034927" cy="228622"/>
              </a:xfrm>
              <a:prstGeom prst="rect">
                <a:avLst/>
              </a:prstGeom>
            </p:spPr>
            <p:txBody>
              <a:bodyPr wrap="none" lIns="0" tIns="0" rIns="0" bIns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2400" b="1" dirty="0">
                    <a:solidFill>
                      <a:schemeClr val="accent3"/>
                    </a:solidFill>
                  </a:rPr>
                  <a:t>Project:</a:t>
                </a:r>
              </a:p>
            </p:txBody>
          </p:sp>
          <p:grpSp>
            <p:nvGrpSpPr>
              <p:cNvPr id="16" name="išļïḍé">
                <a:extLst>
                  <a:ext uri="{FF2B5EF4-FFF2-40B4-BE49-F238E27FC236}">
                    <a16:creationId xmlns:a16="http://schemas.microsoft.com/office/drawing/2014/main" id="{357D81CA-4845-4FF7-B54F-212131365C8E}"/>
                  </a:ext>
                </a:extLst>
              </p:cNvPr>
              <p:cNvGrpSpPr/>
              <p:nvPr/>
            </p:nvGrpSpPr>
            <p:grpSpPr>
              <a:xfrm>
                <a:off x="3232744" y="2555842"/>
                <a:ext cx="1429749" cy="2034715"/>
                <a:chOff x="2424558" y="2065241"/>
                <a:chExt cx="1072312" cy="1526036"/>
              </a:xfrm>
            </p:grpSpPr>
            <p:sp>
              <p:nvSpPr>
                <p:cNvPr id="17" name="îSļïḓé">
                  <a:extLst>
                    <a:ext uri="{FF2B5EF4-FFF2-40B4-BE49-F238E27FC236}">
                      <a16:creationId xmlns:a16="http://schemas.microsoft.com/office/drawing/2014/main" id="{B09648C6-C319-448E-A515-1BBED718AE32}"/>
                    </a:ext>
                  </a:extLst>
                </p:cNvPr>
                <p:cNvSpPr/>
                <p:nvPr/>
              </p:nvSpPr>
              <p:spPr bwMode="auto">
                <a:xfrm>
                  <a:off x="2424558" y="2065241"/>
                  <a:ext cx="1072312" cy="1526036"/>
                </a:xfrm>
                <a:custGeom>
                  <a:avLst/>
                  <a:gdLst/>
                  <a:ahLst/>
                  <a:cxnLst>
                    <a:cxn ang="0">
                      <a:pos x="0" y="1083"/>
                    </a:cxn>
                    <a:cxn ang="0">
                      <a:pos x="0" y="1083"/>
                    </a:cxn>
                    <a:cxn ang="0">
                      <a:pos x="0" y="278"/>
                    </a:cxn>
                    <a:cxn ang="0">
                      <a:pos x="761" y="0"/>
                    </a:cxn>
                    <a:cxn ang="0">
                      <a:pos x="761" y="802"/>
                    </a:cxn>
                    <a:cxn ang="0">
                      <a:pos x="0" y="1083"/>
                    </a:cxn>
                  </a:cxnLst>
                  <a:rect l="0" t="0" r="r" b="b"/>
                  <a:pathLst>
                    <a:path w="761" h="1083">
                      <a:moveTo>
                        <a:pt x="0" y="1083"/>
                      </a:moveTo>
                      <a:lnTo>
                        <a:pt x="0" y="1083"/>
                      </a:lnTo>
                      <a:lnTo>
                        <a:pt x="0" y="278"/>
                      </a:lnTo>
                      <a:lnTo>
                        <a:pt x="761" y="0"/>
                      </a:lnTo>
                      <a:lnTo>
                        <a:pt x="761" y="802"/>
                      </a:lnTo>
                      <a:lnTo>
                        <a:pt x="0" y="1083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</a:ln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/>
                </a:p>
              </p:txBody>
            </p:sp>
            <p:sp>
              <p:nvSpPr>
                <p:cNvPr id="18" name="ïṧḻiďè">
                  <a:extLst>
                    <a:ext uri="{FF2B5EF4-FFF2-40B4-BE49-F238E27FC236}">
                      <a16:creationId xmlns:a16="http://schemas.microsoft.com/office/drawing/2014/main" id="{D38BB715-7E3E-4A91-96F5-F855178A1901}"/>
                    </a:ext>
                  </a:extLst>
                </p:cNvPr>
                <p:cNvSpPr/>
                <p:nvPr/>
              </p:nvSpPr>
              <p:spPr bwMode="auto">
                <a:xfrm>
                  <a:off x="2762393" y="2623151"/>
                  <a:ext cx="447459" cy="413975"/>
                </a:xfrm>
                <a:custGeom>
                  <a:avLst/>
                  <a:gdLst/>
                  <a:ahLst/>
                  <a:cxnLst>
                    <a:cxn ang="0">
                      <a:pos x="39" y="36"/>
                    </a:cxn>
                    <a:cxn ang="0">
                      <a:pos x="41" y="44"/>
                    </a:cxn>
                    <a:cxn ang="0">
                      <a:pos x="35" y="50"/>
                    </a:cxn>
                    <a:cxn ang="0">
                      <a:pos x="27" y="53"/>
                    </a:cxn>
                    <a:cxn ang="0">
                      <a:pos x="18" y="53"/>
                    </a:cxn>
                    <a:cxn ang="0">
                      <a:pos x="11" y="50"/>
                    </a:cxn>
                    <a:cxn ang="0">
                      <a:pos x="4" y="44"/>
                    </a:cxn>
                    <a:cxn ang="0">
                      <a:pos x="6" y="36"/>
                    </a:cxn>
                    <a:cxn ang="0">
                      <a:pos x="0" y="28"/>
                    </a:cxn>
                    <a:cxn ang="0">
                      <a:pos x="7" y="23"/>
                    </a:cxn>
                    <a:cxn ang="0">
                      <a:pos x="4" y="18"/>
                    </a:cxn>
                    <a:cxn ang="0">
                      <a:pos x="15" y="16"/>
                    </a:cxn>
                    <a:cxn ang="0">
                      <a:pos x="19" y="8"/>
                    </a:cxn>
                    <a:cxn ang="0">
                      <a:pos x="28" y="15"/>
                    </a:cxn>
                    <a:cxn ang="0">
                      <a:pos x="35" y="12"/>
                    </a:cxn>
                    <a:cxn ang="0">
                      <a:pos x="41" y="19"/>
                    </a:cxn>
                    <a:cxn ang="0">
                      <a:pos x="45" y="27"/>
                    </a:cxn>
                    <a:cxn ang="0">
                      <a:pos x="23" y="22"/>
                    </a:cxn>
                    <a:cxn ang="0">
                      <a:pos x="32" y="31"/>
                    </a:cxn>
                    <a:cxn ang="0">
                      <a:pos x="63" y="16"/>
                    </a:cxn>
                    <a:cxn ang="0">
                      <a:pos x="64" y="24"/>
                    </a:cxn>
                    <a:cxn ang="0">
                      <a:pos x="55" y="22"/>
                    </a:cxn>
                    <a:cxn ang="0">
                      <a:pos x="46" y="24"/>
                    </a:cxn>
                    <a:cxn ang="0">
                      <a:pos x="46" y="16"/>
                    </a:cxn>
                    <a:cxn ang="0">
                      <a:pos x="46" y="9"/>
                    </a:cxn>
                    <a:cxn ang="0">
                      <a:pos x="46" y="2"/>
                    </a:cxn>
                    <a:cxn ang="0">
                      <a:pos x="55" y="4"/>
                    </a:cxn>
                    <a:cxn ang="0">
                      <a:pos x="59" y="0"/>
                    </a:cxn>
                    <a:cxn ang="0">
                      <a:pos x="62" y="7"/>
                    </a:cxn>
                    <a:cxn ang="0">
                      <a:pos x="68" y="15"/>
                    </a:cxn>
                    <a:cxn ang="0">
                      <a:pos x="62" y="55"/>
                    </a:cxn>
                    <a:cxn ang="0">
                      <a:pos x="59" y="63"/>
                    </a:cxn>
                    <a:cxn ang="0">
                      <a:pos x="54" y="59"/>
                    </a:cxn>
                    <a:cxn ang="0">
                      <a:pos x="45" y="60"/>
                    </a:cxn>
                    <a:cxn ang="0">
                      <a:pos x="41" y="52"/>
                    </a:cxn>
                    <a:cxn ang="0">
                      <a:pos x="47" y="44"/>
                    </a:cxn>
                    <a:cxn ang="0">
                      <a:pos x="50" y="36"/>
                    </a:cxn>
                    <a:cxn ang="0">
                      <a:pos x="56" y="40"/>
                    </a:cxn>
                    <a:cxn ang="0">
                      <a:pos x="64" y="39"/>
                    </a:cxn>
                    <a:cxn ang="0">
                      <a:pos x="63" y="46"/>
                    </a:cxn>
                    <a:cxn ang="0">
                      <a:pos x="55" y="8"/>
                    </a:cxn>
                    <a:cxn ang="0">
                      <a:pos x="59" y="13"/>
                    </a:cxn>
                    <a:cxn ang="0">
                      <a:pos x="50" y="49"/>
                    </a:cxn>
                    <a:cxn ang="0">
                      <a:pos x="55" y="45"/>
                    </a:cxn>
                  </a:cxnLst>
                  <a:rect l="0" t="0" r="r" b="b"/>
                  <a:pathLst>
                    <a:path w="68" h="63">
                      <a:moveTo>
                        <a:pt x="45" y="35"/>
                      </a:moveTo>
                      <a:cubicBezTo>
                        <a:pt x="45" y="35"/>
                        <a:pt x="45" y="36"/>
                        <a:pt x="45" y="36"/>
                      </a:cubicBezTo>
                      <a:cubicBezTo>
                        <a:pt x="39" y="36"/>
                        <a:pt x="39" y="36"/>
                        <a:pt x="39" y="36"/>
                      </a:cubicBezTo>
                      <a:cubicBezTo>
                        <a:pt x="39" y="37"/>
                        <a:pt x="38" y="38"/>
                        <a:pt x="38" y="39"/>
                      </a:cubicBezTo>
                      <a:cubicBezTo>
                        <a:pt x="39" y="41"/>
                        <a:pt x="40" y="42"/>
                        <a:pt x="41" y="43"/>
                      </a:cubicBezTo>
                      <a:cubicBezTo>
                        <a:pt x="41" y="43"/>
                        <a:pt x="41" y="44"/>
                        <a:pt x="41" y="44"/>
                      </a:cubicBezTo>
                      <a:cubicBezTo>
                        <a:pt x="41" y="44"/>
                        <a:pt x="41" y="44"/>
                        <a:pt x="41" y="45"/>
                      </a:cubicBezTo>
                      <a:cubicBezTo>
                        <a:pt x="40" y="46"/>
                        <a:pt x="36" y="50"/>
                        <a:pt x="35" y="50"/>
                      </a:cubicBezTo>
                      <a:cubicBezTo>
                        <a:pt x="35" y="50"/>
                        <a:pt x="35" y="50"/>
                        <a:pt x="35" y="50"/>
                      </a:cubicBezTo>
                      <a:cubicBezTo>
                        <a:pt x="31" y="47"/>
                        <a:pt x="31" y="47"/>
                        <a:pt x="31" y="47"/>
                      </a:cubicBezTo>
                      <a:cubicBezTo>
                        <a:pt x="30" y="47"/>
                        <a:pt x="29" y="47"/>
                        <a:pt x="28" y="48"/>
                      </a:cubicBezTo>
                      <a:cubicBezTo>
                        <a:pt x="28" y="49"/>
                        <a:pt x="27" y="51"/>
                        <a:pt x="27" y="53"/>
                      </a:cubicBezTo>
                      <a:cubicBezTo>
                        <a:pt x="27" y="54"/>
                        <a:pt x="26" y="54"/>
                        <a:pt x="26" y="54"/>
                      </a:cubicBezTo>
                      <a:cubicBezTo>
                        <a:pt x="19" y="54"/>
                        <a:pt x="19" y="54"/>
                        <a:pt x="19" y="54"/>
                      </a:cubicBezTo>
                      <a:cubicBezTo>
                        <a:pt x="19" y="54"/>
                        <a:pt x="18" y="54"/>
                        <a:pt x="18" y="53"/>
                      </a:cubicBezTo>
                      <a:cubicBezTo>
                        <a:pt x="17" y="48"/>
                        <a:pt x="17" y="48"/>
                        <a:pt x="17" y="48"/>
                      </a:cubicBezTo>
                      <a:cubicBezTo>
                        <a:pt x="16" y="47"/>
                        <a:pt x="16" y="47"/>
                        <a:pt x="15" y="47"/>
                      </a:cubicBezTo>
                      <a:cubicBezTo>
                        <a:pt x="11" y="50"/>
                        <a:pt x="11" y="50"/>
                        <a:pt x="11" y="50"/>
                      </a:cubicBezTo>
                      <a:cubicBezTo>
                        <a:pt x="10" y="50"/>
                        <a:pt x="10" y="50"/>
                        <a:pt x="10" y="50"/>
                      </a:cubicBezTo>
                      <a:cubicBezTo>
                        <a:pt x="10" y="50"/>
                        <a:pt x="9" y="50"/>
                        <a:pt x="9" y="50"/>
                      </a:cubicBezTo>
                      <a:cubicBezTo>
                        <a:pt x="8" y="49"/>
                        <a:pt x="4" y="45"/>
                        <a:pt x="4" y="44"/>
                      </a:cubicBezTo>
                      <a:cubicBezTo>
                        <a:pt x="4" y="44"/>
                        <a:pt x="4" y="44"/>
                        <a:pt x="4" y="43"/>
                      </a:cubicBezTo>
                      <a:cubicBezTo>
                        <a:pt x="5" y="42"/>
                        <a:pt x="6" y="41"/>
                        <a:pt x="7" y="39"/>
                      </a:cubicBezTo>
                      <a:cubicBezTo>
                        <a:pt x="7" y="38"/>
                        <a:pt x="6" y="37"/>
                        <a:pt x="6" y="36"/>
                      </a:cubicBezTo>
                      <a:cubicBezTo>
                        <a:pt x="1" y="35"/>
                        <a:pt x="1" y="35"/>
                        <a:pt x="1" y="35"/>
                      </a:cubicBezTo>
                      <a:cubicBezTo>
                        <a:pt x="0" y="35"/>
                        <a:pt x="0" y="35"/>
                        <a:pt x="0" y="34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27"/>
                        <a:pt x="0" y="27"/>
                        <a:pt x="1" y="27"/>
                      </a:cubicBezTo>
                      <a:cubicBezTo>
                        <a:pt x="6" y="26"/>
                        <a:pt x="6" y="26"/>
                        <a:pt x="6" y="26"/>
                      </a:cubicBezTo>
                      <a:cubicBezTo>
                        <a:pt x="6" y="25"/>
                        <a:pt x="7" y="24"/>
                        <a:pt x="7" y="23"/>
                      </a:cubicBezTo>
                      <a:cubicBezTo>
                        <a:pt x="6" y="22"/>
                        <a:pt x="5" y="20"/>
                        <a:pt x="4" y="19"/>
                      </a:cubicBezTo>
                      <a:cubicBezTo>
                        <a:pt x="4" y="19"/>
                        <a:pt x="4" y="19"/>
                        <a:pt x="4" y="18"/>
                      </a:cubicBezTo>
                      <a:cubicBezTo>
                        <a:pt x="4" y="18"/>
                        <a:pt x="4" y="18"/>
                        <a:pt x="4" y="18"/>
                      </a:cubicBezTo>
                      <a:cubicBezTo>
                        <a:pt x="5" y="17"/>
                        <a:pt x="9" y="12"/>
                        <a:pt x="10" y="12"/>
                      </a:cubicBezTo>
                      <a:cubicBezTo>
                        <a:pt x="10" y="12"/>
                        <a:pt x="10" y="12"/>
                        <a:pt x="11" y="13"/>
                      </a:cubicBezTo>
                      <a:cubicBezTo>
                        <a:pt x="15" y="16"/>
                        <a:pt x="15" y="16"/>
                        <a:pt x="15" y="16"/>
                      </a:cubicBezTo>
                      <a:cubicBezTo>
                        <a:pt x="16" y="15"/>
                        <a:pt x="16" y="15"/>
                        <a:pt x="17" y="15"/>
                      </a:cubicBezTo>
                      <a:cubicBezTo>
                        <a:pt x="18" y="13"/>
                        <a:pt x="18" y="11"/>
                        <a:pt x="18" y="9"/>
                      </a:cubicBezTo>
                      <a:cubicBezTo>
                        <a:pt x="18" y="9"/>
                        <a:pt x="19" y="8"/>
                        <a:pt x="19" y="8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26" y="8"/>
                        <a:pt x="27" y="9"/>
                        <a:pt x="27" y="9"/>
                      </a:cubicBezTo>
                      <a:cubicBezTo>
                        <a:pt x="28" y="15"/>
                        <a:pt x="28" y="15"/>
                        <a:pt x="28" y="15"/>
                      </a:cubicBezTo>
                      <a:cubicBezTo>
                        <a:pt x="29" y="15"/>
                        <a:pt x="30" y="15"/>
                        <a:pt x="31" y="16"/>
                      </a:cubicBezTo>
                      <a:cubicBezTo>
                        <a:pt x="35" y="13"/>
                        <a:pt x="35" y="13"/>
                        <a:pt x="35" y="13"/>
                      </a:cubicBezTo>
                      <a:cubicBezTo>
                        <a:pt x="35" y="12"/>
                        <a:pt x="35" y="12"/>
                        <a:pt x="35" y="12"/>
                      </a:cubicBezTo>
                      <a:cubicBezTo>
                        <a:pt x="36" y="12"/>
                        <a:pt x="36" y="12"/>
                        <a:pt x="36" y="13"/>
                      </a:cubicBezTo>
                      <a:cubicBezTo>
                        <a:pt x="37" y="13"/>
                        <a:pt x="41" y="17"/>
                        <a:pt x="41" y="18"/>
                      </a:cubicBezTo>
                      <a:cubicBezTo>
                        <a:pt x="41" y="19"/>
                        <a:pt x="41" y="19"/>
                        <a:pt x="41" y="19"/>
                      </a:cubicBezTo>
                      <a:cubicBezTo>
                        <a:pt x="40" y="20"/>
                        <a:pt x="39" y="22"/>
                        <a:pt x="38" y="23"/>
                      </a:cubicBezTo>
                      <a:cubicBezTo>
                        <a:pt x="38" y="24"/>
                        <a:pt x="39" y="25"/>
                        <a:pt x="39" y="26"/>
                      </a:cubicBezTo>
                      <a:cubicBezTo>
                        <a:pt x="45" y="27"/>
                        <a:pt x="45" y="27"/>
                        <a:pt x="45" y="27"/>
                      </a:cubicBezTo>
                      <a:cubicBezTo>
                        <a:pt x="45" y="27"/>
                        <a:pt x="45" y="27"/>
                        <a:pt x="45" y="28"/>
                      </a:cubicBezTo>
                      <a:lnTo>
                        <a:pt x="45" y="35"/>
                      </a:lnTo>
                      <a:close/>
                      <a:moveTo>
                        <a:pt x="23" y="22"/>
                      </a:moveTo>
                      <a:cubicBezTo>
                        <a:pt x="18" y="22"/>
                        <a:pt x="13" y="26"/>
                        <a:pt x="13" y="31"/>
                      </a:cubicBezTo>
                      <a:cubicBezTo>
                        <a:pt x="13" y="36"/>
                        <a:pt x="18" y="40"/>
                        <a:pt x="23" y="40"/>
                      </a:cubicBezTo>
                      <a:cubicBezTo>
                        <a:pt x="28" y="40"/>
                        <a:pt x="32" y="36"/>
                        <a:pt x="32" y="31"/>
                      </a:cubicBezTo>
                      <a:cubicBezTo>
                        <a:pt x="32" y="26"/>
                        <a:pt x="28" y="22"/>
                        <a:pt x="23" y="22"/>
                      </a:cubicBezTo>
                      <a:close/>
                      <a:moveTo>
                        <a:pt x="68" y="15"/>
                      </a:moveTo>
                      <a:cubicBezTo>
                        <a:pt x="68" y="16"/>
                        <a:pt x="64" y="16"/>
                        <a:pt x="63" y="16"/>
                      </a:cubicBezTo>
                      <a:cubicBezTo>
                        <a:pt x="63" y="17"/>
                        <a:pt x="62" y="18"/>
                        <a:pt x="62" y="18"/>
                      </a:cubicBezTo>
                      <a:cubicBezTo>
                        <a:pt x="62" y="19"/>
                        <a:pt x="64" y="23"/>
                        <a:pt x="64" y="23"/>
                      </a:cubicBezTo>
                      <a:cubicBezTo>
                        <a:pt x="64" y="23"/>
                        <a:pt x="64" y="23"/>
                        <a:pt x="64" y="24"/>
                      </a:cubicBezTo>
                      <a:cubicBezTo>
                        <a:pt x="63" y="24"/>
                        <a:pt x="59" y="26"/>
                        <a:pt x="59" y="26"/>
                      </a:cubicBezTo>
                      <a:cubicBezTo>
                        <a:pt x="59" y="26"/>
                        <a:pt x="56" y="22"/>
                        <a:pt x="56" y="22"/>
                      </a:cubicBezTo>
                      <a:cubicBezTo>
                        <a:pt x="55" y="22"/>
                        <a:pt x="55" y="22"/>
                        <a:pt x="55" y="22"/>
                      </a:cubicBezTo>
                      <a:cubicBezTo>
                        <a:pt x="54" y="22"/>
                        <a:pt x="54" y="22"/>
                        <a:pt x="54" y="22"/>
                      </a:cubicBezTo>
                      <a:cubicBezTo>
                        <a:pt x="53" y="22"/>
                        <a:pt x="50" y="26"/>
                        <a:pt x="50" y="26"/>
                      </a:cubicBezTo>
                      <a:cubicBezTo>
                        <a:pt x="50" y="26"/>
                        <a:pt x="46" y="24"/>
                        <a:pt x="46" y="24"/>
                      </a:cubicBezTo>
                      <a:cubicBezTo>
                        <a:pt x="45" y="23"/>
                        <a:pt x="45" y="23"/>
                        <a:pt x="45" y="23"/>
                      </a:cubicBezTo>
                      <a:cubicBezTo>
                        <a:pt x="45" y="23"/>
                        <a:pt x="47" y="19"/>
                        <a:pt x="47" y="18"/>
                      </a:cubicBezTo>
                      <a:cubicBezTo>
                        <a:pt x="47" y="18"/>
                        <a:pt x="46" y="17"/>
                        <a:pt x="46" y="16"/>
                      </a:cubicBezTo>
                      <a:cubicBezTo>
                        <a:pt x="45" y="16"/>
                        <a:pt x="41" y="16"/>
                        <a:pt x="41" y="15"/>
                      </a:cubicBezTo>
                      <a:cubicBezTo>
                        <a:pt x="41" y="10"/>
                        <a:pt x="41" y="10"/>
                        <a:pt x="41" y="10"/>
                      </a:cubicBezTo>
                      <a:cubicBezTo>
                        <a:pt x="41" y="10"/>
                        <a:pt x="45" y="9"/>
                        <a:pt x="46" y="9"/>
                      </a:cubicBezTo>
                      <a:cubicBezTo>
                        <a:pt x="46" y="9"/>
                        <a:pt x="47" y="8"/>
                        <a:pt x="47" y="7"/>
                      </a:cubicBezTo>
                      <a:cubicBezTo>
                        <a:pt x="47" y="7"/>
                        <a:pt x="45" y="3"/>
                        <a:pt x="45" y="2"/>
                      </a:cubicBezTo>
                      <a:cubicBezTo>
                        <a:pt x="45" y="2"/>
                        <a:pt x="45" y="2"/>
                        <a:pt x="46" y="2"/>
                      </a:cubicBezTo>
                      <a:cubicBezTo>
                        <a:pt x="46" y="2"/>
                        <a:pt x="50" y="0"/>
                        <a:pt x="50" y="0"/>
                      </a:cubicBezTo>
                      <a:cubicBezTo>
                        <a:pt x="50" y="0"/>
                        <a:pt x="53" y="3"/>
                        <a:pt x="54" y="4"/>
                      </a:cubicBezTo>
                      <a:cubicBezTo>
                        <a:pt x="54" y="4"/>
                        <a:pt x="54" y="4"/>
                        <a:pt x="55" y="4"/>
                      </a:cubicBezTo>
                      <a:cubicBezTo>
                        <a:pt x="55" y="4"/>
                        <a:pt x="55" y="4"/>
                        <a:pt x="56" y="4"/>
                      </a:cubicBezTo>
                      <a:cubicBezTo>
                        <a:pt x="57" y="2"/>
                        <a:pt x="58" y="1"/>
                        <a:pt x="59" y="0"/>
                      </a:cubicBezTo>
                      <a:cubicBezTo>
                        <a:pt x="59" y="0"/>
                        <a:pt x="59" y="0"/>
                        <a:pt x="59" y="0"/>
                      </a:cubicBezTo>
                      <a:cubicBezTo>
                        <a:pt x="59" y="0"/>
                        <a:pt x="63" y="2"/>
                        <a:pt x="64" y="2"/>
                      </a:cubicBezTo>
                      <a:cubicBezTo>
                        <a:pt x="64" y="2"/>
                        <a:pt x="64" y="2"/>
                        <a:pt x="64" y="2"/>
                      </a:cubicBezTo>
                      <a:cubicBezTo>
                        <a:pt x="64" y="3"/>
                        <a:pt x="62" y="7"/>
                        <a:pt x="62" y="7"/>
                      </a:cubicBezTo>
                      <a:cubicBezTo>
                        <a:pt x="62" y="8"/>
                        <a:pt x="63" y="9"/>
                        <a:pt x="63" y="9"/>
                      </a:cubicBezTo>
                      <a:cubicBezTo>
                        <a:pt x="64" y="9"/>
                        <a:pt x="68" y="10"/>
                        <a:pt x="68" y="10"/>
                      </a:cubicBezTo>
                      <a:lnTo>
                        <a:pt x="68" y="15"/>
                      </a:lnTo>
                      <a:close/>
                      <a:moveTo>
                        <a:pt x="68" y="52"/>
                      </a:moveTo>
                      <a:cubicBezTo>
                        <a:pt x="68" y="52"/>
                        <a:pt x="64" y="53"/>
                        <a:pt x="63" y="53"/>
                      </a:cubicBezTo>
                      <a:cubicBezTo>
                        <a:pt x="63" y="54"/>
                        <a:pt x="62" y="54"/>
                        <a:pt x="62" y="55"/>
                      </a:cubicBezTo>
                      <a:cubicBezTo>
                        <a:pt x="62" y="56"/>
                        <a:pt x="64" y="59"/>
                        <a:pt x="64" y="60"/>
                      </a:cubicBezTo>
                      <a:cubicBezTo>
                        <a:pt x="64" y="60"/>
                        <a:pt x="64" y="60"/>
                        <a:pt x="64" y="60"/>
                      </a:cubicBezTo>
                      <a:cubicBezTo>
                        <a:pt x="63" y="60"/>
                        <a:pt x="59" y="63"/>
                        <a:pt x="59" y="63"/>
                      </a:cubicBezTo>
                      <a:cubicBezTo>
                        <a:pt x="59" y="63"/>
                        <a:pt x="56" y="59"/>
                        <a:pt x="56" y="59"/>
                      </a:cubicBezTo>
                      <a:cubicBezTo>
                        <a:pt x="55" y="59"/>
                        <a:pt x="55" y="59"/>
                        <a:pt x="55" y="59"/>
                      </a:cubicBezTo>
                      <a:cubicBezTo>
                        <a:pt x="54" y="59"/>
                        <a:pt x="54" y="59"/>
                        <a:pt x="54" y="59"/>
                      </a:cubicBezTo>
                      <a:cubicBezTo>
                        <a:pt x="53" y="59"/>
                        <a:pt x="50" y="63"/>
                        <a:pt x="50" y="63"/>
                      </a:cubicBezTo>
                      <a:cubicBezTo>
                        <a:pt x="50" y="63"/>
                        <a:pt x="46" y="60"/>
                        <a:pt x="46" y="60"/>
                      </a:cubicBezTo>
                      <a:cubicBezTo>
                        <a:pt x="45" y="60"/>
                        <a:pt x="45" y="60"/>
                        <a:pt x="45" y="60"/>
                      </a:cubicBezTo>
                      <a:cubicBezTo>
                        <a:pt x="45" y="59"/>
                        <a:pt x="47" y="56"/>
                        <a:pt x="47" y="55"/>
                      </a:cubicBezTo>
                      <a:cubicBezTo>
                        <a:pt x="47" y="54"/>
                        <a:pt x="46" y="54"/>
                        <a:pt x="46" y="53"/>
                      </a:cubicBezTo>
                      <a:cubicBezTo>
                        <a:pt x="45" y="53"/>
                        <a:pt x="41" y="52"/>
                        <a:pt x="41" y="52"/>
                      </a:cubicBezTo>
                      <a:cubicBezTo>
                        <a:pt x="41" y="47"/>
                        <a:pt x="41" y="47"/>
                        <a:pt x="41" y="47"/>
                      </a:cubicBezTo>
                      <a:cubicBezTo>
                        <a:pt x="41" y="46"/>
                        <a:pt x="45" y="46"/>
                        <a:pt x="46" y="46"/>
                      </a:cubicBezTo>
                      <a:cubicBezTo>
                        <a:pt x="46" y="45"/>
                        <a:pt x="47" y="45"/>
                        <a:pt x="47" y="44"/>
                      </a:cubicBezTo>
                      <a:cubicBezTo>
                        <a:pt x="47" y="43"/>
                        <a:pt x="45" y="40"/>
                        <a:pt x="45" y="39"/>
                      </a:cubicBezTo>
                      <a:cubicBezTo>
                        <a:pt x="45" y="39"/>
                        <a:pt x="45" y="39"/>
                        <a:pt x="46" y="39"/>
                      </a:cubicBezTo>
                      <a:cubicBezTo>
                        <a:pt x="46" y="39"/>
                        <a:pt x="50" y="36"/>
                        <a:pt x="50" y="36"/>
                      </a:cubicBezTo>
                      <a:cubicBezTo>
                        <a:pt x="50" y="36"/>
                        <a:pt x="53" y="40"/>
                        <a:pt x="54" y="40"/>
                      </a:cubicBezTo>
                      <a:cubicBezTo>
                        <a:pt x="54" y="40"/>
                        <a:pt x="54" y="40"/>
                        <a:pt x="55" y="40"/>
                      </a:cubicBezTo>
                      <a:cubicBezTo>
                        <a:pt x="55" y="40"/>
                        <a:pt x="55" y="40"/>
                        <a:pt x="56" y="40"/>
                      </a:cubicBezTo>
                      <a:cubicBezTo>
                        <a:pt x="57" y="39"/>
                        <a:pt x="58" y="38"/>
                        <a:pt x="59" y="36"/>
                      </a:cubicBezTo>
                      <a:cubicBezTo>
                        <a:pt x="59" y="36"/>
                        <a:pt x="59" y="36"/>
                        <a:pt x="59" y="36"/>
                      </a:cubicBezTo>
                      <a:cubicBezTo>
                        <a:pt x="59" y="36"/>
                        <a:pt x="63" y="39"/>
                        <a:pt x="64" y="39"/>
                      </a:cubicBezTo>
                      <a:cubicBezTo>
                        <a:pt x="64" y="39"/>
                        <a:pt x="64" y="39"/>
                        <a:pt x="64" y="39"/>
                      </a:cubicBezTo>
                      <a:cubicBezTo>
                        <a:pt x="64" y="40"/>
                        <a:pt x="62" y="43"/>
                        <a:pt x="62" y="44"/>
                      </a:cubicBezTo>
                      <a:cubicBezTo>
                        <a:pt x="62" y="45"/>
                        <a:pt x="63" y="45"/>
                        <a:pt x="63" y="46"/>
                      </a:cubicBezTo>
                      <a:cubicBezTo>
                        <a:pt x="64" y="46"/>
                        <a:pt x="68" y="46"/>
                        <a:pt x="68" y="47"/>
                      </a:cubicBezTo>
                      <a:lnTo>
                        <a:pt x="68" y="52"/>
                      </a:lnTo>
                      <a:close/>
                      <a:moveTo>
                        <a:pt x="55" y="8"/>
                      </a:moveTo>
                      <a:cubicBezTo>
                        <a:pt x="52" y="8"/>
                        <a:pt x="50" y="10"/>
                        <a:pt x="50" y="13"/>
                      </a:cubicBezTo>
                      <a:cubicBezTo>
                        <a:pt x="50" y="15"/>
                        <a:pt x="52" y="17"/>
                        <a:pt x="55" y="17"/>
                      </a:cubicBezTo>
                      <a:cubicBezTo>
                        <a:pt x="57" y="17"/>
                        <a:pt x="59" y="15"/>
                        <a:pt x="59" y="13"/>
                      </a:cubicBezTo>
                      <a:cubicBezTo>
                        <a:pt x="59" y="10"/>
                        <a:pt x="57" y="8"/>
                        <a:pt x="55" y="8"/>
                      </a:cubicBezTo>
                      <a:close/>
                      <a:moveTo>
                        <a:pt x="55" y="45"/>
                      </a:moveTo>
                      <a:cubicBezTo>
                        <a:pt x="52" y="45"/>
                        <a:pt x="50" y="47"/>
                        <a:pt x="50" y="49"/>
                      </a:cubicBezTo>
                      <a:cubicBezTo>
                        <a:pt x="50" y="52"/>
                        <a:pt x="52" y="54"/>
                        <a:pt x="55" y="54"/>
                      </a:cubicBezTo>
                      <a:cubicBezTo>
                        <a:pt x="57" y="54"/>
                        <a:pt x="59" y="52"/>
                        <a:pt x="59" y="49"/>
                      </a:cubicBezTo>
                      <a:cubicBezTo>
                        <a:pt x="59" y="47"/>
                        <a:pt x="57" y="45"/>
                        <a:pt x="55" y="4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</a:ln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/>
                </a:p>
              </p:txBody>
            </p:sp>
          </p:grpSp>
        </p:grp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37E57B75-8740-471D-A0BD-870744ECF153}"/>
                </a:ext>
              </a:extLst>
            </p:cNvPr>
            <p:cNvSpPr/>
            <p:nvPr/>
          </p:nvSpPr>
          <p:spPr>
            <a:xfrm>
              <a:off x="4647291" y="2265912"/>
              <a:ext cx="3047999" cy="11664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000" dirty="0"/>
                <a:t>E-magazine: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2000" dirty="0"/>
                <a:t>Headlines of 2020, 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2000" dirty="0"/>
                <a:t>Voice of Students</a:t>
              </a:r>
            </a:p>
          </p:txBody>
        </p:sp>
        <p:pic>
          <p:nvPicPr>
            <p:cNvPr id="26" name="图片 25" descr="图片包含 游戏机&#10;&#10;描述已自动生成">
              <a:extLst>
                <a:ext uri="{FF2B5EF4-FFF2-40B4-BE49-F238E27FC236}">
                  <a16:creationId xmlns:a16="http://schemas.microsoft.com/office/drawing/2014/main" id="{AFC76030-3D05-42CE-ADF8-31A2992B0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8792" y="3633775"/>
              <a:ext cx="1016991" cy="1016991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88382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85185E-6 L 0.38646 -0.010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23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D9203D-AF6F-4B89-AA4E-B99B143E8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/>
              <a:t>Unit Objectives</a:t>
            </a:r>
            <a:endParaRPr lang="zh-CN" altLang="en-US" sz="4000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AA9F008-22C8-40BC-B6A7-DA457163FD08}"/>
              </a:ext>
            </a:extLst>
          </p:cNvPr>
          <p:cNvGrpSpPr/>
          <p:nvPr/>
        </p:nvGrpSpPr>
        <p:grpSpPr>
          <a:xfrm>
            <a:off x="5473746" y="1665524"/>
            <a:ext cx="10772107" cy="4036014"/>
            <a:chOff x="765289" y="1741021"/>
            <a:chExt cx="10772107" cy="4036014"/>
          </a:xfrm>
        </p:grpSpPr>
        <p:grpSp>
          <p:nvGrpSpPr>
            <p:cNvPr id="5" name="0bf4d226-c9b0-40ac-ba06-eecacf216051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  <a:extLst>
                <a:ext uri="{FF2B5EF4-FFF2-40B4-BE49-F238E27FC236}">
                  <a16:creationId xmlns:a16="http://schemas.microsoft.com/office/drawing/2014/main" id="{2B3ED0C9-C126-467E-ABB6-2E3B14E59E8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65289" y="1741021"/>
              <a:ext cx="10772107" cy="4036014"/>
              <a:chOff x="719667" y="2113928"/>
              <a:chExt cx="10772107" cy="4036014"/>
            </a:xfrm>
          </p:grpSpPr>
          <p:sp>
            <p:nvSpPr>
              <p:cNvPr id="6" name="isliḍè">
                <a:extLst>
                  <a:ext uri="{FF2B5EF4-FFF2-40B4-BE49-F238E27FC236}">
                    <a16:creationId xmlns:a16="http://schemas.microsoft.com/office/drawing/2014/main" id="{99928748-85D6-477C-A92D-AC4EABB1DACE}"/>
                  </a:ext>
                </a:extLst>
              </p:cNvPr>
              <p:cNvSpPr/>
              <p:nvPr/>
            </p:nvSpPr>
            <p:spPr bwMode="auto">
              <a:xfrm>
                <a:off x="3232744" y="4062621"/>
                <a:ext cx="2870771" cy="1053993"/>
              </a:xfrm>
              <a:custGeom>
                <a:avLst/>
                <a:gdLst/>
                <a:ahLst/>
                <a:cxnLst>
                  <a:cxn ang="0">
                    <a:pos x="1528" y="281"/>
                  </a:cxn>
                  <a:cxn ang="0">
                    <a:pos x="767" y="561"/>
                  </a:cxn>
                  <a:cxn ang="0">
                    <a:pos x="0" y="281"/>
                  </a:cxn>
                  <a:cxn ang="0">
                    <a:pos x="761" y="0"/>
                  </a:cxn>
                  <a:cxn ang="0">
                    <a:pos x="1528" y="281"/>
                  </a:cxn>
                </a:cxnLst>
                <a:rect l="0" t="0" r="r" b="b"/>
                <a:pathLst>
                  <a:path w="1528" h="561">
                    <a:moveTo>
                      <a:pt x="1528" y="281"/>
                    </a:moveTo>
                    <a:lnTo>
                      <a:pt x="767" y="561"/>
                    </a:lnTo>
                    <a:lnTo>
                      <a:pt x="0" y="281"/>
                    </a:lnTo>
                    <a:lnTo>
                      <a:pt x="761" y="0"/>
                    </a:lnTo>
                    <a:lnTo>
                      <a:pt x="1528" y="28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7" name="iṧļíḑé">
                <a:extLst>
                  <a:ext uri="{FF2B5EF4-FFF2-40B4-BE49-F238E27FC236}">
                    <a16:creationId xmlns:a16="http://schemas.microsoft.com/office/drawing/2014/main" id="{339947B1-825A-4C5A-9C88-8B3DA6D970FF}"/>
                  </a:ext>
                </a:extLst>
              </p:cNvPr>
              <p:cNvSpPr/>
              <p:nvPr/>
            </p:nvSpPr>
            <p:spPr bwMode="auto">
              <a:xfrm>
                <a:off x="3232744" y="5116614"/>
                <a:ext cx="2865136" cy="1033328"/>
              </a:xfrm>
              <a:custGeom>
                <a:avLst/>
                <a:gdLst/>
                <a:ahLst/>
                <a:cxnLst>
                  <a:cxn ang="0">
                    <a:pos x="761" y="550"/>
                  </a:cxn>
                  <a:cxn ang="0">
                    <a:pos x="0" y="278"/>
                  </a:cxn>
                  <a:cxn ang="0">
                    <a:pos x="767" y="0"/>
                  </a:cxn>
                  <a:cxn ang="0">
                    <a:pos x="1525" y="275"/>
                  </a:cxn>
                  <a:cxn ang="0">
                    <a:pos x="761" y="550"/>
                  </a:cxn>
                </a:cxnLst>
                <a:rect l="0" t="0" r="r" b="b"/>
                <a:pathLst>
                  <a:path w="1525" h="550">
                    <a:moveTo>
                      <a:pt x="761" y="550"/>
                    </a:moveTo>
                    <a:lnTo>
                      <a:pt x="0" y="278"/>
                    </a:lnTo>
                    <a:lnTo>
                      <a:pt x="767" y="0"/>
                    </a:lnTo>
                    <a:lnTo>
                      <a:pt x="1525" y="275"/>
                    </a:lnTo>
                    <a:lnTo>
                      <a:pt x="761" y="550"/>
                    </a:lnTo>
                    <a:close/>
                  </a:path>
                </a:pathLst>
              </a:custGeom>
              <a:solidFill>
                <a:srgbClr val="E4E4E4"/>
              </a:solidFill>
              <a:ln w="9525">
                <a:noFill/>
                <a:round/>
              </a:ln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8" name="ïṡļîḋê">
                <a:extLst>
                  <a:ext uri="{FF2B5EF4-FFF2-40B4-BE49-F238E27FC236}">
                    <a16:creationId xmlns:a16="http://schemas.microsoft.com/office/drawing/2014/main" id="{C1D801FF-19FC-47B6-88C2-D287962A500B}"/>
                  </a:ext>
                </a:extLst>
              </p:cNvPr>
              <p:cNvSpPr/>
              <p:nvPr/>
            </p:nvSpPr>
            <p:spPr bwMode="auto">
              <a:xfrm>
                <a:off x="4673767" y="4590557"/>
                <a:ext cx="2855741" cy="1042721"/>
              </a:xfrm>
              <a:custGeom>
                <a:avLst/>
                <a:gdLst/>
                <a:ahLst/>
                <a:cxnLst>
                  <a:cxn ang="0">
                    <a:pos x="758" y="555"/>
                  </a:cxn>
                  <a:cxn ang="0">
                    <a:pos x="0" y="280"/>
                  </a:cxn>
                  <a:cxn ang="0">
                    <a:pos x="761" y="0"/>
                  </a:cxn>
                  <a:cxn ang="0">
                    <a:pos x="1520" y="277"/>
                  </a:cxn>
                  <a:cxn ang="0">
                    <a:pos x="758" y="555"/>
                  </a:cxn>
                </a:cxnLst>
                <a:rect l="0" t="0" r="r" b="b"/>
                <a:pathLst>
                  <a:path w="1520" h="555">
                    <a:moveTo>
                      <a:pt x="758" y="555"/>
                    </a:moveTo>
                    <a:lnTo>
                      <a:pt x="0" y="280"/>
                    </a:lnTo>
                    <a:lnTo>
                      <a:pt x="761" y="0"/>
                    </a:lnTo>
                    <a:lnTo>
                      <a:pt x="1520" y="277"/>
                    </a:lnTo>
                    <a:lnTo>
                      <a:pt x="758" y="555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>
                <a:noFill/>
                <a:round/>
              </a:ln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9" name="isļídê">
                <a:extLst>
                  <a:ext uri="{FF2B5EF4-FFF2-40B4-BE49-F238E27FC236}">
                    <a16:creationId xmlns:a16="http://schemas.microsoft.com/office/drawing/2014/main" id="{6E8C3E0B-0BF9-411A-8DC6-94C953153230}"/>
                  </a:ext>
                </a:extLst>
              </p:cNvPr>
              <p:cNvSpPr/>
              <p:nvPr/>
            </p:nvSpPr>
            <p:spPr bwMode="auto">
              <a:xfrm>
                <a:off x="6103515" y="4068257"/>
                <a:ext cx="2855741" cy="1042721"/>
              </a:xfrm>
              <a:custGeom>
                <a:avLst/>
                <a:gdLst/>
                <a:ahLst/>
                <a:cxnLst>
                  <a:cxn ang="0">
                    <a:pos x="762" y="555"/>
                  </a:cxn>
                  <a:cxn ang="0">
                    <a:pos x="759" y="555"/>
                  </a:cxn>
                  <a:cxn ang="0">
                    <a:pos x="0" y="278"/>
                  </a:cxn>
                  <a:cxn ang="0">
                    <a:pos x="762" y="0"/>
                  </a:cxn>
                  <a:cxn ang="0">
                    <a:pos x="1520" y="278"/>
                  </a:cxn>
                  <a:cxn ang="0">
                    <a:pos x="762" y="555"/>
                  </a:cxn>
                </a:cxnLst>
                <a:rect l="0" t="0" r="r" b="b"/>
                <a:pathLst>
                  <a:path w="1520" h="555">
                    <a:moveTo>
                      <a:pt x="762" y="555"/>
                    </a:moveTo>
                    <a:lnTo>
                      <a:pt x="759" y="555"/>
                    </a:lnTo>
                    <a:lnTo>
                      <a:pt x="0" y="278"/>
                    </a:lnTo>
                    <a:lnTo>
                      <a:pt x="762" y="0"/>
                    </a:lnTo>
                    <a:lnTo>
                      <a:pt x="1520" y="278"/>
                    </a:lnTo>
                    <a:lnTo>
                      <a:pt x="762" y="555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10" name="íṧľíḓè">
                <a:extLst>
                  <a:ext uri="{FF2B5EF4-FFF2-40B4-BE49-F238E27FC236}">
                    <a16:creationId xmlns:a16="http://schemas.microsoft.com/office/drawing/2014/main" id="{36376D46-0897-4A5E-A221-4673BB25B5D5}"/>
                  </a:ext>
                </a:extLst>
              </p:cNvPr>
              <p:cNvSpPr/>
              <p:nvPr/>
            </p:nvSpPr>
            <p:spPr bwMode="auto">
              <a:xfrm>
                <a:off x="6103515" y="5110979"/>
                <a:ext cx="2855741" cy="1033328"/>
              </a:xfrm>
              <a:custGeom>
                <a:avLst/>
                <a:gdLst/>
                <a:ahLst/>
                <a:cxnLst>
                  <a:cxn ang="0">
                    <a:pos x="762" y="0"/>
                  </a:cxn>
                  <a:cxn ang="0">
                    <a:pos x="1520" y="278"/>
                  </a:cxn>
                  <a:cxn ang="0">
                    <a:pos x="742" y="550"/>
                  </a:cxn>
                  <a:cxn ang="0">
                    <a:pos x="0" y="278"/>
                  </a:cxn>
                  <a:cxn ang="0">
                    <a:pos x="0" y="275"/>
                  </a:cxn>
                  <a:cxn ang="0">
                    <a:pos x="759" y="0"/>
                  </a:cxn>
                  <a:cxn ang="0">
                    <a:pos x="762" y="0"/>
                  </a:cxn>
                </a:cxnLst>
                <a:rect l="0" t="0" r="r" b="b"/>
                <a:pathLst>
                  <a:path w="1520" h="550">
                    <a:moveTo>
                      <a:pt x="762" y="0"/>
                    </a:moveTo>
                    <a:lnTo>
                      <a:pt x="1520" y="278"/>
                    </a:lnTo>
                    <a:lnTo>
                      <a:pt x="742" y="550"/>
                    </a:lnTo>
                    <a:lnTo>
                      <a:pt x="0" y="278"/>
                    </a:lnTo>
                    <a:lnTo>
                      <a:pt x="0" y="275"/>
                    </a:lnTo>
                    <a:lnTo>
                      <a:pt x="759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E4E4E4"/>
              </a:solidFill>
              <a:ln w="9525">
                <a:noFill/>
                <a:round/>
              </a:ln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grpSp>
            <p:nvGrpSpPr>
              <p:cNvPr id="11" name="îşḻíďe">
                <a:extLst>
                  <a:ext uri="{FF2B5EF4-FFF2-40B4-BE49-F238E27FC236}">
                    <a16:creationId xmlns:a16="http://schemas.microsoft.com/office/drawing/2014/main" id="{BE9AB99D-D983-45C2-9135-E0DF4A0AF550}"/>
                  </a:ext>
                </a:extLst>
              </p:cNvPr>
              <p:cNvGrpSpPr/>
              <p:nvPr/>
            </p:nvGrpSpPr>
            <p:grpSpPr>
              <a:xfrm>
                <a:off x="5231763" y="3792077"/>
                <a:ext cx="1711567" cy="1508657"/>
                <a:chOff x="3841750" y="2522538"/>
                <a:chExt cx="1446213" cy="1274762"/>
              </a:xfrm>
            </p:grpSpPr>
            <p:sp>
              <p:nvSpPr>
                <p:cNvPr id="21" name="ï$ľiḓé">
                  <a:extLst>
                    <a:ext uri="{FF2B5EF4-FFF2-40B4-BE49-F238E27FC236}">
                      <a16:creationId xmlns:a16="http://schemas.microsoft.com/office/drawing/2014/main" id="{8C098994-4D96-4427-A9D9-3ECAECA73548}"/>
                    </a:ext>
                  </a:extLst>
                </p:cNvPr>
                <p:cNvSpPr/>
                <p:nvPr/>
              </p:nvSpPr>
              <p:spPr bwMode="auto">
                <a:xfrm>
                  <a:off x="3841750" y="2522538"/>
                  <a:ext cx="1443038" cy="517525"/>
                </a:xfrm>
                <a:custGeom>
                  <a:avLst/>
                  <a:gdLst/>
                  <a:ahLst/>
                  <a:cxnLst>
                    <a:cxn ang="0">
                      <a:pos x="0" y="159"/>
                    </a:cxn>
                    <a:cxn ang="0">
                      <a:pos x="464" y="0"/>
                    </a:cxn>
                    <a:cxn ang="0">
                      <a:pos x="909" y="159"/>
                    </a:cxn>
                    <a:cxn ang="0">
                      <a:pos x="464" y="326"/>
                    </a:cxn>
                    <a:cxn ang="0">
                      <a:pos x="0" y="159"/>
                    </a:cxn>
                  </a:cxnLst>
                  <a:rect l="0" t="0" r="r" b="b"/>
                  <a:pathLst>
                    <a:path w="909" h="326">
                      <a:moveTo>
                        <a:pt x="0" y="159"/>
                      </a:moveTo>
                      <a:lnTo>
                        <a:pt x="464" y="0"/>
                      </a:lnTo>
                      <a:lnTo>
                        <a:pt x="909" y="159"/>
                      </a:lnTo>
                      <a:lnTo>
                        <a:pt x="464" y="326"/>
                      </a:lnTo>
                      <a:lnTo>
                        <a:pt x="0" y="159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9525">
                  <a:noFill/>
                  <a:round/>
                </a:ln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/>
                </a:p>
              </p:txBody>
            </p:sp>
            <p:sp>
              <p:nvSpPr>
                <p:cNvPr id="22" name="íşļîďe">
                  <a:extLst>
                    <a:ext uri="{FF2B5EF4-FFF2-40B4-BE49-F238E27FC236}">
                      <a16:creationId xmlns:a16="http://schemas.microsoft.com/office/drawing/2014/main" id="{641919DC-B38D-4286-8897-39E34438E928}"/>
                    </a:ext>
                  </a:extLst>
                </p:cNvPr>
                <p:cNvSpPr/>
                <p:nvPr/>
              </p:nvSpPr>
              <p:spPr bwMode="auto">
                <a:xfrm>
                  <a:off x="3841750" y="2774950"/>
                  <a:ext cx="736599" cy="1022350"/>
                </a:xfrm>
                <a:custGeom>
                  <a:avLst/>
                  <a:gdLst/>
                  <a:ahLst/>
                  <a:cxnLst>
                    <a:cxn ang="0">
                      <a:pos x="0" y="479"/>
                    </a:cxn>
                    <a:cxn ang="0">
                      <a:pos x="0" y="0"/>
                    </a:cxn>
                    <a:cxn ang="0">
                      <a:pos x="464" y="167"/>
                    </a:cxn>
                    <a:cxn ang="0">
                      <a:pos x="464" y="644"/>
                    </a:cxn>
                    <a:cxn ang="0">
                      <a:pos x="0" y="479"/>
                    </a:cxn>
                  </a:cxnLst>
                  <a:rect l="0" t="0" r="r" b="b"/>
                  <a:pathLst>
                    <a:path w="464" h="644">
                      <a:moveTo>
                        <a:pt x="0" y="479"/>
                      </a:moveTo>
                      <a:lnTo>
                        <a:pt x="0" y="0"/>
                      </a:lnTo>
                      <a:lnTo>
                        <a:pt x="464" y="167"/>
                      </a:lnTo>
                      <a:lnTo>
                        <a:pt x="464" y="644"/>
                      </a:lnTo>
                      <a:lnTo>
                        <a:pt x="0" y="479"/>
                      </a:lnTo>
                      <a:close/>
                    </a:path>
                  </a:pathLst>
                </a:custGeom>
                <a:solidFill>
                  <a:schemeClr val="accent3">
                    <a:lumMod val="75000"/>
                    <a:alpha val="98000"/>
                  </a:schemeClr>
                </a:solidFill>
                <a:ln w="9525">
                  <a:noFill/>
                  <a:round/>
                </a:ln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/>
                </a:p>
              </p:txBody>
            </p:sp>
            <p:sp>
              <p:nvSpPr>
                <p:cNvPr id="23" name="ïṩļïḋe">
                  <a:extLst>
                    <a:ext uri="{FF2B5EF4-FFF2-40B4-BE49-F238E27FC236}">
                      <a16:creationId xmlns:a16="http://schemas.microsoft.com/office/drawing/2014/main" id="{0E42598D-EDB9-4764-A2E6-40E6A7655595}"/>
                    </a:ext>
                  </a:extLst>
                </p:cNvPr>
                <p:cNvSpPr/>
                <p:nvPr/>
              </p:nvSpPr>
              <p:spPr bwMode="auto">
                <a:xfrm>
                  <a:off x="4578350" y="2774950"/>
                  <a:ext cx="709613" cy="1022350"/>
                </a:xfrm>
                <a:custGeom>
                  <a:avLst/>
                  <a:gdLst/>
                  <a:ahLst/>
                  <a:cxnLst>
                    <a:cxn ang="0">
                      <a:pos x="447" y="482"/>
                    </a:cxn>
                    <a:cxn ang="0">
                      <a:pos x="445" y="482"/>
                    </a:cxn>
                    <a:cxn ang="0">
                      <a:pos x="0" y="644"/>
                    </a:cxn>
                    <a:cxn ang="0">
                      <a:pos x="0" y="167"/>
                    </a:cxn>
                    <a:cxn ang="0">
                      <a:pos x="445" y="0"/>
                    </a:cxn>
                    <a:cxn ang="0">
                      <a:pos x="447" y="482"/>
                    </a:cxn>
                  </a:cxnLst>
                  <a:rect l="0" t="0" r="r" b="b"/>
                  <a:pathLst>
                    <a:path w="447" h="644">
                      <a:moveTo>
                        <a:pt x="447" y="482"/>
                      </a:moveTo>
                      <a:lnTo>
                        <a:pt x="445" y="482"/>
                      </a:lnTo>
                      <a:lnTo>
                        <a:pt x="0" y="644"/>
                      </a:lnTo>
                      <a:lnTo>
                        <a:pt x="0" y="167"/>
                      </a:lnTo>
                      <a:lnTo>
                        <a:pt x="445" y="0"/>
                      </a:lnTo>
                      <a:lnTo>
                        <a:pt x="447" y="482"/>
                      </a:ln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 w="9525">
                  <a:noFill/>
                  <a:round/>
                </a:ln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/>
                </a:p>
              </p:txBody>
            </p:sp>
          </p:grpSp>
          <p:grpSp>
            <p:nvGrpSpPr>
              <p:cNvPr id="12" name="iśḷïḋè">
                <a:extLst>
                  <a:ext uri="{FF2B5EF4-FFF2-40B4-BE49-F238E27FC236}">
                    <a16:creationId xmlns:a16="http://schemas.microsoft.com/office/drawing/2014/main" id="{60AEB62E-C4FC-4855-A088-6CAE34594C4D}"/>
                  </a:ext>
                </a:extLst>
              </p:cNvPr>
              <p:cNvGrpSpPr/>
              <p:nvPr/>
            </p:nvGrpSpPr>
            <p:grpSpPr>
              <a:xfrm>
                <a:off x="7535144" y="2561478"/>
                <a:ext cx="1424113" cy="2029079"/>
                <a:chOff x="5651357" y="2069468"/>
                <a:chExt cx="1068085" cy="1521809"/>
              </a:xfrm>
            </p:grpSpPr>
            <p:sp>
              <p:nvSpPr>
                <p:cNvPr id="19" name="ïṥḻîḓè">
                  <a:extLst>
                    <a:ext uri="{FF2B5EF4-FFF2-40B4-BE49-F238E27FC236}">
                      <a16:creationId xmlns:a16="http://schemas.microsoft.com/office/drawing/2014/main" id="{FEE594EC-9F29-4EEF-AAB0-C1AE92F8F640}"/>
                    </a:ext>
                  </a:extLst>
                </p:cNvPr>
                <p:cNvSpPr/>
                <p:nvPr/>
              </p:nvSpPr>
              <p:spPr bwMode="auto">
                <a:xfrm>
                  <a:off x="5651357" y="2069468"/>
                  <a:ext cx="1068085" cy="1521809"/>
                </a:xfrm>
                <a:custGeom>
                  <a:avLst/>
                  <a:gdLst/>
                  <a:ahLst/>
                  <a:cxnLst>
                    <a:cxn ang="0">
                      <a:pos x="758" y="272"/>
                    </a:cxn>
                    <a:cxn ang="0">
                      <a:pos x="758" y="1080"/>
                    </a:cxn>
                    <a:cxn ang="0">
                      <a:pos x="0" y="802"/>
                    </a:cxn>
                    <a:cxn ang="0">
                      <a:pos x="0" y="0"/>
                    </a:cxn>
                    <a:cxn ang="0">
                      <a:pos x="758" y="272"/>
                    </a:cxn>
                  </a:cxnLst>
                  <a:rect l="0" t="0" r="r" b="b"/>
                  <a:pathLst>
                    <a:path w="758" h="1080">
                      <a:moveTo>
                        <a:pt x="758" y="272"/>
                      </a:moveTo>
                      <a:lnTo>
                        <a:pt x="758" y="1080"/>
                      </a:lnTo>
                      <a:lnTo>
                        <a:pt x="0" y="802"/>
                      </a:lnTo>
                      <a:lnTo>
                        <a:pt x="0" y="0"/>
                      </a:lnTo>
                      <a:lnTo>
                        <a:pt x="758" y="272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9525">
                  <a:noFill/>
                  <a:round/>
                </a:ln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/>
                </a:p>
              </p:txBody>
            </p:sp>
            <p:sp>
              <p:nvSpPr>
                <p:cNvPr id="20" name="iṧ1íďé">
                  <a:extLst>
                    <a:ext uri="{FF2B5EF4-FFF2-40B4-BE49-F238E27FC236}">
                      <a16:creationId xmlns:a16="http://schemas.microsoft.com/office/drawing/2014/main" id="{1C979296-ED0B-402A-A730-DDA9E2022747}"/>
                    </a:ext>
                  </a:extLst>
                </p:cNvPr>
                <p:cNvSpPr/>
                <p:nvPr/>
              </p:nvSpPr>
              <p:spPr bwMode="auto">
                <a:xfrm rot="1093960">
                  <a:off x="5957887" y="2661406"/>
                  <a:ext cx="380667" cy="353081"/>
                </a:xfrm>
                <a:custGeom>
                  <a:avLst/>
                  <a:gdLst/>
                  <a:ahLst/>
                  <a:cxnLst>
                    <a:cxn ang="0">
                      <a:pos x="0" y="192"/>
                    </a:cxn>
                    <a:cxn ang="0">
                      <a:pos x="255" y="135"/>
                    </a:cxn>
                    <a:cxn ang="0">
                      <a:pos x="277" y="122"/>
                    </a:cxn>
                    <a:cxn ang="0">
                      <a:pos x="303" y="116"/>
                    </a:cxn>
                    <a:cxn ang="0">
                      <a:pos x="296" y="105"/>
                    </a:cxn>
                    <a:cxn ang="0">
                      <a:pos x="278" y="89"/>
                    </a:cxn>
                    <a:cxn ang="0">
                      <a:pos x="265" y="90"/>
                    </a:cxn>
                    <a:cxn ang="0">
                      <a:pos x="256" y="82"/>
                    </a:cxn>
                    <a:cxn ang="0">
                      <a:pos x="231" y="73"/>
                    </a:cxn>
                    <a:cxn ang="0">
                      <a:pos x="234" y="98"/>
                    </a:cxn>
                    <a:cxn ang="0">
                      <a:pos x="224" y="118"/>
                    </a:cxn>
                    <a:cxn ang="0">
                      <a:pos x="205" y="103"/>
                    </a:cxn>
                    <a:cxn ang="0">
                      <a:pos x="175" y="89"/>
                    </a:cxn>
                    <a:cxn ang="0">
                      <a:pos x="183" y="68"/>
                    </a:cxn>
                    <a:cxn ang="0">
                      <a:pos x="212" y="58"/>
                    </a:cxn>
                    <a:cxn ang="0">
                      <a:pos x="207" y="47"/>
                    </a:cxn>
                    <a:cxn ang="0">
                      <a:pos x="188" y="50"/>
                    </a:cxn>
                    <a:cxn ang="0">
                      <a:pos x="168" y="37"/>
                    </a:cxn>
                    <a:cxn ang="0">
                      <a:pos x="171" y="52"/>
                    </a:cxn>
                    <a:cxn ang="0">
                      <a:pos x="157" y="52"/>
                    </a:cxn>
                    <a:cxn ang="0">
                      <a:pos x="141" y="40"/>
                    </a:cxn>
                    <a:cxn ang="0">
                      <a:pos x="126" y="47"/>
                    </a:cxn>
                    <a:cxn ang="0">
                      <a:pos x="143" y="51"/>
                    </a:cxn>
                    <a:cxn ang="0">
                      <a:pos x="131" y="58"/>
                    </a:cxn>
                    <a:cxn ang="0">
                      <a:pos x="56" y="107"/>
                    </a:cxn>
                    <a:cxn ang="0">
                      <a:pos x="65" y="118"/>
                    </a:cxn>
                    <a:cxn ang="0">
                      <a:pos x="79" y="135"/>
                    </a:cxn>
                    <a:cxn ang="0">
                      <a:pos x="74" y="158"/>
                    </a:cxn>
                    <a:cxn ang="0">
                      <a:pos x="88" y="185"/>
                    </a:cxn>
                    <a:cxn ang="0">
                      <a:pos x="108" y="214"/>
                    </a:cxn>
                    <a:cxn ang="0">
                      <a:pos x="118" y="227"/>
                    </a:cxn>
                    <a:cxn ang="0">
                      <a:pos x="105" y="197"/>
                    </a:cxn>
                    <a:cxn ang="0">
                      <a:pos x="125" y="225"/>
                    </a:cxn>
                    <a:cxn ang="0">
                      <a:pos x="150" y="255"/>
                    </a:cxn>
                    <a:cxn ang="0">
                      <a:pos x="184" y="269"/>
                    </a:cxn>
                    <a:cxn ang="0">
                      <a:pos x="213" y="290"/>
                    </a:cxn>
                    <a:cxn ang="0">
                      <a:pos x="224" y="288"/>
                    </a:cxn>
                    <a:cxn ang="0">
                      <a:pos x="212" y="268"/>
                    </a:cxn>
                    <a:cxn ang="0">
                      <a:pos x="197" y="262"/>
                    </a:cxn>
                    <a:cxn ang="0">
                      <a:pos x="194" y="239"/>
                    </a:cxn>
                    <a:cxn ang="0">
                      <a:pos x="171" y="250"/>
                    </a:cxn>
                    <a:cxn ang="0">
                      <a:pos x="168" y="210"/>
                    </a:cxn>
                    <a:cxn ang="0">
                      <a:pos x="184" y="206"/>
                    </a:cxn>
                    <a:cxn ang="0">
                      <a:pos x="196" y="202"/>
                    </a:cxn>
                    <a:cxn ang="0">
                      <a:pos x="214" y="211"/>
                    </a:cxn>
                    <a:cxn ang="0">
                      <a:pos x="221" y="205"/>
                    </a:cxn>
                    <a:cxn ang="0">
                      <a:pos x="234" y="179"/>
                    </a:cxn>
                    <a:cxn ang="0">
                      <a:pos x="233" y="171"/>
                    </a:cxn>
                    <a:cxn ang="0">
                      <a:pos x="252" y="157"/>
                    </a:cxn>
                    <a:cxn ang="0">
                      <a:pos x="266" y="143"/>
                    </a:cxn>
                    <a:cxn ang="0">
                      <a:pos x="273" y="131"/>
                    </a:cxn>
                    <a:cxn ang="0">
                      <a:pos x="255" y="135"/>
                    </a:cxn>
                    <a:cxn ang="0">
                      <a:pos x="295" y="298"/>
                    </a:cxn>
                    <a:cxn ang="0">
                      <a:pos x="272" y="288"/>
                    </a:cxn>
                    <a:cxn ang="0">
                      <a:pos x="251" y="288"/>
                    </a:cxn>
                    <a:cxn ang="0">
                      <a:pos x="236" y="286"/>
                    </a:cxn>
                    <a:cxn ang="0">
                      <a:pos x="230" y="307"/>
                    </a:cxn>
                    <a:cxn ang="0">
                      <a:pos x="223" y="335"/>
                    </a:cxn>
                    <a:cxn ang="0">
                      <a:pos x="308" y="302"/>
                    </a:cxn>
                  </a:cxnLst>
                  <a:rect l="0" t="0" r="r" b="b"/>
                  <a:pathLst>
                    <a:path w="384" h="384">
                      <a:moveTo>
                        <a:pt x="384" y="192"/>
                      </a:moveTo>
                      <a:cubicBezTo>
                        <a:pt x="384" y="298"/>
                        <a:pt x="298" y="384"/>
                        <a:pt x="192" y="384"/>
                      </a:cubicBezTo>
                      <a:cubicBezTo>
                        <a:pt x="86" y="384"/>
                        <a:pt x="0" y="298"/>
                        <a:pt x="0" y="192"/>
                      </a:cubicBezTo>
                      <a:cubicBezTo>
                        <a:pt x="0" y="86"/>
                        <a:pt x="86" y="0"/>
                        <a:pt x="192" y="0"/>
                      </a:cubicBezTo>
                      <a:cubicBezTo>
                        <a:pt x="298" y="0"/>
                        <a:pt x="384" y="86"/>
                        <a:pt x="384" y="192"/>
                      </a:cubicBezTo>
                      <a:close/>
                      <a:moveTo>
                        <a:pt x="255" y="135"/>
                      </a:moveTo>
                      <a:cubicBezTo>
                        <a:pt x="256" y="135"/>
                        <a:pt x="257" y="130"/>
                        <a:pt x="258" y="129"/>
                      </a:cubicBezTo>
                      <a:cubicBezTo>
                        <a:pt x="260" y="127"/>
                        <a:pt x="262" y="126"/>
                        <a:pt x="264" y="125"/>
                      </a:cubicBezTo>
                      <a:cubicBezTo>
                        <a:pt x="268" y="124"/>
                        <a:pt x="272" y="123"/>
                        <a:pt x="277" y="122"/>
                      </a:cubicBezTo>
                      <a:cubicBezTo>
                        <a:pt x="281" y="121"/>
                        <a:pt x="286" y="121"/>
                        <a:pt x="289" y="125"/>
                      </a:cubicBezTo>
                      <a:cubicBezTo>
                        <a:pt x="289" y="124"/>
                        <a:pt x="295" y="119"/>
                        <a:pt x="295" y="119"/>
                      </a:cubicBezTo>
                      <a:cubicBezTo>
                        <a:pt x="298" y="118"/>
                        <a:pt x="301" y="118"/>
                        <a:pt x="303" y="116"/>
                      </a:cubicBezTo>
                      <a:cubicBezTo>
                        <a:pt x="303" y="115"/>
                        <a:pt x="303" y="110"/>
                        <a:pt x="303" y="110"/>
                      </a:cubicBezTo>
                      <a:cubicBezTo>
                        <a:pt x="299" y="111"/>
                        <a:pt x="298" y="107"/>
                        <a:pt x="297" y="103"/>
                      </a:cubicBezTo>
                      <a:cubicBezTo>
                        <a:pt x="297" y="104"/>
                        <a:pt x="297" y="104"/>
                        <a:pt x="296" y="105"/>
                      </a:cubicBezTo>
                      <a:cubicBezTo>
                        <a:pt x="296" y="102"/>
                        <a:pt x="291" y="104"/>
                        <a:pt x="290" y="104"/>
                      </a:cubicBezTo>
                      <a:cubicBezTo>
                        <a:pt x="284" y="102"/>
                        <a:pt x="285" y="98"/>
                        <a:pt x="283" y="94"/>
                      </a:cubicBezTo>
                      <a:cubicBezTo>
                        <a:pt x="282" y="92"/>
                        <a:pt x="279" y="91"/>
                        <a:pt x="278" y="89"/>
                      </a:cubicBezTo>
                      <a:cubicBezTo>
                        <a:pt x="277" y="87"/>
                        <a:pt x="277" y="84"/>
                        <a:pt x="274" y="84"/>
                      </a:cubicBezTo>
                      <a:cubicBezTo>
                        <a:pt x="273" y="84"/>
                        <a:pt x="270" y="89"/>
                        <a:pt x="270" y="89"/>
                      </a:cubicBezTo>
                      <a:cubicBezTo>
                        <a:pt x="267" y="88"/>
                        <a:pt x="266" y="89"/>
                        <a:pt x="265" y="90"/>
                      </a:cubicBezTo>
                      <a:cubicBezTo>
                        <a:pt x="263" y="91"/>
                        <a:pt x="262" y="91"/>
                        <a:pt x="260" y="92"/>
                      </a:cubicBezTo>
                      <a:cubicBezTo>
                        <a:pt x="265" y="90"/>
                        <a:pt x="258" y="88"/>
                        <a:pt x="256" y="88"/>
                      </a:cubicBezTo>
                      <a:cubicBezTo>
                        <a:pt x="260" y="87"/>
                        <a:pt x="258" y="83"/>
                        <a:pt x="256" y="82"/>
                      </a:cubicBezTo>
                      <a:cubicBezTo>
                        <a:pt x="256" y="82"/>
                        <a:pt x="257" y="82"/>
                        <a:pt x="257" y="82"/>
                      </a:cubicBezTo>
                      <a:cubicBezTo>
                        <a:pt x="257" y="79"/>
                        <a:pt x="250" y="77"/>
                        <a:pt x="247" y="76"/>
                      </a:cubicBezTo>
                      <a:cubicBezTo>
                        <a:pt x="245" y="74"/>
                        <a:pt x="233" y="72"/>
                        <a:pt x="231" y="73"/>
                      </a:cubicBezTo>
                      <a:cubicBezTo>
                        <a:pt x="228" y="75"/>
                        <a:pt x="231" y="80"/>
                        <a:pt x="231" y="83"/>
                      </a:cubicBezTo>
                      <a:cubicBezTo>
                        <a:pt x="232" y="86"/>
                        <a:pt x="228" y="86"/>
                        <a:pt x="228" y="89"/>
                      </a:cubicBezTo>
                      <a:cubicBezTo>
                        <a:pt x="228" y="93"/>
                        <a:pt x="236" y="92"/>
                        <a:pt x="234" y="98"/>
                      </a:cubicBezTo>
                      <a:cubicBezTo>
                        <a:pt x="233" y="102"/>
                        <a:pt x="228" y="102"/>
                        <a:pt x="226" y="105"/>
                      </a:cubicBezTo>
                      <a:cubicBezTo>
                        <a:pt x="224" y="108"/>
                        <a:pt x="227" y="112"/>
                        <a:pt x="229" y="114"/>
                      </a:cubicBezTo>
                      <a:cubicBezTo>
                        <a:pt x="231" y="115"/>
                        <a:pt x="225" y="118"/>
                        <a:pt x="224" y="118"/>
                      </a:cubicBezTo>
                      <a:cubicBezTo>
                        <a:pt x="220" y="120"/>
                        <a:pt x="217" y="114"/>
                        <a:pt x="216" y="110"/>
                      </a:cubicBezTo>
                      <a:cubicBezTo>
                        <a:pt x="215" y="108"/>
                        <a:pt x="215" y="104"/>
                        <a:pt x="212" y="103"/>
                      </a:cubicBezTo>
                      <a:cubicBezTo>
                        <a:pt x="210" y="102"/>
                        <a:pt x="206" y="102"/>
                        <a:pt x="205" y="103"/>
                      </a:cubicBezTo>
                      <a:cubicBezTo>
                        <a:pt x="203" y="99"/>
                        <a:pt x="198" y="98"/>
                        <a:pt x="194" y="97"/>
                      </a:cubicBezTo>
                      <a:cubicBezTo>
                        <a:pt x="189" y="95"/>
                        <a:pt x="185" y="95"/>
                        <a:pt x="180" y="96"/>
                      </a:cubicBezTo>
                      <a:cubicBezTo>
                        <a:pt x="181" y="95"/>
                        <a:pt x="179" y="88"/>
                        <a:pt x="175" y="89"/>
                      </a:cubicBezTo>
                      <a:cubicBezTo>
                        <a:pt x="176" y="86"/>
                        <a:pt x="176" y="84"/>
                        <a:pt x="176" y="81"/>
                      </a:cubicBezTo>
                      <a:cubicBezTo>
                        <a:pt x="177" y="79"/>
                        <a:pt x="178" y="77"/>
                        <a:pt x="179" y="75"/>
                      </a:cubicBezTo>
                      <a:cubicBezTo>
                        <a:pt x="180" y="74"/>
                        <a:pt x="185" y="69"/>
                        <a:pt x="183" y="68"/>
                      </a:cubicBezTo>
                      <a:cubicBezTo>
                        <a:pt x="188" y="69"/>
                        <a:pt x="193" y="69"/>
                        <a:pt x="196" y="66"/>
                      </a:cubicBezTo>
                      <a:cubicBezTo>
                        <a:pt x="198" y="63"/>
                        <a:pt x="199" y="60"/>
                        <a:pt x="202" y="57"/>
                      </a:cubicBezTo>
                      <a:cubicBezTo>
                        <a:pt x="205" y="53"/>
                        <a:pt x="209" y="58"/>
                        <a:pt x="212" y="58"/>
                      </a:cubicBezTo>
                      <a:cubicBezTo>
                        <a:pt x="217" y="59"/>
                        <a:pt x="217" y="53"/>
                        <a:pt x="214" y="51"/>
                      </a:cubicBezTo>
                      <a:cubicBezTo>
                        <a:pt x="218" y="51"/>
                        <a:pt x="215" y="45"/>
                        <a:pt x="213" y="44"/>
                      </a:cubicBezTo>
                      <a:cubicBezTo>
                        <a:pt x="211" y="43"/>
                        <a:pt x="202" y="46"/>
                        <a:pt x="207" y="47"/>
                      </a:cubicBezTo>
                      <a:cubicBezTo>
                        <a:pt x="206" y="47"/>
                        <a:pt x="200" y="59"/>
                        <a:pt x="196" y="53"/>
                      </a:cubicBezTo>
                      <a:cubicBezTo>
                        <a:pt x="195" y="52"/>
                        <a:pt x="195" y="47"/>
                        <a:pt x="193" y="46"/>
                      </a:cubicBezTo>
                      <a:cubicBezTo>
                        <a:pt x="190" y="46"/>
                        <a:pt x="189" y="49"/>
                        <a:pt x="188" y="50"/>
                      </a:cubicBezTo>
                      <a:cubicBezTo>
                        <a:pt x="190" y="47"/>
                        <a:pt x="181" y="45"/>
                        <a:pt x="180" y="44"/>
                      </a:cubicBezTo>
                      <a:cubicBezTo>
                        <a:pt x="183" y="42"/>
                        <a:pt x="180" y="39"/>
                        <a:pt x="178" y="38"/>
                      </a:cubicBezTo>
                      <a:cubicBezTo>
                        <a:pt x="176" y="36"/>
                        <a:pt x="169" y="35"/>
                        <a:pt x="168" y="37"/>
                      </a:cubicBezTo>
                      <a:cubicBezTo>
                        <a:pt x="163" y="43"/>
                        <a:pt x="173" y="44"/>
                        <a:pt x="175" y="45"/>
                      </a:cubicBezTo>
                      <a:cubicBezTo>
                        <a:pt x="176" y="46"/>
                        <a:pt x="179" y="48"/>
                        <a:pt x="177" y="49"/>
                      </a:cubicBezTo>
                      <a:cubicBezTo>
                        <a:pt x="176" y="50"/>
                        <a:pt x="171" y="51"/>
                        <a:pt x="171" y="52"/>
                      </a:cubicBezTo>
                      <a:cubicBezTo>
                        <a:pt x="169" y="54"/>
                        <a:pt x="172" y="57"/>
                        <a:pt x="170" y="59"/>
                      </a:cubicBezTo>
                      <a:cubicBezTo>
                        <a:pt x="168" y="57"/>
                        <a:pt x="168" y="53"/>
                        <a:pt x="166" y="50"/>
                      </a:cubicBezTo>
                      <a:cubicBezTo>
                        <a:pt x="168" y="53"/>
                        <a:pt x="157" y="52"/>
                        <a:pt x="157" y="52"/>
                      </a:cubicBezTo>
                      <a:cubicBezTo>
                        <a:pt x="154" y="52"/>
                        <a:pt x="148" y="54"/>
                        <a:pt x="145" y="50"/>
                      </a:cubicBezTo>
                      <a:cubicBezTo>
                        <a:pt x="144" y="49"/>
                        <a:pt x="144" y="44"/>
                        <a:pt x="146" y="45"/>
                      </a:cubicBezTo>
                      <a:cubicBezTo>
                        <a:pt x="144" y="43"/>
                        <a:pt x="142" y="41"/>
                        <a:pt x="141" y="40"/>
                      </a:cubicBezTo>
                      <a:cubicBezTo>
                        <a:pt x="132" y="43"/>
                        <a:pt x="125" y="47"/>
                        <a:pt x="117" y="51"/>
                      </a:cubicBezTo>
                      <a:cubicBezTo>
                        <a:pt x="118" y="51"/>
                        <a:pt x="119" y="51"/>
                        <a:pt x="120" y="50"/>
                      </a:cubicBezTo>
                      <a:cubicBezTo>
                        <a:pt x="122" y="50"/>
                        <a:pt x="124" y="48"/>
                        <a:pt x="126" y="47"/>
                      </a:cubicBezTo>
                      <a:cubicBezTo>
                        <a:pt x="128" y="46"/>
                        <a:pt x="134" y="43"/>
                        <a:pt x="136" y="46"/>
                      </a:cubicBezTo>
                      <a:cubicBezTo>
                        <a:pt x="137" y="45"/>
                        <a:pt x="137" y="45"/>
                        <a:pt x="138" y="44"/>
                      </a:cubicBezTo>
                      <a:cubicBezTo>
                        <a:pt x="139" y="46"/>
                        <a:pt x="141" y="48"/>
                        <a:pt x="143" y="51"/>
                      </a:cubicBezTo>
                      <a:cubicBezTo>
                        <a:pt x="141" y="50"/>
                        <a:pt x="137" y="50"/>
                        <a:pt x="135" y="50"/>
                      </a:cubicBezTo>
                      <a:cubicBezTo>
                        <a:pt x="133" y="51"/>
                        <a:pt x="130" y="51"/>
                        <a:pt x="130" y="53"/>
                      </a:cubicBezTo>
                      <a:cubicBezTo>
                        <a:pt x="130" y="55"/>
                        <a:pt x="131" y="57"/>
                        <a:pt x="131" y="58"/>
                      </a:cubicBezTo>
                      <a:cubicBezTo>
                        <a:pt x="128" y="56"/>
                        <a:pt x="125" y="52"/>
                        <a:pt x="121" y="51"/>
                      </a:cubicBezTo>
                      <a:cubicBezTo>
                        <a:pt x="119" y="51"/>
                        <a:pt x="117" y="51"/>
                        <a:pt x="115" y="52"/>
                      </a:cubicBezTo>
                      <a:cubicBezTo>
                        <a:pt x="91" y="65"/>
                        <a:pt x="71" y="84"/>
                        <a:pt x="56" y="107"/>
                      </a:cubicBezTo>
                      <a:cubicBezTo>
                        <a:pt x="57" y="108"/>
                        <a:pt x="58" y="109"/>
                        <a:pt x="59" y="109"/>
                      </a:cubicBezTo>
                      <a:cubicBezTo>
                        <a:pt x="62" y="110"/>
                        <a:pt x="59" y="117"/>
                        <a:pt x="64" y="113"/>
                      </a:cubicBezTo>
                      <a:cubicBezTo>
                        <a:pt x="66" y="115"/>
                        <a:pt x="66" y="116"/>
                        <a:pt x="65" y="118"/>
                      </a:cubicBezTo>
                      <a:cubicBezTo>
                        <a:pt x="65" y="118"/>
                        <a:pt x="75" y="124"/>
                        <a:pt x="76" y="125"/>
                      </a:cubicBezTo>
                      <a:cubicBezTo>
                        <a:pt x="78" y="126"/>
                        <a:pt x="80" y="128"/>
                        <a:pt x="81" y="130"/>
                      </a:cubicBezTo>
                      <a:cubicBezTo>
                        <a:pt x="82" y="132"/>
                        <a:pt x="80" y="134"/>
                        <a:pt x="79" y="135"/>
                      </a:cubicBezTo>
                      <a:cubicBezTo>
                        <a:pt x="78" y="134"/>
                        <a:pt x="75" y="130"/>
                        <a:pt x="74" y="131"/>
                      </a:cubicBezTo>
                      <a:cubicBezTo>
                        <a:pt x="73" y="133"/>
                        <a:pt x="74" y="139"/>
                        <a:pt x="77" y="139"/>
                      </a:cubicBezTo>
                      <a:cubicBezTo>
                        <a:pt x="73" y="139"/>
                        <a:pt x="75" y="155"/>
                        <a:pt x="74" y="158"/>
                      </a:cubicBezTo>
                      <a:cubicBezTo>
                        <a:pt x="74" y="158"/>
                        <a:pt x="74" y="158"/>
                        <a:pt x="74" y="158"/>
                      </a:cubicBezTo>
                      <a:cubicBezTo>
                        <a:pt x="73" y="161"/>
                        <a:pt x="76" y="173"/>
                        <a:pt x="81" y="172"/>
                      </a:cubicBezTo>
                      <a:cubicBezTo>
                        <a:pt x="78" y="172"/>
                        <a:pt x="87" y="184"/>
                        <a:pt x="88" y="185"/>
                      </a:cubicBezTo>
                      <a:cubicBezTo>
                        <a:pt x="91" y="187"/>
                        <a:pt x="95" y="188"/>
                        <a:pt x="97" y="192"/>
                      </a:cubicBezTo>
                      <a:cubicBezTo>
                        <a:pt x="100" y="195"/>
                        <a:pt x="100" y="201"/>
                        <a:pt x="103" y="203"/>
                      </a:cubicBezTo>
                      <a:cubicBezTo>
                        <a:pt x="102" y="206"/>
                        <a:pt x="108" y="210"/>
                        <a:pt x="108" y="214"/>
                      </a:cubicBezTo>
                      <a:cubicBezTo>
                        <a:pt x="108" y="214"/>
                        <a:pt x="107" y="214"/>
                        <a:pt x="107" y="215"/>
                      </a:cubicBezTo>
                      <a:cubicBezTo>
                        <a:pt x="108" y="218"/>
                        <a:pt x="113" y="218"/>
                        <a:pt x="115" y="221"/>
                      </a:cubicBezTo>
                      <a:cubicBezTo>
                        <a:pt x="116" y="223"/>
                        <a:pt x="115" y="228"/>
                        <a:pt x="118" y="227"/>
                      </a:cubicBezTo>
                      <a:cubicBezTo>
                        <a:pt x="118" y="222"/>
                        <a:pt x="115" y="216"/>
                        <a:pt x="112" y="212"/>
                      </a:cubicBezTo>
                      <a:cubicBezTo>
                        <a:pt x="110" y="209"/>
                        <a:pt x="109" y="207"/>
                        <a:pt x="108" y="204"/>
                      </a:cubicBezTo>
                      <a:cubicBezTo>
                        <a:pt x="106" y="202"/>
                        <a:pt x="106" y="199"/>
                        <a:pt x="105" y="197"/>
                      </a:cubicBezTo>
                      <a:cubicBezTo>
                        <a:pt x="106" y="197"/>
                        <a:pt x="112" y="199"/>
                        <a:pt x="111" y="200"/>
                      </a:cubicBezTo>
                      <a:cubicBezTo>
                        <a:pt x="109" y="205"/>
                        <a:pt x="119" y="214"/>
                        <a:pt x="122" y="217"/>
                      </a:cubicBezTo>
                      <a:cubicBezTo>
                        <a:pt x="123" y="218"/>
                        <a:pt x="128" y="225"/>
                        <a:pt x="125" y="225"/>
                      </a:cubicBezTo>
                      <a:cubicBezTo>
                        <a:pt x="129" y="225"/>
                        <a:pt x="133" y="230"/>
                        <a:pt x="135" y="233"/>
                      </a:cubicBezTo>
                      <a:cubicBezTo>
                        <a:pt x="137" y="236"/>
                        <a:pt x="136" y="241"/>
                        <a:pt x="138" y="245"/>
                      </a:cubicBezTo>
                      <a:cubicBezTo>
                        <a:pt x="139" y="250"/>
                        <a:pt x="146" y="252"/>
                        <a:pt x="150" y="255"/>
                      </a:cubicBezTo>
                      <a:cubicBezTo>
                        <a:pt x="154" y="256"/>
                        <a:pt x="157" y="259"/>
                        <a:pt x="160" y="260"/>
                      </a:cubicBezTo>
                      <a:cubicBezTo>
                        <a:pt x="166" y="262"/>
                        <a:pt x="167" y="260"/>
                        <a:pt x="171" y="260"/>
                      </a:cubicBezTo>
                      <a:cubicBezTo>
                        <a:pt x="178" y="259"/>
                        <a:pt x="179" y="266"/>
                        <a:pt x="184" y="269"/>
                      </a:cubicBezTo>
                      <a:cubicBezTo>
                        <a:pt x="187" y="270"/>
                        <a:pt x="194" y="273"/>
                        <a:pt x="198" y="271"/>
                      </a:cubicBezTo>
                      <a:cubicBezTo>
                        <a:pt x="196" y="272"/>
                        <a:pt x="203" y="282"/>
                        <a:pt x="204" y="283"/>
                      </a:cubicBezTo>
                      <a:cubicBezTo>
                        <a:pt x="206" y="286"/>
                        <a:pt x="210" y="287"/>
                        <a:pt x="213" y="290"/>
                      </a:cubicBezTo>
                      <a:cubicBezTo>
                        <a:pt x="213" y="290"/>
                        <a:pt x="214" y="289"/>
                        <a:pt x="214" y="288"/>
                      </a:cubicBezTo>
                      <a:cubicBezTo>
                        <a:pt x="213" y="291"/>
                        <a:pt x="218" y="296"/>
                        <a:pt x="221" y="296"/>
                      </a:cubicBezTo>
                      <a:cubicBezTo>
                        <a:pt x="223" y="295"/>
                        <a:pt x="224" y="290"/>
                        <a:pt x="224" y="288"/>
                      </a:cubicBezTo>
                      <a:cubicBezTo>
                        <a:pt x="219" y="290"/>
                        <a:pt x="215" y="288"/>
                        <a:pt x="212" y="283"/>
                      </a:cubicBezTo>
                      <a:cubicBezTo>
                        <a:pt x="211" y="282"/>
                        <a:pt x="207" y="275"/>
                        <a:pt x="211" y="275"/>
                      </a:cubicBezTo>
                      <a:cubicBezTo>
                        <a:pt x="216" y="275"/>
                        <a:pt x="212" y="271"/>
                        <a:pt x="212" y="268"/>
                      </a:cubicBezTo>
                      <a:cubicBezTo>
                        <a:pt x="211" y="264"/>
                        <a:pt x="208" y="262"/>
                        <a:pt x="206" y="259"/>
                      </a:cubicBezTo>
                      <a:cubicBezTo>
                        <a:pt x="205" y="262"/>
                        <a:pt x="200" y="261"/>
                        <a:pt x="198" y="259"/>
                      </a:cubicBezTo>
                      <a:cubicBezTo>
                        <a:pt x="198" y="259"/>
                        <a:pt x="197" y="261"/>
                        <a:pt x="197" y="262"/>
                      </a:cubicBezTo>
                      <a:cubicBezTo>
                        <a:pt x="196" y="262"/>
                        <a:pt x="195" y="262"/>
                        <a:pt x="194" y="261"/>
                      </a:cubicBezTo>
                      <a:cubicBezTo>
                        <a:pt x="194" y="258"/>
                        <a:pt x="194" y="255"/>
                        <a:pt x="195" y="251"/>
                      </a:cubicBezTo>
                      <a:cubicBezTo>
                        <a:pt x="196" y="247"/>
                        <a:pt x="205" y="238"/>
                        <a:pt x="194" y="239"/>
                      </a:cubicBezTo>
                      <a:cubicBezTo>
                        <a:pt x="190" y="239"/>
                        <a:pt x="188" y="240"/>
                        <a:pt x="187" y="244"/>
                      </a:cubicBezTo>
                      <a:cubicBezTo>
                        <a:pt x="186" y="247"/>
                        <a:pt x="186" y="249"/>
                        <a:pt x="183" y="251"/>
                      </a:cubicBezTo>
                      <a:cubicBezTo>
                        <a:pt x="181" y="252"/>
                        <a:pt x="173" y="251"/>
                        <a:pt x="171" y="250"/>
                      </a:cubicBezTo>
                      <a:cubicBezTo>
                        <a:pt x="166" y="247"/>
                        <a:pt x="163" y="239"/>
                        <a:pt x="163" y="234"/>
                      </a:cubicBezTo>
                      <a:cubicBezTo>
                        <a:pt x="163" y="227"/>
                        <a:pt x="166" y="221"/>
                        <a:pt x="163" y="215"/>
                      </a:cubicBezTo>
                      <a:cubicBezTo>
                        <a:pt x="164" y="213"/>
                        <a:pt x="166" y="211"/>
                        <a:pt x="168" y="210"/>
                      </a:cubicBezTo>
                      <a:cubicBezTo>
                        <a:pt x="169" y="209"/>
                        <a:pt x="171" y="210"/>
                        <a:pt x="172" y="207"/>
                      </a:cubicBezTo>
                      <a:cubicBezTo>
                        <a:pt x="171" y="207"/>
                        <a:pt x="170" y="206"/>
                        <a:pt x="170" y="206"/>
                      </a:cubicBezTo>
                      <a:cubicBezTo>
                        <a:pt x="173" y="208"/>
                        <a:pt x="180" y="203"/>
                        <a:pt x="184" y="206"/>
                      </a:cubicBezTo>
                      <a:cubicBezTo>
                        <a:pt x="186" y="207"/>
                        <a:pt x="188" y="208"/>
                        <a:pt x="189" y="205"/>
                      </a:cubicBezTo>
                      <a:cubicBezTo>
                        <a:pt x="189" y="205"/>
                        <a:pt x="187" y="202"/>
                        <a:pt x="188" y="200"/>
                      </a:cubicBezTo>
                      <a:cubicBezTo>
                        <a:pt x="189" y="204"/>
                        <a:pt x="192" y="205"/>
                        <a:pt x="196" y="202"/>
                      </a:cubicBezTo>
                      <a:cubicBezTo>
                        <a:pt x="197" y="203"/>
                        <a:pt x="201" y="203"/>
                        <a:pt x="204" y="204"/>
                      </a:cubicBezTo>
                      <a:cubicBezTo>
                        <a:pt x="207" y="206"/>
                        <a:pt x="207" y="209"/>
                        <a:pt x="211" y="205"/>
                      </a:cubicBezTo>
                      <a:cubicBezTo>
                        <a:pt x="213" y="208"/>
                        <a:pt x="213" y="208"/>
                        <a:pt x="214" y="211"/>
                      </a:cubicBezTo>
                      <a:cubicBezTo>
                        <a:pt x="214" y="214"/>
                        <a:pt x="216" y="221"/>
                        <a:pt x="218" y="222"/>
                      </a:cubicBezTo>
                      <a:cubicBezTo>
                        <a:pt x="224" y="225"/>
                        <a:pt x="222" y="217"/>
                        <a:pt x="222" y="214"/>
                      </a:cubicBezTo>
                      <a:cubicBezTo>
                        <a:pt x="222" y="213"/>
                        <a:pt x="222" y="205"/>
                        <a:pt x="221" y="205"/>
                      </a:cubicBezTo>
                      <a:cubicBezTo>
                        <a:pt x="213" y="203"/>
                        <a:pt x="216" y="197"/>
                        <a:pt x="221" y="193"/>
                      </a:cubicBezTo>
                      <a:cubicBezTo>
                        <a:pt x="222" y="192"/>
                        <a:pt x="227" y="190"/>
                        <a:pt x="230" y="188"/>
                      </a:cubicBezTo>
                      <a:cubicBezTo>
                        <a:pt x="232" y="186"/>
                        <a:pt x="235" y="183"/>
                        <a:pt x="234" y="179"/>
                      </a:cubicBezTo>
                      <a:cubicBezTo>
                        <a:pt x="235" y="179"/>
                        <a:pt x="236" y="178"/>
                        <a:pt x="236" y="177"/>
                      </a:cubicBezTo>
                      <a:cubicBezTo>
                        <a:pt x="236" y="177"/>
                        <a:pt x="233" y="174"/>
                        <a:pt x="232" y="175"/>
                      </a:cubicBezTo>
                      <a:cubicBezTo>
                        <a:pt x="234" y="174"/>
                        <a:pt x="234" y="172"/>
                        <a:pt x="233" y="171"/>
                      </a:cubicBezTo>
                      <a:cubicBezTo>
                        <a:pt x="235" y="169"/>
                        <a:pt x="234" y="166"/>
                        <a:pt x="236" y="165"/>
                      </a:cubicBezTo>
                      <a:cubicBezTo>
                        <a:pt x="239" y="169"/>
                        <a:pt x="245" y="165"/>
                        <a:pt x="242" y="162"/>
                      </a:cubicBezTo>
                      <a:cubicBezTo>
                        <a:pt x="244" y="158"/>
                        <a:pt x="250" y="160"/>
                        <a:pt x="252" y="157"/>
                      </a:cubicBezTo>
                      <a:cubicBezTo>
                        <a:pt x="255" y="158"/>
                        <a:pt x="253" y="153"/>
                        <a:pt x="255" y="150"/>
                      </a:cubicBezTo>
                      <a:cubicBezTo>
                        <a:pt x="256" y="148"/>
                        <a:pt x="259" y="148"/>
                        <a:pt x="262" y="147"/>
                      </a:cubicBezTo>
                      <a:cubicBezTo>
                        <a:pt x="262" y="147"/>
                        <a:pt x="268" y="143"/>
                        <a:pt x="266" y="143"/>
                      </a:cubicBezTo>
                      <a:cubicBezTo>
                        <a:pt x="270" y="144"/>
                        <a:pt x="279" y="139"/>
                        <a:pt x="272" y="135"/>
                      </a:cubicBezTo>
                      <a:cubicBezTo>
                        <a:pt x="273" y="133"/>
                        <a:pt x="270" y="132"/>
                        <a:pt x="268" y="132"/>
                      </a:cubicBezTo>
                      <a:cubicBezTo>
                        <a:pt x="269" y="131"/>
                        <a:pt x="272" y="132"/>
                        <a:pt x="273" y="131"/>
                      </a:cubicBezTo>
                      <a:cubicBezTo>
                        <a:pt x="276" y="129"/>
                        <a:pt x="274" y="128"/>
                        <a:pt x="271" y="127"/>
                      </a:cubicBezTo>
                      <a:cubicBezTo>
                        <a:pt x="268" y="126"/>
                        <a:pt x="263" y="128"/>
                        <a:pt x="261" y="130"/>
                      </a:cubicBezTo>
                      <a:cubicBezTo>
                        <a:pt x="259" y="132"/>
                        <a:pt x="257" y="134"/>
                        <a:pt x="255" y="135"/>
                      </a:cubicBezTo>
                      <a:close/>
                      <a:moveTo>
                        <a:pt x="308" y="302"/>
                      </a:moveTo>
                      <a:cubicBezTo>
                        <a:pt x="306" y="301"/>
                        <a:pt x="303" y="301"/>
                        <a:pt x="301" y="300"/>
                      </a:cubicBezTo>
                      <a:cubicBezTo>
                        <a:pt x="299" y="300"/>
                        <a:pt x="298" y="299"/>
                        <a:pt x="295" y="298"/>
                      </a:cubicBezTo>
                      <a:cubicBezTo>
                        <a:pt x="296" y="293"/>
                        <a:pt x="290" y="292"/>
                        <a:pt x="287" y="289"/>
                      </a:cubicBezTo>
                      <a:cubicBezTo>
                        <a:pt x="284" y="287"/>
                        <a:pt x="282" y="284"/>
                        <a:pt x="277" y="285"/>
                      </a:cubicBezTo>
                      <a:cubicBezTo>
                        <a:pt x="276" y="285"/>
                        <a:pt x="271" y="287"/>
                        <a:pt x="272" y="288"/>
                      </a:cubicBezTo>
                      <a:cubicBezTo>
                        <a:pt x="269" y="285"/>
                        <a:pt x="268" y="284"/>
                        <a:pt x="263" y="282"/>
                      </a:cubicBezTo>
                      <a:cubicBezTo>
                        <a:pt x="259" y="281"/>
                        <a:pt x="257" y="276"/>
                        <a:pt x="253" y="281"/>
                      </a:cubicBezTo>
                      <a:cubicBezTo>
                        <a:pt x="251" y="283"/>
                        <a:pt x="252" y="286"/>
                        <a:pt x="251" y="288"/>
                      </a:cubicBezTo>
                      <a:cubicBezTo>
                        <a:pt x="247" y="285"/>
                        <a:pt x="254" y="282"/>
                        <a:pt x="251" y="279"/>
                      </a:cubicBezTo>
                      <a:cubicBezTo>
                        <a:pt x="248" y="275"/>
                        <a:pt x="243" y="281"/>
                        <a:pt x="240" y="282"/>
                      </a:cubicBezTo>
                      <a:cubicBezTo>
                        <a:pt x="239" y="284"/>
                        <a:pt x="237" y="284"/>
                        <a:pt x="236" y="286"/>
                      </a:cubicBezTo>
                      <a:cubicBezTo>
                        <a:pt x="235" y="287"/>
                        <a:pt x="234" y="290"/>
                        <a:pt x="233" y="291"/>
                      </a:cubicBezTo>
                      <a:cubicBezTo>
                        <a:pt x="233" y="289"/>
                        <a:pt x="228" y="290"/>
                        <a:pt x="228" y="288"/>
                      </a:cubicBezTo>
                      <a:cubicBezTo>
                        <a:pt x="229" y="294"/>
                        <a:pt x="229" y="301"/>
                        <a:pt x="230" y="307"/>
                      </a:cubicBezTo>
                      <a:cubicBezTo>
                        <a:pt x="231" y="310"/>
                        <a:pt x="230" y="316"/>
                        <a:pt x="227" y="319"/>
                      </a:cubicBezTo>
                      <a:cubicBezTo>
                        <a:pt x="224" y="321"/>
                        <a:pt x="221" y="324"/>
                        <a:pt x="220" y="329"/>
                      </a:cubicBezTo>
                      <a:cubicBezTo>
                        <a:pt x="220" y="332"/>
                        <a:pt x="220" y="334"/>
                        <a:pt x="223" y="335"/>
                      </a:cubicBezTo>
                      <a:cubicBezTo>
                        <a:pt x="223" y="339"/>
                        <a:pt x="219" y="342"/>
                        <a:pt x="219" y="346"/>
                      </a:cubicBezTo>
                      <a:cubicBezTo>
                        <a:pt x="219" y="346"/>
                        <a:pt x="220" y="348"/>
                        <a:pt x="220" y="350"/>
                      </a:cubicBezTo>
                      <a:cubicBezTo>
                        <a:pt x="254" y="344"/>
                        <a:pt x="285" y="327"/>
                        <a:pt x="308" y="3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</a:ln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/>
                </a:p>
              </p:txBody>
            </p:sp>
          </p:grpSp>
          <p:sp>
            <p:nvSpPr>
              <p:cNvPr id="13" name="íṣļïḋè">
                <a:extLst>
                  <a:ext uri="{FF2B5EF4-FFF2-40B4-BE49-F238E27FC236}">
                    <a16:creationId xmlns:a16="http://schemas.microsoft.com/office/drawing/2014/main" id="{46F1ACFE-057C-4B2B-B0DA-2F3022BE4642}"/>
                  </a:ext>
                </a:extLst>
              </p:cNvPr>
              <p:cNvSpPr/>
              <p:nvPr/>
            </p:nvSpPr>
            <p:spPr>
              <a:xfrm>
                <a:off x="719667" y="3399711"/>
                <a:ext cx="2513077" cy="1190845"/>
              </a:xfrm>
              <a:prstGeom prst="rect">
                <a:avLst/>
              </a:prstGeom>
            </p:spPr>
            <p:txBody>
              <a:bodyPr wrap="none" lIns="144000" tIns="0" rIns="144000" bIns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zh-CN" sz="2400" b="1" dirty="0">
                    <a:solidFill>
                      <a:schemeClr val="accent1"/>
                    </a:solidFill>
                  </a:rPr>
                  <a:t>Language-related </a:t>
                </a:r>
              </a:p>
              <a:p>
                <a:pPr algn="r"/>
                <a:r>
                  <a:rPr lang="en-US" altLang="zh-CN" sz="2400" b="1" dirty="0">
                    <a:solidFill>
                      <a:schemeClr val="accent1"/>
                    </a:solidFill>
                  </a:rPr>
                  <a:t>objectives</a:t>
                </a:r>
              </a:p>
            </p:txBody>
          </p:sp>
          <p:sp>
            <p:nvSpPr>
              <p:cNvPr id="14" name="íśļíḍe">
                <a:extLst>
                  <a:ext uri="{FF2B5EF4-FFF2-40B4-BE49-F238E27FC236}">
                    <a16:creationId xmlns:a16="http://schemas.microsoft.com/office/drawing/2014/main" id="{EF08175C-1940-42D8-A7F5-20A0B8356BBB}"/>
                  </a:ext>
                </a:extLst>
              </p:cNvPr>
              <p:cNvSpPr/>
              <p:nvPr/>
            </p:nvSpPr>
            <p:spPr>
              <a:xfrm>
                <a:off x="8976166" y="3422262"/>
                <a:ext cx="2515608" cy="902485"/>
              </a:xfrm>
              <a:prstGeom prst="rect">
                <a:avLst/>
              </a:prstGeom>
            </p:spPr>
            <p:txBody>
              <a:bodyPr wrap="none" lIns="144000" tIns="0" rIns="144000" bIns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400" b="1" dirty="0">
                    <a:solidFill>
                      <a:schemeClr val="accent4"/>
                    </a:solidFill>
                  </a:rPr>
                  <a:t>Educational </a:t>
                </a:r>
              </a:p>
              <a:p>
                <a:r>
                  <a:rPr lang="en-US" altLang="zh-CN" sz="2400" b="1" dirty="0">
                    <a:solidFill>
                      <a:schemeClr val="accent4"/>
                    </a:solidFill>
                  </a:rPr>
                  <a:t>objectives</a:t>
                </a:r>
              </a:p>
            </p:txBody>
          </p:sp>
          <p:sp>
            <p:nvSpPr>
              <p:cNvPr id="15" name="îS1iḓè">
                <a:extLst>
                  <a:ext uri="{FF2B5EF4-FFF2-40B4-BE49-F238E27FC236}">
                    <a16:creationId xmlns:a16="http://schemas.microsoft.com/office/drawing/2014/main" id="{3DB1E3EA-9F3E-4030-B45E-0D230D6896FD}"/>
                  </a:ext>
                </a:extLst>
              </p:cNvPr>
              <p:cNvSpPr/>
              <p:nvPr/>
            </p:nvSpPr>
            <p:spPr>
              <a:xfrm>
                <a:off x="4580415" y="2113928"/>
                <a:ext cx="3034927" cy="228622"/>
              </a:xfrm>
              <a:prstGeom prst="rect">
                <a:avLst/>
              </a:prstGeom>
            </p:spPr>
            <p:txBody>
              <a:bodyPr wrap="none" lIns="0" tIns="0" rIns="0" bIns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2400" b="1" dirty="0">
                    <a:solidFill>
                      <a:schemeClr val="accent3"/>
                    </a:solidFill>
                  </a:rPr>
                  <a:t>Project:</a:t>
                </a:r>
              </a:p>
            </p:txBody>
          </p:sp>
          <p:grpSp>
            <p:nvGrpSpPr>
              <p:cNvPr id="16" name="išļïḍé">
                <a:extLst>
                  <a:ext uri="{FF2B5EF4-FFF2-40B4-BE49-F238E27FC236}">
                    <a16:creationId xmlns:a16="http://schemas.microsoft.com/office/drawing/2014/main" id="{357D81CA-4845-4FF7-B54F-212131365C8E}"/>
                  </a:ext>
                </a:extLst>
              </p:cNvPr>
              <p:cNvGrpSpPr/>
              <p:nvPr/>
            </p:nvGrpSpPr>
            <p:grpSpPr>
              <a:xfrm>
                <a:off x="3232744" y="2555842"/>
                <a:ext cx="1429749" cy="2034715"/>
                <a:chOff x="2424558" y="2065241"/>
                <a:chExt cx="1072312" cy="1526036"/>
              </a:xfrm>
            </p:grpSpPr>
            <p:sp>
              <p:nvSpPr>
                <p:cNvPr id="17" name="îSļïḓé">
                  <a:extLst>
                    <a:ext uri="{FF2B5EF4-FFF2-40B4-BE49-F238E27FC236}">
                      <a16:creationId xmlns:a16="http://schemas.microsoft.com/office/drawing/2014/main" id="{B09648C6-C319-448E-A515-1BBED718AE32}"/>
                    </a:ext>
                  </a:extLst>
                </p:cNvPr>
                <p:cNvSpPr/>
                <p:nvPr/>
              </p:nvSpPr>
              <p:spPr bwMode="auto">
                <a:xfrm>
                  <a:off x="2424558" y="2065241"/>
                  <a:ext cx="1072312" cy="1526036"/>
                </a:xfrm>
                <a:custGeom>
                  <a:avLst/>
                  <a:gdLst/>
                  <a:ahLst/>
                  <a:cxnLst>
                    <a:cxn ang="0">
                      <a:pos x="0" y="1083"/>
                    </a:cxn>
                    <a:cxn ang="0">
                      <a:pos x="0" y="1083"/>
                    </a:cxn>
                    <a:cxn ang="0">
                      <a:pos x="0" y="278"/>
                    </a:cxn>
                    <a:cxn ang="0">
                      <a:pos x="761" y="0"/>
                    </a:cxn>
                    <a:cxn ang="0">
                      <a:pos x="761" y="802"/>
                    </a:cxn>
                    <a:cxn ang="0">
                      <a:pos x="0" y="1083"/>
                    </a:cxn>
                  </a:cxnLst>
                  <a:rect l="0" t="0" r="r" b="b"/>
                  <a:pathLst>
                    <a:path w="761" h="1083">
                      <a:moveTo>
                        <a:pt x="0" y="1083"/>
                      </a:moveTo>
                      <a:lnTo>
                        <a:pt x="0" y="1083"/>
                      </a:lnTo>
                      <a:lnTo>
                        <a:pt x="0" y="278"/>
                      </a:lnTo>
                      <a:lnTo>
                        <a:pt x="761" y="0"/>
                      </a:lnTo>
                      <a:lnTo>
                        <a:pt x="761" y="802"/>
                      </a:lnTo>
                      <a:lnTo>
                        <a:pt x="0" y="1083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</a:ln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/>
                </a:p>
              </p:txBody>
            </p:sp>
            <p:sp>
              <p:nvSpPr>
                <p:cNvPr id="18" name="ïṧḻiďè">
                  <a:extLst>
                    <a:ext uri="{FF2B5EF4-FFF2-40B4-BE49-F238E27FC236}">
                      <a16:creationId xmlns:a16="http://schemas.microsoft.com/office/drawing/2014/main" id="{D38BB715-7E3E-4A91-96F5-F855178A1901}"/>
                    </a:ext>
                  </a:extLst>
                </p:cNvPr>
                <p:cNvSpPr/>
                <p:nvPr/>
              </p:nvSpPr>
              <p:spPr bwMode="auto">
                <a:xfrm>
                  <a:off x="2762393" y="2623151"/>
                  <a:ext cx="447459" cy="413975"/>
                </a:xfrm>
                <a:custGeom>
                  <a:avLst/>
                  <a:gdLst/>
                  <a:ahLst/>
                  <a:cxnLst>
                    <a:cxn ang="0">
                      <a:pos x="39" y="36"/>
                    </a:cxn>
                    <a:cxn ang="0">
                      <a:pos x="41" y="44"/>
                    </a:cxn>
                    <a:cxn ang="0">
                      <a:pos x="35" y="50"/>
                    </a:cxn>
                    <a:cxn ang="0">
                      <a:pos x="27" y="53"/>
                    </a:cxn>
                    <a:cxn ang="0">
                      <a:pos x="18" y="53"/>
                    </a:cxn>
                    <a:cxn ang="0">
                      <a:pos x="11" y="50"/>
                    </a:cxn>
                    <a:cxn ang="0">
                      <a:pos x="4" y="44"/>
                    </a:cxn>
                    <a:cxn ang="0">
                      <a:pos x="6" y="36"/>
                    </a:cxn>
                    <a:cxn ang="0">
                      <a:pos x="0" y="28"/>
                    </a:cxn>
                    <a:cxn ang="0">
                      <a:pos x="7" y="23"/>
                    </a:cxn>
                    <a:cxn ang="0">
                      <a:pos x="4" y="18"/>
                    </a:cxn>
                    <a:cxn ang="0">
                      <a:pos x="15" y="16"/>
                    </a:cxn>
                    <a:cxn ang="0">
                      <a:pos x="19" y="8"/>
                    </a:cxn>
                    <a:cxn ang="0">
                      <a:pos x="28" y="15"/>
                    </a:cxn>
                    <a:cxn ang="0">
                      <a:pos x="35" y="12"/>
                    </a:cxn>
                    <a:cxn ang="0">
                      <a:pos x="41" y="19"/>
                    </a:cxn>
                    <a:cxn ang="0">
                      <a:pos x="45" y="27"/>
                    </a:cxn>
                    <a:cxn ang="0">
                      <a:pos x="23" y="22"/>
                    </a:cxn>
                    <a:cxn ang="0">
                      <a:pos x="32" y="31"/>
                    </a:cxn>
                    <a:cxn ang="0">
                      <a:pos x="63" y="16"/>
                    </a:cxn>
                    <a:cxn ang="0">
                      <a:pos x="64" y="24"/>
                    </a:cxn>
                    <a:cxn ang="0">
                      <a:pos x="55" y="22"/>
                    </a:cxn>
                    <a:cxn ang="0">
                      <a:pos x="46" y="24"/>
                    </a:cxn>
                    <a:cxn ang="0">
                      <a:pos x="46" y="16"/>
                    </a:cxn>
                    <a:cxn ang="0">
                      <a:pos x="46" y="9"/>
                    </a:cxn>
                    <a:cxn ang="0">
                      <a:pos x="46" y="2"/>
                    </a:cxn>
                    <a:cxn ang="0">
                      <a:pos x="55" y="4"/>
                    </a:cxn>
                    <a:cxn ang="0">
                      <a:pos x="59" y="0"/>
                    </a:cxn>
                    <a:cxn ang="0">
                      <a:pos x="62" y="7"/>
                    </a:cxn>
                    <a:cxn ang="0">
                      <a:pos x="68" y="15"/>
                    </a:cxn>
                    <a:cxn ang="0">
                      <a:pos x="62" y="55"/>
                    </a:cxn>
                    <a:cxn ang="0">
                      <a:pos x="59" y="63"/>
                    </a:cxn>
                    <a:cxn ang="0">
                      <a:pos x="54" y="59"/>
                    </a:cxn>
                    <a:cxn ang="0">
                      <a:pos x="45" y="60"/>
                    </a:cxn>
                    <a:cxn ang="0">
                      <a:pos x="41" y="52"/>
                    </a:cxn>
                    <a:cxn ang="0">
                      <a:pos x="47" y="44"/>
                    </a:cxn>
                    <a:cxn ang="0">
                      <a:pos x="50" y="36"/>
                    </a:cxn>
                    <a:cxn ang="0">
                      <a:pos x="56" y="40"/>
                    </a:cxn>
                    <a:cxn ang="0">
                      <a:pos x="64" y="39"/>
                    </a:cxn>
                    <a:cxn ang="0">
                      <a:pos x="63" y="46"/>
                    </a:cxn>
                    <a:cxn ang="0">
                      <a:pos x="55" y="8"/>
                    </a:cxn>
                    <a:cxn ang="0">
                      <a:pos x="59" y="13"/>
                    </a:cxn>
                    <a:cxn ang="0">
                      <a:pos x="50" y="49"/>
                    </a:cxn>
                    <a:cxn ang="0">
                      <a:pos x="55" y="45"/>
                    </a:cxn>
                  </a:cxnLst>
                  <a:rect l="0" t="0" r="r" b="b"/>
                  <a:pathLst>
                    <a:path w="68" h="63">
                      <a:moveTo>
                        <a:pt x="45" y="35"/>
                      </a:moveTo>
                      <a:cubicBezTo>
                        <a:pt x="45" y="35"/>
                        <a:pt x="45" y="36"/>
                        <a:pt x="45" y="36"/>
                      </a:cubicBezTo>
                      <a:cubicBezTo>
                        <a:pt x="39" y="36"/>
                        <a:pt x="39" y="36"/>
                        <a:pt x="39" y="36"/>
                      </a:cubicBezTo>
                      <a:cubicBezTo>
                        <a:pt x="39" y="37"/>
                        <a:pt x="38" y="38"/>
                        <a:pt x="38" y="39"/>
                      </a:cubicBezTo>
                      <a:cubicBezTo>
                        <a:pt x="39" y="41"/>
                        <a:pt x="40" y="42"/>
                        <a:pt x="41" y="43"/>
                      </a:cubicBezTo>
                      <a:cubicBezTo>
                        <a:pt x="41" y="43"/>
                        <a:pt x="41" y="44"/>
                        <a:pt x="41" y="44"/>
                      </a:cubicBezTo>
                      <a:cubicBezTo>
                        <a:pt x="41" y="44"/>
                        <a:pt x="41" y="44"/>
                        <a:pt x="41" y="45"/>
                      </a:cubicBezTo>
                      <a:cubicBezTo>
                        <a:pt x="40" y="46"/>
                        <a:pt x="36" y="50"/>
                        <a:pt x="35" y="50"/>
                      </a:cubicBezTo>
                      <a:cubicBezTo>
                        <a:pt x="35" y="50"/>
                        <a:pt x="35" y="50"/>
                        <a:pt x="35" y="50"/>
                      </a:cubicBezTo>
                      <a:cubicBezTo>
                        <a:pt x="31" y="47"/>
                        <a:pt x="31" y="47"/>
                        <a:pt x="31" y="47"/>
                      </a:cubicBezTo>
                      <a:cubicBezTo>
                        <a:pt x="30" y="47"/>
                        <a:pt x="29" y="47"/>
                        <a:pt x="28" y="48"/>
                      </a:cubicBezTo>
                      <a:cubicBezTo>
                        <a:pt x="28" y="49"/>
                        <a:pt x="27" y="51"/>
                        <a:pt x="27" y="53"/>
                      </a:cubicBezTo>
                      <a:cubicBezTo>
                        <a:pt x="27" y="54"/>
                        <a:pt x="26" y="54"/>
                        <a:pt x="26" y="54"/>
                      </a:cubicBezTo>
                      <a:cubicBezTo>
                        <a:pt x="19" y="54"/>
                        <a:pt x="19" y="54"/>
                        <a:pt x="19" y="54"/>
                      </a:cubicBezTo>
                      <a:cubicBezTo>
                        <a:pt x="19" y="54"/>
                        <a:pt x="18" y="54"/>
                        <a:pt x="18" y="53"/>
                      </a:cubicBezTo>
                      <a:cubicBezTo>
                        <a:pt x="17" y="48"/>
                        <a:pt x="17" y="48"/>
                        <a:pt x="17" y="48"/>
                      </a:cubicBezTo>
                      <a:cubicBezTo>
                        <a:pt x="16" y="47"/>
                        <a:pt x="16" y="47"/>
                        <a:pt x="15" y="47"/>
                      </a:cubicBezTo>
                      <a:cubicBezTo>
                        <a:pt x="11" y="50"/>
                        <a:pt x="11" y="50"/>
                        <a:pt x="11" y="50"/>
                      </a:cubicBezTo>
                      <a:cubicBezTo>
                        <a:pt x="10" y="50"/>
                        <a:pt x="10" y="50"/>
                        <a:pt x="10" y="50"/>
                      </a:cubicBezTo>
                      <a:cubicBezTo>
                        <a:pt x="10" y="50"/>
                        <a:pt x="9" y="50"/>
                        <a:pt x="9" y="50"/>
                      </a:cubicBezTo>
                      <a:cubicBezTo>
                        <a:pt x="8" y="49"/>
                        <a:pt x="4" y="45"/>
                        <a:pt x="4" y="44"/>
                      </a:cubicBezTo>
                      <a:cubicBezTo>
                        <a:pt x="4" y="44"/>
                        <a:pt x="4" y="44"/>
                        <a:pt x="4" y="43"/>
                      </a:cubicBezTo>
                      <a:cubicBezTo>
                        <a:pt x="5" y="42"/>
                        <a:pt x="6" y="41"/>
                        <a:pt x="7" y="39"/>
                      </a:cubicBezTo>
                      <a:cubicBezTo>
                        <a:pt x="7" y="38"/>
                        <a:pt x="6" y="37"/>
                        <a:pt x="6" y="36"/>
                      </a:cubicBezTo>
                      <a:cubicBezTo>
                        <a:pt x="1" y="35"/>
                        <a:pt x="1" y="35"/>
                        <a:pt x="1" y="35"/>
                      </a:cubicBezTo>
                      <a:cubicBezTo>
                        <a:pt x="0" y="35"/>
                        <a:pt x="0" y="35"/>
                        <a:pt x="0" y="34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27"/>
                        <a:pt x="0" y="27"/>
                        <a:pt x="1" y="27"/>
                      </a:cubicBezTo>
                      <a:cubicBezTo>
                        <a:pt x="6" y="26"/>
                        <a:pt x="6" y="26"/>
                        <a:pt x="6" y="26"/>
                      </a:cubicBezTo>
                      <a:cubicBezTo>
                        <a:pt x="6" y="25"/>
                        <a:pt x="7" y="24"/>
                        <a:pt x="7" y="23"/>
                      </a:cubicBezTo>
                      <a:cubicBezTo>
                        <a:pt x="6" y="22"/>
                        <a:pt x="5" y="20"/>
                        <a:pt x="4" y="19"/>
                      </a:cubicBezTo>
                      <a:cubicBezTo>
                        <a:pt x="4" y="19"/>
                        <a:pt x="4" y="19"/>
                        <a:pt x="4" y="18"/>
                      </a:cubicBezTo>
                      <a:cubicBezTo>
                        <a:pt x="4" y="18"/>
                        <a:pt x="4" y="18"/>
                        <a:pt x="4" y="18"/>
                      </a:cubicBezTo>
                      <a:cubicBezTo>
                        <a:pt x="5" y="17"/>
                        <a:pt x="9" y="12"/>
                        <a:pt x="10" y="12"/>
                      </a:cubicBezTo>
                      <a:cubicBezTo>
                        <a:pt x="10" y="12"/>
                        <a:pt x="10" y="12"/>
                        <a:pt x="11" y="13"/>
                      </a:cubicBezTo>
                      <a:cubicBezTo>
                        <a:pt x="15" y="16"/>
                        <a:pt x="15" y="16"/>
                        <a:pt x="15" y="16"/>
                      </a:cubicBezTo>
                      <a:cubicBezTo>
                        <a:pt x="16" y="15"/>
                        <a:pt x="16" y="15"/>
                        <a:pt x="17" y="15"/>
                      </a:cubicBezTo>
                      <a:cubicBezTo>
                        <a:pt x="18" y="13"/>
                        <a:pt x="18" y="11"/>
                        <a:pt x="18" y="9"/>
                      </a:cubicBezTo>
                      <a:cubicBezTo>
                        <a:pt x="18" y="9"/>
                        <a:pt x="19" y="8"/>
                        <a:pt x="19" y="8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26" y="8"/>
                        <a:pt x="27" y="9"/>
                        <a:pt x="27" y="9"/>
                      </a:cubicBezTo>
                      <a:cubicBezTo>
                        <a:pt x="28" y="15"/>
                        <a:pt x="28" y="15"/>
                        <a:pt x="28" y="15"/>
                      </a:cubicBezTo>
                      <a:cubicBezTo>
                        <a:pt x="29" y="15"/>
                        <a:pt x="30" y="15"/>
                        <a:pt x="31" y="16"/>
                      </a:cubicBezTo>
                      <a:cubicBezTo>
                        <a:pt x="35" y="13"/>
                        <a:pt x="35" y="13"/>
                        <a:pt x="35" y="13"/>
                      </a:cubicBezTo>
                      <a:cubicBezTo>
                        <a:pt x="35" y="12"/>
                        <a:pt x="35" y="12"/>
                        <a:pt x="35" y="12"/>
                      </a:cubicBezTo>
                      <a:cubicBezTo>
                        <a:pt x="36" y="12"/>
                        <a:pt x="36" y="12"/>
                        <a:pt x="36" y="13"/>
                      </a:cubicBezTo>
                      <a:cubicBezTo>
                        <a:pt x="37" y="13"/>
                        <a:pt x="41" y="17"/>
                        <a:pt x="41" y="18"/>
                      </a:cubicBezTo>
                      <a:cubicBezTo>
                        <a:pt x="41" y="19"/>
                        <a:pt x="41" y="19"/>
                        <a:pt x="41" y="19"/>
                      </a:cubicBezTo>
                      <a:cubicBezTo>
                        <a:pt x="40" y="20"/>
                        <a:pt x="39" y="22"/>
                        <a:pt x="38" y="23"/>
                      </a:cubicBezTo>
                      <a:cubicBezTo>
                        <a:pt x="38" y="24"/>
                        <a:pt x="39" y="25"/>
                        <a:pt x="39" y="26"/>
                      </a:cubicBezTo>
                      <a:cubicBezTo>
                        <a:pt x="45" y="27"/>
                        <a:pt x="45" y="27"/>
                        <a:pt x="45" y="27"/>
                      </a:cubicBezTo>
                      <a:cubicBezTo>
                        <a:pt x="45" y="27"/>
                        <a:pt x="45" y="27"/>
                        <a:pt x="45" y="28"/>
                      </a:cubicBezTo>
                      <a:lnTo>
                        <a:pt x="45" y="35"/>
                      </a:lnTo>
                      <a:close/>
                      <a:moveTo>
                        <a:pt x="23" y="22"/>
                      </a:moveTo>
                      <a:cubicBezTo>
                        <a:pt x="18" y="22"/>
                        <a:pt x="13" y="26"/>
                        <a:pt x="13" y="31"/>
                      </a:cubicBezTo>
                      <a:cubicBezTo>
                        <a:pt x="13" y="36"/>
                        <a:pt x="18" y="40"/>
                        <a:pt x="23" y="40"/>
                      </a:cubicBezTo>
                      <a:cubicBezTo>
                        <a:pt x="28" y="40"/>
                        <a:pt x="32" y="36"/>
                        <a:pt x="32" y="31"/>
                      </a:cubicBezTo>
                      <a:cubicBezTo>
                        <a:pt x="32" y="26"/>
                        <a:pt x="28" y="22"/>
                        <a:pt x="23" y="22"/>
                      </a:cubicBezTo>
                      <a:close/>
                      <a:moveTo>
                        <a:pt x="68" y="15"/>
                      </a:moveTo>
                      <a:cubicBezTo>
                        <a:pt x="68" y="16"/>
                        <a:pt x="64" y="16"/>
                        <a:pt x="63" y="16"/>
                      </a:cubicBezTo>
                      <a:cubicBezTo>
                        <a:pt x="63" y="17"/>
                        <a:pt x="62" y="18"/>
                        <a:pt x="62" y="18"/>
                      </a:cubicBezTo>
                      <a:cubicBezTo>
                        <a:pt x="62" y="19"/>
                        <a:pt x="64" y="23"/>
                        <a:pt x="64" y="23"/>
                      </a:cubicBezTo>
                      <a:cubicBezTo>
                        <a:pt x="64" y="23"/>
                        <a:pt x="64" y="23"/>
                        <a:pt x="64" y="24"/>
                      </a:cubicBezTo>
                      <a:cubicBezTo>
                        <a:pt x="63" y="24"/>
                        <a:pt x="59" y="26"/>
                        <a:pt x="59" y="26"/>
                      </a:cubicBezTo>
                      <a:cubicBezTo>
                        <a:pt x="59" y="26"/>
                        <a:pt x="56" y="22"/>
                        <a:pt x="56" y="22"/>
                      </a:cubicBezTo>
                      <a:cubicBezTo>
                        <a:pt x="55" y="22"/>
                        <a:pt x="55" y="22"/>
                        <a:pt x="55" y="22"/>
                      </a:cubicBezTo>
                      <a:cubicBezTo>
                        <a:pt x="54" y="22"/>
                        <a:pt x="54" y="22"/>
                        <a:pt x="54" y="22"/>
                      </a:cubicBezTo>
                      <a:cubicBezTo>
                        <a:pt x="53" y="22"/>
                        <a:pt x="50" y="26"/>
                        <a:pt x="50" y="26"/>
                      </a:cubicBezTo>
                      <a:cubicBezTo>
                        <a:pt x="50" y="26"/>
                        <a:pt x="46" y="24"/>
                        <a:pt x="46" y="24"/>
                      </a:cubicBezTo>
                      <a:cubicBezTo>
                        <a:pt x="45" y="23"/>
                        <a:pt x="45" y="23"/>
                        <a:pt x="45" y="23"/>
                      </a:cubicBezTo>
                      <a:cubicBezTo>
                        <a:pt x="45" y="23"/>
                        <a:pt x="47" y="19"/>
                        <a:pt x="47" y="18"/>
                      </a:cubicBezTo>
                      <a:cubicBezTo>
                        <a:pt x="47" y="18"/>
                        <a:pt x="46" y="17"/>
                        <a:pt x="46" y="16"/>
                      </a:cubicBezTo>
                      <a:cubicBezTo>
                        <a:pt x="45" y="16"/>
                        <a:pt x="41" y="16"/>
                        <a:pt x="41" y="15"/>
                      </a:cubicBezTo>
                      <a:cubicBezTo>
                        <a:pt x="41" y="10"/>
                        <a:pt x="41" y="10"/>
                        <a:pt x="41" y="10"/>
                      </a:cubicBezTo>
                      <a:cubicBezTo>
                        <a:pt x="41" y="10"/>
                        <a:pt x="45" y="9"/>
                        <a:pt x="46" y="9"/>
                      </a:cubicBezTo>
                      <a:cubicBezTo>
                        <a:pt x="46" y="9"/>
                        <a:pt x="47" y="8"/>
                        <a:pt x="47" y="7"/>
                      </a:cubicBezTo>
                      <a:cubicBezTo>
                        <a:pt x="47" y="7"/>
                        <a:pt x="45" y="3"/>
                        <a:pt x="45" y="2"/>
                      </a:cubicBezTo>
                      <a:cubicBezTo>
                        <a:pt x="45" y="2"/>
                        <a:pt x="45" y="2"/>
                        <a:pt x="46" y="2"/>
                      </a:cubicBezTo>
                      <a:cubicBezTo>
                        <a:pt x="46" y="2"/>
                        <a:pt x="50" y="0"/>
                        <a:pt x="50" y="0"/>
                      </a:cubicBezTo>
                      <a:cubicBezTo>
                        <a:pt x="50" y="0"/>
                        <a:pt x="53" y="3"/>
                        <a:pt x="54" y="4"/>
                      </a:cubicBezTo>
                      <a:cubicBezTo>
                        <a:pt x="54" y="4"/>
                        <a:pt x="54" y="4"/>
                        <a:pt x="55" y="4"/>
                      </a:cubicBezTo>
                      <a:cubicBezTo>
                        <a:pt x="55" y="4"/>
                        <a:pt x="55" y="4"/>
                        <a:pt x="56" y="4"/>
                      </a:cubicBezTo>
                      <a:cubicBezTo>
                        <a:pt x="57" y="2"/>
                        <a:pt x="58" y="1"/>
                        <a:pt x="59" y="0"/>
                      </a:cubicBezTo>
                      <a:cubicBezTo>
                        <a:pt x="59" y="0"/>
                        <a:pt x="59" y="0"/>
                        <a:pt x="59" y="0"/>
                      </a:cubicBezTo>
                      <a:cubicBezTo>
                        <a:pt x="59" y="0"/>
                        <a:pt x="63" y="2"/>
                        <a:pt x="64" y="2"/>
                      </a:cubicBezTo>
                      <a:cubicBezTo>
                        <a:pt x="64" y="2"/>
                        <a:pt x="64" y="2"/>
                        <a:pt x="64" y="2"/>
                      </a:cubicBezTo>
                      <a:cubicBezTo>
                        <a:pt x="64" y="3"/>
                        <a:pt x="62" y="7"/>
                        <a:pt x="62" y="7"/>
                      </a:cubicBezTo>
                      <a:cubicBezTo>
                        <a:pt x="62" y="8"/>
                        <a:pt x="63" y="9"/>
                        <a:pt x="63" y="9"/>
                      </a:cubicBezTo>
                      <a:cubicBezTo>
                        <a:pt x="64" y="9"/>
                        <a:pt x="68" y="10"/>
                        <a:pt x="68" y="10"/>
                      </a:cubicBezTo>
                      <a:lnTo>
                        <a:pt x="68" y="15"/>
                      </a:lnTo>
                      <a:close/>
                      <a:moveTo>
                        <a:pt x="68" y="52"/>
                      </a:moveTo>
                      <a:cubicBezTo>
                        <a:pt x="68" y="52"/>
                        <a:pt x="64" y="53"/>
                        <a:pt x="63" y="53"/>
                      </a:cubicBezTo>
                      <a:cubicBezTo>
                        <a:pt x="63" y="54"/>
                        <a:pt x="62" y="54"/>
                        <a:pt x="62" y="55"/>
                      </a:cubicBezTo>
                      <a:cubicBezTo>
                        <a:pt x="62" y="56"/>
                        <a:pt x="64" y="59"/>
                        <a:pt x="64" y="60"/>
                      </a:cubicBezTo>
                      <a:cubicBezTo>
                        <a:pt x="64" y="60"/>
                        <a:pt x="64" y="60"/>
                        <a:pt x="64" y="60"/>
                      </a:cubicBezTo>
                      <a:cubicBezTo>
                        <a:pt x="63" y="60"/>
                        <a:pt x="59" y="63"/>
                        <a:pt x="59" y="63"/>
                      </a:cubicBezTo>
                      <a:cubicBezTo>
                        <a:pt x="59" y="63"/>
                        <a:pt x="56" y="59"/>
                        <a:pt x="56" y="59"/>
                      </a:cubicBezTo>
                      <a:cubicBezTo>
                        <a:pt x="55" y="59"/>
                        <a:pt x="55" y="59"/>
                        <a:pt x="55" y="59"/>
                      </a:cubicBezTo>
                      <a:cubicBezTo>
                        <a:pt x="54" y="59"/>
                        <a:pt x="54" y="59"/>
                        <a:pt x="54" y="59"/>
                      </a:cubicBezTo>
                      <a:cubicBezTo>
                        <a:pt x="53" y="59"/>
                        <a:pt x="50" y="63"/>
                        <a:pt x="50" y="63"/>
                      </a:cubicBezTo>
                      <a:cubicBezTo>
                        <a:pt x="50" y="63"/>
                        <a:pt x="46" y="60"/>
                        <a:pt x="46" y="60"/>
                      </a:cubicBezTo>
                      <a:cubicBezTo>
                        <a:pt x="45" y="60"/>
                        <a:pt x="45" y="60"/>
                        <a:pt x="45" y="60"/>
                      </a:cubicBezTo>
                      <a:cubicBezTo>
                        <a:pt x="45" y="59"/>
                        <a:pt x="47" y="56"/>
                        <a:pt x="47" y="55"/>
                      </a:cubicBezTo>
                      <a:cubicBezTo>
                        <a:pt x="47" y="54"/>
                        <a:pt x="46" y="54"/>
                        <a:pt x="46" y="53"/>
                      </a:cubicBezTo>
                      <a:cubicBezTo>
                        <a:pt x="45" y="53"/>
                        <a:pt x="41" y="52"/>
                        <a:pt x="41" y="52"/>
                      </a:cubicBezTo>
                      <a:cubicBezTo>
                        <a:pt x="41" y="47"/>
                        <a:pt x="41" y="47"/>
                        <a:pt x="41" y="47"/>
                      </a:cubicBezTo>
                      <a:cubicBezTo>
                        <a:pt x="41" y="46"/>
                        <a:pt x="45" y="46"/>
                        <a:pt x="46" y="46"/>
                      </a:cubicBezTo>
                      <a:cubicBezTo>
                        <a:pt x="46" y="45"/>
                        <a:pt x="47" y="45"/>
                        <a:pt x="47" y="44"/>
                      </a:cubicBezTo>
                      <a:cubicBezTo>
                        <a:pt x="47" y="43"/>
                        <a:pt x="45" y="40"/>
                        <a:pt x="45" y="39"/>
                      </a:cubicBezTo>
                      <a:cubicBezTo>
                        <a:pt x="45" y="39"/>
                        <a:pt x="45" y="39"/>
                        <a:pt x="46" y="39"/>
                      </a:cubicBezTo>
                      <a:cubicBezTo>
                        <a:pt x="46" y="39"/>
                        <a:pt x="50" y="36"/>
                        <a:pt x="50" y="36"/>
                      </a:cubicBezTo>
                      <a:cubicBezTo>
                        <a:pt x="50" y="36"/>
                        <a:pt x="53" y="40"/>
                        <a:pt x="54" y="40"/>
                      </a:cubicBezTo>
                      <a:cubicBezTo>
                        <a:pt x="54" y="40"/>
                        <a:pt x="54" y="40"/>
                        <a:pt x="55" y="40"/>
                      </a:cubicBezTo>
                      <a:cubicBezTo>
                        <a:pt x="55" y="40"/>
                        <a:pt x="55" y="40"/>
                        <a:pt x="56" y="40"/>
                      </a:cubicBezTo>
                      <a:cubicBezTo>
                        <a:pt x="57" y="39"/>
                        <a:pt x="58" y="38"/>
                        <a:pt x="59" y="36"/>
                      </a:cubicBezTo>
                      <a:cubicBezTo>
                        <a:pt x="59" y="36"/>
                        <a:pt x="59" y="36"/>
                        <a:pt x="59" y="36"/>
                      </a:cubicBezTo>
                      <a:cubicBezTo>
                        <a:pt x="59" y="36"/>
                        <a:pt x="63" y="39"/>
                        <a:pt x="64" y="39"/>
                      </a:cubicBezTo>
                      <a:cubicBezTo>
                        <a:pt x="64" y="39"/>
                        <a:pt x="64" y="39"/>
                        <a:pt x="64" y="39"/>
                      </a:cubicBezTo>
                      <a:cubicBezTo>
                        <a:pt x="64" y="40"/>
                        <a:pt x="62" y="43"/>
                        <a:pt x="62" y="44"/>
                      </a:cubicBezTo>
                      <a:cubicBezTo>
                        <a:pt x="62" y="45"/>
                        <a:pt x="63" y="45"/>
                        <a:pt x="63" y="46"/>
                      </a:cubicBezTo>
                      <a:cubicBezTo>
                        <a:pt x="64" y="46"/>
                        <a:pt x="68" y="46"/>
                        <a:pt x="68" y="47"/>
                      </a:cubicBezTo>
                      <a:lnTo>
                        <a:pt x="68" y="52"/>
                      </a:lnTo>
                      <a:close/>
                      <a:moveTo>
                        <a:pt x="55" y="8"/>
                      </a:moveTo>
                      <a:cubicBezTo>
                        <a:pt x="52" y="8"/>
                        <a:pt x="50" y="10"/>
                        <a:pt x="50" y="13"/>
                      </a:cubicBezTo>
                      <a:cubicBezTo>
                        <a:pt x="50" y="15"/>
                        <a:pt x="52" y="17"/>
                        <a:pt x="55" y="17"/>
                      </a:cubicBezTo>
                      <a:cubicBezTo>
                        <a:pt x="57" y="17"/>
                        <a:pt x="59" y="15"/>
                        <a:pt x="59" y="13"/>
                      </a:cubicBezTo>
                      <a:cubicBezTo>
                        <a:pt x="59" y="10"/>
                        <a:pt x="57" y="8"/>
                        <a:pt x="55" y="8"/>
                      </a:cubicBezTo>
                      <a:close/>
                      <a:moveTo>
                        <a:pt x="55" y="45"/>
                      </a:moveTo>
                      <a:cubicBezTo>
                        <a:pt x="52" y="45"/>
                        <a:pt x="50" y="47"/>
                        <a:pt x="50" y="49"/>
                      </a:cubicBezTo>
                      <a:cubicBezTo>
                        <a:pt x="50" y="52"/>
                        <a:pt x="52" y="54"/>
                        <a:pt x="55" y="54"/>
                      </a:cubicBezTo>
                      <a:cubicBezTo>
                        <a:pt x="57" y="54"/>
                        <a:pt x="59" y="52"/>
                        <a:pt x="59" y="49"/>
                      </a:cubicBezTo>
                      <a:cubicBezTo>
                        <a:pt x="59" y="47"/>
                        <a:pt x="57" y="45"/>
                        <a:pt x="55" y="4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</a:ln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/>
                </a:p>
              </p:txBody>
            </p:sp>
          </p:grpSp>
        </p:grp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37E57B75-8740-471D-A0BD-870744ECF153}"/>
                </a:ext>
              </a:extLst>
            </p:cNvPr>
            <p:cNvSpPr/>
            <p:nvPr/>
          </p:nvSpPr>
          <p:spPr>
            <a:xfrm>
              <a:off x="4654148" y="2326343"/>
              <a:ext cx="3047999" cy="10590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dirty="0"/>
                <a:t>E-magazine: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dirty="0"/>
                <a:t>Headlines of 2020, 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dirty="0"/>
                <a:t>Voice of Students</a:t>
              </a:r>
            </a:p>
          </p:txBody>
        </p:sp>
        <p:pic>
          <p:nvPicPr>
            <p:cNvPr id="26" name="图片 25" descr="图片包含 游戏机&#10;&#10;描述已自动生成">
              <a:extLst>
                <a:ext uri="{FF2B5EF4-FFF2-40B4-BE49-F238E27FC236}">
                  <a16:creationId xmlns:a16="http://schemas.microsoft.com/office/drawing/2014/main" id="{AFC76030-3D05-42CE-ADF8-31A2992B0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8792" y="3633775"/>
              <a:ext cx="1016991" cy="1016991"/>
            </a:xfrm>
            <a:prstGeom prst="rect">
              <a:avLst/>
            </a:prstGeom>
          </p:spPr>
        </p:pic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F17E68D7-D75F-4A14-8A98-A1C4FC5DEB8C}"/>
              </a:ext>
            </a:extLst>
          </p:cNvPr>
          <p:cNvSpPr txBox="1"/>
          <p:nvPr/>
        </p:nvSpPr>
        <p:spPr>
          <a:xfrm>
            <a:off x="494591" y="1894146"/>
            <a:ext cx="4650432" cy="4093428"/>
          </a:xfrm>
          <a:prstGeom prst="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US" altLang="zh-CN" sz="2000" u="sng" dirty="0">
                <a:latin typeface="+mn-ea"/>
              </a:rPr>
              <a:t>Explaining</a:t>
            </a:r>
            <a:r>
              <a:rPr lang="en-US" altLang="zh-CN" sz="2000" dirty="0">
                <a:latin typeface="+mn-ea"/>
              </a:rPr>
              <a:t> the elements of newsworthiness </a:t>
            </a:r>
          </a:p>
          <a:p>
            <a:pPr marL="457200" indent="-457200">
              <a:buAutoNum type="arabicPeriod"/>
            </a:pPr>
            <a:endParaRPr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lang="en-US" altLang="zh-CN" sz="2000" u="sng" dirty="0">
                <a:latin typeface="+mn-ea"/>
              </a:rPr>
              <a:t>Assessing</a:t>
            </a:r>
            <a:r>
              <a:rPr lang="en-US" altLang="zh-CN" sz="2000" dirty="0">
                <a:latin typeface="+mn-ea"/>
              </a:rPr>
              <a:t> the newsworthiness of domestic and overseas news</a:t>
            </a:r>
          </a:p>
          <a:p>
            <a:pPr marL="457200" indent="-457200">
              <a:buAutoNum type="arabicPeriod"/>
            </a:pPr>
            <a:endParaRPr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lang="en-US" altLang="zh-CN" sz="2000" u="sng" dirty="0">
                <a:latin typeface="+mn-ea"/>
              </a:rPr>
              <a:t>Discussing</a:t>
            </a:r>
            <a:r>
              <a:rPr lang="en-US" altLang="zh-CN" sz="2000" dirty="0">
                <a:latin typeface="+mn-ea"/>
              </a:rPr>
              <a:t> different media perspectives and the influence of modern technology on media</a:t>
            </a:r>
          </a:p>
          <a:p>
            <a:pPr marL="457200" indent="-457200">
              <a:buAutoNum type="arabicPeriod"/>
            </a:pPr>
            <a:endParaRPr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lang="en-US" altLang="zh-CN" sz="2000" u="sng" dirty="0">
                <a:latin typeface="+mn-ea"/>
              </a:rPr>
              <a:t>Grasping</a:t>
            </a:r>
            <a:r>
              <a:rPr lang="en-US" altLang="zh-CN" sz="2000" dirty="0">
                <a:latin typeface="+mn-ea"/>
              </a:rPr>
              <a:t> the skill of using comparison and contrast to write editorials</a:t>
            </a:r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1526C2A9-5DD5-426A-9305-58ED082B2920}"/>
              </a:ext>
            </a:extLst>
          </p:cNvPr>
          <p:cNvCxnSpPr>
            <a:cxnSpLocks/>
          </p:cNvCxnSpPr>
          <p:nvPr/>
        </p:nvCxnSpPr>
        <p:spPr>
          <a:xfrm>
            <a:off x="5161932" y="3697969"/>
            <a:ext cx="26734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9997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D9203D-AF6F-4B89-AA4E-B99B143E8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/>
              <a:t>Unit Objectives</a:t>
            </a:r>
            <a:endParaRPr lang="zh-CN" altLang="en-US" sz="4000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AA9F008-22C8-40BC-B6A7-DA457163FD08}"/>
              </a:ext>
            </a:extLst>
          </p:cNvPr>
          <p:cNvGrpSpPr/>
          <p:nvPr/>
        </p:nvGrpSpPr>
        <p:grpSpPr>
          <a:xfrm>
            <a:off x="5473746" y="1665524"/>
            <a:ext cx="10772107" cy="4036014"/>
            <a:chOff x="765289" y="1741021"/>
            <a:chExt cx="10772107" cy="4036014"/>
          </a:xfrm>
        </p:grpSpPr>
        <p:grpSp>
          <p:nvGrpSpPr>
            <p:cNvPr id="5" name="0bf4d226-c9b0-40ac-ba06-eecacf216051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  <a:extLst>
                <a:ext uri="{FF2B5EF4-FFF2-40B4-BE49-F238E27FC236}">
                  <a16:creationId xmlns:a16="http://schemas.microsoft.com/office/drawing/2014/main" id="{2B3ED0C9-C126-467E-ABB6-2E3B14E59E8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65289" y="1741021"/>
              <a:ext cx="10772107" cy="4036014"/>
              <a:chOff x="719667" y="2113928"/>
              <a:chExt cx="10772107" cy="4036014"/>
            </a:xfrm>
          </p:grpSpPr>
          <p:sp>
            <p:nvSpPr>
              <p:cNvPr id="6" name="isliḍè">
                <a:extLst>
                  <a:ext uri="{FF2B5EF4-FFF2-40B4-BE49-F238E27FC236}">
                    <a16:creationId xmlns:a16="http://schemas.microsoft.com/office/drawing/2014/main" id="{99928748-85D6-477C-A92D-AC4EABB1DACE}"/>
                  </a:ext>
                </a:extLst>
              </p:cNvPr>
              <p:cNvSpPr/>
              <p:nvPr/>
            </p:nvSpPr>
            <p:spPr bwMode="auto">
              <a:xfrm>
                <a:off x="3232744" y="4062621"/>
                <a:ext cx="2870771" cy="1053993"/>
              </a:xfrm>
              <a:custGeom>
                <a:avLst/>
                <a:gdLst/>
                <a:ahLst/>
                <a:cxnLst>
                  <a:cxn ang="0">
                    <a:pos x="1528" y="281"/>
                  </a:cxn>
                  <a:cxn ang="0">
                    <a:pos x="767" y="561"/>
                  </a:cxn>
                  <a:cxn ang="0">
                    <a:pos x="0" y="281"/>
                  </a:cxn>
                  <a:cxn ang="0">
                    <a:pos x="761" y="0"/>
                  </a:cxn>
                  <a:cxn ang="0">
                    <a:pos x="1528" y="281"/>
                  </a:cxn>
                </a:cxnLst>
                <a:rect l="0" t="0" r="r" b="b"/>
                <a:pathLst>
                  <a:path w="1528" h="561">
                    <a:moveTo>
                      <a:pt x="1528" y="281"/>
                    </a:moveTo>
                    <a:lnTo>
                      <a:pt x="767" y="561"/>
                    </a:lnTo>
                    <a:lnTo>
                      <a:pt x="0" y="281"/>
                    </a:lnTo>
                    <a:lnTo>
                      <a:pt x="761" y="0"/>
                    </a:lnTo>
                    <a:lnTo>
                      <a:pt x="1528" y="28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7" name="iṧļíḑé">
                <a:extLst>
                  <a:ext uri="{FF2B5EF4-FFF2-40B4-BE49-F238E27FC236}">
                    <a16:creationId xmlns:a16="http://schemas.microsoft.com/office/drawing/2014/main" id="{339947B1-825A-4C5A-9C88-8B3DA6D970FF}"/>
                  </a:ext>
                </a:extLst>
              </p:cNvPr>
              <p:cNvSpPr/>
              <p:nvPr/>
            </p:nvSpPr>
            <p:spPr bwMode="auto">
              <a:xfrm>
                <a:off x="3232744" y="5116614"/>
                <a:ext cx="2865136" cy="1033328"/>
              </a:xfrm>
              <a:custGeom>
                <a:avLst/>
                <a:gdLst/>
                <a:ahLst/>
                <a:cxnLst>
                  <a:cxn ang="0">
                    <a:pos x="761" y="550"/>
                  </a:cxn>
                  <a:cxn ang="0">
                    <a:pos x="0" y="278"/>
                  </a:cxn>
                  <a:cxn ang="0">
                    <a:pos x="767" y="0"/>
                  </a:cxn>
                  <a:cxn ang="0">
                    <a:pos x="1525" y="275"/>
                  </a:cxn>
                  <a:cxn ang="0">
                    <a:pos x="761" y="550"/>
                  </a:cxn>
                </a:cxnLst>
                <a:rect l="0" t="0" r="r" b="b"/>
                <a:pathLst>
                  <a:path w="1525" h="550">
                    <a:moveTo>
                      <a:pt x="761" y="550"/>
                    </a:moveTo>
                    <a:lnTo>
                      <a:pt x="0" y="278"/>
                    </a:lnTo>
                    <a:lnTo>
                      <a:pt x="767" y="0"/>
                    </a:lnTo>
                    <a:lnTo>
                      <a:pt x="1525" y="275"/>
                    </a:lnTo>
                    <a:lnTo>
                      <a:pt x="761" y="550"/>
                    </a:lnTo>
                    <a:close/>
                  </a:path>
                </a:pathLst>
              </a:custGeom>
              <a:solidFill>
                <a:srgbClr val="E4E4E4"/>
              </a:solidFill>
              <a:ln w="9525">
                <a:noFill/>
                <a:round/>
              </a:ln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8" name="ïṡļîḋê">
                <a:extLst>
                  <a:ext uri="{FF2B5EF4-FFF2-40B4-BE49-F238E27FC236}">
                    <a16:creationId xmlns:a16="http://schemas.microsoft.com/office/drawing/2014/main" id="{C1D801FF-19FC-47B6-88C2-D287962A500B}"/>
                  </a:ext>
                </a:extLst>
              </p:cNvPr>
              <p:cNvSpPr/>
              <p:nvPr/>
            </p:nvSpPr>
            <p:spPr bwMode="auto">
              <a:xfrm>
                <a:off x="4673767" y="4590557"/>
                <a:ext cx="2855741" cy="1042721"/>
              </a:xfrm>
              <a:custGeom>
                <a:avLst/>
                <a:gdLst/>
                <a:ahLst/>
                <a:cxnLst>
                  <a:cxn ang="0">
                    <a:pos x="758" y="555"/>
                  </a:cxn>
                  <a:cxn ang="0">
                    <a:pos x="0" y="280"/>
                  </a:cxn>
                  <a:cxn ang="0">
                    <a:pos x="761" y="0"/>
                  </a:cxn>
                  <a:cxn ang="0">
                    <a:pos x="1520" y="277"/>
                  </a:cxn>
                  <a:cxn ang="0">
                    <a:pos x="758" y="555"/>
                  </a:cxn>
                </a:cxnLst>
                <a:rect l="0" t="0" r="r" b="b"/>
                <a:pathLst>
                  <a:path w="1520" h="555">
                    <a:moveTo>
                      <a:pt x="758" y="555"/>
                    </a:moveTo>
                    <a:lnTo>
                      <a:pt x="0" y="280"/>
                    </a:lnTo>
                    <a:lnTo>
                      <a:pt x="761" y="0"/>
                    </a:lnTo>
                    <a:lnTo>
                      <a:pt x="1520" y="277"/>
                    </a:lnTo>
                    <a:lnTo>
                      <a:pt x="758" y="555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>
                <a:noFill/>
                <a:round/>
              </a:ln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9" name="isļídê">
                <a:extLst>
                  <a:ext uri="{FF2B5EF4-FFF2-40B4-BE49-F238E27FC236}">
                    <a16:creationId xmlns:a16="http://schemas.microsoft.com/office/drawing/2014/main" id="{6E8C3E0B-0BF9-411A-8DC6-94C953153230}"/>
                  </a:ext>
                </a:extLst>
              </p:cNvPr>
              <p:cNvSpPr/>
              <p:nvPr/>
            </p:nvSpPr>
            <p:spPr bwMode="auto">
              <a:xfrm>
                <a:off x="6103515" y="4068257"/>
                <a:ext cx="2855741" cy="1042721"/>
              </a:xfrm>
              <a:custGeom>
                <a:avLst/>
                <a:gdLst/>
                <a:ahLst/>
                <a:cxnLst>
                  <a:cxn ang="0">
                    <a:pos x="762" y="555"/>
                  </a:cxn>
                  <a:cxn ang="0">
                    <a:pos x="759" y="555"/>
                  </a:cxn>
                  <a:cxn ang="0">
                    <a:pos x="0" y="278"/>
                  </a:cxn>
                  <a:cxn ang="0">
                    <a:pos x="762" y="0"/>
                  </a:cxn>
                  <a:cxn ang="0">
                    <a:pos x="1520" y="278"/>
                  </a:cxn>
                  <a:cxn ang="0">
                    <a:pos x="762" y="555"/>
                  </a:cxn>
                </a:cxnLst>
                <a:rect l="0" t="0" r="r" b="b"/>
                <a:pathLst>
                  <a:path w="1520" h="555">
                    <a:moveTo>
                      <a:pt x="762" y="555"/>
                    </a:moveTo>
                    <a:lnTo>
                      <a:pt x="759" y="555"/>
                    </a:lnTo>
                    <a:lnTo>
                      <a:pt x="0" y="278"/>
                    </a:lnTo>
                    <a:lnTo>
                      <a:pt x="762" y="0"/>
                    </a:lnTo>
                    <a:lnTo>
                      <a:pt x="1520" y="278"/>
                    </a:lnTo>
                    <a:lnTo>
                      <a:pt x="762" y="555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10" name="íṧľíḓè">
                <a:extLst>
                  <a:ext uri="{FF2B5EF4-FFF2-40B4-BE49-F238E27FC236}">
                    <a16:creationId xmlns:a16="http://schemas.microsoft.com/office/drawing/2014/main" id="{36376D46-0897-4A5E-A221-4673BB25B5D5}"/>
                  </a:ext>
                </a:extLst>
              </p:cNvPr>
              <p:cNvSpPr/>
              <p:nvPr/>
            </p:nvSpPr>
            <p:spPr bwMode="auto">
              <a:xfrm>
                <a:off x="6103515" y="5110979"/>
                <a:ext cx="2855741" cy="1033328"/>
              </a:xfrm>
              <a:custGeom>
                <a:avLst/>
                <a:gdLst/>
                <a:ahLst/>
                <a:cxnLst>
                  <a:cxn ang="0">
                    <a:pos x="762" y="0"/>
                  </a:cxn>
                  <a:cxn ang="0">
                    <a:pos x="1520" y="278"/>
                  </a:cxn>
                  <a:cxn ang="0">
                    <a:pos x="742" y="550"/>
                  </a:cxn>
                  <a:cxn ang="0">
                    <a:pos x="0" y="278"/>
                  </a:cxn>
                  <a:cxn ang="0">
                    <a:pos x="0" y="275"/>
                  </a:cxn>
                  <a:cxn ang="0">
                    <a:pos x="759" y="0"/>
                  </a:cxn>
                  <a:cxn ang="0">
                    <a:pos x="762" y="0"/>
                  </a:cxn>
                </a:cxnLst>
                <a:rect l="0" t="0" r="r" b="b"/>
                <a:pathLst>
                  <a:path w="1520" h="550">
                    <a:moveTo>
                      <a:pt x="762" y="0"/>
                    </a:moveTo>
                    <a:lnTo>
                      <a:pt x="1520" y="278"/>
                    </a:lnTo>
                    <a:lnTo>
                      <a:pt x="742" y="550"/>
                    </a:lnTo>
                    <a:lnTo>
                      <a:pt x="0" y="278"/>
                    </a:lnTo>
                    <a:lnTo>
                      <a:pt x="0" y="275"/>
                    </a:lnTo>
                    <a:lnTo>
                      <a:pt x="759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E4E4E4"/>
              </a:solidFill>
              <a:ln w="9525">
                <a:noFill/>
                <a:round/>
              </a:ln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grpSp>
            <p:nvGrpSpPr>
              <p:cNvPr id="11" name="îşḻíďe">
                <a:extLst>
                  <a:ext uri="{FF2B5EF4-FFF2-40B4-BE49-F238E27FC236}">
                    <a16:creationId xmlns:a16="http://schemas.microsoft.com/office/drawing/2014/main" id="{BE9AB99D-D983-45C2-9135-E0DF4A0AF550}"/>
                  </a:ext>
                </a:extLst>
              </p:cNvPr>
              <p:cNvGrpSpPr/>
              <p:nvPr/>
            </p:nvGrpSpPr>
            <p:grpSpPr>
              <a:xfrm>
                <a:off x="5231763" y="3792077"/>
                <a:ext cx="1711567" cy="1508657"/>
                <a:chOff x="3841750" y="2522538"/>
                <a:chExt cx="1446213" cy="1274762"/>
              </a:xfrm>
            </p:grpSpPr>
            <p:sp>
              <p:nvSpPr>
                <p:cNvPr id="21" name="ï$ľiḓé">
                  <a:extLst>
                    <a:ext uri="{FF2B5EF4-FFF2-40B4-BE49-F238E27FC236}">
                      <a16:creationId xmlns:a16="http://schemas.microsoft.com/office/drawing/2014/main" id="{8C098994-4D96-4427-A9D9-3ECAECA73548}"/>
                    </a:ext>
                  </a:extLst>
                </p:cNvPr>
                <p:cNvSpPr/>
                <p:nvPr/>
              </p:nvSpPr>
              <p:spPr bwMode="auto">
                <a:xfrm>
                  <a:off x="3841750" y="2522538"/>
                  <a:ext cx="1443038" cy="517525"/>
                </a:xfrm>
                <a:custGeom>
                  <a:avLst/>
                  <a:gdLst/>
                  <a:ahLst/>
                  <a:cxnLst>
                    <a:cxn ang="0">
                      <a:pos x="0" y="159"/>
                    </a:cxn>
                    <a:cxn ang="0">
                      <a:pos x="464" y="0"/>
                    </a:cxn>
                    <a:cxn ang="0">
                      <a:pos x="909" y="159"/>
                    </a:cxn>
                    <a:cxn ang="0">
                      <a:pos x="464" y="326"/>
                    </a:cxn>
                    <a:cxn ang="0">
                      <a:pos x="0" y="159"/>
                    </a:cxn>
                  </a:cxnLst>
                  <a:rect l="0" t="0" r="r" b="b"/>
                  <a:pathLst>
                    <a:path w="909" h="326">
                      <a:moveTo>
                        <a:pt x="0" y="159"/>
                      </a:moveTo>
                      <a:lnTo>
                        <a:pt x="464" y="0"/>
                      </a:lnTo>
                      <a:lnTo>
                        <a:pt x="909" y="159"/>
                      </a:lnTo>
                      <a:lnTo>
                        <a:pt x="464" y="326"/>
                      </a:lnTo>
                      <a:lnTo>
                        <a:pt x="0" y="159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9525">
                  <a:noFill/>
                  <a:round/>
                </a:ln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/>
                </a:p>
              </p:txBody>
            </p:sp>
            <p:sp>
              <p:nvSpPr>
                <p:cNvPr id="22" name="íşļîďe">
                  <a:extLst>
                    <a:ext uri="{FF2B5EF4-FFF2-40B4-BE49-F238E27FC236}">
                      <a16:creationId xmlns:a16="http://schemas.microsoft.com/office/drawing/2014/main" id="{641919DC-B38D-4286-8897-39E34438E928}"/>
                    </a:ext>
                  </a:extLst>
                </p:cNvPr>
                <p:cNvSpPr/>
                <p:nvPr/>
              </p:nvSpPr>
              <p:spPr bwMode="auto">
                <a:xfrm>
                  <a:off x="3841750" y="2774950"/>
                  <a:ext cx="736599" cy="1022350"/>
                </a:xfrm>
                <a:custGeom>
                  <a:avLst/>
                  <a:gdLst/>
                  <a:ahLst/>
                  <a:cxnLst>
                    <a:cxn ang="0">
                      <a:pos x="0" y="479"/>
                    </a:cxn>
                    <a:cxn ang="0">
                      <a:pos x="0" y="0"/>
                    </a:cxn>
                    <a:cxn ang="0">
                      <a:pos x="464" y="167"/>
                    </a:cxn>
                    <a:cxn ang="0">
                      <a:pos x="464" y="644"/>
                    </a:cxn>
                    <a:cxn ang="0">
                      <a:pos x="0" y="479"/>
                    </a:cxn>
                  </a:cxnLst>
                  <a:rect l="0" t="0" r="r" b="b"/>
                  <a:pathLst>
                    <a:path w="464" h="644">
                      <a:moveTo>
                        <a:pt x="0" y="479"/>
                      </a:moveTo>
                      <a:lnTo>
                        <a:pt x="0" y="0"/>
                      </a:lnTo>
                      <a:lnTo>
                        <a:pt x="464" y="167"/>
                      </a:lnTo>
                      <a:lnTo>
                        <a:pt x="464" y="644"/>
                      </a:lnTo>
                      <a:lnTo>
                        <a:pt x="0" y="479"/>
                      </a:lnTo>
                      <a:close/>
                    </a:path>
                  </a:pathLst>
                </a:custGeom>
                <a:solidFill>
                  <a:schemeClr val="accent3">
                    <a:lumMod val="75000"/>
                    <a:alpha val="98000"/>
                  </a:schemeClr>
                </a:solidFill>
                <a:ln w="9525">
                  <a:noFill/>
                  <a:round/>
                </a:ln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/>
                </a:p>
              </p:txBody>
            </p:sp>
            <p:sp>
              <p:nvSpPr>
                <p:cNvPr id="23" name="ïṩļïḋe">
                  <a:extLst>
                    <a:ext uri="{FF2B5EF4-FFF2-40B4-BE49-F238E27FC236}">
                      <a16:creationId xmlns:a16="http://schemas.microsoft.com/office/drawing/2014/main" id="{0E42598D-EDB9-4764-A2E6-40E6A7655595}"/>
                    </a:ext>
                  </a:extLst>
                </p:cNvPr>
                <p:cNvSpPr/>
                <p:nvPr/>
              </p:nvSpPr>
              <p:spPr bwMode="auto">
                <a:xfrm>
                  <a:off x="4578350" y="2774950"/>
                  <a:ext cx="709613" cy="1022350"/>
                </a:xfrm>
                <a:custGeom>
                  <a:avLst/>
                  <a:gdLst/>
                  <a:ahLst/>
                  <a:cxnLst>
                    <a:cxn ang="0">
                      <a:pos x="447" y="482"/>
                    </a:cxn>
                    <a:cxn ang="0">
                      <a:pos x="445" y="482"/>
                    </a:cxn>
                    <a:cxn ang="0">
                      <a:pos x="0" y="644"/>
                    </a:cxn>
                    <a:cxn ang="0">
                      <a:pos x="0" y="167"/>
                    </a:cxn>
                    <a:cxn ang="0">
                      <a:pos x="445" y="0"/>
                    </a:cxn>
                    <a:cxn ang="0">
                      <a:pos x="447" y="482"/>
                    </a:cxn>
                  </a:cxnLst>
                  <a:rect l="0" t="0" r="r" b="b"/>
                  <a:pathLst>
                    <a:path w="447" h="644">
                      <a:moveTo>
                        <a:pt x="447" y="482"/>
                      </a:moveTo>
                      <a:lnTo>
                        <a:pt x="445" y="482"/>
                      </a:lnTo>
                      <a:lnTo>
                        <a:pt x="0" y="644"/>
                      </a:lnTo>
                      <a:lnTo>
                        <a:pt x="0" y="167"/>
                      </a:lnTo>
                      <a:lnTo>
                        <a:pt x="445" y="0"/>
                      </a:lnTo>
                      <a:lnTo>
                        <a:pt x="447" y="482"/>
                      </a:ln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 w="9525">
                  <a:noFill/>
                  <a:round/>
                </a:ln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/>
                </a:p>
              </p:txBody>
            </p:sp>
          </p:grpSp>
          <p:grpSp>
            <p:nvGrpSpPr>
              <p:cNvPr id="12" name="iśḷïḋè">
                <a:extLst>
                  <a:ext uri="{FF2B5EF4-FFF2-40B4-BE49-F238E27FC236}">
                    <a16:creationId xmlns:a16="http://schemas.microsoft.com/office/drawing/2014/main" id="{60AEB62E-C4FC-4855-A088-6CAE34594C4D}"/>
                  </a:ext>
                </a:extLst>
              </p:cNvPr>
              <p:cNvGrpSpPr/>
              <p:nvPr/>
            </p:nvGrpSpPr>
            <p:grpSpPr>
              <a:xfrm>
                <a:off x="7535144" y="2561478"/>
                <a:ext cx="1424113" cy="2029079"/>
                <a:chOff x="5651357" y="2069468"/>
                <a:chExt cx="1068085" cy="1521809"/>
              </a:xfrm>
            </p:grpSpPr>
            <p:sp>
              <p:nvSpPr>
                <p:cNvPr id="19" name="ïṥḻîḓè">
                  <a:extLst>
                    <a:ext uri="{FF2B5EF4-FFF2-40B4-BE49-F238E27FC236}">
                      <a16:creationId xmlns:a16="http://schemas.microsoft.com/office/drawing/2014/main" id="{FEE594EC-9F29-4EEF-AAB0-C1AE92F8F640}"/>
                    </a:ext>
                  </a:extLst>
                </p:cNvPr>
                <p:cNvSpPr/>
                <p:nvPr/>
              </p:nvSpPr>
              <p:spPr bwMode="auto">
                <a:xfrm>
                  <a:off x="5651357" y="2069468"/>
                  <a:ext cx="1068085" cy="1521809"/>
                </a:xfrm>
                <a:custGeom>
                  <a:avLst/>
                  <a:gdLst/>
                  <a:ahLst/>
                  <a:cxnLst>
                    <a:cxn ang="0">
                      <a:pos x="758" y="272"/>
                    </a:cxn>
                    <a:cxn ang="0">
                      <a:pos x="758" y="1080"/>
                    </a:cxn>
                    <a:cxn ang="0">
                      <a:pos x="0" y="802"/>
                    </a:cxn>
                    <a:cxn ang="0">
                      <a:pos x="0" y="0"/>
                    </a:cxn>
                    <a:cxn ang="0">
                      <a:pos x="758" y="272"/>
                    </a:cxn>
                  </a:cxnLst>
                  <a:rect l="0" t="0" r="r" b="b"/>
                  <a:pathLst>
                    <a:path w="758" h="1080">
                      <a:moveTo>
                        <a:pt x="758" y="272"/>
                      </a:moveTo>
                      <a:lnTo>
                        <a:pt x="758" y="1080"/>
                      </a:lnTo>
                      <a:lnTo>
                        <a:pt x="0" y="802"/>
                      </a:lnTo>
                      <a:lnTo>
                        <a:pt x="0" y="0"/>
                      </a:lnTo>
                      <a:lnTo>
                        <a:pt x="758" y="272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9525">
                  <a:noFill/>
                  <a:round/>
                </a:ln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/>
                </a:p>
              </p:txBody>
            </p:sp>
            <p:sp>
              <p:nvSpPr>
                <p:cNvPr id="20" name="iṧ1íďé">
                  <a:extLst>
                    <a:ext uri="{FF2B5EF4-FFF2-40B4-BE49-F238E27FC236}">
                      <a16:creationId xmlns:a16="http://schemas.microsoft.com/office/drawing/2014/main" id="{1C979296-ED0B-402A-A730-DDA9E2022747}"/>
                    </a:ext>
                  </a:extLst>
                </p:cNvPr>
                <p:cNvSpPr/>
                <p:nvPr/>
              </p:nvSpPr>
              <p:spPr bwMode="auto">
                <a:xfrm rot="1093960">
                  <a:off x="5957887" y="2661406"/>
                  <a:ext cx="380667" cy="353081"/>
                </a:xfrm>
                <a:custGeom>
                  <a:avLst/>
                  <a:gdLst/>
                  <a:ahLst/>
                  <a:cxnLst>
                    <a:cxn ang="0">
                      <a:pos x="0" y="192"/>
                    </a:cxn>
                    <a:cxn ang="0">
                      <a:pos x="255" y="135"/>
                    </a:cxn>
                    <a:cxn ang="0">
                      <a:pos x="277" y="122"/>
                    </a:cxn>
                    <a:cxn ang="0">
                      <a:pos x="303" y="116"/>
                    </a:cxn>
                    <a:cxn ang="0">
                      <a:pos x="296" y="105"/>
                    </a:cxn>
                    <a:cxn ang="0">
                      <a:pos x="278" y="89"/>
                    </a:cxn>
                    <a:cxn ang="0">
                      <a:pos x="265" y="90"/>
                    </a:cxn>
                    <a:cxn ang="0">
                      <a:pos x="256" y="82"/>
                    </a:cxn>
                    <a:cxn ang="0">
                      <a:pos x="231" y="73"/>
                    </a:cxn>
                    <a:cxn ang="0">
                      <a:pos x="234" y="98"/>
                    </a:cxn>
                    <a:cxn ang="0">
                      <a:pos x="224" y="118"/>
                    </a:cxn>
                    <a:cxn ang="0">
                      <a:pos x="205" y="103"/>
                    </a:cxn>
                    <a:cxn ang="0">
                      <a:pos x="175" y="89"/>
                    </a:cxn>
                    <a:cxn ang="0">
                      <a:pos x="183" y="68"/>
                    </a:cxn>
                    <a:cxn ang="0">
                      <a:pos x="212" y="58"/>
                    </a:cxn>
                    <a:cxn ang="0">
                      <a:pos x="207" y="47"/>
                    </a:cxn>
                    <a:cxn ang="0">
                      <a:pos x="188" y="50"/>
                    </a:cxn>
                    <a:cxn ang="0">
                      <a:pos x="168" y="37"/>
                    </a:cxn>
                    <a:cxn ang="0">
                      <a:pos x="171" y="52"/>
                    </a:cxn>
                    <a:cxn ang="0">
                      <a:pos x="157" y="52"/>
                    </a:cxn>
                    <a:cxn ang="0">
                      <a:pos x="141" y="40"/>
                    </a:cxn>
                    <a:cxn ang="0">
                      <a:pos x="126" y="47"/>
                    </a:cxn>
                    <a:cxn ang="0">
                      <a:pos x="143" y="51"/>
                    </a:cxn>
                    <a:cxn ang="0">
                      <a:pos x="131" y="58"/>
                    </a:cxn>
                    <a:cxn ang="0">
                      <a:pos x="56" y="107"/>
                    </a:cxn>
                    <a:cxn ang="0">
                      <a:pos x="65" y="118"/>
                    </a:cxn>
                    <a:cxn ang="0">
                      <a:pos x="79" y="135"/>
                    </a:cxn>
                    <a:cxn ang="0">
                      <a:pos x="74" y="158"/>
                    </a:cxn>
                    <a:cxn ang="0">
                      <a:pos x="88" y="185"/>
                    </a:cxn>
                    <a:cxn ang="0">
                      <a:pos x="108" y="214"/>
                    </a:cxn>
                    <a:cxn ang="0">
                      <a:pos x="118" y="227"/>
                    </a:cxn>
                    <a:cxn ang="0">
                      <a:pos x="105" y="197"/>
                    </a:cxn>
                    <a:cxn ang="0">
                      <a:pos x="125" y="225"/>
                    </a:cxn>
                    <a:cxn ang="0">
                      <a:pos x="150" y="255"/>
                    </a:cxn>
                    <a:cxn ang="0">
                      <a:pos x="184" y="269"/>
                    </a:cxn>
                    <a:cxn ang="0">
                      <a:pos x="213" y="290"/>
                    </a:cxn>
                    <a:cxn ang="0">
                      <a:pos x="224" y="288"/>
                    </a:cxn>
                    <a:cxn ang="0">
                      <a:pos x="212" y="268"/>
                    </a:cxn>
                    <a:cxn ang="0">
                      <a:pos x="197" y="262"/>
                    </a:cxn>
                    <a:cxn ang="0">
                      <a:pos x="194" y="239"/>
                    </a:cxn>
                    <a:cxn ang="0">
                      <a:pos x="171" y="250"/>
                    </a:cxn>
                    <a:cxn ang="0">
                      <a:pos x="168" y="210"/>
                    </a:cxn>
                    <a:cxn ang="0">
                      <a:pos x="184" y="206"/>
                    </a:cxn>
                    <a:cxn ang="0">
                      <a:pos x="196" y="202"/>
                    </a:cxn>
                    <a:cxn ang="0">
                      <a:pos x="214" y="211"/>
                    </a:cxn>
                    <a:cxn ang="0">
                      <a:pos x="221" y="205"/>
                    </a:cxn>
                    <a:cxn ang="0">
                      <a:pos x="234" y="179"/>
                    </a:cxn>
                    <a:cxn ang="0">
                      <a:pos x="233" y="171"/>
                    </a:cxn>
                    <a:cxn ang="0">
                      <a:pos x="252" y="157"/>
                    </a:cxn>
                    <a:cxn ang="0">
                      <a:pos x="266" y="143"/>
                    </a:cxn>
                    <a:cxn ang="0">
                      <a:pos x="273" y="131"/>
                    </a:cxn>
                    <a:cxn ang="0">
                      <a:pos x="255" y="135"/>
                    </a:cxn>
                    <a:cxn ang="0">
                      <a:pos x="295" y="298"/>
                    </a:cxn>
                    <a:cxn ang="0">
                      <a:pos x="272" y="288"/>
                    </a:cxn>
                    <a:cxn ang="0">
                      <a:pos x="251" y="288"/>
                    </a:cxn>
                    <a:cxn ang="0">
                      <a:pos x="236" y="286"/>
                    </a:cxn>
                    <a:cxn ang="0">
                      <a:pos x="230" y="307"/>
                    </a:cxn>
                    <a:cxn ang="0">
                      <a:pos x="223" y="335"/>
                    </a:cxn>
                    <a:cxn ang="0">
                      <a:pos x="308" y="302"/>
                    </a:cxn>
                  </a:cxnLst>
                  <a:rect l="0" t="0" r="r" b="b"/>
                  <a:pathLst>
                    <a:path w="384" h="384">
                      <a:moveTo>
                        <a:pt x="384" y="192"/>
                      </a:moveTo>
                      <a:cubicBezTo>
                        <a:pt x="384" y="298"/>
                        <a:pt x="298" y="384"/>
                        <a:pt x="192" y="384"/>
                      </a:cubicBezTo>
                      <a:cubicBezTo>
                        <a:pt x="86" y="384"/>
                        <a:pt x="0" y="298"/>
                        <a:pt x="0" y="192"/>
                      </a:cubicBezTo>
                      <a:cubicBezTo>
                        <a:pt x="0" y="86"/>
                        <a:pt x="86" y="0"/>
                        <a:pt x="192" y="0"/>
                      </a:cubicBezTo>
                      <a:cubicBezTo>
                        <a:pt x="298" y="0"/>
                        <a:pt x="384" y="86"/>
                        <a:pt x="384" y="192"/>
                      </a:cubicBezTo>
                      <a:close/>
                      <a:moveTo>
                        <a:pt x="255" y="135"/>
                      </a:moveTo>
                      <a:cubicBezTo>
                        <a:pt x="256" y="135"/>
                        <a:pt x="257" y="130"/>
                        <a:pt x="258" y="129"/>
                      </a:cubicBezTo>
                      <a:cubicBezTo>
                        <a:pt x="260" y="127"/>
                        <a:pt x="262" y="126"/>
                        <a:pt x="264" y="125"/>
                      </a:cubicBezTo>
                      <a:cubicBezTo>
                        <a:pt x="268" y="124"/>
                        <a:pt x="272" y="123"/>
                        <a:pt x="277" y="122"/>
                      </a:cubicBezTo>
                      <a:cubicBezTo>
                        <a:pt x="281" y="121"/>
                        <a:pt x="286" y="121"/>
                        <a:pt x="289" y="125"/>
                      </a:cubicBezTo>
                      <a:cubicBezTo>
                        <a:pt x="289" y="124"/>
                        <a:pt x="295" y="119"/>
                        <a:pt x="295" y="119"/>
                      </a:cubicBezTo>
                      <a:cubicBezTo>
                        <a:pt x="298" y="118"/>
                        <a:pt x="301" y="118"/>
                        <a:pt x="303" y="116"/>
                      </a:cubicBezTo>
                      <a:cubicBezTo>
                        <a:pt x="303" y="115"/>
                        <a:pt x="303" y="110"/>
                        <a:pt x="303" y="110"/>
                      </a:cubicBezTo>
                      <a:cubicBezTo>
                        <a:pt x="299" y="111"/>
                        <a:pt x="298" y="107"/>
                        <a:pt x="297" y="103"/>
                      </a:cubicBezTo>
                      <a:cubicBezTo>
                        <a:pt x="297" y="104"/>
                        <a:pt x="297" y="104"/>
                        <a:pt x="296" y="105"/>
                      </a:cubicBezTo>
                      <a:cubicBezTo>
                        <a:pt x="296" y="102"/>
                        <a:pt x="291" y="104"/>
                        <a:pt x="290" y="104"/>
                      </a:cubicBezTo>
                      <a:cubicBezTo>
                        <a:pt x="284" y="102"/>
                        <a:pt x="285" y="98"/>
                        <a:pt x="283" y="94"/>
                      </a:cubicBezTo>
                      <a:cubicBezTo>
                        <a:pt x="282" y="92"/>
                        <a:pt x="279" y="91"/>
                        <a:pt x="278" y="89"/>
                      </a:cubicBezTo>
                      <a:cubicBezTo>
                        <a:pt x="277" y="87"/>
                        <a:pt x="277" y="84"/>
                        <a:pt x="274" y="84"/>
                      </a:cubicBezTo>
                      <a:cubicBezTo>
                        <a:pt x="273" y="84"/>
                        <a:pt x="270" y="89"/>
                        <a:pt x="270" y="89"/>
                      </a:cubicBezTo>
                      <a:cubicBezTo>
                        <a:pt x="267" y="88"/>
                        <a:pt x="266" y="89"/>
                        <a:pt x="265" y="90"/>
                      </a:cubicBezTo>
                      <a:cubicBezTo>
                        <a:pt x="263" y="91"/>
                        <a:pt x="262" y="91"/>
                        <a:pt x="260" y="92"/>
                      </a:cubicBezTo>
                      <a:cubicBezTo>
                        <a:pt x="265" y="90"/>
                        <a:pt x="258" y="88"/>
                        <a:pt x="256" y="88"/>
                      </a:cubicBezTo>
                      <a:cubicBezTo>
                        <a:pt x="260" y="87"/>
                        <a:pt x="258" y="83"/>
                        <a:pt x="256" y="82"/>
                      </a:cubicBezTo>
                      <a:cubicBezTo>
                        <a:pt x="256" y="82"/>
                        <a:pt x="257" y="82"/>
                        <a:pt x="257" y="82"/>
                      </a:cubicBezTo>
                      <a:cubicBezTo>
                        <a:pt x="257" y="79"/>
                        <a:pt x="250" y="77"/>
                        <a:pt x="247" y="76"/>
                      </a:cubicBezTo>
                      <a:cubicBezTo>
                        <a:pt x="245" y="74"/>
                        <a:pt x="233" y="72"/>
                        <a:pt x="231" y="73"/>
                      </a:cubicBezTo>
                      <a:cubicBezTo>
                        <a:pt x="228" y="75"/>
                        <a:pt x="231" y="80"/>
                        <a:pt x="231" y="83"/>
                      </a:cubicBezTo>
                      <a:cubicBezTo>
                        <a:pt x="232" y="86"/>
                        <a:pt x="228" y="86"/>
                        <a:pt x="228" y="89"/>
                      </a:cubicBezTo>
                      <a:cubicBezTo>
                        <a:pt x="228" y="93"/>
                        <a:pt x="236" y="92"/>
                        <a:pt x="234" y="98"/>
                      </a:cubicBezTo>
                      <a:cubicBezTo>
                        <a:pt x="233" y="102"/>
                        <a:pt x="228" y="102"/>
                        <a:pt x="226" y="105"/>
                      </a:cubicBezTo>
                      <a:cubicBezTo>
                        <a:pt x="224" y="108"/>
                        <a:pt x="227" y="112"/>
                        <a:pt x="229" y="114"/>
                      </a:cubicBezTo>
                      <a:cubicBezTo>
                        <a:pt x="231" y="115"/>
                        <a:pt x="225" y="118"/>
                        <a:pt x="224" y="118"/>
                      </a:cubicBezTo>
                      <a:cubicBezTo>
                        <a:pt x="220" y="120"/>
                        <a:pt x="217" y="114"/>
                        <a:pt x="216" y="110"/>
                      </a:cubicBezTo>
                      <a:cubicBezTo>
                        <a:pt x="215" y="108"/>
                        <a:pt x="215" y="104"/>
                        <a:pt x="212" y="103"/>
                      </a:cubicBezTo>
                      <a:cubicBezTo>
                        <a:pt x="210" y="102"/>
                        <a:pt x="206" y="102"/>
                        <a:pt x="205" y="103"/>
                      </a:cubicBezTo>
                      <a:cubicBezTo>
                        <a:pt x="203" y="99"/>
                        <a:pt x="198" y="98"/>
                        <a:pt x="194" y="97"/>
                      </a:cubicBezTo>
                      <a:cubicBezTo>
                        <a:pt x="189" y="95"/>
                        <a:pt x="185" y="95"/>
                        <a:pt x="180" y="96"/>
                      </a:cubicBezTo>
                      <a:cubicBezTo>
                        <a:pt x="181" y="95"/>
                        <a:pt x="179" y="88"/>
                        <a:pt x="175" y="89"/>
                      </a:cubicBezTo>
                      <a:cubicBezTo>
                        <a:pt x="176" y="86"/>
                        <a:pt x="176" y="84"/>
                        <a:pt x="176" y="81"/>
                      </a:cubicBezTo>
                      <a:cubicBezTo>
                        <a:pt x="177" y="79"/>
                        <a:pt x="178" y="77"/>
                        <a:pt x="179" y="75"/>
                      </a:cubicBezTo>
                      <a:cubicBezTo>
                        <a:pt x="180" y="74"/>
                        <a:pt x="185" y="69"/>
                        <a:pt x="183" y="68"/>
                      </a:cubicBezTo>
                      <a:cubicBezTo>
                        <a:pt x="188" y="69"/>
                        <a:pt x="193" y="69"/>
                        <a:pt x="196" y="66"/>
                      </a:cubicBezTo>
                      <a:cubicBezTo>
                        <a:pt x="198" y="63"/>
                        <a:pt x="199" y="60"/>
                        <a:pt x="202" y="57"/>
                      </a:cubicBezTo>
                      <a:cubicBezTo>
                        <a:pt x="205" y="53"/>
                        <a:pt x="209" y="58"/>
                        <a:pt x="212" y="58"/>
                      </a:cubicBezTo>
                      <a:cubicBezTo>
                        <a:pt x="217" y="59"/>
                        <a:pt x="217" y="53"/>
                        <a:pt x="214" y="51"/>
                      </a:cubicBezTo>
                      <a:cubicBezTo>
                        <a:pt x="218" y="51"/>
                        <a:pt x="215" y="45"/>
                        <a:pt x="213" y="44"/>
                      </a:cubicBezTo>
                      <a:cubicBezTo>
                        <a:pt x="211" y="43"/>
                        <a:pt x="202" y="46"/>
                        <a:pt x="207" y="47"/>
                      </a:cubicBezTo>
                      <a:cubicBezTo>
                        <a:pt x="206" y="47"/>
                        <a:pt x="200" y="59"/>
                        <a:pt x="196" y="53"/>
                      </a:cubicBezTo>
                      <a:cubicBezTo>
                        <a:pt x="195" y="52"/>
                        <a:pt x="195" y="47"/>
                        <a:pt x="193" y="46"/>
                      </a:cubicBezTo>
                      <a:cubicBezTo>
                        <a:pt x="190" y="46"/>
                        <a:pt x="189" y="49"/>
                        <a:pt x="188" y="50"/>
                      </a:cubicBezTo>
                      <a:cubicBezTo>
                        <a:pt x="190" y="47"/>
                        <a:pt x="181" y="45"/>
                        <a:pt x="180" y="44"/>
                      </a:cubicBezTo>
                      <a:cubicBezTo>
                        <a:pt x="183" y="42"/>
                        <a:pt x="180" y="39"/>
                        <a:pt x="178" y="38"/>
                      </a:cubicBezTo>
                      <a:cubicBezTo>
                        <a:pt x="176" y="36"/>
                        <a:pt x="169" y="35"/>
                        <a:pt x="168" y="37"/>
                      </a:cubicBezTo>
                      <a:cubicBezTo>
                        <a:pt x="163" y="43"/>
                        <a:pt x="173" y="44"/>
                        <a:pt x="175" y="45"/>
                      </a:cubicBezTo>
                      <a:cubicBezTo>
                        <a:pt x="176" y="46"/>
                        <a:pt x="179" y="48"/>
                        <a:pt x="177" y="49"/>
                      </a:cubicBezTo>
                      <a:cubicBezTo>
                        <a:pt x="176" y="50"/>
                        <a:pt x="171" y="51"/>
                        <a:pt x="171" y="52"/>
                      </a:cubicBezTo>
                      <a:cubicBezTo>
                        <a:pt x="169" y="54"/>
                        <a:pt x="172" y="57"/>
                        <a:pt x="170" y="59"/>
                      </a:cubicBezTo>
                      <a:cubicBezTo>
                        <a:pt x="168" y="57"/>
                        <a:pt x="168" y="53"/>
                        <a:pt x="166" y="50"/>
                      </a:cubicBezTo>
                      <a:cubicBezTo>
                        <a:pt x="168" y="53"/>
                        <a:pt x="157" y="52"/>
                        <a:pt x="157" y="52"/>
                      </a:cubicBezTo>
                      <a:cubicBezTo>
                        <a:pt x="154" y="52"/>
                        <a:pt x="148" y="54"/>
                        <a:pt x="145" y="50"/>
                      </a:cubicBezTo>
                      <a:cubicBezTo>
                        <a:pt x="144" y="49"/>
                        <a:pt x="144" y="44"/>
                        <a:pt x="146" y="45"/>
                      </a:cubicBezTo>
                      <a:cubicBezTo>
                        <a:pt x="144" y="43"/>
                        <a:pt x="142" y="41"/>
                        <a:pt x="141" y="40"/>
                      </a:cubicBezTo>
                      <a:cubicBezTo>
                        <a:pt x="132" y="43"/>
                        <a:pt x="125" y="47"/>
                        <a:pt x="117" y="51"/>
                      </a:cubicBezTo>
                      <a:cubicBezTo>
                        <a:pt x="118" y="51"/>
                        <a:pt x="119" y="51"/>
                        <a:pt x="120" y="50"/>
                      </a:cubicBezTo>
                      <a:cubicBezTo>
                        <a:pt x="122" y="50"/>
                        <a:pt x="124" y="48"/>
                        <a:pt x="126" y="47"/>
                      </a:cubicBezTo>
                      <a:cubicBezTo>
                        <a:pt x="128" y="46"/>
                        <a:pt x="134" y="43"/>
                        <a:pt x="136" y="46"/>
                      </a:cubicBezTo>
                      <a:cubicBezTo>
                        <a:pt x="137" y="45"/>
                        <a:pt x="137" y="45"/>
                        <a:pt x="138" y="44"/>
                      </a:cubicBezTo>
                      <a:cubicBezTo>
                        <a:pt x="139" y="46"/>
                        <a:pt x="141" y="48"/>
                        <a:pt x="143" y="51"/>
                      </a:cubicBezTo>
                      <a:cubicBezTo>
                        <a:pt x="141" y="50"/>
                        <a:pt x="137" y="50"/>
                        <a:pt x="135" y="50"/>
                      </a:cubicBezTo>
                      <a:cubicBezTo>
                        <a:pt x="133" y="51"/>
                        <a:pt x="130" y="51"/>
                        <a:pt x="130" y="53"/>
                      </a:cubicBezTo>
                      <a:cubicBezTo>
                        <a:pt x="130" y="55"/>
                        <a:pt x="131" y="57"/>
                        <a:pt x="131" y="58"/>
                      </a:cubicBezTo>
                      <a:cubicBezTo>
                        <a:pt x="128" y="56"/>
                        <a:pt x="125" y="52"/>
                        <a:pt x="121" y="51"/>
                      </a:cubicBezTo>
                      <a:cubicBezTo>
                        <a:pt x="119" y="51"/>
                        <a:pt x="117" y="51"/>
                        <a:pt x="115" y="52"/>
                      </a:cubicBezTo>
                      <a:cubicBezTo>
                        <a:pt x="91" y="65"/>
                        <a:pt x="71" y="84"/>
                        <a:pt x="56" y="107"/>
                      </a:cubicBezTo>
                      <a:cubicBezTo>
                        <a:pt x="57" y="108"/>
                        <a:pt x="58" y="109"/>
                        <a:pt x="59" y="109"/>
                      </a:cubicBezTo>
                      <a:cubicBezTo>
                        <a:pt x="62" y="110"/>
                        <a:pt x="59" y="117"/>
                        <a:pt x="64" y="113"/>
                      </a:cubicBezTo>
                      <a:cubicBezTo>
                        <a:pt x="66" y="115"/>
                        <a:pt x="66" y="116"/>
                        <a:pt x="65" y="118"/>
                      </a:cubicBezTo>
                      <a:cubicBezTo>
                        <a:pt x="65" y="118"/>
                        <a:pt x="75" y="124"/>
                        <a:pt x="76" y="125"/>
                      </a:cubicBezTo>
                      <a:cubicBezTo>
                        <a:pt x="78" y="126"/>
                        <a:pt x="80" y="128"/>
                        <a:pt x="81" y="130"/>
                      </a:cubicBezTo>
                      <a:cubicBezTo>
                        <a:pt x="82" y="132"/>
                        <a:pt x="80" y="134"/>
                        <a:pt x="79" y="135"/>
                      </a:cubicBezTo>
                      <a:cubicBezTo>
                        <a:pt x="78" y="134"/>
                        <a:pt x="75" y="130"/>
                        <a:pt x="74" y="131"/>
                      </a:cubicBezTo>
                      <a:cubicBezTo>
                        <a:pt x="73" y="133"/>
                        <a:pt x="74" y="139"/>
                        <a:pt x="77" y="139"/>
                      </a:cubicBezTo>
                      <a:cubicBezTo>
                        <a:pt x="73" y="139"/>
                        <a:pt x="75" y="155"/>
                        <a:pt x="74" y="158"/>
                      </a:cubicBezTo>
                      <a:cubicBezTo>
                        <a:pt x="74" y="158"/>
                        <a:pt x="74" y="158"/>
                        <a:pt x="74" y="158"/>
                      </a:cubicBezTo>
                      <a:cubicBezTo>
                        <a:pt x="73" y="161"/>
                        <a:pt x="76" y="173"/>
                        <a:pt x="81" y="172"/>
                      </a:cubicBezTo>
                      <a:cubicBezTo>
                        <a:pt x="78" y="172"/>
                        <a:pt x="87" y="184"/>
                        <a:pt x="88" y="185"/>
                      </a:cubicBezTo>
                      <a:cubicBezTo>
                        <a:pt x="91" y="187"/>
                        <a:pt x="95" y="188"/>
                        <a:pt x="97" y="192"/>
                      </a:cubicBezTo>
                      <a:cubicBezTo>
                        <a:pt x="100" y="195"/>
                        <a:pt x="100" y="201"/>
                        <a:pt x="103" y="203"/>
                      </a:cubicBezTo>
                      <a:cubicBezTo>
                        <a:pt x="102" y="206"/>
                        <a:pt x="108" y="210"/>
                        <a:pt x="108" y="214"/>
                      </a:cubicBezTo>
                      <a:cubicBezTo>
                        <a:pt x="108" y="214"/>
                        <a:pt x="107" y="214"/>
                        <a:pt x="107" y="215"/>
                      </a:cubicBezTo>
                      <a:cubicBezTo>
                        <a:pt x="108" y="218"/>
                        <a:pt x="113" y="218"/>
                        <a:pt x="115" y="221"/>
                      </a:cubicBezTo>
                      <a:cubicBezTo>
                        <a:pt x="116" y="223"/>
                        <a:pt x="115" y="228"/>
                        <a:pt x="118" y="227"/>
                      </a:cubicBezTo>
                      <a:cubicBezTo>
                        <a:pt x="118" y="222"/>
                        <a:pt x="115" y="216"/>
                        <a:pt x="112" y="212"/>
                      </a:cubicBezTo>
                      <a:cubicBezTo>
                        <a:pt x="110" y="209"/>
                        <a:pt x="109" y="207"/>
                        <a:pt x="108" y="204"/>
                      </a:cubicBezTo>
                      <a:cubicBezTo>
                        <a:pt x="106" y="202"/>
                        <a:pt x="106" y="199"/>
                        <a:pt x="105" y="197"/>
                      </a:cubicBezTo>
                      <a:cubicBezTo>
                        <a:pt x="106" y="197"/>
                        <a:pt x="112" y="199"/>
                        <a:pt x="111" y="200"/>
                      </a:cubicBezTo>
                      <a:cubicBezTo>
                        <a:pt x="109" y="205"/>
                        <a:pt x="119" y="214"/>
                        <a:pt x="122" y="217"/>
                      </a:cubicBezTo>
                      <a:cubicBezTo>
                        <a:pt x="123" y="218"/>
                        <a:pt x="128" y="225"/>
                        <a:pt x="125" y="225"/>
                      </a:cubicBezTo>
                      <a:cubicBezTo>
                        <a:pt x="129" y="225"/>
                        <a:pt x="133" y="230"/>
                        <a:pt x="135" y="233"/>
                      </a:cubicBezTo>
                      <a:cubicBezTo>
                        <a:pt x="137" y="236"/>
                        <a:pt x="136" y="241"/>
                        <a:pt x="138" y="245"/>
                      </a:cubicBezTo>
                      <a:cubicBezTo>
                        <a:pt x="139" y="250"/>
                        <a:pt x="146" y="252"/>
                        <a:pt x="150" y="255"/>
                      </a:cubicBezTo>
                      <a:cubicBezTo>
                        <a:pt x="154" y="256"/>
                        <a:pt x="157" y="259"/>
                        <a:pt x="160" y="260"/>
                      </a:cubicBezTo>
                      <a:cubicBezTo>
                        <a:pt x="166" y="262"/>
                        <a:pt x="167" y="260"/>
                        <a:pt x="171" y="260"/>
                      </a:cubicBezTo>
                      <a:cubicBezTo>
                        <a:pt x="178" y="259"/>
                        <a:pt x="179" y="266"/>
                        <a:pt x="184" y="269"/>
                      </a:cubicBezTo>
                      <a:cubicBezTo>
                        <a:pt x="187" y="270"/>
                        <a:pt x="194" y="273"/>
                        <a:pt x="198" y="271"/>
                      </a:cubicBezTo>
                      <a:cubicBezTo>
                        <a:pt x="196" y="272"/>
                        <a:pt x="203" y="282"/>
                        <a:pt x="204" y="283"/>
                      </a:cubicBezTo>
                      <a:cubicBezTo>
                        <a:pt x="206" y="286"/>
                        <a:pt x="210" y="287"/>
                        <a:pt x="213" y="290"/>
                      </a:cubicBezTo>
                      <a:cubicBezTo>
                        <a:pt x="213" y="290"/>
                        <a:pt x="214" y="289"/>
                        <a:pt x="214" y="288"/>
                      </a:cubicBezTo>
                      <a:cubicBezTo>
                        <a:pt x="213" y="291"/>
                        <a:pt x="218" y="296"/>
                        <a:pt x="221" y="296"/>
                      </a:cubicBezTo>
                      <a:cubicBezTo>
                        <a:pt x="223" y="295"/>
                        <a:pt x="224" y="290"/>
                        <a:pt x="224" y="288"/>
                      </a:cubicBezTo>
                      <a:cubicBezTo>
                        <a:pt x="219" y="290"/>
                        <a:pt x="215" y="288"/>
                        <a:pt x="212" y="283"/>
                      </a:cubicBezTo>
                      <a:cubicBezTo>
                        <a:pt x="211" y="282"/>
                        <a:pt x="207" y="275"/>
                        <a:pt x="211" y="275"/>
                      </a:cubicBezTo>
                      <a:cubicBezTo>
                        <a:pt x="216" y="275"/>
                        <a:pt x="212" y="271"/>
                        <a:pt x="212" y="268"/>
                      </a:cubicBezTo>
                      <a:cubicBezTo>
                        <a:pt x="211" y="264"/>
                        <a:pt x="208" y="262"/>
                        <a:pt x="206" y="259"/>
                      </a:cubicBezTo>
                      <a:cubicBezTo>
                        <a:pt x="205" y="262"/>
                        <a:pt x="200" y="261"/>
                        <a:pt x="198" y="259"/>
                      </a:cubicBezTo>
                      <a:cubicBezTo>
                        <a:pt x="198" y="259"/>
                        <a:pt x="197" y="261"/>
                        <a:pt x="197" y="262"/>
                      </a:cubicBezTo>
                      <a:cubicBezTo>
                        <a:pt x="196" y="262"/>
                        <a:pt x="195" y="262"/>
                        <a:pt x="194" y="261"/>
                      </a:cubicBezTo>
                      <a:cubicBezTo>
                        <a:pt x="194" y="258"/>
                        <a:pt x="194" y="255"/>
                        <a:pt x="195" y="251"/>
                      </a:cubicBezTo>
                      <a:cubicBezTo>
                        <a:pt x="196" y="247"/>
                        <a:pt x="205" y="238"/>
                        <a:pt x="194" y="239"/>
                      </a:cubicBezTo>
                      <a:cubicBezTo>
                        <a:pt x="190" y="239"/>
                        <a:pt x="188" y="240"/>
                        <a:pt x="187" y="244"/>
                      </a:cubicBezTo>
                      <a:cubicBezTo>
                        <a:pt x="186" y="247"/>
                        <a:pt x="186" y="249"/>
                        <a:pt x="183" y="251"/>
                      </a:cubicBezTo>
                      <a:cubicBezTo>
                        <a:pt x="181" y="252"/>
                        <a:pt x="173" y="251"/>
                        <a:pt x="171" y="250"/>
                      </a:cubicBezTo>
                      <a:cubicBezTo>
                        <a:pt x="166" y="247"/>
                        <a:pt x="163" y="239"/>
                        <a:pt x="163" y="234"/>
                      </a:cubicBezTo>
                      <a:cubicBezTo>
                        <a:pt x="163" y="227"/>
                        <a:pt x="166" y="221"/>
                        <a:pt x="163" y="215"/>
                      </a:cubicBezTo>
                      <a:cubicBezTo>
                        <a:pt x="164" y="213"/>
                        <a:pt x="166" y="211"/>
                        <a:pt x="168" y="210"/>
                      </a:cubicBezTo>
                      <a:cubicBezTo>
                        <a:pt x="169" y="209"/>
                        <a:pt x="171" y="210"/>
                        <a:pt x="172" y="207"/>
                      </a:cubicBezTo>
                      <a:cubicBezTo>
                        <a:pt x="171" y="207"/>
                        <a:pt x="170" y="206"/>
                        <a:pt x="170" y="206"/>
                      </a:cubicBezTo>
                      <a:cubicBezTo>
                        <a:pt x="173" y="208"/>
                        <a:pt x="180" y="203"/>
                        <a:pt x="184" y="206"/>
                      </a:cubicBezTo>
                      <a:cubicBezTo>
                        <a:pt x="186" y="207"/>
                        <a:pt x="188" y="208"/>
                        <a:pt x="189" y="205"/>
                      </a:cubicBezTo>
                      <a:cubicBezTo>
                        <a:pt x="189" y="205"/>
                        <a:pt x="187" y="202"/>
                        <a:pt x="188" y="200"/>
                      </a:cubicBezTo>
                      <a:cubicBezTo>
                        <a:pt x="189" y="204"/>
                        <a:pt x="192" y="205"/>
                        <a:pt x="196" y="202"/>
                      </a:cubicBezTo>
                      <a:cubicBezTo>
                        <a:pt x="197" y="203"/>
                        <a:pt x="201" y="203"/>
                        <a:pt x="204" y="204"/>
                      </a:cubicBezTo>
                      <a:cubicBezTo>
                        <a:pt x="207" y="206"/>
                        <a:pt x="207" y="209"/>
                        <a:pt x="211" y="205"/>
                      </a:cubicBezTo>
                      <a:cubicBezTo>
                        <a:pt x="213" y="208"/>
                        <a:pt x="213" y="208"/>
                        <a:pt x="214" y="211"/>
                      </a:cubicBezTo>
                      <a:cubicBezTo>
                        <a:pt x="214" y="214"/>
                        <a:pt x="216" y="221"/>
                        <a:pt x="218" y="222"/>
                      </a:cubicBezTo>
                      <a:cubicBezTo>
                        <a:pt x="224" y="225"/>
                        <a:pt x="222" y="217"/>
                        <a:pt x="222" y="214"/>
                      </a:cubicBezTo>
                      <a:cubicBezTo>
                        <a:pt x="222" y="213"/>
                        <a:pt x="222" y="205"/>
                        <a:pt x="221" y="205"/>
                      </a:cubicBezTo>
                      <a:cubicBezTo>
                        <a:pt x="213" y="203"/>
                        <a:pt x="216" y="197"/>
                        <a:pt x="221" y="193"/>
                      </a:cubicBezTo>
                      <a:cubicBezTo>
                        <a:pt x="222" y="192"/>
                        <a:pt x="227" y="190"/>
                        <a:pt x="230" y="188"/>
                      </a:cubicBezTo>
                      <a:cubicBezTo>
                        <a:pt x="232" y="186"/>
                        <a:pt x="235" y="183"/>
                        <a:pt x="234" y="179"/>
                      </a:cubicBezTo>
                      <a:cubicBezTo>
                        <a:pt x="235" y="179"/>
                        <a:pt x="236" y="178"/>
                        <a:pt x="236" y="177"/>
                      </a:cubicBezTo>
                      <a:cubicBezTo>
                        <a:pt x="236" y="177"/>
                        <a:pt x="233" y="174"/>
                        <a:pt x="232" y="175"/>
                      </a:cubicBezTo>
                      <a:cubicBezTo>
                        <a:pt x="234" y="174"/>
                        <a:pt x="234" y="172"/>
                        <a:pt x="233" y="171"/>
                      </a:cubicBezTo>
                      <a:cubicBezTo>
                        <a:pt x="235" y="169"/>
                        <a:pt x="234" y="166"/>
                        <a:pt x="236" y="165"/>
                      </a:cubicBezTo>
                      <a:cubicBezTo>
                        <a:pt x="239" y="169"/>
                        <a:pt x="245" y="165"/>
                        <a:pt x="242" y="162"/>
                      </a:cubicBezTo>
                      <a:cubicBezTo>
                        <a:pt x="244" y="158"/>
                        <a:pt x="250" y="160"/>
                        <a:pt x="252" y="157"/>
                      </a:cubicBezTo>
                      <a:cubicBezTo>
                        <a:pt x="255" y="158"/>
                        <a:pt x="253" y="153"/>
                        <a:pt x="255" y="150"/>
                      </a:cubicBezTo>
                      <a:cubicBezTo>
                        <a:pt x="256" y="148"/>
                        <a:pt x="259" y="148"/>
                        <a:pt x="262" y="147"/>
                      </a:cubicBezTo>
                      <a:cubicBezTo>
                        <a:pt x="262" y="147"/>
                        <a:pt x="268" y="143"/>
                        <a:pt x="266" y="143"/>
                      </a:cubicBezTo>
                      <a:cubicBezTo>
                        <a:pt x="270" y="144"/>
                        <a:pt x="279" y="139"/>
                        <a:pt x="272" y="135"/>
                      </a:cubicBezTo>
                      <a:cubicBezTo>
                        <a:pt x="273" y="133"/>
                        <a:pt x="270" y="132"/>
                        <a:pt x="268" y="132"/>
                      </a:cubicBezTo>
                      <a:cubicBezTo>
                        <a:pt x="269" y="131"/>
                        <a:pt x="272" y="132"/>
                        <a:pt x="273" y="131"/>
                      </a:cubicBezTo>
                      <a:cubicBezTo>
                        <a:pt x="276" y="129"/>
                        <a:pt x="274" y="128"/>
                        <a:pt x="271" y="127"/>
                      </a:cubicBezTo>
                      <a:cubicBezTo>
                        <a:pt x="268" y="126"/>
                        <a:pt x="263" y="128"/>
                        <a:pt x="261" y="130"/>
                      </a:cubicBezTo>
                      <a:cubicBezTo>
                        <a:pt x="259" y="132"/>
                        <a:pt x="257" y="134"/>
                        <a:pt x="255" y="135"/>
                      </a:cubicBezTo>
                      <a:close/>
                      <a:moveTo>
                        <a:pt x="308" y="302"/>
                      </a:moveTo>
                      <a:cubicBezTo>
                        <a:pt x="306" y="301"/>
                        <a:pt x="303" y="301"/>
                        <a:pt x="301" y="300"/>
                      </a:cubicBezTo>
                      <a:cubicBezTo>
                        <a:pt x="299" y="300"/>
                        <a:pt x="298" y="299"/>
                        <a:pt x="295" y="298"/>
                      </a:cubicBezTo>
                      <a:cubicBezTo>
                        <a:pt x="296" y="293"/>
                        <a:pt x="290" y="292"/>
                        <a:pt x="287" y="289"/>
                      </a:cubicBezTo>
                      <a:cubicBezTo>
                        <a:pt x="284" y="287"/>
                        <a:pt x="282" y="284"/>
                        <a:pt x="277" y="285"/>
                      </a:cubicBezTo>
                      <a:cubicBezTo>
                        <a:pt x="276" y="285"/>
                        <a:pt x="271" y="287"/>
                        <a:pt x="272" y="288"/>
                      </a:cubicBezTo>
                      <a:cubicBezTo>
                        <a:pt x="269" y="285"/>
                        <a:pt x="268" y="284"/>
                        <a:pt x="263" y="282"/>
                      </a:cubicBezTo>
                      <a:cubicBezTo>
                        <a:pt x="259" y="281"/>
                        <a:pt x="257" y="276"/>
                        <a:pt x="253" y="281"/>
                      </a:cubicBezTo>
                      <a:cubicBezTo>
                        <a:pt x="251" y="283"/>
                        <a:pt x="252" y="286"/>
                        <a:pt x="251" y="288"/>
                      </a:cubicBezTo>
                      <a:cubicBezTo>
                        <a:pt x="247" y="285"/>
                        <a:pt x="254" y="282"/>
                        <a:pt x="251" y="279"/>
                      </a:cubicBezTo>
                      <a:cubicBezTo>
                        <a:pt x="248" y="275"/>
                        <a:pt x="243" y="281"/>
                        <a:pt x="240" y="282"/>
                      </a:cubicBezTo>
                      <a:cubicBezTo>
                        <a:pt x="239" y="284"/>
                        <a:pt x="237" y="284"/>
                        <a:pt x="236" y="286"/>
                      </a:cubicBezTo>
                      <a:cubicBezTo>
                        <a:pt x="235" y="287"/>
                        <a:pt x="234" y="290"/>
                        <a:pt x="233" y="291"/>
                      </a:cubicBezTo>
                      <a:cubicBezTo>
                        <a:pt x="233" y="289"/>
                        <a:pt x="228" y="290"/>
                        <a:pt x="228" y="288"/>
                      </a:cubicBezTo>
                      <a:cubicBezTo>
                        <a:pt x="229" y="294"/>
                        <a:pt x="229" y="301"/>
                        <a:pt x="230" y="307"/>
                      </a:cubicBezTo>
                      <a:cubicBezTo>
                        <a:pt x="231" y="310"/>
                        <a:pt x="230" y="316"/>
                        <a:pt x="227" y="319"/>
                      </a:cubicBezTo>
                      <a:cubicBezTo>
                        <a:pt x="224" y="321"/>
                        <a:pt x="221" y="324"/>
                        <a:pt x="220" y="329"/>
                      </a:cubicBezTo>
                      <a:cubicBezTo>
                        <a:pt x="220" y="332"/>
                        <a:pt x="220" y="334"/>
                        <a:pt x="223" y="335"/>
                      </a:cubicBezTo>
                      <a:cubicBezTo>
                        <a:pt x="223" y="339"/>
                        <a:pt x="219" y="342"/>
                        <a:pt x="219" y="346"/>
                      </a:cubicBezTo>
                      <a:cubicBezTo>
                        <a:pt x="219" y="346"/>
                        <a:pt x="220" y="348"/>
                        <a:pt x="220" y="350"/>
                      </a:cubicBezTo>
                      <a:cubicBezTo>
                        <a:pt x="254" y="344"/>
                        <a:pt x="285" y="327"/>
                        <a:pt x="308" y="3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</a:ln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/>
                </a:p>
              </p:txBody>
            </p:sp>
          </p:grpSp>
          <p:sp>
            <p:nvSpPr>
              <p:cNvPr id="13" name="íṣļïḋè">
                <a:extLst>
                  <a:ext uri="{FF2B5EF4-FFF2-40B4-BE49-F238E27FC236}">
                    <a16:creationId xmlns:a16="http://schemas.microsoft.com/office/drawing/2014/main" id="{46F1ACFE-057C-4B2B-B0DA-2F3022BE4642}"/>
                  </a:ext>
                </a:extLst>
              </p:cNvPr>
              <p:cNvSpPr/>
              <p:nvPr/>
            </p:nvSpPr>
            <p:spPr>
              <a:xfrm>
                <a:off x="719667" y="3399711"/>
                <a:ext cx="2513077" cy="1190845"/>
              </a:xfrm>
              <a:prstGeom prst="rect">
                <a:avLst/>
              </a:prstGeom>
            </p:spPr>
            <p:txBody>
              <a:bodyPr wrap="none" lIns="144000" tIns="0" rIns="144000" bIns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zh-CN" sz="2400" b="1" dirty="0">
                    <a:solidFill>
                      <a:schemeClr val="accent1"/>
                    </a:solidFill>
                  </a:rPr>
                  <a:t>Language-related </a:t>
                </a:r>
              </a:p>
              <a:p>
                <a:pPr algn="r"/>
                <a:r>
                  <a:rPr lang="en-US" altLang="zh-CN" sz="2400" b="1" dirty="0">
                    <a:solidFill>
                      <a:schemeClr val="accent1"/>
                    </a:solidFill>
                  </a:rPr>
                  <a:t>objectives</a:t>
                </a:r>
              </a:p>
            </p:txBody>
          </p:sp>
          <p:sp>
            <p:nvSpPr>
              <p:cNvPr id="14" name="íśļíḍe">
                <a:extLst>
                  <a:ext uri="{FF2B5EF4-FFF2-40B4-BE49-F238E27FC236}">
                    <a16:creationId xmlns:a16="http://schemas.microsoft.com/office/drawing/2014/main" id="{EF08175C-1940-42D8-A7F5-20A0B8356BBB}"/>
                  </a:ext>
                </a:extLst>
              </p:cNvPr>
              <p:cNvSpPr/>
              <p:nvPr/>
            </p:nvSpPr>
            <p:spPr>
              <a:xfrm>
                <a:off x="8976166" y="3422262"/>
                <a:ext cx="2515608" cy="902485"/>
              </a:xfrm>
              <a:prstGeom prst="rect">
                <a:avLst/>
              </a:prstGeom>
            </p:spPr>
            <p:txBody>
              <a:bodyPr wrap="none" lIns="144000" tIns="0" rIns="144000" bIns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400" b="1" dirty="0">
                    <a:solidFill>
                      <a:schemeClr val="accent4"/>
                    </a:solidFill>
                  </a:rPr>
                  <a:t>Educational </a:t>
                </a:r>
              </a:p>
              <a:p>
                <a:r>
                  <a:rPr lang="en-US" altLang="zh-CN" sz="2400" b="1" dirty="0">
                    <a:solidFill>
                      <a:schemeClr val="accent4"/>
                    </a:solidFill>
                  </a:rPr>
                  <a:t>objectives</a:t>
                </a:r>
              </a:p>
            </p:txBody>
          </p:sp>
          <p:sp>
            <p:nvSpPr>
              <p:cNvPr id="15" name="îS1iḓè">
                <a:extLst>
                  <a:ext uri="{FF2B5EF4-FFF2-40B4-BE49-F238E27FC236}">
                    <a16:creationId xmlns:a16="http://schemas.microsoft.com/office/drawing/2014/main" id="{3DB1E3EA-9F3E-4030-B45E-0D230D6896FD}"/>
                  </a:ext>
                </a:extLst>
              </p:cNvPr>
              <p:cNvSpPr/>
              <p:nvPr/>
            </p:nvSpPr>
            <p:spPr>
              <a:xfrm>
                <a:off x="4580415" y="2113928"/>
                <a:ext cx="3034927" cy="228622"/>
              </a:xfrm>
              <a:prstGeom prst="rect">
                <a:avLst/>
              </a:prstGeom>
            </p:spPr>
            <p:txBody>
              <a:bodyPr wrap="none" lIns="0" tIns="0" rIns="0" bIns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2400" b="1" dirty="0">
                    <a:solidFill>
                      <a:schemeClr val="accent3"/>
                    </a:solidFill>
                  </a:rPr>
                  <a:t>Project:</a:t>
                </a:r>
              </a:p>
            </p:txBody>
          </p:sp>
          <p:grpSp>
            <p:nvGrpSpPr>
              <p:cNvPr id="16" name="išļïḍé">
                <a:extLst>
                  <a:ext uri="{FF2B5EF4-FFF2-40B4-BE49-F238E27FC236}">
                    <a16:creationId xmlns:a16="http://schemas.microsoft.com/office/drawing/2014/main" id="{357D81CA-4845-4FF7-B54F-212131365C8E}"/>
                  </a:ext>
                </a:extLst>
              </p:cNvPr>
              <p:cNvGrpSpPr/>
              <p:nvPr/>
            </p:nvGrpSpPr>
            <p:grpSpPr>
              <a:xfrm>
                <a:off x="3232744" y="2555842"/>
                <a:ext cx="1429749" cy="2034715"/>
                <a:chOff x="2424558" y="2065241"/>
                <a:chExt cx="1072312" cy="1526036"/>
              </a:xfrm>
            </p:grpSpPr>
            <p:sp>
              <p:nvSpPr>
                <p:cNvPr id="17" name="îSļïḓé">
                  <a:extLst>
                    <a:ext uri="{FF2B5EF4-FFF2-40B4-BE49-F238E27FC236}">
                      <a16:creationId xmlns:a16="http://schemas.microsoft.com/office/drawing/2014/main" id="{B09648C6-C319-448E-A515-1BBED718AE32}"/>
                    </a:ext>
                  </a:extLst>
                </p:cNvPr>
                <p:cNvSpPr/>
                <p:nvPr/>
              </p:nvSpPr>
              <p:spPr bwMode="auto">
                <a:xfrm>
                  <a:off x="2424558" y="2065241"/>
                  <a:ext cx="1072312" cy="1526036"/>
                </a:xfrm>
                <a:custGeom>
                  <a:avLst/>
                  <a:gdLst/>
                  <a:ahLst/>
                  <a:cxnLst>
                    <a:cxn ang="0">
                      <a:pos x="0" y="1083"/>
                    </a:cxn>
                    <a:cxn ang="0">
                      <a:pos x="0" y="1083"/>
                    </a:cxn>
                    <a:cxn ang="0">
                      <a:pos x="0" y="278"/>
                    </a:cxn>
                    <a:cxn ang="0">
                      <a:pos x="761" y="0"/>
                    </a:cxn>
                    <a:cxn ang="0">
                      <a:pos x="761" y="802"/>
                    </a:cxn>
                    <a:cxn ang="0">
                      <a:pos x="0" y="1083"/>
                    </a:cxn>
                  </a:cxnLst>
                  <a:rect l="0" t="0" r="r" b="b"/>
                  <a:pathLst>
                    <a:path w="761" h="1083">
                      <a:moveTo>
                        <a:pt x="0" y="1083"/>
                      </a:moveTo>
                      <a:lnTo>
                        <a:pt x="0" y="1083"/>
                      </a:lnTo>
                      <a:lnTo>
                        <a:pt x="0" y="278"/>
                      </a:lnTo>
                      <a:lnTo>
                        <a:pt x="761" y="0"/>
                      </a:lnTo>
                      <a:lnTo>
                        <a:pt x="761" y="802"/>
                      </a:lnTo>
                      <a:lnTo>
                        <a:pt x="0" y="1083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</a:ln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/>
                </a:p>
              </p:txBody>
            </p:sp>
            <p:sp>
              <p:nvSpPr>
                <p:cNvPr id="18" name="ïṧḻiďè">
                  <a:extLst>
                    <a:ext uri="{FF2B5EF4-FFF2-40B4-BE49-F238E27FC236}">
                      <a16:creationId xmlns:a16="http://schemas.microsoft.com/office/drawing/2014/main" id="{D38BB715-7E3E-4A91-96F5-F855178A1901}"/>
                    </a:ext>
                  </a:extLst>
                </p:cNvPr>
                <p:cNvSpPr/>
                <p:nvPr/>
              </p:nvSpPr>
              <p:spPr bwMode="auto">
                <a:xfrm>
                  <a:off x="2762393" y="2623151"/>
                  <a:ext cx="447459" cy="413975"/>
                </a:xfrm>
                <a:custGeom>
                  <a:avLst/>
                  <a:gdLst/>
                  <a:ahLst/>
                  <a:cxnLst>
                    <a:cxn ang="0">
                      <a:pos x="39" y="36"/>
                    </a:cxn>
                    <a:cxn ang="0">
                      <a:pos x="41" y="44"/>
                    </a:cxn>
                    <a:cxn ang="0">
                      <a:pos x="35" y="50"/>
                    </a:cxn>
                    <a:cxn ang="0">
                      <a:pos x="27" y="53"/>
                    </a:cxn>
                    <a:cxn ang="0">
                      <a:pos x="18" y="53"/>
                    </a:cxn>
                    <a:cxn ang="0">
                      <a:pos x="11" y="50"/>
                    </a:cxn>
                    <a:cxn ang="0">
                      <a:pos x="4" y="44"/>
                    </a:cxn>
                    <a:cxn ang="0">
                      <a:pos x="6" y="36"/>
                    </a:cxn>
                    <a:cxn ang="0">
                      <a:pos x="0" y="28"/>
                    </a:cxn>
                    <a:cxn ang="0">
                      <a:pos x="7" y="23"/>
                    </a:cxn>
                    <a:cxn ang="0">
                      <a:pos x="4" y="18"/>
                    </a:cxn>
                    <a:cxn ang="0">
                      <a:pos x="15" y="16"/>
                    </a:cxn>
                    <a:cxn ang="0">
                      <a:pos x="19" y="8"/>
                    </a:cxn>
                    <a:cxn ang="0">
                      <a:pos x="28" y="15"/>
                    </a:cxn>
                    <a:cxn ang="0">
                      <a:pos x="35" y="12"/>
                    </a:cxn>
                    <a:cxn ang="0">
                      <a:pos x="41" y="19"/>
                    </a:cxn>
                    <a:cxn ang="0">
                      <a:pos x="45" y="27"/>
                    </a:cxn>
                    <a:cxn ang="0">
                      <a:pos x="23" y="22"/>
                    </a:cxn>
                    <a:cxn ang="0">
                      <a:pos x="32" y="31"/>
                    </a:cxn>
                    <a:cxn ang="0">
                      <a:pos x="63" y="16"/>
                    </a:cxn>
                    <a:cxn ang="0">
                      <a:pos x="64" y="24"/>
                    </a:cxn>
                    <a:cxn ang="0">
                      <a:pos x="55" y="22"/>
                    </a:cxn>
                    <a:cxn ang="0">
                      <a:pos x="46" y="24"/>
                    </a:cxn>
                    <a:cxn ang="0">
                      <a:pos x="46" y="16"/>
                    </a:cxn>
                    <a:cxn ang="0">
                      <a:pos x="46" y="9"/>
                    </a:cxn>
                    <a:cxn ang="0">
                      <a:pos x="46" y="2"/>
                    </a:cxn>
                    <a:cxn ang="0">
                      <a:pos x="55" y="4"/>
                    </a:cxn>
                    <a:cxn ang="0">
                      <a:pos x="59" y="0"/>
                    </a:cxn>
                    <a:cxn ang="0">
                      <a:pos x="62" y="7"/>
                    </a:cxn>
                    <a:cxn ang="0">
                      <a:pos x="68" y="15"/>
                    </a:cxn>
                    <a:cxn ang="0">
                      <a:pos x="62" y="55"/>
                    </a:cxn>
                    <a:cxn ang="0">
                      <a:pos x="59" y="63"/>
                    </a:cxn>
                    <a:cxn ang="0">
                      <a:pos x="54" y="59"/>
                    </a:cxn>
                    <a:cxn ang="0">
                      <a:pos x="45" y="60"/>
                    </a:cxn>
                    <a:cxn ang="0">
                      <a:pos x="41" y="52"/>
                    </a:cxn>
                    <a:cxn ang="0">
                      <a:pos x="47" y="44"/>
                    </a:cxn>
                    <a:cxn ang="0">
                      <a:pos x="50" y="36"/>
                    </a:cxn>
                    <a:cxn ang="0">
                      <a:pos x="56" y="40"/>
                    </a:cxn>
                    <a:cxn ang="0">
                      <a:pos x="64" y="39"/>
                    </a:cxn>
                    <a:cxn ang="0">
                      <a:pos x="63" y="46"/>
                    </a:cxn>
                    <a:cxn ang="0">
                      <a:pos x="55" y="8"/>
                    </a:cxn>
                    <a:cxn ang="0">
                      <a:pos x="59" y="13"/>
                    </a:cxn>
                    <a:cxn ang="0">
                      <a:pos x="50" y="49"/>
                    </a:cxn>
                    <a:cxn ang="0">
                      <a:pos x="55" y="45"/>
                    </a:cxn>
                  </a:cxnLst>
                  <a:rect l="0" t="0" r="r" b="b"/>
                  <a:pathLst>
                    <a:path w="68" h="63">
                      <a:moveTo>
                        <a:pt x="45" y="35"/>
                      </a:moveTo>
                      <a:cubicBezTo>
                        <a:pt x="45" y="35"/>
                        <a:pt x="45" y="36"/>
                        <a:pt x="45" y="36"/>
                      </a:cubicBezTo>
                      <a:cubicBezTo>
                        <a:pt x="39" y="36"/>
                        <a:pt x="39" y="36"/>
                        <a:pt x="39" y="36"/>
                      </a:cubicBezTo>
                      <a:cubicBezTo>
                        <a:pt x="39" y="37"/>
                        <a:pt x="38" y="38"/>
                        <a:pt x="38" y="39"/>
                      </a:cubicBezTo>
                      <a:cubicBezTo>
                        <a:pt x="39" y="41"/>
                        <a:pt x="40" y="42"/>
                        <a:pt x="41" y="43"/>
                      </a:cubicBezTo>
                      <a:cubicBezTo>
                        <a:pt x="41" y="43"/>
                        <a:pt x="41" y="44"/>
                        <a:pt x="41" y="44"/>
                      </a:cubicBezTo>
                      <a:cubicBezTo>
                        <a:pt x="41" y="44"/>
                        <a:pt x="41" y="44"/>
                        <a:pt x="41" y="45"/>
                      </a:cubicBezTo>
                      <a:cubicBezTo>
                        <a:pt x="40" y="46"/>
                        <a:pt x="36" y="50"/>
                        <a:pt x="35" y="50"/>
                      </a:cubicBezTo>
                      <a:cubicBezTo>
                        <a:pt x="35" y="50"/>
                        <a:pt x="35" y="50"/>
                        <a:pt x="35" y="50"/>
                      </a:cubicBezTo>
                      <a:cubicBezTo>
                        <a:pt x="31" y="47"/>
                        <a:pt x="31" y="47"/>
                        <a:pt x="31" y="47"/>
                      </a:cubicBezTo>
                      <a:cubicBezTo>
                        <a:pt x="30" y="47"/>
                        <a:pt x="29" y="47"/>
                        <a:pt x="28" y="48"/>
                      </a:cubicBezTo>
                      <a:cubicBezTo>
                        <a:pt x="28" y="49"/>
                        <a:pt x="27" y="51"/>
                        <a:pt x="27" y="53"/>
                      </a:cubicBezTo>
                      <a:cubicBezTo>
                        <a:pt x="27" y="54"/>
                        <a:pt x="26" y="54"/>
                        <a:pt x="26" y="54"/>
                      </a:cubicBezTo>
                      <a:cubicBezTo>
                        <a:pt x="19" y="54"/>
                        <a:pt x="19" y="54"/>
                        <a:pt x="19" y="54"/>
                      </a:cubicBezTo>
                      <a:cubicBezTo>
                        <a:pt x="19" y="54"/>
                        <a:pt x="18" y="54"/>
                        <a:pt x="18" y="53"/>
                      </a:cubicBezTo>
                      <a:cubicBezTo>
                        <a:pt x="17" y="48"/>
                        <a:pt x="17" y="48"/>
                        <a:pt x="17" y="48"/>
                      </a:cubicBezTo>
                      <a:cubicBezTo>
                        <a:pt x="16" y="47"/>
                        <a:pt x="16" y="47"/>
                        <a:pt x="15" y="47"/>
                      </a:cubicBezTo>
                      <a:cubicBezTo>
                        <a:pt x="11" y="50"/>
                        <a:pt x="11" y="50"/>
                        <a:pt x="11" y="50"/>
                      </a:cubicBezTo>
                      <a:cubicBezTo>
                        <a:pt x="10" y="50"/>
                        <a:pt x="10" y="50"/>
                        <a:pt x="10" y="50"/>
                      </a:cubicBezTo>
                      <a:cubicBezTo>
                        <a:pt x="10" y="50"/>
                        <a:pt x="9" y="50"/>
                        <a:pt x="9" y="50"/>
                      </a:cubicBezTo>
                      <a:cubicBezTo>
                        <a:pt x="8" y="49"/>
                        <a:pt x="4" y="45"/>
                        <a:pt x="4" y="44"/>
                      </a:cubicBezTo>
                      <a:cubicBezTo>
                        <a:pt x="4" y="44"/>
                        <a:pt x="4" y="44"/>
                        <a:pt x="4" y="43"/>
                      </a:cubicBezTo>
                      <a:cubicBezTo>
                        <a:pt x="5" y="42"/>
                        <a:pt x="6" y="41"/>
                        <a:pt x="7" y="39"/>
                      </a:cubicBezTo>
                      <a:cubicBezTo>
                        <a:pt x="7" y="38"/>
                        <a:pt x="6" y="37"/>
                        <a:pt x="6" y="36"/>
                      </a:cubicBezTo>
                      <a:cubicBezTo>
                        <a:pt x="1" y="35"/>
                        <a:pt x="1" y="35"/>
                        <a:pt x="1" y="35"/>
                      </a:cubicBezTo>
                      <a:cubicBezTo>
                        <a:pt x="0" y="35"/>
                        <a:pt x="0" y="35"/>
                        <a:pt x="0" y="34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27"/>
                        <a:pt x="0" y="27"/>
                        <a:pt x="1" y="27"/>
                      </a:cubicBezTo>
                      <a:cubicBezTo>
                        <a:pt x="6" y="26"/>
                        <a:pt x="6" y="26"/>
                        <a:pt x="6" y="26"/>
                      </a:cubicBezTo>
                      <a:cubicBezTo>
                        <a:pt x="6" y="25"/>
                        <a:pt x="7" y="24"/>
                        <a:pt x="7" y="23"/>
                      </a:cubicBezTo>
                      <a:cubicBezTo>
                        <a:pt x="6" y="22"/>
                        <a:pt x="5" y="20"/>
                        <a:pt x="4" y="19"/>
                      </a:cubicBezTo>
                      <a:cubicBezTo>
                        <a:pt x="4" y="19"/>
                        <a:pt x="4" y="19"/>
                        <a:pt x="4" y="18"/>
                      </a:cubicBezTo>
                      <a:cubicBezTo>
                        <a:pt x="4" y="18"/>
                        <a:pt x="4" y="18"/>
                        <a:pt x="4" y="18"/>
                      </a:cubicBezTo>
                      <a:cubicBezTo>
                        <a:pt x="5" y="17"/>
                        <a:pt x="9" y="12"/>
                        <a:pt x="10" y="12"/>
                      </a:cubicBezTo>
                      <a:cubicBezTo>
                        <a:pt x="10" y="12"/>
                        <a:pt x="10" y="12"/>
                        <a:pt x="11" y="13"/>
                      </a:cubicBezTo>
                      <a:cubicBezTo>
                        <a:pt x="15" y="16"/>
                        <a:pt x="15" y="16"/>
                        <a:pt x="15" y="16"/>
                      </a:cubicBezTo>
                      <a:cubicBezTo>
                        <a:pt x="16" y="15"/>
                        <a:pt x="16" y="15"/>
                        <a:pt x="17" y="15"/>
                      </a:cubicBezTo>
                      <a:cubicBezTo>
                        <a:pt x="18" y="13"/>
                        <a:pt x="18" y="11"/>
                        <a:pt x="18" y="9"/>
                      </a:cubicBezTo>
                      <a:cubicBezTo>
                        <a:pt x="18" y="9"/>
                        <a:pt x="19" y="8"/>
                        <a:pt x="19" y="8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26" y="8"/>
                        <a:pt x="27" y="9"/>
                        <a:pt x="27" y="9"/>
                      </a:cubicBezTo>
                      <a:cubicBezTo>
                        <a:pt x="28" y="15"/>
                        <a:pt x="28" y="15"/>
                        <a:pt x="28" y="15"/>
                      </a:cubicBezTo>
                      <a:cubicBezTo>
                        <a:pt x="29" y="15"/>
                        <a:pt x="30" y="15"/>
                        <a:pt x="31" y="16"/>
                      </a:cubicBezTo>
                      <a:cubicBezTo>
                        <a:pt x="35" y="13"/>
                        <a:pt x="35" y="13"/>
                        <a:pt x="35" y="13"/>
                      </a:cubicBezTo>
                      <a:cubicBezTo>
                        <a:pt x="35" y="12"/>
                        <a:pt x="35" y="12"/>
                        <a:pt x="35" y="12"/>
                      </a:cubicBezTo>
                      <a:cubicBezTo>
                        <a:pt x="36" y="12"/>
                        <a:pt x="36" y="12"/>
                        <a:pt x="36" y="13"/>
                      </a:cubicBezTo>
                      <a:cubicBezTo>
                        <a:pt x="37" y="13"/>
                        <a:pt x="41" y="17"/>
                        <a:pt x="41" y="18"/>
                      </a:cubicBezTo>
                      <a:cubicBezTo>
                        <a:pt x="41" y="19"/>
                        <a:pt x="41" y="19"/>
                        <a:pt x="41" y="19"/>
                      </a:cubicBezTo>
                      <a:cubicBezTo>
                        <a:pt x="40" y="20"/>
                        <a:pt x="39" y="22"/>
                        <a:pt x="38" y="23"/>
                      </a:cubicBezTo>
                      <a:cubicBezTo>
                        <a:pt x="38" y="24"/>
                        <a:pt x="39" y="25"/>
                        <a:pt x="39" y="26"/>
                      </a:cubicBezTo>
                      <a:cubicBezTo>
                        <a:pt x="45" y="27"/>
                        <a:pt x="45" y="27"/>
                        <a:pt x="45" y="27"/>
                      </a:cubicBezTo>
                      <a:cubicBezTo>
                        <a:pt x="45" y="27"/>
                        <a:pt x="45" y="27"/>
                        <a:pt x="45" y="28"/>
                      </a:cubicBezTo>
                      <a:lnTo>
                        <a:pt x="45" y="35"/>
                      </a:lnTo>
                      <a:close/>
                      <a:moveTo>
                        <a:pt x="23" y="22"/>
                      </a:moveTo>
                      <a:cubicBezTo>
                        <a:pt x="18" y="22"/>
                        <a:pt x="13" y="26"/>
                        <a:pt x="13" y="31"/>
                      </a:cubicBezTo>
                      <a:cubicBezTo>
                        <a:pt x="13" y="36"/>
                        <a:pt x="18" y="40"/>
                        <a:pt x="23" y="40"/>
                      </a:cubicBezTo>
                      <a:cubicBezTo>
                        <a:pt x="28" y="40"/>
                        <a:pt x="32" y="36"/>
                        <a:pt x="32" y="31"/>
                      </a:cubicBezTo>
                      <a:cubicBezTo>
                        <a:pt x="32" y="26"/>
                        <a:pt x="28" y="22"/>
                        <a:pt x="23" y="22"/>
                      </a:cubicBezTo>
                      <a:close/>
                      <a:moveTo>
                        <a:pt x="68" y="15"/>
                      </a:moveTo>
                      <a:cubicBezTo>
                        <a:pt x="68" y="16"/>
                        <a:pt x="64" y="16"/>
                        <a:pt x="63" y="16"/>
                      </a:cubicBezTo>
                      <a:cubicBezTo>
                        <a:pt x="63" y="17"/>
                        <a:pt x="62" y="18"/>
                        <a:pt x="62" y="18"/>
                      </a:cubicBezTo>
                      <a:cubicBezTo>
                        <a:pt x="62" y="19"/>
                        <a:pt x="64" y="23"/>
                        <a:pt x="64" y="23"/>
                      </a:cubicBezTo>
                      <a:cubicBezTo>
                        <a:pt x="64" y="23"/>
                        <a:pt x="64" y="23"/>
                        <a:pt x="64" y="24"/>
                      </a:cubicBezTo>
                      <a:cubicBezTo>
                        <a:pt x="63" y="24"/>
                        <a:pt x="59" y="26"/>
                        <a:pt x="59" y="26"/>
                      </a:cubicBezTo>
                      <a:cubicBezTo>
                        <a:pt x="59" y="26"/>
                        <a:pt x="56" y="22"/>
                        <a:pt x="56" y="22"/>
                      </a:cubicBezTo>
                      <a:cubicBezTo>
                        <a:pt x="55" y="22"/>
                        <a:pt x="55" y="22"/>
                        <a:pt x="55" y="22"/>
                      </a:cubicBezTo>
                      <a:cubicBezTo>
                        <a:pt x="54" y="22"/>
                        <a:pt x="54" y="22"/>
                        <a:pt x="54" y="22"/>
                      </a:cubicBezTo>
                      <a:cubicBezTo>
                        <a:pt x="53" y="22"/>
                        <a:pt x="50" y="26"/>
                        <a:pt x="50" y="26"/>
                      </a:cubicBezTo>
                      <a:cubicBezTo>
                        <a:pt x="50" y="26"/>
                        <a:pt x="46" y="24"/>
                        <a:pt x="46" y="24"/>
                      </a:cubicBezTo>
                      <a:cubicBezTo>
                        <a:pt x="45" y="23"/>
                        <a:pt x="45" y="23"/>
                        <a:pt x="45" y="23"/>
                      </a:cubicBezTo>
                      <a:cubicBezTo>
                        <a:pt x="45" y="23"/>
                        <a:pt x="47" y="19"/>
                        <a:pt x="47" y="18"/>
                      </a:cubicBezTo>
                      <a:cubicBezTo>
                        <a:pt x="47" y="18"/>
                        <a:pt x="46" y="17"/>
                        <a:pt x="46" y="16"/>
                      </a:cubicBezTo>
                      <a:cubicBezTo>
                        <a:pt x="45" y="16"/>
                        <a:pt x="41" y="16"/>
                        <a:pt x="41" y="15"/>
                      </a:cubicBezTo>
                      <a:cubicBezTo>
                        <a:pt x="41" y="10"/>
                        <a:pt x="41" y="10"/>
                        <a:pt x="41" y="10"/>
                      </a:cubicBezTo>
                      <a:cubicBezTo>
                        <a:pt x="41" y="10"/>
                        <a:pt x="45" y="9"/>
                        <a:pt x="46" y="9"/>
                      </a:cubicBezTo>
                      <a:cubicBezTo>
                        <a:pt x="46" y="9"/>
                        <a:pt x="47" y="8"/>
                        <a:pt x="47" y="7"/>
                      </a:cubicBezTo>
                      <a:cubicBezTo>
                        <a:pt x="47" y="7"/>
                        <a:pt x="45" y="3"/>
                        <a:pt x="45" y="2"/>
                      </a:cubicBezTo>
                      <a:cubicBezTo>
                        <a:pt x="45" y="2"/>
                        <a:pt x="45" y="2"/>
                        <a:pt x="46" y="2"/>
                      </a:cubicBezTo>
                      <a:cubicBezTo>
                        <a:pt x="46" y="2"/>
                        <a:pt x="50" y="0"/>
                        <a:pt x="50" y="0"/>
                      </a:cubicBezTo>
                      <a:cubicBezTo>
                        <a:pt x="50" y="0"/>
                        <a:pt x="53" y="3"/>
                        <a:pt x="54" y="4"/>
                      </a:cubicBezTo>
                      <a:cubicBezTo>
                        <a:pt x="54" y="4"/>
                        <a:pt x="54" y="4"/>
                        <a:pt x="55" y="4"/>
                      </a:cubicBezTo>
                      <a:cubicBezTo>
                        <a:pt x="55" y="4"/>
                        <a:pt x="55" y="4"/>
                        <a:pt x="56" y="4"/>
                      </a:cubicBezTo>
                      <a:cubicBezTo>
                        <a:pt x="57" y="2"/>
                        <a:pt x="58" y="1"/>
                        <a:pt x="59" y="0"/>
                      </a:cubicBezTo>
                      <a:cubicBezTo>
                        <a:pt x="59" y="0"/>
                        <a:pt x="59" y="0"/>
                        <a:pt x="59" y="0"/>
                      </a:cubicBezTo>
                      <a:cubicBezTo>
                        <a:pt x="59" y="0"/>
                        <a:pt x="63" y="2"/>
                        <a:pt x="64" y="2"/>
                      </a:cubicBezTo>
                      <a:cubicBezTo>
                        <a:pt x="64" y="2"/>
                        <a:pt x="64" y="2"/>
                        <a:pt x="64" y="2"/>
                      </a:cubicBezTo>
                      <a:cubicBezTo>
                        <a:pt x="64" y="3"/>
                        <a:pt x="62" y="7"/>
                        <a:pt x="62" y="7"/>
                      </a:cubicBezTo>
                      <a:cubicBezTo>
                        <a:pt x="62" y="8"/>
                        <a:pt x="63" y="9"/>
                        <a:pt x="63" y="9"/>
                      </a:cubicBezTo>
                      <a:cubicBezTo>
                        <a:pt x="64" y="9"/>
                        <a:pt x="68" y="10"/>
                        <a:pt x="68" y="10"/>
                      </a:cubicBezTo>
                      <a:lnTo>
                        <a:pt x="68" y="15"/>
                      </a:lnTo>
                      <a:close/>
                      <a:moveTo>
                        <a:pt x="68" y="52"/>
                      </a:moveTo>
                      <a:cubicBezTo>
                        <a:pt x="68" y="52"/>
                        <a:pt x="64" y="53"/>
                        <a:pt x="63" y="53"/>
                      </a:cubicBezTo>
                      <a:cubicBezTo>
                        <a:pt x="63" y="54"/>
                        <a:pt x="62" y="54"/>
                        <a:pt x="62" y="55"/>
                      </a:cubicBezTo>
                      <a:cubicBezTo>
                        <a:pt x="62" y="56"/>
                        <a:pt x="64" y="59"/>
                        <a:pt x="64" y="60"/>
                      </a:cubicBezTo>
                      <a:cubicBezTo>
                        <a:pt x="64" y="60"/>
                        <a:pt x="64" y="60"/>
                        <a:pt x="64" y="60"/>
                      </a:cubicBezTo>
                      <a:cubicBezTo>
                        <a:pt x="63" y="60"/>
                        <a:pt x="59" y="63"/>
                        <a:pt x="59" y="63"/>
                      </a:cubicBezTo>
                      <a:cubicBezTo>
                        <a:pt x="59" y="63"/>
                        <a:pt x="56" y="59"/>
                        <a:pt x="56" y="59"/>
                      </a:cubicBezTo>
                      <a:cubicBezTo>
                        <a:pt x="55" y="59"/>
                        <a:pt x="55" y="59"/>
                        <a:pt x="55" y="59"/>
                      </a:cubicBezTo>
                      <a:cubicBezTo>
                        <a:pt x="54" y="59"/>
                        <a:pt x="54" y="59"/>
                        <a:pt x="54" y="59"/>
                      </a:cubicBezTo>
                      <a:cubicBezTo>
                        <a:pt x="53" y="59"/>
                        <a:pt x="50" y="63"/>
                        <a:pt x="50" y="63"/>
                      </a:cubicBezTo>
                      <a:cubicBezTo>
                        <a:pt x="50" y="63"/>
                        <a:pt x="46" y="60"/>
                        <a:pt x="46" y="60"/>
                      </a:cubicBezTo>
                      <a:cubicBezTo>
                        <a:pt x="45" y="60"/>
                        <a:pt x="45" y="60"/>
                        <a:pt x="45" y="60"/>
                      </a:cubicBezTo>
                      <a:cubicBezTo>
                        <a:pt x="45" y="59"/>
                        <a:pt x="47" y="56"/>
                        <a:pt x="47" y="55"/>
                      </a:cubicBezTo>
                      <a:cubicBezTo>
                        <a:pt x="47" y="54"/>
                        <a:pt x="46" y="54"/>
                        <a:pt x="46" y="53"/>
                      </a:cubicBezTo>
                      <a:cubicBezTo>
                        <a:pt x="45" y="53"/>
                        <a:pt x="41" y="52"/>
                        <a:pt x="41" y="52"/>
                      </a:cubicBezTo>
                      <a:cubicBezTo>
                        <a:pt x="41" y="47"/>
                        <a:pt x="41" y="47"/>
                        <a:pt x="41" y="47"/>
                      </a:cubicBezTo>
                      <a:cubicBezTo>
                        <a:pt x="41" y="46"/>
                        <a:pt x="45" y="46"/>
                        <a:pt x="46" y="46"/>
                      </a:cubicBezTo>
                      <a:cubicBezTo>
                        <a:pt x="46" y="45"/>
                        <a:pt x="47" y="45"/>
                        <a:pt x="47" y="44"/>
                      </a:cubicBezTo>
                      <a:cubicBezTo>
                        <a:pt x="47" y="43"/>
                        <a:pt x="45" y="40"/>
                        <a:pt x="45" y="39"/>
                      </a:cubicBezTo>
                      <a:cubicBezTo>
                        <a:pt x="45" y="39"/>
                        <a:pt x="45" y="39"/>
                        <a:pt x="46" y="39"/>
                      </a:cubicBezTo>
                      <a:cubicBezTo>
                        <a:pt x="46" y="39"/>
                        <a:pt x="50" y="36"/>
                        <a:pt x="50" y="36"/>
                      </a:cubicBezTo>
                      <a:cubicBezTo>
                        <a:pt x="50" y="36"/>
                        <a:pt x="53" y="40"/>
                        <a:pt x="54" y="40"/>
                      </a:cubicBezTo>
                      <a:cubicBezTo>
                        <a:pt x="54" y="40"/>
                        <a:pt x="54" y="40"/>
                        <a:pt x="55" y="40"/>
                      </a:cubicBezTo>
                      <a:cubicBezTo>
                        <a:pt x="55" y="40"/>
                        <a:pt x="55" y="40"/>
                        <a:pt x="56" y="40"/>
                      </a:cubicBezTo>
                      <a:cubicBezTo>
                        <a:pt x="57" y="39"/>
                        <a:pt x="58" y="38"/>
                        <a:pt x="59" y="36"/>
                      </a:cubicBezTo>
                      <a:cubicBezTo>
                        <a:pt x="59" y="36"/>
                        <a:pt x="59" y="36"/>
                        <a:pt x="59" y="36"/>
                      </a:cubicBezTo>
                      <a:cubicBezTo>
                        <a:pt x="59" y="36"/>
                        <a:pt x="63" y="39"/>
                        <a:pt x="64" y="39"/>
                      </a:cubicBezTo>
                      <a:cubicBezTo>
                        <a:pt x="64" y="39"/>
                        <a:pt x="64" y="39"/>
                        <a:pt x="64" y="39"/>
                      </a:cubicBezTo>
                      <a:cubicBezTo>
                        <a:pt x="64" y="40"/>
                        <a:pt x="62" y="43"/>
                        <a:pt x="62" y="44"/>
                      </a:cubicBezTo>
                      <a:cubicBezTo>
                        <a:pt x="62" y="45"/>
                        <a:pt x="63" y="45"/>
                        <a:pt x="63" y="46"/>
                      </a:cubicBezTo>
                      <a:cubicBezTo>
                        <a:pt x="64" y="46"/>
                        <a:pt x="68" y="46"/>
                        <a:pt x="68" y="47"/>
                      </a:cubicBezTo>
                      <a:lnTo>
                        <a:pt x="68" y="52"/>
                      </a:lnTo>
                      <a:close/>
                      <a:moveTo>
                        <a:pt x="55" y="8"/>
                      </a:moveTo>
                      <a:cubicBezTo>
                        <a:pt x="52" y="8"/>
                        <a:pt x="50" y="10"/>
                        <a:pt x="50" y="13"/>
                      </a:cubicBezTo>
                      <a:cubicBezTo>
                        <a:pt x="50" y="15"/>
                        <a:pt x="52" y="17"/>
                        <a:pt x="55" y="17"/>
                      </a:cubicBezTo>
                      <a:cubicBezTo>
                        <a:pt x="57" y="17"/>
                        <a:pt x="59" y="15"/>
                        <a:pt x="59" y="13"/>
                      </a:cubicBezTo>
                      <a:cubicBezTo>
                        <a:pt x="59" y="10"/>
                        <a:pt x="57" y="8"/>
                        <a:pt x="55" y="8"/>
                      </a:cubicBezTo>
                      <a:close/>
                      <a:moveTo>
                        <a:pt x="55" y="45"/>
                      </a:moveTo>
                      <a:cubicBezTo>
                        <a:pt x="52" y="45"/>
                        <a:pt x="50" y="47"/>
                        <a:pt x="50" y="49"/>
                      </a:cubicBezTo>
                      <a:cubicBezTo>
                        <a:pt x="50" y="52"/>
                        <a:pt x="52" y="54"/>
                        <a:pt x="55" y="54"/>
                      </a:cubicBezTo>
                      <a:cubicBezTo>
                        <a:pt x="57" y="54"/>
                        <a:pt x="59" y="52"/>
                        <a:pt x="59" y="49"/>
                      </a:cubicBezTo>
                      <a:cubicBezTo>
                        <a:pt x="59" y="47"/>
                        <a:pt x="57" y="45"/>
                        <a:pt x="55" y="4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</a:ln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/>
                </a:p>
              </p:txBody>
            </p:sp>
          </p:grpSp>
        </p:grp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37E57B75-8740-471D-A0BD-870744ECF153}"/>
                </a:ext>
              </a:extLst>
            </p:cNvPr>
            <p:cNvSpPr/>
            <p:nvPr/>
          </p:nvSpPr>
          <p:spPr>
            <a:xfrm>
              <a:off x="4654148" y="2326343"/>
              <a:ext cx="3047999" cy="10590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dirty="0"/>
                <a:t>E-magazine: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dirty="0"/>
                <a:t>Headlines of 2020, 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dirty="0"/>
                <a:t>Voice of Students</a:t>
              </a:r>
            </a:p>
          </p:txBody>
        </p:sp>
        <p:pic>
          <p:nvPicPr>
            <p:cNvPr id="26" name="图片 25" descr="图片包含 游戏机&#10;&#10;描述已自动生成">
              <a:extLst>
                <a:ext uri="{FF2B5EF4-FFF2-40B4-BE49-F238E27FC236}">
                  <a16:creationId xmlns:a16="http://schemas.microsoft.com/office/drawing/2014/main" id="{AFC76030-3D05-42CE-ADF8-31A2992B0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8792" y="3633775"/>
              <a:ext cx="1016991" cy="1016991"/>
            </a:xfrm>
            <a:prstGeom prst="rect">
              <a:avLst/>
            </a:prstGeom>
          </p:spPr>
        </p:pic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2FCCAA64-B86B-4D5E-ABA8-3DECDCF391D8}"/>
              </a:ext>
            </a:extLst>
          </p:cNvPr>
          <p:cNvSpPr txBox="1"/>
          <p:nvPr/>
        </p:nvSpPr>
        <p:spPr>
          <a:xfrm>
            <a:off x="494591" y="1894146"/>
            <a:ext cx="4650432" cy="4093428"/>
          </a:xfrm>
          <a:prstGeom prst="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US" altLang="zh-CN" sz="2000" u="sng" dirty="0">
                <a:latin typeface="+mn-ea"/>
              </a:rPr>
              <a:t>Explaining</a:t>
            </a:r>
            <a:r>
              <a:rPr lang="en-US" altLang="zh-CN" sz="2000" dirty="0">
                <a:latin typeface="+mn-ea"/>
              </a:rPr>
              <a:t> the elements of newsworthiness </a:t>
            </a:r>
          </a:p>
          <a:p>
            <a:pPr marL="457200" indent="-457200">
              <a:buAutoNum type="arabicPeriod"/>
            </a:pPr>
            <a:endParaRPr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lang="en-US" altLang="zh-CN" sz="2000" u="sng" dirty="0">
                <a:latin typeface="+mn-ea"/>
              </a:rPr>
              <a:t>Assessing</a:t>
            </a:r>
            <a:r>
              <a:rPr lang="en-US" altLang="zh-CN" sz="2000" dirty="0">
                <a:latin typeface="+mn-ea"/>
              </a:rPr>
              <a:t> the newsworthiness of domestic and overseas news</a:t>
            </a:r>
          </a:p>
          <a:p>
            <a:pPr marL="457200" indent="-457200">
              <a:buAutoNum type="arabicPeriod"/>
            </a:pPr>
            <a:endParaRPr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lang="en-US" altLang="zh-CN" sz="2000" u="sng" dirty="0">
                <a:latin typeface="+mn-ea"/>
              </a:rPr>
              <a:t>Discussing</a:t>
            </a:r>
            <a:r>
              <a:rPr lang="en-US" altLang="zh-CN" sz="2000" dirty="0">
                <a:latin typeface="+mn-ea"/>
              </a:rPr>
              <a:t> different media perspectives and the influence of modern technology on media</a:t>
            </a:r>
          </a:p>
          <a:p>
            <a:pPr marL="457200" indent="-457200">
              <a:buAutoNum type="arabicPeriod"/>
            </a:pPr>
            <a:endParaRPr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lang="en-US" altLang="zh-CN" sz="2000" u="sng" dirty="0">
                <a:latin typeface="+mn-ea"/>
              </a:rPr>
              <a:t>Grasping</a:t>
            </a:r>
            <a:r>
              <a:rPr lang="en-US" altLang="zh-CN" sz="2000" dirty="0">
                <a:latin typeface="+mn-ea"/>
              </a:rPr>
              <a:t> the skill of using comparison and contrast to write editorials</a:t>
            </a:r>
          </a:p>
        </p:txBody>
      </p: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48DCF721-1041-4BC3-8944-0281FFB805C8}"/>
              </a:ext>
            </a:extLst>
          </p:cNvPr>
          <p:cNvCxnSpPr>
            <a:cxnSpLocks/>
          </p:cNvCxnSpPr>
          <p:nvPr/>
        </p:nvCxnSpPr>
        <p:spPr>
          <a:xfrm>
            <a:off x="5161932" y="3697969"/>
            <a:ext cx="26734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6991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-0.77878 -0.001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45" y="-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D9203D-AF6F-4B89-AA4E-B99B143E8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/>
              <a:t>Unit Objectives</a:t>
            </a:r>
            <a:endParaRPr lang="zh-CN" altLang="en-US" sz="4000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AA9F008-22C8-40BC-B6A7-DA457163FD08}"/>
              </a:ext>
            </a:extLst>
          </p:cNvPr>
          <p:cNvGrpSpPr/>
          <p:nvPr/>
        </p:nvGrpSpPr>
        <p:grpSpPr>
          <a:xfrm>
            <a:off x="-4036014" y="1653332"/>
            <a:ext cx="10772107" cy="4036014"/>
            <a:chOff x="765289" y="1741021"/>
            <a:chExt cx="10772107" cy="4036014"/>
          </a:xfrm>
        </p:grpSpPr>
        <p:grpSp>
          <p:nvGrpSpPr>
            <p:cNvPr id="5" name="0bf4d226-c9b0-40ac-ba06-eecacf216051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  <a:extLst>
                <a:ext uri="{FF2B5EF4-FFF2-40B4-BE49-F238E27FC236}">
                  <a16:creationId xmlns:a16="http://schemas.microsoft.com/office/drawing/2014/main" id="{2B3ED0C9-C126-467E-ABB6-2E3B14E59E8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65289" y="1741021"/>
              <a:ext cx="10772107" cy="4036014"/>
              <a:chOff x="719667" y="2113928"/>
              <a:chExt cx="10772107" cy="4036014"/>
            </a:xfrm>
          </p:grpSpPr>
          <p:sp>
            <p:nvSpPr>
              <p:cNvPr id="6" name="isliḍè">
                <a:extLst>
                  <a:ext uri="{FF2B5EF4-FFF2-40B4-BE49-F238E27FC236}">
                    <a16:creationId xmlns:a16="http://schemas.microsoft.com/office/drawing/2014/main" id="{99928748-85D6-477C-A92D-AC4EABB1DACE}"/>
                  </a:ext>
                </a:extLst>
              </p:cNvPr>
              <p:cNvSpPr/>
              <p:nvPr/>
            </p:nvSpPr>
            <p:spPr bwMode="auto">
              <a:xfrm>
                <a:off x="3232744" y="4062621"/>
                <a:ext cx="2870771" cy="1053993"/>
              </a:xfrm>
              <a:custGeom>
                <a:avLst/>
                <a:gdLst/>
                <a:ahLst/>
                <a:cxnLst>
                  <a:cxn ang="0">
                    <a:pos x="1528" y="281"/>
                  </a:cxn>
                  <a:cxn ang="0">
                    <a:pos x="767" y="561"/>
                  </a:cxn>
                  <a:cxn ang="0">
                    <a:pos x="0" y="281"/>
                  </a:cxn>
                  <a:cxn ang="0">
                    <a:pos x="761" y="0"/>
                  </a:cxn>
                  <a:cxn ang="0">
                    <a:pos x="1528" y="281"/>
                  </a:cxn>
                </a:cxnLst>
                <a:rect l="0" t="0" r="r" b="b"/>
                <a:pathLst>
                  <a:path w="1528" h="561">
                    <a:moveTo>
                      <a:pt x="1528" y="281"/>
                    </a:moveTo>
                    <a:lnTo>
                      <a:pt x="767" y="561"/>
                    </a:lnTo>
                    <a:lnTo>
                      <a:pt x="0" y="281"/>
                    </a:lnTo>
                    <a:lnTo>
                      <a:pt x="761" y="0"/>
                    </a:lnTo>
                    <a:lnTo>
                      <a:pt x="1528" y="28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7" name="iṧļíḑé">
                <a:extLst>
                  <a:ext uri="{FF2B5EF4-FFF2-40B4-BE49-F238E27FC236}">
                    <a16:creationId xmlns:a16="http://schemas.microsoft.com/office/drawing/2014/main" id="{339947B1-825A-4C5A-9C88-8B3DA6D970FF}"/>
                  </a:ext>
                </a:extLst>
              </p:cNvPr>
              <p:cNvSpPr/>
              <p:nvPr/>
            </p:nvSpPr>
            <p:spPr bwMode="auto">
              <a:xfrm>
                <a:off x="3232744" y="5116614"/>
                <a:ext cx="2865136" cy="1033328"/>
              </a:xfrm>
              <a:custGeom>
                <a:avLst/>
                <a:gdLst/>
                <a:ahLst/>
                <a:cxnLst>
                  <a:cxn ang="0">
                    <a:pos x="761" y="550"/>
                  </a:cxn>
                  <a:cxn ang="0">
                    <a:pos x="0" y="278"/>
                  </a:cxn>
                  <a:cxn ang="0">
                    <a:pos x="767" y="0"/>
                  </a:cxn>
                  <a:cxn ang="0">
                    <a:pos x="1525" y="275"/>
                  </a:cxn>
                  <a:cxn ang="0">
                    <a:pos x="761" y="550"/>
                  </a:cxn>
                </a:cxnLst>
                <a:rect l="0" t="0" r="r" b="b"/>
                <a:pathLst>
                  <a:path w="1525" h="550">
                    <a:moveTo>
                      <a:pt x="761" y="550"/>
                    </a:moveTo>
                    <a:lnTo>
                      <a:pt x="0" y="278"/>
                    </a:lnTo>
                    <a:lnTo>
                      <a:pt x="767" y="0"/>
                    </a:lnTo>
                    <a:lnTo>
                      <a:pt x="1525" y="275"/>
                    </a:lnTo>
                    <a:lnTo>
                      <a:pt x="761" y="550"/>
                    </a:lnTo>
                    <a:close/>
                  </a:path>
                </a:pathLst>
              </a:custGeom>
              <a:solidFill>
                <a:srgbClr val="E4E4E4"/>
              </a:solidFill>
              <a:ln w="9525">
                <a:noFill/>
                <a:round/>
              </a:ln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8" name="ïṡļîḋê">
                <a:extLst>
                  <a:ext uri="{FF2B5EF4-FFF2-40B4-BE49-F238E27FC236}">
                    <a16:creationId xmlns:a16="http://schemas.microsoft.com/office/drawing/2014/main" id="{C1D801FF-19FC-47B6-88C2-D287962A500B}"/>
                  </a:ext>
                </a:extLst>
              </p:cNvPr>
              <p:cNvSpPr/>
              <p:nvPr/>
            </p:nvSpPr>
            <p:spPr bwMode="auto">
              <a:xfrm>
                <a:off x="4673767" y="4590557"/>
                <a:ext cx="2855741" cy="1042721"/>
              </a:xfrm>
              <a:custGeom>
                <a:avLst/>
                <a:gdLst/>
                <a:ahLst/>
                <a:cxnLst>
                  <a:cxn ang="0">
                    <a:pos x="758" y="555"/>
                  </a:cxn>
                  <a:cxn ang="0">
                    <a:pos x="0" y="280"/>
                  </a:cxn>
                  <a:cxn ang="0">
                    <a:pos x="761" y="0"/>
                  </a:cxn>
                  <a:cxn ang="0">
                    <a:pos x="1520" y="277"/>
                  </a:cxn>
                  <a:cxn ang="0">
                    <a:pos x="758" y="555"/>
                  </a:cxn>
                </a:cxnLst>
                <a:rect l="0" t="0" r="r" b="b"/>
                <a:pathLst>
                  <a:path w="1520" h="555">
                    <a:moveTo>
                      <a:pt x="758" y="555"/>
                    </a:moveTo>
                    <a:lnTo>
                      <a:pt x="0" y="280"/>
                    </a:lnTo>
                    <a:lnTo>
                      <a:pt x="761" y="0"/>
                    </a:lnTo>
                    <a:lnTo>
                      <a:pt x="1520" y="277"/>
                    </a:lnTo>
                    <a:lnTo>
                      <a:pt x="758" y="555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>
                <a:noFill/>
                <a:round/>
              </a:ln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9" name="isļídê">
                <a:extLst>
                  <a:ext uri="{FF2B5EF4-FFF2-40B4-BE49-F238E27FC236}">
                    <a16:creationId xmlns:a16="http://schemas.microsoft.com/office/drawing/2014/main" id="{6E8C3E0B-0BF9-411A-8DC6-94C953153230}"/>
                  </a:ext>
                </a:extLst>
              </p:cNvPr>
              <p:cNvSpPr/>
              <p:nvPr/>
            </p:nvSpPr>
            <p:spPr bwMode="auto">
              <a:xfrm>
                <a:off x="6103515" y="4068257"/>
                <a:ext cx="2855741" cy="1042721"/>
              </a:xfrm>
              <a:custGeom>
                <a:avLst/>
                <a:gdLst/>
                <a:ahLst/>
                <a:cxnLst>
                  <a:cxn ang="0">
                    <a:pos x="762" y="555"/>
                  </a:cxn>
                  <a:cxn ang="0">
                    <a:pos x="759" y="555"/>
                  </a:cxn>
                  <a:cxn ang="0">
                    <a:pos x="0" y="278"/>
                  </a:cxn>
                  <a:cxn ang="0">
                    <a:pos x="762" y="0"/>
                  </a:cxn>
                  <a:cxn ang="0">
                    <a:pos x="1520" y="278"/>
                  </a:cxn>
                  <a:cxn ang="0">
                    <a:pos x="762" y="555"/>
                  </a:cxn>
                </a:cxnLst>
                <a:rect l="0" t="0" r="r" b="b"/>
                <a:pathLst>
                  <a:path w="1520" h="555">
                    <a:moveTo>
                      <a:pt x="762" y="555"/>
                    </a:moveTo>
                    <a:lnTo>
                      <a:pt x="759" y="555"/>
                    </a:lnTo>
                    <a:lnTo>
                      <a:pt x="0" y="278"/>
                    </a:lnTo>
                    <a:lnTo>
                      <a:pt x="762" y="0"/>
                    </a:lnTo>
                    <a:lnTo>
                      <a:pt x="1520" y="278"/>
                    </a:lnTo>
                    <a:lnTo>
                      <a:pt x="762" y="555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10" name="íṧľíḓè">
                <a:extLst>
                  <a:ext uri="{FF2B5EF4-FFF2-40B4-BE49-F238E27FC236}">
                    <a16:creationId xmlns:a16="http://schemas.microsoft.com/office/drawing/2014/main" id="{36376D46-0897-4A5E-A221-4673BB25B5D5}"/>
                  </a:ext>
                </a:extLst>
              </p:cNvPr>
              <p:cNvSpPr/>
              <p:nvPr/>
            </p:nvSpPr>
            <p:spPr bwMode="auto">
              <a:xfrm>
                <a:off x="6103515" y="5110979"/>
                <a:ext cx="2855741" cy="1033328"/>
              </a:xfrm>
              <a:custGeom>
                <a:avLst/>
                <a:gdLst/>
                <a:ahLst/>
                <a:cxnLst>
                  <a:cxn ang="0">
                    <a:pos x="762" y="0"/>
                  </a:cxn>
                  <a:cxn ang="0">
                    <a:pos x="1520" y="278"/>
                  </a:cxn>
                  <a:cxn ang="0">
                    <a:pos x="742" y="550"/>
                  </a:cxn>
                  <a:cxn ang="0">
                    <a:pos x="0" y="278"/>
                  </a:cxn>
                  <a:cxn ang="0">
                    <a:pos x="0" y="275"/>
                  </a:cxn>
                  <a:cxn ang="0">
                    <a:pos x="759" y="0"/>
                  </a:cxn>
                  <a:cxn ang="0">
                    <a:pos x="762" y="0"/>
                  </a:cxn>
                </a:cxnLst>
                <a:rect l="0" t="0" r="r" b="b"/>
                <a:pathLst>
                  <a:path w="1520" h="550">
                    <a:moveTo>
                      <a:pt x="762" y="0"/>
                    </a:moveTo>
                    <a:lnTo>
                      <a:pt x="1520" y="278"/>
                    </a:lnTo>
                    <a:lnTo>
                      <a:pt x="742" y="550"/>
                    </a:lnTo>
                    <a:lnTo>
                      <a:pt x="0" y="278"/>
                    </a:lnTo>
                    <a:lnTo>
                      <a:pt x="0" y="275"/>
                    </a:lnTo>
                    <a:lnTo>
                      <a:pt x="759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E4E4E4"/>
              </a:solidFill>
              <a:ln w="9525">
                <a:noFill/>
                <a:round/>
              </a:ln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grpSp>
            <p:nvGrpSpPr>
              <p:cNvPr id="11" name="îşḻíďe">
                <a:extLst>
                  <a:ext uri="{FF2B5EF4-FFF2-40B4-BE49-F238E27FC236}">
                    <a16:creationId xmlns:a16="http://schemas.microsoft.com/office/drawing/2014/main" id="{BE9AB99D-D983-45C2-9135-E0DF4A0AF550}"/>
                  </a:ext>
                </a:extLst>
              </p:cNvPr>
              <p:cNvGrpSpPr/>
              <p:nvPr/>
            </p:nvGrpSpPr>
            <p:grpSpPr>
              <a:xfrm>
                <a:off x="5231763" y="3792077"/>
                <a:ext cx="1711567" cy="1508657"/>
                <a:chOff x="3841750" y="2522538"/>
                <a:chExt cx="1446213" cy="1274762"/>
              </a:xfrm>
            </p:grpSpPr>
            <p:sp>
              <p:nvSpPr>
                <p:cNvPr id="21" name="ï$ľiḓé">
                  <a:extLst>
                    <a:ext uri="{FF2B5EF4-FFF2-40B4-BE49-F238E27FC236}">
                      <a16:creationId xmlns:a16="http://schemas.microsoft.com/office/drawing/2014/main" id="{8C098994-4D96-4427-A9D9-3ECAECA73548}"/>
                    </a:ext>
                  </a:extLst>
                </p:cNvPr>
                <p:cNvSpPr/>
                <p:nvPr/>
              </p:nvSpPr>
              <p:spPr bwMode="auto">
                <a:xfrm>
                  <a:off x="3841750" y="2522538"/>
                  <a:ext cx="1443038" cy="517525"/>
                </a:xfrm>
                <a:custGeom>
                  <a:avLst/>
                  <a:gdLst/>
                  <a:ahLst/>
                  <a:cxnLst>
                    <a:cxn ang="0">
                      <a:pos x="0" y="159"/>
                    </a:cxn>
                    <a:cxn ang="0">
                      <a:pos x="464" y="0"/>
                    </a:cxn>
                    <a:cxn ang="0">
                      <a:pos x="909" y="159"/>
                    </a:cxn>
                    <a:cxn ang="0">
                      <a:pos x="464" y="326"/>
                    </a:cxn>
                    <a:cxn ang="0">
                      <a:pos x="0" y="159"/>
                    </a:cxn>
                  </a:cxnLst>
                  <a:rect l="0" t="0" r="r" b="b"/>
                  <a:pathLst>
                    <a:path w="909" h="326">
                      <a:moveTo>
                        <a:pt x="0" y="159"/>
                      </a:moveTo>
                      <a:lnTo>
                        <a:pt x="464" y="0"/>
                      </a:lnTo>
                      <a:lnTo>
                        <a:pt x="909" y="159"/>
                      </a:lnTo>
                      <a:lnTo>
                        <a:pt x="464" y="326"/>
                      </a:lnTo>
                      <a:lnTo>
                        <a:pt x="0" y="159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9525">
                  <a:noFill/>
                  <a:round/>
                </a:ln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/>
                </a:p>
              </p:txBody>
            </p:sp>
            <p:sp>
              <p:nvSpPr>
                <p:cNvPr id="22" name="íşļîďe">
                  <a:extLst>
                    <a:ext uri="{FF2B5EF4-FFF2-40B4-BE49-F238E27FC236}">
                      <a16:creationId xmlns:a16="http://schemas.microsoft.com/office/drawing/2014/main" id="{641919DC-B38D-4286-8897-39E34438E928}"/>
                    </a:ext>
                  </a:extLst>
                </p:cNvPr>
                <p:cNvSpPr/>
                <p:nvPr/>
              </p:nvSpPr>
              <p:spPr bwMode="auto">
                <a:xfrm>
                  <a:off x="3841750" y="2774950"/>
                  <a:ext cx="736599" cy="1022350"/>
                </a:xfrm>
                <a:custGeom>
                  <a:avLst/>
                  <a:gdLst/>
                  <a:ahLst/>
                  <a:cxnLst>
                    <a:cxn ang="0">
                      <a:pos x="0" y="479"/>
                    </a:cxn>
                    <a:cxn ang="0">
                      <a:pos x="0" y="0"/>
                    </a:cxn>
                    <a:cxn ang="0">
                      <a:pos x="464" y="167"/>
                    </a:cxn>
                    <a:cxn ang="0">
                      <a:pos x="464" y="644"/>
                    </a:cxn>
                    <a:cxn ang="0">
                      <a:pos x="0" y="479"/>
                    </a:cxn>
                  </a:cxnLst>
                  <a:rect l="0" t="0" r="r" b="b"/>
                  <a:pathLst>
                    <a:path w="464" h="644">
                      <a:moveTo>
                        <a:pt x="0" y="479"/>
                      </a:moveTo>
                      <a:lnTo>
                        <a:pt x="0" y="0"/>
                      </a:lnTo>
                      <a:lnTo>
                        <a:pt x="464" y="167"/>
                      </a:lnTo>
                      <a:lnTo>
                        <a:pt x="464" y="644"/>
                      </a:lnTo>
                      <a:lnTo>
                        <a:pt x="0" y="479"/>
                      </a:lnTo>
                      <a:close/>
                    </a:path>
                  </a:pathLst>
                </a:custGeom>
                <a:solidFill>
                  <a:schemeClr val="accent3">
                    <a:lumMod val="75000"/>
                    <a:alpha val="98000"/>
                  </a:schemeClr>
                </a:solidFill>
                <a:ln w="9525">
                  <a:noFill/>
                  <a:round/>
                </a:ln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/>
                </a:p>
              </p:txBody>
            </p:sp>
            <p:sp>
              <p:nvSpPr>
                <p:cNvPr id="23" name="ïṩļïḋe">
                  <a:extLst>
                    <a:ext uri="{FF2B5EF4-FFF2-40B4-BE49-F238E27FC236}">
                      <a16:creationId xmlns:a16="http://schemas.microsoft.com/office/drawing/2014/main" id="{0E42598D-EDB9-4764-A2E6-40E6A7655595}"/>
                    </a:ext>
                  </a:extLst>
                </p:cNvPr>
                <p:cNvSpPr/>
                <p:nvPr/>
              </p:nvSpPr>
              <p:spPr bwMode="auto">
                <a:xfrm>
                  <a:off x="4578350" y="2774950"/>
                  <a:ext cx="709613" cy="1022350"/>
                </a:xfrm>
                <a:custGeom>
                  <a:avLst/>
                  <a:gdLst/>
                  <a:ahLst/>
                  <a:cxnLst>
                    <a:cxn ang="0">
                      <a:pos x="447" y="482"/>
                    </a:cxn>
                    <a:cxn ang="0">
                      <a:pos x="445" y="482"/>
                    </a:cxn>
                    <a:cxn ang="0">
                      <a:pos x="0" y="644"/>
                    </a:cxn>
                    <a:cxn ang="0">
                      <a:pos x="0" y="167"/>
                    </a:cxn>
                    <a:cxn ang="0">
                      <a:pos x="445" y="0"/>
                    </a:cxn>
                    <a:cxn ang="0">
                      <a:pos x="447" y="482"/>
                    </a:cxn>
                  </a:cxnLst>
                  <a:rect l="0" t="0" r="r" b="b"/>
                  <a:pathLst>
                    <a:path w="447" h="644">
                      <a:moveTo>
                        <a:pt x="447" y="482"/>
                      </a:moveTo>
                      <a:lnTo>
                        <a:pt x="445" y="482"/>
                      </a:lnTo>
                      <a:lnTo>
                        <a:pt x="0" y="644"/>
                      </a:lnTo>
                      <a:lnTo>
                        <a:pt x="0" y="167"/>
                      </a:lnTo>
                      <a:lnTo>
                        <a:pt x="445" y="0"/>
                      </a:lnTo>
                      <a:lnTo>
                        <a:pt x="447" y="482"/>
                      </a:ln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 w="9525">
                  <a:noFill/>
                  <a:round/>
                </a:ln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/>
                </a:p>
              </p:txBody>
            </p:sp>
          </p:grpSp>
          <p:grpSp>
            <p:nvGrpSpPr>
              <p:cNvPr id="12" name="iśḷïḋè">
                <a:extLst>
                  <a:ext uri="{FF2B5EF4-FFF2-40B4-BE49-F238E27FC236}">
                    <a16:creationId xmlns:a16="http://schemas.microsoft.com/office/drawing/2014/main" id="{60AEB62E-C4FC-4855-A088-6CAE34594C4D}"/>
                  </a:ext>
                </a:extLst>
              </p:cNvPr>
              <p:cNvGrpSpPr/>
              <p:nvPr/>
            </p:nvGrpSpPr>
            <p:grpSpPr>
              <a:xfrm>
                <a:off x="7535144" y="2561478"/>
                <a:ext cx="1424113" cy="2029079"/>
                <a:chOff x="5651357" y="2069468"/>
                <a:chExt cx="1068085" cy="1521809"/>
              </a:xfrm>
            </p:grpSpPr>
            <p:sp>
              <p:nvSpPr>
                <p:cNvPr id="19" name="ïṥḻîḓè">
                  <a:extLst>
                    <a:ext uri="{FF2B5EF4-FFF2-40B4-BE49-F238E27FC236}">
                      <a16:creationId xmlns:a16="http://schemas.microsoft.com/office/drawing/2014/main" id="{FEE594EC-9F29-4EEF-AAB0-C1AE92F8F640}"/>
                    </a:ext>
                  </a:extLst>
                </p:cNvPr>
                <p:cNvSpPr/>
                <p:nvPr/>
              </p:nvSpPr>
              <p:spPr bwMode="auto">
                <a:xfrm>
                  <a:off x="5651357" y="2069468"/>
                  <a:ext cx="1068085" cy="1521809"/>
                </a:xfrm>
                <a:custGeom>
                  <a:avLst/>
                  <a:gdLst/>
                  <a:ahLst/>
                  <a:cxnLst>
                    <a:cxn ang="0">
                      <a:pos x="758" y="272"/>
                    </a:cxn>
                    <a:cxn ang="0">
                      <a:pos x="758" y="1080"/>
                    </a:cxn>
                    <a:cxn ang="0">
                      <a:pos x="0" y="802"/>
                    </a:cxn>
                    <a:cxn ang="0">
                      <a:pos x="0" y="0"/>
                    </a:cxn>
                    <a:cxn ang="0">
                      <a:pos x="758" y="272"/>
                    </a:cxn>
                  </a:cxnLst>
                  <a:rect l="0" t="0" r="r" b="b"/>
                  <a:pathLst>
                    <a:path w="758" h="1080">
                      <a:moveTo>
                        <a:pt x="758" y="272"/>
                      </a:moveTo>
                      <a:lnTo>
                        <a:pt x="758" y="1080"/>
                      </a:lnTo>
                      <a:lnTo>
                        <a:pt x="0" y="802"/>
                      </a:lnTo>
                      <a:lnTo>
                        <a:pt x="0" y="0"/>
                      </a:lnTo>
                      <a:lnTo>
                        <a:pt x="758" y="272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9525">
                  <a:noFill/>
                  <a:round/>
                </a:ln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dirty="0"/>
                </a:p>
              </p:txBody>
            </p:sp>
            <p:sp>
              <p:nvSpPr>
                <p:cNvPr id="20" name="iṧ1íďé">
                  <a:extLst>
                    <a:ext uri="{FF2B5EF4-FFF2-40B4-BE49-F238E27FC236}">
                      <a16:creationId xmlns:a16="http://schemas.microsoft.com/office/drawing/2014/main" id="{1C979296-ED0B-402A-A730-DDA9E2022747}"/>
                    </a:ext>
                  </a:extLst>
                </p:cNvPr>
                <p:cNvSpPr/>
                <p:nvPr/>
              </p:nvSpPr>
              <p:spPr bwMode="auto">
                <a:xfrm rot="1093960">
                  <a:off x="5957887" y="2661406"/>
                  <a:ext cx="380667" cy="353081"/>
                </a:xfrm>
                <a:custGeom>
                  <a:avLst/>
                  <a:gdLst/>
                  <a:ahLst/>
                  <a:cxnLst>
                    <a:cxn ang="0">
                      <a:pos x="0" y="192"/>
                    </a:cxn>
                    <a:cxn ang="0">
                      <a:pos x="255" y="135"/>
                    </a:cxn>
                    <a:cxn ang="0">
                      <a:pos x="277" y="122"/>
                    </a:cxn>
                    <a:cxn ang="0">
                      <a:pos x="303" y="116"/>
                    </a:cxn>
                    <a:cxn ang="0">
                      <a:pos x="296" y="105"/>
                    </a:cxn>
                    <a:cxn ang="0">
                      <a:pos x="278" y="89"/>
                    </a:cxn>
                    <a:cxn ang="0">
                      <a:pos x="265" y="90"/>
                    </a:cxn>
                    <a:cxn ang="0">
                      <a:pos x="256" y="82"/>
                    </a:cxn>
                    <a:cxn ang="0">
                      <a:pos x="231" y="73"/>
                    </a:cxn>
                    <a:cxn ang="0">
                      <a:pos x="234" y="98"/>
                    </a:cxn>
                    <a:cxn ang="0">
                      <a:pos x="224" y="118"/>
                    </a:cxn>
                    <a:cxn ang="0">
                      <a:pos x="205" y="103"/>
                    </a:cxn>
                    <a:cxn ang="0">
                      <a:pos x="175" y="89"/>
                    </a:cxn>
                    <a:cxn ang="0">
                      <a:pos x="183" y="68"/>
                    </a:cxn>
                    <a:cxn ang="0">
                      <a:pos x="212" y="58"/>
                    </a:cxn>
                    <a:cxn ang="0">
                      <a:pos x="207" y="47"/>
                    </a:cxn>
                    <a:cxn ang="0">
                      <a:pos x="188" y="50"/>
                    </a:cxn>
                    <a:cxn ang="0">
                      <a:pos x="168" y="37"/>
                    </a:cxn>
                    <a:cxn ang="0">
                      <a:pos x="171" y="52"/>
                    </a:cxn>
                    <a:cxn ang="0">
                      <a:pos x="157" y="52"/>
                    </a:cxn>
                    <a:cxn ang="0">
                      <a:pos x="141" y="40"/>
                    </a:cxn>
                    <a:cxn ang="0">
                      <a:pos x="126" y="47"/>
                    </a:cxn>
                    <a:cxn ang="0">
                      <a:pos x="143" y="51"/>
                    </a:cxn>
                    <a:cxn ang="0">
                      <a:pos x="131" y="58"/>
                    </a:cxn>
                    <a:cxn ang="0">
                      <a:pos x="56" y="107"/>
                    </a:cxn>
                    <a:cxn ang="0">
                      <a:pos x="65" y="118"/>
                    </a:cxn>
                    <a:cxn ang="0">
                      <a:pos x="79" y="135"/>
                    </a:cxn>
                    <a:cxn ang="0">
                      <a:pos x="74" y="158"/>
                    </a:cxn>
                    <a:cxn ang="0">
                      <a:pos x="88" y="185"/>
                    </a:cxn>
                    <a:cxn ang="0">
                      <a:pos x="108" y="214"/>
                    </a:cxn>
                    <a:cxn ang="0">
                      <a:pos x="118" y="227"/>
                    </a:cxn>
                    <a:cxn ang="0">
                      <a:pos x="105" y="197"/>
                    </a:cxn>
                    <a:cxn ang="0">
                      <a:pos x="125" y="225"/>
                    </a:cxn>
                    <a:cxn ang="0">
                      <a:pos x="150" y="255"/>
                    </a:cxn>
                    <a:cxn ang="0">
                      <a:pos x="184" y="269"/>
                    </a:cxn>
                    <a:cxn ang="0">
                      <a:pos x="213" y="290"/>
                    </a:cxn>
                    <a:cxn ang="0">
                      <a:pos x="224" y="288"/>
                    </a:cxn>
                    <a:cxn ang="0">
                      <a:pos x="212" y="268"/>
                    </a:cxn>
                    <a:cxn ang="0">
                      <a:pos x="197" y="262"/>
                    </a:cxn>
                    <a:cxn ang="0">
                      <a:pos x="194" y="239"/>
                    </a:cxn>
                    <a:cxn ang="0">
                      <a:pos x="171" y="250"/>
                    </a:cxn>
                    <a:cxn ang="0">
                      <a:pos x="168" y="210"/>
                    </a:cxn>
                    <a:cxn ang="0">
                      <a:pos x="184" y="206"/>
                    </a:cxn>
                    <a:cxn ang="0">
                      <a:pos x="196" y="202"/>
                    </a:cxn>
                    <a:cxn ang="0">
                      <a:pos x="214" y="211"/>
                    </a:cxn>
                    <a:cxn ang="0">
                      <a:pos x="221" y="205"/>
                    </a:cxn>
                    <a:cxn ang="0">
                      <a:pos x="234" y="179"/>
                    </a:cxn>
                    <a:cxn ang="0">
                      <a:pos x="233" y="171"/>
                    </a:cxn>
                    <a:cxn ang="0">
                      <a:pos x="252" y="157"/>
                    </a:cxn>
                    <a:cxn ang="0">
                      <a:pos x="266" y="143"/>
                    </a:cxn>
                    <a:cxn ang="0">
                      <a:pos x="273" y="131"/>
                    </a:cxn>
                    <a:cxn ang="0">
                      <a:pos x="255" y="135"/>
                    </a:cxn>
                    <a:cxn ang="0">
                      <a:pos x="295" y="298"/>
                    </a:cxn>
                    <a:cxn ang="0">
                      <a:pos x="272" y="288"/>
                    </a:cxn>
                    <a:cxn ang="0">
                      <a:pos x="251" y="288"/>
                    </a:cxn>
                    <a:cxn ang="0">
                      <a:pos x="236" y="286"/>
                    </a:cxn>
                    <a:cxn ang="0">
                      <a:pos x="230" y="307"/>
                    </a:cxn>
                    <a:cxn ang="0">
                      <a:pos x="223" y="335"/>
                    </a:cxn>
                    <a:cxn ang="0">
                      <a:pos x="308" y="302"/>
                    </a:cxn>
                  </a:cxnLst>
                  <a:rect l="0" t="0" r="r" b="b"/>
                  <a:pathLst>
                    <a:path w="384" h="384">
                      <a:moveTo>
                        <a:pt x="384" y="192"/>
                      </a:moveTo>
                      <a:cubicBezTo>
                        <a:pt x="384" y="298"/>
                        <a:pt x="298" y="384"/>
                        <a:pt x="192" y="384"/>
                      </a:cubicBezTo>
                      <a:cubicBezTo>
                        <a:pt x="86" y="384"/>
                        <a:pt x="0" y="298"/>
                        <a:pt x="0" y="192"/>
                      </a:cubicBezTo>
                      <a:cubicBezTo>
                        <a:pt x="0" y="86"/>
                        <a:pt x="86" y="0"/>
                        <a:pt x="192" y="0"/>
                      </a:cubicBezTo>
                      <a:cubicBezTo>
                        <a:pt x="298" y="0"/>
                        <a:pt x="384" y="86"/>
                        <a:pt x="384" y="192"/>
                      </a:cubicBezTo>
                      <a:close/>
                      <a:moveTo>
                        <a:pt x="255" y="135"/>
                      </a:moveTo>
                      <a:cubicBezTo>
                        <a:pt x="256" y="135"/>
                        <a:pt x="257" y="130"/>
                        <a:pt x="258" y="129"/>
                      </a:cubicBezTo>
                      <a:cubicBezTo>
                        <a:pt x="260" y="127"/>
                        <a:pt x="262" y="126"/>
                        <a:pt x="264" y="125"/>
                      </a:cubicBezTo>
                      <a:cubicBezTo>
                        <a:pt x="268" y="124"/>
                        <a:pt x="272" y="123"/>
                        <a:pt x="277" y="122"/>
                      </a:cubicBezTo>
                      <a:cubicBezTo>
                        <a:pt x="281" y="121"/>
                        <a:pt x="286" y="121"/>
                        <a:pt x="289" y="125"/>
                      </a:cubicBezTo>
                      <a:cubicBezTo>
                        <a:pt x="289" y="124"/>
                        <a:pt x="295" y="119"/>
                        <a:pt x="295" y="119"/>
                      </a:cubicBezTo>
                      <a:cubicBezTo>
                        <a:pt x="298" y="118"/>
                        <a:pt x="301" y="118"/>
                        <a:pt x="303" y="116"/>
                      </a:cubicBezTo>
                      <a:cubicBezTo>
                        <a:pt x="303" y="115"/>
                        <a:pt x="303" y="110"/>
                        <a:pt x="303" y="110"/>
                      </a:cubicBezTo>
                      <a:cubicBezTo>
                        <a:pt x="299" y="111"/>
                        <a:pt x="298" y="107"/>
                        <a:pt x="297" y="103"/>
                      </a:cubicBezTo>
                      <a:cubicBezTo>
                        <a:pt x="297" y="104"/>
                        <a:pt x="297" y="104"/>
                        <a:pt x="296" y="105"/>
                      </a:cubicBezTo>
                      <a:cubicBezTo>
                        <a:pt x="296" y="102"/>
                        <a:pt x="291" y="104"/>
                        <a:pt x="290" y="104"/>
                      </a:cubicBezTo>
                      <a:cubicBezTo>
                        <a:pt x="284" y="102"/>
                        <a:pt x="285" y="98"/>
                        <a:pt x="283" y="94"/>
                      </a:cubicBezTo>
                      <a:cubicBezTo>
                        <a:pt x="282" y="92"/>
                        <a:pt x="279" y="91"/>
                        <a:pt x="278" y="89"/>
                      </a:cubicBezTo>
                      <a:cubicBezTo>
                        <a:pt x="277" y="87"/>
                        <a:pt x="277" y="84"/>
                        <a:pt x="274" y="84"/>
                      </a:cubicBezTo>
                      <a:cubicBezTo>
                        <a:pt x="273" y="84"/>
                        <a:pt x="270" y="89"/>
                        <a:pt x="270" y="89"/>
                      </a:cubicBezTo>
                      <a:cubicBezTo>
                        <a:pt x="267" y="88"/>
                        <a:pt x="266" y="89"/>
                        <a:pt x="265" y="90"/>
                      </a:cubicBezTo>
                      <a:cubicBezTo>
                        <a:pt x="263" y="91"/>
                        <a:pt x="262" y="91"/>
                        <a:pt x="260" y="92"/>
                      </a:cubicBezTo>
                      <a:cubicBezTo>
                        <a:pt x="265" y="90"/>
                        <a:pt x="258" y="88"/>
                        <a:pt x="256" y="88"/>
                      </a:cubicBezTo>
                      <a:cubicBezTo>
                        <a:pt x="260" y="87"/>
                        <a:pt x="258" y="83"/>
                        <a:pt x="256" y="82"/>
                      </a:cubicBezTo>
                      <a:cubicBezTo>
                        <a:pt x="256" y="82"/>
                        <a:pt x="257" y="82"/>
                        <a:pt x="257" y="82"/>
                      </a:cubicBezTo>
                      <a:cubicBezTo>
                        <a:pt x="257" y="79"/>
                        <a:pt x="250" y="77"/>
                        <a:pt x="247" y="76"/>
                      </a:cubicBezTo>
                      <a:cubicBezTo>
                        <a:pt x="245" y="74"/>
                        <a:pt x="233" y="72"/>
                        <a:pt x="231" y="73"/>
                      </a:cubicBezTo>
                      <a:cubicBezTo>
                        <a:pt x="228" y="75"/>
                        <a:pt x="231" y="80"/>
                        <a:pt x="231" y="83"/>
                      </a:cubicBezTo>
                      <a:cubicBezTo>
                        <a:pt x="232" y="86"/>
                        <a:pt x="228" y="86"/>
                        <a:pt x="228" y="89"/>
                      </a:cubicBezTo>
                      <a:cubicBezTo>
                        <a:pt x="228" y="93"/>
                        <a:pt x="236" y="92"/>
                        <a:pt x="234" y="98"/>
                      </a:cubicBezTo>
                      <a:cubicBezTo>
                        <a:pt x="233" y="102"/>
                        <a:pt x="228" y="102"/>
                        <a:pt x="226" y="105"/>
                      </a:cubicBezTo>
                      <a:cubicBezTo>
                        <a:pt x="224" y="108"/>
                        <a:pt x="227" y="112"/>
                        <a:pt x="229" y="114"/>
                      </a:cubicBezTo>
                      <a:cubicBezTo>
                        <a:pt x="231" y="115"/>
                        <a:pt x="225" y="118"/>
                        <a:pt x="224" y="118"/>
                      </a:cubicBezTo>
                      <a:cubicBezTo>
                        <a:pt x="220" y="120"/>
                        <a:pt x="217" y="114"/>
                        <a:pt x="216" y="110"/>
                      </a:cubicBezTo>
                      <a:cubicBezTo>
                        <a:pt x="215" y="108"/>
                        <a:pt x="215" y="104"/>
                        <a:pt x="212" y="103"/>
                      </a:cubicBezTo>
                      <a:cubicBezTo>
                        <a:pt x="210" y="102"/>
                        <a:pt x="206" y="102"/>
                        <a:pt x="205" y="103"/>
                      </a:cubicBezTo>
                      <a:cubicBezTo>
                        <a:pt x="203" y="99"/>
                        <a:pt x="198" y="98"/>
                        <a:pt x="194" y="97"/>
                      </a:cubicBezTo>
                      <a:cubicBezTo>
                        <a:pt x="189" y="95"/>
                        <a:pt x="185" y="95"/>
                        <a:pt x="180" y="96"/>
                      </a:cubicBezTo>
                      <a:cubicBezTo>
                        <a:pt x="181" y="95"/>
                        <a:pt x="179" y="88"/>
                        <a:pt x="175" y="89"/>
                      </a:cubicBezTo>
                      <a:cubicBezTo>
                        <a:pt x="176" y="86"/>
                        <a:pt x="176" y="84"/>
                        <a:pt x="176" y="81"/>
                      </a:cubicBezTo>
                      <a:cubicBezTo>
                        <a:pt x="177" y="79"/>
                        <a:pt x="178" y="77"/>
                        <a:pt x="179" y="75"/>
                      </a:cubicBezTo>
                      <a:cubicBezTo>
                        <a:pt x="180" y="74"/>
                        <a:pt x="185" y="69"/>
                        <a:pt x="183" y="68"/>
                      </a:cubicBezTo>
                      <a:cubicBezTo>
                        <a:pt x="188" y="69"/>
                        <a:pt x="193" y="69"/>
                        <a:pt x="196" y="66"/>
                      </a:cubicBezTo>
                      <a:cubicBezTo>
                        <a:pt x="198" y="63"/>
                        <a:pt x="199" y="60"/>
                        <a:pt x="202" y="57"/>
                      </a:cubicBezTo>
                      <a:cubicBezTo>
                        <a:pt x="205" y="53"/>
                        <a:pt x="209" y="58"/>
                        <a:pt x="212" y="58"/>
                      </a:cubicBezTo>
                      <a:cubicBezTo>
                        <a:pt x="217" y="59"/>
                        <a:pt x="217" y="53"/>
                        <a:pt x="214" y="51"/>
                      </a:cubicBezTo>
                      <a:cubicBezTo>
                        <a:pt x="218" y="51"/>
                        <a:pt x="215" y="45"/>
                        <a:pt x="213" y="44"/>
                      </a:cubicBezTo>
                      <a:cubicBezTo>
                        <a:pt x="211" y="43"/>
                        <a:pt x="202" y="46"/>
                        <a:pt x="207" y="47"/>
                      </a:cubicBezTo>
                      <a:cubicBezTo>
                        <a:pt x="206" y="47"/>
                        <a:pt x="200" y="59"/>
                        <a:pt x="196" y="53"/>
                      </a:cubicBezTo>
                      <a:cubicBezTo>
                        <a:pt x="195" y="52"/>
                        <a:pt x="195" y="47"/>
                        <a:pt x="193" y="46"/>
                      </a:cubicBezTo>
                      <a:cubicBezTo>
                        <a:pt x="190" y="46"/>
                        <a:pt x="189" y="49"/>
                        <a:pt x="188" y="50"/>
                      </a:cubicBezTo>
                      <a:cubicBezTo>
                        <a:pt x="190" y="47"/>
                        <a:pt x="181" y="45"/>
                        <a:pt x="180" y="44"/>
                      </a:cubicBezTo>
                      <a:cubicBezTo>
                        <a:pt x="183" y="42"/>
                        <a:pt x="180" y="39"/>
                        <a:pt x="178" y="38"/>
                      </a:cubicBezTo>
                      <a:cubicBezTo>
                        <a:pt x="176" y="36"/>
                        <a:pt x="169" y="35"/>
                        <a:pt x="168" y="37"/>
                      </a:cubicBezTo>
                      <a:cubicBezTo>
                        <a:pt x="163" y="43"/>
                        <a:pt x="173" y="44"/>
                        <a:pt x="175" y="45"/>
                      </a:cubicBezTo>
                      <a:cubicBezTo>
                        <a:pt x="176" y="46"/>
                        <a:pt x="179" y="48"/>
                        <a:pt x="177" y="49"/>
                      </a:cubicBezTo>
                      <a:cubicBezTo>
                        <a:pt x="176" y="50"/>
                        <a:pt x="171" y="51"/>
                        <a:pt x="171" y="52"/>
                      </a:cubicBezTo>
                      <a:cubicBezTo>
                        <a:pt x="169" y="54"/>
                        <a:pt x="172" y="57"/>
                        <a:pt x="170" y="59"/>
                      </a:cubicBezTo>
                      <a:cubicBezTo>
                        <a:pt x="168" y="57"/>
                        <a:pt x="168" y="53"/>
                        <a:pt x="166" y="50"/>
                      </a:cubicBezTo>
                      <a:cubicBezTo>
                        <a:pt x="168" y="53"/>
                        <a:pt x="157" y="52"/>
                        <a:pt x="157" y="52"/>
                      </a:cubicBezTo>
                      <a:cubicBezTo>
                        <a:pt x="154" y="52"/>
                        <a:pt x="148" y="54"/>
                        <a:pt x="145" y="50"/>
                      </a:cubicBezTo>
                      <a:cubicBezTo>
                        <a:pt x="144" y="49"/>
                        <a:pt x="144" y="44"/>
                        <a:pt x="146" y="45"/>
                      </a:cubicBezTo>
                      <a:cubicBezTo>
                        <a:pt x="144" y="43"/>
                        <a:pt x="142" y="41"/>
                        <a:pt x="141" y="40"/>
                      </a:cubicBezTo>
                      <a:cubicBezTo>
                        <a:pt x="132" y="43"/>
                        <a:pt x="125" y="47"/>
                        <a:pt x="117" y="51"/>
                      </a:cubicBezTo>
                      <a:cubicBezTo>
                        <a:pt x="118" y="51"/>
                        <a:pt x="119" y="51"/>
                        <a:pt x="120" y="50"/>
                      </a:cubicBezTo>
                      <a:cubicBezTo>
                        <a:pt x="122" y="50"/>
                        <a:pt x="124" y="48"/>
                        <a:pt x="126" y="47"/>
                      </a:cubicBezTo>
                      <a:cubicBezTo>
                        <a:pt x="128" y="46"/>
                        <a:pt x="134" y="43"/>
                        <a:pt x="136" y="46"/>
                      </a:cubicBezTo>
                      <a:cubicBezTo>
                        <a:pt x="137" y="45"/>
                        <a:pt x="137" y="45"/>
                        <a:pt x="138" y="44"/>
                      </a:cubicBezTo>
                      <a:cubicBezTo>
                        <a:pt x="139" y="46"/>
                        <a:pt x="141" y="48"/>
                        <a:pt x="143" y="51"/>
                      </a:cubicBezTo>
                      <a:cubicBezTo>
                        <a:pt x="141" y="50"/>
                        <a:pt x="137" y="50"/>
                        <a:pt x="135" y="50"/>
                      </a:cubicBezTo>
                      <a:cubicBezTo>
                        <a:pt x="133" y="51"/>
                        <a:pt x="130" y="51"/>
                        <a:pt x="130" y="53"/>
                      </a:cubicBezTo>
                      <a:cubicBezTo>
                        <a:pt x="130" y="55"/>
                        <a:pt x="131" y="57"/>
                        <a:pt x="131" y="58"/>
                      </a:cubicBezTo>
                      <a:cubicBezTo>
                        <a:pt x="128" y="56"/>
                        <a:pt x="125" y="52"/>
                        <a:pt x="121" y="51"/>
                      </a:cubicBezTo>
                      <a:cubicBezTo>
                        <a:pt x="119" y="51"/>
                        <a:pt x="117" y="51"/>
                        <a:pt x="115" y="52"/>
                      </a:cubicBezTo>
                      <a:cubicBezTo>
                        <a:pt x="91" y="65"/>
                        <a:pt x="71" y="84"/>
                        <a:pt x="56" y="107"/>
                      </a:cubicBezTo>
                      <a:cubicBezTo>
                        <a:pt x="57" y="108"/>
                        <a:pt x="58" y="109"/>
                        <a:pt x="59" y="109"/>
                      </a:cubicBezTo>
                      <a:cubicBezTo>
                        <a:pt x="62" y="110"/>
                        <a:pt x="59" y="117"/>
                        <a:pt x="64" y="113"/>
                      </a:cubicBezTo>
                      <a:cubicBezTo>
                        <a:pt x="66" y="115"/>
                        <a:pt x="66" y="116"/>
                        <a:pt x="65" y="118"/>
                      </a:cubicBezTo>
                      <a:cubicBezTo>
                        <a:pt x="65" y="118"/>
                        <a:pt x="75" y="124"/>
                        <a:pt x="76" y="125"/>
                      </a:cubicBezTo>
                      <a:cubicBezTo>
                        <a:pt x="78" y="126"/>
                        <a:pt x="80" y="128"/>
                        <a:pt x="81" y="130"/>
                      </a:cubicBezTo>
                      <a:cubicBezTo>
                        <a:pt x="82" y="132"/>
                        <a:pt x="80" y="134"/>
                        <a:pt x="79" y="135"/>
                      </a:cubicBezTo>
                      <a:cubicBezTo>
                        <a:pt x="78" y="134"/>
                        <a:pt x="75" y="130"/>
                        <a:pt x="74" y="131"/>
                      </a:cubicBezTo>
                      <a:cubicBezTo>
                        <a:pt x="73" y="133"/>
                        <a:pt x="74" y="139"/>
                        <a:pt x="77" y="139"/>
                      </a:cubicBezTo>
                      <a:cubicBezTo>
                        <a:pt x="73" y="139"/>
                        <a:pt x="75" y="155"/>
                        <a:pt x="74" y="158"/>
                      </a:cubicBezTo>
                      <a:cubicBezTo>
                        <a:pt x="74" y="158"/>
                        <a:pt x="74" y="158"/>
                        <a:pt x="74" y="158"/>
                      </a:cubicBezTo>
                      <a:cubicBezTo>
                        <a:pt x="73" y="161"/>
                        <a:pt x="76" y="173"/>
                        <a:pt x="81" y="172"/>
                      </a:cubicBezTo>
                      <a:cubicBezTo>
                        <a:pt x="78" y="172"/>
                        <a:pt x="87" y="184"/>
                        <a:pt x="88" y="185"/>
                      </a:cubicBezTo>
                      <a:cubicBezTo>
                        <a:pt x="91" y="187"/>
                        <a:pt x="95" y="188"/>
                        <a:pt x="97" y="192"/>
                      </a:cubicBezTo>
                      <a:cubicBezTo>
                        <a:pt x="100" y="195"/>
                        <a:pt x="100" y="201"/>
                        <a:pt x="103" y="203"/>
                      </a:cubicBezTo>
                      <a:cubicBezTo>
                        <a:pt x="102" y="206"/>
                        <a:pt x="108" y="210"/>
                        <a:pt x="108" y="214"/>
                      </a:cubicBezTo>
                      <a:cubicBezTo>
                        <a:pt x="108" y="214"/>
                        <a:pt x="107" y="214"/>
                        <a:pt x="107" y="215"/>
                      </a:cubicBezTo>
                      <a:cubicBezTo>
                        <a:pt x="108" y="218"/>
                        <a:pt x="113" y="218"/>
                        <a:pt x="115" y="221"/>
                      </a:cubicBezTo>
                      <a:cubicBezTo>
                        <a:pt x="116" y="223"/>
                        <a:pt x="115" y="228"/>
                        <a:pt x="118" y="227"/>
                      </a:cubicBezTo>
                      <a:cubicBezTo>
                        <a:pt x="118" y="222"/>
                        <a:pt x="115" y="216"/>
                        <a:pt x="112" y="212"/>
                      </a:cubicBezTo>
                      <a:cubicBezTo>
                        <a:pt x="110" y="209"/>
                        <a:pt x="109" y="207"/>
                        <a:pt x="108" y="204"/>
                      </a:cubicBezTo>
                      <a:cubicBezTo>
                        <a:pt x="106" y="202"/>
                        <a:pt x="106" y="199"/>
                        <a:pt x="105" y="197"/>
                      </a:cubicBezTo>
                      <a:cubicBezTo>
                        <a:pt x="106" y="197"/>
                        <a:pt x="112" y="199"/>
                        <a:pt x="111" y="200"/>
                      </a:cubicBezTo>
                      <a:cubicBezTo>
                        <a:pt x="109" y="205"/>
                        <a:pt x="119" y="214"/>
                        <a:pt x="122" y="217"/>
                      </a:cubicBezTo>
                      <a:cubicBezTo>
                        <a:pt x="123" y="218"/>
                        <a:pt x="128" y="225"/>
                        <a:pt x="125" y="225"/>
                      </a:cubicBezTo>
                      <a:cubicBezTo>
                        <a:pt x="129" y="225"/>
                        <a:pt x="133" y="230"/>
                        <a:pt x="135" y="233"/>
                      </a:cubicBezTo>
                      <a:cubicBezTo>
                        <a:pt x="137" y="236"/>
                        <a:pt x="136" y="241"/>
                        <a:pt x="138" y="245"/>
                      </a:cubicBezTo>
                      <a:cubicBezTo>
                        <a:pt x="139" y="250"/>
                        <a:pt x="146" y="252"/>
                        <a:pt x="150" y="255"/>
                      </a:cubicBezTo>
                      <a:cubicBezTo>
                        <a:pt x="154" y="256"/>
                        <a:pt x="157" y="259"/>
                        <a:pt x="160" y="260"/>
                      </a:cubicBezTo>
                      <a:cubicBezTo>
                        <a:pt x="166" y="262"/>
                        <a:pt x="167" y="260"/>
                        <a:pt x="171" y="260"/>
                      </a:cubicBezTo>
                      <a:cubicBezTo>
                        <a:pt x="178" y="259"/>
                        <a:pt x="179" y="266"/>
                        <a:pt x="184" y="269"/>
                      </a:cubicBezTo>
                      <a:cubicBezTo>
                        <a:pt x="187" y="270"/>
                        <a:pt x="194" y="273"/>
                        <a:pt x="198" y="271"/>
                      </a:cubicBezTo>
                      <a:cubicBezTo>
                        <a:pt x="196" y="272"/>
                        <a:pt x="203" y="282"/>
                        <a:pt x="204" y="283"/>
                      </a:cubicBezTo>
                      <a:cubicBezTo>
                        <a:pt x="206" y="286"/>
                        <a:pt x="210" y="287"/>
                        <a:pt x="213" y="290"/>
                      </a:cubicBezTo>
                      <a:cubicBezTo>
                        <a:pt x="213" y="290"/>
                        <a:pt x="214" y="289"/>
                        <a:pt x="214" y="288"/>
                      </a:cubicBezTo>
                      <a:cubicBezTo>
                        <a:pt x="213" y="291"/>
                        <a:pt x="218" y="296"/>
                        <a:pt x="221" y="296"/>
                      </a:cubicBezTo>
                      <a:cubicBezTo>
                        <a:pt x="223" y="295"/>
                        <a:pt x="224" y="290"/>
                        <a:pt x="224" y="288"/>
                      </a:cubicBezTo>
                      <a:cubicBezTo>
                        <a:pt x="219" y="290"/>
                        <a:pt x="215" y="288"/>
                        <a:pt x="212" y="283"/>
                      </a:cubicBezTo>
                      <a:cubicBezTo>
                        <a:pt x="211" y="282"/>
                        <a:pt x="207" y="275"/>
                        <a:pt x="211" y="275"/>
                      </a:cubicBezTo>
                      <a:cubicBezTo>
                        <a:pt x="216" y="275"/>
                        <a:pt x="212" y="271"/>
                        <a:pt x="212" y="268"/>
                      </a:cubicBezTo>
                      <a:cubicBezTo>
                        <a:pt x="211" y="264"/>
                        <a:pt x="208" y="262"/>
                        <a:pt x="206" y="259"/>
                      </a:cubicBezTo>
                      <a:cubicBezTo>
                        <a:pt x="205" y="262"/>
                        <a:pt x="200" y="261"/>
                        <a:pt x="198" y="259"/>
                      </a:cubicBezTo>
                      <a:cubicBezTo>
                        <a:pt x="198" y="259"/>
                        <a:pt x="197" y="261"/>
                        <a:pt x="197" y="262"/>
                      </a:cubicBezTo>
                      <a:cubicBezTo>
                        <a:pt x="196" y="262"/>
                        <a:pt x="195" y="262"/>
                        <a:pt x="194" y="261"/>
                      </a:cubicBezTo>
                      <a:cubicBezTo>
                        <a:pt x="194" y="258"/>
                        <a:pt x="194" y="255"/>
                        <a:pt x="195" y="251"/>
                      </a:cubicBezTo>
                      <a:cubicBezTo>
                        <a:pt x="196" y="247"/>
                        <a:pt x="205" y="238"/>
                        <a:pt x="194" y="239"/>
                      </a:cubicBezTo>
                      <a:cubicBezTo>
                        <a:pt x="190" y="239"/>
                        <a:pt x="188" y="240"/>
                        <a:pt x="187" y="244"/>
                      </a:cubicBezTo>
                      <a:cubicBezTo>
                        <a:pt x="186" y="247"/>
                        <a:pt x="186" y="249"/>
                        <a:pt x="183" y="251"/>
                      </a:cubicBezTo>
                      <a:cubicBezTo>
                        <a:pt x="181" y="252"/>
                        <a:pt x="173" y="251"/>
                        <a:pt x="171" y="250"/>
                      </a:cubicBezTo>
                      <a:cubicBezTo>
                        <a:pt x="166" y="247"/>
                        <a:pt x="163" y="239"/>
                        <a:pt x="163" y="234"/>
                      </a:cubicBezTo>
                      <a:cubicBezTo>
                        <a:pt x="163" y="227"/>
                        <a:pt x="166" y="221"/>
                        <a:pt x="163" y="215"/>
                      </a:cubicBezTo>
                      <a:cubicBezTo>
                        <a:pt x="164" y="213"/>
                        <a:pt x="166" y="211"/>
                        <a:pt x="168" y="210"/>
                      </a:cubicBezTo>
                      <a:cubicBezTo>
                        <a:pt x="169" y="209"/>
                        <a:pt x="171" y="210"/>
                        <a:pt x="172" y="207"/>
                      </a:cubicBezTo>
                      <a:cubicBezTo>
                        <a:pt x="171" y="207"/>
                        <a:pt x="170" y="206"/>
                        <a:pt x="170" y="206"/>
                      </a:cubicBezTo>
                      <a:cubicBezTo>
                        <a:pt x="173" y="208"/>
                        <a:pt x="180" y="203"/>
                        <a:pt x="184" y="206"/>
                      </a:cubicBezTo>
                      <a:cubicBezTo>
                        <a:pt x="186" y="207"/>
                        <a:pt x="188" y="208"/>
                        <a:pt x="189" y="205"/>
                      </a:cubicBezTo>
                      <a:cubicBezTo>
                        <a:pt x="189" y="205"/>
                        <a:pt x="187" y="202"/>
                        <a:pt x="188" y="200"/>
                      </a:cubicBezTo>
                      <a:cubicBezTo>
                        <a:pt x="189" y="204"/>
                        <a:pt x="192" y="205"/>
                        <a:pt x="196" y="202"/>
                      </a:cubicBezTo>
                      <a:cubicBezTo>
                        <a:pt x="197" y="203"/>
                        <a:pt x="201" y="203"/>
                        <a:pt x="204" y="204"/>
                      </a:cubicBezTo>
                      <a:cubicBezTo>
                        <a:pt x="207" y="206"/>
                        <a:pt x="207" y="209"/>
                        <a:pt x="211" y="205"/>
                      </a:cubicBezTo>
                      <a:cubicBezTo>
                        <a:pt x="213" y="208"/>
                        <a:pt x="213" y="208"/>
                        <a:pt x="214" y="211"/>
                      </a:cubicBezTo>
                      <a:cubicBezTo>
                        <a:pt x="214" y="214"/>
                        <a:pt x="216" y="221"/>
                        <a:pt x="218" y="222"/>
                      </a:cubicBezTo>
                      <a:cubicBezTo>
                        <a:pt x="224" y="225"/>
                        <a:pt x="222" y="217"/>
                        <a:pt x="222" y="214"/>
                      </a:cubicBezTo>
                      <a:cubicBezTo>
                        <a:pt x="222" y="213"/>
                        <a:pt x="222" y="205"/>
                        <a:pt x="221" y="205"/>
                      </a:cubicBezTo>
                      <a:cubicBezTo>
                        <a:pt x="213" y="203"/>
                        <a:pt x="216" y="197"/>
                        <a:pt x="221" y="193"/>
                      </a:cubicBezTo>
                      <a:cubicBezTo>
                        <a:pt x="222" y="192"/>
                        <a:pt x="227" y="190"/>
                        <a:pt x="230" y="188"/>
                      </a:cubicBezTo>
                      <a:cubicBezTo>
                        <a:pt x="232" y="186"/>
                        <a:pt x="235" y="183"/>
                        <a:pt x="234" y="179"/>
                      </a:cubicBezTo>
                      <a:cubicBezTo>
                        <a:pt x="235" y="179"/>
                        <a:pt x="236" y="178"/>
                        <a:pt x="236" y="177"/>
                      </a:cubicBezTo>
                      <a:cubicBezTo>
                        <a:pt x="236" y="177"/>
                        <a:pt x="233" y="174"/>
                        <a:pt x="232" y="175"/>
                      </a:cubicBezTo>
                      <a:cubicBezTo>
                        <a:pt x="234" y="174"/>
                        <a:pt x="234" y="172"/>
                        <a:pt x="233" y="171"/>
                      </a:cubicBezTo>
                      <a:cubicBezTo>
                        <a:pt x="235" y="169"/>
                        <a:pt x="234" y="166"/>
                        <a:pt x="236" y="165"/>
                      </a:cubicBezTo>
                      <a:cubicBezTo>
                        <a:pt x="239" y="169"/>
                        <a:pt x="245" y="165"/>
                        <a:pt x="242" y="162"/>
                      </a:cubicBezTo>
                      <a:cubicBezTo>
                        <a:pt x="244" y="158"/>
                        <a:pt x="250" y="160"/>
                        <a:pt x="252" y="157"/>
                      </a:cubicBezTo>
                      <a:cubicBezTo>
                        <a:pt x="255" y="158"/>
                        <a:pt x="253" y="153"/>
                        <a:pt x="255" y="150"/>
                      </a:cubicBezTo>
                      <a:cubicBezTo>
                        <a:pt x="256" y="148"/>
                        <a:pt x="259" y="148"/>
                        <a:pt x="262" y="147"/>
                      </a:cubicBezTo>
                      <a:cubicBezTo>
                        <a:pt x="262" y="147"/>
                        <a:pt x="268" y="143"/>
                        <a:pt x="266" y="143"/>
                      </a:cubicBezTo>
                      <a:cubicBezTo>
                        <a:pt x="270" y="144"/>
                        <a:pt x="279" y="139"/>
                        <a:pt x="272" y="135"/>
                      </a:cubicBezTo>
                      <a:cubicBezTo>
                        <a:pt x="273" y="133"/>
                        <a:pt x="270" y="132"/>
                        <a:pt x="268" y="132"/>
                      </a:cubicBezTo>
                      <a:cubicBezTo>
                        <a:pt x="269" y="131"/>
                        <a:pt x="272" y="132"/>
                        <a:pt x="273" y="131"/>
                      </a:cubicBezTo>
                      <a:cubicBezTo>
                        <a:pt x="276" y="129"/>
                        <a:pt x="274" y="128"/>
                        <a:pt x="271" y="127"/>
                      </a:cubicBezTo>
                      <a:cubicBezTo>
                        <a:pt x="268" y="126"/>
                        <a:pt x="263" y="128"/>
                        <a:pt x="261" y="130"/>
                      </a:cubicBezTo>
                      <a:cubicBezTo>
                        <a:pt x="259" y="132"/>
                        <a:pt x="257" y="134"/>
                        <a:pt x="255" y="135"/>
                      </a:cubicBezTo>
                      <a:close/>
                      <a:moveTo>
                        <a:pt x="308" y="302"/>
                      </a:moveTo>
                      <a:cubicBezTo>
                        <a:pt x="306" y="301"/>
                        <a:pt x="303" y="301"/>
                        <a:pt x="301" y="300"/>
                      </a:cubicBezTo>
                      <a:cubicBezTo>
                        <a:pt x="299" y="300"/>
                        <a:pt x="298" y="299"/>
                        <a:pt x="295" y="298"/>
                      </a:cubicBezTo>
                      <a:cubicBezTo>
                        <a:pt x="296" y="293"/>
                        <a:pt x="290" y="292"/>
                        <a:pt x="287" y="289"/>
                      </a:cubicBezTo>
                      <a:cubicBezTo>
                        <a:pt x="284" y="287"/>
                        <a:pt x="282" y="284"/>
                        <a:pt x="277" y="285"/>
                      </a:cubicBezTo>
                      <a:cubicBezTo>
                        <a:pt x="276" y="285"/>
                        <a:pt x="271" y="287"/>
                        <a:pt x="272" y="288"/>
                      </a:cubicBezTo>
                      <a:cubicBezTo>
                        <a:pt x="269" y="285"/>
                        <a:pt x="268" y="284"/>
                        <a:pt x="263" y="282"/>
                      </a:cubicBezTo>
                      <a:cubicBezTo>
                        <a:pt x="259" y="281"/>
                        <a:pt x="257" y="276"/>
                        <a:pt x="253" y="281"/>
                      </a:cubicBezTo>
                      <a:cubicBezTo>
                        <a:pt x="251" y="283"/>
                        <a:pt x="252" y="286"/>
                        <a:pt x="251" y="288"/>
                      </a:cubicBezTo>
                      <a:cubicBezTo>
                        <a:pt x="247" y="285"/>
                        <a:pt x="254" y="282"/>
                        <a:pt x="251" y="279"/>
                      </a:cubicBezTo>
                      <a:cubicBezTo>
                        <a:pt x="248" y="275"/>
                        <a:pt x="243" y="281"/>
                        <a:pt x="240" y="282"/>
                      </a:cubicBezTo>
                      <a:cubicBezTo>
                        <a:pt x="239" y="284"/>
                        <a:pt x="237" y="284"/>
                        <a:pt x="236" y="286"/>
                      </a:cubicBezTo>
                      <a:cubicBezTo>
                        <a:pt x="235" y="287"/>
                        <a:pt x="234" y="290"/>
                        <a:pt x="233" y="291"/>
                      </a:cubicBezTo>
                      <a:cubicBezTo>
                        <a:pt x="233" y="289"/>
                        <a:pt x="228" y="290"/>
                        <a:pt x="228" y="288"/>
                      </a:cubicBezTo>
                      <a:cubicBezTo>
                        <a:pt x="229" y="294"/>
                        <a:pt x="229" y="301"/>
                        <a:pt x="230" y="307"/>
                      </a:cubicBezTo>
                      <a:cubicBezTo>
                        <a:pt x="231" y="310"/>
                        <a:pt x="230" y="316"/>
                        <a:pt x="227" y="319"/>
                      </a:cubicBezTo>
                      <a:cubicBezTo>
                        <a:pt x="224" y="321"/>
                        <a:pt x="221" y="324"/>
                        <a:pt x="220" y="329"/>
                      </a:cubicBezTo>
                      <a:cubicBezTo>
                        <a:pt x="220" y="332"/>
                        <a:pt x="220" y="334"/>
                        <a:pt x="223" y="335"/>
                      </a:cubicBezTo>
                      <a:cubicBezTo>
                        <a:pt x="223" y="339"/>
                        <a:pt x="219" y="342"/>
                        <a:pt x="219" y="346"/>
                      </a:cubicBezTo>
                      <a:cubicBezTo>
                        <a:pt x="219" y="346"/>
                        <a:pt x="220" y="348"/>
                        <a:pt x="220" y="350"/>
                      </a:cubicBezTo>
                      <a:cubicBezTo>
                        <a:pt x="254" y="344"/>
                        <a:pt x="285" y="327"/>
                        <a:pt x="308" y="3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</a:ln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/>
                </a:p>
              </p:txBody>
            </p:sp>
          </p:grpSp>
          <p:sp>
            <p:nvSpPr>
              <p:cNvPr id="13" name="íṣļïḋè">
                <a:extLst>
                  <a:ext uri="{FF2B5EF4-FFF2-40B4-BE49-F238E27FC236}">
                    <a16:creationId xmlns:a16="http://schemas.microsoft.com/office/drawing/2014/main" id="{46F1ACFE-057C-4B2B-B0DA-2F3022BE4642}"/>
                  </a:ext>
                </a:extLst>
              </p:cNvPr>
              <p:cNvSpPr/>
              <p:nvPr/>
            </p:nvSpPr>
            <p:spPr>
              <a:xfrm>
                <a:off x="719667" y="3399711"/>
                <a:ext cx="2513077" cy="1190845"/>
              </a:xfrm>
              <a:prstGeom prst="rect">
                <a:avLst/>
              </a:prstGeom>
            </p:spPr>
            <p:txBody>
              <a:bodyPr wrap="none" lIns="144000" tIns="0" rIns="144000" bIns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zh-CN" sz="2000" b="1" dirty="0">
                    <a:solidFill>
                      <a:schemeClr val="accent1"/>
                    </a:solidFill>
                  </a:rPr>
                  <a:t>Language-related </a:t>
                </a:r>
              </a:p>
              <a:p>
                <a:pPr algn="r"/>
                <a:r>
                  <a:rPr lang="en-US" altLang="zh-CN" sz="2000" b="1" dirty="0">
                    <a:solidFill>
                      <a:schemeClr val="accent1"/>
                    </a:solidFill>
                  </a:rPr>
                  <a:t>objectives</a:t>
                </a:r>
              </a:p>
            </p:txBody>
          </p:sp>
          <p:sp>
            <p:nvSpPr>
              <p:cNvPr id="14" name="íśļíḍe">
                <a:extLst>
                  <a:ext uri="{FF2B5EF4-FFF2-40B4-BE49-F238E27FC236}">
                    <a16:creationId xmlns:a16="http://schemas.microsoft.com/office/drawing/2014/main" id="{EF08175C-1940-42D8-A7F5-20A0B8356BBB}"/>
                  </a:ext>
                </a:extLst>
              </p:cNvPr>
              <p:cNvSpPr/>
              <p:nvPr/>
            </p:nvSpPr>
            <p:spPr>
              <a:xfrm>
                <a:off x="8976166" y="3422262"/>
                <a:ext cx="2515608" cy="902485"/>
              </a:xfrm>
              <a:prstGeom prst="rect">
                <a:avLst/>
              </a:prstGeom>
            </p:spPr>
            <p:txBody>
              <a:bodyPr wrap="none" lIns="144000" tIns="0" rIns="144000" bIns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400" b="1" dirty="0">
                    <a:solidFill>
                      <a:schemeClr val="accent4"/>
                    </a:solidFill>
                  </a:rPr>
                  <a:t>Educational </a:t>
                </a:r>
              </a:p>
              <a:p>
                <a:r>
                  <a:rPr lang="en-US" altLang="zh-CN" sz="2400" b="1" dirty="0">
                    <a:solidFill>
                      <a:schemeClr val="accent4"/>
                    </a:solidFill>
                  </a:rPr>
                  <a:t>objectives</a:t>
                </a:r>
              </a:p>
            </p:txBody>
          </p:sp>
          <p:sp>
            <p:nvSpPr>
              <p:cNvPr id="15" name="îS1iḓè">
                <a:extLst>
                  <a:ext uri="{FF2B5EF4-FFF2-40B4-BE49-F238E27FC236}">
                    <a16:creationId xmlns:a16="http://schemas.microsoft.com/office/drawing/2014/main" id="{3DB1E3EA-9F3E-4030-B45E-0D230D6896FD}"/>
                  </a:ext>
                </a:extLst>
              </p:cNvPr>
              <p:cNvSpPr/>
              <p:nvPr/>
            </p:nvSpPr>
            <p:spPr>
              <a:xfrm>
                <a:off x="4580415" y="2113928"/>
                <a:ext cx="3034927" cy="228622"/>
              </a:xfrm>
              <a:prstGeom prst="rect">
                <a:avLst/>
              </a:prstGeom>
            </p:spPr>
            <p:txBody>
              <a:bodyPr wrap="none" lIns="0" tIns="0" rIns="0" bIns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2400" b="1" dirty="0">
                    <a:solidFill>
                      <a:schemeClr val="accent3"/>
                    </a:solidFill>
                  </a:rPr>
                  <a:t>Project:</a:t>
                </a:r>
              </a:p>
            </p:txBody>
          </p:sp>
          <p:grpSp>
            <p:nvGrpSpPr>
              <p:cNvPr id="16" name="išļïḍé">
                <a:extLst>
                  <a:ext uri="{FF2B5EF4-FFF2-40B4-BE49-F238E27FC236}">
                    <a16:creationId xmlns:a16="http://schemas.microsoft.com/office/drawing/2014/main" id="{357D81CA-4845-4FF7-B54F-212131365C8E}"/>
                  </a:ext>
                </a:extLst>
              </p:cNvPr>
              <p:cNvGrpSpPr/>
              <p:nvPr/>
            </p:nvGrpSpPr>
            <p:grpSpPr>
              <a:xfrm>
                <a:off x="3232744" y="2555842"/>
                <a:ext cx="1429749" cy="2034715"/>
                <a:chOff x="2424558" y="2065241"/>
                <a:chExt cx="1072312" cy="1526036"/>
              </a:xfrm>
            </p:grpSpPr>
            <p:sp>
              <p:nvSpPr>
                <p:cNvPr id="17" name="îSļïḓé">
                  <a:extLst>
                    <a:ext uri="{FF2B5EF4-FFF2-40B4-BE49-F238E27FC236}">
                      <a16:creationId xmlns:a16="http://schemas.microsoft.com/office/drawing/2014/main" id="{B09648C6-C319-448E-A515-1BBED718AE32}"/>
                    </a:ext>
                  </a:extLst>
                </p:cNvPr>
                <p:cNvSpPr/>
                <p:nvPr/>
              </p:nvSpPr>
              <p:spPr bwMode="auto">
                <a:xfrm>
                  <a:off x="2424558" y="2065241"/>
                  <a:ext cx="1072312" cy="1526036"/>
                </a:xfrm>
                <a:custGeom>
                  <a:avLst/>
                  <a:gdLst/>
                  <a:ahLst/>
                  <a:cxnLst>
                    <a:cxn ang="0">
                      <a:pos x="0" y="1083"/>
                    </a:cxn>
                    <a:cxn ang="0">
                      <a:pos x="0" y="1083"/>
                    </a:cxn>
                    <a:cxn ang="0">
                      <a:pos x="0" y="278"/>
                    </a:cxn>
                    <a:cxn ang="0">
                      <a:pos x="761" y="0"/>
                    </a:cxn>
                    <a:cxn ang="0">
                      <a:pos x="761" y="802"/>
                    </a:cxn>
                    <a:cxn ang="0">
                      <a:pos x="0" y="1083"/>
                    </a:cxn>
                  </a:cxnLst>
                  <a:rect l="0" t="0" r="r" b="b"/>
                  <a:pathLst>
                    <a:path w="761" h="1083">
                      <a:moveTo>
                        <a:pt x="0" y="1083"/>
                      </a:moveTo>
                      <a:lnTo>
                        <a:pt x="0" y="1083"/>
                      </a:lnTo>
                      <a:lnTo>
                        <a:pt x="0" y="278"/>
                      </a:lnTo>
                      <a:lnTo>
                        <a:pt x="761" y="0"/>
                      </a:lnTo>
                      <a:lnTo>
                        <a:pt x="761" y="802"/>
                      </a:lnTo>
                      <a:lnTo>
                        <a:pt x="0" y="1083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</a:ln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/>
                </a:p>
              </p:txBody>
            </p:sp>
            <p:sp>
              <p:nvSpPr>
                <p:cNvPr id="18" name="ïṧḻiďè">
                  <a:extLst>
                    <a:ext uri="{FF2B5EF4-FFF2-40B4-BE49-F238E27FC236}">
                      <a16:creationId xmlns:a16="http://schemas.microsoft.com/office/drawing/2014/main" id="{D38BB715-7E3E-4A91-96F5-F855178A1901}"/>
                    </a:ext>
                  </a:extLst>
                </p:cNvPr>
                <p:cNvSpPr/>
                <p:nvPr/>
              </p:nvSpPr>
              <p:spPr bwMode="auto">
                <a:xfrm>
                  <a:off x="2762393" y="2623151"/>
                  <a:ext cx="447459" cy="413975"/>
                </a:xfrm>
                <a:custGeom>
                  <a:avLst/>
                  <a:gdLst/>
                  <a:ahLst/>
                  <a:cxnLst>
                    <a:cxn ang="0">
                      <a:pos x="39" y="36"/>
                    </a:cxn>
                    <a:cxn ang="0">
                      <a:pos x="41" y="44"/>
                    </a:cxn>
                    <a:cxn ang="0">
                      <a:pos x="35" y="50"/>
                    </a:cxn>
                    <a:cxn ang="0">
                      <a:pos x="27" y="53"/>
                    </a:cxn>
                    <a:cxn ang="0">
                      <a:pos x="18" y="53"/>
                    </a:cxn>
                    <a:cxn ang="0">
                      <a:pos x="11" y="50"/>
                    </a:cxn>
                    <a:cxn ang="0">
                      <a:pos x="4" y="44"/>
                    </a:cxn>
                    <a:cxn ang="0">
                      <a:pos x="6" y="36"/>
                    </a:cxn>
                    <a:cxn ang="0">
                      <a:pos x="0" y="28"/>
                    </a:cxn>
                    <a:cxn ang="0">
                      <a:pos x="7" y="23"/>
                    </a:cxn>
                    <a:cxn ang="0">
                      <a:pos x="4" y="18"/>
                    </a:cxn>
                    <a:cxn ang="0">
                      <a:pos x="15" y="16"/>
                    </a:cxn>
                    <a:cxn ang="0">
                      <a:pos x="19" y="8"/>
                    </a:cxn>
                    <a:cxn ang="0">
                      <a:pos x="28" y="15"/>
                    </a:cxn>
                    <a:cxn ang="0">
                      <a:pos x="35" y="12"/>
                    </a:cxn>
                    <a:cxn ang="0">
                      <a:pos x="41" y="19"/>
                    </a:cxn>
                    <a:cxn ang="0">
                      <a:pos x="45" y="27"/>
                    </a:cxn>
                    <a:cxn ang="0">
                      <a:pos x="23" y="22"/>
                    </a:cxn>
                    <a:cxn ang="0">
                      <a:pos x="32" y="31"/>
                    </a:cxn>
                    <a:cxn ang="0">
                      <a:pos x="63" y="16"/>
                    </a:cxn>
                    <a:cxn ang="0">
                      <a:pos x="64" y="24"/>
                    </a:cxn>
                    <a:cxn ang="0">
                      <a:pos x="55" y="22"/>
                    </a:cxn>
                    <a:cxn ang="0">
                      <a:pos x="46" y="24"/>
                    </a:cxn>
                    <a:cxn ang="0">
                      <a:pos x="46" y="16"/>
                    </a:cxn>
                    <a:cxn ang="0">
                      <a:pos x="46" y="9"/>
                    </a:cxn>
                    <a:cxn ang="0">
                      <a:pos x="46" y="2"/>
                    </a:cxn>
                    <a:cxn ang="0">
                      <a:pos x="55" y="4"/>
                    </a:cxn>
                    <a:cxn ang="0">
                      <a:pos x="59" y="0"/>
                    </a:cxn>
                    <a:cxn ang="0">
                      <a:pos x="62" y="7"/>
                    </a:cxn>
                    <a:cxn ang="0">
                      <a:pos x="68" y="15"/>
                    </a:cxn>
                    <a:cxn ang="0">
                      <a:pos x="62" y="55"/>
                    </a:cxn>
                    <a:cxn ang="0">
                      <a:pos x="59" y="63"/>
                    </a:cxn>
                    <a:cxn ang="0">
                      <a:pos x="54" y="59"/>
                    </a:cxn>
                    <a:cxn ang="0">
                      <a:pos x="45" y="60"/>
                    </a:cxn>
                    <a:cxn ang="0">
                      <a:pos x="41" y="52"/>
                    </a:cxn>
                    <a:cxn ang="0">
                      <a:pos x="47" y="44"/>
                    </a:cxn>
                    <a:cxn ang="0">
                      <a:pos x="50" y="36"/>
                    </a:cxn>
                    <a:cxn ang="0">
                      <a:pos x="56" y="40"/>
                    </a:cxn>
                    <a:cxn ang="0">
                      <a:pos x="64" y="39"/>
                    </a:cxn>
                    <a:cxn ang="0">
                      <a:pos x="63" y="46"/>
                    </a:cxn>
                    <a:cxn ang="0">
                      <a:pos x="55" y="8"/>
                    </a:cxn>
                    <a:cxn ang="0">
                      <a:pos x="59" y="13"/>
                    </a:cxn>
                    <a:cxn ang="0">
                      <a:pos x="50" y="49"/>
                    </a:cxn>
                    <a:cxn ang="0">
                      <a:pos x="55" y="45"/>
                    </a:cxn>
                  </a:cxnLst>
                  <a:rect l="0" t="0" r="r" b="b"/>
                  <a:pathLst>
                    <a:path w="68" h="63">
                      <a:moveTo>
                        <a:pt x="45" y="35"/>
                      </a:moveTo>
                      <a:cubicBezTo>
                        <a:pt x="45" y="35"/>
                        <a:pt x="45" y="36"/>
                        <a:pt x="45" y="36"/>
                      </a:cubicBezTo>
                      <a:cubicBezTo>
                        <a:pt x="39" y="36"/>
                        <a:pt x="39" y="36"/>
                        <a:pt x="39" y="36"/>
                      </a:cubicBezTo>
                      <a:cubicBezTo>
                        <a:pt x="39" y="37"/>
                        <a:pt x="38" y="38"/>
                        <a:pt x="38" y="39"/>
                      </a:cubicBezTo>
                      <a:cubicBezTo>
                        <a:pt x="39" y="41"/>
                        <a:pt x="40" y="42"/>
                        <a:pt x="41" y="43"/>
                      </a:cubicBezTo>
                      <a:cubicBezTo>
                        <a:pt x="41" y="43"/>
                        <a:pt x="41" y="44"/>
                        <a:pt x="41" y="44"/>
                      </a:cubicBezTo>
                      <a:cubicBezTo>
                        <a:pt x="41" y="44"/>
                        <a:pt x="41" y="44"/>
                        <a:pt x="41" y="45"/>
                      </a:cubicBezTo>
                      <a:cubicBezTo>
                        <a:pt x="40" y="46"/>
                        <a:pt x="36" y="50"/>
                        <a:pt x="35" y="50"/>
                      </a:cubicBezTo>
                      <a:cubicBezTo>
                        <a:pt x="35" y="50"/>
                        <a:pt x="35" y="50"/>
                        <a:pt x="35" y="50"/>
                      </a:cubicBezTo>
                      <a:cubicBezTo>
                        <a:pt x="31" y="47"/>
                        <a:pt x="31" y="47"/>
                        <a:pt x="31" y="47"/>
                      </a:cubicBezTo>
                      <a:cubicBezTo>
                        <a:pt x="30" y="47"/>
                        <a:pt x="29" y="47"/>
                        <a:pt x="28" y="48"/>
                      </a:cubicBezTo>
                      <a:cubicBezTo>
                        <a:pt x="28" y="49"/>
                        <a:pt x="27" y="51"/>
                        <a:pt x="27" y="53"/>
                      </a:cubicBezTo>
                      <a:cubicBezTo>
                        <a:pt x="27" y="54"/>
                        <a:pt x="26" y="54"/>
                        <a:pt x="26" y="54"/>
                      </a:cubicBezTo>
                      <a:cubicBezTo>
                        <a:pt x="19" y="54"/>
                        <a:pt x="19" y="54"/>
                        <a:pt x="19" y="54"/>
                      </a:cubicBezTo>
                      <a:cubicBezTo>
                        <a:pt x="19" y="54"/>
                        <a:pt x="18" y="54"/>
                        <a:pt x="18" y="53"/>
                      </a:cubicBezTo>
                      <a:cubicBezTo>
                        <a:pt x="17" y="48"/>
                        <a:pt x="17" y="48"/>
                        <a:pt x="17" y="48"/>
                      </a:cubicBezTo>
                      <a:cubicBezTo>
                        <a:pt x="16" y="47"/>
                        <a:pt x="16" y="47"/>
                        <a:pt x="15" y="47"/>
                      </a:cubicBezTo>
                      <a:cubicBezTo>
                        <a:pt x="11" y="50"/>
                        <a:pt x="11" y="50"/>
                        <a:pt x="11" y="50"/>
                      </a:cubicBezTo>
                      <a:cubicBezTo>
                        <a:pt x="10" y="50"/>
                        <a:pt x="10" y="50"/>
                        <a:pt x="10" y="50"/>
                      </a:cubicBezTo>
                      <a:cubicBezTo>
                        <a:pt x="10" y="50"/>
                        <a:pt x="9" y="50"/>
                        <a:pt x="9" y="50"/>
                      </a:cubicBezTo>
                      <a:cubicBezTo>
                        <a:pt x="8" y="49"/>
                        <a:pt x="4" y="45"/>
                        <a:pt x="4" y="44"/>
                      </a:cubicBezTo>
                      <a:cubicBezTo>
                        <a:pt x="4" y="44"/>
                        <a:pt x="4" y="44"/>
                        <a:pt x="4" y="43"/>
                      </a:cubicBezTo>
                      <a:cubicBezTo>
                        <a:pt x="5" y="42"/>
                        <a:pt x="6" y="41"/>
                        <a:pt x="7" y="39"/>
                      </a:cubicBezTo>
                      <a:cubicBezTo>
                        <a:pt x="7" y="38"/>
                        <a:pt x="6" y="37"/>
                        <a:pt x="6" y="36"/>
                      </a:cubicBezTo>
                      <a:cubicBezTo>
                        <a:pt x="1" y="35"/>
                        <a:pt x="1" y="35"/>
                        <a:pt x="1" y="35"/>
                      </a:cubicBezTo>
                      <a:cubicBezTo>
                        <a:pt x="0" y="35"/>
                        <a:pt x="0" y="35"/>
                        <a:pt x="0" y="34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27"/>
                        <a:pt x="0" y="27"/>
                        <a:pt x="1" y="27"/>
                      </a:cubicBezTo>
                      <a:cubicBezTo>
                        <a:pt x="6" y="26"/>
                        <a:pt x="6" y="26"/>
                        <a:pt x="6" y="26"/>
                      </a:cubicBezTo>
                      <a:cubicBezTo>
                        <a:pt x="6" y="25"/>
                        <a:pt x="7" y="24"/>
                        <a:pt x="7" y="23"/>
                      </a:cubicBezTo>
                      <a:cubicBezTo>
                        <a:pt x="6" y="22"/>
                        <a:pt x="5" y="20"/>
                        <a:pt x="4" y="19"/>
                      </a:cubicBezTo>
                      <a:cubicBezTo>
                        <a:pt x="4" y="19"/>
                        <a:pt x="4" y="19"/>
                        <a:pt x="4" y="18"/>
                      </a:cubicBezTo>
                      <a:cubicBezTo>
                        <a:pt x="4" y="18"/>
                        <a:pt x="4" y="18"/>
                        <a:pt x="4" y="18"/>
                      </a:cubicBezTo>
                      <a:cubicBezTo>
                        <a:pt x="5" y="17"/>
                        <a:pt x="9" y="12"/>
                        <a:pt x="10" y="12"/>
                      </a:cubicBezTo>
                      <a:cubicBezTo>
                        <a:pt x="10" y="12"/>
                        <a:pt x="10" y="12"/>
                        <a:pt x="11" y="13"/>
                      </a:cubicBezTo>
                      <a:cubicBezTo>
                        <a:pt x="15" y="16"/>
                        <a:pt x="15" y="16"/>
                        <a:pt x="15" y="16"/>
                      </a:cubicBezTo>
                      <a:cubicBezTo>
                        <a:pt x="16" y="15"/>
                        <a:pt x="16" y="15"/>
                        <a:pt x="17" y="15"/>
                      </a:cubicBezTo>
                      <a:cubicBezTo>
                        <a:pt x="18" y="13"/>
                        <a:pt x="18" y="11"/>
                        <a:pt x="18" y="9"/>
                      </a:cubicBezTo>
                      <a:cubicBezTo>
                        <a:pt x="18" y="9"/>
                        <a:pt x="19" y="8"/>
                        <a:pt x="19" y="8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26" y="8"/>
                        <a:pt x="27" y="9"/>
                        <a:pt x="27" y="9"/>
                      </a:cubicBezTo>
                      <a:cubicBezTo>
                        <a:pt x="28" y="15"/>
                        <a:pt x="28" y="15"/>
                        <a:pt x="28" y="15"/>
                      </a:cubicBezTo>
                      <a:cubicBezTo>
                        <a:pt x="29" y="15"/>
                        <a:pt x="30" y="15"/>
                        <a:pt x="31" y="16"/>
                      </a:cubicBezTo>
                      <a:cubicBezTo>
                        <a:pt x="35" y="13"/>
                        <a:pt x="35" y="13"/>
                        <a:pt x="35" y="13"/>
                      </a:cubicBezTo>
                      <a:cubicBezTo>
                        <a:pt x="35" y="12"/>
                        <a:pt x="35" y="12"/>
                        <a:pt x="35" y="12"/>
                      </a:cubicBezTo>
                      <a:cubicBezTo>
                        <a:pt x="36" y="12"/>
                        <a:pt x="36" y="12"/>
                        <a:pt x="36" y="13"/>
                      </a:cubicBezTo>
                      <a:cubicBezTo>
                        <a:pt x="37" y="13"/>
                        <a:pt x="41" y="17"/>
                        <a:pt x="41" y="18"/>
                      </a:cubicBezTo>
                      <a:cubicBezTo>
                        <a:pt x="41" y="19"/>
                        <a:pt x="41" y="19"/>
                        <a:pt x="41" y="19"/>
                      </a:cubicBezTo>
                      <a:cubicBezTo>
                        <a:pt x="40" y="20"/>
                        <a:pt x="39" y="22"/>
                        <a:pt x="38" y="23"/>
                      </a:cubicBezTo>
                      <a:cubicBezTo>
                        <a:pt x="38" y="24"/>
                        <a:pt x="39" y="25"/>
                        <a:pt x="39" y="26"/>
                      </a:cubicBezTo>
                      <a:cubicBezTo>
                        <a:pt x="45" y="27"/>
                        <a:pt x="45" y="27"/>
                        <a:pt x="45" y="27"/>
                      </a:cubicBezTo>
                      <a:cubicBezTo>
                        <a:pt x="45" y="27"/>
                        <a:pt x="45" y="27"/>
                        <a:pt x="45" y="28"/>
                      </a:cubicBezTo>
                      <a:lnTo>
                        <a:pt x="45" y="35"/>
                      </a:lnTo>
                      <a:close/>
                      <a:moveTo>
                        <a:pt x="23" y="22"/>
                      </a:moveTo>
                      <a:cubicBezTo>
                        <a:pt x="18" y="22"/>
                        <a:pt x="13" y="26"/>
                        <a:pt x="13" y="31"/>
                      </a:cubicBezTo>
                      <a:cubicBezTo>
                        <a:pt x="13" y="36"/>
                        <a:pt x="18" y="40"/>
                        <a:pt x="23" y="40"/>
                      </a:cubicBezTo>
                      <a:cubicBezTo>
                        <a:pt x="28" y="40"/>
                        <a:pt x="32" y="36"/>
                        <a:pt x="32" y="31"/>
                      </a:cubicBezTo>
                      <a:cubicBezTo>
                        <a:pt x="32" y="26"/>
                        <a:pt x="28" y="22"/>
                        <a:pt x="23" y="22"/>
                      </a:cubicBezTo>
                      <a:close/>
                      <a:moveTo>
                        <a:pt x="68" y="15"/>
                      </a:moveTo>
                      <a:cubicBezTo>
                        <a:pt x="68" y="16"/>
                        <a:pt x="64" y="16"/>
                        <a:pt x="63" y="16"/>
                      </a:cubicBezTo>
                      <a:cubicBezTo>
                        <a:pt x="63" y="17"/>
                        <a:pt x="62" y="18"/>
                        <a:pt x="62" y="18"/>
                      </a:cubicBezTo>
                      <a:cubicBezTo>
                        <a:pt x="62" y="19"/>
                        <a:pt x="64" y="23"/>
                        <a:pt x="64" y="23"/>
                      </a:cubicBezTo>
                      <a:cubicBezTo>
                        <a:pt x="64" y="23"/>
                        <a:pt x="64" y="23"/>
                        <a:pt x="64" y="24"/>
                      </a:cubicBezTo>
                      <a:cubicBezTo>
                        <a:pt x="63" y="24"/>
                        <a:pt x="59" y="26"/>
                        <a:pt x="59" y="26"/>
                      </a:cubicBezTo>
                      <a:cubicBezTo>
                        <a:pt x="59" y="26"/>
                        <a:pt x="56" y="22"/>
                        <a:pt x="56" y="22"/>
                      </a:cubicBezTo>
                      <a:cubicBezTo>
                        <a:pt x="55" y="22"/>
                        <a:pt x="55" y="22"/>
                        <a:pt x="55" y="22"/>
                      </a:cubicBezTo>
                      <a:cubicBezTo>
                        <a:pt x="54" y="22"/>
                        <a:pt x="54" y="22"/>
                        <a:pt x="54" y="22"/>
                      </a:cubicBezTo>
                      <a:cubicBezTo>
                        <a:pt x="53" y="22"/>
                        <a:pt x="50" y="26"/>
                        <a:pt x="50" y="26"/>
                      </a:cubicBezTo>
                      <a:cubicBezTo>
                        <a:pt x="50" y="26"/>
                        <a:pt x="46" y="24"/>
                        <a:pt x="46" y="24"/>
                      </a:cubicBezTo>
                      <a:cubicBezTo>
                        <a:pt x="45" y="23"/>
                        <a:pt x="45" y="23"/>
                        <a:pt x="45" y="23"/>
                      </a:cubicBezTo>
                      <a:cubicBezTo>
                        <a:pt x="45" y="23"/>
                        <a:pt x="47" y="19"/>
                        <a:pt x="47" y="18"/>
                      </a:cubicBezTo>
                      <a:cubicBezTo>
                        <a:pt x="47" y="18"/>
                        <a:pt x="46" y="17"/>
                        <a:pt x="46" y="16"/>
                      </a:cubicBezTo>
                      <a:cubicBezTo>
                        <a:pt x="45" y="16"/>
                        <a:pt x="41" y="16"/>
                        <a:pt x="41" y="15"/>
                      </a:cubicBezTo>
                      <a:cubicBezTo>
                        <a:pt x="41" y="10"/>
                        <a:pt x="41" y="10"/>
                        <a:pt x="41" y="10"/>
                      </a:cubicBezTo>
                      <a:cubicBezTo>
                        <a:pt x="41" y="10"/>
                        <a:pt x="45" y="9"/>
                        <a:pt x="46" y="9"/>
                      </a:cubicBezTo>
                      <a:cubicBezTo>
                        <a:pt x="46" y="9"/>
                        <a:pt x="47" y="8"/>
                        <a:pt x="47" y="7"/>
                      </a:cubicBezTo>
                      <a:cubicBezTo>
                        <a:pt x="47" y="7"/>
                        <a:pt x="45" y="3"/>
                        <a:pt x="45" y="2"/>
                      </a:cubicBezTo>
                      <a:cubicBezTo>
                        <a:pt x="45" y="2"/>
                        <a:pt x="45" y="2"/>
                        <a:pt x="46" y="2"/>
                      </a:cubicBezTo>
                      <a:cubicBezTo>
                        <a:pt x="46" y="2"/>
                        <a:pt x="50" y="0"/>
                        <a:pt x="50" y="0"/>
                      </a:cubicBezTo>
                      <a:cubicBezTo>
                        <a:pt x="50" y="0"/>
                        <a:pt x="53" y="3"/>
                        <a:pt x="54" y="4"/>
                      </a:cubicBezTo>
                      <a:cubicBezTo>
                        <a:pt x="54" y="4"/>
                        <a:pt x="54" y="4"/>
                        <a:pt x="55" y="4"/>
                      </a:cubicBezTo>
                      <a:cubicBezTo>
                        <a:pt x="55" y="4"/>
                        <a:pt x="55" y="4"/>
                        <a:pt x="56" y="4"/>
                      </a:cubicBezTo>
                      <a:cubicBezTo>
                        <a:pt x="57" y="2"/>
                        <a:pt x="58" y="1"/>
                        <a:pt x="59" y="0"/>
                      </a:cubicBezTo>
                      <a:cubicBezTo>
                        <a:pt x="59" y="0"/>
                        <a:pt x="59" y="0"/>
                        <a:pt x="59" y="0"/>
                      </a:cubicBezTo>
                      <a:cubicBezTo>
                        <a:pt x="59" y="0"/>
                        <a:pt x="63" y="2"/>
                        <a:pt x="64" y="2"/>
                      </a:cubicBezTo>
                      <a:cubicBezTo>
                        <a:pt x="64" y="2"/>
                        <a:pt x="64" y="2"/>
                        <a:pt x="64" y="2"/>
                      </a:cubicBezTo>
                      <a:cubicBezTo>
                        <a:pt x="64" y="3"/>
                        <a:pt x="62" y="7"/>
                        <a:pt x="62" y="7"/>
                      </a:cubicBezTo>
                      <a:cubicBezTo>
                        <a:pt x="62" y="8"/>
                        <a:pt x="63" y="9"/>
                        <a:pt x="63" y="9"/>
                      </a:cubicBezTo>
                      <a:cubicBezTo>
                        <a:pt x="64" y="9"/>
                        <a:pt x="68" y="10"/>
                        <a:pt x="68" y="10"/>
                      </a:cubicBezTo>
                      <a:lnTo>
                        <a:pt x="68" y="15"/>
                      </a:lnTo>
                      <a:close/>
                      <a:moveTo>
                        <a:pt x="68" y="52"/>
                      </a:moveTo>
                      <a:cubicBezTo>
                        <a:pt x="68" y="52"/>
                        <a:pt x="64" y="53"/>
                        <a:pt x="63" y="53"/>
                      </a:cubicBezTo>
                      <a:cubicBezTo>
                        <a:pt x="63" y="54"/>
                        <a:pt x="62" y="54"/>
                        <a:pt x="62" y="55"/>
                      </a:cubicBezTo>
                      <a:cubicBezTo>
                        <a:pt x="62" y="56"/>
                        <a:pt x="64" y="59"/>
                        <a:pt x="64" y="60"/>
                      </a:cubicBezTo>
                      <a:cubicBezTo>
                        <a:pt x="64" y="60"/>
                        <a:pt x="64" y="60"/>
                        <a:pt x="64" y="60"/>
                      </a:cubicBezTo>
                      <a:cubicBezTo>
                        <a:pt x="63" y="60"/>
                        <a:pt x="59" y="63"/>
                        <a:pt x="59" y="63"/>
                      </a:cubicBezTo>
                      <a:cubicBezTo>
                        <a:pt x="59" y="63"/>
                        <a:pt x="56" y="59"/>
                        <a:pt x="56" y="59"/>
                      </a:cubicBezTo>
                      <a:cubicBezTo>
                        <a:pt x="55" y="59"/>
                        <a:pt x="55" y="59"/>
                        <a:pt x="55" y="59"/>
                      </a:cubicBezTo>
                      <a:cubicBezTo>
                        <a:pt x="54" y="59"/>
                        <a:pt x="54" y="59"/>
                        <a:pt x="54" y="59"/>
                      </a:cubicBezTo>
                      <a:cubicBezTo>
                        <a:pt x="53" y="59"/>
                        <a:pt x="50" y="63"/>
                        <a:pt x="50" y="63"/>
                      </a:cubicBezTo>
                      <a:cubicBezTo>
                        <a:pt x="50" y="63"/>
                        <a:pt x="46" y="60"/>
                        <a:pt x="46" y="60"/>
                      </a:cubicBezTo>
                      <a:cubicBezTo>
                        <a:pt x="45" y="60"/>
                        <a:pt x="45" y="60"/>
                        <a:pt x="45" y="60"/>
                      </a:cubicBezTo>
                      <a:cubicBezTo>
                        <a:pt x="45" y="59"/>
                        <a:pt x="47" y="56"/>
                        <a:pt x="47" y="55"/>
                      </a:cubicBezTo>
                      <a:cubicBezTo>
                        <a:pt x="47" y="54"/>
                        <a:pt x="46" y="54"/>
                        <a:pt x="46" y="53"/>
                      </a:cubicBezTo>
                      <a:cubicBezTo>
                        <a:pt x="45" y="53"/>
                        <a:pt x="41" y="52"/>
                        <a:pt x="41" y="52"/>
                      </a:cubicBezTo>
                      <a:cubicBezTo>
                        <a:pt x="41" y="47"/>
                        <a:pt x="41" y="47"/>
                        <a:pt x="41" y="47"/>
                      </a:cubicBezTo>
                      <a:cubicBezTo>
                        <a:pt x="41" y="46"/>
                        <a:pt x="45" y="46"/>
                        <a:pt x="46" y="46"/>
                      </a:cubicBezTo>
                      <a:cubicBezTo>
                        <a:pt x="46" y="45"/>
                        <a:pt x="47" y="45"/>
                        <a:pt x="47" y="44"/>
                      </a:cubicBezTo>
                      <a:cubicBezTo>
                        <a:pt x="47" y="43"/>
                        <a:pt x="45" y="40"/>
                        <a:pt x="45" y="39"/>
                      </a:cubicBezTo>
                      <a:cubicBezTo>
                        <a:pt x="45" y="39"/>
                        <a:pt x="45" y="39"/>
                        <a:pt x="46" y="39"/>
                      </a:cubicBezTo>
                      <a:cubicBezTo>
                        <a:pt x="46" y="39"/>
                        <a:pt x="50" y="36"/>
                        <a:pt x="50" y="36"/>
                      </a:cubicBezTo>
                      <a:cubicBezTo>
                        <a:pt x="50" y="36"/>
                        <a:pt x="53" y="40"/>
                        <a:pt x="54" y="40"/>
                      </a:cubicBezTo>
                      <a:cubicBezTo>
                        <a:pt x="54" y="40"/>
                        <a:pt x="54" y="40"/>
                        <a:pt x="55" y="40"/>
                      </a:cubicBezTo>
                      <a:cubicBezTo>
                        <a:pt x="55" y="40"/>
                        <a:pt x="55" y="40"/>
                        <a:pt x="56" y="40"/>
                      </a:cubicBezTo>
                      <a:cubicBezTo>
                        <a:pt x="57" y="39"/>
                        <a:pt x="58" y="38"/>
                        <a:pt x="59" y="36"/>
                      </a:cubicBezTo>
                      <a:cubicBezTo>
                        <a:pt x="59" y="36"/>
                        <a:pt x="59" y="36"/>
                        <a:pt x="59" y="36"/>
                      </a:cubicBezTo>
                      <a:cubicBezTo>
                        <a:pt x="59" y="36"/>
                        <a:pt x="63" y="39"/>
                        <a:pt x="64" y="39"/>
                      </a:cubicBezTo>
                      <a:cubicBezTo>
                        <a:pt x="64" y="39"/>
                        <a:pt x="64" y="39"/>
                        <a:pt x="64" y="39"/>
                      </a:cubicBezTo>
                      <a:cubicBezTo>
                        <a:pt x="64" y="40"/>
                        <a:pt x="62" y="43"/>
                        <a:pt x="62" y="44"/>
                      </a:cubicBezTo>
                      <a:cubicBezTo>
                        <a:pt x="62" y="45"/>
                        <a:pt x="63" y="45"/>
                        <a:pt x="63" y="46"/>
                      </a:cubicBezTo>
                      <a:cubicBezTo>
                        <a:pt x="64" y="46"/>
                        <a:pt x="68" y="46"/>
                        <a:pt x="68" y="47"/>
                      </a:cubicBezTo>
                      <a:lnTo>
                        <a:pt x="68" y="52"/>
                      </a:lnTo>
                      <a:close/>
                      <a:moveTo>
                        <a:pt x="55" y="8"/>
                      </a:moveTo>
                      <a:cubicBezTo>
                        <a:pt x="52" y="8"/>
                        <a:pt x="50" y="10"/>
                        <a:pt x="50" y="13"/>
                      </a:cubicBezTo>
                      <a:cubicBezTo>
                        <a:pt x="50" y="15"/>
                        <a:pt x="52" y="17"/>
                        <a:pt x="55" y="17"/>
                      </a:cubicBezTo>
                      <a:cubicBezTo>
                        <a:pt x="57" y="17"/>
                        <a:pt x="59" y="15"/>
                        <a:pt x="59" y="13"/>
                      </a:cubicBezTo>
                      <a:cubicBezTo>
                        <a:pt x="59" y="10"/>
                        <a:pt x="57" y="8"/>
                        <a:pt x="55" y="8"/>
                      </a:cubicBezTo>
                      <a:close/>
                      <a:moveTo>
                        <a:pt x="55" y="45"/>
                      </a:moveTo>
                      <a:cubicBezTo>
                        <a:pt x="52" y="45"/>
                        <a:pt x="50" y="47"/>
                        <a:pt x="50" y="49"/>
                      </a:cubicBezTo>
                      <a:cubicBezTo>
                        <a:pt x="50" y="52"/>
                        <a:pt x="52" y="54"/>
                        <a:pt x="55" y="54"/>
                      </a:cubicBezTo>
                      <a:cubicBezTo>
                        <a:pt x="57" y="54"/>
                        <a:pt x="59" y="52"/>
                        <a:pt x="59" y="49"/>
                      </a:cubicBezTo>
                      <a:cubicBezTo>
                        <a:pt x="59" y="47"/>
                        <a:pt x="57" y="45"/>
                        <a:pt x="55" y="4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</a:ln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/>
                </a:p>
              </p:txBody>
            </p:sp>
          </p:grpSp>
        </p:grp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37E57B75-8740-471D-A0BD-870744ECF153}"/>
                </a:ext>
              </a:extLst>
            </p:cNvPr>
            <p:cNvSpPr/>
            <p:nvPr/>
          </p:nvSpPr>
          <p:spPr>
            <a:xfrm>
              <a:off x="4654148" y="2326343"/>
              <a:ext cx="3047999" cy="10590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dirty="0"/>
                <a:t>E-magazine: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dirty="0"/>
                <a:t>Headlines of 2020, 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dirty="0"/>
                <a:t>Voice of Students</a:t>
              </a:r>
            </a:p>
          </p:txBody>
        </p:sp>
        <p:pic>
          <p:nvPicPr>
            <p:cNvPr id="26" name="图片 25" descr="图片包含 游戏机&#10;&#10;描述已自动生成">
              <a:extLst>
                <a:ext uri="{FF2B5EF4-FFF2-40B4-BE49-F238E27FC236}">
                  <a16:creationId xmlns:a16="http://schemas.microsoft.com/office/drawing/2014/main" id="{AFC76030-3D05-42CE-ADF8-31A2992B0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8792" y="3633775"/>
              <a:ext cx="1016991" cy="1016991"/>
            </a:xfrm>
            <a:prstGeom prst="rect">
              <a:avLst/>
            </a:prstGeom>
          </p:spPr>
        </p:pic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0B686D1D-8E09-4961-A221-A40AB440E804}"/>
              </a:ext>
            </a:extLst>
          </p:cNvPr>
          <p:cNvSpPr txBox="1"/>
          <p:nvPr/>
        </p:nvSpPr>
        <p:spPr>
          <a:xfrm>
            <a:off x="6278880" y="1653332"/>
            <a:ext cx="5241607" cy="4093428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1. </a:t>
            </a:r>
            <a:r>
              <a:rPr lang="en-US" altLang="zh-CN" sz="2000" u="sng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Communication:</a:t>
            </a:r>
            <a:r>
              <a:rPr lang="en-US" altLang="zh-CN" sz="200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negotiation of meaning</a:t>
            </a:r>
          </a:p>
          <a:p>
            <a:endParaRPr lang="en-US" altLang="zh-CN" sz="2000" dirty="0">
              <a:solidFill>
                <a:srgbClr val="33333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sz="200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2. </a:t>
            </a:r>
            <a:r>
              <a:rPr lang="en-US" altLang="zh-CN" sz="2000" u="sng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Creativity:</a:t>
            </a:r>
            <a:r>
              <a:rPr lang="en-US" altLang="zh-CN" sz="200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E-magazine design</a:t>
            </a:r>
          </a:p>
          <a:p>
            <a:endParaRPr lang="en-US" altLang="zh-CN" sz="2000" dirty="0">
              <a:solidFill>
                <a:srgbClr val="33333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sz="200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3. </a:t>
            </a:r>
            <a:r>
              <a:rPr lang="en-US" altLang="zh-CN" sz="2000" u="sng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Critical thinking:</a:t>
            </a:r>
            <a:r>
              <a:rPr lang="en-US" altLang="zh-CN" sz="200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compare and contrast</a:t>
            </a:r>
          </a:p>
          <a:p>
            <a:endParaRPr lang="en-US" altLang="zh-CN" sz="2000" dirty="0">
              <a:solidFill>
                <a:srgbClr val="33333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sz="200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4. </a:t>
            </a:r>
            <a:r>
              <a:rPr lang="en-US" altLang="zh-CN" sz="2000" u="sng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Teamwork: </a:t>
            </a:r>
            <a:r>
              <a:rPr lang="en-US" altLang="zh-CN" sz="200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responsible and</a:t>
            </a:r>
          </a:p>
          <a:p>
            <a:r>
              <a:rPr lang="en-US" altLang="zh-CN" sz="200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constructive</a:t>
            </a:r>
          </a:p>
          <a:p>
            <a:endParaRPr lang="en-US" altLang="zh-CN" sz="2000" dirty="0">
              <a:solidFill>
                <a:srgbClr val="33333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5. </a:t>
            </a:r>
            <a:r>
              <a:rPr lang="en-US" altLang="zh-CN" sz="2000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International perspective &amp; </a:t>
            </a:r>
          </a:p>
          <a:p>
            <a:r>
              <a:rPr lang="en-US" altLang="zh-CN" sz="2000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cultural self-confidence: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open and inclusive</a:t>
            </a:r>
          </a:p>
        </p:txBody>
      </p: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809541CD-1C98-4A8A-B256-5AFAB240919F}"/>
              </a:ext>
            </a:extLst>
          </p:cNvPr>
          <p:cNvCxnSpPr>
            <a:cxnSpLocks/>
          </p:cNvCxnSpPr>
          <p:nvPr/>
        </p:nvCxnSpPr>
        <p:spPr>
          <a:xfrm>
            <a:off x="4341867" y="3723065"/>
            <a:ext cx="1949205" cy="7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7518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5F21CE-126B-4883-8EAC-17BA0CECC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/>
              <a:t>Unit Structure: flipped classroom</a:t>
            </a:r>
            <a:endParaRPr lang="zh-CN" altLang="en-US" sz="4000" dirty="0"/>
          </a:p>
        </p:txBody>
      </p:sp>
      <p:pic>
        <p:nvPicPr>
          <p:cNvPr id="3" name="图形 2" descr="教室">
            <a:extLst>
              <a:ext uri="{FF2B5EF4-FFF2-40B4-BE49-F238E27FC236}">
                <a16:creationId xmlns:a16="http://schemas.microsoft.com/office/drawing/2014/main" id="{D16C0694-2EE9-4A92-989A-31A8EC113C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63307" y="1124285"/>
            <a:ext cx="1269304" cy="1287257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108E9FD3-AECA-42DF-9D44-BFC462EF1121}"/>
              </a:ext>
            </a:extLst>
          </p:cNvPr>
          <p:cNvGrpSpPr/>
          <p:nvPr/>
        </p:nvGrpSpPr>
        <p:grpSpPr>
          <a:xfrm>
            <a:off x="1254084" y="2730624"/>
            <a:ext cx="5242727" cy="926343"/>
            <a:chOff x="1394760" y="2894746"/>
            <a:chExt cx="5242727" cy="926343"/>
          </a:xfrm>
        </p:grpSpPr>
        <p:pic>
          <p:nvPicPr>
            <p:cNvPr id="5" name="图形 4" descr="用户">
              <a:extLst>
                <a:ext uri="{FF2B5EF4-FFF2-40B4-BE49-F238E27FC236}">
                  <a16:creationId xmlns:a16="http://schemas.microsoft.com/office/drawing/2014/main" id="{523011EB-2D92-4E28-B086-B38FACE25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394760" y="2906689"/>
              <a:ext cx="914400" cy="914400"/>
            </a:xfrm>
            <a:prstGeom prst="rect">
              <a:avLst/>
            </a:prstGeom>
          </p:spPr>
        </p:pic>
        <p:cxnSp>
          <p:nvCxnSpPr>
            <p:cNvPr id="6" name="直接箭头连接符 5">
              <a:extLst>
                <a:ext uri="{FF2B5EF4-FFF2-40B4-BE49-F238E27FC236}">
                  <a16:creationId xmlns:a16="http://schemas.microsoft.com/office/drawing/2014/main" id="{36645BC9-D7B8-4843-B79A-B15225D806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68233" y="3327207"/>
              <a:ext cx="236612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MH_SubTitle_1">
              <a:extLst>
                <a:ext uri="{FF2B5EF4-FFF2-40B4-BE49-F238E27FC236}">
                  <a16:creationId xmlns:a16="http://schemas.microsoft.com/office/drawing/2014/main" id="{831F8E5C-B262-49AC-9EB4-1B9621995998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 flipH="1">
              <a:off x="4326886" y="2921581"/>
              <a:ext cx="2310601" cy="4476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lstStyle>
              <a:lvl1pPr marL="214630" indent="-214630" algn="l" defTabSz="685800" rtl="0" eaLnBrk="0" fontAlgn="base" hangingPunct="0"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95959"/>
                  </a:solidFill>
                  <a:latin typeface="+mn-lt"/>
                  <a:ea typeface="+mn-ea"/>
                  <a:cs typeface="+mn-cs"/>
                </a:defRPr>
              </a:lvl1pPr>
              <a:lvl2pPr marL="600075" indent="-257175" algn="l" defTabSz="685800" rtl="0" eaLnBrk="0" fontAlgn="base" hangingPunct="0"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95959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0" fontAlgn="base" hangingPunct="0"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95959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0" fontAlgn="base" hangingPunct="0"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95959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0" fontAlgn="base" hangingPunct="0"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95959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defTabSz="914400" eaLnBrk="1" hangingPunct="1">
                <a:spcBef>
                  <a:spcPct val="0"/>
                </a:spcBef>
                <a:buNone/>
              </a:pPr>
              <a:r>
                <a:rPr lang="en-US" sz="20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Online</a:t>
              </a: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1937222E-7DF4-40A5-9647-52332140C0DF}"/>
                </a:ext>
              </a:extLst>
            </p:cNvPr>
            <p:cNvSpPr/>
            <p:nvPr/>
          </p:nvSpPr>
          <p:spPr>
            <a:xfrm>
              <a:off x="3612751" y="3358798"/>
              <a:ext cx="25571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（</a:t>
              </a:r>
              <a:r>
                <a:rPr lang="en-US" altLang="zh-CN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before/after class</a:t>
              </a:r>
              <a:r>
                <a:rPr lang="zh-CN" altLang="en-US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）</a:t>
              </a:r>
              <a:endParaRPr lang="zh-CN" altLang="en-US" dirty="0"/>
            </a:p>
          </p:txBody>
        </p:sp>
        <p:pic>
          <p:nvPicPr>
            <p:cNvPr id="9" name="图形 8" descr="显示器">
              <a:extLst>
                <a:ext uri="{FF2B5EF4-FFF2-40B4-BE49-F238E27FC236}">
                  <a16:creationId xmlns:a16="http://schemas.microsoft.com/office/drawing/2014/main" id="{287D8E3E-D357-4121-973B-4BAA83E43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285895" y="2894746"/>
              <a:ext cx="858148" cy="858148"/>
            </a:xfrm>
            <a:prstGeom prst="rect">
              <a:avLst/>
            </a:prstGeom>
          </p:spPr>
        </p:pic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CBC4C612-25A4-4FFF-822F-B3A80CC5EFEF}"/>
              </a:ext>
            </a:extLst>
          </p:cNvPr>
          <p:cNvGrpSpPr/>
          <p:nvPr/>
        </p:nvGrpSpPr>
        <p:grpSpPr>
          <a:xfrm>
            <a:off x="6156325" y="2600515"/>
            <a:ext cx="4141654" cy="981667"/>
            <a:chOff x="6297001" y="2764637"/>
            <a:chExt cx="4141654" cy="981667"/>
          </a:xfrm>
        </p:grpSpPr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3037ADC9-B163-44AD-9959-F843F4F0AEA2}"/>
                </a:ext>
              </a:extLst>
            </p:cNvPr>
            <p:cNvCxnSpPr>
              <a:cxnSpLocks/>
            </p:cNvCxnSpPr>
            <p:nvPr/>
          </p:nvCxnSpPr>
          <p:spPr>
            <a:xfrm>
              <a:off x="6297001" y="3327207"/>
              <a:ext cx="221893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2" name="MH_SubTitle_1">
              <a:extLst>
                <a:ext uri="{FF2B5EF4-FFF2-40B4-BE49-F238E27FC236}">
                  <a16:creationId xmlns:a16="http://schemas.microsoft.com/office/drawing/2014/main" id="{58A84BA4-41FE-4E01-9A85-1376AC403807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flipH="1">
              <a:off x="6471340" y="2907996"/>
              <a:ext cx="2310601" cy="4476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lstStyle>
              <a:lvl1pPr marL="214630" indent="-214630" algn="l" defTabSz="685800" rtl="0" eaLnBrk="0" fontAlgn="base" hangingPunct="0"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95959"/>
                  </a:solidFill>
                  <a:latin typeface="+mn-lt"/>
                  <a:ea typeface="+mn-ea"/>
                  <a:cs typeface="+mn-cs"/>
                </a:defRPr>
              </a:lvl1pPr>
              <a:lvl2pPr marL="600075" indent="-257175" algn="l" defTabSz="685800" rtl="0" eaLnBrk="0" fontAlgn="base" hangingPunct="0"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95959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0" fontAlgn="base" hangingPunct="0"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95959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0" fontAlgn="base" hangingPunct="0"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95959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0" fontAlgn="base" hangingPunct="0"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95959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defTabSz="914400" eaLnBrk="1" hangingPunct="1">
                <a:spcBef>
                  <a:spcPct val="0"/>
                </a:spcBef>
                <a:buNone/>
              </a:pPr>
              <a:r>
                <a:rPr lang="en-US" sz="20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Face-to-face</a:t>
              </a: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F3582935-95DC-49D5-A96B-5CE1B6738149}"/>
                </a:ext>
              </a:extLst>
            </p:cNvPr>
            <p:cNvSpPr/>
            <p:nvPr/>
          </p:nvSpPr>
          <p:spPr>
            <a:xfrm>
              <a:off x="6578033" y="3376972"/>
              <a:ext cx="14927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（</a:t>
              </a:r>
              <a:r>
                <a:rPr lang="en-US" altLang="zh-CN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in class</a:t>
              </a:r>
              <a:r>
                <a:rPr lang="zh-CN" altLang="en-US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）</a:t>
              </a:r>
              <a:endParaRPr lang="zh-CN" altLang="en-US" dirty="0"/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D162C448-CCA4-4F85-BEAD-5AEC1AA109AA}"/>
                </a:ext>
              </a:extLst>
            </p:cNvPr>
            <p:cNvGrpSpPr/>
            <p:nvPr/>
          </p:nvGrpSpPr>
          <p:grpSpPr>
            <a:xfrm>
              <a:off x="8956280" y="2764637"/>
              <a:ext cx="1482375" cy="797001"/>
              <a:chOff x="6164670" y="1916832"/>
              <a:chExt cx="3354444" cy="1625330"/>
            </a:xfrm>
          </p:grpSpPr>
          <p:grpSp>
            <p:nvGrpSpPr>
              <p:cNvPr id="15" name="组合 69">
                <a:extLst>
                  <a:ext uri="{FF2B5EF4-FFF2-40B4-BE49-F238E27FC236}">
                    <a16:creationId xmlns:a16="http://schemas.microsoft.com/office/drawing/2014/main" id="{661ED2FB-E25D-4757-9900-0ECFBC25BA74}"/>
                  </a:ext>
                </a:extLst>
              </p:cNvPr>
              <p:cNvGrpSpPr/>
              <p:nvPr/>
            </p:nvGrpSpPr>
            <p:grpSpPr>
              <a:xfrm>
                <a:off x="8472264" y="2117793"/>
                <a:ext cx="1046850" cy="1239199"/>
                <a:chOff x="5821838" y="2060848"/>
                <a:chExt cx="1630732" cy="1944216"/>
              </a:xfrm>
              <a:solidFill>
                <a:schemeClr val="tx1">
                  <a:lumMod val="75000"/>
                  <a:lumOff val="25000"/>
                </a:schemeClr>
              </a:solidFill>
            </p:grpSpPr>
            <p:sp>
              <p:nvSpPr>
                <p:cNvPr id="29" name="椭圆 28">
                  <a:extLst>
                    <a:ext uri="{FF2B5EF4-FFF2-40B4-BE49-F238E27FC236}">
                      <a16:creationId xmlns:a16="http://schemas.microsoft.com/office/drawing/2014/main" id="{0D09BA13-C650-4A8A-AB38-0FDDCCD513EC}"/>
                    </a:ext>
                  </a:extLst>
                </p:cNvPr>
                <p:cNvSpPr/>
                <p:nvPr/>
              </p:nvSpPr>
              <p:spPr>
                <a:xfrm>
                  <a:off x="6168008" y="2060848"/>
                  <a:ext cx="648072" cy="64807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30" name="同侧圆角矩形 29">
                  <a:extLst>
                    <a:ext uri="{FF2B5EF4-FFF2-40B4-BE49-F238E27FC236}">
                      <a16:creationId xmlns:a16="http://schemas.microsoft.com/office/drawing/2014/main" id="{534B551E-7219-4145-B183-712FA5E5A71B}"/>
                    </a:ext>
                  </a:extLst>
                </p:cNvPr>
                <p:cNvSpPr/>
                <p:nvPr/>
              </p:nvSpPr>
              <p:spPr>
                <a:xfrm>
                  <a:off x="6168008" y="2780928"/>
                  <a:ext cx="648072" cy="1224136"/>
                </a:xfrm>
                <a:prstGeom prst="round2Same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31" name="圆角矩形 30">
                  <a:extLst>
                    <a:ext uri="{FF2B5EF4-FFF2-40B4-BE49-F238E27FC236}">
                      <a16:creationId xmlns:a16="http://schemas.microsoft.com/office/drawing/2014/main" id="{7FAC288F-152B-4125-ACA0-16F3C338D15E}"/>
                    </a:ext>
                  </a:extLst>
                </p:cNvPr>
                <p:cNvSpPr/>
                <p:nvPr/>
              </p:nvSpPr>
              <p:spPr>
                <a:xfrm rot="2837452">
                  <a:off x="6609143" y="3022321"/>
                  <a:ext cx="720080" cy="144016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32" name="圆角矩形 31">
                  <a:extLst>
                    <a:ext uri="{FF2B5EF4-FFF2-40B4-BE49-F238E27FC236}">
                      <a16:creationId xmlns:a16="http://schemas.microsoft.com/office/drawing/2014/main" id="{10EE73DB-C4D9-4A33-A733-07A059C70030}"/>
                    </a:ext>
                  </a:extLst>
                </p:cNvPr>
                <p:cNvSpPr/>
                <p:nvPr/>
              </p:nvSpPr>
              <p:spPr>
                <a:xfrm rot="8002634">
                  <a:off x="7020522" y="3024870"/>
                  <a:ext cx="720080" cy="144016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33" name="圆角矩形 32">
                  <a:extLst>
                    <a:ext uri="{FF2B5EF4-FFF2-40B4-BE49-F238E27FC236}">
                      <a16:creationId xmlns:a16="http://schemas.microsoft.com/office/drawing/2014/main" id="{178B4581-336E-4753-9335-4AF5856E6E5E}"/>
                    </a:ext>
                  </a:extLst>
                </p:cNvPr>
                <p:cNvSpPr/>
                <p:nvPr/>
              </p:nvSpPr>
              <p:spPr>
                <a:xfrm rot="8002634">
                  <a:off x="5351741" y="3159590"/>
                  <a:ext cx="1118972" cy="178777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16" name="组合 70">
                <a:extLst>
                  <a:ext uri="{FF2B5EF4-FFF2-40B4-BE49-F238E27FC236}">
                    <a16:creationId xmlns:a16="http://schemas.microsoft.com/office/drawing/2014/main" id="{EF975348-9F8C-4CEB-B739-6063FE8224DC}"/>
                  </a:ext>
                </a:extLst>
              </p:cNvPr>
              <p:cNvGrpSpPr/>
              <p:nvPr/>
            </p:nvGrpSpPr>
            <p:grpSpPr>
              <a:xfrm>
                <a:off x="6816080" y="1934004"/>
                <a:ext cx="432048" cy="903385"/>
                <a:chOff x="2279576" y="1915660"/>
                <a:chExt cx="648072" cy="1512168"/>
              </a:xfrm>
              <a:solidFill>
                <a:schemeClr val="tx1">
                  <a:lumMod val="75000"/>
                  <a:lumOff val="25000"/>
                </a:schemeClr>
              </a:solidFill>
            </p:grpSpPr>
            <p:sp>
              <p:nvSpPr>
                <p:cNvPr id="27" name="椭圆 26">
                  <a:extLst>
                    <a:ext uri="{FF2B5EF4-FFF2-40B4-BE49-F238E27FC236}">
                      <a16:creationId xmlns:a16="http://schemas.microsoft.com/office/drawing/2014/main" id="{777909B6-9257-42C3-94E4-E2359B88056E}"/>
                    </a:ext>
                  </a:extLst>
                </p:cNvPr>
                <p:cNvSpPr/>
                <p:nvPr/>
              </p:nvSpPr>
              <p:spPr>
                <a:xfrm>
                  <a:off x="2279576" y="1915660"/>
                  <a:ext cx="648072" cy="64807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8" name="同侧圆角矩形 27">
                  <a:extLst>
                    <a:ext uri="{FF2B5EF4-FFF2-40B4-BE49-F238E27FC236}">
                      <a16:creationId xmlns:a16="http://schemas.microsoft.com/office/drawing/2014/main" id="{8D3E24EC-2AE4-4144-B172-5B1CF0D596D8}"/>
                    </a:ext>
                  </a:extLst>
                </p:cNvPr>
                <p:cNvSpPr/>
                <p:nvPr/>
              </p:nvSpPr>
              <p:spPr>
                <a:xfrm>
                  <a:off x="2279576" y="2635741"/>
                  <a:ext cx="648072" cy="792087"/>
                </a:xfrm>
                <a:prstGeom prst="round2Same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17" name="组合 71">
                <a:extLst>
                  <a:ext uri="{FF2B5EF4-FFF2-40B4-BE49-F238E27FC236}">
                    <a16:creationId xmlns:a16="http://schemas.microsoft.com/office/drawing/2014/main" id="{873E5837-C997-4DC2-A357-36965A8D69C7}"/>
                  </a:ext>
                </a:extLst>
              </p:cNvPr>
              <p:cNvGrpSpPr/>
              <p:nvPr/>
            </p:nvGrpSpPr>
            <p:grpSpPr>
              <a:xfrm>
                <a:off x="7752184" y="1916832"/>
                <a:ext cx="432048" cy="903385"/>
                <a:chOff x="2279576" y="2060848"/>
                <a:chExt cx="648072" cy="1512168"/>
              </a:xfrm>
              <a:solidFill>
                <a:schemeClr val="tx1">
                  <a:lumMod val="75000"/>
                  <a:lumOff val="25000"/>
                </a:schemeClr>
              </a:solidFill>
            </p:grpSpPr>
            <p:sp>
              <p:nvSpPr>
                <p:cNvPr id="25" name="椭圆 24">
                  <a:extLst>
                    <a:ext uri="{FF2B5EF4-FFF2-40B4-BE49-F238E27FC236}">
                      <a16:creationId xmlns:a16="http://schemas.microsoft.com/office/drawing/2014/main" id="{E9C2F73E-2821-487C-8722-28F6843F8471}"/>
                    </a:ext>
                  </a:extLst>
                </p:cNvPr>
                <p:cNvSpPr/>
                <p:nvPr/>
              </p:nvSpPr>
              <p:spPr>
                <a:xfrm>
                  <a:off x="2279576" y="2060848"/>
                  <a:ext cx="648072" cy="64807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6" name="同侧圆角矩形 25">
                  <a:extLst>
                    <a:ext uri="{FF2B5EF4-FFF2-40B4-BE49-F238E27FC236}">
                      <a16:creationId xmlns:a16="http://schemas.microsoft.com/office/drawing/2014/main" id="{6362A270-45A7-409B-BC8F-EF59AA1A1838}"/>
                    </a:ext>
                  </a:extLst>
                </p:cNvPr>
                <p:cNvSpPr/>
                <p:nvPr/>
              </p:nvSpPr>
              <p:spPr>
                <a:xfrm>
                  <a:off x="2279576" y="2780928"/>
                  <a:ext cx="648072" cy="792088"/>
                </a:xfrm>
                <a:prstGeom prst="round2Same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p:grpSp>
          <p:sp>
            <p:nvSpPr>
              <p:cNvPr id="18" name="平行四边形 17">
                <a:extLst>
                  <a:ext uri="{FF2B5EF4-FFF2-40B4-BE49-F238E27FC236}">
                    <a16:creationId xmlns:a16="http://schemas.microsoft.com/office/drawing/2014/main" id="{C31A08AC-D42F-473C-A02D-17550CB9F613}"/>
                  </a:ext>
                </a:extLst>
              </p:cNvPr>
              <p:cNvSpPr/>
              <p:nvPr/>
            </p:nvSpPr>
            <p:spPr>
              <a:xfrm>
                <a:off x="6164670" y="2648121"/>
                <a:ext cx="2286927" cy="648072"/>
              </a:xfrm>
              <a:prstGeom prst="parallelogram">
                <a:avLst>
                  <a:gd name="adj" fmla="val 110587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grpSp>
            <p:nvGrpSpPr>
              <p:cNvPr id="19" name="组合 73">
                <a:extLst>
                  <a:ext uri="{FF2B5EF4-FFF2-40B4-BE49-F238E27FC236}">
                    <a16:creationId xmlns:a16="http://schemas.microsoft.com/office/drawing/2014/main" id="{AE410D56-24DC-4C09-BEF2-4471FFAEE8E2}"/>
                  </a:ext>
                </a:extLst>
              </p:cNvPr>
              <p:cNvGrpSpPr/>
              <p:nvPr/>
            </p:nvGrpSpPr>
            <p:grpSpPr>
              <a:xfrm>
                <a:off x="6240016" y="2604404"/>
                <a:ext cx="432048" cy="916121"/>
                <a:chOff x="2279576" y="2060848"/>
                <a:chExt cx="648072" cy="1533486"/>
              </a:xfrm>
              <a:solidFill>
                <a:schemeClr val="tx1">
                  <a:lumMod val="75000"/>
                  <a:lumOff val="25000"/>
                </a:schemeClr>
              </a:solidFill>
            </p:grpSpPr>
            <p:sp>
              <p:nvSpPr>
                <p:cNvPr id="23" name="椭圆 22">
                  <a:extLst>
                    <a:ext uri="{FF2B5EF4-FFF2-40B4-BE49-F238E27FC236}">
                      <a16:creationId xmlns:a16="http://schemas.microsoft.com/office/drawing/2014/main" id="{7B14462F-26B9-4F5A-BF3D-81EEEA21B72B}"/>
                    </a:ext>
                  </a:extLst>
                </p:cNvPr>
                <p:cNvSpPr/>
                <p:nvPr/>
              </p:nvSpPr>
              <p:spPr>
                <a:xfrm>
                  <a:off x="2279576" y="2060848"/>
                  <a:ext cx="648072" cy="64807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4" name="同侧圆角矩形 22">
                  <a:extLst>
                    <a:ext uri="{FF2B5EF4-FFF2-40B4-BE49-F238E27FC236}">
                      <a16:creationId xmlns:a16="http://schemas.microsoft.com/office/drawing/2014/main" id="{67580E12-F923-44E1-9DE0-59C6F9203D0E}"/>
                    </a:ext>
                  </a:extLst>
                </p:cNvPr>
                <p:cNvSpPr/>
                <p:nvPr/>
              </p:nvSpPr>
              <p:spPr>
                <a:xfrm>
                  <a:off x="2279576" y="2780929"/>
                  <a:ext cx="648072" cy="813405"/>
                </a:xfrm>
                <a:prstGeom prst="round2Same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20" name="组合 74">
                <a:extLst>
                  <a:ext uri="{FF2B5EF4-FFF2-40B4-BE49-F238E27FC236}">
                    <a16:creationId xmlns:a16="http://schemas.microsoft.com/office/drawing/2014/main" id="{3E382A50-0098-4FA0-85D0-5668418DE014}"/>
                  </a:ext>
                </a:extLst>
              </p:cNvPr>
              <p:cNvGrpSpPr/>
              <p:nvPr/>
            </p:nvGrpSpPr>
            <p:grpSpPr>
              <a:xfrm>
                <a:off x="7248128" y="2669631"/>
                <a:ext cx="432048" cy="872531"/>
                <a:chOff x="2279576" y="2060848"/>
                <a:chExt cx="648072" cy="1460522"/>
              </a:xfrm>
              <a:solidFill>
                <a:schemeClr val="tx1">
                  <a:lumMod val="75000"/>
                  <a:lumOff val="25000"/>
                </a:schemeClr>
              </a:solidFill>
            </p:grpSpPr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6BE668B7-6205-429C-A97A-EA13A4F0D026}"/>
                    </a:ext>
                  </a:extLst>
                </p:cNvPr>
                <p:cNvSpPr/>
                <p:nvPr/>
              </p:nvSpPr>
              <p:spPr>
                <a:xfrm>
                  <a:off x="2279576" y="2060848"/>
                  <a:ext cx="648072" cy="64807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2" name="同侧圆角矩形 20">
                  <a:extLst>
                    <a:ext uri="{FF2B5EF4-FFF2-40B4-BE49-F238E27FC236}">
                      <a16:creationId xmlns:a16="http://schemas.microsoft.com/office/drawing/2014/main" id="{057EF0AD-F4E6-4A5B-9FB1-AD3ECE5FA1CF}"/>
                    </a:ext>
                  </a:extLst>
                </p:cNvPr>
                <p:cNvSpPr/>
                <p:nvPr/>
              </p:nvSpPr>
              <p:spPr>
                <a:xfrm>
                  <a:off x="2279576" y="2729281"/>
                  <a:ext cx="648072" cy="792089"/>
                </a:xfrm>
                <a:prstGeom prst="round2Same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6DE461C5-1292-4D01-AD26-E9FC62B6135C}"/>
              </a:ext>
            </a:extLst>
          </p:cNvPr>
          <p:cNvSpPr txBox="1"/>
          <p:nvPr/>
        </p:nvSpPr>
        <p:spPr>
          <a:xfrm>
            <a:off x="7184092" y="3825766"/>
            <a:ext cx="2890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Session 1 </a:t>
            </a:r>
            <a:r>
              <a:rPr lang="en-US" altLang="zh-CN" sz="2000" dirty="0">
                <a:solidFill>
                  <a:srgbClr val="FF0000"/>
                </a:solidFill>
              </a:rPr>
              <a:t>(project intro)</a:t>
            </a:r>
            <a:endParaRPr lang="en-US" altLang="zh-CN" sz="2000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17A25162-2494-42BD-8FD0-F74F295E6EE4}"/>
              </a:ext>
            </a:extLst>
          </p:cNvPr>
          <p:cNvSpPr txBox="1"/>
          <p:nvPr/>
        </p:nvSpPr>
        <p:spPr>
          <a:xfrm>
            <a:off x="7202697" y="4485927"/>
            <a:ext cx="2164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Session 3 (Text 1)</a:t>
            </a:r>
            <a:endParaRPr lang="zh-CN" altLang="en-US" sz="2000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21217B3A-4094-409D-83DB-6F10AFBB76B9}"/>
              </a:ext>
            </a:extLst>
          </p:cNvPr>
          <p:cNvSpPr txBox="1"/>
          <p:nvPr/>
        </p:nvSpPr>
        <p:spPr>
          <a:xfrm>
            <a:off x="7202697" y="5286479"/>
            <a:ext cx="22353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Session 6 (Text 2)</a:t>
            </a:r>
            <a:endParaRPr lang="zh-CN" altLang="en-US" sz="2000" dirty="0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2E2E5E4E-0EBF-47B5-9DF9-B53424576875}"/>
              </a:ext>
            </a:extLst>
          </p:cNvPr>
          <p:cNvSpPr txBox="1"/>
          <p:nvPr/>
        </p:nvSpPr>
        <p:spPr>
          <a:xfrm>
            <a:off x="7172834" y="5830702"/>
            <a:ext cx="3572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Session 8 </a:t>
            </a:r>
          </a:p>
          <a:p>
            <a:r>
              <a:rPr lang="en-US" altLang="zh-CN" sz="2000" dirty="0">
                <a:solidFill>
                  <a:srgbClr val="FF0000"/>
                </a:solidFill>
              </a:rPr>
              <a:t>(project presentation</a:t>
            </a:r>
            <a:r>
              <a:rPr lang="en-US" altLang="zh-CN" sz="2000" dirty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zh-CN" alt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E8E70106-22ED-4106-8FA6-A6B7191AEEC9}"/>
              </a:ext>
            </a:extLst>
          </p:cNvPr>
          <p:cNvSpPr txBox="1"/>
          <p:nvPr/>
        </p:nvSpPr>
        <p:spPr>
          <a:xfrm>
            <a:off x="2437176" y="3858874"/>
            <a:ext cx="2348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Session 2 (MOOC)</a:t>
            </a:r>
            <a:endParaRPr lang="zh-CN" altLang="en-US" sz="2000" dirty="0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0FB1F84C-2A34-4CF9-97C9-F631F7BA07CF}"/>
              </a:ext>
            </a:extLst>
          </p:cNvPr>
          <p:cNvSpPr txBox="1"/>
          <p:nvPr/>
        </p:nvSpPr>
        <p:spPr>
          <a:xfrm>
            <a:off x="2424952" y="4486662"/>
            <a:ext cx="3014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Session 4 (peer review)</a:t>
            </a:r>
            <a:endParaRPr lang="zh-CN" altLang="en-US" sz="2000" dirty="0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83B3492A-62A9-4A9E-A718-274894BBEEB6}"/>
              </a:ext>
            </a:extLst>
          </p:cNvPr>
          <p:cNvSpPr txBox="1"/>
          <p:nvPr/>
        </p:nvSpPr>
        <p:spPr>
          <a:xfrm>
            <a:off x="2399304" y="5289621"/>
            <a:ext cx="2348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Session 5 (MOOC)</a:t>
            </a:r>
            <a:endParaRPr lang="zh-CN" altLang="en-US" sz="2000" dirty="0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F1C402E2-D067-4F3C-8D41-6E58B0E68A13}"/>
              </a:ext>
            </a:extLst>
          </p:cNvPr>
          <p:cNvSpPr txBox="1"/>
          <p:nvPr/>
        </p:nvSpPr>
        <p:spPr>
          <a:xfrm>
            <a:off x="2414211" y="5867980"/>
            <a:ext cx="2774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Session 7 </a:t>
            </a:r>
          </a:p>
          <a:p>
            <a:r>
              <a:rPr lang="en-US" altLang="zh-CN" sz="2000" dirty="0"/>
              <a:t>(language study)</a:t>
            </a:r>
            <a:endParaRPr lang="zh-CN" altLang="en-US" sz="2000" dirty="0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A7B13209-D86A-45B2-8414-018B4E7FCC6C}"/>
              </a:ext>
            </a:extLst>
          </p:cNvPr>
          <p:cNvSpPr txBox="1"/>
          <p:nvPr/>
        </p:nvSpPr>
        <p:spPr>
          <a:xfrm>
            <a:off x="6637487" y="1462521"/>
            <a:ext cx="3716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8*90mins. sessions</a:t>
            </a:r>
            <a:endParaRPr lang="zh-CN" altLang="en-US" sz="3200" dirty="0"/>
          </a:p>
        </p:txBody>
      </p:sp>
      <p:cxnSp>
        <p:nvCxnSpPr>
          <p:cNvPr id="54" name="直接箭头连接符 53">
            <a:extLst>
              <a:ext uri="{FF2B5EF4-FFF2-40B4-BE49-F238E27FC236}">
                <a16:creationId xmlns:a16="http://schemas.microsoft.com/office/drawing/2014/main" id="{8E7424FE-2D2C-4ADF-A0FA-F870036225AE}"/>
              </a:ext>
            </a:extLst>
          </p:cNvPr>
          <p:cNvCxnSpPr>
            <a:cxnSpLocks/>
          </p:cNvCxnSpPr>
          <p:nvPr/>
        </p:nvCxnSpPr>
        <p:spPr>
          <a:xfrm>
            <a:off x="3556281" y="4904999"/>
            <a:ext cx="0" cy="325762"/>
          </a:xfrm>
          <a:prstGeom prst="straightConnector1">
            <a:avLst/>
          </a:prstGeom>
          <a:ln w="5715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4A88C6BA-DFA6-4CE4-BEE8-82936DFF0417}"/>
              </a:ext>
            </a:extLst>
          </p:cNvPr>
          <p:cNvSpPr/>
          <p:nvPr/>
        </p:nvSpPr>
        <p:spPr>
          <a:xfrm>
            <a:off x="6113754" y="2411543"/>
            <a:ext cx="5140279" cy="4115748"/>
          </a:xfrm>
          <a:prstGeom prst="roundRect">
            <a:avLst/>
          </a:prstGeom>
          <a:noFill/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: 圆角 50">
            <a:extLst>
              <a:ext uri="{FF2B5EF4-FFF2-40B4-BE49-F238E27FC236}">
                <a16:creationId xmlns:a16="http://schemas.microsoft.com/office/drawing/2014/main" id="{58783E8A-2ADD-4E9A-ADE1-6EB21A3385A8}"/>
              </a:ext>
            </a:extLst>
          </p:cNvPr>
          <p:cNvSpPr/>
          <p:nvPr/>
        </p:nvSpPr>
        <p:spPr>
          <a:xfrm>
            <a:off x="808411" y="2411543"/>
            <a:ext cx="5140279" cy="4115748"/>
          </a:xfrm>
          <a:prstGeom prst="round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18E839A1-84DC-4833-9918-8BBEA461680E}"/>
              </a:ext>
            </a:extLst>
          </p:cNvPr>
          <p:cNvCxnSpPr>
            <a:cxnSpLocks/>
          </p:cNvCxnSpPr>
          <p:nvPr/>
        </p:nvCxnSpPr>
        <p:spPr>
          <a:xfrm flipH="1">
            <a:off x="5263307" y="4717095"/>
            <a:ext cx="1725229" cy="0"/>
          </a:xfrm>
          <a:prstGeom prst="straightConnector1">
            <a:avLst/>
          </a:prstGeom>
          <a:ln w="57150">
            <a:solidFill>
              <a:srgbClr val="FF99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5" name="直接箭头连接符 54">
            <a:extLst>
              <a:ext uri="{FF2B5EF4-FFF2-40B4-BE49-F238E27FC236}">
                <a16:creationId xmlns:a16="http://schemas.microsoft.com/office/drawing/2014/main" id="{A8C647B5-C4CA-4F54-B8EB-7D64D8DA2538}"/>
              </a:ext>
            </a:extLst>
          </p:cNvPr>
          <p:cNvCxnSpPr>
            <a:cxnSpLocks/>
          </p:cNvCxnSpPr>
          <p:nvPr/>
        </p:nvCxnSpPr>
        <p:spPr>
          <a:xfrm flipH="1">
            <a:off x="5263307" y="4020441"/>
            <a:ext cx="1868014" cy="0"/>
          </a:xfrm>
          <a:prstGeom prst="straightConnector1">
            <a:avLst/>
          </a:prstGeom>
          <a:ln w="57150">
            <a:solidFill>
              <a:srgbClr val="FF99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7" name="直接箭头连接符 56">
            <a:extLst>
              <a:ext uri="{FF2B5EF4-FFF2-40B4-BE49-F238E27FC236}">
                <a16:creationId xmlns:a16="http://schemas.microsoft.com/office/drawing/2014/main" id="{F3AF20A5-AEBD-4D0C-92CA-9FF9FDFE07B1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5263307" y="5486534"/>
            <a:ext cx="1939390" cy="0"/>
          </a:xfrm>
          <a:prstGeom prst="straightConnector1">
            <a:avLst/>
          </a:prstGeom>
          <a:ln w="5715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箭头连接符 58">
            <a:extLst>
              <a:ext uri="{FF2B5EF4-FFF2-40B4-BE49-F238E27FC236}">
                <a16:creationId xmlns:a16="http://schemas.microsoft.com/office/drawing/2014/main" id="{3DBDD2B2-3AC1-4C95-9D02-CDE34324D27F}"/>
              </a:ext>
            </a:extLst>
          </p:cNvPr>
          <p:cNvCxnSpPr>
            <a:cxnSpLocks/>
            <a:endCxn id="41" idx="3"/>
          </p:cNvCxnSpPr>
          <p:nvPr/>
        </p:nvCxnSpPr>
        <p:spPr>
          <a:xfrm flipH="1">
            <a:off x="5188597" y="5593285"/>
            <a:ext cx="1849038" cy="628638"/>
          </a:xfrm>
          <a:prstGeom prst="straightConnector1">
            <a:avLst/>
          </a:prstGeom>
          <a:ln w="57150">
            <a:solidFill>
              <a:srgbClr val="FF99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1" name="直接箭头连接符 60">
            <a:extLst>
              <a:ext uri="{FF2B5EF4-FFF2-40B4-BE49-F238E27FC236}">
                <a16:creationId xmlns:a16="http://schemas.microsoft.com/office/drawing/2014/main" id="{9B9BE3FD-3972-4DE1-B06E-8E9AC54DB6B5}"/>
              </a:ext>
            </a:extLst>
          </p:cNvPr>
          <p:cNvCxnSpPr>
            <a:cxnSpLocks/>
          </p:cNvCxnSpPr>
          <p:nvPr/>
        </p:nvCxnSpPr>
        <p:spPr>
          <a:xfrm>
            <a:off x="5263307" y="6254322"/>
            <a:ext cx="1879672" cy="0"/>
          </a:xfrm>
          <a:prstGeom prst="straightConnector1">
            <a:avLst/>
          </a:prstGeom>
          <a:ln w="5715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箭头连接符 65">
            <a:extLst>
              <a:ext uri="{FF2B5EF4-FFF2-40B4-BE49-F238E27FC236}">
                <a16:creationId xmlns:a16="http://schemas.microsoft.com/office/drawing/2014/main" id="{E0DC62BE-4805-4C01-B31E-DEAEEF984381}"/>
              </a:ext>
            </a:extLst>
          </p:cNvPr>
          <p:cNvCxnSpPr>
            <a:cxnSpLocks/>
          </p:cNvCxnSpPr>
          <p:nvPr/>
        </p:nvCxnSpPr>
        <p:spPr>
          <a:xfrm flipV="1">
            <a:off x="9987543" y="4020441"/>
            <a:ext cx="353113" cy="5381"/>
          </a:xfrm>
          <a:prstGeom prst="straightConnector1">
            <a:avLst/>
          </a:prstGeom>
          <a:ln w="5715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矩形: 圆角 67">
            <a:extLst>
              <a:ext uri="{FF2B5EF4-FFF2-40B4-BE49-F238E27FC236}">
                <a16:creationId xmlns:a16="http://schemas.microsoft.com/office/drawing/2014/main" id="{5D8DF41D-9AEA-4747-99F9-2431F5E5367D}"/>
              </a:ext>
            </a:extLst>
          </p:cNvPr>
          <p:cNvSpPr/>
          <p:nvPr/>
        </p:nvSpPr>
        <p:spPr>
          <a:xfrm>
            <a:off x="10369684" y="3543449"/>
            <a:ext cx="1681640" cy="7770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Motivating</a:t>
            </a:r>
            <a:endParaRPr lang="zh-CN" altLang="en-US" sz="2400" dirty="0"/>
          </a:p>
        </p:txBody>
      </p:sp>
      <p:cxnSp>
        <p:nvCxnSpPr>
          <p:cNvPr id="69" name="直接箭头连接符 68">
            <a:extLst>
              <a:ext uri="{FF2B5EF4-FFF2-40B4-BE49-F238E27FC236}">
                <a16:creationId xmlns:a16="http://schemas.microsoft.com/office/drawing/2014/main" id="{43EB5E6D-8AAC-48F9-A159-709A0B46E749}"/>
              </a:ext>
            </a:extLst>
          </p:cNvPr>
          <p:cNvCxnSpPr>
            <a:cxnSpLocks/>
            <a:endCxn id="70" idx="1"/>
          </p:cNvCxnSpPr>
          <p:nvPr/>
        </p:nvCxnSpPr>
        <p:spPr>
          <a:xfrm>
            <a:off x="9575461" y="5120319"/>
            <a:ext cx="815548" cy="3102"/>
          </a:xfrm>
          <a:prstGeom prst="straightConnector1">
            <a:avLst/>
          </a:prstGeom>
          <a:ln w="5715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矩形: 圆角 69">
            <a:extLst>
              <a:ext uri="{FF2B5EF4-FFF2-40B4-BE49-F238E27FC236}">
                <a16:creationId xmlns:a16="http://schemas.microsoft.com/office/drawing/2014/main" id="{08B7942A-72FD-4928-B717-2162A382E9AC}"/>
              </a:ext>
            </a:extLst>
          </p:cNvPr>
          <p:cNvSpPr/>
          <p:nvPr/>
        </p:nvSpPr>
        <p:spPr>
          <a:xfrm>
            <a:off x="10391009" y="4560252"/>
            <a:ext cx="1495663" cy="11263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Enabling:</a:t>
            </a:r>
          </a:p>
          <a:p>
            <a:pPr algn="ctr"/>
            <a:r>
              <a:rPr lang="en-US" altLang="zh-CN" sz="2400" dirty="0"/>
              <a:t>Micro-product</a:t>
            </a:r>
            <a:endParaRPr lang="zh-CN" altLang="en-US" sz="2400" dirty="0"/>
          </a:p>
        </p:txBody>
      </p:sp>
      <p:cxnSp>
        <p:nvCxnSpPr>
          <p:cNvPr id="60" name="直接箭头连接符 59">
            <a:extLst>
              <a:ext uri="{FF2B5EF4-FFF2-40B4-BE49-F238E27FC236}">
                <a16:creationId xmlns:a16="http://schemas.microsoft.com/office/drawing/2014/main" id="{4E5F648C-480A-4B39-A297-780ED732542F}"/>
              </a:ext>
            </a:extLst>
          </p:cNvPr>
          <p:cNvCxnSpPr>
            <a:cxnSpLocks/>
          </p:cNvCxnSpPr>
          <p:nvPr/>
        </p:nvCxnSpPr>
        <p:spPr>
          <a:xfrm>
            <a:off x="9004138" y="6118195"/>
            <a:ext cx="1336518" cy="0"/>
          </a:xfrm>
          <a:prstGeom prst="straightConnector1">
            <a:avLst/>
          </a:prstGeom>
          <a:ln w="5715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矩形: 圆角 61">
            <a:extLst>
              <a:ext uri="{FF2B5EF4-FFF2-40B4-BE49-F238E27FC236}">
                <a16:creationId xmlns:a16="http://schemas.microsoft.com/office/drawing/2014/main" id="{5CBCC881-C5B5-46CD-8CD1-B444ED2032C7}"/>
              </a:ext>
            </a:extLst>
          </p:cNvPr>
          <p:cNvSpPr/>
          <p:nvPr/>
        </p:nvSpPr>
        <p:spPr>
          <a:xfrm>
            <a:off x="10373039" y="5738184"/>
            <a:ext cx="1681640" cy="7770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Assessing</a:t>
            </a:r>
            <a:endParaRPr lang="zh-CN" altLang="en-US" sz="2400" dirty="0"/>
          </a:p>
        </p:txBody>
      </p:sp>
      <p:sp>
        <p:nvSpPr>
          <p:cNvPr id="48" name="左中括号 47">
            <a:extLst>
              <a:ext uri="{FF2B5EF4-FFF2-40B4-BE49-F238E27FC236}">
                <a16:creationId xmlns:a16="http://schemas.microsoft.com/office/drawing/2014/main" id="{7CBE56AF-A304-4B8F-A9C8-7EFFFB332635}"/>
              </a:ext>
            </a:extLst>
          </p:cNvPr>
          <p:cNvSpPr/>
          <p:nvPr/>
        </p:nvSpPr>
        <p:spPr>
          <a:xfrm>
            <a:off x="2193629" y="4020441"/>
            <a:ext cx="236911" cy="2097754"/>
          </a:xfrm>
          <a:prstGeom prst="leftBracket">
            <a:avLst/>
          </a:prstGeom>
          <a:ln w="5715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7" name="直接箭头连接符 66">
            <a:extLst>
              <a:ext uri="{FF2B5EF4-FFF2-40B4-BE49-F238E27FC236}">
                <a16:creationId xmlns:a16="http://schemas.microsoft.com/office/drawing/2014/main" id="{5A73EFDE-C888-4D1D-A26D-0554475C9A71}"/>
              </a:ext>
            </a:extLst>
          </p:cNvPr>
          <p:cNvCxnSpPr>
            <a:cxnSpLocks/>
          </p:cNvCxnSpPr>
          <p:nvPr/>
        </p:nvCxnSpPr>
        <p:spPr>
          <a:xfrm flipH="1">
            <a:off x="1806806" y="5023932"/>
            <a:ext cx="408517" cy="1"/>
          </a:xfrm>
          <a:prstGeom prst="straightConnector1">
            <a:avLst/>
          </a:prstGeom>
          <a:ln w="5715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矩形: 圆角 70">
            <a:extLst>
              <a:ext uri="{FF2B5EF4-FFF2-40B4-BE49-F238E27FC236}">
                <a16:creationId xmlns:a16="http://schemas.microsoft.com/office/drawing/2014/main" id="{D662BD37-645A-42AF-AAE0-667A9A7FA550}"/>
              </a:ext>
            </a:extLst>
          </p:cNvPr>
          <p:cNvSpPr/>
          <p:nvPr/>
        </p:nvSpPr>
        <p:spPr>
          <a:xfrm>
            <a:off x="170228" y="4560252"/>
            <a:ext cx="1681640" cy="7770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Enabling</a:t>
            </a:r>
            <a:endParaRPr lang="zh-CN" altLang="en-US" sz="2400" dirty="0"/>
          </a:p>
        </p:txBody>
      </p:sp>
      <p:sp>
        <p:nvSpPr>
          <p:cNvPr id="72" name="左中括号 71">
            <a:extLst>
              <a:ext uri="{FF2B5EF4-FFF2-40B4-BE49-F238E27FC236}">
                <a16:creationId xmlns:a16="http://schemas.microsoft.com/office/drawing/2014/main" id="{9976D923-AB3C-4EE7-A62E-C249909F4155}"/>
              </a:ext>
            </a:extLst>
          </p:cNvPr>
          <p:cNvSpPr/>
          <p:nvPr/>
        </p:nvSpPr>
        <p:spPr>
          <a:xfrm rot="10800000">
            <a:off x="9426135" y="4664734"/>
            <a:ext cx="123372" cy="950415"/>
          </a:xfrm>
          <a:prstGeom prst="leftBracket">
            <a:avLst/>
          </a:prstGeom>
          <a:ln w="5715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矩形: 圆角 74">
            <a:extLst>
              <a:ext uri="{FF2B5EF4-FFF2-40B4-BE49-F238E27FC236}">
                <a16:creationId xmlns:a16="http://schemas.microsoft.com/office/drawing/2014/main" id="{868E0CA2-00AE-4322-8F98-D867A04DB028}"/>
              </a:ext>
            </a:extLst>
          </p:cNvPr>
          <p:cNvSpPr/>
          <p:nvPr/>
        </p:nvSpPr>
        <p:spPr>
          <a:xfrm>
            <a:off x="7265792" y="4327956"/>
            <a:ext cx="2101728" cy="706296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AD520F4A-08AC-4C75-BB7A-1C4EB9684577}"/>
              </a:ext>
            </a:extLst>
          </p:cNvPr>
          <p:cNvCxnSpPr>
            <a:cxnSpLocks/>
            <a:endCxn id="35" idx="1"/>
          </p:cNvCxnSpPr>
          <p:nvPr/>
        </p:nvCxnSpPr>
        <p:spPr>
          <a:xfrm>
            <a:off x="5450296" y="4225876"/>
            <a:ext cx="1752401" cy="460106"/>
          </a:xfrm>
          <a:prstGeom prst="straightConnector1">
            <a:avLst/>
          </a:prstGeom>
          <a:ln w="5715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64435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5" grpId="0" animBg="1"/>
      <p:bldP spid="51" grpId="0" animBg="1"/>
      <p:bldP spid="68" grpId="0" animBg="1"/>
      <p:bldP spid="70" grpId="0" animBg="1"/>
      <p:bldP spid="62" grpId="0" animBg="1"/>
      <p:bldP spid="48" grpId="0" animBg="1"/>
      <p:bldP spid="71" grpId="0" animBg="1"/>
      <p:bldP spid="72" grpId="0" animBg="1"/>
      <p:bldP spid="7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2AB0CD-A66F-4CA3-AEB0-A251741AD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Teacher-Student Collaborative Assessment</a:t>
            </a:r>
            <a:br>
              <a:rPr lang="en-US" altLang="zh-CN" sz="2800" dirty="0"/>
            </a:br>
            <a:r>
              <a:rPr lang="zh-CN" altLang="en-US" sz="2000" dirty="0"/>
              <a:t>（文秋芳，</a:t>
            </a:r>
            <a:r>
              <a:rPr lang="en-US" altLang="zh-CN" sz="2000" dirty="0"/>
              <a:t>2017</a:t>
            </a:r>
            <a:r>
              <a:rPr lang="zh-CN" altLang="en-US" sz="2000" dirty="0"/>
              <a:t>；孙曙光</a:t>
            </a:r>
            <a:r>
              <a:rPr lang="en-US" altLang="zh-CN" sz="2000" dirty="0"/>
              <a:t>, 2020</a:t>
            </a:r>
            <a:r>
              <a:rPr lang="zh-CN" altLang="en-US" sz="2000" dirty="0"/>
              <a:t>）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5CEE69C-52F4-4EC7-8E6C-C7AAEFCEC7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2" y="1537252"/>
            <a:ext cx="6133864" cy="42937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05B449C0-F8AC-4624-B0D9-08851946899D}"/>
              </a:ext>
            </a:extLst>
          </p:cNvPr>
          <p:cNvSpPr/>
          <p:nvPr/>
        </p:nvSpPr>
        <p:spPr>
          <a:xfrm>
            <a:off x="6970499" y="1287871"/>
            <a:ext cx="4922187" cy="245988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400" b="1" dirty="0"/>
              <a:t>e.g. Three Rounds of Evaluating editorials </a:t>
            </a:r>
          </a:p>
          <a:p>
            <a:pPr marL="457200" indent="-457200">
              <a:buAutoNum type="arabicPeriod"/>
            </a:pPr>
            <a:r>
              <a:rPr lang="en-US" altLang="zh-CN" sz="2400" dirty="0"/>
              <a:t>Genre: Compare and contrast</a:t>
            </a:r>
          </a:p>
          <a:p>
            <a:pPr marL="457200" indent="-457200">
              <a:buAutoNum type="arabicPeriod"/>
            </a:pPr>
            <a:r>
              <a:rPr lang="en-US" altLang="zh-CN" sz="2400" dirty="0"/>
              <a:t>Cohesion and coherence</a:t>
            </a:r>
          </a:p>
          <a:p>
            <a:pPr marL="457200" indent="-457200">
              <a:buAutoNum type="arabicPeriod"/>
            </a:pPr>
            <a:r>
              <a:rPr lang="en-US" altLang="zh-CN" sz="2400" dirty="0"/>
              <a:t>Grammar and mechanics</a:t>
            </a:r>
            <a:endParaRPr lang="zh-CN" altLang="en-US" sz="2400" dirty="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C26E10D2-76F6-427F-A0F2-B7B1C5702120}"/>
              </a:ext>
            </a:extLst>
          </p:cNvPr>
          <p:cNvSpPr/>
          <p:nvPr/>
        </p:nvSpPr>
        <p:spPr>
          <a:xfrm>
            <a:off x="3867028" y="2210506"/>
            <a:ext cx="195017" cy="1828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59385BA6-C700-479D-8876-E054D79F9665}"/>
              </a:ext>
            </a:extLst>
          </p:cNvPr>
          <p:cNvCxnSpPr>
            <a:cxnSpLocks/>
            <a:stCxn id="6" idx="6"/>
          </p:cNvCxnSpPr>
          <p:nvPr/>
        </p:nvCxnSpPr>
        <p:spPr>
          <a:xfrm flipV="1">
            <a:off x="4062045" y="2287662"/>
            <a:ext cx="2908454" cy="142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009BD2AB-D3C1-4310-B13B-393AE1E6C42E}"/>
              </a:ext>
            </a:extLst>
          </p:cNvPr>
          <p:cNvSpPr/>
          <p:nvPr/>
        </p:nvSpPr>
        <p:spPr>
          <a:xfrm>
            <a:off x="6189785" y="4006929"/>
            <a:ext cx="5702901" cy="245988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400" b="1" dirty="0"/>
              <a:t>Implicit Moral Education(</a:t>
            </a:r>
            <a:r>
              <a:rPr lang="zh-CN" altLang="en-US" sz="2400" b="1" dirty="0"/>
              <a:t>石坚，</a:t>
            </a:r>
            <a:r>
              <a:rPr lang="en-US" altLang="zh-CN" sz="2400" b="1" dirty="0"/>
              <a:t>2019)</a:t>
            </a:r>
          </a:p>
          <a:p>
            <a:r>
              <a:rPr lang="en-US" altLang="zh-CN" sz="2400" dirty="0"/>
              <a:t>e.g. </a:t>
            </a:r>
          </a:p>
          <a:p>
            <a:r>
              <a:rPr lang="en-US" altLang="zh-CN" sz="2400" dirty="0"/>
              <a:t>Discussion etiquette (Open and inclusive )</a:t>
            </a:r>
          </a:p>
          <a:p>
            <a:r>
              <a:rPr lang="en-US" altLang="zh-CN" sz="2400" dirty="0"/>
              <a:t>Feedback (Responsible and realistic) 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B25496D3-912F-400D-A9EC-8BE1ACDEAECD}"/>
              </a:ext>
            </a:extLst>
          </p:cNvPr>
          <p:cNvSpPr/>
          <p:nvPr/>
        </p:nvSpPr>
        <p:spPr>
          <a:xfrm>
            <a:off x="4363986" y="4960334"/>
            <a:ext cx="195017" cy="1828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7602E712-28C4-4690-B66B-3B0D917DF818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4559003" y="5051780"/>
            <a:ext cx="16307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1436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59349" y="1816689"/>
            <a:ext cx="1867168" cy="2117824"/>
          </a:xfrm>
        </p:spPr>
        <p:txBody>
          <a:bodyPr>
            <a:normAutofit/>
          </a:bodyPr>
          <a:lstStyle/>
          <a:p>
            <a:r>
              <a:rPr lang="en-US" altLang="zh-CN" sz="9600" dirty="0"/>
              <a:t>04</a:t>
            </a:r>
            <a:endParaRPr lang="zh-CN" altLang="en-US" sz="9600" b="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223274" y="4066969"/>
            <a:ext cx="3320915" cy="746661"/>
          </a:xfrm>
        </p:spPr>
        <p:txBody>
          <a:bodyPr>
            <a:normAutofit/>
          </a:bodyPr>
          <a:lstStyle/>
          <a:p>
            <a:r>
              <a:rPr lang="en-US" altLang="zh-CN" sz="3200" dirty="0"/>
              <a:t>Demo Class</a:t>
            </a:r>
          </a:p>
        </p:txBody>
      </p:sp>
    </p:spTree>
    <p:extLst>
      <p:ext uri="{BB962C8B-B14F-4D97-AF65-F5344CB8AC3E}">
        <p14:creationId xmlns:p14="http://schemas.microsoft.com/office/powerpoint/2010/main" val="386853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7C1A53-F9C5-458B-9885-15CE357DF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About the demo class (Task: choose the frontpage headline) </a:t>
            </a:r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891A490-13D9-4DAE-9D3C-6282D68C6437}"/>
              </a:ext>
            </a:extLst>
          </p:cNvPr>
          <p:cNvSpPr txBox="1"/>
          <p:nvPr/>
        </p:nvSpPr>
        <p:spPr>
          <a:xfrm>
            <a:off x="5125573" y="2814591"/>
            <a:ext cx="2198446" cy="443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cxnSp>
        <p:nvCxnSpPr>
          <p:cNvPr id="21" name="直接连接符​​ 14">
            <a:extLst>
              <a:ext uri="{FF2B5EF4-FFF2-40B4-BE49-F238E27FC236}">
                <a16:creationId xmlns:a16="http://schemas.microsoft.com/office/drawing/2014/main" id="{E163D3B9-15B8-4185-BFE4-28E8306F5D7E}"/>
              </a:ext>
            </a:extLst>
          </p:cNvPr>
          <p:cNvCxnSpPr/>
          <p:nvPr/>
        </p:nvCxnSpPr>
        <p:spPr>
          <a:xfrm>
            <a:off x="7161505" y="1028701"/>
            <a:ext cx="3481261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​​ 14">
            <a:extLst>
              <a:ext uri="{FF2B5EF4-FFF2-40B4-BE49-F238E27FC236}">
                <a16:creationId xmlns:a16="http://schemas.microsoft.com/office/drawing/2014/main" id="{CFA2EDDB-EC57-4A95-BDDE-9B1BA0B34B3E}"/>
              </a:ext>
            </a:extLst>
          </p:cNvPr>
          <p:cNvCxnSpPr/>
          <p:nvPr/>
        </p:nvCxnSpPr>
        <p:spPr>
          <a:xfrm>
            <a:off x="1144183" y="1028701"/>
            <a:ext cx="3481261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B5C185B6-BD73-45DC-B8BF-BB7E92E7F31F}"/>
              </a:ext>
            </a:extLst>
          </p:cNvPr>
          <p:cNvGrpSpPr/>
          <p:nvPr/>
        </p:nvGrpSpPr>
        <p:grpSpPr>
          <a:xfrm>
            <a:off x="3871222" y="1035559"/>
            <a:ext cx="4206201" cy="5379530"/>
            <a:chOff x="4649787" y="0"/>
            <a:chExt cx="4926013" cy="5978526"/>
          </a:xfrm>
        </p:grpSpPr>
        <p:sp>
          <p:nvSpPr>
            <p:cNvPr id="24" name="Freeform 31">
              <a:extLst>
                <a:ext uri="{FF2B5EF4-FFF2-40B4-BE49-F238E27FC236}">
                  <a16:creationId xmlns:a16="http://schemas.microsoft.com/office/drawing/2014/main" id="{89E37E30-FCD6-4D29-BB8C-AD1987712CBD}"/>
                </a:ext>
              </a:extLst>
            </p:cNvPr>
            <p:cNvSpPr/>
            <p:nvPr/>
          </p:nvSpPr>
          <p:spPr bwMode="auto">
            <a:xfrm>
              <a:off x="4649787" y="0"/>
              <a:ext cx="4926013" cy="5978526"/>
            </a:xfrm>
            <a:custGeom>
              <a:avLst/>
              <a:gdLst>
                <a:gd name="T0" fmla="*/ 22 w 338"/>
                <a:gd name="T1" fmla="*/ 184 h 411"/>
                <a:gd name="T2" fmla="*/ 20 w 338"/>
                <a:gd name="T3" fmla="*/ 77 h 411"/>
                <a:gd name="T4" fmla="*/ 150 w 338"/>
                <a:gd name="T5" fmla="*/ 0 h 411"/>
                <a:gd name="T6" fmla="*/ 288 w 338"/>
                <a:gd name="T7" fmla="*/ 84 h 411"/>
                <a:gd name="T8" fmla="*/ 303 w 338"/>
                <a:gd name="T9" fmla="*/ 143 h 411"/>
                <a:gd name="T10" fmla="*/ 302 w 338"/>
                <a:gd name="T11" fmla="*/ 169 h 411"/>
                <a:gd name="T12" fmla="*/ 334 w 338"/>
                <a:gd name="T13" fmla="*/ 211 h 411"/>
                <a:gd name="T14" fmla="*/ 330 w 338"/>
                <a:gd name="T15" fmla="*/ 223 h 411"/>
                <a:gd name="T16" fmla="*/ 312 w 338"/>
                <a:gd name="T17" fmla="*/ 230 h 411"/>
                <a:gd name="T18" fmla="*/ 312 w 338"/>
                <a:gd name="T19" fmla="*/ 242 h 411"/>
                <a:gd name="T20" fmla="*/ 311 w 338"/>
                <a:gd name="T21" fmla="*/ 257 h 411"/>
                <a:gd name="T22" fmla="*/ 305 w 338"/>
                <a:gd name="T23" fmla="*/ 261 h 411"/>
                <a:gd name="T24" fmla="*/ 306 w 338"/>
                <a:gd name="T25" fmla="*/ 274 h 411"/>
                <a:gd name="T26" fmla="*/ 300 w 338"/>
                <a:gd name="T27" fmla="*/ 290 h 411"/>
                <a:gd name="T28" fmla="*/ 302 w 338"/>
                <a:gd name="T29" fmla="*/ 307 h 411"/>
                <a:gd name="T30" fmla="*/ 278 w 338"/>
                <a:gd name="T31" fmla="*/ 320 h 411"/>
                <a:gd name="T32" fmla="*/ 236 w 338"/>
                <a:gd name="T33" fmla="*/ 320 h 411"/>
                <a:gd name="T34" fmla="*/ 228 w 338"/>
                <a:gd name="T35" fmla="*/ 322 h 411"/>
                <a:gd name="T36" fmla="*/ 214 w 338"/>
                <a:gd name="T37" fmla="*/ 345 h 411"/>
                <a:gd name="T38" fmla="*/ 210 w 338"/>
                <a:gd name="T39" fmla="*/ 371 h 411"/>
                <a:gd name="T40" fmla="*/ 251 w 338"/>
                <a:gd name="T41" fmla="*/ 411 h 411"/>
                <a:gd name="T42" fmla="*/ 28 w 338"/>
                <a:gd name="T43" fmla="*/ 411 h 411"/>
                <a:gd name="T44" fmla="*/ 75 w 338"/>
                <a:gd name="T45" fmla="*/ 317 h 411"/>
                <a:gd name="T46" fmla="*/ 79 w 338"/>
                <a:gd name="T47" fmla="*/ 280 h 411"/>
                <a:gd name="T48" fmla="*/ 65 w 338"/>
                <a:gd name="T49" fmla="*/ 250 h 411"/>
                <a:gd name="T50" fmla="*/ 24 w 338"/>
                <a:gd name="T51" fmla="*/ 190 h 411"/>
                <a:gd name="T52" fmla="*/ 22 w 338"/>
                <a:gd name="T53" fmla="*/ 184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38" h="411">
                  <a:moveTo>
                    <a:pt x="22" y="184"/>
                  </a:moveTo>
                  <a:cubicBezTo>
                    <a:pt x="22" y="184"/>
                    <a:pt x="0" y="132"/>
                    <a:pt x="20" y="77"/>
                  </a:cubicBezTo>
                  <a:cubicBezTo>
                    <a:pt x="40" y="22"/>
                    <a:pt x="105" y="0"/>
                    <a:pt x="150" y="0"/>
                  </a:cubicBezTo>
                  <a:cubicBezTo>
                    <a:pt x="195" y="0"/>
                    <a:pt x="255" y="15"/>
                    <a:pt x="288" y="84"/>
                  </a:cubicBezTo>
                  <a:cubicBezTo>
                    <a:pt x="288" y="84"/>
                    <a:pt x="304" y="123"/>
                    <a:pt x="303" y="143"/>
                  </a:cubicBezTo>
                  <a:cubicBezTo>
                    <a:pt x="303" y="143"/>
                    <a:pt x="289" y="155"/>
                    <a:pt x="302" y="169"/>
                  </a:cubicBezTo>
                  <a:cubicBezTo>
                    <a:pt x="313" y="182"/>
                    <a:pt x="334" y="211"/>
                    <a:pt x="334" y="211"/>
                  </a:cubicBezTo>
                  <a:cubicBezTo>
                    <a:pt x="334" y="211"/>
                    <a:pt x="338" y="219"/>
                    <a:pt x="330" y="223"/>
                  </a:cubicBezTo>
                  <a:cubicBezTo>
                    <a:pt x="322" y="226"/>
                    <a:pt x="317" y="226"/>
                    <a:pt x="312" y="230"/>
                  </a:cubicBezTo>
                  <a:cubicBezTo>
                    <a:pt x="307" y="234"/>
                    <a:pt x="306" y="237"/>
                    <a:pt x="312" y="242"/>
                  </a:cubicBezTo>
                  <a:cubicBezTo>
                    <a:pt x="317" y="247"/>
                    <a:pt x="315" y="255"/>
                    <a:pt x="311" y="257"/>
                  </a:cubicBezTo>
                  <a:cubicBezTo>
                    <a:pt x="307" y="260"/>
                    <a:pt x="305" y="261"/>
                    <a:pt x="305" y="261"/>
                  </a:cubicBezTo>
                  <a:cubicBezTo>
                    <a:pt x="305" y="261"/>
                    <a:pt x="314" y="267"/>
                    <a:pt x="306" y="274"/>
                  </a:cubicBezTo>
                  <a:cubicBezTo>
                    <a:pt x="298" y="281"/>
                    <a:pt x="299" y="285"/>
                    <a:pt x="300" y="290"/>
                  </a:cubicBezTo>
                  <a:cubicBezTo>
                    <a:pt x="301" y="294"/>
                    <a:pt x="305" y="301"/>
                    <a:pt x="302" y="307"/>
                  </a:cubicBezTo>
                  <a:cubicBezTo>
                    <a:pt x="299" y="313"/>
                    <a:pt x="293" y="318"/>
                    <a:pt x="278" y="320"/>
                  </a:cubicBezTo>
                  <a:cubicBezTo>
                    <a:pt x="278" y="320"/>
                    <a:pt x="244" y="318"/>
                    <a:pt x="236" y="320"/>
                  </a:cubicBezTo>
                  <a:cubicBezTo>
                    <a:pt x="228" y="321"/>
                    <a:pt x="228" y="322"/>
                    <a:pt x="228" y="322"/>
                  </a:cubicBezTo>
                  <a:cubicBezTo>
                    <a:pt x="228" y="322"/>
                    <a:pt x="217" y="327"/>
                    <a:pt x="214" y="345"/>
                  </a:cubicBezTo>
                  <a:cubicBezTo>
                    <a:pt x="211" y="363"/>
                    <a:pt x="210" y="371"/>
                    <a:pt x="210" y="371"/>
                  </a:cubicBezTo>
                  <a:cubicBezTo>
                    <a:pt x="210" y="371"/>
                    <a:pt x="210" y="388"/>
                    <a:pt x="251" y="411"/>
                  </a:cubicBezTo>
                  <a:cubicBezTo>
                    <a:pt x="28" y="411"/>
                    <a:pt x="28" y="411"/>
                    <a:pt x="28" y="411"/>
                  </a:cubicBezTo>
                  <a:cubicBezTo>
                    <a:pt x="28" y="411"/>
                    <a:pt x="67" y="359"/>
                    <a:pt x="75" y="317"/>
                  </a:cubicBezTo>
                  <a:cubicBezTo>
                    <a:pt x="75" y="317"/>
                    <a:pt x="80" y="291"/>
                    <a:pt x="79" y="280"/>
                  </a:cubicBezTo>
                  <a:cubicBezTo>
                    <a:pt x="77" y="270"/>
                    <a:pt x="78" y="268"/>
                    <a:pt x="65" y="250"/>
                  </a:cubicBezTo>
                  <a:cubicBezTo>
                    <a:pt x="51" y="231"/>
                    <a:pt x="28" y="199"/>
                    <a:pt x="24" y="190"/>
                  </a:cubicBezTo>
                  <a:cubicBezTo>
                    <a:pt x="24" y="189"/>
                    <a:pt x="22" y="184"/>
                    <a:pt x="22" y="1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任意多边形 6">
              <a:extLst>
                <a:ext uri="{FF2B5EF4-FFF2-40B4-BE49-F238E27FC236}">
                  <a16:creationId xmlns:a16="http://schemas.microsoft.com/office/drawing/2014/main" id="{A492F8D6-6BA6-4E83-AFED-3428F1E4F814}"/>
                </a:ext>
              </a:extLst>
            </p:cNvPr>
            <p:cNvSpPr/>
            <p:nvPr/>
          </p:nvSpPr>
          <p:spPr bwMode="auto">
            <a:xfrm>
              <a:off x="5077437" y="4378960"/>
              <a:ext cx="3987412" cy="1599566"/>
            </a:xfrm>
            <a:custGeom>
              <a:avLst/>
              <a:gdLst>
                <a:gd name="connsiteX0" fmla="*/ 2019634 w 3987412"/>
                <a:gd name="connsiteY0" fmla="*/ 0 h 1599566"/>
                <a:gd name="connsiteX1" fmla="*/ 3984907 w 3987412"/>
                <a:gd name="connsiteY1" fmla="*/ 0 h 1599566"/>
                <a:gd name="connsiteX2" fmla="*/ 3987412 w 3987412"/>
                <a:gd name="connsiteY2" fmla="*/ 19475 h 1599566"/>
                <a:gd name="connsiteX3" fmla="*/ 3971471 w 3987412"/>
                <a:gd name="connsiteY3" fmla="*/ 86752 h 1599566"/>
                <a:gd name="connsiteX4" fmla="*/ 3621695 w 3987412"/>
                <a:gd name="connsiteY4" fmla="*/ 275854 h 1599566"/>
                <a:gd name="connsiteX5" fmla="*/ 3009587 w 3987412"/>
                <a:gd name="connsiteY5" fmla="*/ 275854 h 1599566"/>
                <a:gd name="connsiteX6" fmla="*/ 2892995 w 3987412"/>
                <a:gd name="connsiteY6" fmla="*/ 304946 h 1599566"/>
                <a:gd name="connsiteX7" fmla="*/ 2688959 w 3987412"/>
                <a:gd name="connsiteY7" fmla="*/ 639511 h 1599566"/>
                <a:gd name="connsiteX8" fmla="*/ 2630663 w 3987412"/>
                <a:gd name="connsiteY8" fmla="*/ 1017715 h 1599566"/>
                <a:gd name="connsiteX9" fmla="*/ 3228197 w 3987412"/>
                <a:gd name="connsiteY9" fmla="*/ 1599566 h 1599566"/>
                <a:gd name="connsiteX10" fmla="*/ 28976 w 3987412"/>
                <a:gd name="connsiteY10" fmla="*/ 1599566 h 1599566"/>
                <a:gd name="connsiteX11" fmla="*/ 0 w 3987412"/>
                <a:gd name="connsiteY11" fmla="*/ 1599566 h 1599566"/>
                <a:gd name="connsiteX12" fmla="*/ 30814 w 3987412"/>
                <a:gd name="connsiteY12" fmla="*/ 1597660 h 1599566"/>
                <a:gd name="connsiteX13" fmla="*/ 216234 w 3987412"/>
                <a:gd name="connsiteY13" fmla="*/ 1320800 h 1599566"/>
                <a:gd name="connsiteX14" fmla="*/ 444834 w 3987412"/>
                <a:gd name="connsiteY14" fmla="*/ 1320800 h 1599566"/>
                <a:gd name="connsiteX15" fmla="*/ 444834 w 3987412"/>
                <a:gd name="connsiteY15" fmla="*/ 1066800 h 1599566"/>
                <a:gd name="connsiteX16" fmla="*/ 851234 w 3987412"/>
                <a:gd name="connsiteY16" fmla="*/ 1066800 h 1599566"/>
                <a:gd name="connsiteX17" fmla="*/ 851234 w 3987412"/>
                <a:gd name="connsiteY17" fmla="*/ 774700 h 1599566"/>
                <a:gd name="connsiteX18" fmla="*/ 1244934 w 3987412"/>
                <a:gd name="connsiteY18" fmla="*/ 774700 h 1599566"/>
                <a:gd name="connsiteX19" fmla="*/ 1244934 w 3987412"/>
                <a:gd name="connsiteY19" fmla="*/ 533400 h 1599566"/>
                <a:gd name="connsiteX20" fmla="*/ 1638634 w 3987412"/>
                <a:gd name="connsiteY20" fmla="*/ 533400 h 1599566"/>
                <a:gd name="connsiteX21" fmla="*/ 1638634 w 3987412"/>
                <a:gd name="connsiteY21" fmla="*/ 266700 h 1599566"/>
                <a:gd name="connsiteX22" fmla="*/ 2019634 w 3987412"/>
                <a:gd name="connsiteY22" fmla="*/ 266700 h 159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987412" h="1599566">
                  <a:moveTo>
                    <a:pt x="2019634" y="0"/>
                  </a:moveTo>
                  <a:lnTo>
                    <a:pt x="3984907" y="0"/>
                  </a:lnTo>
                  <a:lnTo>
                    <a:pt x="3987412" y="19475"/>
                  </a:lnTo>
                  <a:cubicBezTo>
                    <a:pt x="3986956" y="42204"/>
                    <a:pt x="3982402" y="64932"/>
                    <a:pt x="3971471" y="86752"/>
                  </a:cubicBezTo>
                  <a:cubicBezTo>
                    <a:pt x="3927749" y="174030"/>
                    <a:pt x="3840305" y="246761"/>
                    <a:pt x="3621695" y="275854"/>
                  </a:cubicBezTo>
                  <a:cubicBezTo>
                    <a:pt x="3621695" y="275854"/>
                    <a:pt x="3126179" y="246761"/>
                    <a:pt x="3009587" y="275854"/>
                  </a:cubicBezTo>
                  <a:cubicBezTo>
                    <a:pt x="2892995" y="290400"/>
                    <a:pt x="2892995" y="304946"/>
                    <a:pt x="2892995" y="304946"/>
                  </a:cubicBezTo>
                  <a:cubicBezTo>
                    <a:pt x="2892995" y="304946"/>
                    <a:pt x="2732681" y="377678"/>
                    <a:pt x="2688959" y="639511"/>
                  </a:cubicBezTo>
                  <a:cubicBezTo>
                    <a:pt x="2645237" y="901344"/>
                    <a:pt x="2630663" y="1017715"/>
                    <a:pt x="2630663" y="1017715"/>
                  </a:cubicBezTo>
                  <a:cubicBezTo>
                    <a:pt x="2630663" y="1017715"/>
                    <a:pt x="2630663" y="1265002"/>
                    <a:pt x="3228197" y="1599566"/>
                  </a:cubicBezTo>
                  <a:cubicBezTo>
                    <a:pt x="790695" y="1599566"/>
                    <a:pt x="181320" y="1599566"/>
                    <a:pt x="28976" y="1599566"/>
                  </a:cubicBezTo>
                  <a:lnTo>
                    <a:pt x="0" y="1599566"/>
                  </a:lnTo>
                  <a:lnTo>
                    <a:pt x="30814" y="1597660"/>
                  </a:lnTo>
                  <a:lnTo>
                    <a:pt x="216234" y="1320800"/>
                  </a:lnTo>
                  <a:lnTo>
                    <a:pt x="444834" y="1320800"/>
                  </a:lnTo>
                  <a:lnTo>
                    <a:pt x="444834" y="1066800"/>
                  </a:lnTo>
                  <a:lnTo>
                    <a:pt x="851234" y="1066800"/>
                  </a:lnTo>
                  <a:lnTo>
                    <a:pt x="851234" y="774700"/>
                  </a:lnTo>
                  <a:lnTo>
                    <a:pt x="1244934" y="774700"/>
                  </a:lnTo>
                  <a:lnTo>
                    <a:pt x="1244934" y="533400"/>
                  </a:lnTo>
                  <a:lnTo>
                    <a:pt x="1638634" y="533400"/>
                  </a:lnTo>
                  <a:lnTo>
                    <a:pt x="1638634" y="266700"/>
                  </a:lnTo>
                  <a:lnTo>
                    <a:pt x="2019634" y="26670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任意多边形 7">
              <a:extLst>
                <a:ext uri="{FF2B5EF4-FFF2-40B4-BE49-F238E27FC236}">
                  <a16:creationId xmlns:a16="http://schemas.microsoft.com/office/drawing/2014/main" id="{0ADAAF68-9F49-411D-BDD5-301315C97587}"/>
                </a:ext>
              </a:extLst>
            </p:cNvPr>
            <p:cNvSpPr/>
            <p:nvPr/>
          </p:nvSpPr>
          <p:spPr bwMode="auto">
            <a:xfrm>
              <a:off x="5495195" y="1146632"/>
              <a:ext cx="4032980" cy="3222475"/>
            </a:xfrm>
            <a:custGeom>
              <a:avLst/>
              <a:gdLst>
                <a:gd name="connsiteX0" fmla="*/ 1811020 w 3945350"/>
                <a:gd name="connsiteY0" fmla="*/ 0 h 3222475"/>
                <a:gd name="connsiteX1" fmla="*/ 3217848 w 3945350"/>
                <a:gd name="connsiteY1" fmla="*/ 0 h 3222475"/>
                <a:gd name="connsiteX2" fmla="*/ 3260372 w 3945350"/>
                <a:gd name="connsiteY2" fmla="*/ 80487 h 3222475"/>
                <a:gd name="connsiteX3" fmla="*/ 3478982 w 3945350"/>
                <a:gd name="connsiteY3" fmla="*/ 938718 h 3222475"/>
                <a:gd name="connsiteX4" fmla="*/ 3464408 w 3945350"/>
                <a:gd name="connsiteY4" fmla="*/ 1316921 h 3222475"/>
                <a:gd name="connsiteX5" fmla="*/ 3930776 w 3945350"/>
                <a:gd name="connsiteY5" fmla="*/ 1927866 h 3222475"/>
                <a:gd name="connsiteX6" fmla="*/ 3872480 w 3945350"/>
                <a:gd name="connsiteY6" fmla="*/ 2102421 h 3222475"/>
                <a:gd name="connsiteX7" fmla="*/ 3610148 w 3945350"/>
                <a:gd name="connsiteY7" fmla="*/ 2204245 h 3222475"/>
                <a:gd name="connsiteX8" fmla="*/ 3610148 w 3945350"/>
                <a:gd name="connsiteY8" fmla="*/ 2378801 h 3222475"/>
                <a:gd name="connsiteX9" fmla="*/ 3595574 w 3945350"/>
                <a:gd name="connsiteY9" fmla="*/ 2596995 h 3222475"/>
                <a:gd name="connsiteX10" fmla="*/ 3508130 w 3945350"/>
                <a:gd name="connsiteY10" fmla="*/ 2655180 h 3222475"/>
                <a:gd name="connsiteX11" fmla="*/ 3522704 w 3945350"/>
                <a:gd name="connsiteY11" fmla="*/ 2844282 h 3222475"/>
                <a:gd name="connsiteX12" fmla="*/ 3435260 w 3945350"/>
                <a:gd name="connsiteY12" fmla="*/ 3077023 h 3222475"/>
                <a:gd name="connsiteX13" fmla="*/ 3471695 w 3945350"/>
                <a:gd name="connsiteY13" fmla="*/ 3189757 h 3222475"/>
                <a:gd name="connsiteX14" fmla="*/ 3475904 w 3945350"/>
                <a:gd name="connsiteY14" fmla="*/ 3222475 h 3222475"/>
                <a:gd name="connsiteX15" fmla="*/ 3041902 w 3945350"/>
                <a:gd name="connsiteY15" fmla="*/ 3222475 h 3222475"/>
                <a:gd name="connsiteX16" fmla="*/ 3041902 w 3945350"/>
                <a:gd name="connsiteY16" fmla="*/ 3217712 h 3222475"/>
                <a:gd name="connsiteX17" fmla="*/ 3051072 w 3945350"/>
                <a:gd name="connsiteY17" fmla="*/ 3217712 h 3222475"/>
                <a:gd name="connsiteX18" fmla="*/ 3051072 w 3945350"/>
                <a:gd name="connsiteY18" fmla="*/ 3201832 h 3222475"/>
                <a:gd name="connsiteX19" fmla="*/ 3051072 w 3945350"/>
                <a:gd name="connsiteY19" fmla="*/ 2997797 h 3222475"/>
                <a:gd name="connsiteX20" fmla="*/ 3045456 w 3945350"/>
                <a:gd name="connsiteY20" fmla="*/ 2997797 h 3222475"/>
                <a:gd name="connsiteX21" fmla="*/ 3043452 w 3945350"/>
                <a:gd name="connsiteY21" fmla="*/ 2924972 h 3222475"/>
                <a:gd name="connsiteX22" fmla="*/ 2814852 w 3945350"/>
                <a:gd name="connsiteY22" fmla="*/ 2924972 h 3222475"/>
                <a:gd name="connsiteX23" fmla="*/ 2814852 w 3945350"/>
                <a:gd name="connsiteY23" fmla="*/ 2670972 h 3222475"/>
                <a:gd name="connsiteX24" fmla="*/ 2408452 w 3945350"/>
                <a:gd name="connsiteY24" fmla="*/ 2670972 h 3222475"/>
                <a:gd name="connsiteX25" fmla="*/ 2408452 w 3945350"/>
                <a:gd name="connsiteY25" fmla="*/ 2378872 h 3222475"/>
                <a:gd name="connsiteX26" fmla="*/ 2014752 w 3945350"/>
                <a:gd name="connsiteY26" fmla="*/ 2378872 h 3222475"/>
                <a:gd name="connsiteX27" fmla="*/ 2014752 w 3945350"/>
                <a:gd name="connsiteY27" fmla="*/ 2137572 h 3222475"/>
                <a:gd name="connsiteX28" fmla="*/ 1621052 w 3945350"/>
                <a:gd name="connsiteY28" fmla="*/ 2137572 h 3222475"/>
                <a:gd name="connsiteX29" fmla="*/ 1621052 w 3945350"/>
                <a:gd name="connsiteY29" fmla="*/ 1870872 h 3222475"/>
                <a:gd name="connsiteX30" fmla="*/ 1240052 w 3945350"/>
                <a:gd name="connsiteY30" fmla="*/ 1870872 h 3222475"/>
                <a:gd name="connsiteX31" fmla="*/ 1240052 w 3945350"/>
                <a:gd name="connsiteY31" fmla="*/ 1604172 h 3222475"/>
                <a:gd name="connsiteX32" fmla="*/ 0 w 3945350"/>
                <a:gd name="connsiteY32" fmla="*/ 1604172 h 3222475"/>
                <a:gd name="connsiteX33" fmla="*/ 0 w 3945350"/>
                <a:gd name="connsiteY33" fmla="*/ 1597660 h 3222475"/>
                <a:gd name="connsiteX34" fmla="*/ 0 w 3945350"/>
                <a:gd name="connsiteY34" fmla="*/ 1393625 h 3222475"/>
                <a:gd name="connsiteX35" fmla="*/ 5616 w 3945350"/>
                <a:gd name="connsiteY35" fmla="*/ 1393625 h 3222475"/>
                <a:gd name="connsiteX36" fmla="*/ 7620 w 3945350"/>
                <a:gd name="connsiteY36" fmla="*/ 1320800 h 3222475"/>
                <a:gd name="connsiteX37" fmla="*/ 236220 w 3945350"/>
                <a:gd name="connsiteY37" fmla="*/ 1320800 h 3222475"/>
                <a:gd name="connsiteX38" fmla="*/ 236220 w 3945350"/>
                <a:gd name="connsiteY38" fmla="*/ 1066800 h 3222475"/>
                <a:gd name="connsiteX39" fmla="*/ 642620 w 3945350"/>
                <a:gd name="connsiteY39" fmla="*/ 1066800 h 3222475"/>
                <a:gd name="connsiteX40" fmla="*/ 642620 w 3945350"/>
                <a:gd name="connsiteY40" fmla="*/ 774700 h 3222475"/>
                <a:gd name="connsiteX41" fmla="*/ 1036320 w 3945350"/>
                <a:gd name="connsiteY41" fmla="*/ 774700 h 3222475"/>
                <a:gd name="connsiteX42" fmla="*/ 1036320 w 3945350"/>
                <a:gd name="connsiteY42" fmla="*/ 533400 h 3222475"/>
                <a:gd name="connsiteX43" fmla="*/ 1430020 w 3945350"/>
                <a:gd name="connsiteY43" fmla="*/ 533400 h 3222475"/>
                <a:gd name="connsiteX44" fmla="*/ 1430020 w 3945350"/>
                <a:gd name="connsiteY44" fmla="*/ 266700 h 3222475"/>
                <a:gd name="connsiteX45" fmla="*/ 1811020 w 3945350"/>
                <a:gd name="connsiteY45" fmla="*/ 266700 h 3222475"/>
                <a:gd name="connsiteX0-1" fmla="*/ 1811020 w 3945350"/>
                <a:gd name="connsiteY0-2" fmla="*/ 0 h 3222475"/>
                <a:gd name="connsiteX1-3" fmla="*/ 3217848 w 3945350"/>
                <a:gd name="connsiteY1-4" fmla="*/ 0 h 3222475"/>
                <a:gd name="connsiteX2-5" fmla="*/ 3260372 w 3945350"/>
                <a:gd name="connsiteY2-6" fmla="*/ 80487 h 3222475"/>
                <a:gd name="connsiteX3-7" fmla="*/ 3478982 w 3945350"/>
                <a:gd name="connsiteY3-8" fmla="*/ 938718 h 3222475"/>
                <a:gd name="connsiteX4-9" fmla="*/ 3464408 w 3945350"/>
                <a:gd name="connsiteY4-10" fmla="*/ 1316921 h 3222475"/>
                <a:gd name="connsiteX5-11" fmla="*/ 3930776 w 3945350"/>
                <a:gd name="connsiteY5-12" fmla="*/ 1927866 h 3222475"/>
                <a:gd name="connsiteX6-13" fmla="*/ 3872480 w 3945350"/>
                <a:gd name="connsiteY6-14" fmla="*/ 2102421 h 3222475"/>
                <a:gd name="connsiteX7-15" fmla="*/ 3610148 w 3945350"/>
                <a:gd name="connsiteY7-16" fmla="*/ 2204245 h 3222475"/>
                <a:gd name="connsiteX8-17" fmla="*/ 3610148 w 3945350"/>
                <a:gd name="connsiteY8-18" fmla="*/ 2378801 h 3222475"/>
                <a:gd name="connsiteX9-19" fmla="*/ 3595574 w 3945350"/>
                <a:gd name="connsiteY9-20" fmla="*/ 2596995 h 3222475"/>
                <a:gd name="connsiteX10-21" fmla="*/ 3508130 w 3945350"/>
                <a:gd name="connsiteY10-22" fmla="*/ 2655180 h 3222475"/>
                <a:gd name="connsiteX11-23" fmla="*/ 3522704 w 3945350"/>
                <a:gd name="connsiteY11-24" fmla="*/ 2844282 h 3222475"/>
                <a:gd name="connsiteX12-25" fmla="*/ 3435260 w 3945350"/>
                <a:gd name="connsiteY12-26" fmla="*/ 3077023 h 3222475"/>
                <a:gd name="connsiteX13-27" fmla="*/ 3471695 w 3945350"/>
                <a:gd name="connsiteY13-28" fmla="*/ 3189757 h 3222475"/>
                <a:gd name="connsiteX14-29" fmla="*/ 3475904 w 3945350"/>
                <a:gd name="connsiteY14-30" fmla="*/ 3222475 h 3222475"/>
                <a:gd name="connsiteX15-31" fmla="*/ 3041902 w 3945350"/>
                <a:gd name="connsiteY15-32" fmla="*/ 3222475 h 3222475"/>
                <a:gd name="connsiteX16-33" fmla="*/ 3041902 w 3945350"/>
                <a:gd name="connsiteY16-34" fmla="*/ 3217712 h 3222475"/>
                <a:gd name="connsiteX17-35" fmla="*/ 3051072 w 3945350"/>
                <a:gd name="connsiteY17-36" fmla="*/ 3217712 h 3222475"/>
                <a:gd name="connsiteX18-37" fmla="*/ 3051072 w 3945350"/>
                <a:gd name="connsiteY18-38" fmla="*/ 3201832 h 3222475"/>
                <a:gd name="connsiteX19-39" fmla="*/ 3051072 w 3945350"/>
                <a:gd name="connsiteY19-40" fmla="*/ 2997797 h 3222475"/>
                <a:gd name="connsiteX20-41" fmla="*/ 3045456 w 3945350"/>
                <a:gd name="connsiteY20-42" fmla="*/ 2997797 h 3222475"/>
                <a:gd name="connsiteX21-43" fmla="*/ 3043452 w 3945350"/>
                <a:gd name="connsiteY21-44" fmla="*/ 2924972 h 3222475"/>
                <a:gd name="connsiteX22-45" fmla="*/ 2814852 w 3945350"/>
                <a:gd name="connsiteY22-46" fmla="*/ 2924972 h 3222475"/>
                <a:gd name="connsiteX23-47" fmla="*/ 2814852 w 3945350"/>
                <a:gd name="connsiteY23-48" fmla="*/ 2670972 h 3222475"/>
                <a:gd name="connsiteX24-49" fmla="*/ 2408452 w 3945350"/>
                <a:gd name="connsiteY24-50" fmla="*/ 2670972 h 3222475"/>
                <a:gd name="connsiteX25-51" fmla="*/ 2408452 w 3945350"/>
                <a:gd name="connsiteY25-52" fmla="*/ 2378872 h 3222475"/>
                <a:gd name="connsiteX26-53" fmla="*/ 2014752 w 3945350"/>
                <a:gd name="connsiteY26-54" fmla="*/ 2378872 h 3222475"/>
                <a:gd name="connsiteX27-55" fmla="*/ 2014752 w 3945350"/>
                <a:gd name="connsiteY27-56" fmla="*/ 2137572 h 3222475"/>
                <a:gd name="connsiteX28-57" fmla="*/ 1621052 w 3945350"/>
                <a:gd name="connsiteY28-58" fmla="*/ 2137572 h 3222475"/>
                <a:gd name="connsiteX29-59" fmla="*/ 1621052 w 3945350"/>
                <a:gd name="connsiteY29-60" fmla="*/ 1870872 h 3222475"/>
                <a:gd name="connsiteX30-61" fmla="*/ 1240052 w 3945350"/>
                <a:gd name="connsiteY30-62" fmla="*/ 1870872 h 3222475"/>
                <a:gd name="connsiteX31-63" fmla="*/ 1240052 w 3945350"/>
                <a:gd name="connsiteY31-64" fmla="*/ 1604172 h 3222475"/>
                <a:gd name="connsiteX32-65" fmla="*/ 0 w 3945350"/>
                <a:gd name="connsiteY32-66" fmla="*/ 1604172 h 3222475"/>
                <a:gd name="connsiteX33-67" fmla="*/ 0 w 3945350"/>
                <a:gd name="connsiteY33-68" fmla="*/ 1597660 h 3222475"/>
                <a:gd name="connsiteX34-69" fmla="*/ 0 w 3945350"/>
                <a:gd name="connsiteY34-70" fmla="*/ 1393625 h 3222475"/>
                <a:gd name="connsiteX35-71" fmla="*/ 7620 w 3945350"/>
                <a:gd name="connsiteY35-72" fmla="*/ 1320800 h 3222475"/>
                <a:gd name="connsiteX36-73" fmla="*/ 236220 w 3945350"/>
                <a:gd name="connsiteY36-74" fmla="*/ 1320800 h 3222475"/>
                <a:gd name="connsiteX37-75" fmla="*/ 236220 w 3945350"/>
                <a:gd name="connsiteY37-76" fmla="*/ 1066800 h 3222475"/>
                <a:gd name="connsiteX38-77" fmla="*/ 642620 w 3945350"/>
                <a:gd name="connsiteY38-78" fmla="*/ 1066800 h 3222475"/>
                <a:gd name="connsiteX39-79" fmla="*/ 642620 w 3945350"/>
                <a:gd name="connsiteY39-80" fmla="*/ 774700 h 3222475"/>
                <a:gd name="connsiteX40-81" fmla="*/ 1036320 w 3945350"/>
                <a:gd name="connsiteY40-82" fmla="*/ 774700 h 3222475"/>
                <a:gd name="connsiteX41-83" fmla="*/ 1036320 w 3945350"/>
                <a:gd name="connsiteY41-84" fmla="*/ 533400 h 3222475"/>
                <a:gd name="connsiteX42-85" fmla="*/ 1430020 w 3945350"/>
                <a:gd name="connsiteY42-86" fmla="*/ 533400 h 3222475"/>
                <a:gd name="connsiteX43-87" fmla="*/ 1430020 w 3945350"/>
                <a:gd name="connsiteY43-88" fmla="*/ 266700 h 3222475"/>
                <a:gd name="connsiteX44-89" fmla="*/ 1811020 w 3945350"/>
                <a:gd name="connsiteY44-90" fmla="*/ 266700 h 3222475"/>
                <a:gd name="connsiteX45-91" fmla="*/ 1811020 w 3945350"/>
                <a:gd name="connsiteY45-92" fmla="*/ 0 h 3222475"/>
                <a:gd name="connsiteX0-93" fmla="*/ 1811020 w 3945350"/>
                <a:gd name="connsiteY0-94" fmla="*/ 0 h 3222475"/>
                <a:gd name="connsiteX1-95" fmla="*/ 3217848 w 3945350"/>
                <a:gd name="connsiteY1-96" fmla="*/ 0 h 3222475"/>
                <a:gd name="connsiteX2-97" fmla="*/ 3260372 w 3945350"/>
                <a:gd name="connsiteY2-98" fmla="*/ 80487 h 3222475"/>
                <a:gd name="connsiteX3-99" fmla="*/ 3478982 w 3945350"/>
                <a:gd name="connsiteY3-100" fmla="*/ 938718 h 3222475"/>
                <a:gd name="connsiteX4-101" fmla="*/ 3464408 w 3945350"/>
                <a:gd name="connsiteY4-102" fmla="*/ 1316921 h 3222475"/>
                <a:gd name="connsiteX5-103" fmla="*/ 3930776 w 3945350"/>
                <a:gd name="connsiteY5-104" fmla="*/ 1927866 h 3222475"/>
                <a:gd name="connsiteX6-105" fmla="*/ 3872480 w 3945350"/>
                <a:gd name="connsiteY6-106" fmla="*/ 2102421 h 3222475"/>
                <a:gd name="connsiteX7-107" fmla="*/ 3610148 w 3945350"/>
                <a:gd name="connsiteY7-108" fmla="*/ 2204245 h 3222475"/>
                <a:gd name="connsiteX8-109" fmla="*/ 3610148 w 3945350"/>
                <a:gd name="connsiteY8-110" fmla="*/ 2378801 h 3222475"/>
                <a:gd name="connsiteX9-111" fmla="*/ 3595574 w 3945350"/>
                <a:gd name="connsiteY9-112" fmla="*/ 2596995 h 3222475"/>
                <a:gd name="connsiteX10-113" fmla="*/ 3508130 w 3945350"/>
                <a:gd name="connsiteY10-114" fmla="*/ 2655180 h 3222475"/>
                <a:gd name="connsiteX11-115" fmla="*/ 3522704 w 3945350"/>
                <a:gd name="connsiteY11-116" fmla="*/ 2844282 h 3222475"/>
                <a:gd name="connsiteX12-117" fmla="*/ 3435260 w 3945350"/>
                <a:gd name="connsiteY12-118" fmla="*/ 3077023 h 3222475"/>
                <a:gd name="connsiteX13-119" fmla="*/ 3471695 w 3945350"/>
                <a:gd name="connsiteY13-120" fmla="*/ 3189757 h 3222475"/>
                <a:gd name="connsiteX14-121" fmla="*/ 3475904 w 3945350"/>
                <a:gd name="connsiteY14-122" fmla="*/ 3222475 h 3222475"/>
                <a:gd name="connsiteX15-123" fmla="*/ 3041902 w 3945350"/>
                <a:gd name="connsiteY15-124" fmla="*/ 3222475 h 3222475"/>
                <a:gd name="connsiteX16-125" fmla="*/ 3041902 w 3945350"/>
                <a:gd name="connsiteY16-126" fmla="*/ 3217712 h 3222475"/>
                <a:gd name="connsiteX17-127" fmla="*/ 3051072 w 3945350"/>
                <a:gd name="connsiteY17-128" fmla="*/ 3217712 h 3222475"/>
                <a:gd name="connsiteX18-129" fmla="*/ 3051072 w 3945350"/>
                <a:gd name="connsiteY18-130" fmla="*/ 3201832 h 3222475"/>
                <a:gd name="connsiteX19-131" fmla="*/ 3051072 w 3945350"/>
                <a:gd name="connsiteY19-132" fmla="*/ 2997797 h 3222475"/>
                <a:gd name="connsiteX20-133" fmla="*/ 3045456 w 3945350"/>
                <a:gd name="connsiteY20-134" fmla="*/ 2997797 h 3222475"/>
                <a:gd name="connsiteX21-135" fmla="*/ 3043452 w 3945350"/>
                <a:gd name="connsiteY21-136" fmla="*/ 2924972 h 3222475"/>
                <a:gd name="connsiteX22-137" fmla="*/ 2814852 w 3945350"/>
                <a:gd name="connsiteY22-138" fmla="*/ 2924972 h 3222475"/>
                <a:gd name="connsiteX23-139" fmla="*/ 2814852 w 3945350"/>
                <a:gd name="connsiteY23-140" fmla="*/ 2670972 h 3222475"/>
                <a:gd name="connsiteX24-141" fmla="*/ 2408452 w 3945350"/>
                <a:gd name="connsiteY24-142" fmla="*/ 2670972 h 3222475"/>
                <a:gd name="connsiteX25-143" fmla="*/ 2408452 w 3945350"/>
                <a:gd name="connsiteY25-144" fmla="*/ 2378872 h 3222475"/>
                <a:gd name="connsiteX26-145" fmla="*/ 2014752 w 3945350"/>
                <a:gd name="connsiteY26-146" fmla="*/ 2378872 h 3222475"/>
                <a:gd name="connsiteX27-147" fmla="*/ 2014752 w 3945350"/>
                <a:gd name="connsiteY27-148" fmla="*/ 2137572 h 3222475"/>
                <a:gd name="connsiteX28-149" fmla="*/ 1621052 w 3945350"/>
                <a:gd name="connsiteY28-150" fmla="*/ 2137572 h 3222475"/>
                <a:gd name="connsiteX29-151" fmla="*/ 1621052 w 3945350"/>
                <a:gd name="connsiteY29-152" fmla="*/ 1870872 h 3222475"/>
                <a:gd name="connsiteX30-153" fmla="*/ 1240052 w 3945350"/>
                <a:gd name="connsiteY30-154" fmla="*/ 1870872 h 3222475"/>
                <a:gd name="connsiteX31-155" fmla="*/ 1240052 w 3945350"/>
                <a:gd name="connsiteY31-156" fmla="*/ 1604172 h 3222475"/>
                <a:gd name="connsiteX32-157" fmla="*/ 0 w 3945350"/>
                <a:gd name="connsiteY32-158" fmla="*/ 1604172 h 3222475"/>
                <a:gd name="connsiteX33-159" fmla="*/ 0 w 3945350"/>
                <a:gd name="connsiteY33-160" fmla="*/ 1597660 h 3222475"/>
                <a:gd name="connsiteX34-161" fmla="*/ 7620 w 3945350"/>
                <a:gd name="connsiteY34-162" fmla="*/ 1320800 h 3222475"/>
                <a:gd name="connsiteX35-163" fmla="*/ 236220 w 3945350"/>
                <a:gd name="connsiteY35-164" fmla="*/ 1320800 h 3222475"/>
                <a:gd name="connsiteX36-165" fmla="*/ 236220 w 3945350"/>
                <a:gd name="connsiteY36-166" fmla="*/ 1066800 h 3222475"/>
                <a:gd name="connsiteX37-167" fmla="*/ 642620 w 3945350"/>
                <a:gd name="connsiteY37-168" fmla="*/ 1066800 h 3222475"/>
                <a:gd name="connsiteX38-169" fmla="*/ 642620 w 3945350"/>
                <a:gd name="connsiteY38-170" fmla="*/ 774700 h 3222475"/>
                <a:gd name="connsiteX39-171" fmla="*/ 1036320 w 3945350"/>
                <a:gd name="connsiteY39-172" fmla="*/ 774700 h 3222475"/>
                <a:gd name="connsiteX40-173" fmla="*/ 1036320 w 3945350"/>
                <a:gd name="connsiteY40-174" fmla="*/ 533400 h 3222475"/>
                <a:gd name="connsiteX41-175" fmla="*/ 1430020 w 3945350"/>
                <a:gd name="connsiteY41-176" fmla="*/ 533400 h 3222475"/>
                <a:gd name="connsiteX42-177" fmla="*/ 1430020 w 3945350"/>
                <a:gd name="connsiteY42-178" fmla="*/ 266700 h 3222475"/>
                <a:gd name="connsiteX43-179" fmla="*/ 1811020 w 3945350"/>
                <a:gd name="connsiteY43-180" fmla="*/ 266700 h 3222475"/>
                <a:gd name="connsiteX44-181" fmla="*/ 1811020 w 3945350"/>
                <a:gd name="connsiteY44-182" fmla="*/ 0 h 3222475"/>
                <a:gd name="connsiteX0-183" fmla="*/ 1898650 w 4032980"/>
                <a:gd name="connsiteY0-184" fmla="*/ 0 h 3222475"/>
                <a:gd name="connsiteX1-185" fmla="*/ 3305478 w 4032980"/>
                <a:gd name="connsiteY1-186" fmla="*/ 0 h 3222475"/>
                <a:gd name="connsiteX2-187" fmla="*/ 3348002 w 4032980"/>
                <a:gd name="connsiteY2-188" fmla="*/ 80487 h 3222475"/>
                <a:gd name="connsiteX3-189" fmla="*/ 3566612 w 4032980"/>
                <a:gd name="connsiteY3-190" fmla="*/ 938718 h 3222475"/>
                <a:gd name="connsiteX4-191" fmla="*/ 3552038 w 4032980"/>
                <a:gd name="connsiteY4-192" fmla="*/ 1316921 h 3222475"/>
                <a:gd name="connsiteX5-193" fmla="*/ 4018406 w 4032980"/>
                <a:gd name="connsiteY5-194" fmla="*/ 1927866 h 3222475"/>
                <a:gd name="connsiteX6-195" fmla="*/ 3960110 w 4032980"/>
                <a:gd name="connsiteY6-196" fmla="*/ 2102421 h 3222475"/>
                <a:gd name="connsiteX7-197" fmla="*/ 3697778 w 4032980"/>
                <a:gd name="connsiteY7-198" fmla="*/ 2204245 h 3222475"/>
                <a:gd name="connsiteX8-199" fmla="*/ 3697778 w 4032980"/>
                <a:gd name="connsiteY8-200" fmla="*/ 2378801 h 3222475"/>
                <a:gd name="connsiteX9-201" fmla="*/ 3683204 w 4032980"/>
                <a:gd name="connsiteY9-202" fmla="*/ 2596995 h 3222475"/>
                <a:gd name="connsiteX10-203" fmla="*/ 3595760 w 4032980"/>
                <a:gd name="connsiteY10-204" fmla="*/ 2655180 h 3222475"/>
                <a:gd name="connsiteX11-205" fmla="*/ 3610334 w 4032980"/>
                <a:gd name="connsiteY11-206" fmla="*/ 2844282 h 3222475"/>
                <a:gd name="connsiteX12-207" fmla="*/ 3522890 w 4032980"/>
                <a:gd name="connsiteY12-208" fmla="*/ 3077023 h 3222475"/>
                <a:gd name="connsiteX13-209" fmla="*/ 3559325 w 4032980"/>
                <a:gd name="connsiteY13-210" fmla="*/ 3189757 h 3222475"/>
                <a:gd name="connsiteX14-211" fmla="*/ 3563534 w 4032980"/>
                <a:gd name="connsiteY14-212" fmla="*/ 3222475 h 3222475"/>
                <a:gd name="connsiteX15-213" fmla="*/ 3129532 w 4032980"/>
                <a:gd name="connsiteY15-214" fmla="*/ 3222475 h 3222475"/>
                <a:gd name="connsiteX16-215" fmla="*/ 3129532 w 4032980"/>
                <a:gd name="connsiteY16-216" fmla="*/ 3217712 h 3222475"/>
                <a:gd name="connsiteX17-217" fmla="*/ 3138702 w 4032980"/>
                <a:gd name="connsiteY17-218" fmla="*/ 3217712 h 3222475"/>
                <a:gd name="connsiteX18-219" fmla="*/ 3138702 w 4032980"/>
                <a:gd name="connsiteY18-220" fmla="*/ 3201832 h 3222475"/>
                <a:gd name="connsiteX19-221" fmla="*/ 3138702 w 4032980"/>
                <a:gd name="connsiteY19-222" fmla="*/ 2997797 h 3222475"/>
                <a:gd name="connsiteX20-223" fmla="*/ 3133086 w 4032980"/>
                <a:gd name="connsiteY20-224" fmla="*/ 2997797 h 3222475"/>
                <a:gd name="connsiteX21-225" fmla="*/ 3131082 w 4032980"/>
                <a:gd name="connsiteY21-226" fmla="*/ 2924972 h 3222475"/>
                <a:gd name="connsiteX22-227" fmla="*/ 2902482 w 4032980"/>
                <a:gd name="connsiteY22-228" fmla="*/ 2924972 h 3222475"/>
                <a:gd name="connsiteX23-229" fmla="*/ 2902482 w 4032980"/>
                <a:gd name="connsiteY23-230" fmla="*/ 2670972 h 3222475"/>
                <a:gd name="connsiteX24-231" fmla="*/ 2496082 w 4032980"/>
                <a:gd name="connsiteY24-232" fmla="*/ 2670972 h 3222475"/>
                <a:gd name="connsiteX25-233" fmla="*/ 2496082 w 4032980"/>
                <a:gd name="connsiteY25-234" fmla="*/ 2378872 h 3222475"/>
                <a:gd name="connsiteX26-235" fmla="*/ 2102382 w 4032980"/>
                <a:gd name="connsiteY26-236" fmla="*/ 2378872 h 3222475"/>
                <a:gd name="connsiteX27-237" fmla="*/ 2102382 w 4032980"/>
                <a:gd name="connsiteY27-238" fmla="*/ 2137572 h 3222475"/>
                <a:gd name="connsiteX28-239" fmla="*/ 1708682 w 4032980"/>
                <a:gd name="connsiteY28-240" fmla="*/ 2137572 h 3222475"/>
                <a:gd name="connsiteX29-241" fmla="*/ 1708682 w 4032980"/>
                <a:gd name="connsiteY29-242" fmla="*/ 1870872 h 3222475"/>
                <a:gd name="connsiteX30-243" fmla="*/ 1327682 w 4032980"/>
                <a:gd name="connsiteY30-244" fmla="*/ 1870872 h 3222475"/>
                <a:gd name="connsiteX31-245" fmla="*/ 1327682 w 4032980"/>
                <a:gd name="connsiteY31-246" fmla="*/ 1604172 h 3222475"/>
                <a:gd name="connsiteX32-247" fmla="*/ 87630 w 4032980"/>
                <a:gd name="connsiteY32-248" fmla="*/ 1604172 h 3222475"/>
                <a:gd name="connsiteX33-249" fmla="*/ 87630 w 4032980"/>
                <a:gd name="connsiteY33-250" fmla="*/ 1597660 h 3222475"/>
                <a:gd name="connsiteX34-251" fmla="*/ 0 w 4032980"/>
                <a:gd name="connsiteY34-252" fmla="*/ 1320800 h 3222475"/>
                <a:gd name="connsiteX35-253" fmla="*/ 323850 w 4032980"/>
                <a:gd name="connsiteY35-254" fmla="*/ 1320800 h 3222475"/>
                <a:gd name="connsiteX36-255" fmla="*/ 323850 w 4032980"/>
                <a:gd name="connsiteY36-256" fmla="*/ 1066800 h 3222475"/>
                <a:gd name="connsiteX37-257" fmla="*/ 730250 w 4032980"/>
                <a:gd name="connsiteY37-258" fmla="*/ 1066800 h 3222475"/>
                <a:gd name="connsiteX38-259" fmla="*/ 730250 w 4032980"/>
                <a:gd name="connsiteY38-260" fmla="*/ 774700 h 3222475"/>
                <a:gd name="connsiteX39-261" fmla="*/ 1123950 w 4032980"/>
                <a:gd name="connsiteY39-262" fmla="*/ 774700 h 3222475"/>
                <a:gd name="connsiteX40-263" fmla="*/ 1123950 w 4032980"/>
                <a:gd name="connsiteY40-264" fmla="*/ 533400 h 3222475"/>
                <a:gd name="connsiteX41-265" fmla="*/ 1517650 w 4032980"/>
                <a:gd name="connsiteY41-266" fmla="*/ 533400 h 3222475"/>
                <a:gd name="connsiteX42-267" fmla="*/ 1517650 w 4032980"/>
                <a:gd name="connsiteY42-268" fmla="*/ 266700 h 3222475"/>
                <a:gd name="connsiteX43-269" fmla="*/ 1898650 w 4032980"/>
                <a:gd name="connsiteY43-270" fmla="*/ 266700 h 3222475"/>
                <a:gd name="connsiteX44-271" fmla="*/ 1898650 w 4032980"/>
                <a:gd name="connsiteY44-272" fmla="*/ 0 h 3222475"/>
                <a:gd name="connsiteX0-273" fmla="*/ 1899920 w 4034250"/>
                <a:gd name="connsiteY0-274" fmla="*/ 0 h 3222475"/>
                <a:gd name="connsiteX1-275" fmla="*/ 3306748 w 4034250"/>
                <a:gd name="connsiteY1-276" fmla="*/ 0 h 3222475"/>
                <a:gd name="connsiteX2-277" fmla="*/ 3349272 w 4034250"/>
                <a:gd name="connsiteY2-278" fmla="*/ 80487 h 3222475"/>
                <a:gd name="connsiteX3-279" fmla="*/ 3567882 w 4034250"/>
                <a:gd name="connsiteY3-280" fmla="*/ 938718 h 3222475"/>
                <a:gd name="connsiteX4-281" fmla="*/ 3553308 w 4034250"/>
                <a:gd name="connsiteY4-282" fmla="*/ 1316921 h 3222475"/>
                <a:gd name="connsiteX5-283" fmla="*/ 4019676 w 4034250"/>
                <a:gd name="connsiteY5-284" fmla="*/ 1927866 h 3222475"/>
                <a:gd name="connsiteX6-285" fmla="*/ 3961380 w 4034250"/>
                <a:gd name="connsiteY6-286" fmla="*/ 2102421 h 3222475"/>
                <a:gd name="connsiteX7-287" fmla="*/ 3699048 w 4034250"/>
                <a:gd name="connsiteY7-288" fmla="*/ 2204245 h 3222475"/>
                <a:gd name="connsiteX8-289" fmla="*/ 3699048 w 4034250"/>
                <a:gd name="connsiteY8-290" fmla="*/ 2378801 h 3222475"/>
                <a:gd name="connsiteX9-291" fmla="*/ 3684474 w 4034250"/>
                <a:gd name="connsiteY9-292" fmla="*/ 2596995 h 3222475"/>
                <a:gd name="connsiteX10-293" fmla="*/ 3597030 w 4034250"/>
                <a:gd name="connsiteY10-294" fmla="*/ 2655180 h 3222475"/>
                <a:gd name="connsiteX11-295" fmla="*/ 3611604 w 4034250"/>
                <a:gd name="connsiteY11-296" fmla="*/ 2844282 h 3222475"/>
                <a:gd name="connsiteX12-297" fmla="*/ 3524160 w 4034250"/>
                <a:gd name="connsiteY12-298" fmla="*/ 3077023 h 3222475"/>
                <a:gd name="connsiteX13-299" fmla="*/ 3560595 w 4034250"/>
                <a:gd name="connsiteY13-300" fmla="*/ 3189757 h 3222475"/>
                <a:gd name="connsiteX14-301" fmla="*/ 3564804 w 4034250"/>
                <a:gd name="connsiteY14-302" fmla="*/ 3222475 h 3222475"/>
                <a:gd name="connsiteX15-303" fmla="*/ 3130802 w 4034250"/>
                <a:gd name="connsiteY15-304" fmla="*/ 3222475 h 3222475"/>
                <a:gd name="connsiteX16-305" fmla="*/ 3130802 w 4034250"/>
                <a:gd name="connsiteY16-306" fmla="*/ 3217712 h 3222475"/>
                <a:gd name="connsiteX17-307" fmla="*/ 3139972 w 4034250"/>
                <a:gd name="connsiteY17-308" fmla="*/ 3217712 h 3222475"/>
                <a:gd name="connsiteX18-309" fmla="*/ 3139972 w 4034250"/>
                <a:gd name="connsiteY18-310" fmla="*/ 3201832 h 3222475"/>
                <a:gd name="connsiteX19-311" fmla="*/ 3139972 w 4034250"/>
                <a:gd name="connsiteY19-312" fmla="*/ 2997797 h 3222475"/>
                <a:gd name="connsiteX20-313" fmla="*/ 3134356 w 4034250"/>
                <a:gd name="connsiteY20-314" fmla="*/ 2997797 h 3222475"/>
                <a:gd name="connsiteX21-315" fmla="*/ 3132352 w 4034250"/>
                <a:gd name="connsiteY21-316" fmla="*/ 2924972 h 3222475"/>
                <a:gd name="connsiteX22-317" fmla="*/ 2903752 w 4034250"/>
                <a:gd name="connsiteY22-318" fmla="*/ 2924972 h 3222475"/>
                <a:gd name="connsiteX23-319" fmla="*/ 2903752 w 4034250"/>
                <a:gd name="connsiteY23-320" fmla="*/ 2670972 h 3222475"/>
                <a:gd name="connsiteX24-321" fmla="*/ 2497352 w 4034250"/>
                <a:gd name="connsiteY24-322" fmla="*/ 2670972 h 3222475"/>
                <a:gd name="connsiteX25-323" fmla="*/ 2497352 w 4034250"/>
                <a:gd name="connsiteY25-324" fmla="*/ 2378872 h 3222475"/>
                <a:gd name="connsiteX26-325" fmla="*/ 2103652 w 4034250"/>
                <a:gd name="connsiteY26-326" fmla="*/ 2378872 h 3222475"/>
                <a:gd name="connsiteX27-327" fmla="*/ 2103652 w 4034250"/>
                <a:gd name="connsiteY27-328" fmla="*/ 2137572 h 3222475"/>
                <a:gd name="connsiteX28-329" fmla="*/ 1709952 w 4034250"/>
                <a:gd name="connsiteY28-330" fmla="*/ 2137572 h 3222475"/>
                <a:gd name="connsiteX29-331" fmla="*/ 1709952 w 4034250"/>
                <a:gd name="connsiteY29-332" fmla="*/ 1870872 h 3222475"/>
                <a:gd name="connsiteX30-333" fmla="*/ 1328952 w 4034250"/>
                <a:gd name="connsiteY30-334" fmla="*/ 1870872 h 3222475"/>
                <a:gd name="connsiteX31-335" fmla="*/ 1328952 w 4034250"/>
                <a:gd name="connsiteY31-336" fmla="*/ 1604172 h 3222475"/>
                <a:gd name="connsiteX32-337" fmla="*/ 88900 w 4034250"/>
                <a:gd name="connsiteY32-338" fmla="*/ 1604172 h 3222475"/>
                <a:gd name="connsiteX33-339" fmla="*/ 0 w 4034250"/>
                <a:gd name="connsiteY33-340" fmla="*/ 1591310 h 3222475"/>
                <a:gd name="connsiteX34-341" fmla="*/ 1270 w 4034250"/>
                <a:gd name="connsiteY34-342" fmla="*/ 1320800 h 3222475"/>
                <a:gd name="connsiteX35-343" fmla="*/ 325120 w 4034250"/>
                <a:gd name="connsiteY35-344" fmla="*/ 1320800 h 3222475"/>
                <a:gd name="connsiteX36-345" fmla="*/ 325120 w 4034250"/>
                <a:gd name="connsiteY36-346" fmla="*/ 1066800 h 3222475"/>
                <a:gd name="connsiteX37-347" fmla="*/ 731520 w 4034250"/>
                <a:gd name="connsiteY37-348" fmla="*/ 1066800 h 3222475"/>
                <a:gd name="connsiteX38-349" fmla="*/ 731520 w 4034250"/>
                <a:gd name="connsiteY38-350" fmla="*/ 774700 h 3222475"/>
                <a:gd name="connsiteX39-351" fmla="*/ 1125220 w 4034250"/>
                <a:gd name="connsiteY39-352" fmla="*/ 774700 h 3222475"/>
                <a:gd name="connsiteX40-353" fmla="*/ 1125220 w 4034250"/>
                <a:gd name="connsiteY40-354" fmla="*/ 533400 h 3222475"/>
                <a:gd name="connsiteX41-355" fmla="*/ 1518920 w 4034250"/>
                <a:gd name="connsiteY41-356" fmla="*/ 533400 h 3222475"/>
                <a:gd name="connsiteX42-357" fmla="*/ 1518920 w 4034250"/>
                <a:gd name="connsiteY42-358" fmla="*/ 266700 h 3222475"/>
                <a:gd name="connsiteX43-359" fmla="*/ 1899920 w 4034250"/>
                <a:gd name="connsiteY43-360" fmla="*/ 266700 h 3222475"/>
                <a:gd name="connsiteX44-361" fmla="*/ 1899920 w 4034250"/>
                <a:gd name="connsiteY44-362" fmla="*/ 0 h 3222475"/>
                <a:gd name="connsiteX0-363" fmla="*/ 1906270 w 4040600"/>
                <a:gd name="connsiteY0-364" fmla="*/ 0 h 3222475"/>
                <a:gd name="connsiteX1-365" fmla="*/ 3313098 w 4040600"/>
                <a:gd name="connsiteY1-366" fmla="*/ 0 h 3222475"/>
                <a:gd name="connsiteX2-367" fmla="*/ 3355622 w 4040600"/>
                <a:gd name="connsiteY2-368" fmla="*/ 80487 h 3222475"/>
                <a:gd name="connsiteX3-369" fmla="*/ 3574232 w 4040600"/>
                <a:gd name="connsiteY3-370" fmla="*/ 938718 h 3222475"/>
                <a:gd name="connsiteX4-371" fmla="*/ 3559658 w 4040600"/>
                <a:gd name="connsiteY4-372" fmla="*/ 1316921 h 3222475"/>
                <a:gd name="connsiteX5-373" fmla="*/ 4026026 w 4040600"/>
                <a:gd name="connsiteY5-374" fmla="*/ 1927866 h 3222475"/>
                <a:gd name="connsiteX6-375" fmla="*/ 3967730 w 4040600"/>
                <a:gd name="connsiteY6-376" fmla="*/ 2102421 h 3222475"/>
                <a:gd name="connsiteX7-377" fmla="*/ 3705398 w 4040600"/>
                <a:gd name="connsiteY7-378" fmla="*/ 2204245 h 3222475"/>
                <a:gd name="connsiteX8-379" fmla="*/ 3705398 w 4040600"/>
                <a:gd name="connsiteY8-380" fmla="*/ 2378801 h 3222475"/>
                <a:gd name="connsiteX9-381" fmla="*/ 3690824 w 4040600"/>
                <a:gd name="connsiteY9-382" fmla="*/ 2596995 h 3222475"/>
                <a:gd name="connsiteX10-383" fmla="*/ 3603380 w 4040600"/>
                <a:gd name="connsiteY10-384" fmla="*/ 2655180 h 3222475"/>
                <a:gd name="connsiteX11-385" fmla="*/ 3617954 w 4040600"/>
                <a:gd name="connsiteY11-386" fmla="*/ 2844282 h 3222475"/>
                <a:gd name="connsiteX12-387" fmla="*/ 3530510 w 4040600"/>
                <a:gd name="connsiteY12-388" fmla="*/ 3077023 h 3222475"/>
                <a:gd name="connsiteX13-389" fmla="*/ 3566945 w 4040600"/>
                <a:gd name="connsiteY13-390" fmla="*/ 3189757 h 3222475"/>
                <a:gd name="connsiteX14-391" fmla="*/ 3571154 w 4040600"/>
                <a:gd name="connsiteY14-392" fmla="*/ 3222475 h 3222475"/>
                <a:gd name="connsiteX15-393" fmla="*/ 3137152 w 4040600"/>
                <a:gd name="connsiteY15-394" fmla="*/ 3222475 h 3222475"/>
                <a:gd name="connsiteX16-395" fmla="*/ 3137152 w 4040600"/>
                <a:gd name="connsiteY16-396" fmla="*/ 3217712 h 3222475"/>
                <a:gd name="connsiteX17-397" fmla="*/ 3146322 w 4040600"/>
                <a:gd name="connsiteY17-398" fmla="*/ 3217712 h 3222475"/>
                <a:gd name="connsiteX18-399" fmla="*/ 3146322 w 4040600"/>
                <a:gd name="connsiteY18-400" fmla="*/ 3201832 h 3222475"/>
                <a:gd name="connsiteX19-401" fmla="*/ 3146322 w 4040600"/>
                <a:gd name="connsiteY19-402" fmla="*/ 2997797 h 3222475"/>
                <a:gd name="connsiteX20-403" fmla="*/ 3140706 w 4040600"/>
                <a:gd name="connsiteY20-404" fmla="*/ 2997797 h 3222475"/>
                <a:gd name="connsiteX21-405" fmla="*/ 3138702 w 4040600"/>
                <a:gd name="connsiteY21-406" fmla="*/ 2924972 h 3222475"/>
                <a:gd name="connsiteX22-407" fmla="*/ 2910102 w 4040600"/>
                <a:gd name="connsiteY22-408" fmla="*/ 2924972 h 3222475"/>
                <a:gd name="connsiteX23-409" fmla="*/ 2910102 w 4040600"/>
                <a:gd name="connsiteY23-410" fmla="*/ 2670972 h 3222475"/>
                <a:gd name="connsiteX24-411" fmla="*/ 2503702 w 4040600"/>
                <a:gd name="connsiteY24-412" fmla="*/ 2670972 h 3222475"/>
                <a:gd name="connsiteX25-413" fmla="*/ 2503702 w 4040600"/>
                <a:gd name="connsiteY25-414" fmla="*/ 2378872 h 3222475"/>
                <a:gd name="connsiteX26-415" fmla="*/ 2110002 w 4040600"/>
                <a:gd name="connsiteY26-416" fmla="*/ 2378872 h 3222475"/>
                <a:gd name="connsiteX27-417" fmla="*/ 2110002 w 4040600"/>
                <a:gd name="connsiteY27-418" fmla="*/ 2137572 h 3222475"/>
                <a:gd name="connsiteX28-419" fmla="*/ 1716302 w 4040600"/>
                <a:gd name="connsiteY28-420" fmla="*/ 2137572 h 3222475"/>
                <a:gd name="connsiteX29-421" fmla="*/ 1716302 w 4040600"/>
                <a:gd name="connsiteY29-422" fmla="*/ 1870872 h 3222475"/>
                <a:gd name="connsiteX30-423" fmla="*/ 1335302 w 4040600"/>
                <a:gd name="connsiteY30-424" fmla="*/ 1870872 h 3222475"/>
                <a:gd name="connsiteX31-425" fmla="*/ 1335302 w 4040600"/>
                <a:gd name="connsiteY31-426" fmla="*/ 1604172 h 3222475"/>
                <a:gd name="connsiteX32-427" fmla="*/ 95250 w 4040600"/>
                <a:gd name="connsiteY32-428" fmla="*/ 1604172 h 3222475"/>
                <a:gd name="connsiteX33-429" fmla="*/ 0 w 4040600"/>
                <a:gd name="connsiteY33-430" fmla="*/ 1597660 h 3222475"/>
                <a:gd name="connsiteX34-431" fmla="*/ 7620 w 4040600"/>
                <a:gd name="connsiteY34-432" fmla="*/ 1320800 h 3222475"/>
                <a:gd name="connsiteX35-433" fmla="*/ 331470 w 4040600"/>
                <a:gd name="connsiteY35-434" fmla="*/ 1320800 h 3222475"/>
                <a:gd name="connsiteX36-435" fmla="*/ 331470 w 4040600"/>
                <a:gd name="connsiteY36-436" fmla="*/ 1066800 h 3222475"/>
                <a:gd name="connsiteX37-437" fmla="*/ 737870 w 4040600"/>
                <a:gd name="connsiteY37-438" fmla="*/ 1066800 h 3222475"/>
                <a:gd name="connsiteX38-439" fmla="*/ 737870 w 4040600"/>
                <a:gd name="connsiteY38-440" fmla="*/ 774700 h 3222475"/>
                <a:gd name="connsiteX39-441" fmla="*/ 1131570 w 4040600"/>
                <a:gd name="connsiteY39-442" fmla="*/ 774700 h 3222475"/>
                <a:gd name="connsiteX40-443" fmla="*/ 1131570 w 4040600"/>
                <a:gd name="connsiteY40-444" fmla="*/ 533400 h 3222475"/>
                <a:gd name="connsiteX41-445" fmla="*/ 1525270 w 4040600"/>
                <a:gd name="connsiteY41-446" fmla="*/ 533400 h 3222475"/>
                <a:gd name="connsiteX42-447" fmla="*/ 1525270 w 4040600"/>
                <a:gd name="connsiteY42-448" fmla="*/ 266700 h 3222475"/>
                <a:gd name="connsiteX43-449" fmla="*/ 1906270 w 4040600"/>
                <a:gd name="connsiteY43-450" fmla="*/ 266700 h 3222475"/>
                <a:gd name="connsiteX44-451" fmla="*/ 1906270 w 4040600"/>
                <a:gd name="connsiteY44-452" fmla="*/ 0 h 3222475"/>
                <a:gd name="connsiteX0-453" fmla="*/ 1898650 w 4032980"/>
                <a:gd name="connsiteY0-454" fmla="*/ 0 h 3222475"/>
                <a:gd name="connsiteX1-455" fmla="*/ 3305478 w 4032980"/>
                <a:gd name="connsiteY1-456" fmla="*/ 0 h 3222475"/>
                <a:gd name="connsiteX2-457" fmla="*/ 3348002 w 4032980"/>
                <a:gd name="connsiteY2-458" fmla="*/ 80487 h 3222475"/>
                <a:gd name="connsiteX3-459" fmla="*/ 3566612 w 4032980"/>
                <a:gd name="connsiteY3-460" fmla="*/ 938718 h 3222475"/>
                <a:gd name="connsiteX4-461" fmla="*/ 3552038 w 4032980"/>
                <a:gd name="connsiteY4-462" fmla="*/ 1316921 h 3222475"/>
                <a:gd name="connsiteX5-463" fmla="*/ 4018406 w 4032980"/>
                <a:gd name="connsiteY5-464" fmla="*/ 1927866 h 3222475"/>
                <a:gd name="connsiteX6-465" fmla="*/ 3960110 w 4032980"/>
                <a:gd name="connsiteY6-466" fmla="*/ 2102421 h 3222475"/>
                <a:gd name="connsiteX7-467" fmla="*/ 3697778 w 4032980"/>
                <a:gd name="connsiteY7-468" fmla="*/ 2204245 h 3222475"/>
                <a:gd name="connsiteX8-469" fmla="*/ 3697778 w 4032980"/>
                <a:gd name="connsiteY8-470" fmla="*/ 2378801 h 3222475"/>
                <a:gd name="connsiteX9-471" fmla="*/ 3683204 w 4032980"/>
                <a:gd name="connsiteY9-472" fmla="*/ 2596995 h 3222475"/>
                <a:gd name="connsiteX10-473" fmla="*/ 3595760 w 4032980"/>
                <a:gd name="connsiteY10-474" fmla="*/ 2655180 h 3222475"/>
                <a:gd name="connsiteX11-475" fmla="*/ 3610334 w 4032980"/>
                <a:gd name="connsiteY11-476" fmla="*/ 2844282 h 3222475"/>
                <a:gd name="connsiteX12-477" fmla="*/ 3522890 w 4032980"/>
                <a:gd name="connsiteY12-478" fmla="*/ 3077023 h 3222475"/>
                <a:gd name="connsiteX13-479" fmla="*/ 3559325 w 4032980"/>
                <a:gd name="connsiteY13-480" fmla="*/ 3189757 h 3222475"/>
                <a:gd name="connsiteX14-481" fmla="*/ 3563534 w 4032980"/>
                <a:gd name="connsiteY14-482" fmla="*/ 3222475 h 3222475"/>
                <a:gd name="connsiteX15-483" fmla="*/ 3129532 w 4032980"/>
                <a:gd name="connsiteY15-484" fmla="*/ 3222475 h 3222475"/>
                <a:gd name="connsiteX16-485" fmla="*/ 3129532 w 4032980"/>
                <a:gd name="connsiteY16-486" fmla="*/ 3217712 h 3222475"/>
                <a:gd name="connsiteX17-487" fmla="*/ 3138702 w 4032980"/>
                <a:gd name="connsiteY17-488" fmla="*/ 3217712 h 3222475"/>
                <a:gd name="connsiteX18-489" fmla="*/ 3138702 w 4032980"/>
                <a:gd name="connsiteY18-490" fmla="*/ 3201832 h 3222475"/>
                <a:gd name="connsiteX19-491" fmla="*/ 3138702 w 4032980"/>
                <a:gd name="connsiteY19-492" fmla="*/ 2997797 h 3222475"/>
                <a:gd name="connsiteX20-493" fmla="*/ 3133086 w 4032980"/>
                <a:gd name="connsiteY20-494" fmla="*/ 2997797 h 3222475"/>
                <a:gd name="connsiteX21-495" fmla="*/ 3131082 w 4032980"/>
                <a:gd name="connsiteY21-496" fmla="*/ 2924972 h 3222475"/>
                <a:gd name="connsiteX22-497" fmla="*/ 2902482 w 4032980"/>
                <a:gd name="connsiteY22-498" fmla="*/ 2924972 h 3222475"/>
                <a:gd name="connsiteX23-499" fmla="*/ 2902482 w 4032980"/>
                <a:gd name="connsiteY23-500" fmla="*/ 2670972 h 3222475"/>
                <a:gd name="connsiteX24-501" fmla="*/ 2496082 w 4032980"/>
                <a:gd name="connsiteY24-502" fmla="*/ 2670972 h 3222475"/>
                <a:gd name="connsiteX25-503" fmla="*/ 2496082 w 4032980"/>
                <a:gd name="connsiteY25-504" fmla="*/ 2378872 h 3222475"/>
                <a:gd name="connsiteX26-505" fmla="*/ 2102382 w 4032980"/>
                <a:gd name="connsiteY26-506" fmla="*/ 2378872 h 3222475"/>
                <a:gd name="connsiteX27-507" fmla="*/ 2102382 w 4032980"/>
                <a:gd name="connsiteY27-508" fmla="*/ 2137572 h 3222475"/>
                <a:gd name="connsiteX28-509" fmla="*/ 1708682 w 4032980"/>
                <a:gd name="connsiteY28-510" fmla="*/ 2137572 h 3222475"/>
                <a:gd name="connsiteX29-511" fmla="*/ 1708682 w 4032980"/>
                <a:gd name="connsiteY29-512" fmla="*/ 1870872 h 3222475"/>
                <a:gd name="connsiteX30-513" fmla="*/ 1327682 w 4032980"/>
                <a:gd name="connsiteY30-514" fmla="*/ 1870872 h 3222475"/>
                <a:gd name="connsiteX31-515" fmla="*/ 1327682 w 4032980"/>
                <a:gd name="connsiteY31-516" fmla="*/ 1604172 h 3222475"/>
                <a:gd name="connsiteX32-517" fmla="*/ 87630 w 4032980"/>
                <a:gd name="connsiteY32-518" fmla="*/ 1604172 h 3222475"/>
                <a:gd name="connsiteX33-519" fmla="*/ 0 w 4032980"/>
                <a:gd name="connsiteY33-520" fmla="*/ 1320800 h 3222475"/>
                <a:gd name="connsiteX34-521" fmla="*/ 323850 w 4032980"/>
                <a:gd name="connsiteY34-522" fmla="*/ 1320800 h 3222475"/>
                <a:gd name="connsiteX35-523" fmla="*/ 323850 w 4032980"/>
                <a:gd name="connsiteY35-524" fmla="*/ 1066800 h 3222475"/>
                <a:gd name="connsiteX36-525" fmla="*/ 730250 w 4032980"/>
                <a:gd name="connsiteY36-526" fmla="*/ 1066800 h 3222475"/>
                <a:gd name="connsiteX37-527" fmla="*/ 730250 w 4032980"/>
                <a:gd name="connsiteY37-528" fmla="*/ 774700 h 3222475"/>
                <a:gd name="connsiteX38-529" fmla="*/ 1123950 w 4032980"/>
                <a:gd name="connsiteY38-530" fmla="*/ 774700 h 3222475"/>
                <a:gd name="connsiteX39-531" fmla="*/ 1123950 w 4032980"/>
                <a:gd name="connsiteY39-532" fmla="*/ 533400 h 3222475"/>
                <a:gd name="connsiteX40-533" fmla="*/ 1517650 w 4032980"/>
                <a:gd name="connsiteY40-534" fmla="*/ 533400 h 3222475"/>
                <a:gd name="connsiteX41-535" fmla="*/ 1517650 w 4032980"/>
                <a:gd name="connsiteY41-536" fmla="*/ 266700 h 3222475"/>
                <a:gd name="connsiteX42-537" fmla="*/ 1898650 w 4032980"/>
                <a:gd name="connsiteY42-538" fmla="*/ 266700 h 3222475"/>
                <a:gd name="connsiteX43-539" fmla="*/ 1898650 w 4032980"/>
                <a:gd name="connsiteY43-540" fmla="*/ 0 h 3222475"/>
                <a:gd name="connsiteX0-541" fmla="*/ 1898650 w 4032980"/>
                <a:gd name="connsiteY0-542" fmla="*/ 0 h 3222475"/>
                <a:gd name="connsiteX1-543" fmla="*/ 3305478 w 4032980"/>
                <a:gd name="connsiteY1-544" fmla="*/ 0 h 3222475"/>
                <a:gd name="connsiteX2-545" fmla="*/ 3348002 w 4032980"/>
                <a:gd name="connsiteY2-546" fmla="*/ 80487 h 3222475"/>
                <a:gd name="connsiteX3-547" fmla="*/ 3566612 w 4032980"/>
                <a:gd name="connsiteY3-548" fmla="*/ 938718 h 3222475"/>
                <a:gd name="connsiteX4-549" fmla="*/ 3552038 w 4032980"/>
                <a:gd name="connsiteY4-550" fmla="*/ 1316921 h 3222475"/>
                <a:gd name="connsiteX5-551" fmla="*/ 4018406 w 4032980"/>
                <a:gd name="connsiteY5-552" fmla="*/ 1927866 h 3222475"/>
                <a:gd name="connsiteX6-553" fmla="*/ 3960110 w 4032980"/>
                <a:gd name="connsiteY6-554" fmla="*/ 2102421 h 3222475"/>
                <a:gd name="connsiteX7-555" fmla="*/ 3697778 w 4032980"/>
                <a:gd name="connsiteY7-556" fmla="*/ 2204245 h 3222475"/>
                <a:gd name="connsiteX8-557" fmla="*/ 3697778 w 4032980"/>
                <a:gd name="connsiteY8-558" fmla="*/ 2378801 h 3222475"/>
                <a:gd name="connsiteX9-559" fmla="*/ 3683204 w 4032980"/>
                <a:gd name="connsiteY9-560" fmla="*/ 2596995 h 3222475"/>
                <a:gd name="connsiteX10-561" fmla="*/ 3595760 w 4032980"/>
                <a:gd name="connsiteY10-562" fmla="*/ 2655180 h 3222475"/>
                <a:gd name="connsiteX11-563" fmla="*/ 3610334 w 4032980"/>
                <a:gd name="connsiteY11-564" fmla="*/ 2844282 h 3222475"/>
                <a:gd name="connsiteX12-565" fmla="*/ 3522890 w 4032980"/>
                <a:gd name="connsiteY12-566" fmla="*/ 3077023 h 3222475"/>
                <a:gd name="connsiteX13-567" fmla="*/ 3559325 w 4032980"/>
                <a:gd name="connsiteY13-568" fmla="*/ 3189757 h 3222475"/>
                <a:gd name="connsiteX14-569" fmla="*/ 3563534 w 4032980"/>
                <a:gd name="connsiteY14-570" fmla="*/ 3222475 h 3222475"/>
                <a:gd name="connsiteX15-571" fmla="*/ 3129532 w 4032980"/>
                <a:gd name="connsiteY15-572" fmla="*/ 3222475 h 3222475"/>
                <a:gd name="connsiteX16-573" fmla="*/ 3129532 w 4032980"/>
                <a:gd name="connsiteY16-574" fmla="*/ 3217712 h 3222475"/>
                <a:gd name="connsiteX17-575" fmla="*/ 3138702 w 4032980"/>
                <a:gd name="connsiteY17-576" fmla="*/ 3217712 h 3222475"/>
                <a:gd name="connsiteX18-577" fmla="*/ 3138702 w 4032980"/>
                <a:gd name="connsiteY18-578" fmla="*/ 3201832 h 3222475"/>
                <a:gd name="connsiteX19-579" fmla="*/ 3138702 w 4032980"/>
                <a:gd name="connsiteY19-580" fmla="*/ 2997797 h 3222475"/>
                <a:gd name="connsiteX20-581" fmla="*/ 3133086 w 4032980"/>
                <a:gd name="connsiteY20-582" fmla="*/ 2997797 h 3222475"/>
                <a:gd name="connsiteX21-583" fmla="*/ 3131082 w 4032980"/>
                <a:gd name="connsiteY21-584" fmla="*/ 2924972 h 3222475"/>
                <a:gd name="connsiteX22-585" fmla="*/ 2902482 w 4032980"/>
                <a:gd name="connsiteY22-586" fmla="*/ 2924972 h 3222475"/>
                <a:gd name="connsiteX23-587" fmla="*/ 2902482 w 4032980"/>
                <a:gd name="connsiteY23-588" fmla="*/ 2670972 h 3222475"/>
                <a:gd name="connsiteX24-589" fmla="*/ 2496082 w 4032980"/>
                <a:gd name="connsiteY24-590" fmla="*/ 2670972 h 3222475"/>
                <a:gd name="connsiteX25-591" fmla="*/ 2496082 w 4032980"/>
                <a:gd name="connsiteY25-592" fmla="*/ 2378872 h 3222475"/>
                <a:gd name="connsiteX26-593" fmla="*/ 2102382 w 4032980"/>
                <a:gd name="connsiteY26-594" fmla="*/ 2378872 h 3222475"/>
                <a:gd name="connsiteX27-595" fmla="*/ 2102382 w 4032980"/>
                <a:gd name="connsiteY27-596" fmla="*/ 2137572 h 3222475"/>
                <a:gd name="connsiteX28-597" fmla="*/ 1708682 w 4032980"/>
                <a:gd name="connsiteY28-598" fmla="*/ 2137572 h 3222475"/>
                <a:gd name="connsiteX29-599" fmla="*/ 1708682 w 4032980"/>
                <a:gd name="connsiteY29-600" fmla="*/ 1870872 h 3222475"/>
                <a:gd name="connsiteX30-601" fmla="*/ 1327682 w 4032980"/>
                <a:gd name="connsiteY30-602" fmla="*/ 1870872 h 3222475"/>
                <a:gd name="connsiteX31-603" fmla="*/ 1327682 w 4032980"/>
                <a:gd name="connsiteY31-604" fmla="*/ 1604172 h 3222475"/>
                <a:gd name="connsiteX32-605" fmla="*/ 5080 w 4032980"/>
                <a:gd name="connsiteY32-606" fmla="*/ 1604172 h 3222475"/>
                <a:gd name="connsiteX33-607" fmla="*/ 0 w 4032980"/>
                <a:gd name="connsiteY33-608" fmla="*/ 1320800 h 3222475"/>
                <a:gd name="connsiteX34-609" fmla="*/ 323850 w 4032980"/>
                <a:gd name="connsiteY34-610" fmla="*/ 1320800 h 3222475"/>
                <a:gd name="connsiteX35-611" fmla="*/ 323850 w 4032980"/>
                <a:gd name="connsiteY35-612" fmla="*/ 1066800 h 3222475"/>
                <a:gd name="connsiteX36-613" fmla="*/ 730250 w 4032980"/>
                <a:gd name="connsiteY36-614" fmla="*/ 1066800 h 3222475"/>
                <a:gd name="connsiteX37-615" fmla="*/ 730250 w 4032980"/>
                <a:gd name="connsiteY37-616" fmla="*/ 774700 h 3222475"/>
                <a:gd name="connsiteX38-617" fmla="*/ 1123950 w 4032980"/>
                <a:gd name="connsiteY38-618" fmla="*/ 774700 h 3222475"/>
                <a:gd name="connsiteX39-619" fmla="*/ 1123950 w 4032980"/>
                <a:gd name="connsiteY39-620" fmla="*/ 533400 h 3222475"/>
                <a:gd name="connsiteX40-621" fmla="*/ 1517650 w 4032980"/>
                <a:gd name="connsiteY40-622" fmla="*/ 533400 h 3222475"/>
                <a:gd name="connsiteX41-623" fmla="*/ 1517650 w 4032980"/>
                <a:gd name="connsiteY41-624" fmla="*/ 266700 h 3222475"/>
                <a:gd name="connsiteX42-625" fmla="*/ 1898650 w 4032980"/>
                <a:gd name="connsiteY42-626" fmla="*/ 266700 h 3222475"/>
                <a:gd name="connsiteX43-627" fmla="*/ 1898650 w 4032980"/>
                <a:gd name="connsiteY43-628" fmla="*/ 0 h 32224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  <a:cxn ang="0">
                  <a:pos x="connsiteX32-65" y="connsiteY32-66"/>
                </a:cxn>
                <a:cxn ang="0">
                  <a:pos x="connsiteX33-67" y="connsiteY33-68"/>
                </a:cxn>
                <a:cxn ang="0">
                  <a:pos x="connsiteX34-69" y="connsiteY34-70"/>
                </a:cxn>
                <a:cxn ang="0">
                  <a:pos x="connsiteX35-71" y="connsiteY35-72"/>
                </a:cxn>
                <a:cxn ang="0">
                  <a:pos x="connsiteX36-73" y="connsiteY36-74"/>
                </a:cxn>
                <a:cxn ang="0">
                  <a:pos x="connsiteX37-75" y="connsiteY37-76"/>
                </a:cxn>
                <a:cxn ang="0">
                  <a:pos x="connsiteX38-77" y="connsiteY38-78"/>
                </a:cxn>
                <a:cxn ang="0">
                  <a:pos x="connsiteX39-79" y="connsiteY39-80"/>
                </a:cxn>
                <a:cxn ang="0">
                  <a:pos x="connsiteX40-81" y="connsiteY40-82"/>
                </a:cxn>
                <a:cxn ang="0">
                  <a:pos x="connsiteX41-83" y="connsiteY41-84"/>
                </a:cxn>
                <a:cxn ang="0">
                  <a:pos x="connsiteX42-85" y="connsiteY42-86"/>
                </a:cxn>
                <a:cxn ang="0">
                  <a:pos x="connsiteX43-87" y="connsiteY43-88"/>
                </a:cxn>
              </a:cxnLst>
              <a:rect l="l" t="t" r="r" b="b"/>
              <a:pathLst>
                <a:path w="4032980" h="3222475">
                  <a:moveTo>
                    <a:pt x="1898650" y="0"/>
                  </a:moveTo>
                  <a:lnTo>
                    <a:pt x="3305478" y="0"/>
                  </a:lnTo>
                  <a:lnTo>
                    <a:pt x="3348002" y="80487"/>
                  </a:lnTo>
                  <a:cubicBezTo>
                    <a:pt x="3348002" y="80487"/>
                    <a:pt x="3581186" y="647792"/>
                    <a:pt x="3566612" y="938718"/>
                  </a:cubicBezTo>
                  <a:cubicBezTo>
                    <a:pt x="3566612" y="938718"/>
                    <a:pt x="3362576" y="1113273"/>
                    <a:pt x="3552038" y="1316921"/>
                  </a:cubicBezTo>
                  <a:cubicBezTo>
                    <a:pt x="3712352" y="1506023"/>
                    <a:pt x="4018406" y="1927866"/>
                    <a:pt x="4018406" y="1927866"/>
                  </a:cubicBezTo>
                  <a:cubicBezTo>
                    <a:pt x="4018406" y="1927866"/>
                    <a:pt x="4076702" y="2044236"/>
                    <a:pt x="3960110" y="2102421"/>
                  </a:cubicBezTo>
                  <a:cubicBezTo>
                    <a:pt x="3843518" y="2146060"/>
                    <a:pt x="3770648" y="2146060"/>
                    <a:pt x="3697778" y="2204245"/>
                  </a:cubicBezTo>
                  <a:cubicBezTo>
                    <a:pt x="3624908" y="2262430"/>
                    <a:pt x="3610334" y="2306069"/>
                    <a:pt x="3697778" y="2378801"/>
                  </a:cubicBezTo>
                  <a:cubicBezTo>
                    <a:pt x="3770648" y="2451532"/>
                    <a:pt x="3741500" y="2567903"/>
                    <a:pt x="3683204" y="2596995"/>
                  </a:cubicBezTo>
                  <a:cubicBezTo>
                    <a:pt x="3624908" y="2640634"/>
                    <a:pt x="3595760" y="2655180"/>
                    <a:pt x="3595760" y="2655180"/>
                  </a:cubicBezTo>
                  <a:cubicBezTo>
                    <a:pt x="3595760" y="2655180"/>
                    <a:pt x="3726926" y="2742458"/>
                    <a:pt x="3610334" y="2844282"/>
                  </a:cubicBezTo>
                  <a:cubicBezTo>
                    <a:pt x="3493742" y="2946106"/>
                    <a:pt x="3508316" y="3004291"/>
                    <a:pt x="3522890" y="3077023"/>
                  </a:cubicBezTo>
                  <a:cubicBezTo>
                    <a:pt x="3530177" y="3106116"/>
                    <a:pt x="3548395" y="3146118"/>
                    <a:pt x="3559325" y="3189757"/>
                  </a:cubicBezTo>
                  <a:lnTo>
                    <a:pt x="3563534" y="3222475"/>
                  </a:lnTo>
                  <a:lnTo>
                    <a:pt x="3129532" y="3222475"/>
                  </a:lnTo>
                  <a:lnTo>
                    <a:pt x="3129532" y="3217712"/>
                  </a:lnTo>
                  <a:lnTo>
                    <a:pt x="3138702" y="3217712"/>
                  </a:lnTo>
                  <a:lnTo>
                    <a:pt x="3138702" y="3201832"/>
                  </a:lnTo>
                  <a:lnTo>
                    <a:pt x="3138702" y="2997797"/>
                  </a:lnTo>
                  <a:lnTo>
                    <a:pt x="3133086" y="2997797"/>
                  </a:lnTo>
                  <a:lnTo>
                    <a:pt x="3131082" y="2924972"/>
                  </a:lnTo>
                  <a:lnTo>
                    <a:pt x="2902482" y="2924972"/>
                  </a:lnTo>
                  <a:lnTo>
                    <a:pt x="2902482" y="2670972"/>
                  </a:lnTo>
                  <a:lnTo>
                    <a:pt x="2496082" y="2670972"/>
                  </a:lnTo>
                  <a:lnTo>
                    <a:pt x="2496082" y="2378872"/>
                  </a:lnTo>
                  <a:lnTo>
                    <a:pt x="2102382" y="2378872"/>
                  </a:lnTo>
                  <a:lnTo>
                    <a:pt x="2102382" y="2137572"/>
                  </a:lnTo>
                  <a:lnTo>
                    <a:pt x="1708682" y="2137572"/>
                  </a:lnTo>
                  <a:lnTo>
                    <a:pt x="1708682" y="1870872"/>
                  </a:lnTo>
                  <a:lnTo>
                    <a:pt x="1327682" y="1870872"/>
                  </a:lnTo>
                  <a:lnTo>
                    <a:pt x="1327682" y="1604172"/>
                  </a:lnTo>
                  <a:lnTo>
                    <a:pt x="5080" y="1604172"/>
                  </a:lnTo>
                  <a:cubicBezTo>
                    <a:pt x="3387" y="1509715"/>
                    <a:pt x="1693" y="1415257"/>
                    <a:pt x="0" y="1320800"/>
                  </a:cubicBezTo>
                  <a:lnTo>
                    <a:pt x="323850" y="1320800"/>
                  </a:lnTo>
                  <a:lnTo>
                    <a:pt x="323850" y="1066800"/>
                  </a:lnTo>
                  <a:lnTo>
                    <a:pt x="730250" y="1066800"/>
                  </a:lnTo>
                  <a:lnTo>
                    <a:pt x="730250" y="774700"/>
                  </a:lnTo>
                  <a:lnTo>
                    <a:pt x="1123950" y="774700"/>
                  </a:lnTo>
                  <a:lnTo>
                    <a:pt x="1123950" y="533400"/>
                  </a:lnTo>
                  <a:lnTo>
                    <a:pt x="1517650" y="533400"/>
                  </a:lnTo>
                  <a:lnTo>
                    <a:pt x="1517650" y="266700"/>
                  </a:lnTo>
                  <a:lnTo>
                    <a:pt x="1898650" y="266700"/>
                  </a:lnTo>
                  <a:lnTo>
                    <a:pt x="18986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任意多边形 8">
              <a:extLst>
                <a:ext uri="{FF2B5EF4-FFF2-40B4-BE49-F238E27FC236}">
                  <a16:creationId xmlns:a16="http://schemas.microsoft.com/office/drawing/2014/main" id="{14658382-32E5-4C46-8A47-F56DF972AC81}"/>
                </a:ext>
              </a:extLst>
            </p:cNvPr>
            <p:cNvSpPr/>
            <p:nvPr/>
          </p:nvSpPr>
          <p:spPr bwMode="auto">
            <a:xfrm>
              <a:off x="5000184" y="2760657"/>
              <a:ext cx="3628517" cy="3213107"/>
            </a:xfrm>
            <a:custGeom>
              <a:avLst/>
              <a:gdLst>
                <a:gd name="connsiteX0" fmla="*/ 3243329 w 3628517"/>
                <a:gd name="connsiteY0" fmla="*/ 1877104 h 3213107"/>
                <a:gd name="connsiteX1" fmla="*/ 3236158 w 3628517"/>
                <a:gd name="connsiteY1" fmla="*/ 1877299 h 3213107"/>
                <a:gd name="connsiteX2" fmla="*/ 3240021 w 3628517"/>
                <a:gd name="connsiteY2" fmla="*/ 1877121 h 3213107"/>
                <a:gd name="connsiteX3" fmla="*/ 3340104 w 3628517"/>
                <a:gd name="connsiteY3" fmla="*/ 1876609 h 3213107"/>
                <a:gd name="connsiteX4" fmla="*/ 3628054 w 3628517"/>
                <a:gd name="connsiteY4" fmla="*/ 1885303 h 3213107"/>
                <a:gd name="connsiteX5" fmla="*/ 3628517 w 3628517"/>
                <a:gd name="connsiteY5" fmla="*/ 1885326 h 3213107"/>
                <a:gd name="connsiteX6" fmla="*/ 3628517 w 3628517"/>
                <a:gd name="connsiteY6" fmla="*/ 1885637 h 3213107"/>
                <a:gd name="connsiteX7" fmla="*/ 3621684 w 3628517"/>
                <a:gd name="connsiteY7" fmla="*/ 1885304 h 3213107"/>
                <a:gd name="connsiteX8" fmla="*/ 3489621 w 3628517"/>
                <a:gd name="connsiteY8" fmla="*/ 1879998 h 3213107"/>
                <a:gd name="connsiteX9" fmla="*/ 3334912 w 3628517"/>
                <a:gd name="connsiteY9" fmla="*/ 1876636 h 3213107"/>
                <a:gd name="connsiteX10" fmla="*/ 0 w 3628517"/>
                <a:gd name="connsiteY10" fmla="*/ 0 h 3213107"/>
                <a:gd name="connsiteX11" fmla="*/ 1817497 w 3628517"/>
                <a:gd name="connsiteY11" fmla="*/ 0 h 3213107"/>
                <a:gd name="connsiteX12" fmla="*/ 1817497 w 3628517"/>
                <a:gd name="connsiteY12" fmla="*/ 266700 h 3213107"/>
                <a:gd name="connsiteX13" fmla="*/ 2198497 w 3628517"/>
                <a:gd name="connsiteY13" fmla="*/ 266700 h 3213107"/>
                <a:gd name="connsiteX14" fmla="*/ 2198497 w 3628517"/>
                <a:gd name="connsiteY14" fmla="*/ 533400 h 3213107"/>
                <a:gd name="connsiteX15" fmla="*/ 2592197 w 3628517"/>
                <a:gd name="connsiteY15" fmla="*/ 533400 h 3213107"/>
                <a:gd name="connsiteX16" fmla="*/ 2592197 w 3628517"/>
                <a:gd name="connsiteY16" fmla="*/ 774700 h 3213107"/>
                <a:gd name="connsiteX17" fmla="*/ 2985897 w 3628517"/>
                <a:gd name="connsiteY17" fmla="*/ 774700 h 3213107"/>
                <a:gd name="connsiteX18" fmla="*/ 2985897 w 3628517"/>
                <a:gd name="connsiteY18" fmla="*/ 1066800 h 3213107"/>
                <a:gd name="connsiteX19" fmla="*/ 3392297 w 3628517"/>
                <a:gd name="connsiteY19" fmla="*/ 1066800 h 3213107"/>
                <a:gd name="connsiteX20" fmla="*/ 3392297 w 3628517"/>
                <a:gd name="connsiteY20" fmla="*/ 1320800 h 3213107"/>
                <a:gd name="connsiteX21" fmla="*/ 3620897 w 3628517"/>
                <a:gd name="connsiteY21" fmla="*/ 1320800 h 3213107"/>
                <a:gd name="connsiteX22" fmla="*/ 3622901 w 3628517"/>
                <a:gd name="connsiteY22" fmla="*/ 1393625 h 3213107"/>
                <a:gd name="connsiteX23" fmla="*/ 3628517 w 3628517"/>
                <a:gd name="connsiteY23" fmla="*/ 1393625 h 3213107"/>
                <a:gd name="connsiteX24" fmla="*/ 3628517 w 3628517"/>
                <a:gd name="connsiteY24" fmla="*/ 1597660 h 3213107"/>
                <a:gd name="connsiteX25" fmla="*/ 3628517 w 3628517"/>
                <a:gd name="connsiteY25" fmla="*/ 1613540 h 3213107"/>
                <a:gd name="connsiteX26" fmla="*/ 2105239 w 3628517"/>
                <a:gd name="connsiteY26" fmla="*/ 1613540 h 3213107"/>
                <a:gd name="connsiteX27" fmla="*/ 2105239 w 3628517"/>
                <a:gd name="connsiteY27" fmla="*/ 1880240 h 3213107"/>
                <a:gd name="connsiteX28" fmla="*/ 1724239 w 3628517"/>
                <a:gd name="connsiteY28" fmla="*/ 1880240 h 3213107"/>
                <a:gd name="connsiteX29" fmla="*/ 1724239 w 3628517"/>
                <a:gd name="connsiteY29" fmla="*/ 2146940 h 3213107"/>
                <a:gd name="connsiteX30" fmla="*/ 1330539 w 3628517"/>
                <a:gd name="connsiteY30" fmla="*/ 2146940 h 3213107"/>
                <a:gd name="connsiteX31" fmla="*/ 1330539 w 3628517"/>
                <a:gd name="connsiteY31" fmla="*/ 2388240 h 3213107"/>
                <a:gd name="connsiteX32" fmla="*/ 936839 w 3628517"/>
                <a:gd name="connsiteY32" fmla="*/ 2388240 h 3213107"/>
                <a:gd name="connsiteX33" fmla="*/ 936839 w 3628517"/>
                <a:gd name="connsiteY33" fmla="*/ 2680340 h 3213107"/>
                <a:gd name="connsiteX34" fmla="*/ 530439 w 3628517"/>
                <a:gd name="connsiteY34" fmla="*/ 2680340 h 3213107"/>
                <a:gd name="connsiteX35" fmla="*/ 530439 w 3628517"/>
                <a:gd name="connsiteY35" fmla="*/ 2934340 h 3213107"/>
                <a:gd name="connsiteX36" fmla="*/ 301839 w 3628517"/>
                <a:gd name="connsiteY36" fmla="*/ 2934340 h 3213107"/>
                <a:gd name="connsiteX37" fmla="*/ 116419 w 3628517"/>
                <a:gd name="connsiteY37" fmla="*/ 3211200 h 3213107"/>
                <a:gd name="connsiteX38" fmla="*/ 85605 w 3628517"/>
                <a:gd name="connsiteY38" fmla="*/ 3213106 h 3213107"/>
                <a:gd name="connsiteX39" fmla="*/ 114581 w 3628517"/>
                <a:gd name="connsiteY39" fmla="*/ 3213106 h 3213107"/>
                <a:gd name="connsiteX40" fmla="*/ 3090600 w 3628517"/>
                <a:gd name="connsiteY40" fmla="*/ 3213106 h 3213107"/>
                <a:gd name="connsiteX41" fmla="*/ 3307430 w 3628517"/>
                <a:gd name="connsiteY41" fmla="*/ 3213106 h 3213107"/>
                <a:gd name="connsiteX42" fmla="*/ 3307432 w 3628517"/>
                <a:gd name="connsiteY42" fmla="*/ 3213107 h 3213107"/>
                <a:gd name="connsiteX43" fmla="*/ 57429 w 3628517"/>
                <a:gd name="connsiteY43" fmla="*/ 3213107 h 3213107"/>
                <a:gd name="connsiteX44" fmla="*/ 742407 w 3628517"/>
                <a:gd name="connsiteY44" fmla="*/ 1845756 h 3213107"/>
                <a:gd name="connsiteX45" fmla="*/ 800703 w 3628517"/>
                <a:gd name="connsiteY45" fmla="*/ 1307543 h 3213107"/>
                <a:gd name="connsiteX46" fmla="*/ 596667 w 3628517"/>
                <a:gd name="connsiteY46" fmla="*/ 871154 h 3213107"/>
                <a:gd name="connsiteX47" fmla="*/ 33177 w 3628517"/>
                <a:gd name="connsiteY47" fmla="*/ 62130 h 321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628517" h="3213107">
                  <a:moveTo>
                    <a:pt x="3243329" y="1877104"/>
                  </a:moveTo>
                  <a:lnTo>
                    <a:pt x="3236158" y="1877299"/>
                  </a:lnTo>
                  <a:lnTo>
                    <a:pt x="3240021" y="1877121"/>
                  </a:lnTo>
                  <a:close/>
                  <a:moveTo>
                    <a:pt x="3340104" y="1876609"/>
                  </a:moveTo>
                  <a:cubicBezTo>
                    <a:pt x="3444285" y="1877462"/>
                    <a:pt x="3555639" y="1881894"/>
                    <a:pt x="3628054" y="1885303"/>
                  </a:cubicBezTo>
                  <a:lnTo>
                    <a:pt x="3628517" y="1885326"/>
                  </a:lnTo>
                  <a:lnTo>
                    <a:pt x="3628517" y="1885637"/>
                  </a:lnTo>
                  <a:lnTo>
                    <a:pt x="3621684" y="1885304"/>
                  </a:lnTo>
                  <a:cubicBezTo>
                    <a:pt x="3585477" y="1883599"/>
                    <a:pt x="3539535" y="1881639"/>
                    <a:pt x="3489621" y="1879998"/>
                  </a:cubicBezTo>
                  <a:lnTo>
                    <a:pt x="3334912" y="1876636"/>
                  </a:lnTo>
                  <a:close/>
                  <a:moveTo>
                    <a:pt x="0" y="0"/>
                  </a:moveTo>
                  <a:lnTo>
                    <a:pt x="1817497" y="0"/>
                  </a:lnTo>
                  <a:lnTo>
                    <a:pt x="1817497" y="266700"/>
                  </a:lnTo>
                  <a:lnTo>
                    <a:pt x="2198497" y="266700"/>
                  </a:lnTo>
                  <a:lnTo>
                    <a:pt x="2198497" y="533400"/>
                  </a:lnTo>
                  <a:lnTo>
                    <a:pt x="2592197" y="533400"/>
                  </a:lnTo>
                  <a:lnTo>
                    <a:pt x="2592197" y="774700"/>
                  </a:lnTo>
                  <a:lnTo>
                    <a:pt x="2985897" y="774700"/>
                  </a:lnTo>
                  <a:lnTo>
                    <a:pt x="2985897" y="1066800"/>
                  </a:lnTo>
                  <a:lnTo>
                    <a:pt x="3392297" y="1066800"/>
                  </a:lnTo>
                  <a:lnTo>
                    <a:pt x="3392297" y="1320800"/>
                  </a:lnTo>
                  <a:lnTo>
                    <a:pt x="3620897" y="1320800"/>
                  </a:lnTo>
                  <a:lnTo>
                    <a:pt x="3622901" y="1393625"/>
                  </a:lnTo>
                  <a:lnTo>
                    <a:pt x="3628517" y="1393625"/>
                  </a:lnTo>
                  <a:lnTo>
                    <a:pt x="3628517" y="1597660"/>
                  </a:lnTo>
                  <a:lnTo>
                    <a:pt x="3628517" y="1613540"/>
                  </a:lnTo>
                  <a:lnTo>
                    <a:pt x="2105239" y="1613540"/>
                  </a:lnTo>
                  <a:lnTo>
                    <a:pt x="2105239" y="1880240"/>
                  </a:lnTo>
                  <a:lnTo>
                    <a:pt x="1724239" y="1880240"/>
                  </a:lnTo>
                  <a:lnTo>
                    <a:pt x="1724239" y="2146940"/>
                  </a:lnTo>
                  <a:lnTo>
                    <a:pt x="1330539" y="2146940"/>
                  </a:lnTo>
                  <a:lnTo>
                    <a:pt x="1330539" y="2388240"/>
                  </a:lnTo>
                  <a:lnTo>
                    <a:pt x="936839" y="2388240"/>
                  </a:lnTo>
                  <a:lnTo>
                    <a:pt x="936839" y="2680340"/>
                  </a:lnTo>
                  <a:lnTo>
                    <a:pt x="530439" y="2680340"/>
                  </a:lnTo>
                  <a:lnTo>
                    <a:pt x="530439" y="2934340"/>
                  </a:lnTo>
                  <a:lnTo>
                    <a:pt x="301839" y="2934340"/>
                  </a:lnTo>
                  <a:lnTo>
                    <a:pt x="116419" y="3211200"/>
                  </a:lnTo>
                  <a:lnTo>
                    <a:pt x="85605" y="3213106"/>
                  </a:lnTo>
                  <a:lnTo>
                    <a:pt x="114581" y="3213106"/>
                  </a:lnTo>
                  <a:cubicBezTo>
                    <a:pt x="262164" y="3213106"/>
                    <a:pt x="838660" y="3213106"/>
                    <a:pt x="3090600" y="3213106"/>
                  </a:cubicBezTo>
                  <a:lnTo>
                    <a:pt x="3307430" y="3213106"/>
                  </a:lnTo>
                  <a:lnTo>
                    <a:pt x="3307432" y="3213107"/>
                  </a:lnTo>
                  <a:cubicBezTo>
                    <a:pt x="57429" y="3213107"/>
                    <a:pt x="57429" y="3213107"/>
                    <a:pt x="57429" y="3213107"/>
                  </a:cubicBezTo>
                  <a:cubicBezTo>
                    <a:pt x="57429" y="3213107"/>
                    <a:pt x="625815" y="2456700"/>
                    <a:pt x="742407" y="1845756"/>
                  </a:cubicBezTo>
                  <a:cubicBezTo>
                    <a:pt x="742407" y="1845756"/>
                    <a:pt x="815277" y="1467552"/>
                    <a:pt x="800703" y="1307543"/>
                  </a:cubicBezTo>
                  <a:cubicBezTo>
                    <a:pt x="771555" y="1162080"/>
                    <a:pt x="786129" y="1132987"/>
                    <a:pt x="596667" y="871154"/>
                  </a:cubicBezTo>
                  <a:cubicBezTo>
                    <a:pt x="418136" y="629322"/>
                    <a:pt x="139180" y="242709"/>
                    <a:pt x="33177" y="621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任意多边形 9">
              <a:extLst>
                <a:ext uri="{FF2B5EF4-FFF2-40B4-BE49-F238E27FC236}">
                  <a16:creationId xmlns:a16="http://schemas.microsoft.com/office/drawing/2014/main" id="{61DC3C5A-92CC-4E3E-89C0-AFDB0013AECB}"/>
                </a:ext>
              </a:extLst>
            </p:cNvPr>
            <p:cNvSpPr/>
            <p:nvPr/>
          </p:nvSpPr>
          <p:spPr bwMode="auto">
            <a:xfrm>
              <a:off x="5075301" y="4355459"/>
              <a:ext cx="3968504" cy="1618616"/>
            </a:xfrm>
            <a:custGeom>
              <a:avLst/>
              <a:gdLst>
                <a:gd name="connsiteX0" fmla="*/ 2019634 w 3987412"/>
                <a:gd name="connsiteY0" fmla="*/ 0 h 1599566"/>
                <a:gd name="connsiteX1" fmla="*/ 3984907 w 3987412"/>
                <a:gd name="connsiteY1" fmla="*/ 0 h 1599566"/>
                <a:gd name="connsiteX2" fmla="*/ 3987412 w 3987412"/>
                <a:gd name="connsiteY2" fmla="*/ 19475 h 1599566"/>
                <a:gd name="connsiteX3" fmla="*/ 3984805 w 3987412"/>
                <a:gd name="connsiteY3" fmla="*/ 30480 h 1599566"/>
                <a:gd name="connsiteX4" fmla="*/ 2049010 w 3987412"/>
                <a:gd name="connsiteY4" fmla="*/ 30480 h 1599566"/>
                <a:gd name="connsiteX5" fmla="*/ 2049010 w 3987412"/>
                <a:gd name="connsiteY5" fmla="*/ 297180 h 1599566"/>
                <a:gd name="connsiteX6" fmla="*/ 1668010 w 3987412"/>
                <a:gd name="connsiteY6" fmla="*/ 297180 h 1599566"/>
                <a:gd name="connsiteX7" fmla="*/ 1668010 w 3987412"/>
                <a:gd name="connsiteY7" fmla="*/ 563880 h 1599566"/>
                <a:gd name="connsiteX8" fmla="*/ 1274310 w 3987412"/>
                <a:gd name="connsiteY8" fmla="*/ 563880 h 1599566"/>
                <a:gd name="connsiteX9" fmla="*/ 1274310 w 3987412"/>
                <a:gd name="connsiteY9" fmla="*/ 805180 h 1599566"/>
                <a:gd name="connsiteX10" fmla="*/ 880610 w 3987412"/>
                <a:gd name="connsiteY10" fmla="*/ 805180 h 1599566"/>
                <a:gd name="connsiteX11" fmla="*/ 880610 w 3987412"/>
                <a:gd name="connsiteY11" fmla="*/ 1097280 h 1599566"/>
                <a:gd name="connsiteX12" fmla="*/ 474210 w 3987412"/>
                <a:gd name="connsiteY12" fmla="*/ 1097280 h 1599566"/>
                <a:gd name="connsiteX13" fmla="*/ 474210 w 3987412"/>
                <a:gd name="connsiteY13" fmla="*/ 1351280 h 1599566"/>
                <a:gd name="connsiteX14" fmla="*/ 245610 w 3987412"/>
                <a:gd name="connsiteY14" fmla="*/ 1351280 h 1599566"/>
                <a:gd name="connsiteX15" fmla="*/ 79327 w 3987412"/>
                <a:gd name="connsiteY15" fmla="*/ 1599566 h 1599566"/>
                <a:gd name="connsiteX16" fmla="*/ 28976 w 3987412"/>
                <a:gd name="connsiteY16" fmla="*/ 1599566 h 1599566"/>
                <a:gd name="connsiteX17" fmla="*/ 0 w 3987412"/>
                <a:gd name="connsiteY17" fmla="*/ 1599566 h 1599566"/>
                <a:gd name="connsiteX18" fmla="*/ 30814 w 3987412"/>
                <a:gd name="connsiteY18" fmla="*/ 1597660 h 1599566"/>
                <a:gd name="connsiteX19" fmla="*/ 216234 w 3987412"/>
                <a:gd name="connsiteY19" fmla="*/ 1320800 h 1599566"/>
                <a:gd name="connsiteX20" fmla="*/ 444834 w 3987412"/>
                <a:gd name="connsiteY20" fmla="*/ 1320800 h 1599566"/>
                <a:gd name="connsiteX21" fmla="*/ 444834 w 3987412"/>
                <a:gd name="connsiteY21" fmla="*/ 1066800 h 1599566"/>
                <a:gd name="connsiteX22" fmla="*/ 851234 w 3987412"/>
                <a:gd name="connsiteY22" fmla="*/ 1066800 h 1599566"/>
                <a:gd name="connsiteX23" fmla="*/ 851234 w 3987412"/>
                <a:gd name="connsiteY23" fmla="*/ 774700 h 1599566"/>
                <a:gd name="connsiteX24" fmla="*/ 1244934 w 3987412"/>
                <a:gd name="connsiteY24" fmla="*/ 774700 h 1599566"/>
                <a:gd name="connsiteX25" fmla="*/ 1244934 w 3987412"/>
                <a:gd name="connsiteY25" fmla="*/ 533400 h 1599566"/>
                <a:gd name="connsiteX26" fmla="*/ 1638634 w 3987412"/>
                <a:gd name="connsiteY26" fmla="*/ 533400 h 1599566"/>
                <a:gd name="connsiteX27" fmla="*/ 1638634 w 3987412"/>
                <a:gd name="connsiteY27" fmla="*/ 266700 h 1599566"/>
                <a:gd name="connsiteX28" fmla="*/ 2019634 w 3987412"/>
                <a:gd name="connsiteY28" fmla="*/ 266700 h 1599566"/>
                <a:gd name="connsiteX0-1" fmla="*/ 1990658 w 3958436"/>
                <a:gd name="connsiteY0-2" fmla="*/ 0 h 1599566"/>
                <a:gd name="connsiteX1-3" fmla="*/ 3955931 w 3958436"/>
                <a:gd name="connsiteY1-4" fmla="*/ 0 h 1599566"/>
                <a:gd name="connsiteX2-5" fmla="*/ 3958436 w 3958436"/>
                <a:gd name="connsiteY2-6" fmla="*/ 19475 h 1599566"/>
                <a:gd name="connsiteX3-7" fmla="*/ 3955829 w 3958436"/>
                <a:gd name="connsiteY3-8" fmla="*/ 30480 h 1599566"/>
                <a:gd name="connsiteX4-9" fmla="*/ 2020034 w 3958436"/>
                <a:gd name="connsiteY4-10" fmla="*/ 30480 h 1599566"/>
                <a:gd name="connsiteX5-11" fmla="*/ 2020034 w 3958436"/>
                <a:gd name="connsiteY5-12" fmla="*/ 297180 h 1599566"/>
                <a:gd name="connsiteX6-13" fmla="*/ 1639034 w 3958436"/>
                <a:gd name="connsiteY6-14" fmla="*/ 297180 h 1599566"/>
                <a:gd name="connsiteX7-15" fmla="*/ 1639034 w 3958436"/>
                <a:gd name="connsiteY7-16" fmla="*/ 563880 h 1599566"/>
                <a:gd name="connsiteX8-17" fmla="*/ 1245334 w 3958436"/>
                <a:gd name="connsiteY8-18" fmla="*/ 563880 h 1599566"/>
                <a:gd name="connsiteX9-19" fmla="*/ 1245334 w 3958436"/>
                <a:gd name="connsiteY9-20" fmla="*/ 805180 h 1599566"/>
                <a:gd name="connsiteX10-21" fmla="*/ 851634 w 3958436"/>
                <a:gd name="connsiteY10-22" fmla="*/ 805180 h 1599566"/>
                <a:gd name="connsiteX11-23" fmla="*/ 851634 w 3958436"/>
                <a:gd name="connsiteY11-24" fmla="*/ 1097280 h 1599566"/>
                <a:gd name="connsiteX12-25" fmla="*/ 445234 w 3958436"/>
                <a:gd name="connsiteY12-26" fmla="*/ 1097280 h 1599566"/>
                <a:gd name="connsiteX13-27" fmla="*/ 445234 w 3958436"/>
                <a:gd name="connsiteY13-28" fmla="*/ 1351280 h 1599566"/>
                <a:gd name="connsiteX14-29" fmla="*/ 216634 w 3958436"/>
                <a:gd name="connsiteY14-30" fmla="*/ 1351280 h 1599566"/>
                <a:gd name="connsiteX15-31" fmla="*/ 50351 w 3958436"/>
                <a:gd name="connsiteY15-32" fmla="*/ 1599566 h 1599566"/>
                <a:gd name="connsiteX16-33" fmla="*/ 0 w 3958436"/>
                <a:gd name="connsiteY16-34" fmla="*/ 1599566 h 1599566"/>
                <a:gd name="connsiteX17-35" fmla="*/ 1838 w 3958436"/>
                <a:gd name="connsiteY17-36" fmla="*/ 1597660 h 1599566"/>
                <a:gd name="connsiteX18-37" fmla="*/ 187258 w 3958436"/>
                <a:gd name="connsiteY18-38" fmla="*/ 1320800 h 1599566"/>
                <a:gd name="connsiteX19-39" fmla="*/ 415858 w 3958436"/>
                <a:gd name="connsiteY19-40" fmla="*/ 1320800 h 1599566"/>
                <a:gd name="connsiteX20-41" fmla="*/ 415858 w 3958436"/>
                <a:gd name="connsiteY20-42" fmla="*/ 1066800 h 1599566"/>
                <a:gd name="connsiteX21-43" fmla="*/ 822258 w 3958436"/>
                <a:gd name="connsiteY21-44" fmla="*/ 1066800 h 1599566"/>
                <a:gd name="connsiteX22-45" fmla="*/ 822258 w 3958436"/>
                <a:gd name="connsiteY22-46" fmla="*/ 774700 h 1599566"/>
                <a:gd name="connsiteX23-47" fmla="*/ 1215958 w 3958436"/>
                <a:gd name="connsiteY23-48" fmla="*/ 774700 h 1599566"/>
                <a:gd name="connsiteX24-49" fmla="*/ 1215958 w 3958436"/>
                <a:gd name="connsiteY24-50" fmla="*/ 533400 h 1599566"/>
                <a:gd name="connsiteX25-51" fmla="*/ 1609658 w 3958436"/>
                <a:gd name="connsiteY25-52" fmla="*/ 533400 h 1599566"/>
                <a:gd name="connsiteX26-53" fmla="*/ 1609658 w 3958436"/>
                <a:gd name="connsiteY26-54" fmla="*/ 266700 h 1599566"/>
                <a:gd name="connsiteX27-55" fmla="*/ 1990658 w 3958436"/>
                <a:gd name="connsiteY27-56" fmla="*/ 266700 h 1599566"/>
                <a:gd name="connsiteX28-57" fmla="*/ 1990658 w 3958436"/>
                <a:gd name="connsiteY28-58" fmla="*/ 0 h 1599566"/>
                <a:gd name="connsiteX0-59" fmla="*/ 2000726 w 3968504"/>
                <a:gd name="connsiteY0-60" fmla="*/ 0 h 1616710"/>
                <a:gd name="connsiteX1-61" fmla="*/ 3965999 w 3968504"/>
                <a:gd name="connsiteY1-62" fmla="*/ 0 h 1616710"/>
                <a:gd name="connsiteX2-63" fmla="*/ 3968504 w 3968504"/>
                <a:gd name="connsiteY2-64" fmla="*/ 19475 h 1616710"/>
                <a:gd name="connsiteX3-65" fmla="*/ 3965897 w 3968504"/>
                <a:gd name="connsiteY3-66" fmla="*/ 30480 h 1616710"/>
                <a:gd name="connsiteX4-67" fmla="*/ 2030102 w 3968504"/>
                <a:gd name="connsiteY4-68" fmla="*/ 30480 h 1616710"/>
                <a:gd name="connsiteX5-69" fmla="*/ 2030102 w 3968504"/>
                <a:gd name="connsiteY5-70" fmla="*/ 297180 h 1616710"/>
                <a:gd name="connsiteX6-71" fmla="*/ 1649102 w 3968504"/>
                <a:gd name="connsiteY6-72" fmla="*/ 297180 h 1616710"/>
                <a:gd name="connsiteX7-73" fmla="*/ 1649102 w 3968504"/>
                <a:gd name="connsiteY7-74" fmla="*/ 563880 h 1616710"/>
                <a:gd name="connsiteX8-75" fmla="*/ 1255402 w 3968504"/>
                <a:gd name="connsiteY8-76" fmla="*/ 563880 h 1616710"/>
                <a:gd name="connsiteX9-77" fmla="*/ 1255402 w 3968504"/>
                <a:gd name="connsiteY9-78" fmla="*/ 805180 h 1616710"/>
                <a:gd name="connsiteX10-79" fmla="*/ 861702 w 3968504"/>
                <a:gd name="connsiteY10-80" fmla="*/ 805180 h 1616710"/>
                <a:gd name="connsiteX11-81" fmla="*/ 861702 w 3968504"/>
                <a:gd name="connsiteY11-82" fmla="*/ 1097280 h 1616710"/>
                <a:gd name="connsiteX12-83" fmla="*/ 455302 w 3968504"/>
                <a:gd name="connsiteY12-84" fmla="*/ 1097280 h 1616710"/>
                <a:gd name="connsiteX13-85" fmla="*/ 455302 w 3968504"/>
                <a:gd name="connsiteY13-86" fmla="*/ 1351280 h 1616710"/>
                <a:gd name="connsiteX14-87" fmla="*/ 226702 w 3968504"/>
                <a:gd name="connsiteY14-88" fmla="*/ 1351280 h 1616710"/>
                <a:gd name="connsiteX15-89" fmla="*/ 60419 w 3968504"/>
                <a:gd name="connsiteY15-90" fmla="*/ 1599566 h 1616710"/>
                <a:gd name="connsiteX16-91" fmla="*/ 10068 w 3968504"/>
                <a:gd name="connsiteY16-92" fmla="*/ 1599566 h 1616710"/>
                <a:gd name="connsiteX17-93" fmla="*/ 0 w 3968504"/>
                <a:gd name="connsiteY17-94" fmla="*/ 1616710 h 1616710"/>
                <a:gd name="connsiteX18-95" fmla="*/ 197326 w 3968504"/>
                <a:gd name="connsiteY18-96" fmla="*/ 1320800 h 1616710"/>
                <a:gd name="connsiteX19-97" fmla="*/ 425926 w 3968504"/>
                <a:gd name="connsiteY19-98" fmla="*/ 1320800 h 1616710"/>
                <a:gd name="connsiteX20-99" fmla="*/ 425926 w 3968504"/>
                <a:gd name="connsiteY20-100" fmla="*/ 1066800 h 1616710"/>
                <a:gd name="connsiteX21-101" fmla="*/ 832326 w 3968504"/>
                <a:gd name="connsiteY21-102" fmla="*/ 1066800 h 1616710"/>
                <a:gd name="connsiteX22-103" fmla="*/ 832326 w 3968504"/>
                <a:gd name="connsiteY22-104" fmla="*/ 774700 h 1616710"/>
                <a:gd name="connsiteX23-105" fmla="*/ 1226026 w 3968504"/>
                <a:gd name="connsiteY23-106" fmla="*/ 774700 h 1616710"/>
                <a:gd name="connsiteX24-107" fmla="*/ 1226026 w 3968504"/>
                <a:gd name="connsiteY24-108" fmla="*/ 533400 h 1616710"/>
                <a:gd name="connsiteX25-109" fmla="*/ 1619726 w 3968504"/>
                <a:gd name="connsiteY25-110" fmla="*/ 533400 h 1616710"/>
                <a:gd name="connsiteX26-111" fmla="*/ 1619726 w 3968504"/>
                <a:gd name="connsiteY26-112" fmla="*/ 266700 h 1616710"/>
                <a:gd name="connsiteX27-113" fmla="*/ 2000726 w 3968504"/>
                <a:gd name="connsiteY27-114" fmla="*/ 266700 h 1616710"/>
                <a:gd name="connsiteX28-115" fmla="*/ 2000726 w 3968504"/>
                <a:gd name="connsiteY28-116" fmla="*/ 0 h 1616710"/>
                <a:gd name="connsiteX0-117" fmla="*/ 2000726 w 3968504"/>
                <a:gd name="connsiteY0-118" fmla="*/ 0 h 1618616"/>
                <a:gd name="connsiteX1-119" fmla="*/ 3965999 w 3968504"/>
                <a:gd name="connsiteY1-120" fmla="*/ 0 h 1618616"/>
                <a:gd name="connsiteX2-121" fmla="*/ 3968504 w 3968504"/>
                <a:gd name="connsiteY2-122" fmla="*/ 19475 h 1618616"/>
                <a:gd name="connsiteX3-123" fmla="*/ 3965897 w 3968504"/>
                <a:gd name="connsiteY3-124" fmla="*/ 30480 h 1618616"/>
                <a:gd name="connsiteX4-125" fmla="*/ 2030102 w 3968504"/>
                <a:gd name="connsiteY4-126" fmla="*/ 30480 h 1618616"/>
                <a:gd name="connsiteX5-127" fmla="*/ 2030102 w 3968504"/>
                <a:gd name="connsiteY5-128" fmla="*/ 297180 h 1618616"/>
                <a:gd name="connsiteX6-129" fmla="*/ 1649102 w 3968504"/>
                <a:gd name="connsiteY6-130" fmla="*/ 297180 h 1618616"/>
                <a:gd name="connsiteX7-131" fmla="*/ 1649102 w 3968504"/>
                <a:gd name="connsiteY7-132" fmla="*/ 563880 h 1618616"/>
                <a:gd name="connsiteX8-133" fmla="*/ 1255402 w 3968504"/>
                <a:gd name="connsiteY8-134" fmla="*/ 563880 h 1618616"/>
                <a:gd name="connsiteX9-135" fmla="*/ 1255402 w 3968504"/>
                <a:gd name="connsiteY9-136" fmla="*/ 805180 h 1618616"/>
                <a:gd name="connsiteX10-137" fmla="*/ 861702 w 3968504"/>
                <a:gd name="connsiteY10-138" fmla="*/ 805180 h 1618616"/>
                <a:gd name="connsiteX11-139" fmla="*/ 861702 w 3968504"/>
                <a:gd name="connsiteY11-140" fmla="*/ 1097280 h 1618616"/>
                <a:gd name="connsiteX12-141" fmla="*/ 455302 w 3968504"/>
                <a:gd name="connsiteY12-142" fmla="*/ 1097280 h 1618616"/>
                <a:gd name="connsiteX13-143" fmla="*/ 455302 w 3968504"/>
                <a:gd name="connsiteY13-144" fmla="*/ 1351280 h 1618616"/>
                <a:gd name="connsiteX14-145" fmla="*/ 226702 w 3968504"/>
                <a:gd name="connsiteY14-146" fmla="*/ 1351280 h 1618616"/>
                <a:gd name="connsiteX15-147" fmla="*/ 50894 w 3968504"/>
                <a:gd name="connsiteY15-148" fmla="*/ 1618616 h 1618616"/>
                <a:gd name="connsiteX16-149" fmla="*/ 10068 w 3968504"/>
                <a:gd name="connsiteY16-150" fmla="*/ 1599566 h 1618616"/>
                <a:gd name="connsiteX17-151" fmla="*/ 0 w 3968504"/>
                <a:gd name="connsiteY17-152" fmla="*/ 1616710 h 1618616"/>
                <a:gd name="connsiteX18-153" fmla="*/ 197326 w 3968504"/>
                <a:gd name="connsiteY18-154" fmla="*/ 1320800 h 1618616"/>
                <a:gd name="connsiteX19-155" fmla="*/ 425926 w 3968504"/>
                <a:gd name="connsiteY19-156" fmla="*/ 1320800 h 1618616"/>
                <a:gd name="connsiteX20-157" fmla="*/ 425926 w 3968504"/>
                <a:gd name="connsiteY20-158" fmla="*/ 1066800 h 1618616"/>
                <a:gd name="connsiteX21-159" fmla="*/ 832326 w 3968504"/>
                <a:gd name="connsiteY21-160" fmla="*/ 1066800 h 1618616"/>
                <a:gd name="connsiteX22-161" fmla="*/ 832326 w 3968504"/>
                <a:gd name="connsiteY22-162" fmla="*/ 774700 h 1618616"/>
                <a:gd name="connsiteX23-163" fmla="*/ 1226026 w 3968504"/>
                <a:gd name="connsiteY23-164" fmla="*/ 774700 h 1618616"/>
                <a:gd name="connsiteX24-165" fmla="*/ 1226026 w 3968504"/>
                <a:gd name="connsiteY24-166" fmla="*/ 533400 h 1618616"/>
                <a:gd name="connsiteX25-167" fmla="*/ 1619726 w 3968504"/>
                <a:gd name="connsiteY25-168" fmla="*/ 533400 h 1618616"/>
                <a:gd name="connsiteX26-169" fmla="*/ 1619726 w 3968504"/>
                <a:gd name="connsiteY26-170" fmla="*/ 266700 h 1618616"/>
                <a:gd name="connsiteX27-171" fmla="*/ 2000726 w 3968504"/>
                <a:gd name="connsiteY27-172" fmla="*/ 266700 h 1618616"/>
                <a:gd name="connsiteX28-173" fmla="*/ 2000726 w 3968504"/>
                <a:gd name="connsiteY28-174" fmla="*/ 0 h 1618616"/>
                <a:gd name="connsiteX0-175" fmla="*/ 2000726 w 3968504"/>
                <a:gd name="connsiteY0-176" fmla="*/ 0 h 1618616"/>
                <a:gd name="connsiteX1-177" fmla="*/ 3965999 w 3968504"/>
                <a:gd name="connsiteY1-178" fmla="*/ 0 h 1618616"/>
                <a:gd name="connsiteX2-179" fmla="*/ 3968504 w 3968504"/>
                <a:gd name="connsiteY2-180" fmla="*/ 19475 h 1618616"/>
                <a:gd name="connsiteX3-181" fmla="*/ 3965897 w 3968504"/>
                <a:gd name="connsiteY3-182" fmla="*/ 30480 h 1618616"/>
                <a:gd name="connsiteX4-183" fmla="*/ 2030102 w 3968504"/>
                <a:gd name="connsiteY4-184" fmla="*/ 30480 h 1618616"/>
                <a:gd name="connsiteX5-185" fmla="*/ 2030102 w 3968504"/>
                <a:gd name="connsiteY5-186" fmla="*/ 297180 h 1618616"/>
                <a:gd name="connsiteX6-187" fmla="*/ 1649102 w 3968504"/>
                <a:gd name="connsiteY6-188" fmla="*/ 297180 h 1618616"/>
                <a:gd name="connsiteX7-189" fmla="*/ 1649102 w 3968504"/>
                <a:gd name="connsiteY7-190" fmla="*/ 563880 h 1618616"/>
                <a:gd name="connsiteX8-191" fmla="*/ 1255402 w 3968504"/>
                <a:gd name="connsiteY8-192" fmla="*/ 563880 h 1618616"/>
                <a:gd name="connsiteX9-193" fmla="*/ 1255402 w 3968504"/>
                <a:gd name="connsiteY9-194" fmla="*/ 805180 h 1618616"/>
                <a:gd name="connsiteX10-195" fmla="*/ 861702 w 3968504"/>
                <a:gd name="connsiteY10-196" fmla="*/ 805180 h 1618616"/>
                <a:gd name="connsiteX11-197" fmla="*/ 861702 w 3968504"/>
                <a:gd name="connsiteY11-198" fmla="*/ 1097280 h 1618616"/>
                <a:gd name="connsiteX12-199" fmla="*/ 455302 w 3968504"/>
                <a:gd name="connsiteY12-200" fmla="*/ 1097280 h 1618616"/>
                <a:gd name="connsiteX13-201" fmla="*/ 455302 w 3968504"/>
                <a:gd name="connsiteY13-202" fmla="*/ 1351280 h 1618616"/>
                <a:gd name="connsiteX14-203" fmla="*/ 226702 w 3968504"/>
                <a:gd name="connsiteY14-204" fmla="*/ 1351280 h 1618616"/>
                <a:gd name="connsiteX15-205" fmla="*/ 50894 w 3968504"/>
                <a:gd name="connsiteY15-206" fmla="*/ 1618616 h 1618616"/>
                <a:gd name="connsiteX16-207" fmla="*/ 0 w 3968504"/>
                <a:gd name="connsiteY16-208" fmla="*/ 1616710 h 1618616"/>
                <a:gd name="connsiteX17-209" fmla="*/ 197326 w 3968504"/>
                <a:gd name="connsiteY17-210" fmla="*/ 1320800 h 1618616"/>
                <a:gd name="connsiteX18-211" fmla="*/ 425926 w 3968504"/>
                <a:gd name="connsiteY18-212" fmla="*/ 1320800 h 1618616"/>
                <a:gd name="connsiteX19-213" fmla="*/ 425926 w 3968504"/>
                <a:gd name="connsiteY19-214" fmla="*/ 1066800 h 1618616"/>
                <a:gd name="connsiteX20-215" fmla="*/ 832326 w 3968504"/>
                <a:gd name="connsiteY20-216" fmla="*/ 1066800 h 1618616"/>
                <a:gd name="connsiteX21-217" fmla="*/ 832326 w 3968504"/>
                <a:gd name="connsiteY21-218" fmla="*/ 774700 h 1618616"/>
                <a:gd name="connsiteX22-219" fmla="*/ 1226026 w 3968504"/>
                <a:gd name="connsiteY22-220" fmla="*/ 774700 h 1618616"/>
                <a:gd name="connsiteX23-221" fmla="*/ 1226026 w 3968504"/>
                <a:gd name="connsiteY23-222" fmla="*/ 533400 h 1618616"/>
                <a:gd name="connsiteX24-223" fmla="*/ 1619726 w 3968504"/>
                <a:gd name="connsiteY24-224" fmla="*/ 533400 h 1618616"/>
                <a:gd name="connsiteX25-225" fmla="*/ 1619726 w 3968504"/>
                <a:gd name="connsiteY25-226" fmla="*/ 266700 h 1618616"/>
                <a:gd name="connsiteX26-227" fmla="*/ 2000726 w 3968504"/>
                <a:gd name="connsiteY26-228" fmla="*/ 266700 h 1618616"/>
                <a:gd name="connsiteX27-229" fmla="*/ 2000726 w 3968504"/>
                <a:gd name="connsiteY27-230" fmla="*/ 0 h 16186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</a:cxnLst>
              <a:rect l="l" t="t" r="r" b="b"/>
              <a:pathLst>
                <a:path w="3968504" h="1618616">
                  <a:moveTo>
                    <a:pt x="2000726" y="0"/>
                  </a:moveTo>
                  <a:lnTo>
                    <a:pt x="3965999" y="0"/>
                  </a:lnTo>
                  <a:lnTo>
                    <a:pt x="3968504" y="19475"/>
                  </a:lnTo>
                  <a:lnTo>
                    <a:pt x="3965897" y="30480"/>
                  </a:lnTo>
                  <a:lnTo>
                    <a:pt x="2030102" y="30480"/>
                  </a:lnTo>
                  <a:lnTo>
                    <a:pt x="2030102" y="297180"/>
                  </a:lnTo>
                  <a:lnTo>
                    <a:pt x="1649102" y="297180"/>
                  </a:lnTo>
                  <a:lnTo>
                    <a:pt x="1649102" y="563880"/>
                  </a:lnTo>
                  <a:lnTo>
                    <a:pt x="1255402" y="563880"/>
                  </a:lnTo>
                  <a:lnTo>
                    <a:pt x="1255402" y="805180"/>
                  </a:lnTo>
                  <a:lnTo>
                    <a:pt x="861702" y="805180"/>
                  </a:lnTo>
                  <a:lnTo>
                    <a:pt x="861702" y="1097280"/>
                  </a:lnTo>
                  <a:lnTo>
                    <a:pt x="455302" y="1097280"/>
                  </a:lnTo>
                  <a:lnTo>
                    <a:pt x="455302" y="1351280"/>
                  </a:lnTo>
                  <a:lnTo>
                    <a:pt x="226702" y="1351280"/>
                  </a:lnTo>
                  <a:lnTo>
                    <a:pt x="50894" y="1618616"/>
                  </a:lnTo>
                  <a:lnTo>
                    <a:pt x="0" y="1616710"/>
                  </a:lnTo>
                  <a:lnTo>
                    <a:pt x="197326" y="1320800"/>
                  </a:lnTo>
                  <a:lnTo>
                    <a:pt x="425926" y="1320800"/>
                  </a:lnTo>
                  <a:lnTo>
                    <a:pt x="425926" y="1066800"/>
                  </a:lnTo>
                  <a:lnTo>
                    <a:pt x="832326" y="1066800"/>
                  </a:lnTo>
                  <a:lnTo>
                    <a:pt x="832326" y="774700"/>
                  </a:lnTo>
                  <a:lnTo>
                    <a:pt x="1226026" y="774700"/>
                  </a:lnTo>
                  <a:lnTo>
                    <a:pt x="1226026" y="533400"/>
                  </a:lnTo>
                  <a:lnTo>
                    <a:pt x="1619726" y="533400"/>
                  </a:lnTo>
                  <a:lnTo>
                    <a:pt x="1619726" y="266700"/>
                  </a:lnTo>
                  <a:lnTo>
                    <a:pt x="2000726" y="266700"/>
                  </a:lnTo>
                  <a:lnTo>
                    <a:pt x="2000726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任意多边形 10">
              <a:extLst>
                <a:ext uri="{FF2B5EF4-FFF2-40B4-BE49-F238E27FC236}">
                  <a16:creationId xmlns:a16="http://schemas.microsoft.com/office/drawing/2014/main" id="{15703DC3-B229-4D29-9027-47B61D766DE6}"/>
                </a:ext>
              </a:extLst>
            </p:cNvPr>
            <p:cNvSpPr/>
            <p:nvPr/>
          </p:nvSpPr>
          <p:spPr bwMode="auto">
            <a:xfrm>
              <a:off x="4996654" y="2737793"/>
              <a:ext cx="3642206" cy="1613540"/>
            </a:xfrm>
            <a:custGeom>
              <a:avLst/>
              <a:gdLst>
                <a:gd name="connsiteX0" fmla="*/ 3243329 w 3628517"/>
                <a:gd name="connsiteY0" fmla="*/ 1877104 h 1885637"/>
                <a:gd name="connsiteX1" fmla="*/ 3236158 w 3628517"/>
                <a:gd name="connsiteY1" fmla="*/ 1877299 h 1885637"/>
                <a:gd name="connsiteX2" fmla="*/ 3240021 w 3628517"/>
                <a:gd name="connsiteY2" fmla="*/ 1877121 h 1885637"/>
                <a:gd name="connsiteX3" fmla="*/ 3340104 w 3628517"/>
                <a:gd name="connsiteY3" fmla="*/ 1876609 h 1885637"/>
                <a:gd name="connsiteX4" fmla="*/ 3628054 w 3628517"/>
                <a:gd name="connsiteY4" fmla="*/ 1885303 h 1885637"/>
                <a:gd name="connsiteX5" fmla="*/ 3628517 w 3628517"/>
                <a:gd name="connsiteY5" fmla="*/ 1885326 h 1885637"/>
                <a:gd name="connsiteX6" fmla="*/ 3628517 w 3628517"/>
                <a:gd name="connsiteY6" fmla="*/ 1885637 h 1885637"/>
                <a:gd name="connsiteX7" fmla="*/ 3621684 w 3628517"/>
                <a:gd name="connsiteY7" fmla="*/ 1885304 h 1885637"/>
                <a:gd name="connsiteX8" fmla="*/ 3489621 w 3628517"/>
                <a:gd name="connsiteY8" fmla="*/ 1879998 h 1885637"/>
                <a:gd name="connsiteX9" fmla="*/ 3334912 w 3628517"/>
                <a:gd name="connsiteY9" fmla="*/ 1876636 h 1885637"/>
                <a:gd name="connsiteX10" fmla="*/ 0 w 3628517"/>
                <a:gd name="connsiteY10" fmla="*/ 0 h 1885637"/>
                <a:gd name="connsiteX11" fmla="*/ 1817497 w 3628517"/>
                <a:gd name="connsiteY11" fmla="*/ 0 h 1885637"/>
                <a:gd name="connsiteX12" fmla="*/ 1817497 w 3628517"/>
                <a:gd name="connsiteY12" fmla="*/ 266700 h 1885637"/>
                <a:gd name="connsiteX13" fmla="*/ 2198497 w 3628517"/>
                <a:gd name="connsiteY13" fmla="*/ 266700 h 1885637"/>
                <a:gd name="connsiteX14" fmla="*/ 2198497 w 3628517"/>
                <a:gd name="connsiteY14" fmla="*/ 533400 h 1885637"/>
                <a:gd name="connsiteX15" fmla="*/ 2592197 w 3628517"/>
                <a:gd name="connsiteY15" fmla="*/ 533400 h 1885637"/>
                <a:gd name="connsiteX16" fmla="*/ 2592197 w 3628517"/>
                <a:gd name="connsiteY16" fmla="*/ 774700 h 1885637"/>
                <a:gd name="connsiteX17" fmla="*/ 2985897 w 3628517"/>
                <a:gd name="connsiteY17" fmla="*/ 774700 h 1885637"/>
                <a:gd name="connsiteX18" fmla="*/ 2985897 w 3628517"/>
                <a:gd name="connsiteY18" fmla="*/ 1066800 h 1885637"/>
                <a:gd name="connsiteX19" fmla="*/ 3392297 w 3628517"/>
                <a:gd name="connsiteY19" fmla="*/ 1066800 h 1885637"/>
                <a:gd name="connsiteX20" fmla="*/ 3392297 w 3628517"/>
                <a:gd name="connsiteY20" fmla="*/ 1320800 h 1885637"/>
                <a:gd name="connsiteX21" fmla="*/ 3620897 w 3628517"/>
                <a:gd name="connsiteY21" fmla="*/ 1320800 h 1885637"/>
                <a:gd name="connsiteX22" fmla="*/ 3622901 w 3628517"/>
                <a:gd name="connsiteY22" fmla="*/ 1393625 h 1885637"/>
                <a:gd name="connsiteX23" fmla="*/ 3628517 w 3628517"/>
                <a:gd name="connsiteY23" fmla="*/ 1393625 h 1885637"/>
                <a:gd name="connsiteX24" fmla="*/ 3628517 w 3628517"/>
                <a:gd name="connsiteY24" fmla="*/ 1597660 h 1885637"/>
                <a:gd name="connsiteX25" fmla="*/ 3628517 w 3628517"/>
                <a:gd name="connsiteY25" fmla="*/ 1613540 h 1885637"/>
                <a:gd name="connsiteX26" fmla="*/ 3592909 w 3628517"/>
                <a:gd name="connsiteY26" fmla="*/ 1613540 h 1885637"/>
                <a:gd name="connsiteX27" fmla="*/ 3592909 w 3628517"/>
                <a:gd name="connsiteY27" fmla="*/ 1431725 h 1885637"/>
                <a:gd name="connsiteX28" fmla="*/ 3587293 w 3628517"/>
                <a:gd name="connsiteY28" fmla="*/ 1431725 h 1885637"/>
                <a:gd name="connsiteX29" fmla="*/ 3585289 w 3628517"/>
                <a:gd name="connsiteY29" fmla="*/ 1358900 h 1885637"/>
                <a:gd name="connsiteX30" fmla="*/ 3356689 w 3628517"/>
                <a:gd name="connsiteY30" fmla="*/ 1358900 h 1885637"/>
                <a:gd name="connsiteX31" fmla="*/ 3356689 w 3628517"/>
                <a:gd name="connsiteY31" fmla="*/ 1104900 h 1885637"/>
                <a:gd name="connsiteX32" fmla="*/ 2950289 w 3628517"/>
                <a:gd name="connsiteY32" fmla="*/ 1104900 h 1885637"/>
                <a:gd name="connsiteX33" fmla="*/ 2950289 w 3628517"/>
                <a:gd name="connsiteY33" fmla="*/ 812800 h 1885637"/>
                <a:gd name="connsiteX34" fmla="*/ 2556589 w 3628517"/>
                <a:gd name="connsiteY34" fmla="*/ 812800 h 1885637"/>
                <a:gd name="connsiteX35" fmla="*/ 2556589 w 3628517"/>
                <a:gd name="connsiteY35" fmla="*/ 571500 h 1885637"/>
                <a:gd name="connsiteX36" fmla="*/ 2162889 w 3628517"/>
                <a:gd name="connsiteY36" fmla="*/ 571500 h 1885637"/>
                <a:gd name="connsiteX37" fmla="*/ 2162889 w 3628517"/>
                <a:gd name="connsiteY37" fmla="*/ 304800 h 1885637"/>
                <a:gd name="connsiteX38" fmla="*/ 1781889 w 3628517"/>
                <a:gd name="connsiteY38" fmla="*/ 304800 h 1885637"/>
                <a:gd name="connsiteX39" fmla="*/ 1781889 w 3628517"/>
                <a:gd name="connsiteY39" fmla="*/ 38100 h 1885637"/>
                <a:gd name="connsiteX40" fmla="*/ 20345 w 3628517"/>
                <a:gd name="connsiteY40" fmla="*/ 38100 h 1885637"/>
                <a:gd name="connsiteX0-1" fmla="*/ 3240021 w 3628517"/>
                <a:gd name="connsiteY0-2" fmla="*/ 1877121 h 1885637"/>
                <a:gd name="connsiteX1-3" fmla="*/ 3236158 w 3628517"/>
                <a:gd name="connsiteY1-4" fmla="*/ 1877299 h 1885637"/>
                <a:gd name="connsiteX2-5" fmla="*/ 3240021 w 3628517"/>
                <a:gd name="connsiteY2-6" fmla="*/ 1877121 h 1885637"/>
                <a:gd name="connsiteX3-7" fmla="*/ 3340104 w 3628517"/>
                <a:gd name="connsiteY3-8" fmla="*/ 1876609 h 1885637"/>
                <a:gd name="connsiteX4-9" fmla="*/ 3628054 w 3628517"/>
                <a:gd name="connsiteY4-10" fmla="*/ 1885303 h 1885637"/>
                <a:gd name="connsiteX5-11" fmla="*/ 3628517 w 3628517"/>
                <a:gd name="connsiteY5-12" fmla="*/ 1885326 h 1885637"/>
                <a:gd name="connsiteX6-13" fmla="*/ 3628517 w 3628517"/>
                <a:gd name="connsiteY6-14" fmla="*/ 1885637 h 1885637"/>
                <a:gd name="connsiteX7-15" fmla="*/ 3621684 w 3628517"/>
                <a:gd name="connsiteY7-16" fmla="*/ 1885304 h 1885637"/>
                <a:gd name="connsiteX8-17" fmla="*/ 3489621 w 3628517"/>
                <a:gd name="connsiteY8-18" fmla="*/ 1879998 h 1885637"/>
                <a:gd name="connsiteX9-19" fmla="*/ 3334912 w 3628517"/>
                <a:gd name="connsiteY9-20" fmla="*/ 1876636 h 1885637"/>
                <a:gd name="connsiteX10-21" fmla="*/ 3340104 w 3628517"/>
                <a:gd name="connsiteY10-22" fmla="*/ 1876609 h 1885637"/>
                <a:gd name="connsiteX11-23" fmla="*/ 0 w 3628517"/>
                <a:gd name="connsiteY11-24" fmla="*/ 0 h 1885637"/>
                <a:gd name="connsiteX12-25" fmla="*/ 1817497 w 3628517"/>
                <a:gd name="connsiteY12-26" fmla="*/ 0 h 1885637"/>
                <a:gd name="connsiteX13-27" fmla="*/ 1817497 w 3628517"/>
                <a:gd name="connsiteY13-28" fmla="*/ 266700 h 1885637"/>
                <a:gd name="connsiteX14-29" fmla="*/ 2198497 w 3628517"/>
                <a:gd name="connsiteY14-30" fmla="*/ 266700 h 1885637"/>
                <a:gd name="connsiteX15-31" fmla="*/ 2198497 w 3628517"/>
                <a:gd name="connsiteY15-32" fmla="*/ 533400 h 1885637"/>
                <a:gd name="connsiteX16-33" fmla="*/ 2592197 w 3628517"/>
                <a:gd name="connsiteY16-34" fmla="*/ 533400 h 1885637"/>
                <a:gd name="connsiteX17-35" fmla="*/ 2592197 w 3628517"/>
                <a:gd name="connsiteY17-36" fmla="*/ 774700 h 1885637"/>
                <a:gd name="connsiteX18-37" fmla="*/ 2985897 w 3628517"/>
                <a:gd name="connsiteY18-38" fmla="*/ 774700 h 1885637"/>
                <a:gd name="connsiteX19-39" fmla="*/ 2985897 w 3628517"/>
                <a:gd name="connsiteY19-40" fmla="*/ 1066800 h 1885637"/>
                <a:gd name="connsiteX20-41" fmla="*/ 3392297 w 3628517"/>
                <a:gd name="connsiteY20-42" fmla="*/ 1066800 h 1885637"/>
                <a:gd name="connsiteX21-43" fmla="*/ 3392297 w 3628517"/>
                <a:gd name="connsiteY21-44" fmla="*/ 1320800 h 1885637"/>
                <a:gd name="connsiteX22-45" fmla="*/ 3620897 w 3628517"/>
                <a:gd name="connsiteY22-46" fmla="*/ 1320800 h 1885637"/>
                <a:gd name="connsiteX23-47" fmla="*/ 3622901 w 3628517"/>
                <a:gd name="connsiteY23-48" fmla="*/ 1393625 h 1885637"/>
                <a:gd name="connsiteX24-49" fmla="*/ 3628517 w 3628517"/>
                <a:gd name="connsiteY24-50" fmla="*/ 1393625 h 1885637"/>
                <a:gd name="connsiteX25-51" fmla="*/ 3628517 w 3628517"/>
                <a:gd name="connsiteY25-52" fmla="*/ 1597660 h 1885637"/>
                <a:gd name="connsiteX26-53" fmla="*/ 3628517 w 3628517"/>
                <a:gd name="connsiteY26-54" fmla="*/ 1613540 h 1885637"/>
                <a:gd name="connsiteX27-55" fmla="*/ 3592909 w 3628517"/>
                <a:gd name="connsiteY27-56" fmla="*/ 1613540 h 1885637"/>
                <a:gd name="connsiteX28-57" fmla="*/ 3592909 w 3628517"/>
                <a:gd name="connsiteY28-58" fmla="*/ 1431725 h 1885637"/>
                <a:gd name="connsiteX29-59" fmla="*/ 3587293 w 3628517"/>
                <a:gd name="connsiteY29-60" fmla="*/ 1431725 h 1885637"/>
                <a:gd name="connsiteX30-61" fmla="*/ 3585289 w 3628517"/>
                <a:gd name="connsiteY30-62" fmla="*/ 1358900 h 1885637"/>
                <a:gd name="connsiteX31-63" fmla="*/ 3356689 w 3628517"/>
                <a:gd name="connsiteY31-64" fmla="*/ 1358900 h 1885637"/>
                <a:gd name="connsiteX32-65" fmla="*/ 3356689 w 3628517"/>
                <a:gd name="connsiteY32-66" fmla="*/ 1104900 h 1885637"/>
                <a:gd name="connsiteX33-67" fmla="*/ 2950289 w 3628517"/>
                <a:gd name="connsiteY33-68" fmla="*/ 1104900 h 1885637"/>
                <a:gd name="connsiteX34-69" fmla="*/ 2950289 w 3628517"/>
                <a:gd name="connsiteY34-70" fmla="*/ 812800 h 1885637"/>
                <a:gd name="connsiteX35-71" fmla="*/ 2556589 w 3628517"/>
                <a:gd name="connsiteY35-72" fmla="*/ 812800 h 1885637"/>
                <a:gd name="connsiteX36-73" fmla="*/ 2556589 w 3628517"/>
                <a:gd name="connsiteY36-74" fmla="*/ 571500 h 1885637"/>
                <a:gd name="connsiteX37-75" fmla="*/ 2162889 w 3628517"/>
                <a:gd name="connsiteY37-76" fmla="*/ 571500 h 1885637"/>
                <a:gd name="connsiteX38-77" fmla="*/ 2162889 w 3628517"/>
                <a:gd name="connsiteY38-78" fmla="*/ 304800 h 1885637"/>
                <a:gd name="connsiteX39-79" fmla="*/ 1781889 w 3628517"/>
                <a:gd name="connsiteY39-80" fmla="*/ 304800 h 1885637"/>
                <a:gd name="connsiteX40-81" fmla="*/ 1781889 w 3628517"/>
                <a:gd name="connsiteY40-82" fmla="*/ 38100 h 1885637"/>
                <a:gd name="connsiteX41" fmla="*/ 20345 w 3628517"/>
                <a:gd name="connsiteY41" fmla="*/ 38100 h 1885637"/>
                <a:gd name="connsiteX42" fmla="*/ 0 w 3628517"/>
                <a:gd name="connsiteY42" fmla="*/ 0 h 1885637"/>
                <a:gd name="connsiteX0-83" fmla="*/ 3340104 w 3628517"/>
                <a:gd name="connsiteY0-84" fmla="*/ 1876609 h 1885637"/>
                <a:gd name="connsiteX1-85" fmla="*/ 3628054 w 3628517"/>
                <a:gd name="connsiteY1-86" fmla="*/ 1885303 h 1885637"/>
                <a:gd name="connsiteX2-87" fmla="*/ 3628517 w 3628517"/>
                <a:gd name="connsiteY2-88" fmla="*/ 1885326 h 1885637"/>
                <a:gd name="connsiteX3-89" fmla="*/ 3628517 w 3628517"/>
                <a:gd name="connsiteY3-90" fmla="*/ 1885637 h 1885637"/>
                <a:gd name="connsiteX4-91" fmla="*/ 3621684 w 3628517"/>
                <a:gd name="connsiteY4-92" fmla="*/ 1885304 h 1885637"/>
                <a:gd name="connsiteX5-93" fmla="*/ 3489621 w 3628517"/>
                <a:gd name="connsiteY5-94" fmla="*/ 1879998 h 1885637"/>
                <a:gd name="connsiteX6-95" fmla="*/ 3334912 w 3628517"/>
                <a:gd name="connsiteY6-96" fmla="*/ 1876636 h 1885637"/>
                <a:gd name="connsiteX7-97" fmla="*/ 3340104 w 3628517"/>
                <a:gd name="connsiteY7-98" fmla="*/ 1876609 h 1885637"/>
                <a:gd name="connsiteX8-99" fmla="*/ 0 w 3628517"/>
                <a:gd name="connsiteY8-100" fmla="*/ 0 h 1885637"/>
                <a:gd name="connsiteX9-101" fmla="*/ 1817497 w 3628517"/>
                <a:gd name="connsiteY9-102" fmla="*/ 0 h 1885637"/>
                <a:gd name="connsiteX10-103" fmla="*/ 1817497 w 3628517"/>
                <a:gd name="connsiteY10-104" fmla="*/ 266700 h 1885637"/>
                <a:gd name="connsiteX11-105" fmla="*/ 2198497 w 3628517"/>
                <a:gd name="connsiteY11-106" fmla="*/ 266700 h 1885637"/>
                <a:gd name="connsiteX12-107" fmla="*/ 2198497 w 3628517"/>
                <a:gd name="connsiteY12-108" fmla="*/ 533400 h 1885637"/>
                <a:gd name="connsiteX13-109" fmla="*/ 2592197 w 3628517"/>
                <a:gd name="connsiteY13-110" fmla="*/ 533400 h 1885637"/>
                <a:gd name="connsiteX14-111" fmla="*/ 2592197 w 3628517"/>
                <a:gd name="connsiteY14-112" fmla="*/ 774700 h 1885637"/>
                <a:gd name="connsiteX15-113" fmla="*/ 2985897 w 3628517"/>
                <a:gd name="connsiteY15-114" fmla="*/ 774700 h 1885637"/>
                <a:gd name="connsiteX16-115" fmla="*/ 2985897 w 3628517"/>
                <a:gd name="connsiteY16-116" fmla="*/ 1066800 h 1885637"/>
                <a:gd name="connsiteX17-117" fmla="*/ 3392297 w 3628517"/>
                <a:gd name="connsiteY17-118" fmla="*/ 1066800 h 1885637"/>
                <a:gd name="connsiteX18-119" fmla="*/ 3392297 w 3628517"/>
                <a:gd name="connsiteY18-120" fmla="*/ 1320800 h 1885637"/>
                <a:gd name="connsiteX19-121" fmla="*/ 3620897 w 3628517"/>
                <a:gd name="connsiteY19-122" fmla="*/ 1320800 h 1885637"/>
                <a:gd name="connsiteX20-123" fmla="*/ 3622901 w 3628517"/>
                <a:gd name="connsiteY20-124" fmla="*/ 1393625 h 1885637"/>
                <a:gd name="connsiteX21-125" fmla="*/ 3628517 w 3628517"/>
                <a:gd name="connsiteY21-126" fmla="*/ 1393625 h 1885637"/>
                <a:gd name="connsiteX22-127" fmla="*/ 3628517 w 3628517"/>
                <a:gd name="connsiteY22-128" fmla="*/ 1597660 h 1885637"/>
                <a:gd name="connsiteX23-129" fmla="*/ 3628517 w 3628517"/>
                <a:gd name="connsiteY23-130" fmla="*/ 1613540 h 1885637"/>
                <a:gd name="connsiteX24-131" fmla="*/ 3592909 w 3628517"/>
                <a:gd name="connsiteY24-132" fmla="*/ 1613540 h 1885637"/>
                <a:gd name="connsiteX25-133" fmla="*/ 3592909 w 3628517"/>
                <a:gd name="connsiteY25-134" fmla="*/ 1431725 h 1885637"/>
                <a:gd name="connsiteX26-135" fmla="*/ 3587293 w 3628517"/>
                <a:gd name="connsiteY26-136" fmla="*/ 1431725 h 1885637"/>
                <a:gd name="connsiteX27-137" fmla="*/ 3585289 w 3628517"/>
                <a:gd name="connsiteY27-138" fmla="*/ 1358900 h 1885637"/>
                <a:gd name="connsiteX28-139" fmla="*/ 3356689 w 3628517"/>
                <a:gd name="connsiteY28-140" fmla="*/ 1358900 h 1885637"/>
                <a:gd name="connsiteX29-141" fmla="*/ 3356689 w 3628517"/>
                <a:gd name="connsiteY29-142" fmla="*/ 1104900 h 1885637"/>
                <a:gd name="connsiteX30-143" fmla="*/ 2950289 w 3628517"/>
                <a:gd name="connsiteY30-144" fmla="*/ 1104900 h 1885637"/>
                <a:gd name="connsiteX31-145" fmla="*/ 2950289 w 3628517"/>
                <a:gd name="connsiteY31-146" fmla="*/ 812800 h 1885637"/>
                <a:gd name="connsiteX32-147" fmla="*/ 2556589 w 3628517"/>
                <a:gd name="connsiteY32-148" fmla="*/ 812800 h 1885637"/>
                <a:gd name="connsiteX33-149" fmla="*/ 2556589 w 3628517"/>
                <a:gd name="connsiteY33-150" fmla="*/ 571500 h 1885637"/>
                <a:gd name="connsiteX34-151" fmla="*/ 2162889 w 3628517"/>
                <a:gd name="connsiteY34-152" fmla="*/ 571500 h 1885637"/>
                <a:gd name="connsiteX35-153" fmla="*/ 2162889 w 3628517"/>
                <a:gd name="connsiteY35-154" fmla="*/ 304800 h 1885637"/>
                <a:gd name="connsiteX36-155" fmla="*/ 1781889 w 3628517"/>
                <a:gd name="connsiteY36-156" fmla="*/ 304800 h 1885637"/>
                <a:gd name="connsiteX37-157" fmla="*/ 1781889 w 3628517"/>
                <a:gd name="connsiteY37-158" fmla="*/ 38100 h 1885637"/>
                <a:gd name="connsiteX38-159" fmla="*/ 20345 w 3628517"/>
                <a:gd name="connsiteY38-160" fmla="*/ 38100 h 1885637"/>
                <a:gd name="connsiteX39-161" fmla="*/ 0 w 3628517"/>
                <a:gd name="connsiteY39-162" fmla="*/ 0 h 1885637"/>
                <a:gd name="connsiteX0-163" fmla="*/ 3334912 w 3628517"/>
                <a:gd name="connsiteY0-164" fmla="*/ 1876636 h 1885637"/>
                <a:gd name="connsiteX1-165" fmla="*/ 3628054 w 3628517"/>
                <a:gd name="connsiteY1-166" fmla="*/ 1885303 h 1885637"/>
                <a:gd name="connsiteX2-167" fmla="*/ 3628517 w 3628517"/>
                <a:gd name="connsiteY2-168" fmla="*/ 1885326 h 1885637"/>
                <a:gd name="connsiteX3-169" fmla="*/ 3628517 w 3628517"/>
                <a:gd name="connsiteY3-170" fmla="*/ 1885637 h 1885637"/>
                <a:gd name="connsiteX4-171" fmla="*/ 3621684 w 3628517"/>
                <a:gd name="connsiteY4-172" fmla="*/ 1885304 h 1885637"/>
                <a:gd name="connsiteX5-173" fmla="*/ 3489621 w 3628517"/>
                <a:gd name="connsiteY5-174" fmla="*/ 1879998 h 1885637"/>
                <a:gd name="connsiteX6-175" fmla="*/ 3334912 w 3628517"/>
                <a:gd name="connsiteY6-176" fmla="*/ 1876636 h 1885637"/>
                <a:gd name="connsiteX7-177" fmla="*/ 0 w 3628517"/>
                <a:gd name="connsiteY7-178" fmla="*/ 0 h 1885637"/>
                <a:gd name="connsiteX8-179" fmla="*/ 1817497 w 3628517"/>
                <a:gd name="connsiteY8-180" fmla="*/ 0 h 1885637"/>
                <a:gd name="connsiteX9-181" fmla="*/ 1817497 w 3628517"/>
                <a:gd name="connsiteY9-182" fmla="*/ 266700 h 1885637"/>
                <a:gd name="connsiteX10-183" fmla="*/ 2198497 w 3628517"/>
                <a:gd name="connsiteY10-184" fmla="*/ 266700 h 1885637"/>
                <a:gd name="connsiteX11-185" fmla="*/ 2198497 w 3628517"/>
                <a:gd name="connsiteY11-186" fmla="*/ 533400 h 1885637"/>
                <a:gd name="connsiteX12-187" fmla="*/ 2592197 w 3628517"/>
                <a:gd name="connsiteY12-188" fmla="*/ 533400 h 1885637"/>
                <a:gd name="connsiteX13-189" fmla="*/ 2592197 w 3628517"/>
                <a:gd name="connsiteY13-190" fmla="*/ 774700 h 1885637"/>
                <a:gd name="connsiteX14-191" fmla="*/ 2985897 w 3628517"/>
                <a:gd name="connsiteY14-192" fmla="*/ 774700 h 1885637"/>
                <a:gd name="connsiteX15-193" fmla="*/ 2985897 w 3628517"/>
                <a:gd name="connsiteY15-194" fmla="*/ 1066800 h 1885637"/>
                <a:gd name="connsiteX16-195" fmla="*/ 3392297 w 3628517"/>
                <a:gd name="connsiteY16-196" fmla="*/ 1066800 h 1885637"/>
                <a:gd name="connsiteX17-197" fmla="*/ 3392297 w 3628517"/>
                <a:gd name="connsiteY17-198" fmla="*/ 1320800 h 1885637"/>
                <a:gd name="connsiteX18-199" fmla="*/ 3620897 w 3628517"/>
                <a:gd name="connsiteY18-200" fmla="*/ 1320800 h 1885637"/>
                <a:gd name="connsiteX19-201" fmla="*/ 3622901 w 3628517"/>
                <a:gd name="connsiteY19-202" fmla="*/ 1393625 h 1885637"/>
                <a:gd name="connsiteX20-203" fmla="*/ 3628517 w 3628517"/>
                <a:gd name="connsiteY20-204" fmla="*/ 1393625 h 1885637"/>
                <a:gd name="connsiteX21-205" fmla="*/ 3628517 w 3628517"/>
                <a:gd name="connsiteY21-206" fmla="*/ 1597660 h 1885637"/>
                <a:gd name="connsiteX22-207" fmla="*/ 3628517 w 3628517"/>
                <a:gd name="connsiteY22-208" fmla="*/ 1613540 h 1885637"/>
                <a:gd name="connsiteX23-209" fmla="*/ 3592909 w 3628517"/>
                <a:gd name="connsiteY23-210" fmla="*/ 1613540 h 1885637"/>
                <a:gd name="connsiteX24-211" fmla="*/ 3592909 w 3628517"/>
                <a:gd name="connsiteY24-212" fmla="*/ 1431725 h 1885637"/>
                <a:gd name="connsiteX25-213" fmla="*/ 3587293 w 3628517"/>
                <a:gd name="connsiteY25-214" fmla="*/ 1431725 h 1885637"/>
                <a:gd name="connsiteX26-215" fmla="*/ 3585289 w 3628517"/>
                <a:gd name="connsiteY26-216" fmla="*/ 1358900 h 1885637"/>
                <a:gd name="connsiteX27-217" fmla="*/ 3356689 w 3628517"/>
                <a:gd name="connsiteY27-218" fmla="*/ 1358900 h 1885637"/>
                <a:gd name="connsiteX28-219" fmla="*/ 3356689 w 3628517"/>
                <a:gd name="connsiteY28-220" fmla="*/ 1104900 h 1885637"/>
                <a:gd name="connsiteX29-221" fmla="*/ 2950289 w 3628517"/>
                <a:gd name="connsiteY29-222" fmla="*/ 1104900 h 1885637"/>
                <a:gd name="connsiteX30-223" fmla="*/ 2950289 w 3628517"/>
                <a:gd name="connsiteY30-224" fmla="*/ 812800 h 1885637"/>
                <a:gd name="connsiteX31-225" fmla="*/ 2556589 w 3628517"/>
                <a:gd name="connsiteY31-226" fmla="*/ 812800 h 1885637"/>
                <a:gd name="connsiteX32-227" fmla="*/ 2556589 w 3628517"/>
                <a:gd name="connsiteY32-228" fmla="*/ 571500 h 1885637"/>
                <a:gd name="connsiteX33-229" fmla="*/ 2162889 w 3628517"/>
                <a:gd name="connsiteY33-230" fmla="*/ 571500 h 1885637"/>
                <a:gd name="connsiteX34-231" fmla="*/ 2162889 w 3628517"/>
                <a:gd name="connsiteY34-232" fmla="*/ 304800 h 1885637"/>
                <a:gd name="connsiteX35-233" fmla="*/ 1781889 w 3628517"/>
                <a:gd name="connsiteY35-234" fmla="*/ 304800 h 1885637"/>
                <a:gd name="connsiteX36-235" fmla="*/ 1781889 w 3628517"/>
                <a:gd name="connsiteY36-236" fmla="*/ 38100 h 1885637"/>
                <a:gd name="connsiteX37-237" fmla="*/ 20345 w 3628517"/>
                <a:gd name="connsiteY37-238" fmla="*/ 38100 h 1885637"/>
                <a:gd name="connsiteX38-239" fmla="*/ 0 w 3628517"/>
                <a:gd name="connsiteY38-240" fmla="*/ 0 h 1885637"/>
                <a:gd name="connsiteX0-241" fmla="*/ 3489621 w 3628517"/>
                <a:gd name="connsiteY0-242" fmla="*/ 1879998 h 1885637"/>
                <a:gd name="connsiteX1-243" fmla="*/ 3628054 w 3628517"/>
                <a:gd name="connsiteY1-244" fmla="*/ 1885303 h 1885637"/>
                <a:gd name="connsiteX2-245" fmla="*/ 3628517 w 3628517"/>
                <a:gd name="connsiteY2-246" fmla="*/ 1885326 h 1885637"/>
                <a:gd name="connsiteX3-247" fmla="*/ 3628517 w 3628517"/>
                <a:gd name="connsiteY3-248" fmla="*/ 1885637 h 1885637"/>
                <a:gd name="connsiteX4-249" fmla="*/ 3621684 w 3628517"/>
                <a:gd name="connsiteY4-250" fmla="*/ 1885304 h 1885637"/>
                <a:gd name="connsiteX5-251" fmla="*/ 3489621 w 3628517"/>
                <a:gd name="connsiteY5-252" fmla="*/ 1879998 h 1885637"/>
                <a:gd name="connsiteX6-253" fmla="*/ 0 w 3628517"/>
                <a:gd name="connsiteY6-254" fmla="*/ 0 h 1885637"/>
                <a:gd name="connsiteX7-255" fmla="*/ 1817497 w 3628517"/>
                <a:gd name="connsiteY7-256" fmla="*/ 0 h 1885637"/>
                <a:gd name="connsiteX8-257" fmla="*/ 1817497 w 3628517"/>
                <a:gd name="connsiteY8-258" fmla="*/ 266700 h 1885637"/>
                <a:gd name="connsiteX9-259" fmla="*/ 2198497 w 3628517"/>
                <a:gd name="connsiteY9-260" fmla="*/ 266700 h 1885637"/>
                <a:gd name="connsiteX10-261" fmla="*/ 2198497 w 3628517"/>
                <a:gd name="connsiteY10-262" fmla="*/ 533400 h 1885637"/>
                <a:gd name="connsiteX11-263" fmla="*/ 2592197 w 3628517"/>
                <a:gd name="connsiteY11-264" fmla="*/ 533400 h 1885637"/>
                <a:gd name="connsiteX12-265" fmla="*/ 2592197 w 3628517"/>
                <a:gd name="connsiteY12-266" fmla="*/ 774700 h 1885637"/>
                <a:gd name="connsiteX13-267" fmla="*/ 2985897 w 3628517"/>
                <a:gd name="connsiteY13-268" fmla="*/ 774700 h 1885637"/>
                <a:gd name="connsiteX14-269" fmla="*/ 2985897 w 3628517"/>
                <a:gd name="connsiteY14-270" fmla="*/ 1066800 h 1885637"/>
                <a:gd name="connsiteX15-271" fmla="*/ 3392297 w 3628517"/>
                <a:gd name="connsiteY15-272" fmla="*/ 1066800 h 1885637"/>
                <a:gd name="connsiteX16-273" fmla="*/ 3392297 w 3628517"/>
                <a:gd name="connsiteY16-274" fmla="*/ 1320800 h 1885637"/>
                <a:gd name="connsiteX17-275" fmla="*/ 3620897 w 3628517"/>
                <a:gd name="connsiteY17-276" fmla="*/ 1320800 h 1885637"/>
                <a:gd name="connsiteX18-277" fmla="*/ 3622901 w 3628517"/>
                <a:gd name="connsiteY18-278" fmla="*/ 1393625 h 1885637"/>
                <a:gd name="connsiteX19-279" fmla="*/ 3628517 w 3628517"/>
                <a:gd name="connsiteY19-280" fmla="*/ 1393625 h 1885637"/>
                <a:gd name="connsiteX20-281" fmla="*/ 3628517 w 3628517"/>
                <a:gd name="connsiteY20-282" fmla="*/ 1597660 h 1885637"/>
                <a:gd name="connsiteX21-283" fmla="*/ 3628517 w 3628517"/>
                <a:gd name="connsiteY21-284" fmla="*/ 1613540 h 1885637"/>
                <a:gd name="connsiteX22-285" fmla="*/ 3592909 w 3628517"/>
                <a:gd name="connsiteY22-286" fmla="*/ 1613540 h 1885637"/>
                <a:gd name="connsiteX23-287" fmla="*/ 3592909 w 3628517"/>
                <a:gd name="connsiteY23-288" fmla="*/ 1431725 h 1885637"/>
                <a:gd name="connsiteX24-289" fmla="*/ 3587293 w 3628517"/>
                <a:gd name="connsiteY24-290" fmla="*/ 1431725 h 1885637"/>
                <a:gd name="connsiteX25-291" fmla="*/ 3585289 w 3628517"/>
                <a:gd name="connsiteY25-292" fmla="*/ 1358900 h 1885637"/>
                <a:gd name="connsiteX26-293" fmla="*/ 3356689 w 3628517"/>
                <a:gd name="connsiteY26-294" fmla="*/ 1358900 h 1885637"/>
                <a:gd name="connsiteX27-295" fmla="*/ 3356689 w 3628517"/>
                <a:gd name="connsiteY27-296" fmla="*/ 1104900 h 1885637"/>
                <a:gd name="connsiteX28-297" fmla="*/ 2950289 w 3628517"/>
                <a:gd name="connsiteY28-298" fmla="*/ 1104900 h 1885637"/>
                <a:gd name="connsiteX29-299" fmla="*/ 2950289 w 3628517"/>
                <a:gd name="connsiteY29-300" fmla="*/ 812800 h 1885637"/>
                <a:gd name="connsiteX30-301" fmla="*/ 2556589 w 3628517"/>
                <a:gd name="connsiteY30-302" fmla="*/ 812800 h 1885637"/>
                <a:gd name="connsiteX31-303" fmla="*/ 2556589 w 3628517"/>
                <a:gd name="connsiteY31-304" fmla="*/ 571500 h 1885637"/>
                <a:gd name="connsiteX32-305" fmla="*/ 2162889 w 3628517"/>
                <a:gd name="connsiteY32-306" fmla="*/ 571500 h 1885637"/>
                <a:gd name="connsiteX33-307" fmla="*/ 2162889 w 3628517"/>
                <a:gd name="connsiteY33-308" fmla="*/ 304800 h 1885637"/>
                <a:gd name="connsiteX34-309" fmla="*/ 1781889 w 3628517"/>
                <a:gd name="connsiteY34-310" fmla="*/ 304800 h 1885637"/>
                <a:gd name="connsiteX35-311" fmla="*/ 1781889 w 3628517"/>
                <a:gd name="connsiteY35-312" fmla="*/ 38100 h 1885637"/>
                <a:gd name="connsiteX36-313" fmla="*/ 20345 w 3628517"/>
                <a:gd name="connsiteY36-314" fmla="*/ 38100 h 1885637"/>
                <a:gd name="connsiteX37-315" fmla="*/ 0 w 3628517"/>
                <a:gd name="connsiteY37-316" fmla="*/ 0 h 1885637"/>
                <a:gd name="connsiteX0-317" fmla="*/ 3621684 w 3628517"/>
                <a:gd name="connsiteY0-318" fmla="*/ 1885304 h 1885637"/>
                <a:gd name="connsiteX1-319" fmla="*/ 3628054 w 3628517"/>
                <a:gd name="connsiteY1-320" fmla="*/ 1885303 h 1885637"/>
                <a:gd name="connsiteX2-321" fmla="*/ 3628517 w 3628517"/>
                <a:gd name="connsiteY2-322" fmla="*/ 1885326 h 1885637"/>
                <a:gd name="connsiteX3-323" fmla="*/ 3628517 w 3628517"/>
                <a:gd name="connsiteY3-324" fmla="*/ 1885637 h 1885637"/>
                <a:gd name="connsiteX4-325" fmla="*/ 3621684 w 3628517"/>
                <a:gd name="connsiteY4-326" fmla="*/ 1885304 h 1885637"/>
                <a:gd name="connsiteX5-327" fmla="*/ 0 w 3628517"/>
                <a:gd name="connsiteY5-328" fmla="*/ 0 h 1885637"/>
                <a:gd name="connsiteX6-329" fmla="*/ 1817497 w 3628517"/>
                <a:gd name="connsiteY6-330" fmla="*/ 0 h 1885637"/>
                <a:gd name="connsiteX7-331" fmla="*/ 1817497 w 3628517"/>
                <a:gd name="connsiteY7-332" fmla="*/ 266700 h 1885637"/>
                <a:gd name="connsiteX8-333" fmla="*/ 2198497 w 3628517"/>
                <a:gd name="connsiteY8-334" fmla="*/ 266700 h 1885637"/>
                <a:gd name="connsiteX9-335" fmla="*/ 2198497 w 3628517"/>
                <a:gd name="connsiteY9-336" fmla="*/ 533400 h 1885637"/>
                <a:gd name="connsiteX10-337" fmla="*/ 2592197 w 3628517"/>
                <a:gd name="connsiteY10-338" fmla="*/ 533400 h 1885637"/>
                <a:gd name="connsiteX11-339" fmla="*/ 2592197 w 3628517"/>
                <a:gd name="connsiteY11-340" fmla="*/ 774700 h 1885637"/>
                <a:gd name="connsiteX12-341" fmla="*/ 2985897 w 3628517"/>
                <a:gd name="connsiteY12-342" fmla="*/ 774700 h 1885637"/>
                <a:gd name="connsiteX13-343" fmla="*/ 2985897 w 3628517"/>
                <a:gd name="connsiteY13-344" fmla="*/ 1066800 h 1885637"/>
                <a:gd name="connsiteX14-345" fmla="*/ 3392297 w 3628517"/>
                <a:gd name="connsiteY14-346" fmla="*/ 1066800 h 1885637"/>
                <a:gd name="connsiteX15-347" fmla="*/ 3392297 w 3628517"/>
                <a:gd name="connsiteY15-348" fmla="*/ 1320800 h 1885637"/>
                <a:gd name="connsiteX16-349" fmla="*/ 3620897 w 3628517"/>
                <a:gd name="connsiteY16-350" fmla="*/ 1320800 h 1885637"/>
                <a:gd name="connsiteX17-351" fmla="*/ 3622901 w 3628517"/>
                <a:gd name="connsiteY17-352" fmla="*/ 1393625 h 1885637"/>
                <a:gd name="connsiteX18-353" fmla="*/ 3628517 w 3628517"/>
                <a:gd name="connsiteY18-354" fmla="*/ 1393625 h 1885637"/>
                <a:gd name="connsiteX19-355" fmla="*/ 3628517 w 3628517"/>
                <a:gd name="connsiteY19-356" fmla="*/ 1597660 h 1885637"/>
                <a:gd name="connsiteX20-357" fmla="*/ 3628517 w 3628517"/>
                <a:gd name="connsiteY20-358" fmla="*/ 1613540 h 1885637"/>
                <a:gd name="connsiteX21-359" fmla="*/ 3592909 w 3628517"/>
                <a:gd name="connsiteY21-360" fmla="*/ 1613540 h 1885637"/>
                <a:gd name="connsiteX22-361" fmla="*/ 3592909 w 3628517"/>
                <a:gd name="connsiteY22-362" fmla="*/ 1431725 h 1885637"/>
                <a:gd name="connsiteX23-363" fmla="*/ 3587293 w 3628517"/>
                <a:gd name="connsiteY23-364" fmla="*/ 1431725 h 1885637"/>
                <a:gd name="connsiteX24-365" fmla="*/ 3585289 w 3628517"/>
                <a:gd name="connsiteY24-366" fmla="*/ 1358900 h 1885637"/>
                <a:gd name="connsiteX25-367" fmla="*/ 3356689 w 3628517"/>
                <a:gd name="connsiteY25-368" fmla="*/ 1358900 h 1885637"/>
                <a:gd name="connsiteX26-369" fmla="*/ 3356689 w 3628517"/>
                <a:gd name="connsiteY26-370" fmla="*/ 1104900 h 1885637"/>
                <a:gd name="connsiteX27-371" fmla="*/ 2950289 w 3628517"/>
                <a:gd name="connsiteY27-372" fmla="*/ 1104900 h 1885637"/>
                <a:gd name="connsiteX28-373" fmla="*/ 2950289 w 3628517"/>
                <a:gd name="connsiteY28-374" fmla="*/ 812800 h 1885637"/>
                <a:gd name="connsiteX29-375" fmla="*/ 2556589 w 3628517"/>
                <a:gd name="connsiteY29-376" fmla="*/ 812800 h 1885637"/>
                <a:gd name="connsiteX30-377" fmla="*/ 2556589 w 3628517"/>
                <a:gd name="connsiteY30-378" fmla="*/ 571500 h 1885637"/>
                <a:gd name="connsiteX31-379" fmla="*/ 2162889 w 3628517"/>
                <a:gd name="connsiteY31-380" fmla="*/ 571500 h 1885637"/>
                <a:gd name="connsiteX32-381" fmla="*/ 2162889 w 3628517"/>
                <a:gd name="connsiteY32-382" fmla="*/ 304800 h 1885637"/>
                <a:gd name="connsiteX33-383" fmla="*/ 1781889 w 3628517"/>
                <a:gd name="connsiteY33-384" fmla="*/ 304800 h 1885637"/>
                <a:gd name="connsiteX34-385" fmla="*/ 1781889 w 3628517"/>
                <a:gd name="connsiteY34-386" fmla="*/ 38100 h 1885637"/>
                <a:gd name="connsiteX35-387" fmla="*/ 20345 w 3628517"/>
                <a:gd name="connsiteY35-388" fmla="*/ 38100 h 1885637"/>
                <a:gd name="connsiteX36-389" fmla="*/ 0 w 3628517"/>
                <a:gd name="connsiteY36-390" fmla="*/ 0 h 1885637"/>
                <a:gd name="connsiteX0-391" fmla="*/ 3628517 w 3628517"/>
                <a:gd name="connsiteY0-392" fmla="*/ 1885637 h 1885637"/>
                <a:gd name="connsiteX1-393" fmla="*/ 3628054 w 3628517"/>
                <a:gd name="connsiteY1-394" fmla="*/ 1885303 h 1885637"/>
                <a:gd name="connsiteX2-395" fmla="*/ 3628517 w 3628517"/>
                <a:gd name="connsiteY2-396" fmla="*/ 1885326 h 1885637"/>
                <a:gd name="connsiteX3-397" fmla="*/ 3628517 w 3628517"/>
                <a:gd name="connsiteY3-398" fmla="*/ 1885637 h 1885637"/>
                <a:gd name="connsiteX4-399" fmla="*/ 0 w 3628517"/>
                <a:gd name="connsiteY4-400" fmla="*/ 0 h 1885637"/>
                <a:gd name="connsiteX5-401" fmla="*/ 1817497 w 3628517"/>
                <a:gd name="connsiteY5-402" fmla="*/ 0 h 1885637"/>
                <a:gd name="connsiteX6-403" fmla="*/ 1817497 w 3628517"/>
                <a:gd name="connsiteY6-404" fmla="*/ 266700 h 1885637"/>
                <a:gd name="connsiteX7-405" fmla="*/ 2198497 w 3628517"/>
                <a:gd name="connsiteY7-406" fmla="*/ 266700 h 1885637"/>
                <a:gd name="connsiteX8-407" fmla="*/ 2198497 w 3628517"/>
                <a:gd name="connsiteY8-408" fmla="*/ 533400 h 1885637"/>
                <a:gd name="connsiteX9-409" fmla="*/ 2592197 w 3628517"/>
                <a:gd name="connsiteY9-410" fmla="*/ 533400 h 1885637"/>
                <a:gd name="connsiteX10-411" fmla="*/ 2592197 w 3628517"/>
                <a:gd name="connsiteY10-412" fmla="*/ 774700 h 1885637"/>
                <a:gd name="connsiteX11-413" fmla="*/ 2985897 w 3628517"/>
                <a:gd name="connsiteY11-414" fmla="*/ 774700 h 1885637"/>
                <a:gd name="connsiteX12-415" fmla="*/ 2985897 w 3628517"/>
                <a:gd name="connsiteY12-416" fmla="*/ 1066800 h 1885637"/>
                <a:gd name="connsiteX13-417" fmla="*/ 3392297 w 3628517"/>
                <a:gd name="connsiteY13-418" fmla="*/ 1066800 h 1885637"/>
                <a:gd name="connsiteX14-419" fmla="*/ 3392297 w 3628517"/>
                <a:gd name="connsiteY14-420" fmla="*/ 1320800 h 1885637"/>
                <a:gd name="connsiteX15-421" fmla="*/ 3620897 w 3628517"/>
                <a:gd name="connsiteY15-422" fmla="*/ 1320800 h 1885637"/>
                <a:gd name="connsiteX16-423" fmla="*/ 3622901 w 3628517"/>
                <a:gd name="connsiteY16-424" fmla="*/ 1393625 h 1885637"/>
                <a:gd name="connsiteX17-425" fmla="*/ 3628517 w 3628517"/>
                <a:gd name="connsiteY17-426" fmla="*/ 1393625 h 1885637"/>
                <a:gd name="connsiteX18-427" fmla="*/ 3628517 w 3628517"/>
                <a:gd name="connsiteY18-428" fmla="*/ 1597660 h 1885637"/>
                <a:gd name="connsiteX19-429" fmla="*/ 3628517 w 3628517"/>
                <a:gd name="connsiteY19-430" fmla="*/ 1613540 h 1885637"/>
                <a:gd name="connsiteX20-431" fmla="*/ 3592909 w 3628517"/>
                <a:gd name="connsiteY20-432" fmla="*/ 1613540 h 1885637"/>
                <a:gd name="connsiteX21-433" fmla="*/ 3592909 w 3628517"/>
                <a:gd name="connsiteY21-434" fmla="*/ 1431725 h 1885637"/>
                <a:gd name="connsiteX22-435" fmla="*/ 3587293 w 3628517"/>
                <a:gd name="connsiteY22-436" fmla="*/ 1431725 h 1885637"/>
                <a:gd name="connsiteX23-437" fmla="*/ 3585289 w 3628517"/>
                <a:gd name="connsiteY23-438" fmla="*/ 1358900 h 1885637"/>
                <a:gd name="connsiteX24-439" fmla="*/ 3356689 w 3628517"/>
                <a:gd name="connsiteY24-440" fmla="*/ 1358900 h 1885637"/>
                <a:gd name="connsiteX25-441" fmla="*/ 3356689 w 3628517"/>
                <a:gd name="connsiteY25-442" fmla="*/ 1104900 h 1885637"/>
                <a:gd name="connsiteX26-443" fmla="*/ 2950289 w 3628517"/>
                <a:gd name="connsiteY26-444" fmla="*/ 1104900 h 1885637"/>
                <a:gd name="connsiteX27-445" fmla="*/ 2950289 w 3628517"/>
                <a:gd name="connsiteY27-446" fmla="*/ 812800 h 1885637"/>
                <a:gd name="connsiteX28-447" fmla="*/ 2556589 w 3628517"/>
                <a:gd name="connsiteY28-448" fmla="*/ 812800 h 1885637"/>
                <a:gd name="connsiteX29-449" fmla="*/ 2556589 w 3628517"/>
                <a:gd name="connsiteY29-450" fmla="*/ 571500 h 1885637"/>
                <a:gd name="connsiteX30-451" fmla="*/ 2162889 w 3628517"/>
                <a:gd name="connsiteY30-452" fmla="*/ 571500 h 1885637"/>
                <a:gd name="connsiteX31-453" fmla="*/ 2162889 w 3628517"/>
                <a:gd name="connsiteY31-454" fmla="*/ 304800 h 1885637"/>
                <a:gd name="connsiteX32-455" fmla="*/ 1781889 w 3628517"/>
                <a:gd name="connsiteY32-456" fmla="*/ 304800 h 1885637"/>
                <a:gd name="connsiteX33-457" fmla="*/ 1781889 w 3628517"/>
                <a:gd name="connsiteY33-458" fmla="*/ 38100 h 1885637"/>
                <a:gd name="connsiteX34-459" fmla="*/ 20345 w 3628517"/>
                <a:gd name="connsiteY34-460" fmla="*/ 38100 h 1885637"/>
                <a:gd name="connsiteX35-461" fmla="*/ 0 w 3628517"/>
                <a:gd name="connsiteY35-462" fmla="*/ 0 h 1885637"/>
                <a:gd name="connsiteX0-463" fmla="*/ 3628517 w 3628517"/>
                <a:gd name="connsiteY0-464" fmla="*/ 1885326 h 1885326"/>
                <a:gd name="connsiteX1-465" fmla="*/ 3628054 w 3628517"/>
                <a:gd name="connsiteY1-466" fmla="*/ 1885303 h 1885326"/>
                <a:gd name="connsiteX2-467" fmla="*/ 3628517 w 3628517"/>
                <a:gd name="connsiteY2-468" fmla="*/ 1885326 h 1885326"/>
                <a:gd name="connsiteX3-469" fmla="*/ 0 w 3628517"/>
                <a:gd name="connsiteY3-470" fmla="*/ 0 h 1885326"/>
                <a:gd name="connsiteX4-471" fmla="*/ 1817497 w 3628517"/>
                <a:gd name="connsiteY4-472" fmla="*/ 0 h 1885326"/>
                <a:gd name="connsiteX5-473" fmla="*/ 1817497 w 3628517"/>
                <a:gd name="connsiteY5-474" fmla="*/ 266700 h 1885326"/>
                <a:gd name="connsiteX6-475" fmla="*/ 2198497 w 3628517"/>
                <a:gd name="connsiteY6-476" fmla="*/ 266700 h 1885326"/>
                <a:gd name="connsiteX7-477" fmla="*/ 2198497 w 3628517"/>
                <a:gd name="connsiteY7-478" fmla="*/ 533400 h 1885326"/>
                <a:gd name="connsiteX8-479" fmla="*/ 2592197 w 3628517"/>
                <a:gd name="connsiteY8-480" fmla="*/ 533400 h 1885326"/>
                <a:gd name="connsiteX9-481" fmla="*/ 2592197 w 3628517"/>
                <a:gd name="connsiteY9-482" fmla="*/ 774700 h 1885326"/>
                <a:gd name="connsiteX10-483" fmla="*/ 2985897 w 3628517"/>
                <a:gd name="connsiteY10-484" fmla="*/ 774700 h 1885326"/>
                <a:gd name="connsiteX11-485" fmla="*/ 2985897 w 3628517"/>
                <a:gd name="connsiteY11-486" fmla="*/ 1066800 h 1885326"/>
                <a:gd name="connsiteX12-487" fmla="*/ 3392297 w 3628517"/>
                <a:gd name="connsiteY12-488" fmla="*/ 1066800 h 1885326"/>
                <a:gd name="connsiteX13-489" fmla="*/ 3392297 w 3628517"/>
                <a:gd name="connsiteY13-490" fmla="*/ 1320800 h 1885326"/>
                <a:gd name="connsiteX14-491" fmla="*/ 3620897 w 3628517"/>
                <a:gd name="connsiteY14-492" fmla="*/ 1320800 h 1885326"/>
                <a:gd name="connsiteX15-493" fmla="*/ 3622901 w 3628517"/>
                <a:gd name="connsiteY15-494" fmla="*/ 1393625 h 1885326"/>
                <a:gd name="connsiteX16-495" fmla="*/ 3628517 w 3628517"/>
                <a:gd name="connsiteY16-496" fmla="*/ 1393625 h 1885326"/>
                <a:gd name="connsiteX17-497" fmla="*/ 3628517 w 3628517"/>
                <a:gd name="connsiteY17-498" fmla="*/ 1597660 h 1885326"/>
                <a:gd name="connsiteX18-499" fmla="*/ 3628517 w 3628517"/>
                <a:gd name="connsiteY18-500" fmla="*/ 1613540 h 1885326"/>
                <a:gd name="connsiteX19-501" fmla="*/ 3592909 w 3628517"/>
                <a:gd name="connsiteY19-502" fmla="*/ 1613540 h 1885326"/>
                <a:gd name="connsiteX20-503" fmla="*/ 3592909 w 3628517"/>
                <a:gd name="connsiteY20-504" fmla="*/ 1431725 h 1885326"/>
                <a:gd name="connsiteX21-505" fmla="*/ 3587293 w 3628517"/>
                <a:gd name="connsiteY21-506" fmla="*/ 1431725 h 1885326"/>
                <a:gd name="connsiteX22-507" fmla="*/ 3585289 w 3628517"/>
                <a:gd name="connsiteY22-508" fmla="*/ 1358900 h 1885326"/>
                <a:gd name="connsiteX23-509" fmla="*/ 3356689 w 3628517"/>
                <a:gd name="connsiteY23-510" fmla="*/ 1358900 h 1885326"/>
                <a:gd name="connsiteX24-511" fmla="*/ 3356689 w 3628517"/>
                <a:gd name="connsiteY24-512" fmla="*/ 1104900 h 1885326"/>
                <a:gd name="connsiteX25-513" fmla="*/ 2950289 w 3628517"/>
                <a:gd name="connsiteY25-514" fmla="*/ 1104900 h 1885326"/>
                <a:gd name="connsiteX26-515" fmla="*/ 2950289 w 3628517"/>
                <a:gd name="connsiteY26-516" fmla="*/ 812800 h 1885326"/>
                <a:gd name="connsiteX27-517" fmla="*/ 2556589 w 3628517"/>
                <a:gd name="connsiteY27-518" fmla="*/ 812800 h 1885326"/>
                <a:gd name="connsiteX28-519" fmla="*/ 2556589 w 3628517"/>
                <a:gd name="connsiteY28-520" fmla="*/ 571500 h 1885326"/>
                <a:gd name="connsiteX29-521" fmla="*/ 2162889 w 3628517"/>
                <a:gd name="connsiteY29-522" fmla="*/ 571500 h 1885326"/>
                <a:gd name="connsiteX30-523" fmla="*/ 2162889 w 3628517"/>
                <a:gd name="connsiteY30-524" fmla="*/ 304800 h 1885326"/>
                <a:gd name="connsiteX31-525" fmla="*/ 1781889 w 3628517"/>
                <a:gd name="connsiteY31-526" fmla="*/ 304800 h 1885326"/>
                <a:gd name="connsiteX32-527" fmla="*/ 1781889 w 3628517"/>
                <a:gd name="connsiteY32-528" fmla="*/ 38100 h 1885326"/>
                <a:gd name="connsiteX33-529" fmla="*/ 20345 w 3628517"/>
                <a:gd name="connsiteY33-530" fmla="*/ 38100 h 1885326"/>
                <a:gd name="connsiteX34-531" fmla="*/ 0 w 3628517"/>
                <a:gd name="connsiteY34-532" fmla="*/ 0 h 1885326"/>
                <a:gd name="connsiteX0-533" fmla="*/ 0 w 3628517"/>
                <a:gd name="connsiteY0-534" fmla="*/ 0 h 1613540"/>
                <a:gd name="connsiteX1-535" fmla="*/ 1817497 w 3628517"/>
                <a:gd name="connsiteY1-536" fmla="*/ 0 h 1613540"/>
                <a:gd name="connsiteX2-537" fmla="*/ 1817497 w 3628517"/>
                <a:gd name="connsiteY2-538" fmla="*/ 266700 h 1613540"/>
                <a:gd name="connsiteX3-539" fmla="*/ 2198497 w 3628517"/>
                <a:gd name="connsiteY3-540" fmla="*/ 266700 h 1613540"/>
                <a:gd name="connsiteX4-541" fmla="*/ 2198497 w 3628517"/>
                <a:gd name="connsiteY4-542" fmla="*/ 533400 h 1613540"/>
                <a:gd name="connsiteX5-543" fmla="*/ 2592197 w 3628517"/>
                <a:gd name="connsiteY5-544" fmla="*/ 533400 h 1613540"/>
                <a:gd name="connsiteX6-545" fmla="*/ 2592197 w 3628517"/>
                <a:gd name="connsiteY6-546" fmla="*/ 774700 h 1613540"/>
                <a:gd name="connsiteX7-547" fmla="*/ 2985897 w 3628517"/>
                <a:gd name="connsiteY7-548" fmla="*/ 774700 h 1613540"/>
                <a:gd name="connsiteX8-549" fmla="*/ 2985897 w 3628517"/>
                <a:gd name="connsiteY8-550" fmla="*/ 1066800 h 1613540"/>
                <a:gd name="connsiteX9-551" fmla="*/ 3392297 w 3628517"/>
                <a:gd name="connsiteY9-552" fmla="*/ 1066800 h 1613540"/>
                <a:gd name="connsiteX10-553" fmla="*/ 3392297 w 3628517"/>
                <a:gd name="connsiteY10-554" fmla="*/ 1320800 h 1613540"/>
                <a:gd name="connsiteX11-555" fmla="*/ 3620897 w 3628517"/>
                <a:gd name="connsiteY11-556" fmla="*/ 1320800 h 1613540"/>
                <a:gd name="connsiteX12-557" fmla="*/ 3622901 w 3628517"/>
                <a:gd name="connsiteY12-558" fmla="*/ 1393625 h 1613540"/>
                <a:gd name="connsiteX13-559" fmla="*/ 3628517 w 3628517"/>
                <a:gd name="connsiteY13-560" fmla="*/ 1393625 h 1613540"/>
                <a:gd name="connsiteX14-561" fmla="*/ 3628517 w 3628517"/>
                <a:gd name="connsiteY14-562" fmla="*/ 1597660 h 1613540"/>
                <a:gd name="connsiteX15-563" fmla="*/ 3628517 w 3628517"/>
                <a:gd name="connsiteY15-564" fmla="*/ 1613540 h 1613540"/>
                <a:gd name="connsiteX16-565" fmla="*/ 3592909 w 3628517"/>
                <a:gd name="connsiteY16-566" fmla="*/ 1613540 h 1613540"/>
                <a:gd name="connsiteX17-567" fmla="*/ 3592909 w 3628517"/>
                <a:gd name="connsiteY17-568" fmla="*/ 1431725 h 1613540"/>
                <a:gd name="connsiteX18-569" fmla="*/ 3587293 w 3628517"/>
                <a:gd name="connsiteY18-570" fmla="*/ 1431725 h 1613540"/>
                <a:gd name="connsiteX19-571" fmla="*/ 3585289 w 3628517"/>
                <a:gd name="connsiteY19-572" fmla="*/ 1358900 h 1613540"/>
                <a:gd name="connsiteX20-573" fmla="*/ 3356689 w 3628517"/>
                <a:gd name="connsiteY20-574" fmla="*/ 1358900 h 1613540"/>
                <a:gd name="connsiteX21-575" fmla="*/ 3356689 w 3628517"/>
                <a:gd name="connsiteY21-576" fmla="*/ 1104900 h 1613540"/>
                <a:gd name="connsiteX22-577" fmla="*/ 2950289 w 3628517"/>
                <a:gd name="connsiteY22-578" fmla="*/ 1104900 h 1613540"/>
                <a:gd name="connsiteX23-579" fmla="*/ 2950289 w 3628517"/>
                <a:gd name="connsiteY23-580" fmla="*/ 812800 h 1613540"/>
                <a:gd name="connsiteX24-581" fmla="*/ 2556589 w 3628517"/>
                <a:gd name="connsiteY24-582" fmla="*/ 812800 h 1613540"/>
                <a:gd name="connsiteX25-583" fmla="*/ 2556589 w 3628517"/>
                <a:gd name="connsiteY25-584" fmla="*/ 571500 h 1613540"/>
                <a:gd name="connsiteX26-585" fmla="*/ 2162889 w 3628517"/>
                <a:gd name="connsiteY26-586" fmla="*/ 571500 h 1613540"/>
                <a:gd name="connsiteX27-587" fmla="*/ 2162889 w 3628517"/>
                <a:gd name="connsiteY27-588" fmla="*/ 304800 h 1613540"/>
                <a:gd name="connsiteX28-589" fmla="*/ 1781889 w 3628517"/>
                <a:gd name="connsiteY28-590" fmla="*/ 304800 h 1613540"/>
                <a:gd name="connsiteX29-591" fmla="*/ 1781889 w 3628517"/>
                <a:gd name="connsiteY29-592" fmla="*/ 38100 h 1613540"/>
                <a:gd name="connsiteX30-593" fmla="*/ 20345 w 3628517"/>
                <a:gd name="connsiteY30-594" fmla="*/ 38100 h 1613540"/>
                <a:gd name="connsiteX31-595" fmla="*/ 0 w 3628517"/>
                <a:gd name="connsiteY31-596" fmla="*/ 0 h 1613540"/>
                <a:gd name="connsiteX0-597" fmla="*/ 0 w 3628517"/>
                <a:gd name="connsiteY0-598" fmla="*/ 0 h 1613540"/>
                <a:gd name="connsiteX1-599" fmla="*/ 1817497 w 3628517"/>
                <a:gd name="connsiteY1-600" fmla="*/ 0 h 1613540"/>
                <a:gd name="connsiteX2-601" fmla="*/ 1817497 w 3628517"/>
                <a:gd name="connsiteY2-602" fmla="*/ 266700 h 1613540"/>
                <a:gd name="connsiteX3-603" fmla="*/ 2198497 w 3628517"/>
                <a:gd name="connsiteY3-604" fmla="*/ 266700 h 1613540"/>
                <a:gd name="connsiteX4-605" fmla="*/ 2198497 w 3628517"/>
                <a:gd name="connsiteY4-606" fmla="*/ 533400 h 1613540"/>
                <a:gd name="connsiteX5-607" fmla="*/ 2592197 w 3628517"/>
                <a:gd name="connsiteY5-608" fmla="*/ 533400 h 1613540"/>
                <a:gd name="connsiteX6-609" fmla="*/ 2592197 w 3628517"/>
                <a:gd name="connsiteY6-610" fmla="*/ 774700 h 1613540"/>
                <a:gd name="connsiteX7-611" fmla="*/ 2985897 w 3628517"/>
                <a:gd name="connsiteY7-612" fmla="*/ 774700 h 1613540"/>
                <a:gd name="connsiteX8-613" fmla="*/ 2985897 w 3628517"/>
                <a:gd name="connsiteY8-614" fmla="*/ 1066800 h 1613540"/>
                <a:gd name="connsiteX9-615" fmla="*/ 3392297 w 3628517"/>
                <a:gd name="connsiteY9-616" fmla="*/ 1066800 h 1613540"/>
                <a:gd name="connsiteX10-617" fmla="*/ 3392297 w 3628517"/>
                <a:gd name="connsiteY10-618" fmla="*/ 1320800 h 1613540"/>
                <a:gd name="connsiteX11-619" fmla="*/ 3620897 w 3628517"/>
                <a:gd name="connsiteY11-620" fmla="*/ 1320800 h 1613540"/>
                <a:gd name="connsiteX12-621" fmla="*/ 3622901 w 3628517"/>
                <a:gd name="connsiteY12-622" fmla="*/ 1393625 h 1613540"/>
                <a:gd name="connsiteX13-623" fmla="*/ 3628517 w 3628517"/>
                <a:gd name="connsiteY13-624" fmla="*/ 1393625 h 1613540"/>
                <a:gd name="connsiteX14-625" fmla="*/ 3628517 w 3628517"/>
                <a:gd name="connsiteY14-626" fmla="*/ 1613540 h 1613540"/>
                <a:gd name="connsiteX15-627" fmla="*/ 3592909 w 3628517"/>
                <a:gd name="connsiteY15-628" fmla="*/ 1613540 h 1613540"/>
                <a:gd name="connsiteX16-629" fmla="*/ 3592909 w 3628517"/>
                <a:gd name="connsiteY16-630" fmla="*/ 1431725 h 1613540"/>
                <a:gd name="connsiteX17-631" fmla="*/ 3587293 w 3628517"/>
                <a:gd name="connsiteY17-632" fmla="*/ 1431725 h 1613540"/>
                <a:gd name="connsiteX18-633" fmla="*/ 3585289 w 3628517"/>
                <a:gd name="connsiteY18-634" fmla="*/ 1358900 h 1613540"/>
                <a:gd name="connsiteX19-635" fmla="*/ 3356689 w 3628517"/>
                <a:gd name="connsiteY19-636" fmla="*/ 1358900 h 1613540"/>
                <a:gd name="connsiteX20-637" fmla="*/ 3356689 w 3628517"/>
                <a:gd name="connsiteY20-638" fmla="*/ 1104900 h 1613540"/>
                <a:gd name="connsiteX21-639" fmla="*/ 2950289 w 3628517"/>
                <a:gd name="connsiteY21-640" fmla="*/ 1104900 h 1613540"/>
                <a:gd name="connsiteX22-641" fmla="*/ 2950289 w 3628517"/>
                <a:gd name="connsiteY22-642" fmla="*/ 812800 h 1613540"/>
                <a:gd name="connsiteX23-643" fmla="*/ 2556589 w 3628517"/>
                <a:gd name="connsiteY23-644" fmla="*/ 812800 h 1613540"/>
                <a:gd name="connsiteX24-645" fmla="*/ 2556589 w 3628517"/>
                <a:gd name="connsiteY24-646" fmla="*/ 571500 h 1613540"/>
                <a:gd name="connsiteX25-647" fmla="*/ 2162889 w 3628517"/>
                <a:gd name="connsiteY25-648" fmla="*/ 571500 h 1613540"/>
                <a:gd name="connsiteX26-649" fmla="*/ 2162889 w 3628517"/>
                <a:gd name="connsiteY26-650" fmla="*/ 304800 h 1613540"/>
                <a:gd name="connsiteX27-651" fmla="*/ 1781889 w 3628517"/>
                <a:gd name="connsiteY27-652" fmla="*/ 304800 h 1613540"/>
                <a:gd name="connsiteX28-653" fmla="*/ 1781889 w 3628517"/>
                <a:gd name="connsiteY28-654" fmla="*/ 38100 h 1613540"/>
                <a:gd name="connsiteX29-655" fmla="*/ 20345 w 3628517"/>
                <a:gd name="connsiteY29-656" fmla="*/ 38100 h 1613540"/>
                <a:gd name="connsiteX30-657" fmla="*/ 0 w 3628517"/>
                <a:gd name="connsiteY30-658" fmla="*/ 0 h 1613540"/>
                <a:gd name="connsiteX0-659" fmla="*/ 0 w 3628517"/>
                <a:gd name="connsiteY0-660" fmla="*/ 0 h 1613540"/>
                <a:gd name="connsiteX1-661" fmla="*/ 1817497 w 3628517"/>
                <a:gd name="connsiteY1-662" fmla="*/ 0 h 1613540"/>
                <a:gd name="connsiteX2-663" fmla="*/ 1817497 w 3628517"/>
                <a:gd name="connsiteY2-664" fmla="*/ 266700 h 1613540"/>
                <a:gd name="connsiteX3-665" fmla="*/ 2198497 w 3628517"/>
                <a:gd name="connsiteY3-666" fmla="*/ 266700 h 1613540"/>
                <a:gd name="connsiteX4-667" fmla="*/ 2198497 w 3628517"/>
                <a:gd name="connsiteY4-668" fmla="*/ 533400 h 1613540"/>
                <a:gd name="connsiteX5-669" fmla="*/ 2592197 w 3628517"/>
                <a:gd name="connsiteY5-670" fmla="*/ 533400 h 1613540"/>
                <a:gd name="connsiteX6-671" fmla="*/ 2592197 w 3628517"/>
                <a:gd name="connsiteY6-672" fmla="*/ 774700 h 1613540"/>
                <a:gd name="connsiteX7-673" fmla="*/ 2985897 w 3628517"/>
                <a:gd name="connsiteY7-674" fmla="*/ 774700 h 1613540"/>
                <a:gd name="connsiteX8-675" fmla="*/ 2985897 w 3628517"/>
                <a:gd name="connsiteY8-676" fmla="*/ 1066800 h 1613540"/>
                <a:gd name="connsiteX9-677" fmla="*/ 3392297 w 3628517"/>
                <a:gd name="connsiteY9-678" fmla="*/ 1066800 h 1613540"/>
                <a:gd name="connsiteX10-679" fmla="*/ 3392297 w 3628517"/>
                <a:gd name="connsiteY10-680" fmla="*/ 1320800 h 1613540"/>
                <a:gd name="connsiteX11-681" fmla="*/ 3620897 w 3628517"/>
                <a:gd name="connsiteY11-682" fmla="*/ 1320800 h 1613540"/>
                <a:gd name="connsiteX12-683" fmla="*/ 3622901 w 3628517"/>
                <a:gd name="connsiteY12-684" fmla="*/ 1393625 h 1613540"/>
                <a:gd name="connsiteX13-685" fmla="*/ 3628517 w 3628517"/>
                <a:gd name="connsiteY13-686" fmla="*/ 1613540 h 1613540"/>
                <a:gd name="connsiteX14-687" fmla="*/ 3592909 w 3628517"/>
                <a:gd name="connsiteY14-688" fmla="*/ 1613540 h 1613540"/>
                <a:gd name="connsiteX15-689" fmla="*/ 3592909 w 3628517"/>
                <a:gd name="connsiteY15-690" fmla="*/ 1431725 h 1613540"/>
                <a:gd name="connsiteX16-691" fmla="*/ 3587293 w 3628517"/>
                <a:gd name="connsiteY16-692" fmla="*/ 1431725 h 1613540"/>
                <a:gd name="connsiteX17-693" fmla="*/ 3585289 w 3628517"/>
                <a:gd name="connsiteY17-694" fmla="*/ 1358900 h 1613540"/>
                <a:gd name="connsiteX18-695" fmla="*/ 3356689 w 3628517"/>
                <a:gd name="connsiteY18-696" fmla="*/ 1358900 h 1613540"/>
                <a:gd name="connsiteX19-697" fmla="*/ 3356689 w 3628517"/>
                <a:gd name="connsiteY19-698" fmla="*/ 1104900 h 1613540"/>
                <a:gd name="connsiteX20-699" fmla="*/ 2950289 w 3628517"/>
                <a:gd name="connsiteY20-700" fmla="*/ 1104900 h 1613540"/>
                <a:gd name="connsiteX21-701" fmla="*/ 2950289 w 3628517"/>
                <a:gd name="connsiteY21-702" fmla="*/ 812800 h 1613540"/>
                <a:gd name="connsiteX22-703" fmla="*/ 2556589 w 3628517"/>
                <a:gd name="connsiteY22-704" fmla="*/ 812800 h 1613540"/>
                <a:gd name="connsiteX23-705" fmla="*/ 2556589 w 3628517"/>
                <a:gd name="connsiteY23-706" fmla="*/ 571500 h 1613540"/>
                <a:gd name="connsiteX24-707" fmla="*/ 2162889 w 3628517"/>
                <a:gd name="connsiteY24-708" fmla="*/ 571500 h 1613540"/>
                <a:gd name="connsiteX25-709" fmla="*/ 2162889 w 3628517"/>
                <a:gd name="connsiteY25-710" fmla="*/ 304800 h 1613540"/>
                <a:gd name="connsiteX26-711" fmla="*/ 1781889 w 3628517"/>
                <a:gd name="connsiteY26-712" fmla="*/ 304800 h 1613540"/>
                <a:gd name="connsiteX27-713" fmla="*/ 1781889 w 3628517"/>
                <a:gd name="connsiteY27-714" fmla="*/ 38100 h 1613540"/>
                <a:gd name="connsiteX28-715" fmla="*/ 20345 w 3628517"/>
                <a:gd name="connsiteY28-716" fmla="*/ 38100 h 1613540"/>
                <a:gd name="connsiteX29-717" fmla="*/ 0 w 3628517"/>
                <a:gd name="connsiteY29-718" fmla="*/ 0 h 1613540"/>
                <a:gd name="connsiteX0-719" fmla="*/ 0 w 3628517"/>
                <a:gd name="connsiteY0-720" fmla="*/ 0 h 1613540"/>
                <a:gd name="connsiteX1-721" fmla="*/ 1817497 w 3628517"/>
                <a:gd name="connsiteY1-722" fmla="*/ 0 h 1613540"/>
                <a:gd name="connsiteX2-723" fmla="*/ 1817497 w 3628517"/>
                <a:gd name="connsiteY2-724" fmla="*/ 266700 h 1613540"/>
                <a:gd name="connsiteX3-725" fmla="*/ 2198497 w 3628517"/>
                <a:gd name="connsiteY3-726" fmla="*/ 266700 h 1613540"/>
                <a:gd name="connsiteX4-727" fmla="*/ 2198497 w 3628517"/>
                <a:gd name="connsiteY4-728" fmla="*/ 533400 h 1613540"/>
                <a:gd name="connsiteX5-729" fmla="*/ 2592197 w 3628517"/>
                <a:gd name="connsiteY5-730" fmla="*/ 533400 h 1613540"/>
                <a:gd name="connsiteX6-731" fmla="*/ 2592197 w 3628517"/>
                <a:gd name="connsiteY6-732" fmla="*/ 774700 h 1613540"/>
                <a:gd name="connsiteX7-733" fmla="*/ 2985897 w 3628517"/>
                <a:gd name="connsiteY7-734" fmla="*/ 774700 h 1613540"/>
                <a:gd name="connsiteX8-735" fmla="*/ 2985897 w 3628517"/>
                <a:gd name="connsiteY8-736" fmla="*/ 1066800 h 1613540"/>
                <a:gd name="connsiteX9-737" fmla="*/ 3392297 w 3628517"/>
                <a:gd name="connsiteY9-738" fmla="*/ 1066800 h 1613540"/>
                <a:gd name="connsiteX10-739" fmla="*/ 3392297 w 3628517"/>
                <a:gd name="connsiteY10-740" fmla="*/ 1320800 h 1613540"/>
                <a:gd name="connsiteX11-741" fmla="*/ 3620897 w 3628517"/>
                <a:gd name="connsiteY11-742" fmla="*/ 1320800 h 1613540"/>
                <a:gd name="connsiteX12-743" fmla="*/ 3628517 w 3628517"/>
                <a:gd name="connsiteY12-744" fmla="*/ 1613540 h 1613540"/>
                <a:gd name="connsiteX13-745" fmla="*/ 3592909 w 3628517"/>
                <a:gd name="connsiteY13-746" fmla="*/ 1613540 h 1613540"/>
                <a:gd name="connsiteX14-747" fmla="*/ 3592909 w 3628517"/>
                <a:gd name="connsiteY14-748" fmla="*/ 1431725 h 1613540"/>
                <a:gd name="connsiteX15-749" fmla="*/ 3587293 w 3628517"/>
                <a:gd name="connsiteY15-750" fmla="*/ 1431725 h 1613540"/>
                <a:gd name="connsiteX16-751" fmla="*/ 3585289 w 3628517"/>
                <a:gd name="connsiteY16-752" fmla="*/ 1358900 h 1613540"/>
                <a:gd name="connsiteX17-753" fmla="*/ 3356689 w 3628517"/>
                <a:gd name="connsiteY17-754" fmla="*/ 1358900 h 1613540"/>
                <a:gd name="connsiteX18-755" fmla="*/ 3356689 w 3628517"/>
                <a:gd name="connsiteY18-756" fmla="*/ 1104900 h 1613540"/>
                <a:gd name="connsiteX19-757" fmla="*/ 2950289 w 3628517"/>
                <a:gd name="connsiteY19-758" fmla="*/ 1104900 h 1613540"/>
                <a:gd name="connsiteX20-759" fmla="*/ 2950289 w 3628517"/>
                <a:gd name="connsiteY20-760" fmla="*/ 812800 h 1613540"/>
                <a:gd name="connsiteX21-761" fmla="*/ 2556589 w 3628517"/>
                <a:gd name="connsiteY21-762" fmla="*/ 812800 h 1613540"/>
                <a:gd name="connsiteX22-763" fmla="*/ 2556589 w 3628517"/>
                <a:gd name="connsiteY22-764" fmla="*/ 571500 h 1613540"/>
                <a:gd name="connsiteX23-765" fmla="*/ 2162889 w 3628517"/>
                <a:gd name="connsiteY23-766" fmla="*/ 571500 h 1613540"/>
                <a:gd name="connsiteX24-767" fmla="*/ 2162889 w 3628517"/>
                <a:gd name="connsiteY24-768" fmla="*/ 304800 h 1613540"/>
                <a:gd name="connsiteX25-769" fmla="*/ 1781889 w 3628517"/>
                <a:gd name="connsiteY25-770" fmla="*/ 304800 h 1613540"/>
                <a:gd name="connsiteX26-771" fmla="*/ 1781889 w 3628517"/>
                <a:gd name="connsiteY26-772" fmla="*/ 38100 h 1613540"/>
                <a:gd name="connsiteX27-773" fmla="*/ 20345 w 3628517"/>
                <a:gd name="connsiteY27-774" fmla="*/ 38100 h 1613540"/>
                <a:gd name="connsiteX28-775" fmla="*/ 0 w 3628517"/>
                <a:gd name="connsiteY28-776" fmla="*/ 0 h 161354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</a:cxnLst>
              <a:rect l="l" t="t" r="r" b="b"/>
              <a:pathLst>
                <a:path w="3628517" h="1613540">
                  <a:moveTo>
                    <a:pt x="0" y="0"/>
                  </a:moveTo>
                  <a:lnTo>
                    <a:pt x="1817497" y="0"/>
                  </a:lnTo>
                  <a:lnTo>
                    <a:pt x="1817497" y="266700"/>
                  </a:lnTo>
                  <a:lnTo>
                    <a:pt x="2198497" y="266700"/>
                  </a:lnTo>
                  <a:lnTo>
                    <a:pt x="2198497" y="533400"/>
                  </a:lnTo>
                  <a:lnTo>
                    <a:pt x="2592197" y="533400"/>
                  </a:lnTo>
                  <a:lnTo>
                    <a:pt x="2592197" y="774700"/>
                  </a:lnTo>
                  <a:lnTo>
                    <a:pt x="2985897" y="774700"/>
                  </a:lnTo>
                  <a:lnTo>
                    <a:pt x="2985897" y="1066800"/>
                  </a:lnTo>
                  <a:lnTo>
                    <a:pt x="3392297" y="1066800"/>
                  </a:lnTo>
                  <a:lnTo>
                    <a:pt x="3392297" y="1320800"/>
                  </a:lnTo>
                  <a:lnTo>
                    <a:pt x="3620897" y="1320800"/>
                  </a:lnTo>
                  <a:lnTo>
                    <a:pt x="3628517" y="1613540"/>
                  </a:lnTo>
                  <a:lnTo>
                    <a:pt x="3592909" y="1613540"/>
                  </a:lnTo>
                  <a:lnTo>
                    <a:pt x="3592909" y="1431725"/>
                  </a:lnTo>
                  <a:lnTo>
                    <a:pt x="3587293" y="1431725"/>
                  </a:lnTo>
                  <a:lnTo>
                    <a:pt x="3585289" y="1358900"/>
                  </a:lnTo>
                  <a:lnTo>
                    <a:pt x="3356689" y="1358900"/>
                  </a:lnTo>
                  <a:lnTo>
                    <a:pt x="3356689" y="1104900"/>
                  </a:lnTo>
                  <a:lnTo>
                    <a:pt x="2950289" y="1104900"/>
                  </a:lnTo>
                  <a:lnTo>
                    <a:pt x="2950289" y="812800"/>
                  </a:lnTo>
                  <a:lnTo>
                    <a:pt x="2556589" y="812800"/>
                  </a:lnTo>
                  <a:lnTo>
                    <a:pt x="2556589" y="571500"/>
                  </a:lnTo>
                  <a:lnTo>
                    <a:pt x="2162889" y="571500"/>
                  </a:lnTo>
                  <a:lnTo>
                    <a:pt x="2162889" y="304800"/>
                  </a:lnTo>
                  <a:lnTo>
                    <a:pt x="1781889" y="304800"/>
                  </a:lnTo>
                  <a:lnTo>
                    <a:pt x="1781889" y="38100"/>
                  </a:lnTo>
                  <a:lnTo>
                    <a:pt x="20345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任意多边形 11">
              <a:extLst>
                <a:ext uri="{FF2B5EF4-FFF2-40B4-BE49-F238E27FC236}">
                  <a16:creationId xmlns:a16="http://schemas.microsoft.com/office/drawing/2014/main" id="{BDACD4A9-664B-4567-90E8-03F2522F352A}"/>
                </a:ext>
              </a:extLst>
            </p:cNvPr>
            <p:cNvSpPr/>
            <p:nvPr/>
          </p:nvSpPr>
          <p:spPr bwMode="auto">
            <a:xfrm>
              <a:off x="5482969" y="1139012"/>
              <a:ext cx="3329634" cy="1604172"/>
            </a:xfrm>
            <a:custGeom>
              <a:avLst/>
              <a:gdLst>
                <a:gd name="connsiteX0" fmla="*/ 1898650 w 3329634"/>
                <a:gd name="connsiteY0" fmla="*/ 0 h 1604172"/>
                <a:gd name="connsiteX1" fmla="*/ 3305478 w 3329634"/>
                <a:gd name="connsiteY1" fmla="*/ 0 h 1604172"/>
                <a:gd name="connsiteX2" fmla="*/ 3329634 w 3329634"/>
                <a:gd name="connsiteY2" fmla="*/ 45720 h 1604172"/>
                <a:gd name="connsiteX3" fmla="*/ 1946785 w 3329634"/>
                <a:gd name="connsiteY3" fmla="*/ 45720 h 1604172"/>
                <a:gd name="connsiteX4" fmla="*/ 1946785 w 3329634"/>
                <a:gd name="connsiteY4" fmla="*/ 312420 h 1604172"/>
                <a:gd name="connsiteX5" fmla="*/ 1565785 w 3329634"/>
                <a:gd name="connsiteY5" fmla="*/ 312420 h 1604172"/>
                <a:gd name="connsiteX6" fmla="*/ 1565785 w 3329634"/>
                <a:gd name="connsiteY6" fmla="*/ 579120 h 1604172"/>
                <a:gd name="connsiteX7" fmla="*/ 1172085 w 3329634"/>
                <a:gd name="connsiteY7" fmla="*/ 579120 h 1604172"/>
                <a:gd name="connsiteX8" fmla="*/ 1172085 w 3329634"/>
                <a:gd name="connsiteY8" fmla="*/ 820420 h 1604172"/>
                <a:gd name="connsiteX9" fmla="*/ 778385 w 3329634"/>
                <a:gd name="connsiteY9" fmla="*/ 820420 h 1604172"/>
                <a:gd name="connsiteX10" fmla="*/ 778385 w 3329634"/>
                <a:gd name="connsiteY10" fmla="*/ 1112520 h 1604172"/>
                <a:gd name="connsiteX11" fmla="*/ 371985 w 3329634"/>
                <a:gd name="connsiteY11" fmla="*/ 1112520 h 1604172"/>
                <a:gd name="connsiteX12" fmla="*/ 371985 w 3329634"/>
                <a:gd name="connsiteY12" fmla="*/ 1366520 h 1604172"/>
                <a:gd name="connsiteX13" fmla="*/ 48135 w 3329634"/>
                <a:gd name="connsiteY13" fmla="*/ 1366520 h 1604172"/>
                <a:gd name="connsiteX14" fmla="*/ 52395 w 3329634"/>
                <a:gd name="connsiteY14" fmla="*/ 1604172 h 1604172"/>
                <a:gd name="connsiteX15" fmla="*/ 5080 w 3329634"/>
                <a:gd name="connsiteY15" fmla="*/ 1604172 h 1604172"/>
                <a:gd name="connsiteX16" fmla="*/ 0 w 3329634"/>
                <a:gd name="connsiteY16" fmla="*/ 1320800 h 1604172"/>
                <a:gd name="connsiteX17" fmla="*/ 323850 w 3329634"/>
                <a:gd name="connsiteY17" fmla="*/ 1320800 h 1604172"/>
                <a:gd name="connsiteX18" fmla="*/ 323850 w 3329634"/>
                <a:gd name="connsiteY18" fmla="*/ 1066800 h 1604172"/>
                <a:gd name="connsiteX19" fmla="*/ 730250 w 3329634"/>
                <a:gd name="connsiteY19" fmla="*/ 1066800 h 1604172"/>
                <a:gd name="connsiteX20" fmla="*/ 730250 w 3329634"/>
                <a:gd name="connsiteY20" fmla="*/ 774700 h 1604172"/>
                <a:gd name="connsiteX21" fmla="*/ 1123950 w 3329634"/>
                <a:gd name="connsiteY21" fmla="*/ 774700 h 1604172"/>
                <a:gd name="connsiteX22" fmla="*/ 1123950 w 3329634"/>
                <a:gd name="connsiteY22" fmla="*/ 533400 h 1604172"/>
                <a:gd name="connsiteX23" fmla="*/ 1517650 w 3329634"/>
                <a:gd name="connsiteY23" fmla="*/ 533400 h 1604172"/>
                <a:gd name="connsiteX24" fmla="*/ 1517650 w 3329634"/>
                <a:gd name="connsiteY24" fmla="*/ 266700 h 1604172"/>
                <a:gd name="connsiteX25" fmla="*/ 1898650 w 3329634"/>
                <a:gd name="connsiteY25" fmla="*/ 266700 h 1604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329634" h="1604172">
                  <a:moveTo>
                    <a:pt x="1898650" y="0"/>
                  </a:moveTo>
                  <a:lnTo>
                    <a:pt x="3305478" y="0"/>
                  </a:lnTo>
                  <a:lnTo>
                    <a:pt x="3329634" y="45720"/>
                  </a:lnTo>
                  <a:lnTo>
                    <a:pt x="1946785" y="45720"/>
                  </a:lnTo>
                  <a:lnTo>
                    <a:pt x="1946785" y="312420"/>
                  </a:lnTo>
                  <a:lnTo>
                    <a:pt x="1565785" y="312420"/>
                  </a:lnTo>
                  <a:lnTo>
                    <a:pt x="1565785" y="579120"/>
                  </a:lnTo>
                  <a:lnTo>
                    <a:pt x="1172085" y="579120"/>
                  </a:lnTo>
                  <a:lnTo>
                    <a:pt x="1172085" y="820420"/>
                  </a:lnTo>
                  <a:lnTo>
                    <a:pt x="778385" y="820420"/>
                  </a:lnTo>
                  <a:lnTo>
                    <a:pt x="778385" y="1112520"/>
                  </a:lnTo>
                  <a:lnTo>
                    <a:pt x="371985" y="1112520"/>
                  </a:lnTo>
                  <a:lnTo>
                    <a:pt x="371985" y="1366520"/>
                  </a:lnTo>
                  <a:lnTo>
                    <a:pt x="48135" y="1366520"/>
                  </a:lnTo>
                  <a:lnTo>
                    <a:pt x="52395" y="1604172"/>
                  </a:lnTo>
                  <a:lnTo>
                    <a:pt x="5080" y="1604172"/>
                  </a:lnTo>
                  <a:cubicBezTo>
                    <a:pt x="3387" y="1509715"/>
                    <a:pt x="1693" y="1415257"/>
                    <a:pt x="0" y="1320800"/>
                  </a:cubicBezTo>
                  <a:lnTo>
                    <a:pt x="323850" y="1320800"/>
                  </a:lnTo>
                  <a:lnTo>
                    <a:pt x="323850" y="1066800"/>
                  </a:lnTo>
                  <a:lnTo>
                    <a:pt x="730250" y="1066800"/>
                  </a:lnTo>
                  <a:lnTo>
                    <a:pt x="730250" y="774700"/>
                  </a:lnTo>
                  <a:lnTo>
                    <a:pt x="1123950" y="774700"/>
                  </a:lnTo>
                  <a:lnTo>
                    <a:pt x="1123950" y="533400"/>
                  </a:lnTo>
                  <a:lnTo>
                    <a:pt x="1517650" y="533400"/>
                  </a:lnTo>
                  <a:lnTo>
                    <a:pt x="1517650" y="266700"/>
                  </a:lnTo>
                  <a:lnTo>
                    <a:pt x="1898650" y="26670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1A12FCCB-621C-460D-9F55-85C8DBB6F009}"/>
              </a:ext>
            </a:extLst>
          </p:cNvPr>
          <p:cNvSpPr txBox="1"/>
          <p:nvPr/>
        </p:nvSpPr>
        <p:spPr>
          <a:xfrm>
            <a:off x="5560585" y="3852425"/>
            <a:ext cx="485739" cy="91390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4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45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973E926C-10A0-4A05-B5E1-CC1AFA788028}"/>
              </a:ext>
            </a:extLst>
          </p:cNvPr>
          <p:cNvSpPr txBox="1"/>
          <p:nvPr/>
        </p:nvSpPr>
        <p:spPr>
          <a:xfrm>
            <a:off x="4512134" y="1583708"/>
            <a:ext cx="485739" cy="91390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4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45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A5578643-040B-4036-8D69-912E1D9865A4}"/>
              </a:ext>
            </a:extLst>
          </p:cNvPr>
          <p:cNvSpPr txBox="1"/>
          <p:nvPr/>
        </p:nvSpPr>
        <p:spPr>
          <a:xfrm>
            <a:off x="6596193" y="2500558"/>
            <a:ext cx="485739" cy="91390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4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45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CA1F8A1-8BF3-4525-8CB1-3033E4611EA8}"/>
              </a:ext>
            </a:extLst>
          </p:cNvPr>
          <p:cNvSpPr txBox="1"/>
          <p:nvPr/>
        </p:nvSpPr>
        <p:spPr>
          <a:xfrm>
            <a:off x="4407655" y="2298951"/>
            <a:ext cx="714446" cy="30463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STEP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5347611A-3443-40CD-A259-AD0A9F5EF08C}"/>
              </a:ext>
            </a:extLst>
          </p:cNvPr>
          <p:cNvSpPr txBox="1"/>
          <p:nvPr/>
        </p:nvSpPr>
        <p:spPr>
          <a:xfrm>
            <a:off x="6473480" y="3194010"/>
            <a:ext cx="714446" cy="30463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STEP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5A826225-FFA0-477D-B68B-C62D8A24A316}"/>
              </a:ext>
            </a:extLst>
          </p:cNvPr>
          <p:cNvSpPr txBox="1"/>
          <p:nvPr/>
        </p:nvSpPr>
        <p:spPr>
          <a:xfrm>
            <a:off x="5442865" y="4535649"/>
            <a:ext cx="714446" cy="30463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STEP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E42F4C32-6704-4E77-8B37-337FA2594DD6}"/>
              </a:ext>
            </a:extLst>
          </p:cNvPr>
          <p:cNvGrpSpPr/>
          <p:nvPr/>
        </p:nvGrpSpPr>
        <p:grpSpPr>
          <a:xfrm>
            <a:off x="1886278" y="4765317"/>
            <a:ext cx="3254820" cy="1669688"/>
            <a:chOff x="1187067" y="4244898"/>
            <a:chExt cx="3254820" cy="1669688"/>
          </a:xfrm>
        </p:grpSpPr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0DD106F3-2783-4D51-BEE2-E3D22C29955A}"/>
                </a:ext>
              </a:extLst>
            </p:cNvPr>
            <p:cNvSpPr txBox="1"/>
            <p:nvPr/>
          </p:nvSpPr>
          <p:spPr>
            <a:xfrm>
              <a:off x="1595786" y="4244898"/>
              <a:ext cx="2846101" cy="166968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en-US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Motivating phase: </a:t>
              </a:r>
            </a:p>
            <a:p>
              <a:endParaRPr lang="en-US" altLang="zh-CN" sz="2400" dirty="0"/>
            </a:p>
            <a:p>
              <a:r>
                <a:rPr lang="en-US" altLang="zh-CN" sz="2400" dirty="0"/>
                <a:t>identity</a:t>
              </a:r>
              <a:endParaRPr lang="zh-CN" altLang="en-US" sz="2400" dirty="0"/>
            </a:p>
          </p:txBody>
        </p: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9C2AA2F1-EEE4-4671-B6FA-B70C798FE70B}"/>
                </a:ext>
              </a:extLst>
            </p:cNvPr>
            <p:cNvGrpSpPr/>
            <p:nvPr/>
          </p:nvGrpSpPr>
          <p:grpSpPr>
            <a:xfrm>
              <a:off x="1187067" y="4258897"/>
              <a:ext cx="352060" cy="335701"/>
              <a:chOff x="6886738" y="285750"/>
              <a:chExt cx="817562" cy="739775"/>
            </a:xfrm>
            <a:solidFill>
              <a:srgbClr val="F6615B"/>
            </a:solidFill>
          </p:grpSpPr>
          <p:sp>
            <p:nvSpPr>
              <p:cNvPr id="40" name="Freeform 35">
                <a:extLst>
                  <a:ext uri="{FF2B5EF4-FFF2-40B4-BE49-F238E27FC236}">
                    <a16:creationId xmlns:a16="http://schemas.microsoft.com/office/drawing/2014/main" id="{58AA2CFF-2886-4951-B7F6-72F84FAAB6E8}"/>
                  </a:ext>
                </a:extLst>
              </p:cNvPr>
              <p:cNvSpPr/>
              <p:nvPr/>
            </p:nvSpPr>
            <p:spPr bwMode="auto">
              <a:xfrm>
                <a:off x="6886738" y="530225"/>
                <a:ext cx="615954" cy="495300"/>
              </a:xfrm>
              <a:custGeom>
                <a:avLst/>
                <a:gdLst>
                  <a:gd name="T0" fmla="*/ 164 w 164"/>
                  <a:gd name="T1" fmla="*/ 59 h 132"/>
                  <a:gd name="T2" fmla="*/ 131 w 164"/>
                  <a:gd name="T3" fmla="*/ 63 h 132"/>
                  <a:gd name="T4" fmla="*/ 108 w 164"/>
                  <a:gd name="T5" fmla="*/ 61 h 132"/>
                  <a:gd name="T6" fmla="*/ 76 w 164"/>
                  <a:gd name="T7" fmla="*/ 83 h 132"/>
                  <a:gd name="T8" fmla="*/ 77 w 164"/>
                  <a:gd name="T9" fmla="*/ 50 h 132"/>
                  <a:gd name="T10" fmla="*/ 41 w 164"/>
                  <a:gd name="T11" fmla="*/ 0 h 132"/>
                  <a:gd name="T12" fmla="*/ 0 w 164"/>
                  <a:gd name="T13" fmla="*/ 48 h 132"/>
                  <a:gd name="T14" fmla="*/ 83 w 164"/>
                  <a:gd name="T15" fmla="*/ 105 h 132"/>
                  <a:gd name="T16" fmla="*/ 108 w 164"/>
                  <a:gd name="T17" fmla="*/ 102 h 132"/>
                  <a:gd name="T18" fmla="*/ 138 w 164"/>
                  <a:gd name="T19" fmla="*/ 132 h 132"/>
                  <a:gd name="T20" fmla="*/ 130 w 164"/>
                  <a:gd name="T21" fmla="*/ 95 h 132"/>
                  <a:gd name="T22" fmla="*/ 164 w 164"/>
                  <a:gd name="T23" fmla="*/ 59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4" h="132">
                    <a:moveTo>
                      <a:pt x="164" y="59"/>
                    </a:moveTo>
                    <a:cubicBezTo>
                      <a:pt x="154" y="62"/>
                      <a:pt x="143" y="63"/>
                      <a:pt x="131" y="63"/>
                    </a:cubicBezTo>
                    <a:cubicBezTo>
                      <a:pt x="123" y="63"/>
                      <a:pt x="115" y="62"/>
                      <a:pt x="108" y="61"/>
                    </a:cubicBezTo>
                    <a:cubicBezTo>
                      <a:pt x="104" y="64"/>
                      <a:pt x="76" y="83"/>
                      <a:pt x="76" y="83"/>
                    </a:cubicBezTo>
                    <a:cubicBezTo>
                      <a:pt x="76" y="83"/>
                      <a:pt x="76" y="56"/>
                      <a:pt x="77" y="50"/>
                    </a:cubicBezTo>
                    <a:cubicBezTo>
                      <a:pt x="55" y="38"/>
                      <a:pt x="41" y="20"/>
                      <a:pt x="41" y="0"/>
                    </a:cubicBezTo>
                    <a:cubicBezTo>
                      <a:pt x="17" y="10"/>
                      <a:pt x="0" y="28"/>
                      <a:pt x="0" y="48"/>
                    </a:cubicBezTo>
                    <a:cubicBezTo>
                      <a:pt x="0" y="80"/>
                      <a:pt x="37" y="105"/>
                      <a:pt x="83" y="105"/>
                    </a:cubicBezTo>
                    <a:cubicBezTo>
                      <a:pt x="92" y="105"/>
                      <a:pt x="100" y="104"/>
                      <a:pt x="108" y="102"/>
                    </a:cubicBezTo>
                    <a:cubicBezTo>
                      <a:pt x="138" y="132"/>
                      <a:pt x="138" y="132"/>
                      <a:pt x="138" y="132"/>
                    </a:cubicBezTo>
                    <a:cubicBezTo>
                      <a:pt x="130" y="95"/>
                      <a:pt x="130" y="95"/>
                      <a:pt x="130" y="95"/>
                    </a:cubicBezTo>
                    <a:cubicBezTo>
                      <a:pt x="148" y="87"/>
                      <a:pt x="160" y="74"/>
                      <a:pt x="164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Freeform 36">
                <a:extLst>
                  <a:ext uri="{FF2B5EF4-FFF2-40B4-BE49-F238E27FC236}">
                    <a16:creationId xmlns:a16="http://schemas.microsoft.com/office/drawing/2014/main" id="{7E9F0398-3A25-4B52-9EF2-198CD672C24F}"/>
                  </a:ext>
                </a:extLst>
              </p:cNvPr>
              <p:cNvSpPr/>
              <p:nvPr/>
            </p:nvSpPr>
            <p:spPr bwMode="auto">
              <a:xfrm>
                <a:off x="7085175" y="285750"/>
                <a:ext cx="619125" cy="469900"/>
              </a:xfrm>
              <a:custGeom>
                <a:avLst/>
                <a:gdLst>
                  <a:gd name="T0" fmla="*/ 83 w 165"/>
                  <a:gd name="T1" fmla="*/ 0 h 125"/>
                  <a:gd name="T2" fmla="*/ 0 w 165"/>
                  <a:gd name="T3" fmla="*/ 56 h 125"/>
                  <a:gd name="T4" fmla="*/ 36 w 165"/>
                  <a:gd name="T5" fmla="*/ 102 h 125"/>
                  <a:gd name="T6" fmla="*/ 35 w 165"/>
                  <a:gd name="T7" fmla="*/ 125 h 125"/>
                  <a:gd name="T8" fmla="*/ 57 w 165"/>
                  <a:gd name="T9" fmla="*/ 110 h 125"/>
                  <a:gd name="T10" fmla="*/ 83 w 165"/>
                  <a:gd name="T11" fmla="*/ 113 h 125"/>
                  <a:gd name="T12" fmla="*/ 165 w 165"/>
                  <a:gd name="T13" fmla="*/ 56 h 125"/>
                  <a:gd name="T14" fmla="*/ 83 w 165"/>
                  <a:gd name="T15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5" h="125">
                    <a:moveTo>
                      <a:pt x="83" y="0"/>
                    </a:moveTo>
                    <a:cubicBezTo>
                      <a:pt x="37" y="0"/>
                      <a:pt x="0" y="25"/>
                      <a:pt x="0" y="56"/>
                    </a:cubicBezTo>
                    <a:cubicBezTo>
                      <a:pt x="0" y="75"/>
                      <a:pt x="14" y="92"/>
                      <a:pt x="36" y="102"/>
                    </a:cubicBezTo>
                    <a:cubicBezTo>
                      <a:pt x="35" y="125"/>
                      <a:pt x="35" y="125"/>
                      <a:pt x="35" y="125"/>
                    </a:cubicBezTo>
                    <a:cubicBezTo>
                      <a:pt x="57" y="110"/>
                      <a:pt x="57" y="110"/>
                      <a:pt x="57" y="110"/>
                    </a:cubicBezTo>
                    <a:cubicBezTo>
                      <a:pt x="65" y="112"/>
                      <a:pt x="74" y="113"/>
                      <a:pt x="83" y="113"/>
                    </a:cubicBezTo>
                    <a:cubicBezTo>
                      <a:pt x="128" y="113"/>
                      <a:pt x="165" y="87"/>
                      <a:pt x="165" y="56"/>
                    </a:cubicBezTo>
                    <a:cubicBezTo>
                      <a:pt x="165" y="25"/>
                      <a:pt x="128" y="0"/>
                      <a:pt x="8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6" name="Group 195">
            <a:extLst>
              <a:ext uri="{FF2B5EF4-FFF2-40B4-BE49-F238E27FC236}">
                <a16:creationId xmlns:a16="http://schemas.microsoft.com/office/drawing/2014/main" id="{B8D72022-9E5F-4EAE-8926-E31D06D2258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363985" y="1542914"/>
            <a:ext cx="747478" cy="990699"/>
            <a:chOff x="2980" y="105"/>
            <a:chExt cx="1649" cy="2074"/>
          </a:xfrm>
          <a:solidFill>
            <a:srgbClr val="F8F8F8"/>
          </a:solidFill>
        </p:grpSpPr>
        <p:sp>
          <p:nvSpPr>
            <p:cNvPr id="47" name="Freeform 196">
              <a:extLst>
                <a:ext uri="{FF2B5EF4-FFF2-40B4-BE49-F238E27FC236}">
                  <a16:creationId xmlns:a16="http://schemas.microsoft.com/office/drawing/2014/main" id="{C6DF4726-C340-4872-BD85-152A78BD8EB6}"/>
                </a:ext>
              </a:extLst>
            </p:cNvPr>
            <p:cNvSpPr/>
            <p:nvPr/>
          </p:nvSpPr>
          <p:spPr bwMode="auto">
            <a:xfrm>
              <a:off x="3549" y="105"/>
              <a:ext cx="470" cy="469"/>
            </a:xfrm>
            <a:custGeom>
              <a:avLst/>
              <a:gdLst>
                <a:gd name="T0" fmla="*/ 79 w 198"/>
                <a:gd name="T1" fmla="*/ 187 h 198"/>
                <a:gd name="T2" fmla="*/ 187 w 198"/>
                <a:gd name="T3" fmla="*/ 120 h 198"/>
                <a:gd name="T4" fmla="*/ 120 w 198"/>
                <a:gd name="T5" fmla="*/ 12 h 198"/>
                <a:gd name="T6" fmla="*/ 12 w 198"/>
                <a:gd name="T7" fmla="*/ 79 h 198"/>
                <a:gd name="T8" fmla="*/ 79 w 198"/>
                <a:gd name="T9" fmla="*/ 187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" h="198">
                  <a:moveTo>
                    <a:pt x="79" y="187"/>
                  </a:moveTo>
                  <a:cubicBezTo>
                    <a:pt x="127" y="198"/>
                    <a:pt x="176" y="168"/>
                    <a:pt x="187" y="120"/>
                  </a:cubicBezTo>
                  <a:cubicBezTo>
                    <a:pt x="198" y="71"/>
                    <a:pt x="168" y="23"/>
                    <a:pt x="120" y="12"/>
                  </a:cubicBezTo>
                  <a:cubicBezTo>
                    <a:pt x="71" y="0"/>
                    <a:pt x="23" y="30"/>
                    <a:pt x="12" y="79"/>
                  </a:cubicBezTo>
                  <a:cubicBezTo>
                    <a:pt x="0" y="127"/>
                    <a:pt x="30" y="176"/>
                    <a:pt x="79" y="1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Freeform 197">
              <a:extLst>
                <a:ext uri="{FF2B5EF4-FFF2-40B4-BE49-F238E27FC236}">
                  <a16:creationId xmlns:a16="http://schemas.microsoft.com/office/drawing/2014/main" id="{860696E6-9321-41DD-BD58-1444926F33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80" y="558"/>
              <a:ext cx="1649" cy="1621"/>
            </a:xfrm>
            <a:custGeom>
              <a:avLst/>
              <a:gdLst>
                <a:gd name="T0" fmla="*/ 244 w 695"/>
                <a:gd name="T1" fmla="*/ 499 h 684"/>
                <a:gd name="T2" fmla="*/ 299 w 695"/>
                <a:gd name="T3" fmla="*/ 454 h 684"/>
                <a:gd name="T4" fmla="*/ 298 w 695"/>
                <a:gd name="T5" fmla="*/ 617 h 684"/>
                <a:gd name="T6" fmla="*/ 345 w 695"/>
                <a:gd name="T7" fmla="*/ 684 h 684"/>
                <a:gd name="T8" fmla="*/ 415 w 695"/>
                <a:gd name="T9" fmla="*/ 529 h 684"/>
                <a:gd name="T10" fmla="*/ 306 w 695"/>
                <a:gd name="T11" fmla="*/ 306 h 684"/>
                <a:gd name="T12" fmla="*/ 316 w 695"/>
                <a:gd name="T13" fmla="*/ 155 h 684"/>
                <a:gd name="T14" fmla="*/ 430 w 695"/>
                <a:gd name="T15" fmla="*/ 214 h 684"/>
                <a:gd name="T16" fmla="*/ 481 w 695"/>
                <a:gd name="T17" fmla="*/ 205 h 684"/>
                <a:gd name="T18" fmla="*/ 505 w 695"/>
                <a:gd name="T19" fmla="*/ 226 h 684"/>
                <a:gd name="T20" fmla="*/ 495 w 695"/>
                <a:gd name="T21" fmla="*/ 283 h 684"/>
                <a:gd name="T22" fmla="*/ 614 w 695"/>
                <a:gd name="T23" fmla="*/ 323 h 684"/>
                <a:gd name="T24" fmla="*/ 683 w 695"/>
                <a:gd name="T25" fmla="*/ 144 h 684"/>
                <a:gd name="T26" fmla="*/ 565 w 695"/>
                <a:gd name="T27" fmla="*/ 104 h 684"/>
                <a:gd name="T28" fmla="*/ 543 w 695"/>
                <a:gd name="T29" fmla="*/ 137 h 684"/>
                <a:gd name="T30" fmla="*/ 470 w 695"/>
                <a:gd name="T31" fmla="*/ 140 h 684"/>
                <a:gd name="T32" fmla="*/ 392 w 695"/>
                <a:gd name="T33" fmla="*/ 138 h 684"/>
                <a:gd name="T34" fmla="*/ 335 w 695"/>
                <a:gd name="T35" fmla="*/ 66 h 684"/>
                <a:gd name="T36" fmla="*/ 332 w 695"/>
                <a:gd name="T37" fmla="*/ 58 h 684"/>
                <a:gd name="T38" fmla="*/ 331 w 695"/>
                <a:gd name="T39" fmla="*/ 57 h 684"/>
                <a:gd name="T40" fmla="*/ 331 w 695"/>
                <a:gd name="T41" fmla="*/ 57 h 684"/>
                <a:gd name="T42" fmla="*/ 290 w 695"/>
                <a:gd name="T43" fmla="*/ 2 h 684"/>
                <a:gd name="T44" fmla="*/ 246 w 695"/>
                <a:gd name="T45" fmla="*/ 0 h 684"/>
                <a:gd name="T46" fmla="*/ 81 w 695"/>
                <a:gd name="T47" fmla="*/ 97 h 684"/>
                <a:gd name="T48" fmla="*/ 65 w 695"/>
                <a:gd name="T49" fmla="*/ 262 h 684"/>
                <a:gd name="T50" fmla="*/ 101 w 695"/>
                <a:gd name="T51" fmla="*/ 290 h 684"/>
                <a:gd name="T52" fmla="*/ 125 w 695"/>
                <a:gd name="T53" fmla="*/ 201 h 684"/>
                <a:gd name="T54" fmla="*/ 184 w 695"/>
                <a:gd name="T55" fmla="*/ 78 h 684"/>
                <a:gd name="T56" fmla="*/ 176 w 695"/>
                <a:gd name="T57" fmla="*/ 328 h 684"/>
                <a:gd name="T58" fmla="*/ 153 w 695"/>
                <a:gd name="T59" fmla="*/ 457 h 684"/>
                <a:gd name="T60" fmla="*/ 12 w 695"/>
                <a:gd name="T61" fmla="*/ 640 h 684"/>
                <a:gd name="T62" fmla="*/ 538 w 695"/>
                <a:gd name="T63" fmla="*/ 148 h 684"/>
                <a:gd name="T64" fmla="*/ 511 w 695"/>
                <a:gd name="T65" fmla="*/ 215 h 684"/>
                <a:gd name="T66" fmla="*/ 492 w 695"/>
                <a:gd name="T67" fmla="*/ 200 h 684"/>
                <a:gd name="T68" fmla="*/ 513 w 695"/>
                <a:gd name="T69" fmla="*/ 153 h 684"/>
                <a:gd name="T70" fmla="*/ 538 w 695"/>
                <a:gd name="T71" fmla="*/ 148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95" h="684">
                  <a:moveTo>
                    <a:pt x="78" y="663"/>
                  </a:moveTo>
                  <a:cubicBezTo>
                    <a:pt x="165" y="622"/>
                    <a:pt x="217" y="559"/>
                    <a:pt x="244" y="499"/>
                  </a:cubicBezTo>
                  <a:cubicBezTo>
                    <a:pt x="258" y="468"/>
                    <a:pt x="266" y="438"/>
                    <a:pt x="271" y="411"/>
                  </a:cubicBezTo>
                  <a:cubicBezTo>
                    <a:pt x="282" y="423"/>
                    <a:pt x="292" y="438"/>
                    <a:pt x="299" y="454"/>
                  </a:cubicBezTo>
                  <a:cubicBezTo>
                    <a:pt x="309" y="475"/>
                    <a:pt x="315" y="500"/>
                    <a:pt x="315" y="529"/>
                  </a:cubicBezTo>
                  <a:cubicBezTo>
                    <a:pt x="315" y="554"/>
                    <a:pt x="311" y="583"/>
                    <a:pt x="298" y="617"/>
                  </a:cubicBezTo>
                  <a:cubicBezTo>
                    <a:pt x="289" y="643"/>
                    <a:pt x="303" y="672"/>
                    <a:pt x="329" y="681"/>
                  </a:cubicBezTo>
                  <a:cubicBezTo>
                    <a:pt x="334" y="683"/>
                    <a:pt x="340" y="684"/>
                    <a:pt x="345" y="684"/>
                  </a:cubicBezTo>
                  <a:cubicBezTo>
                    <a:pt x="366" y="684"/>
                    <a:pt x="385" y="671"/>
                    <a:pt x="393" y="651"/>
                  </a:cubicBezTo>
                  <a:cubicBezTo>
                    <a:pt x="408" y="607"/>
                    <a:pt x="415" y="567"/>
                    <a:pt x="415" y="529"/>
                  </a:cubicBezTo>
                  <a:cubicBezTo>
                    <a:pt x="415" y="483"/>
                    <a:pt x="405" y="443"/>
                    <a:pt x="388" y="409"/>
                  </a:cubicBezTo>
                  <a:cubicBezTo>
                    <a:pt x="366" y="362"/>
                    <a:pt x="334" y="329"/>
                    <a:pt x="306" y="306"/>
                  </a:cubicBezTo>
                  <a:cubicBezTo>
                    <a:pt x="306" y="305"/>
                    <a:pt x="306" y="304"/>
                    <a:pt x="306" y="303"/>
                  </a:cubicBezTo>
                  <a:cubicBezTo>
                    <a:pt x="300" y="255"/>
                    <a:pt x="307" y="202"/>
                    <a:pt x="316" y="155"/>
                  </a:cubicBezTo>
                  <a:cubicBezTo>
                    <a:pt x="327" y="168"/>
                    <a:pt x="340" y="181"/>
                    <a:pt x="356" y="191"/>
                  </a:cubicBezTo>
                  <a:cubicBezTo>
                    <a:pt x="376" y="205"/>
                    <a:pt x="402" y="214"/>
                    <a:pt x="430" y="214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7" y="214"/>
                    <a:pt x="463" y="211"/>
                    <a:pt x="481" y="205"/>
                  </a:cubicBezTo>
                  <a:cubicBezTo>
                    <a:pt x="485" y="213"/>
                    <a:pt x="492" y="219"/>
                    <a:pt x="501" y="224"/>
                  </a:cubicBezTo>
                  <a:cubicBezTo>
                    <a:pt x="503" y="224"/>
                    <a:pt x="504" y="225"/>
                    <a:pt x="505" y="226"/>
                  </a:cubicBezTo>
                  <a:cubicBezTo>
                    <a:pt x="488" y="262"/>
                    <a:pt x="488" y="262"/>
                    <a:pt x="488" y="262"/>
                  </a:cubicBezTo>
                  <a:cubicBezTo>
                    <a:pt x="484" y="270"/>
                    <a:pt x="487" y="279"/>
                    <a:pt x="495" y="283"/>
                  </a:cubicBezTo>
                  <a:cubicBezTo>
                    <a:pt x="592" y="330"/>
                    <a:pt x="592" y="330"/>
                    <a:pt x="592" y="330"/>
                  </a:cubicBezTo>
                  <a:cubicBezTo>
                    <a:pt x="600" y="334"/>
                    <a:pt x="610" y="331"/>
                    <a:pt x="614" y="323"/>
                  </a:cubicBezTo>
                  <a:cubicBezTo>
                    <a:pt x="691" y="165"/>
                    <a:pt x="691" y="165"/>
                    <a:pt x="691" y="165"/>
                  </a:cubicBezTo>
                  <a:cubicBezTo>
                    <a:pt x="695" y="157"/>
                    <a:pt x="691" y="147"/>
                    <a:pt x="683" y="144"/>
                  </a:cubicBezTo>
                  <a:cubicBezTo>
                    <a:pt x="586" y="96"/>
                    <a:pt x="586" y="96"/>
                    <a:pt x="586" y="96"/>
                  </a:cubicBezTo>
                  <a:cubicBezTo>
                    <a:pt x="578" y="92"/>
                    <a:pt x="569" y="96"/>
                    <a:pt x="565" y="104"/>
                  </a:cubicBezTo>
                  <a:cubicBezTo>
                    <a:pt x="547" y="140"/>
                    <a:pt x="547" y="140"/>
                    <a:pt x="547" y="140"/>
                  </a:cubicBezTo>
                  <a:cubicBezTo>
                    <a:pt x="546" y="139"/>
                    <a:pt x="545" y="138"/>
                    <a:pt x="543" y="137"/>
                  </a:cubicBezTo>
                  <a:cubicBezTo>
                    <a:pt x="528" y="130"/>
                    <a:pt x="512" y="131"/>
                    <a:pt x="498" y="139"/>
                  </a:cubicBezTo>
                  <a:cubicBezTo>
                    <a:pt x="490" y="135"/>
                    <a:pt x="479" y="135"/>
                    <a:pt x="470" y="140"/>
                  </a:cubicBezTo>
                  <a:cubicBezTo>
                    <a:pt x="454" y="148"/>
                    <a:pt x="441" y="150"/>
                    <a:pt x="430" y="150"/>
                  </a:cubicBezTo>
                  <a:cubicBezTo>
                    <a:pt x="416" y="150"/>
                    <a:pt x="404" y="146"/>
                    <a:pt x="392" y="138"/>
                  </a:cubicBezTo>
                  <a:cubicBezTo>
                    <a:pt x="374" y="126"/>
                    <a:pt x="358" y="106"/>
                    <a:pt x="347" y="88"/>
                  </a:cubicBezTo>
                  <a:cubicBezTo>
                    <a:pt x="342" y="79"/>
                    <a:pt x="338" y="71"/>
                    <a:pt x="335" y="66"/>
                  </a:cubicBezTo>
                  <a:cubicBezTo>
                    <a:pt x="334" y="63"/>
                    <a:pt x="333" y="61"/>
                    <a:pt x="332" y="59"/>
                  </a:cubicBezTo>
                  <a:cubicBezTo>
                    <a:pt x="332" y="58"/>
                    <a:pt x="332" y="58"/>
                    <a:pt x="332" y="58"/>
                  </a:cubicBezTo>
                  <a:cubicBezTo>
                    <a:pt x="331" y="57"/>
                    <a:pt x="331" y="57"/>
                    <a:pt x="331" y="57"/>
                  </a:cubicBezTo>
                  <a:cubicBezTo>
                    <a:pt x="331" y="57"/>
                    <a:pt x="331" y="57"/>
                    <a:pt x="331" y="57"/>
                  </a:cubicBezTo>
                  <a:cubicBezTo>
                    <a:pt x="331" y="57"/>
                    <a:pt x="331" y="57"/>
                    <a:pt x="331" y="57"/>
                  </a:cubicBezTo>
                  <a:cubicBezTo>
                    <a:pt x="331" y="57"/>
                    <a:pt x="331" y="57"/>
                    <a:pt x="331" y="57"/>
                  </a:cubicBezTo>
                  <a:cubicBezTo>
                    <a:pt x="331" y="56"/>
                    <a:pt x="330" y="55"/>
                    <a:pt x="330" y="54"/>
                  </a:cubicBezTo>
                  <a:cubicBezTo>
                    <a:pt x="325" y="29"/>
                    <a:pt x="311" y="8"/>
                    <a:pt x="290" y="2"/>
                  </a:cubicBezTo>
                  <a:cubicBezTo>
                    <a:pt x="282" y="0"/>
                    <a:pt x="272" y="0"/>
                    <a:pt x="263" y="1"/>
                  </a:cubicBezTo>
                  <a:cubicBezTo>
                    <a:pt x="258" y="1"/>
                    <a:pt x="253" y="0"/>
                    <a:pt x="246" y="0"/>
                  </a:cubicBezTo>
                  <a:cubicBezTo>
                    <a:pt x="218" y="1"/>
                    <a:pt x="173" y="5"/>
                    <a:pt x="132" y="34"/>
                  </a:cubicBezTo>
                  <a:cubicBezTo>
                    <a:pt x="112" y="49"/>
                    <a:pt x="93" y="70"/>
                    <a:pt x="81" y="97"/>
                  </a:cubicBezTo>
                  <a:cubicBezTo>
                    <a:pt x="68" y="125"/>
                    <a:pt x="61" y="160"/>
                    <a:pt x="61" y="201"/>
                  </a:cubicBezTo>
                  <a:cubicBezTo>
                    <a:pt x="61" y="220"/>
                    <a:pt x="62" y="240"/>
                    <a:pt x="65" y="262"/>
                  </a:cubicBezTo>
                  <a:cubicBezTo>
                    <a:pt x="67" y="278"/>
                    <a:pt x="81" y="290"/>
                    <a:pt x="97" y="290"/>
                  </a:cubicBezTo>
                  <a:cubicBezTo>
                    <a:pt x="98" y="290"/>
                    <a:pt x="100" y="290"/>
                    <a:pt x="101" y="290"/>
                  </a:cubicBezTo>
                  <a:cubicBezTo>
                    <a:pt x="119" y="287"/>
                    <a:pt x="131" y="271"/>
                    <a:pt x="129" y="253"/>
                  </a:cubicBezTo>
                  <a:cubicBezTo>
                    <a:pt x="126" y="234"/>
                    <a:pt x="125" y="217"/>
                    <a:pt x="125" y="201"/>
                  </a:cubicBezTo>
                  <a:cubicBezTo>
                    <a:pt x="125" y="167"/>
                    <a:pt x="130" y="142"/>
                    <a:pt x="139" y="124"/>
                  </a:cubicBezTo>
                  <a:cubicBezTo>
                    <a:pt x="150" y="100"/>
                    <a:pt x="166" y="86"/>
                    <a:pt x="184" y="78"/>
                  </a:cubicBezTo>
                  <a:cubicBezTo>
                    <a:pt x="159" y="155"/>
                    <a:pt x="153" y="207"/>
                    <a:pt x="163" y="293"/>
                  </a:cubicBezTo>
                  <a:cubicBezTo>
                    <a:pt x="166" y="308"/>
                    <a:pt x="171" y="319"/>
                    <a:pt x="176" y="328"/>
                  </a:cubicBezTo>
                  <a:cubicBezTo>
                    <a:pt x="177" y="333"/>
                    <a:pt x="177" y="338"/>
                    <a:pt x="177" y="345"/>
                  </a:cubicBezTo>
                  <a:cubicBezTo>
                    <a:pt x="177" y="372"/>
                    <a:pt x="173" y="415"/>
                    <a:pt x="153" y="457"/>
                  </a:cubicBezTo>
                  <a:cubicBezTo>
                    <a:pt x="133" y="499"/>
                    <a:pt x="100" y="541"/>
                    <a:pt x="35" y="573"/>
                  </a:cubicBezTo>
                  <a:cubicBezTo>
                    <a:pt x="10" y="585"/>
                    <a:pt x="0" y="615"/>
                    <a:pt x="12" y="640"/>
                  </a:cubicBezTo>
                  <a:cubicBezTo>
                    <a:pt x="24" y="664"/>
                    <a:pt x="53" y="675"/>
                    <a:pt x="78" y="663"/>
                  </a:cubicBezTo>
                  <a:close/>
                  <a:moveTo>
                    <a:pt x="538" y="148"/>
                  </a:moveTo>
                  <a:cubicBezTo>
                    <a:pt x="539" y="149"/>
                    <a:pt x="541" y="150"/>
                    <a:pt x="542" y="151"/>
                  </a:cubicBezTo>
                  <a:cubicBezTo>
                    <a:pt x="511" y="215"/>
                    <a:pt x="511" y="215"/>
                    <a:pt x="511" y="215"/>
                  </a:cubicBezTo>
                  <a:cubicBezTo>
                    <a:pt x="509" y="214"/>
                    <a:pt x="508" y="214"/>
                    <a:pt x="506" y="213"/>
                  </a:cubicBezTo>
                  <a:cubicBezTo>
                    <a:pt x="500" y="210"/>
                    <a:pt x="495" y="205"/>
                    <a:pt x="492" y="200"/>
                  </a:cubicBezTo>
                  <a:cubicBezTo>
                    <a:pt x="494" y="199"/>
                    <a:pt x="497" y="198"/>
                    <a:pt x="499" y="196"/>
                  </a:cubicBezTo>
                  <a:cubicBezTo>
                    <a:pt x="515" y="188"/>
                    <a:pt x="521" y="169"/>
                    <a:pt x="513" y="153"/>
                  </a:cubicBezTo>
                  <a:cubicBezTo>
                    <a:pt x="512" y="151"/>
                    <a:pt x="511" y="149"/>
                    <a:pt x="509" y="147"/>
                  </a:cubicBezTo>
                  <a:cubicBezTo>
                    <a:pt x="518" y="144"/>
                    <a:pt x="529" y="144"/>
                    <a:pt x="538" y="1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Group 200">
            <a:extLst>
              <a:ext uri="{FF2B5EF4-FFF2-40B4-BE49-F238E27FC236}">
                <a16:creationId xmlns:a16="http://schemas.microsoft.com/office/drawing/2014/main" id="{64E843DB-1C17-4266-B2B8-6F6E01CE649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083877" y="4351661"/>
            <a:ext cx="431444" cy="1263465"/>
            <a:chOff x="6048" y="2140"/>
            <a:chExt cx="466" cy="1295"/>
          </a:xfrm>
          <a:solidFill>
            <a:srgbClr val="F8F8F8"/>
          </a:solidFill>
        </p:grpSpPr>
        <p:sp>
          <p:nvSpPr>
            <p:cNvPr id="50" name="Freeform 202">
              <a:extLst>
                <a:ext uri="{FF2B5EF4-FFF2-40B4-BE49-F238E27FC236}">
                  <a16:creationId xmlns:a16="http://schemas.microsoft.com/office/drawing/2014/main" id="{6C3E7359-BEAD-44B6-81E5-785ABB66B2F3}"/>
                </a:ext>
              </a:extLst>
            </p:cNvPr>
            <p:cNvSpPr/>
            <p:nvPr/>
          </p:nvSpPr>
          <p:spPr bwMode="auto">
            <a:xfrm>
              <a:off x="6181" y="2140"/>
              <a:ext cx="250" cy="249"/>
            </a:xfrm>
            <a:custGeom>
              <a:avLst/>
              <a:gdLst>
                <a:gd name="T0" fmla="*/ 44 w 105"/>
                <a:gd name="T1" fmla="*/ 100 h 105"/>
                <a:gd name="T2" fmla="*/ 100 w 105"/>
                <a:gd name="T3" fmla="*/ 62 h 105"/>
                <a:gd name="T4" fmla="*/ 61 w 105"/>
                <a:gd name="T5" fmla="*/ 5 h 105"/>
                <a:gd name="T6" fmla="*/ 5 w 105"/>
                <a:gd name="T7" fmla="*/ 44 h 105"/>
                <a:gd name="T8" fmla="*/ 44 w 105"/>
                <a:gd name="T9" fmla="*/ 10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05">
                  <a:moveTo>
                    <a:pt x="44" y="100"/>
                  </a:moveTo>
                  <a:cubicBezTo>
                    <a:pt x="70" y="105"/>
                    <a:pt x="95" y="88"/>
                    <a:pt x="100" y="62"/>
                  </a:cubicBezTo>
                  <a:cubicBezTo>
                    <a:pt x="105" y="35"/>
                    <a:pt x="87" y="10"/>
                    <a:pt x="61" y="5"/>
                  </a:cubicBezTo>
                  <a:cubicBezTo>
                    <a:pt x="35" y="0"/>
                    <a:pt x="10" y="18"/>
                    <a:pt x="5" y="44"/>
                  </a:cubicBezTo>
                  <a:cubicBezTo>
                    <a:pt x="0" y="70"/>
                    <a:pt x="17" y="95"/>
                    <a:pt x="44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Freeform 203">
              <a:extLst>
                <a:ext uri="{FF2B5EF4-FFF2-40B4-BE49-F238E27FC236}">
                  <a16:creationId xmlns:a16="http://schemas.microsoft.com/office/drawing/2014/main" id="{09DE3D33-7ACB-4352-A108-A43A4EF22F4F}"/>
                </a:ext>
              </a:extLst>
            </p:cNvPr>
            <p:cNvSpPr/>
            <p:nvPr/>
          </p:nvSpPr>
          <p:spPr bwMode="auto">
            <a:xfrm>
              <a:off x="6048" y="2365"/>
              <a:ext cx="373" cy="1070"/>
            </a:xfrm>
            <a:custGeom>
              <a:avLst/>
              <a:gdLst>
                <a:gd name="T0" fmla="*/ 20 w 157"/>
                <a:gd name="T1" fmla="*/ 448 h 451"/>
                <a:gd name="T2" fmla="*/ 30 w 157"/>
                <a:gd name="T3" fmla="*/ 451 h 451"/>
                <a:gd name="T4" fmla="*/ 55 w 157"/>
                <a:gd name="T5" fmla="*/ 435 h 451"/>
                <a:gd name="T6" fmla="*/ 85 w 157"/>
                <a:gd name="T7" fmla="*/ 287 h 451"/>
                <a:gd name="T8" fmla="*/ 84 w 157"/>
                <a:gd name="T9" fmla="*/ 253 h 451"/>
                <a:gd name="T10" fmla="*/ 94 w 157"/>
                <a:gd name="T11" fmla="*/ 269 h 451"/>
                <a:gd name="T12" fmla="*/ 103 w 157"/>
                <a:gd name="T13" fmla="*/ 312 h 451"/>
                <a:gd name="T14" fmla="*/ 101 w 157"/>
                <a:gd name="T15" fmla="*/ 340 h 451"/>
                <a:gd name="T16" fmla="*/ 123 w 157"/>
                <a:gd name="T17" fmla="*/ 371 h 451"/>
                <a:gd name="T18" fmla="*/ 153 w 157"/>
                <a:gd name="T19" fmla="*/ 349 h 451"/>
                <a:gd name="T20" fmla="*/ 153 w 157"/>
                <a:gd name="T21" fmla="*/ 349 h 451"/>
                <a:gd name="T22" fmla="*/ 157 w 157"/>
                <a:gd name="T23" fmla="*/ 312 h 451"/>
                <a:gd name="T24" fmla="*/ 141 w 157"/>
                <a:gd name="T25" fmla="*/ 242 h 451"/>
                <a:gd name="T26" fmla="*/ 95 w 157"/>
                <a:gd name="T27" fmla="*/ 193 h 451"/>
                <a:gd name="T28" fmla="*/ 95 w 157"/>
                <a:gd name="T29" fmla="*/ 189 h 451"/>
                <a:gd name="T30" fmla="*/ 95 w 157"/>
                <a:gd name="T31" fmla="*/ 123 h 451"/>
                <a:gd name="T32" fmla="*/ 64 w 157"/>
                <a:gd name="T33" fmla="*/ 81 h 451"/>
                <a:gd name="T34" fmla="*/ 52 w 157"/>
                <a:gd name="T35" fmla="*/ 53 h 451"/>
                <a:gd name="T36" fmla="*/ 64 w 157"/>
                <a:gd name="T37" fmla="*/ 32 h 451"/>
                <a:gd name="T38" fmla="*/ 85 w 157"/>
                <a:gd name="T39" fmla="*/ 43 h 451"/>
                <a:gd name="T40" fmla="*/ 85 w 157"/>
                <a:gd name="T41" fmla="*/ 43 h 451"/>
                <a:gd name="T42" fmla="*/ 94 w 157"/>
                <a:gd name="T43" fmla="*/ 65 h 451"/>
                <a:gd name="T44" fmla="*/ 106 w 157"/>
                <a:gd name="T45" fmla="*/ 83 h 451"/>
                <a:gd name="T46" fmla="*/ 107 w 157"/>
                <a:gd name="T47" fmla="*/ 81 h 451"/>
                <a:gd name="T48" fmla="*/ 93 w 157"/>
                <a:gd name="T49" fmla="*/ 16 h 451"/>
                <a:gd name="T50" fmla="*/ 30 w 157"/>
                <a:gd name="T51" fmla="*/ 40 h 451"/>
                <a:gd name="T52" fmla="*/ 7 w 157"/>
                <a:gd name="T53" fmla="*/ 187 h 451"/>
                <a:gd name="T54" fmla="*/ 27 w 157"/>
                <a:gd name="T55" fmla="*/ 232 h 451"/>
                <a:gd name="T56" fmla="*/ 32 w 157"/>
                <a:gd name="T57" fmla="*/ 287 h 451"/>
                <a:gd name="T58" fmla="*/ 6 w 157"/>
                <a:gd name="T59" fmla="*/ 413 h 451"/>
                <a:gd name="T60" fmla="*/ 20 w 157"/>
                <a:gd name="T61" fmla="*/ 448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7" h="451">
                  <a:moveTo>
                    <a:pt x="20" y="448"/>
                  </a:moveTo>
                  <a:cubicBezTo>
                    <a:pt x="23" y="450"/>
                    <a:pt x="27" y="451"/>
                    <a:pt x="30" y="451"/>
                  </a:cubicBezTo>
                  <a:cubicBezTo>
                    <a:pt x="41" y="451"/>
                    <a:pt x="50" y="445"/>
                    <a:pt x="55" y="435"/>
                  </a:cubicBezTo>
                  <a:cubicBezTo>
                    <a:pt x="79" y="380"/>
                    <a:pt x="85" y="328"/>
                    <a:pt x="85" y="287"/>
                  </a:cubicBezTo>
                  <a:cubicBezTo>
                    <a:pt x="85" y="274"/>
                    <a:pt x="85" y="263"/>
                    <a:pt x="84" y="253"/>
                  </a:cubicBezTo>
                  <a:cubicBezTo>
                    <a:pt x="88" y="257"/>
                    <a:pt x="91" y="263"/>
                    <a:pt x="94" y="269"/>
                  </a:cubicBezTo>
                  <a:cubicBezTo>
                    <a:pt x="99" y="280"/>
                    <a:pt x="103" y="293"/>
                    <a:pt x="103" y="312"/>
                  </a:cubicBezTo>
                  <a:cubicBezTo>
                    <a:pt x="103" y="320"/>
                    <a:pt x="102" y="330"/>
                    <a:pt x="101" y="340"/>
                  </a:cubicBezTo>
                  <a:cubicBezTo>
                    <a:pt x="98" y="355"/>
                    <a:pt x="108" y="369"/>
                    <a:pt x="123" y="371"/>
                  </a:cubicBezTo>
                  <a:cubicBezTo>
                    <a:pt x="137" y="373"/>
                    <a:pt x="151" y="364"/>
                    <a:pt x="153" y="349"/>
                  </a:cubicBezTo>
                  <a:cubicBezTo>
                    <a:pt x="153" y="349"/>
                    <a:pt x="153" y="349"/>
                    <a:pt x="153" y="349"/>
                  </a:cubicBezTo>
                  <a:cubicBezTo>
                    <a:pt x="156" y="336"/>
                    <a:pt x="157" y="324"/>
                    <a:pt x="157" y="312"/>
                  </a:cubicBezTo>
                  <a:cubicBezTo>
                    <a:pt x="157" y="284"/>
                    <a:pt x="151" y="261"/>
                    <a:pt x="141" y="242"/>
                  </a:cubicBezTo>
                  <a:cubicBezTo>
                    <a:pt x="128" y="218"/>
                    <a:pt x="111" y="203"/>
                    <a:pt x="95" y="193"/>
                  </a:cubicBezTo>
                  <a:cubicBezTo>
                    <a:pt x="95" y="191"/>
                    <a:pt x="95" y="190"/>
                    <a:pt x="95" y="189"/>
                  </a:cubicBezTo>
                  <a:cubicBezTo>
                    <a:pt x="91" y="166"/>
                    <a:pt x="92" y="144"/>
                    <a:pt x="95" y="123"/>
                  </a:cubicBezTo>
                  <a:cubicBezTo>
                    <a:pt x="81" y="109"/>
                    <a:pt x="71" y="94"/>
                    <a:pt x="64" y="81"/>
                  </a:cubicBezTo>
                  <a:cubicBezTo>
                    <a:pt x="56" y="66"/>
                    <a:pt x="52" y="54"/>
                    <a:pt x="52" y="53"/>
                  </a:cubicBezTo>
                  <a:cubicBezTo>
                    <a:pt x="49" y="44"/>
                    <a:pt x="55" y="35"/>
                    <a:pt x="64" y="32"/>
                  </a:cubicBezTo>
                  <a:cubicBezTo>
                    <a:pt x="73" y="29"/>
                    <a:pt x="82" y="34"/>
                    <a:pt x="85" y="43"/>
                  </a:cubicBezTo>
                  <a:cubicBezTo>
                    <a:pt x="85" y="43"/>
                    <a:pt x="85" y="43"/>
                    <a:pt x="85" y="43"/>
                  </a:cubicBezTo>
                  <a:cubicBezTo>
                    <a:pt x="85" y="44"/>
                    <a:pt x="88" y="53"/>
                    <a:pt x="94" y="65"/>
                  </a:cubicBezTo>
                  <a:cubicBezTo>
                    <a:pt x="97" y="70"/>
                    <a:pt x="101" y="77"/>
                    <a:pt x="106" y="83"/>
                  </a:cubicBezTo>
                  <a:cubicBezTo>
                    <a:pt x="106" y="82"/>
                    <a:pt x="106" y="81"/>
                    <a:pt x="107" y="81"/>
                  </a:cubicBezTo>
                  <a:cubicBezTo>
                    <a:pt x="115" y="59"/>
                    <a:pt x="110" y="32"/>
                    <a:pt x="93" y="16"/>
                  </a:cubicBezTo>
                  <a:cubicBezTo>
                    <a:pt x="75" y="0"/>
                    <a:pt x="44" y="7"/>
                    <a:pt x="30" y="40"/>
                  </a:cubicBezTo>
                  <a:cubicBezTo>
                    <a:pt x="10" y="85"/>
                    <a:pt x="2" y="135"/>
                    <a:pt x="7" y="187"/>
                  </a:cubicBezTo>
                  <a:cubicBezTo>
                    <a:pt x="9" y="206"/>
                    <a:pt x="17" y="221"/>
                    <a:pt x="27" y="232"/>
                  </a:cubicBezTo>
                  <a:cubicBezTo>
                    <a:pt x="30" y="246"/>
                    <a:pt x="32" y="265"/>
                    <a:pt x="32" y="287"/>
                  </a:cubicBezTo>
                  <a:cubicBezTo>
                    <a:pt x="32" y="322"/>
                    <a:pt x="26" y="367"/>
                    <a:pt x="6" y="413"/>
                  </a:cubicBezTo>
                  <a:cubicBezTo>
                    <a:pt x="0" y="427"/>
                    <a:pt x="6" y="443"/>
                    <a:pt x="20" y="4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Freeform 204">
              <a:extLst>
                <a:ext uri="{FF2B5EF4-FFF2-40B4-BE49-F238E27FC236}">
                  <a16:creationId xmlns:a16="http://schemas.microsoft.com/office/drawing/2014/main" id="{0F83E1AA-20ED-4175-BC29-9FD043361526}"/>
                </a:ext>
              </a:extLst>
            </p:cNvPr>
            <p:cNvSpPr/>
            <p:nvPr/>
          </p:nvSpPr>
          <p:spPr bwMode="auto">
            <a:xfrm>
              <a:off x="6177" y="2448"/>
              <a:ext cx="337" cy="297"/>
            </a:xfrm>
            <a:custGeom>
              <a:avLst/>
              <a:gdLst>
                <a:gd name="T0" fmla="*/ 50 w 142"/>
                <a:gd name="T1" fmla="*/ 53 h 125"/>
                <a:gd name="T2" fmla="*/ 37 w 142"/>
                <a:gd name="T3" fmla="*/ 32 h 125"/>
                <a:gd name="T4" fmla="*/ 27 w 142"/>
                <a:gd name="T5" fmla="*/ 10 h 125"/>
                <a:gd name="T6" fmla="*/ 21 w 142"/>
                <a:gd name="T7" fmla="*/ 2 h 125"/>
                <a:gd name="T8" fmla="*/ 11 w 142"/>
                <a:gd name="T9" fmla="*/ 1 h 125"/>
                <a:gd name="T10" fmla="*/ 8 w 142"/>
                <a:gd name="T11" fmla="*/ 2 h 125"/>
                <a:gd name="T12" fmla="*/ 2 w 142"/>
                <a:gd name="T13" fmla="*/ 17 h 125"/>
                <a:gd name="T14" fmla="*/ 14 w 142"/>
                <a:gd name="T15" fmla="*/ 44 h 125"/>
                <a:gd name="T16" fmla="*/ 42 w 142"/>
                <a:gd name="T17" fmla="*/ 83 h 125"/>
                <a:gd name="T18" fmla="*/ 53 w 142"/>
                <a:gd name="T19" fmla="*/ 93 h 125"/>
                <a:gd name="T20" fmla="*/ 128 w 142"/>
                <a:gd name="T21" fmla="*/ 125 h 125"/>
                <a:gd name="T22" fmla="*/ 135 w 142"/>
                <a:gd name="T23" fmla="*/ 123 h 125"/>
                <a:gd name="T24" fmla="*/ 142 w 142"/>
                <a:gd name="T25" fmla="*/ 113 h 125"/>
                <a:gd name="T26" fmla="*/ 139 w 142"/>
                <a:gd name="T27" fmla="*/ 104 h 125"/>
                <a:gd name="T28" fmla="*/ 130 w 142"/>
                <a:gd name="T29" fmla="*/ 99 h 125"/>
                <a:gd name="T30" fmla="*/ 69 w 142"/>
                <a:gd name="T31" fmla="*/ 74 h 125"/>
                <a:gd name="T32" fmla="*/ 50 w 142"/>
                <a:gd name="T33" fmla="*/ 5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2" h="125">
                  <a:moveTo>
                    <a:pt x="50" y="53"/>
                  </a:moveTo>
                  <a:cubicBezTo>
                    <a:pt x="44" y="45"/>
                    <a:pt x="40" y="38"/>
                    <a:pt x="37" y="32"/>
                  </a:cubicBezTo>
                  <a:cubicBezTo>
                    <a:pt x="30" y="19"/>
                    <a:pt x="27" y="10"/>
                    <a:pt x="27" y="10"/>
                  </a:cubicBezTo>
                  <a:cubicBezTo>
                    <a:pt x="26" y="6"/>
                    <a:pt x="24" y="4"/>
                    <a:pt x="21" y="2"/>
                  </a:cubicBezTo>
                  <a:cubicBezTo>
                    <a:pt x="18" y="0"/>
                    <a:pt x="14" y="0"/>
                    <a:pt x="11" y="1"/>
                  </a:cubicBezTo>
                  <a:cubicBezTo>
                    <a:pt x="10" y="1"/>
                    <a:pt x="9" y="2"/>
                    <a:pt x="8" y="2"/>
                  </a:cubicBezTo>
                  <a:cubicBezTo>
                    <a:pt x="3" y="5"/>
                    <a:pt x="0" y="11"/>
                    <a:pt x="2" y="17"/>
                  </a:cubicBezTo>
                  <a:cubicBezTo>
                    <a:pt x="3" y="19"/>
                    <a:pt x="6" y="30"/>
                    <a:pt x="14" y="44"/>
                  </a:cubicBezTo>
                  <a:cubicBezTo>
                    <a:pt x="22" y="59"/>
                    <a:pt x="31" y="72"/>
                    <a:pt x="42" y="83"/>
                  </a:cubicBezTo>
                  <a:cubicBezTo>
                    <a:pt x="45" y="87"/>
                    <a:pt x="49" y="90"/>
                    <a:pt x="53" y="93"/>
                  </a:cubicBezTo>
                  <a:cubicBezTo>
                    <a:pt x="68" y="106"/>
                    <a:pt x="93" y="122"/>
                    <a:pt x="128" y="125"/>
                  </a:cubicBezTo>
                  <a:cubicBezTo>
                    <a:pt x="130" y="125"/>
                    <a:pt x="133" y="125"/>
                    <a:pt x="135" y="123"/>
                  </a:cubicBezTo>
                  <a:cubicBezTo>
                    <a:pt x="139" y="121"/>
                    <a:pt x="141" y="117"/>
                    <a:pt x="142" y="113"/>
                  </a:cubicBezTo>
                  <a:cubicBezTo>
                    <a:pt x="142" y="110"/>
                    <a:pt x="141" y="106"/>
                    <a:pt x="139" y="104"/>
                  </a:cubicBezTo>
                  <a:cubicBezTo>
                    <a:pt x="136" y="101"/>
                    <a:pt x="133" y="99"/>
                    <a:pt x="130" y="99"/>
                  </a:cubicBezTo>
                  <a:cubicBezTo>
                    <a:pt x="107" y="97"/>
                    <a:pt x="87" y="89"/>
                    <a:pt x="69" y="74"/>
                  </a:cubicBezTo>
                  <a:cubicBezTo>
                    <a:pt x="62" y="67"/>
                    <a:pt x="55" y="60"/>
                    <a:pt x="50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3" name="Group 207">
            <a:extLst>
              <a:ext uri="{FF2B5EF4-FFF2-40B4-BE49-F238E27FC236}">
                <a16:creationId xmlns:a16="http://schemas.microsoft.com/office/drawing/2014/main" id="{A3F0BFB4-F262-47D3-BF67-12312B278B8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436586" y="3751391"/>
            <a:ext cx="545074" cy="724596"/>
            <a:chOff x="6566" y="246"/>
            <a:chExt cx="1262" cy="1592"/>
          </a:xfrm>
          <a:solidFill>
            <a:srgbClr val="F8F8F8"/>
          </a:solidFill>
        </p:grpSpPr>
        <p:sp>
          <p:nvSpPr>
            <p:cNvPr id="54" name="Freeform 208">
              <a:extLst>
                <a:ext uri="{FF2B5EF4-FFF2-40B4-BE49-F238E27FC236}">
                  <a16:creationId xmlns:a16="http://schemas.microsoft.com/office/drawing/2014/main" id="{6C42CADB-10EF-4ED4-9A02-1798E38173A8}"/>
                </a:ext>
              </a:extLst>
            </p:cNvPr>
            <p:cNvSpPr/>
            <p:nvPr/>
          </p:nvSpPr>
          <p:spPr bwMode="auto">
            <a:xfrm>
              <a:off x="7350" y="246"/>
              <a:ext cx="478" cy="446"/>
            </a:xfrm>
            <a:custGeom>
              <a:avLst/>
              <a:gdLst>
                <a:gd name="T0" fmla="*/ 130 w 201"/>
                <a:gd name="T1" fmla="*/ 16 h 188"/>
                <a:gd name="T2" fmla="*/ 15 w 201"/>
                <a:gd name="T3" fmla="*/ 71 h 188"/>
                <a:gd name="T4" fmla="*/ 56 w 201"/>
                <a:gd name="T5" fmla="*/ 180 h 188"/>
                <a:gd name="T6" fmla="*/ 72 w 201"/>
                <a:gd name="T7" fmla="*/ 139 h 188"/>
                <a:gd name="T8" fmla="*/ 113 w 201"/>
                <a:gd name="T9" fmla="*/ 120 h 188"/>
                <a:gd name="T10" fmla="*/ 132 w 201"/>
                <a:gd name="T11" fmla="*/ 161 h 188"/>
                <a:gd name="T12" fmla="*/ 122 w 201"/>
                <a:gd name="T13" fmla="*/ 188 h 188"/>
                <a:gd name="T14" fmla="*/ 185 w 201"/>
                <a:gd name="T15" fmla="*/ 131 h 188"/>
                <a:gd name="T16" fmla="*/ 130 w 201"/>
                <a:gd name="T17" fmla="*/ 16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1" h="188">
                  <a:moveTo>
                    <a:pt x="130" y="16"/>
                  </a:moveTo>
                  <a:cubicBezTo>
                    <a:pt x="83" y="0"/>
                    <a:pt x="32" y="24"/>
                    <a:pt x="15" y="71"/>
                  </a:cubicBezTo>
                  <a:cubicBezTo>
                    <a:pt x="0" y="113"/>
                    <a:pt x="18" y="159"/>
                    <a:pt x="56" y="180"/>
                  </a:cubicBezTo>
                  <a:cubicBezTo>
                    <a:pt x="62" y="168"/>
                    <a:pt x="67" y="154"/>
                    <a:pt x="72" y="139"/>
                  </a:cubicBezTo>
                  <a:cubicBezTo>
                    <a:pt x="78" y="123"/>
                    <a:pt x="96" y="114"/>
                    <a:pt x="113" y="120"/>
                  </a:cubicBezTo>
                  <a:cubicBezTo>
                    <a:pt x="130" y="126"/>
                    <a:pt x="138" y="144"/>
                    <a:pt x="132" y="161"/>
                  </a:cubicBezTo>
                  <a:cubicBezTo>
                    <a:pt x="129" y="170"/>
                    <a:pt x="126" y="180"/>
                    <a:pt x="122" y="188"/>
                  </a:cubicBezTo>
                  <a:cubicBezTo>
                    <a:pt x="150" y="181"/>
                    <a:pt x="174" y="160"/>
                    <a:pt x="185" y="131"/>
                  </a:cubicBezTo>
                  <a:cubicBezTo>
                    <a:pt x="201" y="84"/>
                    <a:pt x="177" y="33"/>
                    <a:pt x="13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Freeform 209">
              <a:extLst>
                <a:ext uri="{FF2B5EF4-FFF2-40B4-BE49-F238E27FC236}">
                  <a16:creationId xmlns:a16="http://schemas.microsoft.com/office/drawing/2014/main" id="{71245F36-D205-4B95-9B3C-B4EC4C9F2BBC}"/>
                </a:ext>
              </a:extLst>
            </p:cNvPr>
            <p:cNvSpPr/>
            <p:nvPr/>
          </p:nvSpPr>
          <p:spPr bwMode="auto">
            <a:xfrm>
              <a:off x="6566" y="401"/>
              <a:ext cx="1005" cy="1437"/>
            </a:xfrm>
            <a:custGeom>
              <a:avLst/>
              <a:gdLst>
                <a:gd name="T0" fmla="*/ 372 w 423"/>
                <a:gd name="T1" fmla="*/ 299 h 606"/>
                <a:gd name="T2" fmla="*/ 329 w 423"/>
                <a:gd name="T3" fmla="*/ 263 h 606"/>
                <a:gd name="T4" fmla="*/ 192 w 423"/>
                <a:gd name="T5" fmla="*/ 263 h 606"/>
                <a:gd name="T6" fmla="*/ 263 w 423"/>
                <a:gd name="T7" fmla="*/ 186 h 606"/>
                <a:gd name="T8" fmla="*/ 257 w 423"/>
                <a:gd name="T9" fmla="*/ 173 h 606"/>
                <a:gd name="T10" fmla="*/ 239 w 423"/>
                <a:gd name="T11" fmla="*/ 104 h 606"/>
                <a:gd name="T12" fmla="*/ 266 w 423"/>
                <a:gd name="T13" fmla="*/ 67 h 606"/>
                <a:gd name="T14" fmla="*/ 302 w 423"/>
                <a:gd name="T15" fmla="*/ 93 h 606"/>
                <a:gd name="T16" fmla="*/ 303 w 423"/>
                <a:gd name="T17" fmla="*/ 95 h 606"/>
                <a:gd name="T18" fmla="*/ 304 w 423"/>
                <a:gd name="T19" fmla="*/ 101 h 606"/>
                <a:gd name="T20" fmla="*/ 309 w 423"/>
                <a:gd name="T21" fmla="*/ 123 h 606"/>
                <a:gd name="T22" fmla="*/ 314 w 423"/>
                <a:gd name="T23" fmla="*/ 139 h 606"/>
                <a:gd name="T24" fmla="*/ 324 w 423"/>
                <a:gd name="T25" fmla="*/ 53 h 606"/>
                <a:gd name="T26" fmla="*/ 192 w 423"/>
                <a:gd name="T27" fmla="*/ 38 h 606"/>
                <a:gd name="T28" fmla="*/ 32 w 423"/>
                <a:gd name="T29" fmla="*/ 217 h 606"/>
                <a:gd name="T30" fmla="*/ 61 w 423"/>
                <a:gd name="T31" fmla="*/ 347 h 606"/>
                <a:gd name="T32" fmla="*/ 81 w 423"/>
                <a:gd name="T33" fmla="*/ 350 h 606"/>
                <a:gd name="T34" fmla="*/ 92 w 423"/>
                <a:gd name="T35" fmla="*/ 351 h 606"/>
                <a:gd name="T36" fmla="*/ 92 w 423"/>
                <a:gd name="T37" fmla="*/ 351 h 606"/>
                <a:gd name="T38" fmla="*/ 292 w 423"/>
                <a:gd name="T39" fmla="*/ 351 h 606"/>
                <a:gd name="T40" fmla="*/ 332 w 423"/>
                <a:gd name="T41" fmla="*/ 570 h 606"/>
                <a:gd name="T42" fmla="*/ 375 w 423"/>
                <a:gd name="T43" fmla="*/ 606 h 606"/>
                <a:gd name="T44" fmla="*/ 383 w 423"/>
                <a:gd name="T45" fmla="*/ 605 h 606"/>
                <a:gd name="T46" fmla="*/ 419 w 423"/>
                <a:gd name="T47" fmla="*/ 554 h 606"/>
                <a:gd name="T48" fmla="*/ 372 w 423"/>
                <a:gd name="T49" fmla="*/ 299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3" h="606">
                  <a:moveTo>
                    <a:pt x="372" y="299"/>
                  </a:moveTo>
                  <a:cubicBezTo>
                    <a:pt x="368" y="278"/>
                    <a:pt x="350" y="263"/>
                    <a:pt x="329" y="263"/>
                  </a:cubicBezTo>
                  <a:cubicBezTo>
                    <a:pt x="192" y="263"/>
                    <a:pt x="192" y="263"/>
                    <a:pt x="192" y="263"/>
                  </a:cubicBezTo>
                  <a:cubicBezTo>
                    <a:pt x="212" y="235"/>
                    <a:pt x="236" y="209"/>
                    <a:pt x="263" y="186"/>
                  </a:cubicBezTo>
                  <a:cubicBezTo>
                    <a:pt x="261" y="182"/>
                    <a:pt x="259" y="177"/>
                    <a:pt x="257" y="173"/>
                  </a:cubicBezTo>
                  <a:cubicBezTo>
                    <a:pt x="245" y="138"/>
                    <a:pt x="240" y="105"/>
                    <a:pt x="239" y="104"/>
                  </a:cubicBezTo>
                  <a:cubicBezTo>
                    <a:pt x="236" y="86"/>
                    <a:pt x="248" y="70"/>
                    <a:pt x="266" y="67"/>
                  </a:cubicBezTo>
                  <a:cubicBezTo>
                    <a:pt x="283" y="64"/>
                    <a:pt x="299" y="76"/>
                    <a:pt x="302" y="93"/>
                  </a:cubicBezTo>
                  <a:cubicBezTo>
                    <a:pt x="302" y="93"/>
                    <a:pt x="303" y="94"/>
                    <a:pt x="303" y="95"/>
                  </a:cubicBezTo>
                  <a:cubicBezTo>
                    <a:pt x="303" y="96"/>
                    <a:pt x="304" y="98"/>
                    <a:pt x="304" y="101"/>
                  </a:cubicBezTo>
                  <a:cubicBezTo>
                    <a:pt x="305" y="107"/>
                    <a:pt x="307" y="114"/>
                    <a:pt x="309" y="123"/>
                  </a:cubicBezTo>
                  <a:cubicBezTo>
                    <a:pt x="310" y="128"/>
                    <a:pt x="312" y="133"/>
                    <a:pt x="314" y="139"/>
                  </a:cubicBezTo>
                  <a:cubicBezTo>
                    <a:pt x="330" y="113"/>
                    <a:pt x="336" y="82"/>
                    <a:pt x="324" y="53"/>
                  </a:cubicBezTo>
                  <a:cubicBezTo>
                    <a:pt x="307" y="12"/>
                    <a:pt x="244" y="0"/>
                    <a:pt x="192" y="38"/>
                  </a:cubicBezTo>
                  <a:cubicBezTo>
                    <a:pt x="127" y="86"/>
                    <a:pt x="72" y="147"/>
                    <a:pt x="32" y="217"/>
                  </a:cubicBezTo>
                  <a:cubicBezTo>
                    <a:pt x="0" y="273"/>
                    <a:pt x="19" y="334"/>
                    <a:pt x="61" y="347"/>
                  </a:cubicBezTo>
                  <a:cubicBezTo>
                    <a:pt x="68" y="349"/>
                    <a:pt x="75" y="350"/>
                    <a:pt x="81" y="350"/>
                  </a:cubicBezTo>
                  <a:cubicBezTo>
                    <a:pt x="85" y="351"/>
                    <a:pt x="88" y="351"/>
                    <a:pt x="92" y="351"/>
                  </a:cubicBezTo>
                  <a:cubicBezTo>
                    <a:pt x="92" y="351"/>
                    <a:pt x="92" y="351"/>
                    <a:pt x="92" y="351"/>
                  </a:cubicBezTo>
                  <a:cubicBezTo>
                    <a:pt x="292" y="351"/>
                    <a:pt x="292" y="351"/>
                    <a:pt x="292" y="351"/>
                  </a:cubicBezTo>
                  <a:cubicBezTo>
                    <a:pt x="332" y="570"/>
                    <a:pt x="332" y="570"/>
                    <a:pt x="332" y="570"/>
                  </a:cubicBezTo>
                  <a:cubicBezTo>
                    <a:pt x="336" y="591"/>
                    <a:pt x="355" y="606"/>
                    <a:pt x="375" y="606"/>
                  </a:cubicBezTo>
                  <a:cubicBezTo>
                    <a:pt x="378" y="606"/>
                    <a:pt x="381" y="606"/>
                    <a:pt x="383" y="605"/>
                  </a:cubicBezTo>
                  <a:cubicBezTo>
                    <a:pt x="407" y="601"/>
                    <a:pt x="423" y="578"/>
                    <a:pt x="419" y="554"/>
                  </a:cubicBezTo>
                  <a:lnTo>
                    <a:pt x="37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Freeform 211">
              <a:extLst>
                <a:ext uri="{FF2B5EF4-FFF2-40B4-BE49-F238E27FC236}">
                  <a16:creationId xmlns:a16="http://schemas.microsoft.com/office/drawing/2014/main" id="{24D253B6-74CC-4708-A5DF-B5343A2C57BB}"/>
                </a:ext>
              </a:extLst>
            </p:cNvPr>
            <p:cNvSpPr/>
            <p:nvPr/>
          </p:nvSpPr>
          <p:spPr bwMode="auto">
            <a:xfrm>
              <a:off x="7151" y="545"/>
              <a:ext cx="501" cy="449"/>
            </a:xfrm>
            <a:custGeom>
              <a:avLst/>
              <a:gdLst>
                <a:gd name="T0" fmla="*/ 208 w 211"/>
                <a:gd name="T1" fmla="*/ 14 h 189"/>
                <a:gd name="T2" fmla="*/ 194 w 211"/>
                <a:gd name="T3" fmla="*/ 1 h 189"/>
                <a:gd name="T4" fmla="*/ 186 w 211"/>
                <a:gd name="T5" fmla="*/ 0 h 189"/>
                <a:gd name="T6" fmla="*/ 164 w 211"/>
                <a:gd name="T7" fmla="*/ 16 h 189"/>
                <a:gd name="T8" fmla="*/ 148 w 211"/>
                <a:gd name="T9" fmla="*/ 57 h 189"/>
                <a:gd name="T10" fmla="*/ 115 w 211"/>
                <a:gd name="T11" fmla="*/ 121 h 189"/>
                <a:gd name="T12" fmla="*/ 99 w 211"/>
                <a:gd name="T13" fmla="*/ 138 h 189"/>
                <a:gd name="T14" fmla="*/ 93 w 211"/>
                <a:gd name="T15" fmla="*/ 142 h 189"/>
                <a:gd name="T16" fmla="*/ 88 w 211"/>
                <a:gd name="T17" fmla="*/ 138 h 189"/>
                <a:gd name="T18" fmla="*/ 75 w 211"/>
                <a:gd name="T19" fmla="*/ 120 h 189"/>
                <a:gd name="T20" fmla="*/ 62 w 211"/>
                <a:gd name="T21" fmla="*/ 86 h 189"/>
                <a:gd name="T22" fmla="*/ 55 w 211"/>
                <a:gd name="T23" fmla="*/ 64 h 189"/>
                <a:gd name="T24" fmla="*/ 50 w 211"/>
                <a:gd name="T25" fmla="*/ 42 h 189"/>
                <a:gd name="T26" fmla="*/ 49 w 211"/>
                <a:gd name="T27" fmla="*/ 35 h 189"/>
                <a:gd name="T28" fmla="*/ 49 w 211"/>
                <a:gd name="T29" fmla="*/ 33 h 189"/>
                <a:gd name="T30" fmla="*/ 25 w 211"/>
                <a:gd name="T31" fmla="*/ 13 h 189"/>
                <a:gd name="T32" fmla="*/ 21 w 211"/>
                <a:gd name="T33" fmla="*/ 14 h 189"/>
                <a:gd name="T34" fmla="*/ 5 w 211"/>
                <a:gd name="T35" fmla="*/ 24 h 189"/>
                <a:gd name="T36" fmla="*/ 1 w 211"/>
                <a:gd name="T37" fmla="*/ 41 h 189"/>
                <a:gd name="T38" fmla="*/ 1 w 211"/>
                <a:gd name="T39" fmla="*/ 42 h 189"/>
                <a:gd name="T40" fmla="*/ 19 w 211"/>
                <a:gd name="T41" fmla="*/ 109 h 189"/>
                <a:gd name="T42" fmla="*/ 23 w 211"/>
                <a:gd name="T43" fmla="*/ 120 h 189"/>
                <a:gd name="T44" fmla="*/ 43 w 211"/>
                <a:gd name="T45" fmla="*/ 159 h 189"/>
                <a:gd name="T46" fmla="*/ 63 w 211"/>
                <a:gd name="T47" fmla="*/ 179 h 189"/>
                <a:gd name="T48" fmla="*/ 93 w 211"/>
                <a:gd name="T49" fmla="*/ 189 h 189"/>
                <a:gd name="T50" fmla="*/ 93 w 211"/>
                <a:gd name="T51" fmla="*/ 189 h 189"/>
                <a:gd name="T52" fmla="*/ 126 w 211"/>
                <a:gd name="T53" fmla="*/ 178 h 189"/>
                <a:gd name="T54" fmla="*/ 167 w 211"/>
                <a:gd name="T55" fmla="*/ 127 h 189"/>
                <a:gd name="T56" fmla="*/ 197 w 211"/>
                <a:gd name="T57" fmla="*/ 64 h 189"/>
                <a:gd name="T58" fmla="*/ 209 w 211"/>
                <a:gd name="T59" fmla="*/ 32 h 189"/>
                <a:gd name="T60" fmla="*/ 208 w 211"/>
                <a:gd name="T61" fmla="*/ 14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11" h="189">
                  <a:moveTo>
                    <a:pt x="208" y="14"/>
                  </a:moveTo>
                  <a:cubicBezTo>
                    <a:pt x="205" y="8"/>
                    <a:pt x="200" y="4"/>
                    <a:pt x="194" y="1"/>
                  </a:cubicBezTo>
                  <a:cubicBezTo>
                    <a:pt x="192" y="1"/>
                    <a:pt x="189" y="0"/>
                    <a:pt x="186" y="0"/>
                  </a:cubicBezTo>
                  <a:cubicBezTo>
                    <a:pt x="176" y="0"/>
                    <a:pt x="167" y="6"/>
                    <a:pt x="164" y="16"/>
                  </a:cubicBezTo>
                  <a:cubicBezTo>
                    <a:pt x="158" y="32"/>
                    <a:pt x="153" y="45"/>
                    <a:pt x="148" y="57"/>
                  </a:cubicBezTo>
                  <a:cubicBezTo>
                    <a:pt x="134" y="90"/>
                    <a:pt x="123" y="110"/>
                    <a:pt x="115" y="121"/>
                  </a:cubicBezTo>
                  <a:cubicBezTo>
                    <a:pt x="107" y="132"/>
                    <a:pt x="101" y="137"/>
                    <a:pt x="99" y="138"/>
                  </a:cubicBezTo>
                  <a:cubicBezTo>
                    <a:pt x="93" y="142"/>
                    <a:pt x="93" y="142"/>
                    <a:pt x="93" y="142"/>
                  </a:cubicBezTo>
                  <a:cubicBezTo>
                    <a:pt x="88" y="138"/>
                    <a:pt x="88" y="138"/>
                    <a:pt x="88" y="138"/>
                  </a:cubicBezTo>
                  <a:cubicBezTo>
                    <a:pt x="85" y="135"/>
                    <a:pt x="80" y="128"/>
                    <a:pt x="75" y="120"/>
                  </a:cubicBezTo>
                  <a:cubicBezTo>
                    <a:pt x="70" y="109"/>
                    <a:pt x="65" y="97"/>
                    <a:pt x="62" y="86"/>
                  </a:cubicBezTo>
                  <a:cubicBezTo>
                    <a:pt x="59" y="77"/>
                    <a:pt x="57" y="69"/>
                    <a:pt x="55" y="64"/>
                  </a:cubicBezTo>
                  <a:cubicBezTo>
                    <a:pt x="53" y="57"/>
                    <a:pt x="52" y="49"/>
                    <a:pt x="50" y="42"/>
                  </a:cubicBezTo>
                  <a:cubicBezTo>
                    <a:pt x="50" y="39"/>
                    <a:pt x="49" y="37"/>
                    <a:pt x="49" y="35"/>
                  </a:cubicBezTo>
                  <a:cubicBezTo>
                    <a:pt x="49" y="33"/>
                    <a:pt x="49" y="33"/>
                    <a:pt x="49" y="33"/>
                  </a:cubicBezTo>
                  <a:cubicBezTo>
                    <a:pt x="47" y="22"/>
                    <a:pt x="37" y="13"/>
                    <a:pt x="25" y="13"/>
                  </a:cubicBezTo>
                  <a:cubicBezTo>
                    <a:pt x="24" y="13"/>
                    <a:pt x="22" y="13"/>
                    <a:pt x="21" y="14"/>
                  </a:cubicBezTo>
                  <a:cubicBezTo>
                    <a:pt x="15" y="15"/>
                    <a:pt x="9" y="18"/>
                    <a:pt x="5" y="24"/>
                  </a:cubicBezTo>
                  <a:cubicBezTo>
                    <a:pt x="2" y="29"/>
                    <a:pt x="0" y="35"/>
                    <a:pt x="1" y="41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3" y="53"/>
                    <a:pt x="9" y="80"/>
                    <a:pt x="19" y="109"/>
                  </a:cubicBezTo>
                  <a:cubicBezTo>
                    <a:pt x="20" y="113"/>
                    <a:pt x="22" y="116"/>
                    <a:pt x="23" y="120"/>
                  </a:cubicBezTo>
                  <a:cubicBezTo>
                    <a:pt x="28" y="132"/>
                    <a:pt x="34" y="146"/>
                    <a:pt x="43" y="159"/>
                  </a:cubicBezTo>
                  <a:cubicBezTo>
                    <a:pt x="50" y="168"/>
                    <a:pt x="56" y="174"/>
                    <a:pt x="63" y="179"/>
                  </a:cubicBezTo>
                  <a:cubicBezTo>
                    <a:pt x="68" y="183"/>
                    <a:pt x="79" y="189"/>
                    <a:pt x="93" y="189"/>
                  </a:cubicBezTo>
                  <a:cubicBezTo>
                    <a:pt x="93" y="189"/>
                    <a:pt x="93" y="189"/>
                    <a:pt x="93" y="189"/>
                  </a:cubicBezTo>
                  <a:cubicBezTo>
                    <a:pt x="104" y="189"/>
                    <a:pt x="116" y="185"/>
                    <a:pt x="126" y="178"/>
                  </a:cubicBezTo>
                  <a:cubicBezTo>
                    <a:pt x="141" y="167"/>
                    <a:pt x="153" y="152"/>
                    <a:pt x="167" y="127"/>
                  </a:cubicBezTo>
                  <a:cubicBezTo>
                    <a:pt x="177" y="110"/>
                    <a:pt x="187" y="89"/>
                    <a:pt x="197" y="64"/>
                  </a:cubicBezTo>
                  <a:cubicBezTo>
                    <a:pt x="201" y="54"/>
                    <a:pt x="205" y="44"/>
                    <a:pt x="209" y="32"/>
                  </a:cubicBezTo>
                  <a:cubicBezTo>
                    <a:pt x="211" y="26"/>
                    <a:pt x="211" y="20"/>
                    <a:pt x="208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F7EC5743-3973-455E-8967-F27BE2191441}"/>
              </a:ext>
            </a:extLst>
          </p:cNvPr>
          <p:cNvGrpSpPr/>
          <p:nvPr/>
        </p:nvGrpSpPr>
        <p:grpSpPr>
          <a:xfrm>
            <a:off x="8077423" y="3052823"/>
            <a:ext cx="3968181" cy="1131272"/>
            <a:chOff x="7889240" y="1693009"/>
            <a:chExt cx="3968181" cy="1131272"/>
          </a:xfrm>
        </p:grpSpPr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1634457E-2457-4653-B920-1FCDDE9084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9240" y="1851187"/>
              <a:ext cx="432965" cy="326577"/>
            </a:xfrm>
            <a:custGeom>
              <a:avLst/>
              <a:gdLst>
                <a:gd name="T0" fmla="*/ 92 w 244"/>
                <a:gd name="T1" fmla="*/ 48 h 175"/>
                <a:gd name="T2" fmla="*/ 102 w 244"/>
                <a:gd name="T3" fmla="*/ 27 h 175"/>
                <a:gd name="T4" fmla="*/ 75 w 244"/>
                <a:gd name="T5" fmla="*/ 0 h 175"/>
                <a:gd name="T6" fmla="*/ 48 w 244"/>
                <a:gd name="T7" fmla="*/ 27 h 175"/>
                <a:gd name="T8" fmla="*/ 58 w 244"/>
                <a:gd name="T9" fmla="*/ 48 h 175"/>
                <a:gd name="T10" fmla="*/ 10 w 244"/>
                <a:gd name="T11" fmla="*/ 123 h 175"/>
                <a:gd name="T12" fmla="*/ 46 w 244"/>
                <a:gd name="T13" fmla="*/ 97 h 175"/>
                <a:gd name="T14" fmla="*/ 32 w 244"/>
                <a:gd name="T15" fmla="*/ 175 h 175"/>
                <a:gd name="T16" fmla="*/ 57 w 244"/>
                <a:gd name="T17" fmla="*/ 175 h 175"/>
                <a:gd name="T18" fmla="*/ 75 w 244"/>
                <a:gd name="T19" fmla="*/ 142 h 175"/>
                <a:gd name="T20" fmla="*/ 93 w 244"/>
                <a:gd name="T21" fmla="*/ 175 h 175"/>
                <a:gd name="T22" fmla="*/ 118 w 244"/>
                <a:gd name="T23" fmla="*/ 175 h 175"/>
                <a:gd name="T24" fmla="*/ 104 w 244"/>
                <a:gd name="T25" fmla="*/ 97 h 175"/>
                <a:gd name="T26" fmla="*/ 140 w 244"/>
                <a:gd name="T27" fmla="*/ 123 h 175"/>
                <a:gd name="T28" fmla="*/ 92 w 244"/>
                <a:gd name="T29" fmla="*/ 48 h 175"/>
                <a:gd name="T30" fmla="*/ 208 w 244"/>
                <a:gd name="T31" fmla="*/ 97 h 175"/>
                <a:gd name="T32" fmla="*/ 214 w 244"/>
                <a:gd name="T33" fmla="*/ 84 h 175"/>
                <a:gd name="T34" fmla="*/ 198 w 244"/>
                <a:gd name="T35" fmla="*/ 68 h 175"/>
                <a:gd name="T36" fmla="*/ 181 w 244"/>
                <a:gd name="T37" fmla="*/ 84 h 175"/>
                <a:gd name="T38" fmla="*/ 187 w 244"/>
                <a:gd name="T39" fmla="*/ 97 h 175"/>
                <a:gd name="T40" fmla="*/ 158 w 244"/>
                <a:gd name="T41" fmla="*/ 143 h 175"/>
                <a:gd name="T42" fmla="*/ 180 w 244"/>
                <a:gd name="T43" fmla="*/ 127 h 175"/>
                <a:gd name="T44" fmla="*/ 171 w 244"/>
                <a:gd name="T45" fmla="*/ 175 h 175"/>
                <a:gd name="T46" fmla="*/ 186 w 244"/>
                <a:gd name="T47" fmla="*/ 175 h 175"/>
                <a:gd name="T48" fmla="*/ 198 w 244"/>
                <a:gd name="T49" fmla="*/ 155 h 175"/>
                <a:gd name="T50" fmla="*/ 209 w 244"/>
                <a:gd name="T51" fmla="*/ 175 h 175"/>
                <a:gd name="T52" fmla="*/ 224 w 244"/>
                <a:gd name="T53" fmla="*/ 175 h 175"/>
                <a:gd name="T54" fmla="*/ 216 w 244"/>
                <a:gd name="T55" fmla="*/ 127 h 175"/>
                <a:gd name="T56" fmla="*/ 237 w 244"/>
                <a:gd name="T57" fmla="*/ 143 h 175"/>
                <a:gd name="T58" fmla="*/ 208 w 244"/>
                <a:gd name="T59" fmla="*/ 9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4" h="175">
                  <a:moveTo>
                    <a:pt x="92" y="48"/>
                  </a:moveTo>
                  <a:cubicBezTo>
                    <a:pt x="98" y="43"/>
                    <a:pt x="102" y="36"/>
                    <a:pt x="102" y="27"/>
                  </a:cubicBezTo>
                  <a:cubicBezTo>
                    <a:pt x="102" y="12"/>
                    <a:pt x="90" y="0"/>
                    <a:pt x="75" y="0"/>
                  </a:cubicBezTo>
                  <a:cubicBezTo>
                    <a:pt x="60" y="0"/>
                    <a:pt x="48" y="12"/>
                    <a:pt x="48" y="27"/>
                  </a:cubicBezTo>
                  <a:cubicBezTo>
                    <a:pt x="48" y="36"/>
                    <a:pt x="52" y="43"/>
                    <a:pt x="58" y="48"/>
                  </a:cubicBezTo>
                  <a:cubicBezTo>
                    <a:pt x="31" y="58"/>
                    <a:pt x="0" y="113"/>
                    <a:pt x="10" y="123"/>
                  </a:cubicBezTo>
                  <a:cubicBezTo>
                    <a:pt x="19" y="131"/>
                    <a:pt x="34" y="114"/>
                    <a:pt x="46" y="97"/>
                  </a:cubicBezTo>
                  <a:cubicBezTo>
                    <a:pt x="39" y="123"/>
                    <a:pt x="34" y="151"/>
                    <a:pt x="32" y="175"/>
                  </a:cubicBezTo>
                  <a:cubicBezTo>
                    <a:pt x="57" y="175"/>
                    <a:pt x="57" y="175"/>
                    <a:pt x="57" y="175"/>
                  </a:cubicBezTo>
                  <a:cubicBezTo>
                    <a:pt x="57" y="161"/>
                    <a:pt x="66" y="142"/>
                    <a:pt x="75" y="142"/>
                  </a:cubicBezTo>
                  <a:cubicBezTo>
                    <a:pt x="84" y="142"/>
                    <a:pt x="93" y="161"/>
                    <a:pt x="93" y="175"/>
                  </a:cubicBezTo>
                  <a:cubicBezTo>
                    <a:pt x="118" y="175"/>
                    <a:pt x="118" y="175"/>
                    <a:pt x="118" y="175"/>
                  </a:cubicBezTo>
                  <a:cubicBezTo>
                    <a:pt x="116" y="151"/>
                    <a:pt x="111" y="123"/>
                    <a:pt x="104" y="97"/>
                  </a:cubicBezTo>
                  <a:cubicBezTo>
                    <a:pt x="116" y="114"/>
                    <a:pt x="131" y="131"/>
                    <a:pt x="140" y="123"/>
                  </a:cubicBezTo>
                  <a:cubicBezTo>
                    <a:pt x="150" y="113"/>
                    <a:pt x="119" y="58"/>
                    <a:pt x="92" y="48"/>
                  </a:cubicBezTo>
                  <a:close/>
                  <a:moveTo>
                    <a:pt x="208" y="97"/>
                  </a:moveTo>
                  <a:cubicBezTo>
                    <a:pt x="212" y="94"/>
                    <a:pt x="214" y="89"/>
                    <a:pt x="214" y="84"/>
                  </a:cubicBezTo>
                  <a:cubicBezTo>
                    <a:pt x="214" y="75"/>
                    <a:pt x="207" y="68"/>
                    <a:pt x="198" y="68"/>
                  </a:cubicBezTo>
                  <a:cubicBezTo>
                    <a:pt x="188" y="68"/>
                    <a:pt x="181" y="75"/>
                    <a:pt x="181" y="84"/>
                  </a:cubicBezTo>
                  <a:cubicBezTo>
                    <a:pt x="181" y="89"/>
                    <a:pt x="183" y="94"/>
                    <a:pt x="187" y="97"/>
                  </a:cubicBezTo>
                  <a:cubicBezTo>
                    <a:pt x="170" y="103"/>
                    <a:pt x="151" y="137"/>
                    <a:pt x="158" y="143"/>
                  </a:cubicBezTo>
                  <a:cubicBezTo>
                    <a:pt x="163" y="148"/>
                    <a:pt x="172" y="137"/>
                    <a:pt x="180" y="127"/>
                  </a:cubicBezTo>
                  <a:cubicBezTo>
                    <a:pt x="176" y="143"/>
                    <a:pt x="173" y="160"/>
                    <a:pt x="171" y="175"/>
                  </a:cubicBezTo>
                  <a:cubicBezTo>
                    <a:pt x="186" y="175"/>
                    <a:pt x="186" y="175"/>
                    <a:pt x="186" y="175"/>
                  </a:cubicBezTo>
                  <a:cubicBezTo>
                    <a:pt x="186" y="167"/>
                    <a:pt x="192" y="155"/>
                    <a:pt x="198" y="155"/>
                  </a:cubicBezTo>
                  <a:cubicBezTo>
                    <a:pt x="203" y="155"/>
                    <a:pt x="209" y="167"/>
                    <a:pt x="209" y="175"/>
                  </a:cubicBezTo>
                  <a:cubicBezTo>
                    <a:pt x="224" y="175"/>
                    <a:pt x="224" y="175"/>
                    <a:pt x="224" y="175"/>
                  </a:cubicBezTo>
                  <a:cubicBezTo>
                    <a:pt x="223" y="160"/>
                    <a:pt x="219" y="143"/>
                    <a:pt x="216" y="127"/>
                  </a:cubicBezTo>
                  <a:cubicBezTo>
                    <a:pt x="223" y="137"/>
                    <a:pt x="232" y="148"/>
                    <a:pt x="237" y="143"/>
                  </a:cubicBezTo>
                  <a:cubicBezTo>
                    <a:pt x="244" y="137"/>
                    <a:pt x="225" y="103"/>
                    <a:pt x="208" y="97"/>
                  </a:cubicBezTo>
                  <a:close/>
                </a:path>
              </a:pathLst>
            </a:custGeom>
            <a:solidFill>
              <a:srgbClr val="01ACBE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1FEB8128-BB76-4BB6-8854-E80B75F8E3CF}"/>
                </a:ext>
              </a:extLst>
            </p:cNvPr>
            <p:cNvSpPr txBox="1"/>
            <p:nvPr/>
          </p:nvSpPr>
          <p:spPr>
            <a:xfrm>
              <a:off x="8376160" y="1693009"/>
              <a:ext cx="3481261" cy="113127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r>
                <a:rPr lang="en-US" altLang="zh-CN" sz="2800" dirty="0"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Enabling phase:</a:t>
              </a:r>
            </a:p>
            <a:p>
              <a:pPr lvl="0">
                <a:lnSpc>
                  <a:spcPct val="130000"/>
                </a:lnSpc>
                <a:defRPr/>
              </a:pPr>
              <a:endParaRPr lang="en-US" altLang="zh-CN" sz="2800" dirty="0"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A6E0BAE9-3975-42F4-B104-BF53CCF74D27}"/>
              </a:ext>
            </a:extLst>
          </p:cNvPr>
          <p:cNvGrpSpPr/>
          <p:nvPr/>
        </p:nvGrpSpPr>
        <p:grpSpPr>
          <a:xfrm>
            <a:off x="1322614" y="1373614"/>
            <a:ext cx="3254331" cy="2100575"/>
            <a:chOff x="1165600" y="901071"/>
            <a:chExt cx="2753842" cy="2100575"/>
          </a:xfrm>
        </p:grpSpPr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0D99EB69-2948-4B93-B598-54A345CE6F14}"/>
                </a:ext>
              </a:extLst>
            </p:cNvPr>
            <p:cNvGrpSpPr/>
            <p:nvPr/>
          </p:nvGrpSpPr>
          <p:grpSpPr>
            <a:xfrm>
              <a:off x="1165600" y="960003"/>
              <a:ext cx="568983" cy="1338948"/>
              <a:chOff x="9380958" y="-1306239"/>
              <a:chExt cx="1350961" cy="3016824"/>
            </a:xfrm>
            <a:solidFill>
              <a:srgbClr val="FFB850"/>
            </a:solidFill>
          </p:grpSpPr>
          <p:sp>
            <p:nvSpPr>
              <p:cNvPr id="44" name="Freeform 33">
                <a:extLst>
                  <a:ext uri="{FF2B5EF4-FFF2-40B4-BE49-F238E27FC236}">
                    <a16:creationId xmlns:a16="http://schemas.microsoft.com/office/drawing/2014/main" id="{4A240E0C-FA17-45B6-8F23-EBF318AFE0F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380958" y="-1306239"/>
                <a:ext cx="728662" cy="822323"/>
              </a:xfrm>
              <a:custGeom>
                <a:avLst/>
                <a:gdLst>
                  <a:gd name="T0" fmla="*/ 103 w 194"/>
                  <a:gd name="T1" fmla="*/ 26 h 219"/>
                  <a:gd name="T2" fmla="*/ 103 w 194"/>
                  <a:gd name="T3" fmla="*/ 18 h 219"/>
                  <a:gd name="T4" fmla="*/ 120 w 194"/>
                  <a:gd name="T5" fmla="*/ 18 h 219"/>
                  <a:gd name="T6" fmla="*/ 120 w 194"/>
                  <a:gd name="T7" fmla="*/ 0 h 219"/>
                  <a:gd name="T8" fmla="*/ 74 w 194"/>
                  <a:gd name="T9" fmla="*/ 0 h 219"/>
                  <a:gd name="T10" fmla="*/ 74 w 194"/>
                  <a:gd name="T11" fmla="*/ 18 h 219"/>
                  <a:gd name="T12" fmla="*/ 91 w 194"/>
                  <a:gd name="T13" fmla="*/ 18 h 219"/>
                  <a:gd name="T14" fmla="*/ 91 w 194"/>
                  <a:gd name="T15" fmla="*/ 26 h 219"/>
                  <a:gd name="T16" fmla="*/ 0 w 194"/>
                  <a:gd name="T17" fmla="*/ 122 h 219"/>
                  <a:gd name="T18" fmla="*/ 97 w 194"/>
                  <a:gd name="T19" fmla="*/ 219 h 219"/>
                  <a:gd name="T20" fmla="*/ 194 w 194"/>
                  <a:gd name="T21" fmla="*/ 122 h 219"/>
                  <a:gd name="T22" fmla="*/ 103 w 194"/>
                  <a:gd name="T23" fmla="*/ 26 h 219"/>
                  <a:gd name="T24" fmla="*/ 158 w 194"/>
                  <a:gd name="T25" fmla="*/ 180 h 219"/>
                  <a:gd name="T26" fmla="*/ 145 w 194"/>
                  <a:gd name="T27" fmla="*/ 167 h 219"/>
                  <a:gd name="T28" fmla="*/ 142 w 194"/>
                  <a:gd name="T29" fmla="*/ 171 h 219"/>
                  <a:gd name="T30" fmla="*/ 154 w 194"/>
                  <a:gd name="T31" fmla="*/ 183 h 219"/>
                  <a:gd name="T32" fmla="*/ 100 w 194"/>
                  <a:gd name="T33" fmla="*/ 206 h 219"/>
                  <a:gd name="T34" fmla="*/ 100 w 194"/>
                  <a:gd name="T35" fmla="*/ 188 h 219"/>
                  <a:gd name="T36" fmla="*/ 95 w 194"/>
                  <a:gd name="T37" fmla="*/ 188 h 219"/>
                  <a:gd name="T38" fmla="*/ 95 w 194"/>
                  <a:gd name="T39" fmla="*/ 206 h 219"/>
                  <a:gd name="T40" fmla="*/ 40 w 194"/>
                  <a:gd name="T41" fmla="*/ 183 h 219"/>
                  <a:gd name="T42" fmla="*/ 52 w 194"/>
                  <a:gd name="T43" fmla="*/ 171 h 219"/>
                  <a:gd name="T44" fmla="*/ 49 w 194"/>
                  <a:gd name="T45" fmla="*/ 167 h 219"/>
                  <a:gd name="T46" fmla="*/ 36 w 194"/>
                  <a:gd name="T47" fmla="*/ 180 h 219"/>
                  <a:gd name="T48" fmla="*/ 14 w 194"/>
                  <a:gd name="T49" fmla="*/ 125 h 219"/>
                  <a:gd name="T50" fmla="*/ 31 w 194"/>
                  <a:gd name="T51" fmla="*/ 125 h 219"/>
                  <a:gd name="T52" fmla="*/ 31 w 194"/>
                  <a:gd name="T53" fmla="*/ 120 h 219"/>
                  <a:gd name="T54" fmla="*/ 14 w 194"/>
                  <a:gd name="T55" fmla="*/ 120 h 219"/>
                  <a:gd name="T56" fmla="*/ 36 w 194"/>
                  <a:gd name="T57" fmla="*/ 65 h 219"/>
                  <a:gd name="T58" fmla="*/ 49 w 194"/>
                  <a:gd name="T59" fmla="*/ 78 h 219"/>
                  <a:gd name="T60" fmla="*/ 52 w 194"/>
                  <a:gd name="T61" fmla="*/ 74 h 219"/>
                  <a:gd name="T62" fmla="*/ 40 w 194"/>
                  <a:gd name="T63" fmla="*/ 62 h 219"/>
                  <a:gd name="T64" fmla="*/ 95 w 194"/>
                  <a:gd name="T65" fmla="*/ 39 h 219"/>
                  <a:gd name="T66" fmla="*/ 95 w 194"/>
                  <a:gd name="T67" fmla="*/ 56 h 219"/>
                  <a:gd name="T68" fmla="*/ 100 w 194"/>
                  <a:gd name="T69" fmla="*/ 56 h 219"/>
                  <a:gd name="T70" fmla="*/ 100 w 194"/>
                  <a:gd name="T71" fmla="*/ 39 h 219"/>
                  <a:gd name="T72" fmla="*/ 154 w 194"/>
                  <a:gd name="T73" fmla="*/ 62 h 219"/>
                  <a:gd name="T74" fmla="*/ 142 w 194"/>
                  <a:gd name="T75" fmla="*/ 74 h 219"/>
                  <a:gd name="T76" fmla="*/ 145 w 194"/>
                  <a:gd name="T77" fmla="*/ 78 h 219"/>
                  <a:gd name="T78" fmla="*/ 158 w 194"/>
                  <a:gd name="T79" fmla="*/ 65 h 219"/>
                  <a:gd name="T80" fmla="*/ 180 w 194"/>
                  <a:gd name="T81" fmla="*/ 120 h 219"/>
                  <a:gd name="T82" fmla="*/ 163 w 194"/>
                  <a:gd name="T83" fmla="*/ 120 h 219"/>
                  <a:gd name="T84" fmla="*/ 163 w 194"/>
                  <a:gd name="T85" fmla="*/ 125 h 219"/>
                  <a:gd name="T86" fmla="*/ 180 w 194"/>
                  <a:gd name="T87" fmla="*/ 125 h 219"/>
                  <a:gd name="T88" fmla="*/ 158 w 194"/>
                  <a:gd name="T89" fmla="*/ 180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94" h="219">
                    <a:moveTo>
                      <a:pt x="103" y="26"/>
                    </a:moveTo>
                    <a:cubicBezTo>
                      <a:pt x="103" y="18"/>
                      <a:pt x="103" y="18"/>
                      <a:pt x="103" y="18"/>
                    </a:cubicBezTo>
                    <a:cubicBezTo>
                      <a:pt x="120" y="18"/>
                      <a:pt x="120" y="18"/>
                      <a:pt x="120" y="18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4" y="18"/>
                      <a:pt x="74" y="18"/>
                      <a:pt x="74" y="18"/>
                    </a:cubicBezTo>
                    <a:cubicBezTo>
                      <a:pt x="91" y="18"/>
                      <a:pt x="91" y="18"/>
                      <a:pt x="91" y="18"/>
                    </a:cubicBezTo>
                    <a:cubicBezTo>
                      <a:pt x="91" y="26"/>
                      <a:pt x="91" y="26"/>
                      <a:pt x="91" y="26"/>
                    </a:cubicBezTo>
                    <a:cubicBezTo>
                      <a:pt x="41" y="29"/>
                      <a:pt x="0" y="71"/>
                      <a:pt x="0" y="122"/>
                    </a:cubicBezTo>
                    <a:cubicBezTo>
                      <a:pt x="0" y="176"/>
                      <a:pt x="44" y="219"/>
                      <a:pt x="97" y="219"/>
                    </a:cubicBezTo>
                    <a:cubicBezTo>
                      <a:pt x="150" y="219"/>
                      <a:pt x="194" y="176"/>
                      <a:pt x="194" y="122"/>
                    </a:cubicBezTo>
                    <a:cubicBezTo>
                      <a:pt x="194" y="71"/>
                      <a:pt x="154" y="29"/>
                      <a:pt x="103" y="26"/>
                    </a:cubicBezTo>
                    <a:close/>
                    <a:moveTo>
                      <a:pt x="158" y="180"/>
                    </a:moveTo>
                    <a:cubicBezTo>
                      <a:pt x="145" y="167"/>
                      <a:pt x="145" y="167"/>
                      <a:pt x="145" y="167"/>
                    </a:cubicBezTo>
                    <a:cubicBezTo>
                      <a:pt x="142" y="171"/>
                      <a:pt x="142" y="171"/>
                      <a:pt x="142" y="171"/>
                    </a:cubicBezTo>
                    <a:cubicBezTo>
                      <a:pt x="154" y="183"/>
                      <a:pt x="154" y="183"/>
                      <a:pt x="154" y="183"/>
                    </a:cubicBezTo>
                    <a:cubicBezTo>
                      <a:pt x="140" y="197"/>
                      <a:pt x="121" y="205"/>
                      <a:pt x="100" y="206"/>
                    </a:cubicBezTo>
                    <a:cubicBezTo>
                      <a:pt x="100" y="188"/>
                      <a:pt x="100" y="188"/>
                      <a:pt x="100" y="188"/>
                    </a:cubicBezTo>
                    <a:cubicBezTo>
                      <a:pt x="95" y="188"/>
                      <a:pt x="95" y="188"/>
                      <a:pt x="95" y="188"/>
                    </a:cubicBezTo>
                    <a:cubicBezTo>
                      <a:pt x="95" y="206"/>
                      <a:pt x="95" y="206"/>
                      <a:pt x="95" y="206"/>
                    </a:cubicBezTo>
                    <a:cubicBezTo>
                      <a:pt x="73" y="205"/>
                      <a:pt x="54" y="197"/>
                      <a:pt x="40" y="183"/>
                    </a:cubicBezTo>
                    <a:cubicBezTo>
                      <a:pt x="52" y="171"/>
                      <a:pt x="52" y="171"/>
                      <a:pt x="52" y="171"/>
                    </a:cubicBezTo>
                    <a:cubicBezTo>
                      <a:pt x="49" y="167"/>
                      <a:pt x="49" y="167"/>
                      <a:pt x="49" y="167"/>
                    </a:cubicBezTo>
                    <a:cubicBezTo>
                      <a:pt x="36" y="180"/>
                      <a:pt x="36" y="180"/>
                      <a:pt x="36" y="180"/>
                    </a:cubicBezTo>
                    <a:cubicBezTo>
                      <a:pt x="23" y="165"/>
                      <a:pt x="14" y="146"/>
                      <a:pt x="14" y="125"/>
                    </a:cubicBezTo>
                    <a:cubicBezTo>
                      <a:pt x="31" y="125"/>
                      <a:pt x="31" y="125"/>
                      <a:pt x="31" y="125"/>
                    </a:cubicBezTo>
                    <a:cubicBezTo>
                      <a:pt x="31" y="120"/>
                      <a:pt x="31" y="120"/>
                      <a:pt x="31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14" y="99"/>
                      <a:pt x="23" y="80"/>
                      <a:pt x="36" y="65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52" y="74"/>
                      <a:pt x="52" y="74"/>
                      <a:pt x="52" y="74"/>
                    </a:cubicBezTo>
                    <a:cubicBezTo>
                      <a:pt x="40" y="62"/>
                      <a:pt x="40" y="62"/>
                      <a:pt x="40" y="62"/>
                    </a:cubicBezTo>
                    <a:cubicBezTo>
                      <a:pt x="54" y="48"/>
                      <a:pt x="73" y="40"/>
                      <a:pt x="95" y="39"/>
                    </a:cubicBezTo>
                    <a:cubicBezTo>
                      <a:pt x="95" y="56"/>
                      <a:pt x="95" y="56"/>
                      <a:pt x="95" y="56"/>
                    </a:cubicBezTo>
                    <a:cubicBezTo>
                      <a:pt x="100" y="56"/>
                      <a:pt x="100" y="56"/>
                      <a:pt x="100" y="56"/>
                    </a:cubicBezTo>
                    <a:cubicBezTo>
                      <a:pt x="100" y="39"/>
                      <a:pt x="100" y="39"/>
                      <a:pt x="100" y="39"/>
                    </a:cubicBezTo>
                    <a:cubicBezTo>
                      <a:pt x="121" y="40"/>
                      <a:pt x="140" y="48"/>
                      <a:pt x="154" y="62"/>
                    </a:cubicBezTo>
                    <a:cubicBezTo>
                      <a:pt x="142" y="74"/>
                      <a:pt x="142" y="74"/>
                      <a:pt x="142" y="74"/>
                    </a:cubicBezTo>
                    <a:cubicBezTo>
                      <a:pt x="145" y="78"/>
                      <a:pt x="145" y="78"/>
                      <a:pt x="145" y="78"/>
                    </a:cubicBezTo>
                    <a:cubicBezTo>
                      <a:pt x="158" y="65"/>
                      <a:pt x="158" y="65"/>
                      <a:pt x="158" y="65"/>
                    </a:cubicBezTo>
                    <a:cubicBezTo>
                      <a:pt x="171" y="80"/>
                      <a:pt x="180" y="99"/>
                      <a:pt x="180" y="120"/>
                    </a:cubicBezTo>
                    <a:cubicBezTo>
                      <a:pt x="163" y="120"/>
                      <a:pt x="163" y="120"/>
                      <a:pt x="163" y="120"/>
                    </a:cubicBezTo>
                    <a:cubicBezTo>
                      <a:pt x="163" y="125"/>
                      <a:pt x="163" y="125"/>
                      <a:pt x="163" y="125"/>
                    </a:cubicBezTo>
                    <a:cubicBezTo>
                      <a:pt x="180" y="125"/>
                      <a:pt x="180" y="125"/>
                      <a:pt x="180" y="125"/>
                    </a:cubicBezTo>
                    <a:cubicBezTo>
                      <a:pt x="180" y="146"/>
                      <a:pt x="171" y="165"/>
                      <a:pt x="158" y="1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Freeform 34">
                <a:extLst>
                  <a:ext uri="{FF2B5EF4-FFF2-40B4-BE49-F238E27FC236}">
                    <a16:creationId xmlns:a16="http://schemas.microsoft.com/office/drawing/2014/main" id="{91C2F178-EB11-4D63-8CA1-8BF5C9493B75}"/>
                  </a:ext>
                </a:extLst>
              </p:cNvPr>
              <p:cNvSpPr/>
              <p:nvPr/>
            </p:nvSpPr>
            <p:spPr bwMode="auto">
              <a:xfrm>
                <a:off x="10571580" y="1437536"/>
                <a:ext cx="160339" cy="273049"/>
              </a:xfrm>
              <a:custGeom>
                <a:avLst/>
                <a:gdLst>
                  <a:gd name="T0" fmla="*/ 101 w 101"/>
                  <a:gd name="T1" fmla="*/ 66 h 172"/>
                  <a:gd name="T2" fmla="*/ 94 w 101"/>
                  <a:gd name="T3" fmla="*/ 59 h 172"/>
                  <a:gd name="T4" fmla="*/ 21 w 101"/>
                  <a:gd name="T5" fmla="*/ 132 h 172"/>
                  <a:gd name="T6" fmla="*/ 21 w 101"/>
                  <a:gd name="T7" fmla="*/ 0 h 172"/>
                  <a:gd name="T8" fmla="*/ 11 w 101"/>
                  <a:gd name="T9" fmla="*/ 0 h 172"/>
                  <a:gd name="T10" fmla="*/ 11 w 101"/>
                  <a:gd name="T11" fmla="*/ 141 h 172"/>
                  <a:gd name="T12" fmla="*/ 0 w 101"/>
                  <a:gd name="T13" fmla="*/ 153 h 172"/>
                  <a:gd name="T14" fmla="*/ 7 w 101"/>
                  <a:gd name="T15" fmla="*/ 163 h 172"/>
                  <a:gd name="T16" fmla="*/ 11 w 101"/>
                  <a:gd name="T17" fmla="*/ 158 h 172"/>
                  <a:gd name="T18" fmla="*/ 11 w 101"/>
                  <a:gd name="T19" fmla="*/ 172 h 172"/>
                  <a:gd name="T20" fmla="*/ 21 w 101"/>
                  <a:gd name="T21" fmla="*/ 172 h 172"/>
                  <a:gd name="T22" fmla="*/ 21 w 101"/>
                  <a:gd name="T23" fmla="*/ 146 h 172"/>
                  <a:gd name="T24" fmla="*/ 101 w 101"/>
                  <a:gd name="T25" fmla="*/ 66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1" h="172">
                    <a:moveTo>
                      <a:pt x="101" y="66"/>
                    </a:moveTo>
                    <a:lnTo>
                      <a:pt x="94" y="59"/>
                    </a:lnTo>
                    <a:lnTo>
                      <a:pt x="21" y="132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11" y="141"/>
                    </a:lnTo>
                    <a:lnTo>
                      <a:pt x="0" y="153"/>
                    </a:lnTo>
                    <a:lnTo>
                      <a:pt x="7" y="163"/>
                    </a:lnTo>
                    <a:lnTo>
                      <a:pt x="11" y="158"/>
                    </a:lnTo>
                    <a:lnTo>
                      <a:pt x="11" y="172"/>
                    </a:lnTo>
                    <a:lnTo>
                      <a:pt x="21" y="172"/>
                    </a:lnTo>
                    <a:lnTo>
                      <a:pt x="21" y="146"/>
                    </a:lnTo>
                    <a:lnTo>
                      <a:pt x="101" y="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720B04EB-B224-4D94-AF30-49365FDB8573}"/>
                </a:ext>
              </a:extLst>
            </p:cNvPr>
            <p:cNvSpPr txBox="1"/>
            <p:nvPr/>
          </p:nvSpPr>
          <p:spPr>
            <a:xfrm>
              <a:off x="1619662" y="901071"/>
              <a:ext cx="2299780" cy="2100575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en-US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Assessing phase: </a:t>
              </a:r>
            </a:p>
            <a:p>
              <a:endPara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2400" dirty="0"/>
                <a:t>feedback </a:t>
              </a:r>
            </a:p>
            <a:p>
              <a:r>
                <a:rPr lang="en-US" altLang="zh-CN" sz="2400" dirty="0"/>
                <a:t>reflection</a:t>
              </a:r>
              <a:endParaRPr lang="zh-CN" altLang="en-US" sz="2400" dirty="0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4656C51E-9734-4479-B6E3-126B64C4B424}"/>
              </a:ext>
            </a:extLst>
          </p:cNvPr>
          <p:cNvSpPr txBox="1"/>
          <p:nvPr/>
        </p:nvSpPr>
        <p:spPr>
          <a:xfrm>
            <a:off x="8564343" y="3855934"/>
            <a:ext cx="30081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zh-CN" sz="2400" dirty="0"/>
              <a:t>1. Analysis of criteria</a:t>
            </a:r>
          </a:p>
          <a:p>
            <a:r>
              <a:rPr lang="en-GB" altLang="zh-CN" sz="2400" dirty="0"/>
              <a:t>2. Venn diagram</a:t>
            </a:r>
          </a:p>
          <a:p>
            <a:r>
              <a:rPr lang="en-GB" altLang="zh-CN" sz="2400" dirty="0"/>
              <a:t>3. Presentation</a:t>
            </a:r>
          </a:p>
          <a:p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613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6BD00E-C052-461B-9F70-01E25C34E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References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0DCF36C-A28D-4120-82EA-E9CD02D0A4BA}"/>
              </a:ext>
            </a:extLst>
          </p:cNvPr>
          <p:cNvSpPr txBox="1"/>
          <p:nvPr/>
        </p:nvSpPr>
        <p:spPr>
          <a:xfrm>
            <a:off x="669924" y="1927198"/>
            <a:ext cx="10764014" cy="265457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400" b="0" i="0" u="none" strike="noStrike" baseline="0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石坚</a:t>
            </a:r>
            <a:r>
              <a:rPr lang="en-US" altLang="zh-CN" sz="2400" b="0" i="0" u="none" strike="noStrike" baseline="0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. </a:t>
            </a:r>
            <a:r>
              <a:rPr lang="zh-CN" altLang="en-US" sz="2400" b="0" i="0" u="none" strike="noStrike" baseline="0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润物细无声：课程</a:t>
            </a:r>
            <a:r>
              <a:rPr lang="en-US" altLang="zh-CN" sz="2400" b="0" i="0" u="none" strike="noStrike" baseline="0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-</a:t>
            </a:r>
            <a:r>
              <a:rPr lang="zh-CN" altLang="en-US" sz="2400" b="0" i="0" u="none" strike="noStrike" baseline="0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思政</a:t>
            </a:r>
            <a:r>
              <a:rPr lang="en-US" altLang="zh-CN" sz="2400" b="0" i="0" u="none" strike="noStrike" baseline="0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-</a:t>
            </a:r>
            <a:r>
              <a:rPr lang="zh-CN" altLang="en-US" sz="2400" b="0" i="0" u="none" strike="noStrike" baseline="0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育人</a:t>
            </a:r>
            <a:r>
              <a:rPr lang="en-US" altLang="zh-CN" sz="2400" b="0" i="0" u="none" strike="noStrike" baseline="0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(</a:t>
            </a:r>
            <a:r>
              <a:rPr lang="zh-CN" altLang="en-US" sz="2400" b="0" i="0" u="none" strike="noStrike" baseline="0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四川大学外国语学院讲座</a:t>
            </a:r>
            <a:r>
              <a:rPr lang="en-US" altLang="zh-CN" sz="2400" b="0" i="0" u="none" strike="noStrike" baseline="0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)[V/OL].(2019-07)[2020-05-02].https://v.qq.com/x/page/b3047jqj382.html?.</a:t>
            </a:r>
          </a:p>
          <a:p>
            <a:r>
              <a:rPr lang="zh-CN" altLang="en-US" sz="2400" b="0" i="0" u="none" strike="noStrike" baseline="0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孙曙光</a:t>
            </a:r>
            <a:r>
              <a:rPr lang="en-US" altLang="zh-CN" sz="2400" b="0" i="0" u="none" strike="noStrike" baseline="0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.</a:t>
            </a:r>
            <a:r>
              <a:rPr lang="zh-CN" altLang="en-US" sz="2400" b="0" i="0" u="none" strike="noStrike" baseline="0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“产出导向法”中师生合作评价原则例析</a:t>
            </a:r>
            <a:r>
              <a:rPr lang="en-US" altLang="zh-CN" sz="2400" b="0" i="0" u="none" strike="noStrike" baseline="0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[J].</a:t>
            </a:r>
            <a:r>
              <a:rPr lang="zh-CN" altLang="en-US" sz="2400" b="0" i="0" u="none" strike="noStrike" baseline="0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外语教育研究前沿</a:t>
            </a:r>
            <a:r>
              <a:rPr lang="en-US" altLang="zh-CN" sz="2400" b="0" i="0" u="none" strike="noStrike" baseline="0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,2020,3(2):20-27. </a:t>
            </a:r>
          </a:p>
          <a:p>
            <a:r>
              <a:rPr lang="zh-CN" altLang="en-US" sz="2400" b="0" i="0" u="none" strike="noStrike" baseline="0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文秋芳</a:t>
            </a:r>
            <a:r>
              <a:rPr lang="en-US" altLang="zh-CN" sz="2400" b="0" i="0" u="none" strike="noStrike" baseline="0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. "</a:t>
            </a:r>
            <a:r>
              <a:rPr lang="zh-CN" altLang="en-US" sz="2400" b="0" i="0" u="none" strike="noStrike" baseline="0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师生合作评价</a:t>
            </a:r>
            <a:r>
              <a:rPr lang="en-US" altLang="zh-CN" sz="2400" b="0" i="0" u="none" strike="noStrike" baseline="0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":"</a:t>
            </a:r>
            <a:r>
              <a:rPr lang="zh-CN" altLang="en-US" sz="2400" b="0" i="0" u="none" strike="noStrike" baseline="0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产出导向法</a:t>
            </a:r>
            <a:r>
              <a:rPr lang="en-US" altLang="zh-CN" sz="2400" b="0" i="0" u="none" strike="noStrike" baseline="0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"</a:t>
            </a:r>
            <a:r>
              <a:rPr lang="zh-CN" altLang="en-US" sz="2400" b="0" i="0" u="none" strike="noStrike" baseline="0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创设的新评价形式</a:t>
            </a:r>
            <a:r>
              <a:rPr lang="en-US" altLang="zh-CN" sz="2400" b="0" i="0" u="none" strike="noStrike" baseline="0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[J]. </a:t>
            </a:r>
            <a:r>
              <a:rPr lang="zh-CN" altLang="en-US" sz="2400" b="0" i="0" u="none" strike="noStrike" baseline="0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外语界</a:t>
            </a:r>
            <a:r>
              <a:rPr lang="en-US" altLang="zh-CN" sz="2400" b="0" i="0" u="none" strike="noStrike" baseline="0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, 2016(5):37-43.</a:t>
            </a:r>
          </a:p>
          <a:p>
            <a:r>
              <a:rPr lang="zh-CN" altLang="en-US" sz="2400" b="0" i="0" u="none" strike="noStrike" baseline="0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文秋芳</a:t>
            </a:r>
            <a:r>
              <a:rPr lang="en-US" altLang="zh-CN" sz="2400" b="0" i="0" u="none" strike="noStrike" baseline="0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. "</a:t>
            </a:r>
            <a:r>
              <a:rPr lang="zh-CN" altLang="en-US" sz="2400" b="0" i="0" u="none" strike="noStrike" baseline="0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产出导向法</a:t>
            </a:r>
            <a:r>
              <a:rPr lang="en-US" altLang="zh-CN" sz="2400" b="0" i="0" u="none" strike="noStrike" baseline="0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"</a:t>
            </a:r>
            <a:r>
              <a:rPr lang="zh-CN" altLang="en-US" sz="2400" b="0" i="0" u="none" strike="noStrike" baseline="0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的中国特色</a:t>
            </a:r>
            <a:r>
              <a:rPr lang="en-US" altLang="zh-CN" sz="2400" b="0" i="0" u="none" strike="noStrike" baseline="0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[J]. </a:t>
            </a:r>
            <a:r>
              <a:rPr lang="zh-CN" altLang="en-US" sz="2400" b="0" i="0" u="none" strike="noStrike" baseline="0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现代外语</a:t>
            </a:r>
            <a:r>
              <a:rPr lang="en-US" altLang="zh-CN" sz="2400" b="0" i="0" u="none" strike="noStrike" baseline="0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, 2017, 40(3):348-358.	</a:t>
            </a:r>
          </a:p>
        </p:txBody>
      </p:sp>
    </p:spTree>
    <p:extLst>
      <p:ext uri="{BB962C8B-B14F-4D97-AF65-F5344CB8AC3E}">
        <p14:creationId xmlns:p14="http://schemas.microsoft.com/office/powerpoint/2010/main" val="90184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27A6AC-13CF-4D1F-94D3-2FB82B25B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Text: making the headlines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4D0122-A089-4AC5-9B8A-FE5A7B9106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2A7AD3A-149E-4477-B2DE-11BDA6AA99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45" y="1180115"/>
            <a:ext cx="4963510" cy="496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5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组合 115">
            <a:extLst>
              <a:ext uri="{FF2B5EF4-FFF2-40B4-BE49-F238E27FC236}">
                <a16:creationId xmlns:a16="http://schemas.microsoft.com/office/drawing/2014/main" id="{A8CFC371-DF86-457B-A0E9-15EDBF09995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3" name="矩形 112">
              <a:extLst>
                <a:ext uri="{FF2B5EF4-FFF2-40B4-BE49-F238E27FC236}">
                  <a16:creationId xmlns:a16="http://schemas.microsoft.com/office/drawing/2014/main" id="{20BD5DF1-812B-41C1-8E5E-C08C442E7D9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50"/>
            </a:p>
          </p:txBody>
        </p:sp>
        <p:sp>
          <p:nvSpPr>
            <p:cNvPr id="114" name="平行四边形 113">
              <a:extLst>
                <a:ext uri="{FF2B5EF4-FFF2-40B4-BE49-F238E27FC236}">
                  <a16:creationId xmlns:a16="http://schemas.microsoft.com/office/drawing/2014/main" id="{0B2BE547-B10E-4233-B18B-47E2AEDF8DE3}"/>
                </a:ext>
              </a:extLst>
            </p:cNvPr>
            <p:cNvSpPr/>
            <p:nvPr/>
          </p:nvSpPr>
          <p:spPr>
            <a:xfrm>
              <a:off x="3275861" y="0"/>
              <a:ext cx="6096000" cy="6858000"/>
            </a:xfrm>
            <a:prstGeom prst="parallelogram">
              <a:avLst>
                <a:gd name="adj" fmla="val 46454"/>
              </a:avLst>
            </a:prstGeom>
            <a:solidFill>
              <a:srgbClr val="B81C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15" name="矩形 114">
              <a:extLst>
                <a:ext uri="{FF2B5EF4-FFF2-40B4-BE49-F238E27FC236}">
                  <a16:creationId xmlns:a16="http://schemas.microsoft.com/office/drawing/2014/main" id="{1AC90308-1B52-47C2-B068-504785783678}"/>
                </a:ext>
              </a:extLst>
            </p:cNvPr>
            <p:cNvSpPr/>
            <p:nvPr/>
          </p:nvSpPr>
          <p:spPr>
            <a:xfrm>
              <a:off x="0" y="0"/>
              <a:ext cx="12192000" cy="133350"/>
            </a:xfrm>
            <a:prstGeom prst="rect">
              <a:avLst/>
            </a:prstGeom>
            <a:solidFill>
              <a:srgbClr val="B81C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pic>
        <p:nvPicPr>
          <p:cNvPr id="112" name="图片 111">
            <a:extLst>
              <a:ext uri="{FF2B5EF4-FFF2-40B4-BE49-F238E27FC236}">
                <a16:creationId xmlns:a16="http://schemas.microsoft.com/office/drawing/2014/main" id="{838C91CA-95D4-403B-A411-95D41B377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158" y="216619"/>
            <a:ext cx="11459683" cy="6446072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7040394" y="5374399"/>
            <a:ext cx="109703" cy="10970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0" name="直接连接符 49"/>
          <p:cNvCxnSpPr>
            <a:cxnSpLocks/>
          </p:cNvCxnSpPr>
          <p:nvPr/>
        </p:nvCxnSpPr>
        <p:spPr>
          <a:xfrm>
            <a:off x="5935960" y="4164205"/>
            <a:ext cx="1322768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椭圆 50"/>
          <p:cNvSpPr/>
          <p:nvPr/>
        </p:nvSpPr>
        <p:spPr>
          <a:xfrm>
            <a:off x="7191003" y="4117939"/>
            <a:ext cx="109703" cy="10970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2" name="直接连接符 51"/>
          <p:cNvCxnSpPr>
            <a:cxnSpLocks/>
            <a:stCxn id="19" idx="3"/>
          </p:cNvCxnSpPr>
          <p:nvPr/>
        </p:nvCxnSpPr>
        <p:spPr>
          <a:xfrm>
            <a:off x="4491987" y="5416539"/>
            <a:ext cx="2476661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>
            <a:cxnSpLocks/>
          </p:cNvCxnSpPr>
          <p:nvPr/>
        </p:nvCxnSpPr>
        <p:spPr>
          <a:xfrm>
            <a:off x="5818668" y="2658615"/>
            <a:ext cx="1357999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椭圆 46"/>
          <p:cNvSpPr/>
          <p:nvPr/>
        </p:nvSpPr>
        <p:spPr>
          <a:xfrm>
            <a:off x="7121815" y="2593729"/>
            <a:ext cx="109703" cy="10970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4" name="直接连接符 43"/>
          <p:cNvCxnSpPr>
            <a:cxnSpLocks/>
          </p:cNvCxnSpPr>
          <p:nvPr/>
        </p:nvCxnSpPr>
        <p:spPr>
          <a:xfrm>
            <a:off x="4420558" y="1441450"/>
            <a:ext cx="260371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椭圆 44"/>
          <p:cNvSpPr/>
          <p:nvPr/>
        </p:nvSpPr>
        <p:spPr>
          <a:xfrm>
            <a:off x="7040394" y="1386599"/>
            <a:ext cx="109703" cy="10970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任意多边形 10"/>
          <p:cNvSpPr/>
          <p:nvPr/>
        </p:nvSpPr>
        <p:spPr>
          <a:xfrm>
            <a:off x="3718533" y="1347108"/>
            <a:ext cx="2071340" cy="4143828"/>
          </a:xfrm>
          <a:custGeom>
            <a:avLst/>
            <a:gdLst>
              <a:gd name="connsiteX0" fmla="*/ 0 w 2468160"/>
              <a:gd name="connsiteY0" fmla="*/ 0 h 4937688"/>
              <a:gd name="connsiteX1" fmla="*/ 251709 w 2468160"/>
              <a:gd name="connsiteY1" fmla="*/ 12711 h 4937688"/>
              <a:gd name="connsiteX2" fmla="*/ 2468160 w 2468160"/>
              <a:gd name="connsiteY2" fmla="*/ 2468844 h 4937688"/>
              <a:gd name="connsiteX3" fmla="*/ 251709 w 2468160"/>
              <a:gd name="connsiteY3" fmla="*/ 4924978 h 4937688"/>
              <a:gd name="connsiteX4" fmla="*/ 0 w 2468160"/>
              <a:gd name="connsiteY4" fmla="*/ 4937688 h 4937688"/>
              <a:gd name="connsiteX5" fmla="*/ 0 w 2468160"/>
              <a:gd name="connsiteY5" fmla="*/ 4688120 h 4937688"/>
              <a:gd name="connsiteX6" fmla="*/ 226192 w 2468160"/>
              <a:gd name="connsiteY6" fmla="*/ 4676698 h 4937688"/>
              <a:gd name="connsiteX7" fmla="*/ 2218592 w 2468160"/>
              <a:gd name="connsiteY7" fmla="*/ 2468844 h 4937688"/>
              <a:gd name="connsiteX8" fmla="*/ 226192 w 2468160"/>
              <a:gd name="connsiteY8" fmla="*/ 260990 h 4937688"/>
              <a:gd name="connsiteX9" fmla="*/ 0 w 2468160"/>
              <a:gd name="connsiteY9" fmla="*/ 249569 h 493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68160" h="4937688">
                <a:moveTo>
                  <a:pt x="0" y="0"/>
                </a:moveTo>
                <a:lnTo>
                  <a:pt x="251709" y="12711"/>
                </a:lnTo>
                <a:cubicBezTo>
                  <a:pt x="1496657" y="139142"/>
                  <a:pt x="2468160" y="1190539"/>
                  <a:pt x="2468160" y="2468844"/>
                </a:cubicBezTo>
                <a:cubicBezTo>
                  <a:pt x="2468160" y="3747149"/>
                  <a:pt x="1496657" y="4798546"/>
                  <a:pt x="251709" y="4924978"/>
                </a:cubicBezTo>
                <a:lnTo>
                  <a:pt x="0" y="4937688"/>
                </a:lnTo>
                <a:lnTo>
                  <a:pt x="0" y="4688120"/>
                </a:lnTo>
                <a:lnTo>
                  <a:pt x="226192" y="4676698"/>
                </a:lnTo>
                <a:cubicBezTo>
                  <a:pt x="1345293" y="4563047"/>
                  <a:pt x="2218592" y="3617931"/>
                  <a:pt x="2218592" y="2468844"/>
                </a:cubicBezTo>
                <a:cubicBezTo>
                  <a:pt x="2218592" y="1319758"/>
                  <a:pt x="1345293" y="374641"/>
                  <a:pt x="226192" y="260990"/>
                </a:cubicBezTo>
                <a:lnTo>
                  <a:pt x="0" y="24956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innerShdw blurRad="762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979103" y="2221999"/>
            <a:ext cx="1114132" cy="1295559"/>
            <a:chOff x="3295850" y="2065379"/>
            <a:chExt cx="3592274" cy="4177307"/>
          </a:xfrm>
        </p:grpSpPr>
        <p:sp>
          <p:nvSpPr>
            <p:cNvPr id="40" name="圆角矩形 39"/>
            <p:cNvSpPr/>
            <p:nvPr/>
          </p:nvSpPr>
          <p:spPr>
            <a:xfrm rot="2760000">
              <a:off x="3283362" y="2637924"/>
              <a:ext cx="4177307" cy="3032217"/>
            </a:xfrm>
            <a:prstGeom prst="roundRect">
              <a:avLst>
                <a:gd name="adj" fmla="val 47577"/>
              </a:avLst>
            </a:prstGeom>
            <a:gradFill>
              <a:gsLst>
                <a:gs pos="0">
                  <a:schemeClr val="tx1"/>
                </a:gs>
                <a:gs pos="100000">
                  <a:srgbClr val="E8E8E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Freeform 5"/>
            <p:cNvSpPr/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203200" dist="63500" dir="2700000" algn="tl" rotWithShape="0">
                <a:prstClr val="black">
                  <a:alpha val="32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圆角矩形 41"/>
            <p:cNvSpPr/>
            <p:nvPr/>
          </p:nvSpPr>
          <p:spPr>
            <a:xfrm rot="2760000">
              <a:off x="3499201" y="2940762"/>
              <a:ext cx="3639373" cy="2369532"/>
            </a:xfrm>
            <a:prstGeom prst="roundRect">
              <a:avLst>
                <a:gd name="adj" fmla="val 47577"/>
              </a:avLst>
            </a:prstGeom>
            <a:gradFill>
              <a:gsLst>
                <a:gs pos="0">
                  <a:schemeClr val="tx1">
                    <a:alpha val="66000"/>
                  </a:schemeClr>
                </a:gs>
                <a:gs pos="100000">
                  <a:srgbClr val="E8E8E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Freeform 5"/>
            <p:cNvSpPr/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60000">
                  <a:srgbClr val="ECECEC"/>
                </a:gs>
                <a:gs pos="100000">
                  <a:srgbClr val="D1D1D1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52400" dist="38100" dir="2700000" algn="tl" rotWithShape="0">
                <a:prstClr val="black">
                  <a:alpha val="33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079713" y="3744448"/>
            <a:ext cx="1114132" cy="1295559"/>
            <a:chOff x="3295850" y="2065379"/>
            <a:chExt cx="3592274" cy="4177307"/>
          </a:xfrm>
        </p:grpSpPr>
        <p:sp>
          <p:nvSpPr>
            <p:cNvPr id="32" name="圆角矩形 31"/>
            <p:cNvSpPr/>
            <p:nvPr/>
          </p:nvSpPr>
          <p:spPr>
            <a:xfrm rot="2760000">
              <a:off x="3283362" y="2637924"/>
              <a:ext cx="4177307" cy="3032217"/>
            </a:xfrm>
            <a:prstGeom prst="roundRect">
              <a:avLst>
                <a:gd name="adj" fmla="val 47577"/>
              </a:avLst>
            </a:prstGeom>
            <a:gradFill>
              <a:gsLst>
                <a:gs pos="0">
                  <a:schemeClr val="tx1"/>
                </a:gs>
                <a:gs pos="100000">
                  <a:srgbClr val="E8E8E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Freeform 5"/>
            <p:cNvSpPr/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203200" dist="63500" dir="2700000" algn="tl" rotWithShape="0">
                <a:prstClr val="black">
                  <a:alpha val="32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圆角矩形 33"/>
            <p:cNvSpPr/>
            <p:nvPr/>
          </p:nvSpPr>
          <p:spPr>
            <a:xfrm rot="2760000">
              <a:off x="3499201" y="2940762"/>
              <a:ext cx="3639373" cy="2369532"/>
            </a:xfrm>
            <a:prstGeom prst="roundRect">
              <a:avLst>
                <a:gd name="adj" fmla="val 47577"/>
              </a:avLst>
            </a:prstGeom>
            <a:gradFill>
              <a:gsLst>
                <a:gs pos="0">
                  <a:schemeClr val="tx1">
                    <a:alpha val="66000"/>
                  </a:schemeClr>
                </a:gs>
                <a:gs pos="100000">
                  <a:srgbClr val="E8E8E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Freeform 5"/>
            <p:cNvSpPr/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60000">
                  <a:srgbClr val="ECECEC"/>
                </a:gs>
                <a:gs pos="100000">
                  <a:srgbClr val="D1D1D1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52400" dist="38100" dir="2700000" algn="tl" rotWithShape="0">
                <a:prstClr val="black">
                  <a:alpha val="33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672453" y="1008509"/>
            <a:ext cx="1114132" cy="1295559"/>
            <a:chOff x="3295850" y="2065379"/>
            <a:chExt cx="3592274" cy="4177307"/>
          </a:xfrm>
        </p:grpSpPr>
        <p:sp>
          <p:nvSpPr>
            <p:cNvPr id="28" name="圆角矩形 27"/>
            <p:cNvSpPr/>
            <p:nvPr/>
          </p:nvSpPr>
          <p:spPr>
            <a:xfrm rot="2760000">
              <a:off x="3283362" y="2637924"/>
              <a:ext cx="4177307" cy="3032217"/>
            </a:xfrm>
            <a:prstGeom prst="roundRect">
              <a:avLst>
                <a:gd name="adj" fmla="val 47577"/>
              </a:avLst>
            </a:prstGeom>
            <a:gradFill>
              <a:gsLst>
                <a:gs pos="0">
                  <a:schemeClr val="tx1"/>
                </a:gs>
                <a:gs pos="100000">
                  <a:srgbClr val="E8E8E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Freeform 5"/>
            <p:cNvSpPr/>
            <p:nvPr/>
          </p:nvSpPr>
          <p:spPr bwMode="auto">
            <a:xfrm rot="10800000">
              <a:off x="3295850" y="2263220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203200" dist="63500" dir="2700000" algn="tl" rotWithShape="0">
                <a:prstClr val="black">
                  <a:alpha val="32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圆角矩形 29"/>
            <p:cNvSpPr/>
            <p:nvPr/>
          </p:nvSpPr>
          <p:spPr>
            <a:xfrm rot="2760000">
              <a:off x="3499201" y="2940762"/>
              <a:ext cx="3639373" cy="2369532"/>
            </a:xfrm>
            <a:prstGeom prst="roundRect">
              <a:avLst>
                <a:gd name="adj" fmla="val 47577"/>
              </a:avLst>
            </a:prstGeom>
            <a:gradFill>
              <a:gsLst>
                <a:gs pos="0">
                  <a:schemeClr val="tx1">
                    <a:alpha val="66000"/>
                  </a:schemeClr>
                </a:gs>
                <a:gs pos="100000">
                  <a:srgbClr val="E8E8E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Freeform 5"/>
            <p:cNvSpPr/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60000">
                  <a:srgbClr val="ECECEC"/>
                </a:gs>
                <a:gs pos="100000">
                  <a:srgbClr val="D1D1D1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52400" dist="38100" dir="2700000" algn="tl" rotWithShape="0">
                <a:prstClr val="black">
                  <a:alpha val="33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Freeform 5"/>
          <p:cNvSpPr/>
          <p:nvPr/>
        </p:nvSpPr>
        <p:spPr bwMode="auto">
          <a:xfrm rot="10800000">
            <a:off x="2772490" y="2469621"/>
            <a:ext cx="2142438" cy="1898802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3000">
                <a:srgbClr val="ECECEC"/>
              </a:gs>
              <a:gs pos="100000">
                <a:srgbClr val="D9D9D9"/>
              </a:gs>
            </a:gsLst>
            <a:lin ang="2700000" scaled="1"/>
            <a:tileRect/>
          </a:gradFill>
          <a:ln w="19050">
            <a:gradFill flip="none" rotWithShape="1">
              <a:gsLst>
                <a:gs pos="29000">
                  <a:srgbClr val="E0E0E0"/>
                </a:gs>
                <a:gs pos="0">
                  <a:srgbClr val="999999"/>
                </a:gs>
                <a:gs pos="83000">
                  <a:schemeClr val="bg1"/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32000"/>
              </a:prstClr>
            </a:outerShdw>
          </a:effec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643529" y="1181801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2800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0" name="组合 109">
            <a:extLst>
              <a:ext uri="{FF2B5EF4-FFF2-40B4-BE49-F238E27FC236}">
                <a16:creationId xmlns:a16="http://schemas.microsoft.com/office/drawing/2014/main" id="{5379009A-3521-4C69-8B64-D9818F2AE2B0}"/>
              </a:ext>
            </a:extLst>
          </p:cNvPr>
          <p:cNvGrpSpPr/>
          <p:nvPr/>
        </p:nvGrpSpPr>
        <p:grpSpPr>
          <a:xfrm>
            <a:off x="3615687" y="4991825"/>
            <a:ext cx="1143055" cy="1295559"/>
            <a:chOff x="2687419" y="4991825"/>
            <a:chExt cx="1143055" cy="1295559"/>
          </a:xfrm>
        </p:grpSpPr>
        <p:grpSp>
          <p:nvGrpSpPr>
            <p:cNvPr id="16" name="组合 15"/>
            <p:cNvGrpSpPr/>
            <p:nvPr/>
          </p:nvGrpSpPr>
          <p:grpSpPr>
            <a:xfrm>
              <a:off x="2716342" y="4991825"/>
              <a:ext cx="1114132" cy="1295559"/>
              <a:chOff x="3295850" y="2065379"/>
              <a:chExt cx="3592274" cy="4177307"/>
            </a:xfrm>
          </p:grpSpPr>
          <p:sp>
            <p:nvSpPr>
              <p:cNvPr id="24" name="圆角矩形 23"/>
              <p:cNvSpPr/>
              <p:nvPr/>
            </p:nvSpPr>
            <p:spPr>
              <a:xfrm rot="2760000">
                <a:off x="3283362" y="2637924"/>
                <a:ext cx="4177307" cy="3032217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/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Freeform 5"/>
              <p:cNvSpPr/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203200" dist="63500" dir="2700000" algn="tl" rotWithShape="0">
                  <a:prstClr val="black">
                    <a:alpha val="32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schemeClr val="accent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" name="圆角矩形 25"/>
              <p:cNvSpPr/>
              <p:nvPr/>
            </p:nvSpPr>
            <p:spPr>
              <a:xfrm rot="2760000">
                <a:off x="3499201" y="2940762"/>
                <a:ext cx="3639373" cy="2369532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>
                      <a:alpha val="66000"/>
                    </a:schemeClr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60000">
                    <a:srgbClr val="ECECEC"/>
                  </a:gs>
                  <a:gs pos="100000">
                    <a:srgbClr val="D1D1D1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152400" dist="38100" dir="2700000" algn="tl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schemeClr val="accent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2687419" y="5154929"/>
              <a:ext cx="876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accent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28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5047353" y="3911181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2800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965292" y="2387722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2800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919279" y="3141184"/>
            <a:ext cx="179568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67" dirty="0">
                <a:solidFill>
                  <a:schemeClr val="accent1"/>
                </a:solidFill>
                <a:effectLst>
                  <a:innerShdw blurRad="38100" dist="50800" dir="13500000">
                    <a:prstClr val="black">
                      <a:alpha val="6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Outline</a:t>
            </a:r>
            <a:endParaRPr lang="zh-CN" altLang="en-US" sz="2667" dirty="0">
              <a:solidFill>
                <a:schemeClr val="accent1"/>
              </a:solidFill>
              <a:effectLst>
                <a:innerShdw blurRad="38100" dist="50800" dir="13500000">
                  <a:prstClr val="black">
                    <a:alpha val="6000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7380870" y="1185752"/>
            <a:ext cx="3452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Learning context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7380870" y="2382940"/>
            <a:ext cx="2806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Course design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7380870" y="3886469"/>
            <a:ext cx="2806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Unit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design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7380870" y="5191773"/>
            <a:ext cx="2806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Demo class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7" name="图片 116">
            <a:extLst>
              <a:ext uri="{FF2B5EF4-FFF2-40B4-BE49-F238E27FC236}">
                <a16:creationId xmlns:a16="http://schemas.microsoft.com/office/drawing/2014/main" id="{0AF252E7-B3E4-4C6D-99E2-7E805BDA03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173" y="2416502"/>
            <a:ext cx="1875652" cy="204630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1" grpId="0" animBg="1"/>
      <p:bldP spid="47" grpId="0" animBg="1"/>
      <p:bldP spid="45" grpId="0" animBg="1"/>
      <p:bldP spid="59" grpId="0"/>
      <p:bldP spid="62" grpId="0"/>
      <p:bldP spid="68" grpId="0"/>
      <p:bldP spid="7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8" b="7128"/>
          <a:stretch>
            <a:fillRect/>
          </a:stretch>
        </p:blipFill>
        <p:spPr>
          <a:xfrm>
            <a:off x="953" y="0"/>
            <a:ext cx="5999748" cy="6858000"/>
          </a:xfrm>
        </p:spPr>
      </p:pic>
      <p:sp>
        <p:nvSpPr>
          <p:cNvPr id="7" name="TextBox 1"/>
          <p:cNvSpPr txBox="1"/>
          <p:nvPr/>
        </p:nvSpPr>
        <p:spPr>
          <a:xfrm>
            <a:off x="6490124" y="536797"/>
            <a:ext cx="53586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B68567">
                    <a:lumMod val="75000"/>
                  </a:srgbClr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  <a:sym typeface="+mn-lt"/>
              </a:rPr>
              <a:t>Session 3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B68567">
                  <a:lumMod val="75000"/>
                </a:srgbClr>
              </a:solidFill>
              <a:effectLst/>
              <a:uLnTx/>
              <a:uFillTx/>
              <a:latin typeface="Britannic Bold" panose="020B0903060703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8" name="Oval 3"/>
          <p:cNvSpPr/>
          <p:nvPr/>
        </p:nvSpPr>
        <p:spPr>
          <a:xfrm>
            <a:off x="6490124" y="1696040"/>
            <a:ext cx="627443" cy="627443"/>
          </a:xfrm>
          <a:prstGeom prst="ellipse">
            <a:avLst/>
          </a:prstGeom>
          <a:solidFill>
            <a:schemeClr val="bg2">
              <a:lumMod val="1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  <a:sym typeface="+mn-lt"/>
              </a:rPr>
              <a:t>1</a:t>
            </a:r>
          </a:p>
        </p:txBody>
      </p:sp>
      <p:sp>
        <p:nvSpPr>
          <p:cNvPr id="9" name="TextBox 18"/>
          <p:cNvSpPr txBox="1"/>
          <p:nvPr/>
        </p:nvSpPr>
        <p:spPr>
          <a:xfrm>
            <a:off x="7390134" y="1723053"/>
            <a:ext cx="3728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B6856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Lead-in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B6856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+mn-lt"/>
            </a:endParaRPr>
          </a:p>
        </p:txBody>
      </p:sp>
      <p:sp>
        <p:nvSpPr>
          <p:cNvPr id="10" name="Oval 8"/>
          <p:cNvSpPr/>
          <p:nvPr/>
        </p:nvSpPr>
        <p:spPr>
          <a:xfrm>
            <a:off x="6490124" y="2707142"/>
            <a:ext cx="627443" cy="627443"/>
          </a:xfrm>
          <a:prstGeom prst="ellipse">
            <a:avLst/>
          </a:prstGeom>
          <a:solidFill>
            <a:schemeClr val="bg2">
              <a:lumMod val="1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  <a:sym typeface="+mn-lt"/>
              </a:rPr>
              <a:t>2</a:t>
            </a:r>
          </a:p>
        </p:txBody>
      </p:sp>
      <p:sp>
        <p:nvSpPr>
          <p:cNvPr id="11" name="TextBox 19"/>
          <p:cNvSpPr txBox="1"/>
          <p:nvPr/>
        </p:nvSpPr>
        <p:spPr>
          <a:xfrm>
            <a:off x="7390137" y="2734155"/>
            <a:ext cx="3728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B6856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Text organization</a:t>
            </a:r>
            <a:endParaRPr kumimoji="0" lang="en-GB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B6856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+mn-lt"/>
            </a:endParaRPr>
          </a:p>
        </p:txBody>
      </p:sp>
      <p:sp>
        <p:nvSpPr>
          <p:cNvPr id="12" name="Oval 12"/>
          <p:cNvSpPr/>
          <p:nvPr/>
        </p:nvSpPr>
        <p:spPr>
          <a:xfrm>
            <a:off x="6490124" y="3718244"/>
            <a:ext cx="627443" cy="627443"/>
          </a:xfrm>
          <a:prstGeom prst="ellipse">
            <a:avLst/>
          </a:prstGeom>
          <a:solidFill>
            <a:schemeClr val="bg2">
              <a:lumMod val="1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  <a:sym typeface="+mn-lt"/>
              </a:rPr>
              <a:t>3</a:t>
            </a:r>
          </a:p>
        </p:txBody>
      </p:sp>
      <p:sp>
        <p:nvSpPr>
          <p:cNvPr id="13" name="TextBox 20"/>
          <p:cNvSpPr txBox="1"/>
          <p:nvPr/>
        </p:nvSpPr>
        <p:spPr>
          <a:xfrm>
            <a:off x="7396598" y="3772151"/>
            <a:ext cx="4571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B6856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Newsworthiness </a:t>
            </a:r>
            <a:endParaRPr kumimoji="0" lang="en-GB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B6856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+mn-lt"/>
            </a:endParaRPr>
          </a:p>
        </p:txBody>
      </p:sp>
      <p:sp>
        <p:nvSpPr>
          <p:cNvPr id="14" name="Oval 14"/>
          <p:cNvSpPr/>
          <p:nvPr/>
        </p:nvSpPr>
        <p:spPr>
          <a:xfrm>
            <a:off x="6490124" y="4729347"/>
            <a:ext cx="627443" cy="627443"/>
          </a:xfrm>
          <a:prstGeom prst="ellipse">
            <a:avLst/>
          </a:prstGeom>
          <a:solidFill>
            <a:schemeClr val="bg2">
              <a:lumMod val="1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  <a:sym typeface="+mn-lt"/>
              </a:rPr>
              <a:t>4</a:t>
            </a:r>
          </a:p>
        </p:txBody>
      </p:sp>
      <p:sp>
        <p:nvSpPr>
          <p:cNvPr id="15" name="TextBox 21"/>
          <p:cNvSpPr txBox="1"/>
          <p:nvPr/>
        </p:nvSpPr>
        <p:spPr>
          <a:xfrm>
            <a:off x="7390133" y="4783254"/>
            <a:ext cx="445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B6856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Headlines of 2020 (task)</a:t>
            </a:r>
            <a:endParaRPr kumimoji="0" lang="en-GB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B6856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16" name="等腰三角形 15"/>
          <p:cNvSpPr/>
          <p:nvPr/>
        </p:nvSpPr>
        <p:spPr>
          <a:xfrm rot="5400000">
            <a:off x="-2009778" y="2009776"/>
            <a:ext cx="6858003" cy="2838450"/>
          </a:xfrm>
          <a:prstGeom prst="triangle">
            <a:avLst>
              <a:gd name="adj" fmla="val 0"/>
            </a:avLst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  <a:sym typeface="+mn-lt"/>
            </a:endParaRPr>
          </a:p>
        </p:txBody>
      </p:sp>
      <p:sp>
        <p:nvSpPr>
          <p:cNvPr id="3" name="平行四边形 2"/>
          <p:cNvSpPr/>
          <p:nvPr/>
        </p:nvSpPr>
        <p:spPr>
          <a:xfrm>
            <a:off x="-551448" y="0"/>
            <a:ext cx="3389898" cy="6858000"/>
          </a:xfrm>
          <a:prstGeom prst="parallelogram">
            <a:avLst>
              <a:gd name="adj" fmla="val 82909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  <a:sym typeface="+mn-lt"/>
            </a:endParaRPr>
          </a:p>
        </p:txBody>
      </p:sp>
      <p:sp>
        <p:nvSpPr>
          <p:cNvPr id="17" name="平行四边形 16"/>
          <p:cNvSpPr/>
          <p:nvPr/>
        </p:nvSpPr>
        <p:spPr>
          <a:xfrm>
            <a:off x="888732" y="0"/>
            <a:ext cx="1175281" cy="2377676"/>
          </a:xfrm>
          <a:prstGeom prst="parallelogram">
            <a:avLst>
              <a:gd name="adj" fmla="val 82909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  <a:sym typeface="+mn-lt"/>
            </a:endParaRPr>
          </a:p>
        </p:txBody>
      </p:sp>
      <p:sp>
        <p:nvSpPr>
          <p:cNvPr id="18" name="Oval 14">
            <a:extLst>
              <a:ext uri="{FF2B5EF4-FFF2-40B4-BE49-F238E27FC236}">
                <a16:creationId xmlns:a16="http://schemas.microsoft.com/office/drawing/2014/main" id="{A2E8923E-24BE-4008-801B-5AA589683149}"/>
              </a:ext>
            </a:extLst>
          </p:cNvPr>
          <p:cNvSpPr/>
          <p:nvPr/>
        </p:nvSpPr>
        <p:spPr>
          <a:xfrm>
            <a:off x="6490124" y="5650886"/>
            <a:ext cx="627443" cy="627443"/>
          </a:xfrm>
          <a:prstGeom prst="ellipse">
            <a:avLst/>
          </a:prstGeom>
          <a:solidFill>
            <a:schemeClr val="bg2">
              <a:lumMod val="1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  <a:sym typeface="+mn-lt"/>
              </a:rPr>
              <a:t>5</a:t>
            </a: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C53D8205-5F11-47E7-80AA-4B20DC5ADC3D}"/>
              </a:ext>
            </a:extLst>
          </p:cNvPr>
          <p:cNvSpPr txBox="1"/>
          <p:nvPr/>
        </p:nvSpPr>
        <p:spPr>
          <a:xfrm>
            <a:off x="7390134" y="5610664"/>
            <a:ext cx="45777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B6856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Writing assignment: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B6856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Editorial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B6856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(Compare &amp; Contrast) 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8069277-26D6-4D1B-80B1-1C3C5FC6C26D}"/>
              </a:ext>
            </a:extLst>
          </p:cNvPr>
          <p:cNvSpPr/>
          <p:nvPr/>
        </p:nvSpPr>
        <p:spPr>
          <a:xfrm>
            <a:off x="6286499" y="4534518"/>
            <a:ext cx="5560360" cy="1076146"/>
          </a:xfrm>
          <a:prstGeom prst="rect">
            <a:avLst/>
          </a:prstGeom>
          <a:noFill/>
          <a:ln w="57150">
            <a:solidFill>
              <a:srgbClr val="EAA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4369E842-F611-5646-8D78-15AE27F3EC9E}"/>
              </a:ext>
            </a:extLst>
          </p:cNvPr>
          <p:cNvSpPr/>
          <p:nvPr/>
        </p:nvSpPr>
        <p:spPr>
          <a:xfrm>
            <a:off x="507685" y="1306238"/>
            <a:ext cx="54930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Unit 5 </a:t>
            </a:r>
            <a:b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Active Reading 1</a:t>
            </a:r>
            <a:b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Making the Headlines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anose="020F0502020204030204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761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1008182" y="4693929"/>
            <a:ext cx="10175631" cy="2001849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altLang="zh-CN" sz="4000" dirty="0">
                <a:solidFill>
                  <a:srgbClr val="612D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5 </a:t>
            </a:r>
            <a:br>
              <a:rPr lang="en-US" altLang="zh-CN" sz="4000" dirty="0">
                <a:solidFill>
                  <a:srgbClr val="612D1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4000" dirty="0">
                <a:solidFill>
                  <a:srgbClr val="612D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Reading 1</a:t>
            </a:r>
            <a:br>
              <a:rPr lang="en-US" altLang="zh-CN" sz="4000" dirty="0">
                <a:solidFill>
                  <a:srgbClr val="612D1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4000" dirty="0">
                <a:solidFill>
                  <a:srgbClr val="612D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the Headlines</a:t>
            </a:r>
            <a:endParaRPr lang="en-US" sz="4000" dirty="0">
              <a:solidFill>
                <a:srgbClr val="612D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>
            <a:off x="380997" y="4579676"/>
            <a:ext cx="1143000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E8299D86-BE34-B741-AFE1-9FB20769BA29}"/>
              </a:ext>
            </a:extLst>
          </p:cNvPr>
          <p:cNvSpPr txBox="1"/>
          <p:nvPr/>
        </p:nvSpPr>
        <p:spPr>
          <a:xfrm>
            <a:off x="0" y="1495114"/>
            <a:ext cx="12192000" cy="1323439"/>
          </a:xfrm>
          <a:prstGeom prst="rect">
            <a:avLst/>
          </a:prstGeom>
          <a:solidFill>
            <a:srgbClr val="612D18"/>
          </a:solidFill>
          <a:ln>
            <a:solidFill>
              <a:schemeClr val="tx2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80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HEADLINES</a:t>
            </a:r>
            <a:r>
              <a:rPr kumimoji="1" lang="zh-CN" altLang="en-US" sz="80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80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endParaRPr kumimoji="1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85DA8FC-296B-A44F-9A88-316DCD7FF781}"/>
              </a:ext>
            </a:extLst>
          </p:cNvPr>
          <p:cNvSpPr txBox="1"/>
          <p:nvPr/>
        </p:nvSpPr>
        <p:spPr>
          <a:xfrm>
            <a:off x="0" y="2885585"/>
            <a:ext cx="12192000" cy="1446550"/>
          </a:xfrm>
          <a:prstGeom prst="rect">
            <a:avLst/>
          </a:prstGeom>
          <a:solidFill>
            <a:srgbClr val="DA9465"/>
          </a:solidFill>
          <a:ln>
            <a:solidFill>
              <a:srgbClr val="EAA67A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88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kumimoji="1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719B79A-0EBA-FB4B-94A3-406EB9FCB304}"/>
              </a:ext>
            </a:extLst>
          </p:cNvPr>
          <p:cNvSpPr/>
          <p:nvPr/>
        </p:nvSpPr>
        <p:spPr>
          <a:xfrm>
            <a:off x="251882" y="214264"/>
            <a:ext cx="13151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B6856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Task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6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3D239DA-F630-4A9A-A3BD-0EE3FC2B0C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086" y="379417"/>
            <a:ext cx="5820567" cy="58333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902954-95F9-4952-97D2-D930ED171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366" y="2069271"/>
            <a:ext cx="4362065" cy="245366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C76E1CD-EC63-4E47-9A36-6DA36C625759}"/>
              </a:ext>
            </a:extLst>
          </p:cNvPr>
          <p:cNvSpPr/>
          <p:nvPr/>
        </p:nvSpPr>
        <p:spPr>
          <a:xfrm>
            <a:off x="6003634" y="2967335"/>
            <a:ext cx="16822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gency FB" panose="020F0502020204030204"/>
              <a:cs typeface="+mn-cs"/>
            </a:endParaRPr>
          </a:p>
        </p:txBody>
      </p:sp>
      <p:sp>
        <p:nvSpPr>
          <p:cNvPr id="12" name="圆角矩形 11">
            <a:extLst>
              <a:ext uri="{FF2B5EF4-FFF2-40B4-BE49-F238E27FC236}">
                <a16:creationId xmlns:a16="http://schemas.microsoft.com/office/drawing/2014/main" id="{FABCC6AB-F6A6-6840-B9DF-5CB2D6D81029}"/>
              </a:ext>
            </a:extLst>
          </p:cNvPr>
          <p:cNvSpPr/>
          <p:nvPr/>
        </p:nvSpPr>
        <p:spPr>
          <a:xfrm>
            <a:off x="5715000" y="1965925"/>
            <a:ext cx="3124200" cy="27664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+mn-cs"/>
              </a:rPr>
              <a:t>Hi Phoebe, we have multiple news items for our E-magazine, can you help us select one as our frontpage headline?</a:t>
            </a:r>
            <a:endParaRPr kumimoji="1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99A7F1C3-9472-3E47-B92A-6F452A14276A}"/>
              </a:ext>
            </a:extLst>
          </p:cNvPr>
          <p:cNvSpPr/>
          <p:nvPr/>
        </p:nvSpPr>
        <p:spPr>
          <a:xfrm>
            <a:off x="6430627" y="4934196"/>
            <a:ext cx="2408573" cy="4808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Of course!</a:t>
            </a: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48509E78-67B1-AF4E-BA21-6DC7A1733F51}"/>
              </a:ext>
            </a:extLst>
          </p:cNvPr>
          <p:cNvSpPr/>
          <p:nvPr/>
        </p:nvSpPr>
        <p:spPr>
          <a:xfrm>
            <a:off x="8948081" y="4934197"/>
            <a:ext cx="566635" cy="480894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7F06466-D506-674F-9DC6-DF6F905CDB17}"/>
              </a:ext>
            </a:extLst>
          </p:cNvPr>
          <p:cNvSpPr/>
          <p:nvPr/>
        </p:nvSpPr>
        <p:spPr>
          <a:xfrm>
            <a:off x="200848" y="178647"/>
            <a:ext cx="11815473" cy="6491094"/>
          </a:xfrm>
          <a:prstGeom prst="rect">
            <a:avLst/>
          </a:prstGeom>
          <a:noFill/>
          <a:ln w="57150">
            <a:solidFill>
              <a:srgbClr val="EAA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32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占位符 3">
            <a:extLst>
              <a:ext uri="{FF2B5EF4-FFF2-40B4-BE49-F238E27FC236}">
                <a16:creationId xmlns:a16="http://schemas.microsoft.com/office/drawing/2014/main" id="{F3DFD834-E5C2-4D88-911D-6A8934A84E5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23819" r="23819"/>
          <a:stretch>
            <a:fillRect/>
          </a:stretch>
        </p:blipFill>
        <p:spPr>
          <a:xfrm>
            <a:off x="8373749" y="169863"/>
            <a:ext cx="3657914" cy="65182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pic>
        <p:nvPicPr>
          <p:cNvPr id="12" name="图片占位符 11">
            <a:extLst>
              <a:ext uri="{FF2B5EF4-FFF2-40B4-BE49-F238E27FC236}">
                <a16:creationId xmlns:a16="http://schemas.microsoft.com/office/drawing/2014/main" id="{C522A146-5BAA-45CF-A209-F07DA9EE3E0E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34107" t="150" r="33598" b="-150"/>
          <a:stretch/>
        </p:blipFill>
        <p:spPr>
          <a:xfrm>
            <a:off x="188263" y="169545"/>
            <a:ext cx="4007094" cy="65189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E6C29BD3-E544-4DD3-9842-5D735D9E48CD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17486" t="-1352" r="49641" b="1352"/>
          <a:stretch/>
        </p:blipFill>
        <p:spPr>
          <a:xfrm>
            <a:off x="4364579" y="169544"/>
            <a:ext cx="3810911" cy="651891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sp>
        <p:nvSpPr>
          <p:cNvPr id="19" name="Rectangle 18"/>
          <p:cNvSpPr/>
          <p:nvPr/>
        </p:nvSpPr>
        <p:spPr>
          <a:xfrm>
            <a:off x="8364070" y="5552501"/>
            <a:ext cx="3666957" cy="11359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74258" y="5573783"/>
            <a:ext cx="3810911" cy="1104925"/>
          </a:xfrm>
          <a:prstGeom prst="rect">
            <a:avLst/>
          </a:prstGeom>
          <a:solidFill>
            <a:srgbClr val="612D18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0DA222E-6CE4-4445-A9BB-10A8F762C052}"/>
              </a:ext>
            </a:extLst>
          </p:cNvPr>
          <p:cNvSpPr txBox="1"/>
          <p:nvPr/>
        </p:nvSpPr>
        <p:spPr>
          <a:xfrm>
            <a:off x="4729988" y="5829284"/>
            <a:ext cx="3080091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Headlines of 2020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940B022-7C58-4022-8FF5-D08439624484}"/>
              </a:ext>
            </a:extLst>
          </p:cNvPr>
          <p:cNvSpPr/>
          <p:nvPr/>
        </p:nvSpPr>
        <p:spPr>
          <a:xfrm>
            <a:off x="188263" y="179292"/>
            <a:ext cx="11815473" cy="5379607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 w="57150">
            <a:solidFill>
              <a:srgbClr val="485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59CF1ADA-E5B5-B840-B469-7050018107C8}"/>
              </a:ext>
            </a:extLst>
          </p:cNvPr>
          <p:cNvGrpSpPr/>
          <p:nvPr/>
        </p:nvGrpSpPr>
        <p:grpSpPr>
          <a:xfrm>
            <a:off x="2451358" y="1609481"/>
            <a:ext cx="7289279" cy="3390733"/>
            <a:chOff x="2451359" y="1280116"/>
            <a:chExt cx="7289279" cy="3390733"/>
          </a:xfrm>
        </p:grpSpPr>
        <p:sp>
          <p:nvSpPr>
            <p:cNvPr id="48" name="圆角矩形 2">
              <a:extLst>
                <a:ext uri="{FF2B5EF4-FFF2-40B4-BE49-F238E27FC236}">
                  <a16:creationId xmlns:a16="http://schemas.microsoft.com/office/drawing/2014/main" id="{27BE52E3-DBBB-490B-8617-7EB9D97D785F}"/>
                </a:ext>
              </a:extLst>
            </p:cNvPr>
            <p:cNvSpPr/>
            <p:nvPr/>
          </p:nvSpPr>
          <p:spPr>
            <a:xfrm>
              <a:off x="2451360" y="1280116"/>
              <a:ext cx="7289278" cy="60291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cmpd="sng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圆角矩形 4">
              <a:extLst>
                <a:ext uri="{FF2B5EF4-FFF2-40B4-BE49-F238E27FC236}">
                  <a16:creationId xmlns:a16="http://schemas.microsoft.com/office/drawing/2014/main" id="{675CD147-C5ED-4C9C-9C28-FAF13312D886}"/>
                </a:ext>
              </a:extLst>
            </p:cNvPr>
            <p:cNvSpPr/>
            <p:nvPr/>
          </p:nvSpPr>
          <p:spPr>
            <a:xfrm>
              <a:off x="2451359" y="2613530"/>
              <a:ext cx="7289278" cy="60291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cmpd="sng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圆角矩形 5">
              <a:extLst>
                <a:ext uri="{FF2B5EF4-FFF2-40B4-BE49-F238E27FC236}">
                  <a16:creationId xmlns:a16="http://schemas.microsoft.com/office/drawing/2014/main" id="{ACDC3C91-283E-486E-8984-C9BB3E4C9D30}"/>
                </a:ext>
              </a:extLst>
            </p:cNvPr>
            <p:cNvSpPr/>
            <p:nvPr/>
          </p:nvSpPr>
          <p:spPr>
            <a:xfrm>
              <a:off x="2451359" y="4016730"/>
              <a:ext cx="7289278" cy="60291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cmpd="sng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6F22BB74-9128-4764-99C8-FBA132661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88" t="13634" r="31339" b="14337"/>
            <a:stretch/>
          </p:blipFill>
          <p:spPr>
            <a:xfrm>
              <a:off x="2644738" y="1345134"/>
              <a:ext cx="611279" cy="622003"/>
            </a:xfrm>
            <a:prstGeom prst="rect">
              <a:avLst/>
            </a:prstGeom>
          </p:spPr>
        </p:pic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id="{9233F04F-926C-4138-BB5B-2761E7FE37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07" t="15649" r="31339" b="14879"/>
            <a:stretch/>
          </p:blipFill>
          <p:spPr>
            <a:xfrm>
              <a:off x="2670527" y="4073284"/>
              <a:ext cx="613521" cy="597565"/>
            </a:xfrm>
            <a:prstGeom prst="rect">
              <a:avLst/>
            </a:prstGeom>
          </p:spPr>
        </p:pic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F0D25B27-7F52-4722-8682-753CD2783E4F}"/>
                </a:ext>
              </a:extLst>
            </p:cNvPr>
            <p:cNvSpPr txBox="1"/>
            <p:nvPr/>
          </p:nvSpPr>
          <p:spPr>
            <a:xfrm>
              <a:off x="3270734" y="1295642"/>
              <a:ext cx="608157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1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612D18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China Daily </a:t>
              </a:r>
              <a:r>
                <a: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612D18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---People’s Republic of China</a:t>
              </a:r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4E1A7E1D-85E4-424B-9F8E-B3279E0AAFC9}"/>
                </a:ext>
              </a:extLst>
            </p:cNvPr>
            <p:cNvSpPr txBox="1"/>
            <p:nvPr/>
          </p:nvSpPr>
          <p:spPr>
            <a:xfrm>
              <a:off x="3333790" y="2631829"/>
              <a:ext cx="608157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1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612D18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New York Times</a:t>
              </a:r>
              <a:r>
                <a: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612D18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---The</a:t>
              </a:r>
              <a:r>
                <a:rPr kumimoji="0" lang="en-US" altLang="zh-CN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612D18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612D18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United</a:t>
              </a:r>
              <a:r>
                <a:rPr kumimoji="0" lang="en-US" altLang="zh-CN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612D18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612D18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States</a:t>
              </a:r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1BE09D83-3330-4CDE-92D8-7E4DDC2AFA67}"/>
                </a:ext>
              </a:extLst>
            </p:cNvPr>
            <p:cNvSpPr txBox="1"/>
            <p:nvPr/>
          </p:nvSpPr>
          <p:spPr>
            <a:xfrm>
              <a:off x="3333790" y="4032255"/>
              <a:ext cx="608157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1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612D18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BBC</a:t>
              </a:r>
              <a:r>
                <a: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612D18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---The United Kingdom</a:t>
              </a:r>
            </a:p>
          </p:txBody>
        </p:sp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2A1B4FBF-EBB6-3947-A5E9-D7ED1A365F2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2" t="10515" r="11038" b="11381"/>
          <a:stretch/>
        </p:blipFill>
        <p:spPr>
          <a:xfrm>
            <a:off x="2644737" y="3060137"/>
            <a:ext cx="611279" cy="5798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5A0A16C2-B7BF-994A-9B14-6DA26BD2E72B}"/>
              </a:ext>
            </a:extLst>
          </p:cNvPr>
          <p:cNvSpPr txBox="1"/>
          <p:nvPr/>
        </p:nvSpPr>
        <p:spPr>
          <a:xfrm>
            <a:off x="3601568" y="554756"/>
            <a:ext cx="4988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612D1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Editorial board of …..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612D1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02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占位符 3">
            <a:extLst>
              <a:ext uri="{FF2B5EF4-FFF2-40B4-BE49-F238E27FC236}">
                <a16:creationId xmlns:a16="http://schemas.microsoft.com/office/drawing/2014/main" id="{F3DFD834-E5C2-4D88-911D-6A8934A84E5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23819" r="23819"/>
          <a:stretch>
            <a:fillRect/>
          </a:stretch>
        </p:blipFill>
        <p:spPr>
          <a:xfrm>
            <a:off x="8342017" y="169544"/>
            <a:ext cx="3657914" cy="65182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EAA67A"/>
            </a:solidFill>
          </a:ln>
        </p:spPr>
      </p:pic>
      <p:pic>
        <p:nvPicPr>
          <p:cNvPr id="12" name="图片占位符 11">
            <a:extLst>
              <a:ext uri="{FF2B5EF4-FFF2-40B4-BE49-F238E27FC236}">
                <a16:creationId xmlns:a16="http://schemas.microsoft.com/office/drawing/2014/main" id="{C522A146-5BAA-45CF-A209-F07DA9EE3E0E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34107" t="150" r="33598" b="-150"/>
          <a:stretch/>
        </p:blipFill>
        <p:spPr>
          <a:xfrm>
            <a:off x="188263" y="169545"/>
            <a:ext cx="4007094" cy="65189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E6C29BD3-E544-4DD3-9842-5D735D9E48CD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17486" t="-1352" r="49641" b="1352"/>
          <a:stretch/>
        </p:blipFill>
        <p:spPr>
          <a:xfrm>
            <a:off x="4364579" y="169544"/>
            <a:ext cx="3810911" cy="651891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6940B022-7C58-4022-8FF5-D08439624484}"/>
              </a:ext>
            </a:extLst>
          </p:cNvPr>
          <p:cNvSpPr/>
          <p:nvPr/>
        </p:nvSpPr>
        <p:spPr>
          <a:xfrm>
            <a:off x="188263" y="169544"/>
            <a:ext cx="11815473" cy="6518275"/>
          </a:xfrm>
          <a:prstGeom prst="rect">
            <a:avLst/>
          </a:prstGeom>
          <a:noFill/>
          <a:ln w="57150" cap="rnd">
            <a:solidFill>
              <a:srgbClr val="ED7D3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内容占位符 2">
            <a:extLst>
              <a:ext uri="{FF2B5EF4-FFF2-40B4-BE49-F238E27FC236}">
                <a16:creationId xmlns:a16="http://schemas.microsoft.com/office/drawing/2014/main" id="{C8733AE5-C217-4961-85E8-332A67560DF3}"/>
              </a:ext>
            </a:extLst>
          </p:cNvPr>
          <p:cNvSpPr txBox="1">
            <a:spLocks/>
          </p:cNvSpPr>
          <p:nvPr/>
        </p:nvSpPr>
        <p:spPr>
          <a:xfrm>
            <a:off x="200575" y="2347825"/>
            <a:ext cx="7993369" cy="2109445"/>
          </a:xfrm>
          <a:prstGeom prst="rect">
            <a:avLst/>
          </a:prstGeom>
          <a:solidFill>
            <a:srgbClr val="EAA67B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500" b="0" i="0" u="none" strike="noStrike" kern="1200" cap="none" spc="0" normalizeH="0" baseline="0" noProof="0" dirty="0">
                <a:ln>
                  <a:noFill/>
                </a:ln>
                <a:solidFill>
                  <a:srgbClr val="612D1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Assume you’re working for a specific news agency, and want to select a frontpage news story for the </a:t>
            </a:r>
            <a:r>
              <a:rPr kumimoji="0" lang="en-US" altLang="zh-CN" sz="3500" b="1" i="1" u="none" strike="noStrike" kern="1200" cap="none" spc="0" normalizeH="0" baseline="0" noProof="0" dirty="0">
                <a:ln>
                  <a:noFill/>
                </a:ln>
                <a:solidFill>
                  <a:srgbClr val="612D1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Headlines of 2020.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EC1AA8A-4C0A-9741-B5E2-7A6AE5106933}"/>
              </a:ext>
            </a:extLst>
          </p:cNvPr>
          <p:cNvGrpSpPr/>
          <p:nvPr/>
        </p:nvGrpSpPr>
        <p:grpSpPr>
          <a:xfrm>
            <a:off x="8522654" y="1687763"/>
            <a:ext cx="6802227" cy="3181873"/>
            <a:chOff x="2451359" y="1226659"/>
            <a:chExt cx="7109735" cy="3444190"/>
          </a:xfrm>
        </p:grpSpPr>
        <p:sp>
          <p:nvSpPr>
            <p:cNvPr id="33" name="圆角矩形 2">
              <a:extLst>
                <a:ext uri="{FF2B5EF4-FFF2-40B4-BE49-F238E27FC236}">
                  <a16:creationId xmlns:a16="http://schemas.microsoft.com/office/drawing/2014/main" id="{209B3172-B7BA-FB42-AC21-6CD45DEFFED8}"/>
                </a:ext>
              </a:extLst>
            </p:cNvPr>
            <p:cNvSpPr/>
            <p:nvPr/>
          </p:nvSpPr>
          <p:spPr>
            <a:xfrm>
              <a:off x="2451360" y="1280116"/>
              <a:ext cx="3237399" cy="60291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cmpd="sng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圆角矩形 4">
              <a:extLst>
                <a:ext uri="{FF2B5EF4-FFF2-40B4-BE49-F238E27FC236}">
                  <a16:creationId xmlns:a16="http://schemas.microsoft.com/office/drawing/2014/main" id="{D65D4BA3-1E41-E34E-8A78-9E2A7FD6DA87}"/>
                </a:ext>
              </a:extLst>
            </p:cNvPr>
            <p:cNvSpPr/>
            <p:nvPr/>
          </p:nvSpPr>
          <p:spPr>
            <a:xfrm>
              <a:off x="2451359" y="2613530"/>
              <a:ext cx="3237399" cy="60291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cmpd="sng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圆角矩形 5">
              <a:extLst>
                <a:ext uri="{FF2B5EF4-FFF2-40B4-BE49-F238E27FC236}">
                  <a16:creationId xmlns:a16="http://schemas.microsoft.com/office/drawing/2014/main" id="{96B15C39-2579-BA46-B397-787C0936EA22}"/>
                </a:ext>
              </a:extLst>
            </p:cNvPr>
            <p:cNvSpPr/>
            <p:nvPr/>
          </p:nvSpPr>
          <p:spPr>
            <a:xfrm>
              <a:off x="2451359" y="4016730"/>
              <a:ext cx="3237399" cy="60291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cmpd="sng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B7F65C64-8A21-4249-9243-B57394F2B7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88" t="13634" r="31339" b="14337"/>
            <a:stretch/>
          </p:blipFill>
          <p:spPr>
            <a:xfrm>
              <a:off x="2644738" y="1345134"/>
              <a:ext cx="611279" cy="622003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6AE992AF-DD14-184E-B04B-E41B709F0A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07" t="15649" r="31339" b="14879"/>
            <a:stretch/>
          </p:blipFill>
          <p:spPr>
            <a:xfrm>
              <a:off x="2670527" y="4073284"/>
              <a:ext cx="613521" cy="597565"/>
            </a:xfrm>
            <a:prstGeom prst="rect">
              <a:avLst/>
            </a:prstGeom>
          </p:spPr>
        </p:pic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DCC5FBD6-4AA9-0743-BF75-6BE9379E0ED7}"/>
                </a:ext>
              </a:extLst>
            </p:cNvPr>
            <p:cNvSpPr txBox="1"/>
            <p:nvPr/>
          </p:nvSpPr>
          <p:spPr>
            <a:xfrm>
              <a:off x="2950377" y="1226659"/>
              <a:ext cx="6081570" cy="64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1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612D18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China Daily </a:t>
              </a:r>
              <a:endPara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612D1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1DB075D3-C2C7-074F-9CE9-3290A69347D6}"/>
                </a:ext>
              </a:extLst>
            </p:cNvPr>
            <p:cNvSpPr txBox="1"/>
            <p:nvPr/>
          </p:nvSpPr>
          <p:spPr>
            <a:xfrm>
              <a:off x="2754496" y="2600016"/>
              <a:ext cx="6365821" cy="64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1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612D18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New York Times</a:t>
              </a:r>
              <a:endPara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612D1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D5CD1071-8F49-0649-82E8-A379C15B5E23}"/>
                </a:ext>
              </a:extLst>
            </p:cNvPr>
            <p:cNvSpPr txBox="1"/>
            <p:nvPr/>
          </p:nvSpPr>
          <p:spPr>
            <a:xfrm>
              <a:off x="3479524" y="3999123"/>
              <a:ext cx="6081570" cy="64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1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612D18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BBC</a:t>
              </a:r>
              <a:r>
                <a: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612D18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612D1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C55054-3F35-1B47-B3D9-EF850D13D28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2" t="10515" r="11038" b="11381"/>
          <a:stretch/>
        </p:blipFill>
        <p:spPr>
          <a:xfrm>
            <a:off x="8718922" y="3059004"/>
            <a:ext cx="547409" cy="5192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769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3121"/>
            <a:ext cx="12192000" cy="1407225"/>
          </a:xfrm>
          <a:prstGeom prst="rect">
            <a:avLst/>
          </a:prstGeom>
          <a:solidFill>
            <a:srgbClr val="612D18">
              <a:alpha val="92000"/>
            </a:srgbClr>
          </a:solidFill>
          <a:ln>
            <a:solidFill>
              <a:srgbClr val="EAA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0DA222E-6CE4-4445-A9BB-10A8F762C052}"/>
              </a:ext>
            </a:extLst>
          </p:cNvPr>
          <p:cNvSpPr txBox="1"/>
          <p:nvPr/>
        </p:nvSpPr>
        <p:spPr>
          <a:xfrm>
            <a:off x="3374360" y="411267"/>
            <a:ext cx="544327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Headlines of 2020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0" y="2687400"/>
            <a:ext cx="12192000" cy="2128753"/>
            <a:chOff x="0" y="4744800"/>
            <a:chExt cx="12192000" cy="2128753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D373B2C-9184-AD46-AAFA-A874119C33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99"/>
            <a:stretch/>
          </p:blipFill>
          <p:spPr>
            <a:xfrm>
              <a:off x="4872424" y="4751016"/>
              <a:ext cx="2712055" cy="21132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595C7DA-FC4A-5B4C-9B05-8321164A6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9"/>
            <a:stretch/>
          </p:blipFill>
          <p:spPr>
            <a:xfrm>
              <a:off x="7516920" y="4747922"/>
              <a:ext cx="2712055" cy="21162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82CF9DD-BAA4-174C-92D5-3D0AA9906D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56" r="6454"/>
            <a:stretch/>
          </p:blipFill>
          <p:spPr>
            <a:xfrm>
              <a:off x="0" y="4744800"/>
              <a:ext cx="2420471" cy="21194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CE3B1BDA-741B-854A-8A40-45529F35DD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r="7243"/>
            <a:stretch/>
          </p:blipFill>
          <p:spPr>
            <a:xfrm>
              <a:off x="2290420" y="4744800"/>
              <a:ext cx="2712055" cy="21194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7D5E7304-83EF-5E42-BA22-1D73205DEE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15" r="31346"/>
            <a:stretch/>
          </p:blipFill>
          <p:spPr>
            <a:xfrm>
              <a:off x="10098924" y="4751016"/>
              <a:ext cx="2093076" cy="212253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61882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.00091 0.295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3121"/>
            <a:ext cx="12192000" cy="1407225"/>
          </a:xfrm>
          <a:prstGeom prst="rect">
            <a:avLst/>
          </a:prstGeom>
          <a:solidFill>
            <a:srgbClr val="612D18">
              <a:alpha val="92000"/>
            </a:srgbClr>
          </a:solidFill>
          <a:ln>
            <a:solidFill>
              <a:srgbClr val="EAA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0DA222E-6CE4-4445-A9BB-10A8F762C052}"/>
              </a:ext>
            </a:extLst>
          </p:cNvPr>
          <p:cNvSpPr txBox="1"/>
          <p:nvPr/>
        </p:nvSpPr>
        <p:spPr>
          <a:xfrm>
            <a:off x="3374360" y="411267"/>
            <a:ext cx="544327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Headlines of 2020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3CC5FCD-B463-2841-B313-D9196046BF4F}"/>
              </a:ext>
            </a:extLst>
          </p:cNvPr>
          <p:cNvSpPr/>
          <p:nvPr/>
        </p:nvSpPr>
        <p:spPr>
          <a:xfrm>
            <a:off x="468364" y="1410346"/>
            <a:ext cx="10578865" cy="3347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UK’s ‘Brexit’ From the EU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(Jan.31th)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Wuhan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reopens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after 76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day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lockdown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(Apr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7th)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Chinese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logger Li Ziqi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’s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followers on YouTube surpass 10 million (Apr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27th)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4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Multiple vaccinations for covid-19 are in the clinical trial phase (July)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4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Australian Bushfire (Jan.)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6329" y="4728471"/>
            <a:ext cx="12192000" cy="2128753"/>
            <a:chOff x="0" y="4744800"/>
            <a:chExt cx="12192000" cy="2128753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D373B2C-9184-AD46-AAFA-A874119C33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99"/>
            <a:stretch/>
          </p:blipFill>
          <p:spPr>
            <a:xfrm>
              <a:off x="4872424" y="4751016"/>
              <a:ext cx="2712055" cy="21132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595C7DA-FC4A-5B4C-9B05-8321164A6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9"/>
            <a:stretch/>
          </p:blipFill>
          <p:spPr>
            <a:xfrm>
              <a:off x="7516920" y="4747922"/>
              <a:ext cx="2712055" cy="21162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82CF9DD-BAA4-174C-92D5-3D0AA9906D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56" r="6454"/>
            <a:stretch/>
          </p:blipFill>
          <p:spPr>
            <a:xfrm>
              <a:off x="0" y="4744800"/>
              <a:ext cx="2420471" cy="21194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CE3B1BDA-741B-854A-8A40-45529F35DD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r="7243"/>
            <a:stretch/>
          </p:blipFill>
          <p:spPr>
            <a:xfrm>
              <a:off x="2290420" y="4744800"/>
              <a:ext cx="2712055" cy="21194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7D5E7304-83EF-5E42-BA22-1D73205DEE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15" r="31346"/>
            <a:stretch/>
          </p:blipFill>
          <p:spPr>
            <a:xfrm>
              <a:off x="10098924" y="4751016"/>
              <a:ext cx="2093076" cy="212253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71085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8263" y="169544"/>
            <a:ext cx="11815473" cy="6518275"/>
            <a:chOff x="188263" y="169544"/>
            <a:chExt cx="11815473" cy="6518275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06AFA4DD-1409-6641-A12D-9416A707135D}"/>
                </a:ext>
              </a:extLst>
            </p:cNvPr>
            <p:cNvSpPr/>
            <p:nvPr/>
          </p:nvSpPr>
          <p:spPr>
            <a:xfrm>
              <a:off x="188263" y="169544"/>
              <a:ext cx="11815473" cy="6518275"/>
            </a:xfrm>
            <a:prstGeom prst="rect">
              <a:avLst/>
            </a:prstGeom>
            <a:solidFill>
              <a:srgbClr val="612D18">
                <a:alpha val="88000"/>
              </a:srgbClr>
            </a:solidFill>
            <a:ln w="57150" cap="rnd">
              <a:solidFill>
                <a:srgbClr val="EAA67A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821059FA-B22E-1649-9FF3-D59D6250664D}"/>
                </a:ext>
              </a:extLst>
            </p:cNvPr>
            <p:cNvSpPr/>
            <p:nvPr/>
          </p:nvSpPr>
          <p:spPr>
            <a:xfrm>
              <a:off x="470115" y="414579"/>
              <a:ext cx="11251769" cy="6028841"/>
            </a:xfrm>
            <a:prstGeom prst="rect">
              <a:avLst/>
            </a:prstGeom>
            <a:solidFill>
              <a:schemeClr val="bg1"/>
            </a:solidFill>
            <a:ln w="57150" cap="rnd">
              <a:solidFill>
                <a:srgbClr val="EAA67A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4" name="图示 3">
              <a:extLst>
                <a:ext uri="{FF2B5EF4-FFF2-40B4-BE49-F238E27FC236}">
                  <a16:creationId xmlns:a16="http://schemas.microsoft.com/office/drawing/2014/main" id="{1E6A356C-8815-CB42-8455-8D2E40F5667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107654216"/>
                </p:ext>
              </p:extLst>
            </p:nvPr>
          </p:nvGraphicFramePr>
          <p:xfrm>
            <a:off x="2470245" y="1624085"/>
            <a:ext cx="6892119" cy="416256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25A8C97B-1B53-804D-9223-8A4E5CEE4261}"/>
                </a:ext>
              </a:extLst>
            </p:cNvPr>
            <p:cNvSpPr txBox="1"/>
            <p:nvPr/>
          </p:nvSpPr>
          <p:spPr>
            <a:xfrm>
              <a:off x="3493828" y="1924335"/>
              <a:ext cx="10781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12D18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One</a:t>
              </a:r>
              <a:endPara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12D1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69B14C77-0685-074D-989D-FC87E23FBAE5}"/>
                </a:ext>
              </a:extLst>
            </p:cNvPr>
            <p:cNvSpPr txBox="1"/>
            <p:nvPr/>
          </p:nvSpPr>
          <p:spPr>
            <a:xfrm>
              <a:off x="3493827" y="3429000"/>
              <a:ext cx="10781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12D18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Two</a:t>
              </a:r>
              <a:endPara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12D1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A90E8210-A7E4-804C-96BF-BF1294700CCA}"/>
                </a:ext>
              </a:extLst>
            </p:cNvPr>
            <p:cNvSpPr txBox="1"/>
            <p:nvPr/>
          </p:nvSpPr>
          <p:spPr>
            <a:xfrm>
              <a:off x="3353937" y="4933665"/>
              <a:ext cx="13579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12D18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Three</a:t>
              </a:r>
              <a:endPara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12D1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703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>
            <a:extLst>
              <a:ext uri="{FF2B5EF4-FFF2-40B4-BE49-F238E27FC236}">
                <a16:creationId xmlns:a16="http://schemas.microsoft.com/office/drawing/2014/main" id="{9AE00D11-5396-40F4-83ED-D33425F1708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0" b="6020"/>
          <a:stretch>
            <a:fillRect/>
          </a:stretch>
        </p:blipFill>
        <p:spPr/>
      </p:pic>
      <p:sp>
        <p:nvSpPr>
          <p:cNvPr id="8" name="Rectangle 7"/>
          <p:cNvSpPr/>
          <p:nvPr/>
        </p:nvSpPr>
        <p:spPr>
          <a:xfrm>
            <a:off x="434357" y="436879"/>
            <a:ext cx="11303794" cy="5984241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876" y="997082"/>
            <a:ext cx="11554247" cy="4863833"/>
          </a:xfrm>
        </p:spPr>
        <p:txBody>
          <a:bodyPr anchor="ctr"/>
          <a:lstStyle/>
          <a:p>
            <a:pPr algn="ctr">
              <a:defRPr/>
            </a:pPr>
            <a:r>
              <a:rPr lang="en-US" altLang="zh-CN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One  Analysis</a:t>
            </a:r>
            <a:br>
              <a:rPr lang="en-US" altLang="zh-CN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Decide criteria of newsworthiness </a:t>
            </a:r>
            <a:br>
              <a:rPr lang="en-US" altLang="zh-CN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1" lang="zh-CN" alt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72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占位符 3">
            <a:extLst>
              <a:ext uri="{FF2B5EF4-FFF2-40B4-BE49-F238E27FC236}">
                <a16:creationId xmlns:a16="http://schemas.microsoft.com/office/drawing/2014/main" id="{F3DFD834-E5C2-4D88-911D-6A8934A84E5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23819" r="23819"/>
          <a:stretch>
            <a:fillRect/>
          </a:stretch>
        </p:blipFill>
        <p:spPr>
          <a:xfrm>
            <a:off x="8373749" y="169863"/>
            <a:ext cx="3657914" cy="6518275"/>
          </a:xfrm>
          <a:prstGeom prst="rect">
            <a:avLst/>
          </a:prstGeom>
        </p:spPr>
      </p:pic>
      <p:pic>
        <p:nvPicPr>
          <p:cNvPr id="12" name="图片占位符 11">
            <a:extLst>
              <a:ext uri="{FF2B5EF4-FFF2-40B4-BE49-F238E27FC236}">
                <a16:creationId xmlns:a16="http://schemas.microsoft.com/office/drawing/2014/main" id="{C522A146-5BAA-45CF-A209-F07DA9EE3E0E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34107" t="150" r="33598" b="-150"/>
          <a:stretch/>
        </p:blipFill>
        <p:spPr>
          <a:xfrm>
            <a:off x="188263" y="169545"/>
            <a:ext cx="4007094" cy="6518910"/>
          </a:xfrm>
          <a:prstGeom prst="rect">
            <a:avLst/>
          </a:prstGeom>
        </p:spPr>
      </p:pic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E6C29BD3-E544-4DD3-9842-5D735D9E48CD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17486" t="-1352" r="49641" b="1352"/>
          <a:stretch/>
        </p:blipFill>
        <p:spPr>
          <a:xfrm>
            <a:off x="4364579" y="112405"/>
            <a:ext cx="3810911" cy="6576049"/>
          </a:xfrm>
          <a:prstGeom prst="rect">
            <a:avLst/>
          </a:prstGeom>
        </p:spPr>
      </p:pic>
      <p:sp>
        <p:nvSpPr>
          <p:cNvPr id="51" name="矩形 50">
            <a:extLst>
              <a:ext uri="{FF2B5EF4-FFF2-40B4-BE49-F238E27FC236}">
                <a16:creationId xmlns:a16="http://schemas.microsoft.com/office/drawing/2014/main" id="{CAE0B5D5-3D86-4E22-AF79-9EE6F0124CE1}"/>
              </a:ext>
            </a:extLst>
          </p:cNvPr>
          <p:cNvSpPr/>
          <p:nvPr/>
        </p:nvSpPr>
        <p:spPr>
          <a:xfrm>
            <a:off x="188263" y="203841"/>
            <a:ext cx="11815473" cy="6541754"/>
          </a:xfrm>
          <a:prstGeom prst="rect">
            <a:avLst/>
          </a:prstGeom>
          <a:solidFill>
            <a:schemeClr val="bg2">
              <a:alpha val="60000"/>
            </a:schemeClr>
          </a:solidFill>
          <a:ln w="57150">
            <a:solidFill>
              <a:srgbClr val="E9A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82066" y="1213877"/>
            <a:ext cx="7177839" cy="4264849"/>
            <a:chOff x="-82066" y="1213877"/>
            <a:chExt cx="7177839" cy="4264849"/>
          </a:xfrm>
        </p:grpSpPr>
        <p:sp>
          <p:nvSpPr>
            <p:cNvPr id="3" name="矩形 2"/>
            <p:cNvSpPr/>
            <p:nvPr/>
          </p:nvSpPr>
          <p:spPr>
            <a:xfrm>
              <a:off x="-82066" y="1213877"/>
              <a:ext cx="7177839" cy="4264849"/>
            </a:xfrm>
            <a:prstGeom prst="rect">
              <a:avLst/>
            </a:prstGeom>
            <a:noFill/>
          </p:spPr>
        </p:sp>
        <p:sp>
          <p:nvSpPr>
            <p:cNvPr id="5" name="任意多边形 4"/>
            <p:cNvSpPr/>
            <p:nvPr/>
          </p:nvSpPr>
          <p:spPr>
            <a:xfrm>
              <a:off x="276468" y="2867806"/>
              <a:ext cx="2773642" cy="956989"/>
            </a:xfrm>
            <a:custGeom>
              <a:avLst/>
              <a:gdLst>
                <a:gd name="connsiteX0" fmla="*/ 0 w 2773642"/>
                <a:gd name="connsiteY0" fmla="*/ 95699 h 956989"/>
                <a:gd name="connsiteX1" fmla="*/ 95699 w 2773642"/>
                <a:gd name="connsiteY1" fmla="*/ 0 h 956989"/>
                <a:gd name="connsiteX2" fmla="*/ 2677943 w 2773642"/>
                <a:gd name="connsiteY2" fmla="*/ 0 h 956989"/>
                <a:gd name="connsiteX3" fmla="*/ 2773642 w 2773642"/>
                <a:gd name="connsiteY3" fmla="*/ 95699 h 956989"/>
                <a:gd name="connsiteX4" fmla="*/ 2773642 w 2773642"/>
                <a:gd name="connsiteY4" fmla="*/ 861290 h 956989"/>
                <a:gd name="connsiteX5" fmla="*/ 2677943 w 2773642"/>
                <a:gd name="connsiteY5" fmla="*/ 956989 h 956989"/>
                <a:gd name="connsiteX6" fmla="*/ 95699 w 2773642"/>
                <a:gd name="connsiteY6" fmla="*/ 956989 h 956989"/>
                <a:gd name="connsiteX7" fmla="*/ 0 w 2773642"/>
                <a:gd name="connsiteY7" fmla="*/ 861290 h 956989"/>
                <a:gd name="connsiteX8" fmla="*/ 0 w 2773642"/>
                <a:gd name="connsiteY8" fmla="*/ 95699 h 95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3642" h="956989">
                  <a:moveTo>
                    <a:pt x="0" y="95699"/>
                  </a:moveTo>
                  <a:cubicBezTo>
                    <a:pt x="0" y="42846"/>
                    <a:pt x="42846" y="0"/>
                    <a:pt x="95699" y="0"/>
                  </a:cubicBezTo>
                  <a:lnTo>
                    <a:pt x="2677943" y="0"/>
                  </a:lnTo>
                  <a:cubicBezTo>
                    <a:pt x="2730796" y="0"/>
                    <a:pt x="2773642" y="42846"/>
                    <a:pt x="2773642" y="95699"/>
                  </a:cubicBezTo>
                  <a:lnTo>
                    <a:pt x="2773642" y="861290"/>
                  </a:lnTo>
                  <a:cubicBezTo>
                    <a:pt x="2773642" y="914143"/>
                    <a:pt x="2730796" y="956989"/>
                    <a:pt x="2677943" y="956989"/>
                  </a:cubicBezTo>
                  <a:lnTo>
                    <a:pt x="95699" y="956989"/>
                  </a:lnTo>
                  <a:cubicBezTo>
                    <a:pt x="42846" y="956989"/>
                    <a:pt x="0" y="914143"/>
                    <a:pt x="0" y="861290"/>
                  </a:cubicBezTo>
                  <a:lnTo>
                    <a:pt x="0" y="95699"/>
                  </a:lnTo>
                  <a:close/>
                </a:path>
              </a:pathLst>
            </a:custGeom>
            <a:solidFill>
              <a:srgbClr val="612D18"/>
            </a:solidFill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45809" tIns="45809" rIns="45809" bIns="45809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2600" b="1" kern="1200" dirty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Newsworthiness</a:t>
              </a:r>
              <a:endParaRPr lang="zh-CN" altLang="en-US" sz="26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 rot="17792372">
              <a:off x="2539729" y="2500702"/>
              <a:ext cx="1845247" cy="40390"/>
            </a:xfrm>
            <a:custGeom>
              <a:avLst/>
              <a:gdLst>
                <a:gd name="connsiteX0" fmla="*/ 0 w 1845247"/>
                <a:gd name="connsiteY0" fmla="*/ 20195 h 40390"/>
                <a:gd name="connsiteX1" fmla="*/ 1845247 w 1845247"/>
                <a:gd name="connsiteY1" fmla="*/ 20195 h 40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45247" h="40390">
                  <a:moveTo>
                    <a:pt x="0" y="20195"/>
                  </a:moveTo>
                  <a:lnTo>
                    <a:pt x="1845247" y="20195"/>
                  </a:lnTo>
                </a:path>
              </a:pathLst>
            </a:custGeom>
            <a:noFill/>
            <a:sp3d z="-40000" prstMaterial="matte"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192" tIns="-25936" rIns="889192" bIns="-25937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700" kern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3874595" y="1216999"/>
              <a:ext cx="2145226" cy="956989"/>
            </a:xfrm>
            <a:custGeom>
              <a:avLst/>
              <a:gdLst>
                <a:gd name="connsiteX0" fmla="*/ 0 w 2145226"/>
                <a:gd name="connsiteY0" fmla="*/ 95699 h 956989"/>
                <a:gd name="connsiteX1" fmla="*/ 95699 w 2145226"/>
                <a:gd name="connsiteY1" fmla="*/ 0 h 956989"/>
                <a:gd name="connsiteX2" fmla="*/ 2049527 w 2145226"/>
                <a:gd name="connsiteY2" fmla="*/ 0 h 956989"/>
                <a:gd name="connsiteX3" fmla="*/ 2145226 w 2145226"/>
                <a:gd name="connsiteY3" fmla="*/ 95699 h 956989"/>
                <a:gd name="connsiteX4" fmla="*/ 2145226 w 2145226"/>
                <a:gd name="connsiteY4" fmla="*/ 861290 h 956989"/>
                <a:gd name="connsiteX5" fmla="*/ 2049527 w 2145226"/>
                <a:gd name="connsiteY5" fmla="*/ 956989 h 956989"/>
                <a:gd name="connsiteX6" fmla="*/ 95699 w 2145226"/>
                <a:gd name="connsiteY6" fmla="*/ 956989 h 956989"/>
                <a:gd name="connsiteX7" fmla="*/ 0 w 2145226"/>
                <a:gd name="connsiteY7" fmla="*/ 861290 h 956989"/>
                <a:gd name="connsiteX8" fmla="*/ 0 w 2145226"/>
                <a:gd name="connsiteY8" fmla="*/ 95699 h 95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45226" h="956989">
                  <a:moveTo>
                    <a:pt x="0" y="95699"/>
                  </a:moveTo>
                  <a:cubicBezTo>
                    <a:pt x="0" y="42846"/>
                    <a:pt x="42846" y="0"/>
                    <a:pt x="95699" y="0"/>
                  </a:cubicBezTo>
                  <a:lnTo>
                    <a:pt x="2049527" y="0"/>
                  </a:lnTo>
                  <a:cubicBezTo>
                    <a:pt x="2102380" y="0"/>
                    <a:pt x="2145226" y="42846"/>
                    <a:pt x="2145226" y="95699"/>
                  </a:cubicBezTo>
                  <a:lnTo>
                    <a:pt x="2145226" y="861290"/>
                  </a:lnTo>
                  <a:cubicBezTo>
                    <a:pt x="2145226" y="914143"/>
                    <a:pt x="2102380" y="956989"/>
                    <a:pt x="2049527" y="956989"/>
                  </a:cubicBezTo>
                  <a:lnTo>
                    <a:pt x="95699" y="956989"/>
                  </a:lnTo>
                  <a:cubicBezTo>
                    <a:pt x="42846" y="956989"/>
                    <a:pt x="0" y="914143"/>
                    <a:pt x="0" y="861290"/>
                  </a:cubicBezTo>
                  <a:lnTo>
                    <a:pt x="0" y="95699"/>
                  </a:lnTo>
                  <a:close/>
                </a:path>
              </a:pathLst>
            </a:custGeom>
            <a:solidFill>
              <a:srgbClr val="612D18"/>
            </a:solidFill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40729" tIns="40729" rIns="40729" bIns="40729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Historical &amp; international significance</a:t>
              </a:r>
              <a:endParaRPr lang="zh-CN" alt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任意多边形 7"/>
            <p:cNvSpPr/>
            <p:nvPr/>
          </p:nvSpPr>
          <p:spPr>
            <a:xfrm rot="19576829">
              <a:off x="2966729" y="3050971"/>
              <a:ext cx="991247" cy="40390"/>
            </a:xfrm>
            <a:custGeom>
              <a:avLst/>
              <a:gdLst>
                <a:gd name="connsiteX0" fmla="*/ 0 w 991247"/>
                <a:gd name="connsiteY0" fmla="*/ 20195 h 40390"/>
                <a:gd name="connsiteX1" fmla="*/ 991247 w 991247"/>
                <a:gd name="connsiteY1" fmla="*/ 20195 h 40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247" h="40390">
                  <a:moveTo>
                    <a:pt x="0" y="20195"/>
                  </a:moveTo>
                  <a:lnTo>
                    <a:pt x="991247" y="20195"/>
                  </a:lnTo>
                </a:path>
              </a:pathLst>
            </a:custGeom>
            <a:noFill/>
            <a:sp3d z="-40000" prstMaterial="matte"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3542" tIns="-4586" rIns="483542" bIns="-4587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500" kern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3874595" y="2317537"/>
              <a:ext cx="2145226" cy="956989"/>
            </a:xfrm>
            <a:custGeom>
              <a:avLst/>
              <a:gdLst>
                <a:gd name="connsiteX0" fmla="*/ 0 w 2145226"/>
                <a:gd name="connsiteY0" fmla="*/ 95699 h 956989"/>
                <a:gd name="connsiteX1" fmla="*/ 95699 w 2145226"/>
                <a:gd name="connsiteY1" fmla="*/ 0 h 956989"/>
                <a:gd name="connsiteX2" fmla="*/ 2049527 w 2145226"/>
                <a:gd name="connsiteY2" fmla="*/ 0 h 956989"/>
                <a:gd name="connsiteX3" fmla="*/ 2145226 w 2145226"/>
                <a:gd name="connsiteY3" fmla="*/ 95699 h 956989"/>
                <a:gd name="connsiteX4" fmla="*/ 2145226 w 2145226"/>
                <a:gd name="connsiteY4" fmla="*/ 861290 h 956989"/>
                <a:gd name="connsiteX5" fmla="*/ 2049527 w 2145226"/>
                <a:gd name="connsiteY5" fmla="*/ 956989 h 956989"/>
                <a:gd name="connsiteX6" fmla="*/ 95699 w 2145226"/>
                <a:gd name="connsiteY6" fmla="*/ 956989 h 956989"/>
                <a:gd name="connsiteX7" fmla="*/ 0 w 2145226"/>
                <a:gd name="connsiteY7" fmla="*/ 861290 h 956989"/>
                <a:gd name="connsiteX8" fmla="*/ 0 w 2145226"/>
                <a:gd name="connsiteY8" fmla="*/ 95699 h 95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45226" h="956989">
                  <a:moveTo>
                    <a:pt x="0" y="95699"/>
                  </a:moveTo>
                  <a:cubicBezTo>
                    <a:pt x="0" y="42846"/>
                    <a:pt x="42846" y="0"/>
                    <a:pt x="95699" y="0"/>
                  </a:cubicBezTo>
                  <a:lnTo>
                    <a:pt x="2049527" y="0"/>
                  </a:lnTo>
                  <a:cubicBezTo>
                    <a:pt x="2102380" y="0"/>
                    <a:pt x="2145226" y="42846"/>
                    <a:pt x="2145226" y="95699"/>
                  </a:cubicBezTo>
                  <a:lnTo>
                    <a:pt x="2145226" y="861290"/>
                  </a:lnTo>
                  <a:cubicBezTo>
                    <a:pt x="2145226" y="914143"/>
                    <a:pt x="2102380" y="956989"/>
                    <a:pt x="2049527" y="956989"/>
                  </a:cubicBezTo>
                  <a:lnTo>
                    <a:pt x="95699" y="956989"/>
                  </a:lnTo>
                  <a:cubicBezTo>
                    <a:pt x="42846" y="956989"/>
                    <a:pt x="0" y="914143"/>
                    <a:pt x="0" y="861290"/>
                  </a:cubicBezTo>
                  <a:lnTo>
                    <a:pt x="0" y="95699"/>
                  </a:lnTo>
                  <a:close/>
                </a:path>
              </a:pathLst>
            </a:custGeom>
            <a:solidFill>
              <a:srgbClr val="612D18"/>
            </a:solidFill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40729" tIns="40729" rIns="40729" bIns="40729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Shock &amp; horror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/Emotion</a:t>
              </a:r>
              <a:endParaRPr lang="zh-CN" alt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2023171">
              <a:off x="2966729" y="3601240"/>
              <a:ext cx="991247" cy="40390"/>
            </a:xfrm>
            <a:custGeom>
              <a:avLst/>
              <a:gdLst>
                <a:gd name="connsiteX0" fmla="*/ 0 w 991247"/>
                <a:gd name="connsiteY0" fmla="*/ 20195 h 40390"/>
                <a:gd name="connsiteX1" fmla="*/ 991247 w 991247"/>
                <a:gd name="connsiteY1" fmla="*/ 20195 h 40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247" h="40390">
                  <a:moveTo>
                    <a:pt x="0" y="20195"/>
                  </a:moveTo>
                  <a:lnTo>
                    <a:pt x="991247" y="20195"/>
                  </a:lnTo>
                </a:path>
              </a:pathLst>
            </a:custGeom>
            <a:noFill/>
            <a:sp3d z="-40000" prstMaterial="matte"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3542" tIns="-4587" rIns="483542" bIns="-4586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500" kern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任意多边形 14"/>
            <p:cNvSpPr/>
            <p:nvPr/>
          </p:nvSpPr>
          <p:spPr>
            <a:xfrm>
              <a:off x="3874595" y="3418075"/>
              <a:ext cx="2145226" cy="956989"/>
            </a:xfrm>
            <a:custGeom>
              <a:avLst/>
              <a:gdLst>
                <a:gd name="connsiteX0" fmla="*/ 0 w 2145226"/>
                <a:gd name="connsiteY0" fmla="*/ 95699 h 956989"/>
                <a:gd name="connsiteX1" fmla="*/ 95699 w 2145226"/>
                <a:gd name="connsiteY1" fmla="*/ 0 h 956989"/>
                <a:gd name="connsiteX2" fmla="*/ 2049527 w 2145226"/>
                <a:gd name="connsiteY2" fmla="*/ 0 h 956989"/>
                <a:gd name="connsiteX3" fmla="*/ 2145226 w 2145226"/>
                <a:gd name="connsiteY3" fmla="*/ 95699 h 956989"/>
                <a:gd name="connsiteX4" fmla="*/ 2145226 w 2145226"/>
                <a:gd name="connsiteY4" fmla="*/ 861290 h 956989"/>
                <a:gd name="connsiteX5" fmla="*/ 2049527 w 2145226"/>
                <a:gd name="connsiteY5" fmla="*/ 956989 h 956989"/>
                <a:gd name="connsiteX6" fmla="*/ 95699 w 2145226"/>
                <a:gd name="connsiteY6" fmla="*/ 956989 h 956989"/>
                <a:gd name="connsiteX7" fmla="*/ 0 w 2145226"/>
                <a:gd name="connsiteY7" fmla="*/ 861290 h 956989"/>
                <a:gd name="connsiteX8" fmla="*/ 0 w 2145226"/>
                <a:gd name="connsiteY8" fmla="*/ 95699 h 95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45226" h="956989">
                  <a:moveTo>
                    <a:pt x="0" y="95699"/>
                  </a:moveTo>
                  <a:cubicBezTo>
                    <a:pt x="0" y="42846"/>
                    <a:pt x="42846" y="0"/>
                    <a:pt x="95699" y="0"/>
                  </a:cubicBezTo>
                  <a:lnTo>
                    <a:pt x="2049527" y="0"/>
                  </a:lnTo>
                  <a:cubicBezTo>
                    <a:pt x="2102380" y="0"/>
                    <a:pt x="2145226" y="42846"/>
                    <a:pt x="2145226" y="95699"/>
                  </a:cubicBezTo>
                  <a:lnTo>
                    <a:pt x="2145226" y="861290"/>
                  </a:lnTo>
                  <a:cubicBezTo>
                    <a:pt x="2145226" y="914143"/>
                    <a:pt x="2102380" y="956989"/>
                    <a:pt x="2049527" y="956989"/>
                  </a:cubicBezTo>
                  <a:lnTo>
                    <a:pt x="95699" y="956989"/>
                  </a:lnTo>
                  <a:cubicBezTo>
                    <a:pt x="42846" y="956989"/>
                    <a:pt x="0" y="914143"/>
                    <a:pt x="0" y="861290"/>
                  </a:cubicBezTo>
                  <a:lnTo>
                    <a:pt x="0" y="95699"/>
                  </a:lnTo>
                  <a:close/>
                </a:path>
              </a:pathLst>
            </a:custGeom>
            <a:solidFill>
              <a:srgbClr val="612D18"/>
            </a:solidFill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40729" tIns="40729" rIns="40729" bIns="40729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Oddity/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unexpectedness</a:t>
              </a:r>
              <a:endParaRPr lang="zh-CN" alt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任意多边形 15"/>
            <p:cNvSpPr/>
            <p:nvPr/>
          </p:nvSpPr>
          <p:spPr>
            <a:xfrm rot="3807628">
              <a:off x="2539729" y="4151509"/>
              <a:ext cx="1845247" cy="40390"/>
            </a:xfrm>
            <a:custGeom>
              <a:avLst/>
              <a:gdLst>
                <a:gd name="connsiteX0" fmla="*/ 0 w 1845247"/>
                <a:gd name="connsiteY0" fmla="*/ 20195 h 40390"/>
                <a:gd name="connsiteX1" fmla="*/ 1845247 w 1845247"/>
                <a:gd name="connsiteY1" fmla="*/ 20195 h 40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45247" h="40390">
                  <a:moveTo>
                    <a:pt x="0" y="20195"/>
                  </a:moveTo>
                  <a:lnTo>
                    <a:pt x="1845247" y="20195"/>
                  </a:lnTo>
                </a:path>
              </a:pathLst>
            </a:custGeom>
            <a:noFill/>
            <a:sp3d z="-40000" prstMaterial="matte"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192" tIns="-25937" rIns="889192" bIns="-25936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700" kern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3874595" y="4518613"/>
              <a:ext cx="2145226" cy="956989"/>
            </a:xfrm>
            <a:custGeom>
              <a:avLst/>
              <a:gdLst>
                <a:gd name="connsiteX0" fmla="*/ 0 w 2145226"/>
                <a:gd name="connsiteY0" fmla="*/ 95699 h 956989"/>
                <a:gd name="connsiteX1" fmla="*/ 95699 w 2145226"/>
                <a:gd name="connsiteY1" fmla="*/ 0 h 956989"/>
                <a:gd name="connsiteX2" fmla="*/ 2049527 w 2145226"/>
                <a:gd name="connsiteY2" fmla="*/ 0 h 956989"/>
                <a:gd name="connsiteX3" fmla="*/ 2145226 w 2145226"/>
                <a:gd name="connsiteY3" fmla="*/ 95699 h 956989"/>
                <a:gd name="connsiteX4" fmla="*/ 2145226 w 2145226"/>
                <a:gd name="connsiteY4" fmla="*/ 861290 h 956989"/>
                <a:gd name="connsiteX5" fmla="*/ 2049527 w 2145226"/>
                <a:gd name="connsiteY5" fmla="*/ 956989 h 956989"/>
                <a:gd name="connsiteX6" fmla="*/ 95699 w 2145226"/>
                <a:gd name="connsiteY6" fmla="*/ 956989 h 956989"/>
                <a:gd name="connsiteX7" fmla="*/ 0 w 2145226"/>
                <a:gd name="connsiteY7" fmla="*/ 861290 h 956989"/>
                <a:gd name="connsiteX8" fmla="*/ 0 w 2145226"/>
                <a:gd name="connsiteY8" fmla="*/ 95699 h 95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45226" h="956989">
                  <a:moveTo>
                    <a:pt x="0" y="95699"/>
                  </a:moveTo>
                  <a:cubicBezTo>
                    <a:pt x="0" y="42846"/>
                    <a:pt x="42846" y="0"/>
                    <a:pt x="95699" y="0"/>
                  </a:cubicBezTo>
                  <a:lnTo>
                    <a:pt x="2049527" y="0"/>
                  </a:lnTo>
                  <a:cubicBezTo>
                    <a:pt x="2102380" y="0"/>
                    <a:pt x="2145226" y="42846"/>
                    <a:pt x="2145226" y="95699"/>
                  </a:cubicBezTo>
                  <a:lnTo>
                    <a:pt x="2145226" y="861290"/>
                  </a:lnTo>
                  <a:cubicBezTo>
                    <a:pt x="2145226" y="914143"/>
                    <a:pt x="2102380" y="956989"/>
                    <a:pt x="2049527" y="956989"/>
                  </a:cubicBezTo>
                  <a:lnTo>
                    <a:pt x="95699" y="956989"/>
                  </a:lnTo>
                  <a:cubicBezTo>
                    <a:pt x="42846" y="956989"/>
                    <a:pt x="0" y="914143"/>
                    <a:pt x="0" y="861290"/>
                  </a:cubicBezTo>
                  <a:lnTo>
                    <a:pt x="0" y="95699"/>
                  </a:lnTo>
                  <a:close/>
                </a:path>
              </a:pathLst>
            </a:custGeom>
            <a:solidFill>
              <a:srgbClr val="612D18"/>
            </a:solidFill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40729" tIns="40729" rIns="40729" bIns="40729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Immediacy</a:t>
              </a:r>
              <a:endParaRPr lang="zh-CN" alt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5DCDCC28-A8C0-4BE1-83A9-D8791C5249EB}"/>
              </a:ext>
            </a:extLst>
          </p:cNvPr>
          <p:cNvGrpSpPr/>
          <p:nvPr/>
        </p:nvGrpSpPr>
        <p:grpSpPr>
          <a:xfrm>
            <a:off x="6413792" y="446346"/>
            <a:ext cx="1721272" cy="871358"/>
            <a:chOff x="4775592" y="3347"/>
            <a:chExt cx="2299739" cy="1025918"/>
          </a:xfrm>
          <a:solidFill>
            <a:srgbClr val="EAA67A"/>
          </a:solidFill>
          <a:scene3d>
            <a:camera prst="orthographicFront"/>
            <a:lightRig rig="chilly" dir="t"/>
          </a:scene3d>
        </p:grpSpPr>
        <p:sp>
          <p:nvSpPr>
            <p:cNvPr id="30" name="圆角矩形 14">
              <a:extLst>
                <a:ext uri="{FF2B5EF4-FFF2-40B4-BE49-F238E27FC236}">
                  <a16:creationId xmlns:a16="http://schemas.microsoft.com/office/drawing/2014/main" id="{38BE335E-EC43-4B2A-9FC3-04C0FB46FD8F}"/>
                </a:ext>
              </a:extLst>
            </p:cNvPr>
            <p:cNvSpPr/>
            <p:nvPr/>
          </p:nvSpPr>
          <p:spPr>
            <a:xfrm>
              <a:off x="4775592" y="3347"/>
              <a:ext cx="2299739" cy="1025918"/>
            </a:xfrm>
            <a:prstGeom prst="roundRect">
              <a:avLst>
                <a:gd name="adj" fmla="val 10000"/>
              </a:avLst>
            </a:prstGeom>
            <a:grpFill/>
            <a:sp3d prstMaterial="translucentPowder">
              <a:bevelT w="127000" h="25400" prst="softRound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</p:sp>
        <p:sp>
          <p:nvSpPr>
            <p:cNvPr id="32" name="圆角矩形 4">
              <a:extLst>
                <a:ext uri="{FF2B5EF4-FFF2-40B4-BE49-F238E27FC236}">
                  <a16:creationId xmlns:a16="http://schemas.microsoft.com/office/drawing/2014/main" id="{042F1C81-D7F0-44B0-885B-804B5E29B780}"/>
                </a:ext>
              </a:extLst>
            </p:cNvPr>
            <p:cNvSpPr txBox="1"/>
            <p:nvPr/>
          </p:nvSpPr>
          <p:spPr>
            <a:xfrm>
              <a:off x="4805640" y="33395"/>
              <a:ext cx="2239643" cy="96582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marR="0" lvl="0" indent="0" algn="ctr" defTabSz="977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Proximity</a:t>
              </a:r>
              <a:endPara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7BB0FD8B-BE87-409F-AF34-F17BD8A8B15B}"/>
              </a:ext>
            </a:extLst>
          </p:cNvPr>
          <p:cNvGrpSpPr/>
          <p:nvPr/>
        </p:nvGrpSpPr>
        <p:grpSpPr>
          <a:xfrm>
            <a:off x="6436568" y="1379274"/>
            <a:ext cx="1721272" cy="871358"/>
            <a:chOff x="4775592" y="3347"/>
            <a:chExt cx="2299739" cy="1025918"/>
          </a:xfrm>
          <a:solidFill>
            <a:srgbClr val="EAA67A"/>
          </a:solidFill>
          <a:scene3d>
            <a:camera prst="orthographicFront"/>
            <a:lightRig rig="chilly" dir="t"/>
          </a:scene3d>
        </p:grpSpPr>
        <p:sp>
          <p:nvSpPr>
            <p:cNvPr id="35" name="圆角矩形 27">
              <a:extLst>
                <a:ext uri="{FF2B5EF4-FFF2-40B4-BE49-F238E27FC236}">
                  <a16:creationId xmlns:a16="http://schemas.microsoft.com/office/drawing/2014/main" id="{1869965C-7848-4D33-871A-8F439CB2F28A}"/>
                </a:ext>
              </a:extLst>
            </p:cNvPr>
            <p:cNvSpPr/>
            <p:nvPr/>
          </p:nvSpPr>
          <p:spPr>
            <a:xfrm>
              <a:off x="4775592" y="3347"/>
              <a:ext cx="2299739" cy="1025918"/>
            </a:xfrm>
            <a:prstGeom prst="roundRect">
              <a:avLst>
                <a:gd name="adj" fmla="val 10000"/>
              </a:avLst>
            </a:prstGeom>
            <a:grpFill/>
            <a:sp3d prstMaterial="translucentPowder">
              <a:bevelT w="127000" h="25400" prst="softRound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</p:sp>
        <p:sp>
          <p:nvSpPr>
            <p:cNvPr id="36" name="圆角矩形 4">
              <a:extLst>
                <a:ext uri="{FF2B5EF4-FFF2-40B4-BE49-F238E27FC236}">
                  <a16:creationId xmlns:a16="http://schemas.microsoft.com/office/drawing/2014/main" id="{E1E48966-1A79-456E-B041-35F7FA0FE60E}"/>
                </a:ext>
              </a:extLst>
            </p:cNvPr>
            <p:cNvSpPr txBox="1"/>
            <p:nvPr/>
          </p:nvSpPr>
          <p:spPr>
            <a:xfrm>
              <a:off x="4805640" y="33395"/>
              <a:ext cx="2239643" cy="96582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marR="0" lvl="0" indent="0" algn="ctr" defTabSz="977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Conflict</a:t>
              </a:r>
              <a:endPara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E75ADBC6-3E5D-4A3F-8EA9-9903FFD36FED}"/>
              </a:ext>
            </a:extLst>
          </p:cNvPr>
          <p:cNvGrpSpPr/>
          <p:nvPr/>
        </p:nvGrpSpPr>
        <p:grpSpPr>
          <a:xfrm>
            <a:off x="6436568" y="2312202"/>
            <a:ext cx="1721272" cy="871358"/>
            <a:chOff x="4775592" y="3347"/>
            <a:chExt cx="2299739" cy="1025918"/>
          </a:xfrm>
          <a:solidFill>
            <a:srgbClr val="EAA67A"/>
          </a:solidFill>
          <a:scene3d>
            <a:camera prst="orthographicFront"/>
            <a:lightRig rig="chilly" dir="t"/>
          </a:scene3d>
        </p:grpSpPr>
        <p:sp>
          <p:nvSpPr>
            <p:cNvPr id="38" name="圆角矩形 30">
              <a:extLst>
                <a:ext uri="{FF2B5EF4-FFF2-40B4-BE49-F238E27FC236}">
                  <a16:creationId xmlns:a16="http://schemas.microsoft.com/office/drawing/2014/main" id="{8C538D7E-B5EB-4DF4-AF3E-D0653FBEA7F6}"/>
                </a:ext>
              </a:extLst>
            </p:cNvPr>
            <p:cNvSpPr/>
            <p:nvPr/>
          </p:nvSpPr>
          <p:spPr>
            <a:xfrm>
              <a:off x="4775592" y="3347"/>
              <a:ext cx="2299739" cy="1025918"/>
            </a:xfrm>
            <a:prstGeom prst="roundRect">
              <a:avLst>
                <a:gd name="adj" fmla="val 10000"/>
              </a:avLst>
            </a:prstGeom>
            <a:grpFill/>
            <a:sp3d prstMaterial="translucentPowder">
              <a:bevelT w="127000" h="25400" prst="softRound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</p:sp>
        <p:sp>
          <p:nvSpPr>
            <p:cNvPr id="39" name="圆角矩形 4">
              <a:extLst>
                <a:ext uri="{FF2B5EF4-FFF2-40B4-BE49-F238E27FC236}">
                  <a16:creationId xmlns:a16="http://schemas.microsoft.com/office/drawing/2014/main" id="{D8FE156F-8B9D-459A-B7E0-C30D5BAFDEED}"/>
                </a:ext>
              </a:extLst>
            </p:cNvPr>
            <p:cNvSpPr txBox="1"/>
            <p:nvPr/>
          </p:nvSpPr>
          <p:spPr>
            <a:xfrm>
              <a:off x="4805640" y="33395"/>
              <a:ext cx="2239643" cy="96582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marR="0" lvl="0" indent="0" algn="ctr" defTabSz="977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Human Interest </a:t>
              </a:r>
              <a:endPara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824AF1FA-610B-4B0E-8FF2-505BD9109917}"/>
              </a:ext>
            </a:extLst>
          </p:cNvPr>
          <p:cNvGrpSpPr/>
          <p:nvPr/>
        </p:nvGrpSpPr>
        <p:grpSpPr>
          <a:xfrm>
            <a:off x="6459344" y="3245130"/>
            <a:ext cx="1721272" cy="871358"/>
            <a:chOff x="4775592" y="3347"/>
            <a:chExt cx="2299739" cy="1025918"/>
          </a:xfrm>
          <a:solidFill>
            <a:srgbClr val="EAA67A"/>
          </a:solidFill>
          <a:scene3d>
            <a:camera prst="orthographicFront"/>
            <a:lightRig rig="chilly" dir="t"/>
          </a:scene3d>
        </p:grpSpPr>
        <p:sp>
          <p:nvSpPr>
            <p:cNvPr id="41" name="圆角矩形 33">
              <a:extLst>
                <a:ext uri="{FF2B5EF4-FFF2-40B4-BE49-F238E27FC236}">
                  <a16:creationId xmlns:a16="http://schemas.microsoft.com/office/drawing/2014/main" id="{58431558-AB87-49EB-A923-93DA91E82144}"/>
                </a:ext>
              </a:extLst>
            </p:cNvPr>
            <p:cNvSpPr/>
            <p:nvPr/>
          </p:nvSpPr>
          <p:spPr>
            <a:xfrm>
              <a:off x="4775592" y="3347"/>
              <a:ext cx="2299739" cy="1025918"/>
            </a:xfrm>
            <a:prstGeom prst="roundRect">
              <a:avLst>
                <a:gd name="adj" fmla="val 10000"/>
              </a:avLst>
            </a:prstGeom>
            <a:grpFill/>
            <a:sp3d prstMaterial="translucentPowder">
              <a:bevelT w="127000" h="25400" prst="softRound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</p:sp>
        <p:sp>
          <p:nvSpPr>
            <p:cNvPr id="42" name="圆角矩形 4">
              <a:extLst>
                <a:ext uri="{FF2B5EF4-FFF2-40B4-BE49-F238E27FC236}">
                  <a16:creationId xmlns:a16="http://schemas.microsoft.com/office/drawing/2014/main" id="{EA59A9CE-D844-469C-9DBB-40E532375C4F}"/>
                </a:ext>
              </a:extLst>
            </p:cNvPr>
            <p:cNvSpPr txBox="1"/>
            <p:nvPr/>
          </p:nvSpPr>
          <p:spPr>
            <a:xfrm>
              <a:off x="4805640" y="33395"/>
              <a:ext cx="2239643" cy="96582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marR="0" lvl="0" indent="0" algn="ctr" defTabSz="977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Relevance</a:t>
              </a:r>
              <a:endPara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217C18CE-CB10-4BED-ABFB-5CECFAE55E90}"/>
              </a:ext>
            </a:extLst>
          </p:cNvPr>
          <p:cNvGrpSpPr/>
          <p:nvPr/>
        </p:nvGrpSpPr>
        <p:grpSpPr>
          <a:xfrm>
            <a:off x="6482120" y="4178058"/>
            <a:ext cx="1721272" cy="871358"/>
            <a:chOff x="4775592" y="3347"/>
            <a:chExt cx="2299739" cy="1025918"/>
          </a:xfrm>
          <a:solidFill>
            <a:srgbClr val="EAA67A"/>
          </a:solidFill>
          <a:scene3d>
            <a:camera prst="orthographicFront"/>
            <a:lightRig rig="chilly" dir="t"/>
          </a:scene3d>
        </p:grpSpPr>
        <p:sp>
          <p:nvSpPr>
            <p:cNvPr id="44" name="圆角矩形 37">
              <a:extLst>
                <a:ext uri="{FF2B5EF4-FFF2-40B4-BE49-F238E27FC236}">
                  <a16:creationId xmlns:a16="http://schemas.microsoft.com/office/drawing/2014/main" id="{4BA5A3C1-1569-4EA8-A6F9-F0B064BE9CB0}"/>
                </a:ext>
              </a:extLst>
            </p:cNvPr>
            <p:cNvSpPr/>
            <p:nvPr/>
          </p:nvSpPr>
          <p:spPr>
            <a:xfrm>
              <a:off x="4775592" y="3347"/>
              <a:ext cx="2299739" cy="1025918"/>
            </a:xfrm>
            <a:prstGeom prst="roundRect">
              <a:avLst>
                <a:gd name="adj" fmla="val 10000"/>
              </a:avLst>
            </a:prstGeom>
            <a:grpFill/>
            <a:sp3d prstMaterial="translucentPowder">
              <a:bevelT w="127000" h="25400" prst="softRound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</p:sp>
        <p:sp>
          <p:nvSpPr>
            <p:cNvPr id="45" name="圆角矩形 4">
              <a:extLst>
                <a:ext uri="{FF2B5EF4-FFF2-40B4-BE49-F238E27FC236}">
                  <a16:creationId xmlns:a16="http://schemas.microsoft.com/office/drawing/2014/main" id="{522DCA39-0C47-434A-A79A-BBCC2B4DA6DE}"/>
                </a:ext>
              </a:extLst>
            </p:cNvPr>
            <p:cNvSpPr txBox="1"/>
            <p:nvPr/>
          </p:nvSpPr>
          <p:spPr>
            <a:xfrm>
              <a:off x="4805640" y="33395"/>
              <a:ext cx="2239643" cy="96582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marR="0" lvl="0" indent="0" algn="ctr" defTabSz="977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Celebrity</a:t>
              </a:r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94B704E0-39B2-4FF3-8409-782159BDBB75}"/>
              </a:ext>
            </a:extLst>
          </p:cNvPr>
          <p:cNvGrpSpPr/>
          <p:nvPr/>
        </p:nvGrpSpPr>
        <p:grpSpPr>
          <a:xfrm>
            <a:off x="6504896" y="5110988"/>
            <a:ext cx="1721272" cy="871358"/>
            <a:chOff x="4775592" y="3347"/>
            <a:chExt cx="2299739" cy="1025918"/>
          </a:xfrm>
          <a:solidFill>
            <a:srgbClr val="EAA67A"/>
          </a:solidFill>
          <a:scene3d>
            <a:camera prst="orthographicFront"/>
            <a:lightRig rig="chilly" dir="t"/>
          </a:scene3d>
        </p:grpSpPr>
        <p:sp>
          <p:nvSpPr>
            <p:cNvPr id="47" name="圆角矩形 40">
              <a:extLst>
                <a:ext uri="{FF2B5EF4-FFF2-40B4-BE49-F238E27FC236}">
                  <a16:creationId xmlns:a16="http://schemas.microsoft.com/office/drawing/2014/main" id="{C54E6046-A806-4302-90F3-2E3892E3BDF3}"/>
                </a:ext>
              </a:extLst>
            </p:cNvPr>
            <p:cNvSpPr/>
            <p:nvPr/>
          </p:nvSpPr>
          <p:spPr>
            <a:xfrm>
              <a:off x="4775592" y="3347"/>
              <a:ext cx="2299739" cy="1025918"/>
            </a:xfrm>
            <a:prstGeom prst="roundRect">
              <a:avLst>
                <a:gd name="adj" fmla="val 10000"/>
              </a:avLst>
            </a:prstGeom>
            <a:grpFill/>
            <a:sp3d prstMaterial="translucentPowder">
              <a:bevelT w="127000" h="25400" prst="softRound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</p:sp>
        <p:sp>
          <p:nvSpPr>
            <p:cNvPr id="48" name="圆角矩形 4">
              <a:extLst>
                <a:ext uri="{FF2B5EF4-FFF2-40B4-BE49-F238E27FC236}">
                  <a16:creationId xmlns:a16="http://schemas.microsoft.com/office/drawing/2014/main" id="{D20AAD0E-DF26-4A91-9843-0159534D447B}"/>
                </a:ext>
              </a:extLst>
            </p:cNvPr>
            <p:cNvSpPr txBox="1"/>
            <p:nvPr/>
          </p:nvSpPr>
          <p:spPr>
            <a:xfrm>
              <a:off x="4805640" y="33395"/>
              <a:ext cx="2239644" cy="94642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marR="0" lvl="0" indent="0" algn="ctr" defTabSz="977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Impact</a:t>
              </a: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D7A32802-D4FD-3B4B-9DB7-14451338EE15}"/>
              </a:ext>
            </a:extLst>
          </p:cNvPr>
          <p:cNvSpPr txBox="1"/>
          <p:nvPr/>
        </p:nvSpPr>
        <p:spPr>
          <a:xfrm>
            <a:off x="1335098" y="6089191"/>
            <a:ext cx="4432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Textbook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C09FBCAA-2FAC-EF43-8734-3D063983EAFD}"/>
              </a:ext>
            </a:extLst>
          </p:cNvPr>
          <p:cNvSpPr txBox="1"/>
          <p:nvPr/>
        </p:nvSpPr>
        <p:spPr>
          <a:xfrm>
            <a:off x="7170647" y="6089191"/>
            <a:ext cx="4432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Class Discussion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FF08E536-CE43-9441-BCA2-438807C145BF}"/>
              </a:ext>
            </a:extLst>
          </p:cNvPr>
          <p:cNvGrpSpPr/>
          <p:nvPr/>
        </p:nvGrpSpPr>
        <p:grpSpPr>
          <a:xfrm>
            <a:off x="8948495" y="2900173"/>
            <a:ext cx="2951231" cy="781349"/>
            <a:chOff x="4775592" y="3347"/>
            <a:chExt cx="4126830" cy="1161884"/>
          </a:xfrm>
          <a:solidFill>
            <a:srgbClr val="EAA67A"/>
          </a:solidFill>
          <a:scene3d>
            <a:camera prst="orthographicFront"/>
            <a:lightRig rig="chilly" dir="t"/>
          </a:scene3d>
        </p:grpSpPr>
        <p:sp>
          <p:nvSpPr>
            <p:cNvPr id="52" name="圆角矩形 14">
              <a:extLst>
                <a:ext uri="{FF2B5EF4-FFF2-40B4-BE49-F238E27FC236}">
                  <a16:creationId xmlns:a16="http://schemas.microsoft.com/office/drawing/2014/main" id="{7D6AC7E5-F8AD-9242-BB35-361C0BF2DD6E}"/>
                </a:ext>
              </a:extLst>
            </p:cNvPr>
            <p:cNvSpPr/>
            <p:nvPr/>
          </p:nvSpPr>
          <p:spPr>
            <a:xfrm>
              <a:off x="4775592" y="3347"/>
              <a:ext cx="2299739" cy="1025918"/>
            </a:xfrm>
            <a:prstGeom prst="roundRect">
              <a:avLst>
                <a:gd name="adj" fmla="val 10000"/>
              </a:avLst>
            </a:prstGeom>
            <a:grpFill/>
            <a:sp3d prstMaterial="translucentPowder">
              <a:bevelT w="127000" h="25400" prst="softRound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</p:sp>
        <p:sp>
          <p:nvSpPr>
            <p:cNvPr id="53" name="圆角矩形 4">
              <a:extLst>
                <a:ext uri="{FF2B5EF4-FFF2-40B4-BE49-F238E27FC236}">
                  <a16:creationId xmlns:a16="http://schemas.microsoft.com/office/drawing/2014/main" id="{A4116367-1823-D240-A54F-848BF868D7E2}"/>
                </a:ext>
              </a:extLst>
            </p:cNvPr>
            <p:cNvSpPr txBox="1"/>
            <p:nvPr/>
          </p:nvSpPr>
          <p:spPr>
            <a:xfrm>
              <a:off x="4805640" y="33394"/>
              <a:ext cx="4096782" cy="113183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Newsworthiness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1" name="直线连接符 10">
            <a:extLst>
              <a:ext uri="{FF2B5EF4-FFF2-40B4-BE49-F238E27FC236}">
                <a16:creationId xmlns:a16="http://schemas.microsoft.com/office/drawing/2014/main" id="{3D7FE457-9FAB-FF44-879C-D27D0E8CDED6}"/>
              </a:ext>
            </a:extLst>
          </p:cNvPr>
          <p:cNvCxnSpPr>
            <a:cxnSpLocks/>
            <a:endCxn id="53" idx="1"/>
          </p:cNvCxnSpPr>
          <p:nvPr/>
        </p:nvCxnSpPr>
        <p:spPr>
          <a:xfrm>
            <a:off x="8134206" y="814569"/>
            <a:ext cx="835777" cy="24863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线连接符 54">
            <a:extLst>
              <a:ext uri="{FF2B5EF4-FFF2-40B4-BE49-F238E27FC236}">
                <a16:creationId xmlns:a16="http://schemas.microsoft.com/office/drawing/2014/main" id="{02034936-B99B-5849-8210-7A2843413E42}"/>
              </a:ext>
            </a:extLst>
          </p:cNvPr>
          <p:cNvCxnSpPr>
            <a:cxnSpLocks/>
          </p:cNvCxnSpPr>
          <p:nvPr/>
        </p:nvCxnSpPr>
        <p:spPr>
          <a:xfrm flipV="1">
            <a:off x="8138184" y="3334929"/>
            <a:ext cx="837065" cy="24863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877C75EF-AA10-8440-A113-AAA09F434CE8}"/>
              </a:ext>
            </a:extLst>
          </p:cNvPr>
          <p:cNvCxnSpPr>
            <a:cxnSpLocks/>
            <a:stCxn id="35" idx="3"/>
            <a:endCxn id="53" idx="1"/>
          </p:cNvCxnSpPr>
          <p:nvPr/>
        </p:nvCxnSpPr>
        <p:spPr>
          <a:xfrm>
            <a:off x="8157840" y="1814953"/>
            <a:ext cx="812143" cy="14859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线连接符 55">
            <a:extLst>
              <a:ext uri="{FF2B5EF4-FFF2-40B4-BE49-F238E27FC236}">
                <a16:creationId xmlns:a16="http://schemas.microsoft.com/office/drawing/2014/main" id="{38CA47DC-13C8-5648-9DE1-628F047AD67B}"/>
              </a:ext>
            </a:extLst>
          </p:cNvPr>
          <p:cNvCxnSpPr>
            <a:cxnSpLocks/>
          </p:cNvCxnSpPr>
          <p:nvPr/>
        </p:nvCxnSpPr>
        <p:spPr>
          <a:xfrm flipV="1">
            <a:off x="8166049" y="3316022"/>
            <a:ext cx="791513" cy="14859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线连接符 18">
            <a:extLst>
              <a:ext uri="{FF2B5EF4-FFF2-40B4-BE49-F238E27FC236}">
                <a16:creationId xmlns:a16="http://schemas.microsoft.com/office/drawing/2014/main" id="{E331C0BA-1AB3-E548-8CC2-0198FDB2CD2C}"/>
              </a:ext>
            </a:extLst>
          </p:cNvPr>
          <p:cNvCxnSpPr>
            <a:stCxn id="38" idx="3"/>
          </p:cNvCxnSpPr>
          <p:nvPr/>
        </p:nvCxnSpPr>
        <p:spPr>
          <a:xfrm>
            <a:off x="8157840" y="2747881"/>
            <a:ext cx="790655" cy="568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线连接符 56">
            <a:extLst>
              <a:ext uri="{FF2B5EF4-FFF2-40B4-BE49-F238E27FC236}">
                <a16:creationId xmlns:a16="http://schemas.microsoft.com/office/drawing/2014/main" id="{4B71149B-DE55-EF41-933A-AE473CB13D93}"/>
              </a:ext>
            </a:extLst>
          </p:cNvPr>
          <p:cNvCxnSpPr>
            <a:cxnSpLocks/>
          </p:cNvCxnSpPr>
          <p:nvPr/>
        </p:nvCxnSpPr>
        <p:spPr>
          <a:xfrm flipV="1">
            <a:off x="8193358" y="3300951"/>
            <a:ext cx="768737" cy="568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7158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59349" y="1816689"/>
            <a:ext cx="1867168" cy="2117824"/>
          </a:xfrm>
        </p:spPr>
        <p:txBody>
          <a:bodyPr>
            <a:normAutofit/>
          </a:bodyPr>
          <a:lstStyle/>
          <a:p>
            <a:r>
              <a:rPr lang="en-US" altLang="zh-CN" sz="9600" dirty="0"/>
              <a:t>01</a:t>
            </a:r>
            <a:endParaRPr lang="zh-CN" altLang="en-US" sz="9600" b="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652688" y="4055251"/>
            <a:ext cx="3320915" cy="746661"/>
          </a:xfrm>
        </p:spPr>
        <p:txBody>
          <a:bodyPr>
            <a:normAutofit/>
          </a:bodyPr>
          <a:lstStyle/>
          <a:p>
            <a:r>
              <a:rPr lang="en-US" altLang="zh-CN" sz="3200" dirty="0"/>
              <a:t>Learning Context</a:t>
            </a:r>
          </a:p>
        </p:txBody>
      </p:sp>
    </p:spTree>
    <p:extLst>
      <p:ext uri="{BB962C8B-B14F-4D97-AF65-F5344CB8AC3E}">
        <p14:creationId xmlns:p14="http://schemas.microsoft.com/office/powerpoint/2010/main" val="237159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>
            <a:extLst>
              <a:ext uri="{FF2B5EF4-FFF2-40B4-BE49-F238E27FC236}">
                <a16:creationId xmlns:a16="http://schemas.microsoft.com/office/drawing/2014/main" id="{9AE00D11-5396-40F4-83ED-D33425F1708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0" b="6020"/>
          <a:stretch>
            <a:fillRect/>
          </a:stretch>
        </p:blipFill>
        <p:spPr>
          <a:xfrm>
            <a:off x="444103" y="436880"/>
            <a:ext cx="11303794" cy="5984241"/>
          </a:xfrm>
        </p:spPr>
      </p:pic>
      <p:sp>
        <p:nvSpPr>
          <p:cNvPr id="8" name="Rectangle 7"/>
          <p:cNvSpPr/>
          <p:nvPr/>
        </p:nvSpPr>
        <p:spPr>
          <a:xfrm>
            <a:off x="434357" y="436879"/>
            <a:ext cx="11303794" cy="5984241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876" y="997082"/>
            <a:ext cx="11554247" cy="4863833"/>
          </a:xfrm>
        </p:spPr>
        <p:txBody>
          <a:bodyPr anchor="ctr"/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Step Two   </a:t>
            </a:r>
            <a:r>
              <a:rPr lang="en-US" altLang="zh-CN" sz="4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Venn</a:t>
            </a:r>
            <a:r>
              <a:rPr lang="zh-CN" altLang="en-US" sz="4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4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diagram</a:t>
            </a:r>
            <a:br>
              <a:rPr lang="en-US" altLang="zh-CN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frontpage headline</a:t>
            </a:r>
            <a:endParaRPr kumimoji="1" lang="zh-CN" alt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22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261E93F-BD99-C049-A524-C0A41B240744}"/>
              </a:ext>
            </a:extLst>
          </p:cNvPr>
          <p:cNvSpPr txBox="1"/>
          <p:nvPr/>
        </p:nvSpPr>
        <p:spPr>
          <a:xfrm>
            <a:off x="2387323" y="579416"/>
            <a:ext cx="988774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12D1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a) Li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12D1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Ziqi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12D1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a quarantine queen (Mar.)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12D1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b) Trump impeachment (Jan.)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92F6D907-0D39-2445-B2F4-32F4D905A5BA}"/>
              </a:ext>
            </a:extLst>
          </p:cNvPr>
          <p:cNvSpPr/>
          <p:nvPr/>
        </p:nvSpPr>
        <p:spPr>
          <a:xfrm>
            <a:off x="188263" y="203841"/>
            <a:ext cx="11815473" cy="6541754"/>
          </a:xfrm>
          <a:prstGeom prst="rect">
            <a:avLst/>
          </a:prstGeom>
          <a:noFill/>
          <a:ln w="57150">
            <a:solidFill>
              <a:srgbClr val="E9A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D1C37DA0-202C-1F42-804A-A8DD7CC03451}"/>
              </a:ext>
            </a:extLst>
          </p:cNvPr>
          <p:cNvSpPr/>
          <p:nvPr/>
        </p:nvSpPr>
        <p:spPr>
          <a:xfrm>
            <a:off x="2147434" y="2019869"/>
            <a:ext cx="5037986" cy="4366079"/>
          </a:xfrm>
          <a:prstGeom prst="ellipse">
            <a:avLst/>
          </a:prstGeom>
          <a:noFill/>
          <a:ln w="41275">
            <a:solidFill>
              <a:srgbClr val="ED7D3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B8AD0557-3480-E640-97AA-54AB3C04F455}"/>
              </a:ext>
            </a:extLst>
          </p:cNvPr>
          <p:cNvSpPr/>
          <p:nvPr/>
        </p:nvSpPr>
        <p:spPr>
          <a:xfrm>
            <a:off x="4804814" y="2019869"/>
            <a:ext cx="5037986" cy="4366079"/>
          </a:xfrm>
          <a:prstGeom prst="ellipse">
            <a:avLst/>
          </a:prstGeom>
          <a:noFill/>
          <a:ln w="41275">
            <a:solidFill>
              <a:srgbClr val="ED7D3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FE34513-248B-A844-9D8E-ABF651D6A668}"/>
              </a:ext>
            </a:extLst>
          </p:cNvPr>
          <p:cNvSpPr txBox="1"/>
          <p:nvPr/>
        </p:nvSpPr>
        <p:spPr>
          <a:xfrm>
            <a:off x="7170635" y="3471450"/>
            <a:ext cx="2868172" cy="1877437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a) Emotion: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Anger + divisiveness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b) Impact: political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c) Relevance: ally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6AF93F8-2936-4E45-B752-B4201AE29C0F}"/>
              </a:ext>
            </a:extLst>
          </p:cNvPr>
          <p:cNvSpPr txBox="1"/>
          <p:nvPr/>
        </p:nvSpPr>
        <p:spPr>
          <a:xfrm>
            <a:off x="2181342" y="3581006"/>
            <a:ext cx="2890810" cy="1323439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a) Emotion: uplifting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b) Impact:  relief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kumimoji="1" lang="en-US" altLang="zh-CN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Relevance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1" lang="en-US" altLang="zh-C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relatable</a:t>
            </a: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82F913AD-2518-A640-8DE6-C8236384B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5472" y="4814146"/>
            <a:ext cx="2365821" cy="1247272"/>
          </a:xfrm>
          <a:prstGeom prst="ellipse">
            <a:avLst/>
          </a:prstGeom>
          <a:ln>
            <a:solidFill>
              <a:srgbClr val="ED7D31"/>
            </a:solidFill>
            <a:prstDash val="lgDash"/>
          </a:ln>
          <a:effectLst>
            <a:softEdge rad="112500"/>
          </a:effectLst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4410042D-8692-774A-A5B5-B14EB9BFE4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1695" y="4888905"/>
            <a:ext cx="2413067" cy="1131422"/>
          </a:xfrm>
          <a:prstGeom prst="ellipse">
            <a:avLst/>
          </a:prstGeom>
          <a:ln>
            <a:solidFill>
              <a:srgbClr val="ED7D31"/>
            </a:solidFill>
            <a:prstDash val="lgDash"/>
          </a:ln>
          <a:effectLst>
            <a:softEdge rad="112500"/>
          </a:effectLst>
        </p:spPr>
      </p:pic>
      <p:sp>
        <p:nvSpPr>
          <p:cNvPr id="46" name="文本框 45">
            <a:extLst>
              <a:ext uri="{FF2B5EF4-FFF2-40B4-BE49-F238E27FC236}">
                <a16:creationId xmlns:a16="http://schemas.microsoft.com/office/drawing/2014/main" id="{B5875F6C-D601-BB42-8669-B750BD83C634}"/>
              </a:ext>
            </a:extLst>
          </p:cNvPr>
          <p:cNvSpPr txBox="1"/>
          <p:nvPr/>
        </p:nvSpPr>
        <p:spPr>
          <a:xfrm>
            <a:off x="3662523" y="2478694"/>
            <a:ext cx="1458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612D1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Contrast</a:t>
            </a: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612D1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98170EFE-EF14-E246-99AD-4E7B4966A335}"/>
              </a:ext>
            </a:extLst>
          </p:cNvPr>
          <p:cNvSpPr txBox="1"/>
          <p:nvPr/>
        </p:nvSpPr>
        <p:spPr>
          <a:xfrm>
            <a:off x="7113820" y="2478694"/>
            <a:ext cx="1458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612D1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Contrast</a:t>
            </a: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612D1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0FAF4D11-14B4-DB46-BCAF-23205979D915}"/>
              </a:ext>
            </a:extLst>
          </p:cNvPr>
          <p:cNvSpPr txBox="1"/>
          <p:nvPr/>
        </p:nvSpPr>
        <p:spPr>
          <a:xfrm>
            <a:off x="5246100" y="3166419"/>
            <a:ext cx="1597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Compare</a:t>
            </a: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804AF8DA-D0A3-CB44-B1D5-8B772B17144E}"/>
              </a:ext>
            </a:extLst>
          </p:cNvPr>
          <p:cNvSpPr txBox="1"/>
          <p:nvPr/>
        </p:nvSpPr>
        <p:spPr>
          <a:xfrm>
            <a:off x="4918966" y="4059987"/>
            <a:ext cx="225166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a) International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b) Celebrity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endParaRPr kumimoji="1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15" b="71930"/>
          <a:stretch/>
        </p:blipFill>
        <p:spPr>
          <a:xfrm>
            <a:off x="875190" y="579416"/>
            <a:ext cx="1306152" cy="12225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1087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5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3121"/>
            <a:ext cx="12192000" cy="1407225"/>
          </a:xfrm>
          <a:prstGeom prst="rect">
            <a:avLst/>
          </a:prstGeom>
          <a:solidFill>
            <a:srgbClr val="612D18">
              <a:alpha val="92000"/>
            </a:srgbClr>
          </a:solidFill>
          <a:ln>
            <a:solidFill>
              <a:srgbClr val="EAA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0DA222E-6CE4-4445-A9BB-10A8F762C052}"/>
              </a:ext>
            </a:extLst>
          </p:cNvPr>
          <p:cNvSpPr txBox="1"/>
          <p:nvPr/>
        </p:nvSpPr>
        <p:spPr>
          <a:xfrm>
            <a:off x="4125264" y="507174"/>
            <a:ext cx="414935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Transition words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659AA834-DEEE-4DF2-A678-0AB6A52E8EA2}"/>
              </a:ext>
            </a:extLst>
          </p:cNvPr>
          <p:cNvGrpSpPr/>
          <p:nvPr/>
        </p:nvGrpSpPr>
        <p:grpSpPr>
          <a:xfrm>
            <a:off x="1060166" y="635375"/>
            <a:ext cx="10266939" cy="5906577"/>
            <a:chOff x="5872407" y="1346466"/>
            <a:chExt cx="7206026" cy="4612233"/>
          </a:xfrm>
        </p:grpSpPr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68749301-9BF6-436B-8E49-E83587C73364}"/>
                </a:ext>
              </a:extLst>
            </p:cNvPr>
            <p:cNvSpPr/>
            <p:nvPr/>
          </p:nvSpPr>
          <p:spPr>
            <a:xfrm>
              <a:off x="5987848" y="2362763"/>
              <a:ext cx="4488593" cy="3513382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3BCB4155-92EC-4527-8818-EA2AF519E237}"/>
                </a:ext>
              </a:extLst>
            </p:cNvPr>
            <p:cNvSpPr/>
            <p:nvPr/>
          </p:nvSpPr>
          <p:spPr>
            <a:xfrm>
              <a:off x="8476071" y="2362763"/>
              <a:ext cx="4486922" cy="3513382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F62B0BF5-8399-4DC7-A13A-8D0DBCF30012}"/>
                </a:ext>
              </a:extLst>
            </p:cNvPr>
            <p:cNvSpPr/>
            <p:nvPr/>
          </p:nvSpPr>
          <p:spPr>
            <a:xfrm>
              <a:off x="8232144" y="2445317"/>
              <a:ext cx="2317213" cy="351338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BDF5021E-AD92-45CF-8AE8-DA720BB0074D}"/>
                </a:ext>
              </a:extLst>
            </p:cNvPr>
            <p:cNvSpPr txBox="1"/>
            <p:nvPr/>
          </p:nvSpPr>
          <p:spPr>
            <a:xfrm>
              <a:off x="6604802" y="3134518"/>
              <a:ext cx="1563668" cy="2379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Although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Different from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However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In contrast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Instead of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Less than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More than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8C6905AD-7BC8-498E-9796-EBF1B1A5ADDF}"/>
                </a:ext>
              </a:extLst>
            </p:cNvPr>
            <p:cNvSpPr txBox="1"/>
            <p:nvPr/>
          </p:nvSpPr>
          <p:spPr>
            <a:xfrm>
              <a:off x="10650468" y="3192648"/>
              <a:ext cx="2230868" cy="1514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While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Unless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As opposed to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On the contrary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47F11160-2F49-4BF1-B0EC-B0409DA3EEC4}"/>
                </a:ext>
              </a:extLst>
            </p:cNvPr>
            <p:cNvSpPr txBox="1"/>
            <p:nvPr/>
          </p:nvSpPr>
          <p:spPr>
            <a:xfrm>
              <a:off x="8793244" y="3192648"/>
              <a:ext cx="1848183" cy="2667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Alike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As well as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Compared with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Either.. or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Likewise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Same as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Similar to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Similarly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0A3D1998-6E0D-48F4-9011-51EE4E831BCF}"/>
                </a:ext>
              </a:extLst>
            </p:cNvPr>
            <p:cNvSpPr txBox="1"/>
            <p:nvPr/>
          </p:nvSpPr>
          <p:spPr>
            <a:xfrm>
              <a:off x="8693861" y="2715487"/>
              <a:ext cx="1563668" cy="360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Compare</a:t>
              </a:r>
              <a:endPara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8E77EE84-57FD-4768-BE7D-C023DE7E8309}"/>
                </a:ext>
              </a:extLst>
            </p:cNvPr>
            <p:cNvSpPr txBox="1"/>
            <p:nvPr/>
          </p:nvSpPr>
          <p:spPr>
            <a:xfrm>
              <a:off x="7189872" y="2693064"/>
              <a:ext cx="1420139" cy="360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Contrast</a:t>
              </a:r>
              <a:endPara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78CFCAB0-DB04-4CA8-9AF2-23761B590A5D}"/>
                </a:ext>
              </a:extLst>
            </p:cNvPr>
            <p:cNvSpPr txBox="1"/>
            <p:nvPr/>
          </p:nvSpPr>
          <p:spPr>
            <a:xfrm>
              <a:off x="10633486" y="2703354"/>
              <a:ext cx="1420139" cy="360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Contrast</a:t>
              </a:r>
              <a:endPara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01ECDE79-F2BD-4A16-A315-FC837CDB9CF0}"/>
                </a:ext>
              </a:extLst>
            </p:cNvPr>
            <p:cNvSpPr txBox="1"/>
            <p:nvPr/>
          </p:nvSpPr>
          <p:spPr>
            <a:xfrm>
              <a:off x="5872407" y="1346466"/>
              <a:ext cx="7206026" cy="408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C0FCFD11-F901-4973-AB7C-AC62BD5A82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93" t="11409" r="18134"/>
            <a:stretch/>
          </p:blipFill>
          <p:spPr>
            <a:xfrm>
              <a:off x="7702427" y="5125204"/>
              <a:ext cx="642542" cy="586960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7649E5FC-5E13-4390-B02C-8D7E9EACB8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7" t="8114" r="9141" b="11902"/>
            <a:stretch/>
          </p:blipFill>
          <p:spPr>
            <a:xfrm>
              <a:off x="10627685" y="5117887"/>
              <a:ext cx="547430" cy="5309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702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3121"/>
            <a:ext cx="12192000" cy="1407225"/>
          </a:xfrm>
          <a:prstGeom prst="rect">
            <a:avLst/>
          </a:prstGeom>
          <a:solidFill>
            <a:srgbClr val="612D18">
              <a:alpha val="92000"/>
            </a:srgbClr>
          </a:solidFill>
          <a:ln>
            <a:solidFill>
              <a:srgbClr val="EAA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0DA222E-6CE4-4445-A9BB-10A8F762C052}"/>
              </a:ext>
            </a:extLst>
          </p:cNvPr>
          <p:cNvSpPr txBox="1"/>
          <p:nvPr/>
        </p:nvSpPr>
        <p:spPr>
          <a:xfrm>
            <a:off x="953801" y="345528"/>
            <a:ext cx="9370817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Work in groups and draw the Venn diagram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3CC5FCD-B463-2841-B313-D9196046BF4F}"/>
              </a:ext>
            </a:extLst>
          </p:cNvPr>
          <p:cNvSpPr/>
          <p:nvPr/>
        </p:nvSpPr>
        <p:spPr>
          <a:xfrm>
            <a:off x="602684" y="1770835"/>
            <a:ext cx="5494218" cy="4600042"/>
          </a:xfrm>
          <a:prstGeom prst="rect">
            <a:avLst/>
          </a:prstGeom>
          <a:ln w="38100">
            <a:solidFill>
              <a:srgbClr val="ED7D31"/>
            </a:solidFill>
            <a:prstDash val="dash"/>
          </a:ln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612D1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UK’s ‘Brexit’ From the EU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612D1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(Jan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612D1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612D1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31th)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612D1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Wuhan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612D1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reopens 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612D1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after 76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612D1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612D1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day 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612D1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lockdown 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612D1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(Apr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612D1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612D1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7th)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612D1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Chinese 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612D1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612D1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logger Li Ziqi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612D1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’s 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612D1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followers on YouTube surpass 10 million (Apr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612D1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612D1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27th)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4"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612D1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Multiple vaccinations for covid-19 are in the clinical trial phase (July)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4"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612D1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Australian Bushfire (Jan.)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3F170D89-7A37-CE46-ACD4-459797CD6AEA}"/>
              </a:ext>
            </a:extLst>
          </p:cNvPr>
          <p:cNvGrpSpPr/>
          <p:nvPr/>
        </p:nvGrpSpPr>
        <p:grpSpPr>
          <a:xfrm>
            <a:off x="6750424" y="2143394"/>
            <a:ext cx="5312473" cy="3343006"/>
            <a:chOff x="5427725" y="1661054"/>
            <a:chExt cx="6504844" cy="4366079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C9DD916-C645-4E7F-BF05-9394ADDEE721}"/>
                </a:ext>
              </a:extLst>
            </p:cNvPr>
            <p:cNvGrpSpPr/>
            <p:nvPr/>
          </p:nvGrpSpPr>
          <p:grpSpPr>
            <a:xfrm>
              <a:off x="5427725" y="1661054"/>
              <a:ext cx="6414499" cy="4366079"/>
              <a:chOff x="682361" y="1809608"/>
              <a:chExt cx="6238550" cy="4084241"/>
            </a:xfrm>
          </p:grpSpPr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AAD32628-F704-46B7-AC0D-3E1FB0C2E481}"/>
                  </a:ext>
                </a:extLst>
              </p:cNvPr>
              <p:cNvSpPr/>
              <p:nvPr/>
            </p:nvSpPr>
            <p:spPr>
              <a:xfrm>
                <a:off x="682361" y="1809608"/>
                <a:ext cx="4084241" cy="4084241"/>
              </a:xfrm>
              <a:prstGeom prst="ellipse">
                <a:avLst/>
              </a:prstGeom>
              <a:noFill/>
              <a:ln w="5715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04C4B836-85CA-42DE-8C12-64B803204D69}"/>
                  </a:ext>
                </a:extLst>
              </p:cNvPr>
              <p:cNvSpPr/>
              <p:nvPr/>
            </p:nvSpPr>
            <p:spPr>
              <a:xfrm>
                <a:off x="2836670" y="1809608"/>
                <a:ext cx="4084241" cy="4084241"/>
              </a:xfrm>
              <a:prstGeom prst="ellipse">
                <a:avLst/>
              </a:prstGeom>
              <a:noFill/>
              <a:ln w="5715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AF3438FD-6034-4D22-AC49-9A695C6F05A5}"/>
                </a:ext>
              </a:extLst>
            </p:cNvPr>
            <p:cNvSpPr txBox="1"/>
            <p:nvPr/>
          </p:nvSpPr>
          <p:spPr>
            <a:xfrm>
              <a:off x="5701399" y="3520983"/>
              <a:ext cx="2099714" cy="602950"/>
            </a:xfrm>
            <a:prstGeom prst="rect">
              <a:avLst/>
            </a:prstGeom>
            <a:noFill/>
            <a:ln w="5715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612D18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Contrast</a:t>
              </a:r>
              <a:endPara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12D1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165999EC-36F8-41AF-BC40-81055C9C2510}"/>
                </a:ext>
              </a:extLst>
            </p:cNvPr>
            <p:cNvSpPr txBox="1"/>
            <p:nvPr/>
          </p:nvSpPr>
          <p:spPr>
            <a:xfrm>
              <a:off x="9898190" y="3520982"/>
              <a:ext cx="2034379" cy="602950"/>
            </a:xfrm>
            <a:prstGeom prst="rect">
              <a:avLst/>
            </a:prstGeom>
            <a:noFill/>
            <a:ln w="5715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612D18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Contrast</a:t>
              </a:r>
              <a:endPara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12D1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5D4A35A1-AC44-4B7D-84C2-B879CA078279}"/>
                </a:ext>
              </a:extLst>
            </p:cNvPr>
            <p:cNvSpPr txBox="1"/>
            <p:nvPr/>
          </p:nvSpPr>
          <p:spPr>
            <a:xfrm>
              <a:off x="7801113" y="3520982"/>
              <a:ext cx="1792385" cy="562753"/>
            </a:xfrm>
            <a:prstGeom prst="rect">
              <a:avLst/>
            </a:prstGeom>
            <a:noFill/>
            <a:ln w="5715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Compare</a:t>
              </a:r>
              <a:endParaRPr kumimoji="1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72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>
            <a:extLst>
              <a:ext uri="{FF2B5EF4-FFF2-40B4-BE49-F238E27FC236}">
                <a16:creationId xmlns:a16="http://schemas.microsoft.com/office/drawing/2014/main" id="{9AE00D11-5396-40F4-83ED-D33425F1708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0" b="6020"/>
          <a:stretch>
            <a:fillRect/>
          </a:stretch>
        </p:blipFill>
        <p:spPr/>
      </p:pic>
      <p:sp>
        <p:nvSpPr>
          <p:cNvPr id="8" name="Rectangle 7"/>
          <p:cNvSpPr/>
          <p:nvPr/>
        </p:nvSpPr>
        <p:spPr>
          <a:xfrm>
            <a:off x="434357" y="436879"/>
            <a:ext cx="11303794" cy="5984241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876" y="997082"/>
            <a:ext cx="11554247" cy="4863833"/>
          </a:xfrm>
        </p:spPr>
        <p:txBody>
          <a:bodyPr anchor="ctr"/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Three</a:t>
            </a:r>
            <a:r>
              <a:rPr lang="zh-CN" alt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zh-CN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your headline</a:t>
            </a:r>
            <a:endParaRPr kumimoji="1" lang="zh-CN" alt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82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88263" y="5533314"/>
            <a:ext cx="11870053" cy="1192945"/>
          </a:xfrm>
          <a:prstGeom prst="rect">
            <a:avLst/>
          </a:prstGeom>
          <a:solidFill>
            <a:srgbClr val="612D18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0DA222E-6CE4-4445-A9BB-10A8F762C052}"/>
              </a:ext>
            </a:extLst>
          </p:cNvPr>
          <p:cNvSpPr txBox="1"/>
          <p:nvPr/>
        </p:nvSpPr>
        <p:spPr>
          <a:xfrm>
            <a:off x="2188252" y="5834320"/>
            <a:ext cx="832734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altLang="zh-CN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Template: Present your headline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940B022-7C58-4022-8FF5-D08439624484}"/>
              </a:ext>
            </a:extLst>
          </p:cNvPr>
          <p:cNvSpPr/>
          <p:nvPr/>
        </p:nvSpPr>
        <p:spPr>
          <a:xfrm>
            <a:off x="215554" y="142724"/>
            <a:ext cx="11815473" cy="5379607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 w="57150">
            <a:solidFill>
              <a:srgbClr val="EAA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A8A9128-49BF-4C05-9BD5-7FA6CDA5CAB2}"/>
              </a:ext>
            </a:extLst>
          </p:cNvPr>
          <p:cNvSpPr/>
          <p:nvPr/>
        </p:nvSpPr>
        <p:spPr>
          <a:xfrm>
            <a:off x="424543" y="379935"/>
            <a:ext cx="1147898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Ladies and gentlemen, I am the editor-in-chief from </a:t>
            </a:r>
            <a:r>
              <a:rPr kumimoji="0" lang="en-US" altLang="zh-CN" sz="2600" b="0" i="0" u="sng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  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Our news agency’s objective is to ____________________.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For newsworthiness,  we choose  </a:t>
            </a:r>
            <a:r>
              <a:rPr kumimoji="0" lang="en-US" altLang="zh-CN" sz="2600" b="0" i="0" u="sng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as our criteria. 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612D1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(criteria of newsworthiness)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6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Between a)</a:t>
            </a:r>
            <a:r>
              <a:rPr kumimoji="0" lang="en-US" altLang="zh-CN" sz="2600" b="0" i="0" u="sng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and b)</a:t>
            </a:r>
            <a:r>
              <a:rPr kumimoji="0" lang="en-US" altLang="zh-CN" sz="2600" b="0" i="0" u="sng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we pick </a:t>
            </a:r>
            <a:r>
              <a:rPr kumimoji="0" lang="en-US" altLang="zh-CN" sz="2600" b="0" i="0" u="sng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as our headline. The reasons are as follows: 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612D1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(Choose the frontpage headline)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612D1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Compare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__________________________________________________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612D1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Contrast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a) ____________________; b)__________________________ </a:t>
            </a:r>
            <a:endParaRPr kumimoji="0" lang="en-US" altLang="zh-CN" sz="2600" b="1" i="0" u="none" strike="noStrike" kern="1200" cap="none" spc="0" normalizeH="0" baseline="0" noProof="0" dirty="0">
              <a:ln>
                <a:noFill/>
              </a:ln>
              <a:solidFill>
                <a:srgbClr val="612D1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6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612D1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__________________________.</a:t>
            </a:r>
            <a:endParaRPr kumimoji="0" lang="zh-CN" altLang="zh-CN" sz="2600" b="1" i="0" u="none" strike="noStrike" kern="1200" cap="none" spc="0" normalizeH="0" baseline="0" noProof="0" dirty="0">
              <a:ln>
                <a:noFill/>
              </a:ln>
              <a:solidFill>
                <a:srgbClr val="612D1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797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占位符 3">
            <a:extLst>
              <a:ext uri="{FF2B5EF4-FFF2-40B4-BE49-F238E27FC236}">
                <a16:creationId xmlns:a16="http://schemas.microsoft.com/office/drawing/2014/main" id="{F3DFD834-E5C2-4D88-911D-6A8934A84E5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23819" r="23819"/>
          <a:stretch>
            <a:fillRect/>
          </a:stretch>
        </p:blipFill>
        <p:spPr>
          <a:xfrm>
            <a:off x="8373749" y="169863"/>
            <a:ext cx="3657914" cy="65182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pic>
        <p:nvPicPr>
          <p:cNvPr id="12" name="图片占位符 11">
            <a:extLst>
              <a:ext uri="{FF2B5EF4-FFF2-40B4-BE49-F238E27FC236}">
                <a16:creationId xmlns:a16="http://schemas.microsoft.com/office/drawing/2014/main" id="{C522A146-5BAA-45CF-A209-F07DA9EE3E0E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34107" t="150" r="33598" b="-150"/>
          <a:stretch/>
        </p:blipFill>
        <p:spPr>
          <a:xfrm>
            <a:off x="188263" y="169545"/>
            <a:ext cx="4007094" cy="65189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E6C29BD3-E544-4DD3-9842-5D735D9E48CD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17486" t="-1352" r="49641" b="1352"/>
          <a:stretch/>
        </p:blipFill>
        <p:spPr>
          <a:xfrm>
            <a:off x="4364579" y="169544"/>
            <a:ext cx="3810911" cy="651891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6940B022-7C58-4022-8FF5-D08439624484}"/>
              </a:ext>
            </a:extLst>
          </p:cNvPr>
          <p:cNvSpPr/>
          <p:nvPr/>
        </p:nvSpPr>
        <p:spPr>
          <a:xfrm>
            <a:off x="200848" y="178647"/>
            <a:ext cx="11815473" cy="6518275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 w="57150">
            <a:solidFill>
              <a:srgbClr val="EAA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F384E86-71A4-2548-8A6C-A955D56DCE0C}"/>
              </a:ext>
            </a:extLst>
          </p:cNvPr>
          <p:cNvSpPr txBox="1"/>
          <p:nvPr/>
        </p:nvSpPr>
        <p:spPr>
          <a:xfrm>
            <a:off x="2778530" y="2521088"/>
            <a:ext cx="6660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612D1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111578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364070" y="5552501"/>
            <a:ext cx="3666957" cy="11359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87628" y="5656596"/>
            <a:ext cx="11853078" cy="1022112"/>
          </a:xfrm>
          <a:prstGeom prst="rect">
            <a:avLst/>
          </a:prstGeom>
          <a:solidFill>
            <a:srgbClr val="612D18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0DA222E-6CE4-4445-A9BB-10A8F762C052}"/>
              </a:ext>
            </a:extLst>
          </p:cNvPr>
          <p:cNvSpPr txBox="1"/>
          <p:nvPr/>
        </p:nvSpPr>
        <p:spPr>
          <a:xfrm>
            <a:off x="3256517" y="5911299"/>
            <a:ext cx="571529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Headlines of 2020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940B022-7C58-4022-8FF5-D08439624484}"/>
              </a:ext>
            </a:extLst>
          </p:cNvPr>
          <p:cNvSpPr/>
          <p:nvPr/>
        </p:nvSpPr>
        <p:spPr>
          <a:xfrm>
            <a:off x="215554" y="276989"/>
            <a:ext cx="11815473" cy="5379607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 w="57150">
            <a:solidFill>
              <a:srgbClr val="485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083FA03-3E4F-4FD5-A379-A861161FD94B}"/>
              </a:ext>
            </a:extLst>
          </p:cNvPr>
          <p:cNvSpPr txBox="1"/>
          <p:nvPr/>
        </p:nvSpPr>
        <p:spPr>
          <a:xfrm>
            <a:off x="826479" y="512038"/>
            <a:ext cx="61928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612D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6" name="内容占位符 4">
            <a:extLst>
              <a:ext uri="{FF2B5EF4-FFF2-40B4-BE49-F238E27FC236}">
                <a16:creationId xmlns:a16="http://schemas.microsoft.com/office/drawing/2014/main" id="{C74592F2-628D-4E68-AAE4-03CA6DDC2C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2412079"/>
              </p:ext>
            </p:extLst>
          </p:nvPr>
        </p:nvGraphicFramePr>
        <p:xfrm>
          <a:off x="469338" y="766741"/>
          <a:ext cx="11307904" cy="443023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307904">
                  <a:extLst>
                    <a:ext uri="{9D8B030D-6E8A-4147-A177-3AD203B41FA5}">
                      <a16:colId xmlns:a16="http://schemas.microsoft.com/office/drawing/2014/main" val="1574201816"/>
                    </a:ext>
                  </a:extLst>
                </a:gridCol>
              </a:tblGrid>
              <a:tr h="6655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1" lang="en-US" altLang="zh-CN" sz="2400" dirty="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Checklist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3015253"/>
                  </a:ext>
                </a:extLst>
              </a:tr>
              <a:tr h="7062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altLang="zh-CN" sz="2400" b="0" dirty="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 Did you explain how your media identity helped inform your criteria of newsworthiness?</a:t>
                      </a:r>
                      <a:endParaRPr lang="zh-CN" altLang="en-US" sz="2400" b="0" dirty="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4302736"/>
                  </a:ext>
                </a:extLst>
              </a:tr>
              <a:tr h="7062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altLang="zh-CN" sz="2400" b="0" dirty="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 Did your headlines include elements of newsworthiness in our textbook/discussion? Explain it.</a:t>
                      </a:r>
                      <a:endParaRPr lang="zh-CN" altLang="en-US" sz="2400" b="0" dirty="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7940069"/>
                  </a:ext>
                </a:extLst>
              </a:tr>
              <a:tr h="7062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altLang="zh-CN" sz="2400" b="0" dirty="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</a:t>
                      </a:r>
                      <a:r>
                        <a:rPr lang="en-US" altLang="zh-CN" sz="2400" b="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Did you use specific supporting details in compare and </a:t>
                      </a:r>
                      <a:r>
                        <a:rPr lang="en-US" altLang="zh-CN" sz="2400" b="0" kern="120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contrast</a:t>
                      </a:r>
                      <a:r>
                        <a:rPr lang="en-US" altLang="zh-CN" sz="2400" b="0" kern="1200" dirty="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  <a:r>
                        <a:rPr lang="en-US" altLang="zh-CN" sz="2400" b="0" dirty="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zh-CN" altLang="en-US" sz="2400" b="0" dirty="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6222977"/>
                  </a:ext>
                </a:extLst>
              </a:tr>
              <a:tr h="706239">
                <a:tc>
                  <a:txBody>
                    <a:bodyPr/>
                    <a:lstStyle/>
                    <a:p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4. </a:t>
                      </a:r>
                      <a:r>
                        <a:rPr lang="en-US" altLang="zh-CN" sz="2400" b="0" kern="1200" dirty="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Did you use transition words to compare and contrast between ideas?</a:t>
                      </a:r>
                      <a:endParaRPr lang="en-US" sz="24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5" marR="47625" marT="0" marB="0" anchor="ctr"/>
                </a:tc>
                <a:extLst>
                  <a:ext uri="{0D108BD9-81ED-4DB2-BD59-A6C34878D82A}">
                    <a16:rowId xmlns:a16="http://schemas.microsoft.com/office/drawing/2014/main" val="4039604385"/>
                  </a:ext>
                </a:extLst>
              </a:tr>
              <a:tr h="706239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5. Did you l</a:t>
                      </a:r>
                      <a:r>
                        <a:rPr lang="en-US" altLang="zh-CN" sz="2400" b="0" dirty="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isten to partners</a:t>
                      </a:r>
                      <a:r>
                        <a:rPr lang="zh-CN" altLang="en-US" sz="2400" b="0" dirty="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2400" b="0" dirty="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attentively or disagree politely? </a:t>
                      </a:r>
                      <a:endParaRPr lang="en-US" sz="24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5" marR="47625" marT="0" marB="0" anchor="ctr"/>
                </a:tc>
                <a:extLst>
                  <a:ext uri="{0D108BD9-81ED-4DB2-BD59-A6C34878D82A}">
                    <a16:rowId xmlns:a16="http://schemas.microsoft.com/office/drawing/2014/main" val="4217080371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9194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占位符 3">
            <a:extLst>
              <a:ext uri="{FF2B5EF4-FFF2-40B4-BE49-F238E27FC236}">
                <a16:creationId xmlns:a16="http://schemas.microsoft.com/office/drawing/2014/main" id="{F3DFD834-E5C2-4D88-911D-6A8934A84E5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23819" r="23819"/>
          <a:stretch>
            <a:fillRect/>
          </a:stretch>
        </p:blipFill>
        <p:spPr>
          <a:xfrm>
            <a:off x="8373749" y="169863"/>
            <a:ext cx="3657914" cy="65182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pic>
        <p:nvPicPr>
          <p:cNvPr id="12" name="图片占位符 11">
            <a:extLst>
              <a:ext uri="{FF2B5EF4-FFF2-40B4-BE49-F238E27FC236}">
                <a16:creationId xmlns:a16="http://schemas.microsoft.com/office/drawing/2014/main" id="{C522A146-5BAA-45CF-A209-F07DA9EE3E0E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34107" t="150" r="33598" b="-150"/>
          <a:stretch/>
        </p:blipFill>
        <p:spPr>
          <a:xfrm>
            <a:off x="188263" y="169545"/>
            <a:ext cx="4007094" cy="65189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E6C29BD3-E544-4DD3-9842-5D735D9E48CD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17486" t="-1352" r="49641" b="1352"/>
          <a:stretch/>
        </p:blipFill>
        <p:spPr>
          <a:xfrm>
            <a:off x="4364579" y="169544"/>
            <a:ext cx="3810911" cy="651891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sp>
        <p:nvSpPr>
          <p:cNvPr id="19" name="Rectangle 18"/>
          <p:cNvSpPr/>
          <p:nvPr/>
        </p:nvSpPr>
        <p:spPr>
          <a:xfrm>
            <a:off x="8364070" y="5552501"/>
            <a:ext cx="3666957" cy="11359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74258" y="5573783"/>
            <a:ext cx="3810911" cy="1104925"/>
          </a:xfrm>
          <a:prstGeom prst="rect">
            <a:avLst/>
          </a:prstGeom>
          <a:solidFill>
            <a:srgbClr val="612D18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8264" y="5552501"/>
            <a:ext cx="4018576" cy="11359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0DA222E-6CE4-4445-A9BB-10A8F762C052}"/>
              </a:ext>
            </a:extLst>
          </p:cNvPr>
          <p:cNvSpPr txBox="1"/>
          <p:nvPr/>
        </p:nvSpPr>
        <p:spPr>
          <a:xfrm>
            <a:off x="4507040" y="5689231"/>
            <a:ext cx="3545346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Headlines of 2020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E-magazine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940B022-7C58-4022-8FF5-D08439624484}"/>
              </a:ext>
            </a:extLst>
          </p:cNvPr>
          <p:cNvSpPr/>
          <p:nvPr/>
        </p:nvSpPr>
        <p:spPr>
          <a:xfrm>
            <a:off x="200848" y="178647"/>
            <a:ext cx="11815473" cy="5379607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 w="57150">
            <a:solidFill>
              <a:srgbClr val="EAA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F384E86-71A4-2548-8A6C-A955D56DCE0C}"/>
              </a:ext>
            </a:extLst>
          </p:cNvPr>
          <p:cNvSpPr txBox="1"/>
          <p:nvPr/>
        </p:nvSpPr>
        <p:spPr>
          <a:xfrm>
            <a:off x="495978" y="642452"/>
            <a:ext cx="113871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612D1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1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612D1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Watch the video on UNIPUS: </a:t>
            </a:r>
            <a:r>
              <a:rPr kumimoji="1" lang="en-US" altLang="zh-CN" sz="3600" b="0" i="1" u="none" strike="noStrike" kern="1200" cap="none" spc="0" normalizeH="0" baseline="0" noProof="0" dirty="0">
                <a:ln>
                  <a:noFill/>
                </a:ln>
                <a:solidFill>
                  <a:srgbClr val="612D1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Composing an editorial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1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612D1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Work with your group members and write the first draft of a compare and contrast editorial for your  E-magazine 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endParaRPr kumimoji="1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612D1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22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44103" y="490666"/>
            <a:ext cx="9305825" cy="5984242"/>
          </a:xfrm>
          <a:prstGeom prst="rect">
            <a:avLst/>
          </a:prstGeom>
          <a:solidFill>
            <a:srgbClr val="612D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282" y="2240532"/>
            <a:ext cx="7611036" cy="461746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87420" y="2465294"/>
            <a:ext cx="52152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This assignment is due next Tuesday at 11:00 pm.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Please upload it to </a:t>
            </a:r>
            <a:r>
              <a:rPr kumimoji="1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www.Pigai.org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where we will have a peer review.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11A3BC2F-F6C0-40EF-ABA9-4267EB83B5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731"/>
          <a:stretch/>
        </p:blipFill>
        <p:spPr>
          <a:xfrm>
            <a:off x="6743140" y="2465294"/>
            <a:ext cx="4705403" cy="32093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800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DA0788-42B1-4DAB-BF08-1F75D6993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/>
              <a:t>Our University and Students</a:t>
            </a:r>
            <a:endParaRPr lang="zh-CN" altLang="en-US" sz="4000" dirty="0"/>
          </a:p>
        </p:txBody>
      </p:sp>
      <p:grpSp>
        <p:nvGrpSpPr>
          <p:cNvPr id="5" name="14e471d2-00a8-4280-b84c-404d94f6ca3c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60C5FBC0-E05B-4F64-A398-932EAB950396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1195006" y="1469598"/>
            <a:ext cx="7025616" cy="5125807"/>
            <a:chOff x="-804013" y="85054"/>
            <a:chExt cx="7025616" cy="5125807"/>
          </a:xfrm>
        </p:grpSpPr>
        <p:sp>
          <p:nvSpPr>
            <p:cNvPr id="25" name="ïṡlíḍe">
              <a:extLst>
                <a:ext uri="{FF2B5EF4-FFF2-40B4-BE49-F238E27FC236}">
                  <a16:creationId xmlns:a16="http://schemas.microsoft.com/office/drawing/2014/main" id="{0A39448C-7CD3-485A-8471-7ED59ECBCA2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687309" y="2266312"/>
              <a:ext cx="759823" cy="695035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none" lIns="0" tIns="0" rIns="0" bIns="0" anchor="t" anchorCtr="0">
              <a:normAutofit/>
              <a:sp3d/>
            </a:bodyPr>
            <a:lstStyle/>
            <a:p>
              <a:pPr algn="ctr">
                <a:buClr>
                  <a:prstClr val="white"/>
                </a:buClr>
                <a:defRPr/>
              </a:pPr>
              <a:endParaRPr lang="en-US" altLang="ko-KR" sz="3600" b="1" dirty="0">
                <a:solidFill>
                  <a:schemeClr val="accent1"/>
                </a:solidFill>
              </a:endParaRPr>
            </a:p>
          </p:txBody>
        </p:sp>
        <p:sp>
          <p:nvSpPr>
            <p:cNvPr id="14" name="íṧļiďé">
              <a:extLst>
                <a:ext uri="{FF2B5EF4-FFF2-40B4-BE49-F238E27FC236}">
                  <a16:creationId xmlns:a16="http://schemas.microsoft.com/office/drawing/2014/main" id="{08FBC1FE-8BF4-4B22-84FF-C650370C881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-804013" y="85054"/>
              <a:ext cx="6742630" cy="1332228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none" lIns="0" tIns="0" rIns="0" bIns="0" anchor="t" anchorCtr="0">
              <a:normAutofit/>
              <a:sp3d/>
            </a:bodyPr>
            <a:lstStyle/>
            <a:p>
              <a:pPr algn="ctr">
                <a:buClr>
                  <a:prstClr val="white"/>
                </a:buClr>
                <a:defRPr/>
              </a:pPr>
              <a:r>
                <a:rPr lang="en-US" altLang="zh-CN" sz="2800" b="1" dirty="0">
                  <a:solidFill>
                    <a:schemeClr val="accent1"/>
                  </a:solidFill>
                </a:rPr>
                <a:t>Applied</a:t>
              </a:r>
              <a:r>
                <a:rPr lang="en-US" altLang="zh-CN" sz="2800" b="1" dirty="0"/>
                <a:t> Research </a:t>
              </a:r>
              <a:r>
                <a:rPr lang="en-US" altLang="zh-CN" sz="2800" b="1" dirty="0">
                  <a:solidFill>
                    <a:schemeClr val="accent1"/>
                  </a:solidFill>
                </a:rPr>
                <a:t>Foreign </a:t>
              </a:r>
              <a:r>
                <a:rPr lang="en-US" altLang="zh-CN" sz="2800" b="1" dirty="0"/>
                <a:t>Studies University</a:t>
              </a:r>
              <a:endParaRPr lang="zh-CN" altLang="en-US" sz="2800" b="1" dirty="0"/>
            </a:p>
          </p:txBody>
        </p:sp>
        <p:sp>
          <p:nvSpPr>
            <p:cNvPr id="16" name="íš1îḑe">
              <a:extLst>
                <a:ext uri="{FF2B5EF4-FFF2-40B4-BE49-F238E27FC236}">
                  <a16:creationId xmlns:a16="http://schemas.microsoft.com/office/drawing/2014/main" id="{A075D7C6-72D9-4A08-9D36-35A7CCA1A4D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236845" y="4038248"/>
              <a:ext cx="1984758" cy="1172613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none" lIns="144000" tIns="0" rIns="0" bIns="0" anchor="ctr" anchorCtr="0">
              <a:noAutofit/>
              <a:sp3d/>
            </a:bodyPr>
            <a:lstStyle/>
            <a:p>
              <a:pPr>
                <a:buClr>
                  <a:prstClr val="white"/>
                </a:buClr>
                <a:defRPr/>
              </a:pPr>
              <a:r>
                <a:rPr lang="en-US" altLang="zh-CN" sz="2000" b="1" dirty="0">
                  <a:solidFill>
                    <a:schemeClr val="bg1"/>
                  </a:solidFill>
                </a:rPr>
                <a:t>Embracing </a:t>
              </a:r>
            </a:p>
            <a:p>
              <a:pPr>
                <a:buClr>
                  <a:prstClr val="white"/>
                </a:buClr>
                <a:defRPr/>
              </a:pPr>
              <a:r>
                <a:rPr lang="en-US" altLang="zh-CN" sz="2000" b="1" dirty="0">
                  <a:solidFill>
                    <a:schemeClr val="bg1"/>
                  </a:solidFill>
                </a:rPr>
                <a:t>Diversity,</a:t>
              </a:r>
            </a:p>
            <a:p>
              <a:pPr>
                <a:buClr>
                  <a:prstClr val="white"/>
                </a:buClr>
                <a:defRPr/>
              </a:pPr>
              <a:r>
                <a:rPr lang="en-US" altLang="zh-CN" sz="2000" b="1" dirty="0">
                  <a:solidFill>
                    <a:schemeClr val="bg1"/>
                  </a:solidFill>
                </a:rPr>
                <a:t>Pursuing </a:t>
              </a:r>
            </a:p>
            <a:p>
              <a:pPr>
                <a:buClr>
                  <a:prstClr val="white"/>
                </a:buClr>
                <a:defRPr/>
              </a:pPr>
              <a:r>
                <a:rPr lang="en-US" altLang="zh-CN" sz="2000" b="1" dirty="0">
                  <a:solidFill>
                    <a:schemeClr val="bg1"/>
                  </a:solidFill>
                </a:rPr>
                <a:t>Excellence</a:t>
              </a:r>
            </a:p>
            <a:p>
              <a:pPr>
                <a:buClr>
                  <a:prstClr val="white"/>
                </a:buClr>
                <a:defRPr/>
              </a:pPr>
              <a:r>
                <a:rPr lang="en-US" altLang="zh-CN" sz="1600" b="1" dirty="0">
                  <a:solidFill>
                    <a:schemeClr val="bg1"/>
                  </a:solidFill>
                </a:rPr>
                <a:t>(</a:t>
              </a:r>
              <a:r>
                <a:rPr lang="zh-CN" altLang="en-US" sz="1600" b="1" dirty="0">
                  <a:solidFill>
                    <a:schemeClr val="bg1"/>
                  </a:solidFill>
                </a:rPr>
                <a:t>海纳百川，</a:t>
              </a:r>
              <a:endParaRPr lang="en-US" altLang="zh-CN" sz="1600" b="1" dirty="0">
                <a:solidFill>
                  <a:schemeClr val="bg1"/>
                </a:solidFill>
              </a:endParaRPr>
            </a:p>
            <a:p>
              <a:pPr>
                <a:buClr>
                  <a:prstClr val="white"/>
                </a:buClr>
                <a:defRPr/>
              </a:pPr>
              <a:r>
                <a:rPr lang="zh-CN" altLang="en-US" sz="1600" b="1" dirty="0">
                  <a:solidFill>
                    <a:schemeClr val="bg1"/>
                  </a:solidFill>
                </a:rPr>
                <a:t>学贯中外</a:t>
              </a:r>
              <a:r>
                <a:rPr lang="en-US" altLang="zh-CN" sz="1600" b="1" dirty="0">
                  <a:solidFill>
                    <a:schemeClr val="bg1"/>
                  </a:solidFill>
                </a:rPr>
                <a:t>)</a:t>
              </a:r>
              <a:endParaRPr lang="zh-CN" alt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6DCA085D-0315-4639-AB09-4385A24F3A23}"/>
              </a:ext>
            </a:extLst>
          </p:cNvPr>
          <p:cNvSpPr txBox="1"/>
          <p:nvPr/>
        </p:nvSpPr>
        <p:spPr>
          <a:xfrm>
            <a:off x="800914" y="2728994"/>
            <a:ext cx="605708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altLang="zh-CN" sz="2800" u="sng" dirty="0">
                <a:solidFill>
                  <a:schemeClr val="tx2">
                    <a:lumMod val="75000"/>
                  </a:schemeClr>
                </a:solidFill>
              </a:rPr>
              <a:t>Non-English majors </a:t>
            </a:r>
          </a:p>
          <a:p>
            <a:endParaRPr lang="en-AU" altLang="zh-CN" sz="28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AU" altLang="zh-CN" sz="2800" dirty="0">
                <a:solidFill>
                  <a:schemeClr val="tx2">
                    <a:lumMod val="75000"/>
                  </a:schemeClr>
                </a:solidFill>
              </a:rPr>
              <a:t>- in their first or second school year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0CD4AC19-5444-4466-AED4-472D871657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567" y="2048150"/>
            <a:ext cx="3545509" cy="2975215"/>
          </a:xfrm>
          <a:prstGeom prst="rect">
            <a:avLst/>
          </a:prstGeom>
        </p:spPr>
      </p:pic>
      <p:sp>
        <p:nvSpPr>
          <p:cNvPr id="27" name="等腰三角形 26">
            <a:extLst>
              <a:ext uri="{FF2B5EF4-FFF2-40B4-BE49-F238E27FC236}">
                <a16:creationId xmlns:a16="http://schemas.microsoft.com/office/drawing/2014/main" id="{26240DAD-D791-4692-B64B-32B390DA9067}"/>
              </a:ext>
            </a:extLst>
          </p:cNvPr>
          <p:cNvSpPr/>
          <p:nvPr/>
        </p:nvSpPr>
        <p:spPr>
          <a:xfrm rot="3198155">
            <a:off x="8041143" y="4034187"/>
            <a:ext cx="270444" cy="1688674"/>
          </a:xfrm>
          <a:prstGeom prst="triangle">
            <a:avLst/>
          </a:prstGeom>
          <a:solidFill>
            <a:srgbClr val="B81C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A60FBFC3-FA13-428A-9D87-FCF576A64209}"/>
              </a:ext>
            </a:extLst>
          </p:cNvPr>
          <p:cNvGrpSpPr/>
          <p:nvPr/>
        </p:nvGrpSpPr>
        <p:grpSpPr>
          <a:xfrm>
            <a:off x="6446151" y="5115536"/>
            <a:ext cx="1248873" cy="1060932"/>
            <a:chOff x="3350472" y="4635616"/>
            <a:chExt cx="1248873" cy="1060932"/>
          </a:xfrm>
        </p:grpSpPr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75F1D241-D377-466E-B1D4-5E3E5398F7DD}"/>
                </a:ext>
              </a:extLst>
            </p:cNvPr>
            <p:cNvSpPr/>
            <p:nvPr/>
          </p:nvSpPr>
          <p:spPr>
            <a:xfrm>
              <a:off x="3444443" y="4635616"/>
              <a:ext cx="1060932" cy="10609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schemeClr val="bg1">
                  <a:lumMod val="6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2FD113AD-70D5-4E34-951A-7F6A15A6BB98}"/>
                </a:ext>
              </a:extLst>
            </p:cNvPr>
            <p:cNvSpPr txBox="1"/>
            <p:nvPr/>
          </p:nvSpPr>
          <p:spPr>
            <a:xfrm>
              <a:off x="3350472" y="4944580"/>
              <a:ext cx="12488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b="1">
                  <a:solidFill>
                    <a:schemeClr val="bg1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defRPr>
              </a:lvl1pPr>
            </a:lstStyle>
            <a:p>
              <a:pPr algn="ctr"/>
              <a:r>
                <a:rPr lang="en-US" altLang="zh-CN" sz="2400" b="0" dirty="0">
                  <a:solidFill>
                    <a:srgbClr val="B81C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&gt;70%</a:t>
              </a:r>
              <a:endParaRPr lang="zh-CN" altLang="en-US" sz="1800" b="0" dirty="0">
                <a:solidFill>
                  <a:srgbClr val="B81C2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6540122" y="5873365"/>
            <a:ext cx="28825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altLang="zh-CN" sz="2800" dirty="0">
                <a:solidFill>
                  <a:schemeClr val="tx2">
                    <a:lumMod val="75000"/>
                  </a:schemeClr>
                </a:solidFill>
              </a:rPr>
              <a:t>from west China </a:t>
            </a:r>
          </a:p>
        </p:txBody>
      </p:sp>
      <p:sp>
        <p:nvSpPr>
          <p:cNvPr id="4" name="矩形 3"/>
          <p:cNvSpPr/>
          <p:nvPr/>
        </p:nvSpPr>
        <p:spPr>
          <a:xfrm>
            <a:off x="801728" y="4317413"/>
            <a:ext cx="52020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altLang="zh-CN" sz="2800" dirty="0">
                <a:solidFill>
                  <a:schemeClr val="tx2">
                    <a:lumMod val="75000"/>
                  </a:schemeClr>
                </a:solidFill>
              </a:rPr>
              <a:t>- with lower English proficiency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42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7" grpId="0" animBg="1"/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9FDA2B5A-EBB2-4F1F-A154-B56885C5D13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0" r="17880"/>
          <a:stretch>
            <a:fillRect/>
          </a:stretch>
        </p:blipFill>
        <p:spPr/>
      </p:pic>
      <p:sp>
        <p:nvSpPr>
          <p:cNvPr id="10" name="Rectangle 9"/>
          <p:cNvSpPr/>
          <p:nvPr/>
        </p:nvSpPr>
        <p:spPr>
          <a:xfrm>
            <a:off x="160974" y="2876454"/>
            <a:ext cx="12031026" cy="2445744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797407" y="3066847"/>
            <a:ext cx="5237348" cy="2064957"/>
          </a:xfrm>
        </p:spPr>
        <p:txBody>
          <a:bodyPr/>
          <a:lstStyle/>
          <a:p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participation</a:t>
            </a:r>
            <a:b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appreciated. Keep up the hard work. </a:t>
            </a: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6871895" y="2744487"/>
            <a:ext cx="532010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0DA222E-6CE4-4445-A9BB-10A8F762C052}"/>
              </a:ext>
            </a:extLst>
          </p:cNvPr>
          <p:cNvSpPr txBox="1"/>
          <p:nvPr/>
        </p:nvSpPr>
        <p:spPr>
          <a:xfrm>
            <a:off x="6797407" y="2210456"/>
            <a:ext cx="438471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74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2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FE5D6164-2238-4088-A888-2D2D684DA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7218" y="0"/>
            <a:ext cx="12289218" cy="691268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CDA0788-42B1-4DAB-BF08-1F75D6993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709" y="2657943"/>
            <a:ext cx="10850563" cy="1028699"/>
          </a:xfrm>
        </p:spPr>
        <p:txBody>
          <a:bodyPr>
            <a:normAutofit fontScale="90000"/>
          </a:bodyPr>
          <a:lstStyle/>
          <a:p>
            <a:r>
              <a:rPr lang="en-US" altLang="ko-KR" sz="4000" dirty="0"/>
              <a:t>Educational Spirit </a:t>
            </a:r>
            <a:br>
              <a:rPr lang="en-US" altLang="ko-KR" sz="4000" dirty="0"/>
            </a:br>
            <a:r>
              <a:rPr lang="en-US" altLang="ko-KR" sz="4000" dirty="0"/>
              <a:t>of </a:t>
            </a:r>
            <a:r>
              <a:rPr lang="en-US" altLang="zh-CN" sz="4000" dirty="0"/>
              <a:t>Our University</a:t>
            </a:r>
            <a:endParaRPr lang="zh-CN" altLang="en-US" sz="4000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816CB715-3E6E-4A57-B4BD-7C70A2A4A848}"/>
              </a:ext>
            </a:extLst>
          </p:cNvPr>
          <p:cNvGrpSpPr/>
          <p:nvPr/>
        </p:nvGrpSpPr>
        <p:grpSpPr>
          <a:xfrm>
            <a:off x="5855207" y="1238201"/>
            <a:ext cx="5097244" cy="5120816"/>
            <a:chOff x="3405084" y="1367154"/>
            <a:chExt cx="5097244" cy="5120816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03053-E00E-4026-A002-8781156B3515}"/>
                </a:ext>
              </a:extLst>
            </p:cNvPr>
            <p:cNvGrpSpPr/>
            <p:nvPr/>
          </p:nvGrpSpPr>
          <p:grpSpPr>
            <a:xfrm rot="2627340">
              <a:off x="3405084" y="1367154"/>
              <a:ext cx="5097244" cy="5120816"/>
              <a:chOff x="2995077" y="1665130"/>
              <a:chExt cx="3244632" cy="3246505"/>
            </a:xfrm>
          </p:grpSpPr>
          <p:sp>
            <p:nvSpPr>
              <p:cNvPr id="18" name="任意多边形 30">
                <a:extLst>
                  <a:ext uri="{FF2B5EF4-FFF2-40B4-BE49-F238E27FC236}">
                    <a16:creationId xmlns:a16="http://schemas.microsoft.com/office/drawing/2014/main" id="{35CDB47E-5B0D-41B8-B169-74B77F65D0B9}"/>
                  </a:ext>
                </a:extLst>
              </p:cNvPr>
              <p:cNvSpPr/>
              <p:nvPr/>
            </p:nvSpPr>
            <p:spPr>
              <a:xfrm>
                <a:off x="2995077" y="2798504"/>
                <a:ext cx="1596089" cy="2060678"/>
              </a:xfrm>
              <a:custGeom>
                <a:avLst/>
                <a:gdLst>
                  <a:gd name="connsiteX0" fmla="*/ 901532 w 1352638"/>
                  <a:gd name="connsiteY0" fmla="*/ 16 h 1747217"/>
                  <a:gd name="connsiteX1" fmla="*/ 974255 w 1352638"/>
                  <a:gd name="connsiteY1" fmla="*/ 31637 h 1747217"/>
                  <a:gd name="connsiteX2" fmla="*/ 1352638 w 1352638"/>
                  <a:gd name="connsiteY2" fmla="*/ 423465 h 1747217"/>
                  <a:gd name="connsiteX3" fmla="*/ 948354 w 1352638"/>
                  <a:gd name="connsiteY3" fmla="*/ 813878 h 1747217"/>
                  <a:gd name="connsiteX4" fmla="*/ 945796 w 1352638"/>
                  <a:gd name="connsiteY4" fmla="*/ 960384 h 1747217"/>
                  <a:gd name="connsiteX5" fmla="*/ 1312149 w 1352638"/>
                  <a:gd name="connsiteY5" fmla="*/ 1339753 h 1747217"/>
                  <a:gd name="connsiteX6" fmla="*/ 920320 w 1352638"/>
                  <a:gd name="connsiteY6" fmla="*/ 1718137 h 1747217"/>
                  <a:gd name="connsiteX7" fmla="*/ 773814 w 1352638"/>
                  <a:gd name="connsiteY7" fmla="*/ 1715580 h 1747217"/>
                  <a:gd name="connsiteX8" fmla="*/ 29079 w 1352638"/>
                  <a:gd name="connsiteY8" fmla="*/ 944384 h 1747217"/>
                  <a:gd name="connsiteX9" fmla="*/ 15 w 1352638"/>
                  <a:gd name="connsiteY9" fmla="*/ 870601 h 1747217"/>
                  <a:gd name="connsiteX10" fmla="*/ 31636 w 1352638"/>
                  <a:gd name="connsiteY10" fmla="*/ 797878 h 1747217"/>
                  <a:gd name="connsiteX11" fmla="*/ 827749 w 1352638"/>
                  <a:gd name="connsiteY11" fmla="*/ 29080 h 1747217"/>
                  <a:gd name="connsiteX12" fmla="*/ 901532 w 1352638"/>
                  <a:gd name="connsiteY12" fmla="*/ 16 h 174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52638" h="1747217">
                    <a:moveTo>
                      <a:pt x="901532" y="16"/>
                    </a:moveTo>
                    <a:cubicBezTo>
                      <a:pt x="928044" y="479"/>
                      <a:pt x="954380" y="11056"/>
                      <a:pt x="974255" y="31637"/>
                    </a:cubicBezTo>
                    <a:lnTo>
                      <a:pt x="1352638" y="423465"/>
                    </a:lnTo>
                    <a:lnTo>
                      <a:pt x="948354" y="813878"/>
                    </a:lnTo>
                    <a:cubicBezTo>
                      <a:pt x="907190" y="853629"/>
                      <a:pt x="906046" y="919221"/>
                      <a:pt x="945796" y="960384"/>
                    </a:cubicBezTo>
                    <a:lnTo>
                      <a:pt x="1312149" y="1339753"/>
                    </a:lnTo>
                    <a:lnTo>
                      <a:pt x="920320" y="1718137"/>
                    </a:lnTo>
                    <a:cubicBezTo>
                      <a:pt x="879157" y="1757888"/>
                      <a:pt x="813565" y="1756743"/>
                      <a:pt x="773814" y="1715580"/>
                    </a:cubicBezTo>
                    <a:lnTo>
                      <a:pt x="29079" y="944384"/>
                    </a:lnTo>
                    <a:cubicBezTo>
                      <a:pt x="9203" y="923802"/>
                      <a:pt x="-448" y="897114"/>
                      <a:pt x="15" y="870601"/>
                    </a:cubicBezTo>
                    <a:cubicBezTo>
                      <a:pt x="478" y="844089"/>
                      <a:pt x="11055" y="817753"/>
                      <a:pt x="31636" y="797878"/>
                    </a:cubicBezTo>
                    <a:lnTo>
                      <a:pt x="827749" y="29080"/>
                    </a:lnTo>
                    <a:cubicBezTo>
                      <a:pt x="848331" y="9205"/>
                      <a:pt x="875020" y="-446"/>
                      <a:pt x="901532" y="16"/>
                    </a:cubicBezTo>
                    <a:close/>
                  </a:path>
                </a:pathLst>
              </a:custGeom>
              <a:solidFill>
                <a:schemeClr val="accent1">
                  <a:alpha val="7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288000" tIns="0" rIns="0" bIns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zh-CN" altLang="en-US" sz="2665" kern="0" dirty="0">
                  <a:solidFill>
                    <a:sysClr val="window" lastClr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" name="任意多边形 31">
                <a:extLst>
                  <a:ext uri="{FF2B5EF4-FFF2-40B4-BE49-F238E27FC236}">
                    <a16:creationId xmlns:a16="http://schemas.microsoft.com/office/drawing/2014/main" id="{BF1D917D-6697-41A5-9411-67A84C7FF70F}"/>
                  </a:ext>
                </a:extLst>
              </p:cNvPr>
              <p:cNvSpPr/>
              <p:nvPr/>
            </p:nvSpPr>
            <p:spPr>
              <a:xfrm rot="74863">
                <a:off x="3034417" y="1665130"/>
                <a:ext cx="2062552" cy="1586723"/>
              </a:xfrm>
              <a:custGeom>
                <a:avLst/>
                <a:gdLst>
                  <a:gd name="connsiteX0" fmla="*/ 861692 w 1747878"/>
                  <a:gd name="connsiteY0" fmla="*/ 0 h 1344614"/>
                  <a:gd name="connsiteX1" fmla="*/ 934956 w 1747878"/>
                  <a:gd name="connsiteY1" fmla="*/ 30347 h 1344614"/>
                  <a:gd name="connsiteX2" fmla="*/ 1717531 w 1747878"/>
                  <a:gd name="connsiteY2" fmla="*/ 812922 h 1344614"/>
                  <a:gd name="connsiteX3" fmla="*/ 1717531 w 1747878"/>
                  <a:gd name="connsiteY3" fmla="*/ 959450 h 1344614"/>
                  <a:gd name="connsiteX4" fmla="*/ 1332367 w 1747878"/>
                  <a:gd name="connsiteY4" fmla="*/ 1344614 h 1344614"/>
                  <a:gd name="connsiteX5" fmla="*/ 934957 w 1747878"/>
                  <a:gd name="connsiteY5" fmla="*/ 947205 h 1344614"/>
                  <a:gd name="connsiteX6" fmla="*/ 788429 w 1747878"/>
                  <a:gd name="connsiteY6" fmla="*/ 947205 h 1344614"/>
                  <a:gd name="connsiteX7" fmla="*/ 415512 w 1747878"/>
                  <a:gd name="connsiteY7" fmla="*/ 1320122 h 1344614"/>
                  <a:gd name="connsiteX8" fmla="*/ 30347 w 1747878"/>
                  <a:gd name="connsiteY8" fmla="*/ 934957 h 1344614"/>
                  <a:gd name="connsiteX9" fmla="*/ 30347 w 1747878"/>
                  <a:gd name="connsiteY9" fmla="*/ 788429 h 1344614"/>
                  <a:gd name="connsiteX10" fmla="*/ 788428 w 1747878"/>
                  <a:gd name="connsiteY10" fmla="*/ 30347 h 1344614"/>
                  <a:gd name="connsiteX11" fmla="*/ 861692 w 1747878"/>
                  <a:gd name="connsiteY11" fmla="*/ 0 h 1344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47877" h="1344614">
                    <a:moveTo>
                      <a:pt x="861692" y="0"/>
                    </a:moveTo>
                    <a:cubicBezTo>
                      <a:pt x="888209" y="0"/>
                      <a:pt x="914725" y="10116"/>
                      <a:pt x="934956" y="30347"/>
                    </a:cubicBezTo>
                    <a:lnTo>
                      <a:pt x="1717531" y="812922"/>
                    </a:lnTo>
                    <a:cubicBezTo>
                      <a:pt x="1757994" y="853385"/>
                      <a:pt x="1757994" y="918988"/>
                      <a:pt x="1717531" y="959450"/>
                    </a:cubicBezTo>
                    <a:lnTo>
                      <a:pt x="1332367" y="1344614"/>
                    </a:lnTo>
                    <a:lnTo>
                      <a:pt x="934957" y="947205"/>
                    </a:lnTo>
                    <a:cubicBezTo>
                      <a:pt x="894494" y="906741"/>
                      <a:pt x="828892" y="906742"/>
                      <a:pt x="788429" y="947205"/>
                    </a:cubicBezTo>
                    <a:lnTo>
                      <a:pt x="415512" y="1320122"/>
                    </a:lnTo>
                    <a:lnTo>
                      <a:pt x="30347" y="934957"/>
                    </a:lnTo>
                    <a:cubicBezTo>
                      <a:pt x="-10116" y="894494"/>
                      <a:pt x="-10116" y="828891"/>
                      <a:pt x="30347" y="788429"/>
                    </a:cubicBezTo>
                    <a:lnTo>
                      <a:pt x="788428" y="30347"/>
                    </a:lnTo>
                    <a:cubicBezTo>
                      <a:pt x="808660" y="10115"/>
                      <a:pt x="835176" y="0"/>
                      <a:pt x="861692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28800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 sz="2665" kern="0" dirty="0">
                  <a:solidFill>
                    <a:sysClr val="window" lastClr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4" name="任意多边形 32">
                <a:extLst>
                  <a:ext uri="{FF2B5EF4-FFF2-40B4-BE49-F238E27FC236}">
                    <a16:creationId xmlns:a16="http://schemas.microsoft.com/office/drawing/2014/main" id="{870D025A-98FA-487C-9110-49D581E67DF8}"/>
                  </a:ext>
                </a:extLst>
              </p:cNvPr>
              <p:cNvSpPr/>
              <p:nvPr/>
            </p:nvSpPr>
            <p:spPr>
              <a:xfrm>
                <a:off x="4643620" y="1702597"/>
                <a:ext cx="1596089" cy="2062552"/>
              </a:xfrm>
              <a:custGeom>
                <a:avLst/>
                <a:gdLst>
                  <a:gd name="connsiteX0" fmla="*/ 506101 w 1352638"/>
                  <a:gd name="connsiteY0" fmla="*/ 15 h 1747216"/>
                  <a:gd name="connsiteX1" fmla="*/ 578824 w 1352638"/>
                  <a:gd name="connsiteY1" fmla="*/ 31636 h 1747216"/>
                  <a:gd name="connsiteX2" fmla="*/ 1323560 w 1352638"/>
                  <a:gd name="connsiteY2" fmla="*/ 802833 h 1747216"/>
                  <a:gd name="connsiteX3" fmla="*/ 1352623 w 1352638"/>
                  <a:gd name="connsiteY3" fmla="*/ 876615 h 1747216"/>
                  <a:gd name="connsiteX4" fmla="*/ 1321003 w 1352638"/>
                  <a:gd name="connsiteY4" fmla="*/ 949338 h 1747216"/>
                  <a:gd name="connsiteX5" fmla="*/ 524889 w 1352638"/>
                  <a:gd name="connsiteY5" fmla="*/ 1718136 h 1747216"/>
                  <a:gd name="connsiteX6" fmla="*/ 378383 w 1352638"/>
                  <a:gd name="connsiteY6" fmla="*/ 1715579 h 1747216"/>
                  <a:gd name="connsiteX7" fmla="*/ 0 w 1352638"/>
                  <a:gd name="connsiteY7" fmla="*/ 1323752 h 1747216"/>
                  <a:gd name="connsiteX8" fmla="*/ 404285 w 1352638"/>
                  <a:gd name="connsiteY8" fmla="*/ 933338 h 1747216"/>
                  <a:gd name="connsiteX9" fmla="*/ 406842 w 1352638"/>
                  <a:gd name="connsiteY9" fmla="*/ 786833 h 1747216"/>
                  <a:gd name="connsiteX10" fmla="*/ 40490 w 1352638"/>
                  <a:gd name="connsiteY10" fmla="*/ 407463 h 1747216"/>
                  <a:gd name="connsiteX11" fmla="*/ 432318 w 1352638"/>
                  <a:gd name="connsiteY11" fmla="*/ 29079 h 1747216"/>
                  <a:gd name="connsiteX12" fmla="*/ 506101 w 1352638"/>
                  <a:gd name="connsiteY12" fmla="*/ 15 h 1747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52638" h="1747216">
                    <a:moveTo>
                      <a:pt x="506101" y="15"/>
                    </a:moveTo>
                    <a:cubicBezTo>
                      <a:pt x="532613" y="478"/>
                      <a:pt x="558949" y="11055"/>
                      <a:pt x="578824" y="31636"/>
                    </a:cubicBezTo>
                    <a:lnTo>
                      <a:pt x="1323560" y="802833"/>
                    </a:lnTo>
                    <a:cubicBezTo>
                      <a:pt x="1343435" y="823414"/>
                      <a:pt x="1353086" y="850103"/>
                      <a:pt x="1352623" y="876615"/>
                    </a:cubicBezTo>
                    <a:cubicBezTo>
                      <a:pt x="1352161" y="903128"/>
                      <a:pt x="1341584" y="929463"/>
                      <a:pt x="1321003" y="949338"/>
                    </a:cubicBezTo>
                    <a:lnTo>
                      <a:pt x="524889" y="1718136"/>
                    </a:lnTo>
                    <a:cubicBezTo>
                      <a:pt x="483726" y="1757887"/>
                      <a:pt x="418134" y="1756742"/>
                      <a:pt x="378383" y="1715579"/>
                    </a:cubicBezTo>
                    <a:lnTo>
                      <a:pt x="0" y="1323752"/>
                    </a:lnTo>
                    <a:lnTo>
                      <a:pt x="404285" y="933338"/>
                    </a:lnTo>
                    <a:cubicBezTo>
                      <a:pt x="445448" y="893587"/>
                      <a:pt x="446593" y="827995"/>
                      <a:pt x="406842" y="786833"/>
                    </a:cubicBezTo>
                    <a:lnTo>
                      <a:pt x="40490" y="407463"/>
                    </a:lnTo>
                    <a:lnTo>
                      <a:pt x="432318" y="29079"/>
                    </a:lnTo>
                    <a:cubicBezTo>
                      <a:pt x="452900" y="9204"/>
                      <a:pt x="479589" y="-448"/>
                      <a:pt x="506101" y="15"/>
                    </a:cubicBezTo>
                    <a:close/>
                  </a:path>
                </a:pathLst>
              </a:custGeom>
              <a:solidFill>
                <a:schemeClr val="accent1">
                  <a:alpha val="7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288000" bIns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defRPr/>
                </a:pPr>
                <a:endParaRPr lang="zh-CN" altLang="en-US" sz="2665" kern="0" dirty="0">
                  <a:solidFill>
                    <a:sysClr val="window" lastClr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6" name="任意多边形 33">
                <a:extLst>
                  <a:ext uri="{FF2B5EF4-FFF2-40B4-BE49-F238E27FC236}">
                    <a16:creationId xmlns:a16="http://schemas.microsoft.com/office/drawing/2014/main" id="{67025273-A27B-4EDF-A564-36080CA4BDE8}"/>
                  </a:ext>
                </a:extLst>
              </p:cNvPr>
              <p:cNvSpPr/>
              <p:nvPr/>
            </p:nvSpPr>
            <p:spPr>
              <a:xfrm>
                <a:off x="4132196" y="3315546"/>
                <a:ext cx="2062552" cy="1596089"/>
              </a:xfrm>
              <a:custGeom>
                <a:avLst/>
                <a:gdLst>
                  <a:gd name="connsiteX0" fmla="*/ 423464 w 1747216"/>
                  <a:gd name="connsiteY0" fmla="*/ 0 h 1352638"/>
                  <a:gd name="connsiteX1" fmla="*/ 813877 w 1747216"/>
                  <a:gd name="connsiteY1" fmla="*/ 404285 h 1352638"/>
                  <a:gd name="connsiteX2" fmla="*/ 960383 w 1747216"/>
                  <a:gd name="connsiteY2" fmla="*/ 406842 h 1352638"/>
                  <a:gd name="connsiteX3" fmla="*/ 1339752 w 1747216"/>
                  <a:gd name="connsiteY3" fmla="*/ 40490 h 1352638"/>
                  <a:gd name="connsiteX4" fmla="*/ 1718136 w 1747216"/>
                  <a:gd name="connsiteY4" fmla="*/ 432318 h 1352638"/>
                  <a:gd name="connsiteX5" fmla="*/ 1715579 w 1747216"/>
                  <a:gd name="connsiteY5" fmla="*/ 578824 h 1352638"/>
                  <a:gd name="connsiteX6" fmla="*/ 944383 w 1747216"/>
                  <a:gd name="connsiteY6" fmla="*/ 1323560 h 1352638"/>
                  <a:gd name="connsiteX7" fmla="*/ 870600 w 1747216"/>
                  <a:gd name="connsiteY7" fmla="*/ 1352623 h 1352638"/>
                  <a:gd name="connsiteX8" fmla="*/ 797877 w 1747216"/>
                  <a:gd name="connsiteY8" fmla="*/ 1321003 h 1352638"/>
                  <a:gd name="connsiteX9" fmla="*/ 29079 w 1747216"/>
                  <a:gd name="connsiteY9" fmla="*/ 524889 h 1352638"/>
                  <a:gd name="connsiteX10" fmla="*/ 31636 w 1747216"/>
                  <a:gd name="connsiteY10" fmla="*/ 378383 h 1352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47216" h="1352638">
                    <a:moveTo>
                      <a:pt x="423464" y="0"/>
                    </a:moveTo>
                    <a:lnTo>
                      <a:pt x="813877" y="404285"/>
                    </a:lnTo>
                    <a:cubicBezTo>
                      <a:pt x="853628" y="445448"/>
                      <a:pt x="919220" y="446592"/>
                      <a:pt x="960383" y="406842"/>
                    </a:cubicBezTo>
                    <a:lnTo>
                      <a:pt x="1339752" y="40490"/>
                    </a:lnTo>
                    <a:lnTo>
                      <a:pt x="1718136" y="432318"/>
                    </a:lnTo>
                    <a:cubicBezTo>
                      <a:pt x="1757887" y="473481"/>
                      <a:pt x="1756742" y="539074"/>
                      <a:pt x="1715579" y="578824"/>
                    </a:cubicBezTo>
                    <a:lnTo>
                      <a:pt x="944383" y="1323560"/>
                    </a:lnTo>
                    <a:cubicBezTo>
                      <a:pt x="923801" y="1343435"/>
                      <a:pt x="897113" y="1353086"/>
                      <a:pt x="870600" y="1352623"/>
                    </a:cubicBezTo>
                    <a:cubicBezTo>
                      <a:pt x="844088" y="1352161"/>
                      <a:pt x="817752" y="1341584"/>
                      <a:pt x="797877" y="1321003"/>
                    </a:cubicBezTo>
                    <a:lnTo>
                      <a:pt x="29079" y="524889"/>
                    </a:lnTo>
                    <a:cubicBezTo>
                      <a:pt x="-10671" y="483726"/>
                      <a:pt x="-9526" y="418134"/>
                      <a:pt x="31636" y="378383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288000" rIns="0" bIns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 sz="2665" kern="0" dirty="0">
                  <a:solidFill>
                    <a:sysClr val="window" lastClr="FFFFFF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7" name="íṧļiďé">
              <a:extLst>
                <a:ext uri="{FF2B5EF4-FFF2-40B4-BE49-F238E27FC236}">
                  <a16:creationId xmlns:a16="http://schemas.microsoft.com/office/drawing/2014/main" id="{8CC33907-FC5C-4EC6-A529-1D0E4051CD2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137737" y="1877541"/>
              <a:ext cx="1657100" cy="297633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none" lIns="0" tIns="0" rIns="0" bIns="0" anchor="t" anchorCtr="0">
              <a:noAutofit/>
              <a:sp3d/>
            </a:bodyPr>
            <a:lstStyle/>
            <a:p>
              <a:pPr algn="ctr">
                <a:buClr>
                  <a:prstClr val="white"/>
                </a:buClr>
                <a:defRPr/>
              </a:pPr>
              <a:r>
                <a:rPr lang="en-US" altLang="zh-CN" sz="2400" b="1" dirty="0">
                  <a:solidFill>
                    <a:schemeClr val="bg1"/>
                  </a:solidFill>
                </a:rPr>
                <a:t>Responsibility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îṡļíḑè">
              <a:extLst>
                <a:ext uri="{FF2B5EF4-FFF2-40B4-BE49-F238E27FC236}">
                  <a16:creationId xmlns:a16="http://schemas.microsoft.com/office/drawing/2014/main" id="{106A1E40-E12A-403B-BDD5-AE478D5FB33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458676" y="4264640"/>
              <a:ext cx="1803603" cy="297633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none" lIns="0" tIns="0" rIns="144000" bIns="0" anchor="ctr" anchorCtr="0">
              <a:noAutofit/>
              <a:sp3d/>
            </a:bodyPr>
            <a:lstStyle/>
            <a:p>
              <a:pPr algn="r">
                <a:buClr>
                  <a:prstClr val="white"/>
                </a:buClr>
                <a:defRPr/>
              </a:pPr>
              <a:r>
                <a:rPr lang="en-US" altLang="zh-CN" sz="2800" b="1" dirty="0"/>
                <a:t>Practicality</a:t>
              </a:r>
              <a:endParaRPr lang="zh-CN" altLang="en-US" sz="2800" b="1" dirty="0"/>
            </a:p>
          </p:txBody>
        </p:sp>
        <p:sp>
          <p:nvSpPr>
            <p:cNvPr id="29" name="îṥḻiḓé">
              <a:extLst>
                <a:ext uri="{FF2B5EF4-FFF2-40B4-BE49-F238E27FC236}">
                  <a16:creationId xmlns:a16="http://schemas.microsoft.com/office/drawing/2014/main" id="{4CCBDF77-634A-418F-81E0-D93352975C6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956804" y="5535151"/>
              <a:ext cx="1803603" cy="297633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none" lIns="144000" tIns="0" rIns="0" bIns="0" anchor="ctr" anchorCtr="1">
              <a:noAutofit/>
              <a:sp3d/>
            </a:bodyPr>
            <a:lstStyle/>
            <a:p>
              <a:pPr algn="ctr">
                <a:buClr>
                  <a:prstClr val="white"/>
                </a:buClr>
                <a:defRPr/>
              </a:pPr>
              <a:r>
                <a:rPr lang="en-US" altLang="zh-CN" sz="2400" b="1" dirty="0">
                  <a:solidFill>
                    <a:schemeClr val="bg1"/>
                  </a:solidFill>
                </a:rPr>
                <a:t>Inclusiveness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íš1îḑe">
              <a:extLst>
                <a:ext uri="{FF2B5EF4-FFF2-40B4-BE49-F238E27FC236}">
                  <a16:creationId xmlns:a16="http://schemas.microsoft.com/office/drawing/2014/main" id="{6E157FC4-54A6-4BB7-927B-068934834C2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645543" y="3278160"/>
              <a:ext cx="1803603" cy="297633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none" lIns="144000" tIns="0" rIns="0" bIns="0" anchor="ctr" anchorCtr="0">
              <a:noAutofit/>
              <a:sp3d/>
            </a:bodyPr>
            <a:lstStyle/>
            <a:p>
              <a:pPr>
                <a:buClr>
                  <a:prstClr val="white"/>
                </a:buClr>
                <a:defRPr/>
              </a:pPr>
              <a:r>
                <a:rPr lang="en-US" altLang="zh-CN" sz="2800" b="1" dirty="0"/>
                <a:t>Openness</a:t>
              </a:r>
              <a:endParaRPr lang="zh-CN" altLang="en-US" sz="2800" b="1" dirty="0"/>
            </a:p>
          </p:txBody>
        </p:sp>
      </p:grp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9F5F42D2-CA92-4C28-9C0A-23E374DC2F73}"/>
              </a:ext>
            </a:extLst>
          </p:cNvPr>
          <p:cNvCxnSpPr/>
          <p:nvPr/>
        </p:nvCxnSpPr>
        <p:spPr>
          <a:xfrm>
            <a:off x="879230" y="3686642"/>
            <a:ext cx="4736123" cy="0"/>
          </a:xfrm>
          <a:prstGeom prst="straightConnector1">
            <a:avLst/>
          </a:prstGeom>
          <a:ln w="63500" cmpd="sng"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761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59349" y="1816689"/>
            <a:ext cx="1867168" cy="2117824"/>
          </a:xfrm>
        </p:spPr>
        <p:txBody>
          <a:bodyPr>
            <a:normAutofit/>
          </a:bodyPr>
          <a:lstStyle/>
          <a:p>
            <a:r>
              <a:rPr lang="en-US" altLang="zh-CN" sz="9600" dirty="0"/>
              <a:t>02</a:t>
            </a:r>
            <a:endParaRPr lang="zh-CN" altLang="en-US" sz="9600" b="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958657" y="4192226"/>
            <a:ext cx="5408087" cy="746661"/>
          </a:xfrm>
        </p:spPr>
        <p:txBody>
          <a:bodyPr>
            <a:normAutofit/>
          </a:bodyPr>
          <a:lstStyle/>
          <a:p>
            <a:r>
              <a:rPr lang="en-US" altLang="zh-CN" sz="3200" dirty="0"/>
              <a:t>Course Design</a:t>
            </a:r>
          </a:p>
        </p:txBody>
      </p:sp>
    </p:spTree>
    <p:extLst>
      <p:ext uri="{BB962C8B-B14F-4D97-AF65-F5344CB8AC3E}">
        <p14:creationId xmlns:p14="http://schemas.microsoft.com/office/powerpoint/2010/main" val="357206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261D83-FF5B-420F-95FA-7E8F3929A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sz="4000" dirty="0"/>
              <a:t>Course Design: Aims “1234”</a:t>
            </a:r>
            <a:endParaRPr lang="zh-CN" altLang="en-US" sz="4000" dirty="0"/>
          </a:p>
        </p:txBody>
      </p:sp>
      <p:sp>
        <p:nvSpPr>
          <p:cNvPr id="3" name="饼形 4">
            <a:extLst>
              <a:ext uri="{FF2B5EF4-FFF2-40B4-BE49-F238E27FC236}">
                <a16:creationId xmlns:a16="http://schemas.microsoft.com/office/drawing/2014/main" id="{161CD59B-6EDD-439B-A6B6-38BEE7905290}"/>
              </a:ext>
            </a:extLst>
          </p:cNvPr>
          <p:cNvSpPr/>
          <p:nvPr/>
        </p:nvSpPr>
        <p:spPr>
          <a:xfrm>
            <a:off x="4278158" y="2115784"/>
            <a:ext cx="2956267" cy="2956268"/>
          </a:xfrm>
          <a:prstGeom prst="pie">
            <a:avLst>
              <a:gd name="adj1" fmla="val 3414187"/>
              <a:gd name="adj2" fmla="val 884436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饼形 5">
            <a:extLst>
              <a:ext uri="{FF2B5EF4-FFF2-40B4-BE49-F238E27FC236}">
                <a16:creationId xmlns:a16="http://schemas.microsoft.com/office/drawing/2014/main" id="{FFF29FF6-E3B8-4712-9338-617B6311A1C5}"/>
              </a:ext>
            </a:extLst>
          </p:cNvPr>
          <p:cNvSpPr/>
          <p:nvPr/>
        </p:nvSpPr>
        <p:spPr>
          <a:xfrm>
            <a:off x="4278158" y="2115784"/>
            <a:ext cx="2956267" cy="2956268"/>
          </a:xfrm>
          <a:prstGeom prst="pie">
            <a:avLst>
              <a:gd name="adj1" fmla="val 20312866"/>
              <a:gd name="adj2" fmla="val 3428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饼形 9">
            <a:extLst>
              <a:ext uri="{FF2B5EF4-FFF2-40B4-BE49-F238E27FC236}">
                <a16:creationId xmlns:a16="http://schemas.microsoft.com/office/drawing/2014/main" id="{4810D7F1-94F0-4244-87B7-677FE24D3D35}"/>
              </a:ext>
            </a:extLst>
          </p:cNvPr>
          <p:cNvSpPr/>
          <p:nvPr/>
        </p:nvSpPr>
        <p:spPr>
          <a:xfrm>
            <a:off x="4278158" y="2115784"/>
            <a:ext cx="2956267" cy="2956268"/>
          </a:xfrm>
          <a:prstGeom prst="pie">
            <a:avLst>
              <a:gd name="adj1" fmla="val 16193055"/>
              <a:gd name="adj2" fmla="val 2030664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饼形 10">
            <a:extLst>
              <a:ext uri="{FF2B5EF4-FFF2-40B4-BE49-F238E27FC236}">
                <a16:creationId xmlns:a16="http://schemas.microsoft.com/office/drawing/2014/main" id="{CA61DA9C-EB7F-4D73-8D83-26E430D08245}"/>
              </a:ext>
            </a:extLst>
          </p:cNvPr>
          <p:cNvSpPr/>
          <p:nvPr/>
        </p:nvSpPr>
        <p:spPr>
          <a:xfrm>
            <a:off x="4278158" y="2115784"/>
            <a:ext cx="2956267" cy="2956268"/>
          </a:xfrm>
          <a:prstGeom prst="pie">
            <a:avLst>
              <a:gd name="adj1" fmla="val 8835302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A4B35105-F312-4930-A960-5D9AD6F41D6B}"/>
              </a:ext>
            </a:extLst>
          </p:cNvPr>
          <p:cNvSpPr/>
          <p:nvPr/>
        </p:nvSpPr>
        <p:spPr>
          <a:xfrm>
            <a:off x="4584438" y="2422065"/>
            <a:ext cx="2343707" cy="2343707"/>
          </a:xfrm>
          <a:prstGeom prst="ellipse">
            <a:avLst/>
          </a:prstGeom>
          <a:gradFill>
            <a:gsLst>
              <a:gs pos="100000">
                <a:srgbClr val="F7F7F7"/>
              </a:gs>
              <a:gs pos="0">
                <a:srgbClr val="B0B0B0"/>
              </a:gs>
            </a:gsLst>
            <a:lin ang="2700000" scaled="1"/>
          </a:gradFill>
          <a:ln w="635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1397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C80DC5DA-AE6B-4F89-82E0-5B20761EF531}"/>
              </a:ext>
            </a:extLst>
          </p:cNvPr>
          <p:cNvGrpSpPr/>
          <p:nvPr/>
        </p:nvGrpSpPr>
        <p:grpSpPr>
          <a:xfrm>
            <a:off x="5348471" y="1465793"/>
            <a:ext cx="878003" cy="878003"/>
            <a:chOff x="2586038" y="3048705"/>
            <a:chExt cx="1334770" cy="1334770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A48984D8-2E46-43D5-B12A-60012544AFC9}"/>
                </a:ext>
              </a:extLst>
            </p:cNvPr>
            <p:cNvSpPr/>
            <p:nvPr/>
          </p:nvSpPr>
          <p:spPr>
            <a:xfrm>
              <a:off x="2586038" y="3048705"/>
              <a:ext cx="1334770" cy="13347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9E480E33-CFBC-4813-A6B6-3A253076E872}"/>
                </a:ext>
              </a:extLst>
            </p:cNvPr>
            <p:cNvSpPr/>
            <p:nvPr/>
          </p:nvSpPr>
          <p:spPr>
            <a:xfrm>
              <a:off x="2742564" y="3145746"/>
              <a:ext cx="1019809" cy="1019809"/>
            </a:xfrm>
            <a:prstGeom prst="ellipse">
              <a:avLst/>
            </a:prstGeom>
            <a:gradFill>
              <a:gsLst>
                <a:gs pos="100000">
                  <a:srgbClr val="F7F7F7"/>
                </a:gs>
                <a:gs pos="0">
                  <a:srgbClr val="B0B0B0"/>
                </a:gs>
              </a:gsLst>
              <a:lin ang="2700000" scaled="1"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9EE942C-53AE-44FF-997D-EF60BC1D56AA}"/>
              </a:ext>
            </a:extLst>
          </p:cNvPr>
          <p:cNvGrpSpPr/>
          <p:nvPr/>
        </p:nvGrpSpPr>
        <p:grpSpPr>
          <a:xfrm>
            <a:off x="3902132" y="3949838"/>
            <a:ext cx="878003" cy="878003"/>
            <a:chOff x="2586038" y="2761615"/>
            <a:chExt cx="1334770" cy="1334770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F2551CCA-BF55-4FFE-80C9-6F5990F4E97F}"/>
                </a:ext>
              </a:extLst>
            </p:cNvPr>
            <p:cNvSpPr/>
            <p:nvPr/>
          </p:nvSpPr>
          <p:spPr>
            <a:xfrm>
              <a:off x="2586038" y="2761615"/>
              <a:ext cx="1334770" cy="133477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F6F0D3F4-82CF-4894-B5EA-BCD82E73EE75}"/>
                </a:ext>
              </a:extLst>
            </p:cNvPr>
            <p:cNvSpPr/>
            <p:nvPr/>
          </p:nvSpPr>
          <p:spPr>
            <a:xfrm>
              <a:off x="2742565" y="2919095"/>
              <a:ext cx="1019810" cy="1019810"/>
            </a:xfrm>
            <a:prstGeom prst="ellipse">
              <a:avLst/>
            </a:prstGeom>
            <a:gradFill>
              <a:gsLst>
                <a:gs pos="100000">
                  <a:srgbClr val="F7F7F7"/>
                </a:gs>
                <a:gs pos="0">
                  <a:srgbClr val="B0B0B0"/>
                </a:gs>
              </a:gsLst>
              <a:lin ang="2700000" scaled="1"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B4A930F1-B6F1-4DFD-9649-1EDD1E4421D1}"/>
              </a:ext>
            </a:extLst>
          </p:cNvPr>
          <p:cNvGrpSpPr/>
          <p:nvPr/>
        </p:nvGrpSpPr>
        <p:grpSpPr>
          <a:xfrm>
            <a:off x="6904839" y="3941035"/>
            <a:ext cx="878003" cy="878003"/>
            <a:chOff x="2586038" y="2761615"/>
            <a:chExt cx="1334770" cy="1334770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154A9567-B2D4-4289-A637-BC13CAE2CF8B}"/>
                </a:ext>
              </a:extLst>
            </p:cNvPr>
            <p:cNvSpPr/>
            <p:nvPr/>
          </p:nvSpPr>
          <p:spPr>
            <a:xfrm>
              <a:off x="2586038" y="2761615"/>
              <a:ext cx="1334770" cy="133477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70EE4328-98DF-4050-818F-D49D02B609FE}"/>
                </a:ext>
              </a:extLst>
            </p:cNvPr>
            <p:cNvSpPr/>
            <p:nvPr/>
          </p:nvSpPr>
          <p:spPr>
            <a:xfrm>
              <a:off x="2742565" y="2919095"/>
              <a:ext cx="1019810" cy="1019810"/>
            </a:xfrm>
            <a:prstGeom prst="ellipse">
              <a:avLst/>
            </a:prstGeom>
            <a:gradFill>
              <a:gsLst>
                <a:gs pos="100000">
                  <a:srgbClr val="F7F7F7"/>
                </a:gs>
                <a:gs pos="0">
                  <a:srgbClr val="B0B0B0"/>
                </a:gs>
              </a:gsLst>
              <a:lin ang="2700000" scaled="1"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8B943CB3-1618-42F1-9746-BDA8D4459CC5}"/>
              </a:ext>
            </a:extLst>
          </p:cNvPr>
          <p:cNvGrpSpPr/>
          <p:nvPr/>
        </p:nvGrpSpPr>
        <p:grpSpPr>
          <a:xfrm>
            <a:off x="5348471" y="1557342"/>
            <a:ext cx="6557227" cy="1709516"/>
            <a:chOff x="4941384" y="660013"/>
            <a:chExt cx="8742967" cy="2279352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1E474B9F-6385-4EB2-A91C-FB117AA882BD}"/>
                </a:ext>
              </a:extLst>
            </p:cNvPr>
            <p:cNvSpPr txBox="1"/>
            <p:nvPr/>
          </p:nvSpPr>
          <p:spPr>
            <a:xfrm>
              <a:off x="4941384" y="660013"/>
              <a:ext cx="6270653" cy="779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rgbClr val="FF0000"/>
                  </a:solidFill>
                </a:rPr>
                <a:t>2</a:t>
              </a:r>
              <a:r>
                <a:rPr lang="en-US" altLang="zh-CN" sz="21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2800" b="1" dirty="0">
                  <a:solidFill>
                    <a:schemeClr val="accent3"/>
                  </a:solidFill>
                </a:rPr>
                <a:t>Core Abilities</a:t>
              </a:r>
              <a:endParaRPr lang="zh-CN" altLang="en-US" sz="2800" b="1" dirty="0">
                <a:solidFill>
                  <a:schemeClr val="accent3"/>
                </a:solidFill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A12789FD-5EB4-47D1-ABE7-E3821842EB47}"/>
                </a:ext>
              </a:extLst>
            </p:cNvPr>
            <p:cNvSpPr txBox="1"/>
            <p:nvPr/>
          </p:nvSpPr>
          <p:spPr>
            <a:xfrm>
              <a:off x="7413698" y="1338928"/>
              <a:ext cx="6270653" cy="1600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rgbClr val="333333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Comprehensive applied English ability;</a:t>
              </a:r>
            </a:p>
            <a:p>
              <a:r>
                <a:rPr lang="en-US" altLang="zh-CN" sz="2400" dirty="0">
                  <a:solidFill>
                    <a:srgbClr val="333333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Intercultural ability</a:t>
              </a:r>
              <a:endParaRPr lang="zh-CN" altLang="en-US" sz="240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D73D86DE-3BDC-4488-86A3-F56D6D1BD306}"/>
              </a:ext>
            </a:extLst>
          </p:cNvPr>
          <p:cNvSpPr txBox="1"/>
          <p:nvPr/>
        </p:nvSpPr>
        <p:spPr>
          <a:xfrm>
            <a:off x="152490" y="4025459"/>
            <a:ext cx="4011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</a:rPr>
              <a:t>3</a:t>
            </a:r>
            <a:r>
              <a:rPr lang="en-US" altLang="zh-CN" sz="2400" b="1" dirty="0">
                <a:solidFill>
                  <a:schemeClr val="accent3"/>
                </a:solidFill>
              </a:rPr>
              <a:t> </a:t>
            </a:r>
            <a:r>
              <a:rPr lang="en-US" altLang="zh-CN" sz="2800" b="1" dirty="0">
                <a:solidFill>
                  <a:schemeClr val="accent3"/>
                </a:solidFill>
              </a:rPr>
              <a:t>extended abilities</a:t>
            </a:r>
            <a:endParaRPr lang="zh-CN" altLang="en-US" sz="2800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7391DF4-BAD7-4DFA-AB77-0FB4FF8497C0}"/>
              </a:ext>
            </a:extLst>
          </p:cNvPr>
          <p:cNvSpPr txBox="1"/>
          <p:nvPr/>
        </p:nvSpPr>
        <p:spPr>
          <a:xfrm>
            <a:off x="6550105" y="3856614"/>
            <a:ext cx="51654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</a:rPr>
              <a:t>4</a:t>
            </a:r>
            <a:r>
              <a:rPr lang="en-US" altLang="zh-CN" sz="2000" b="1" dirty="0">
                <a:solidFill>
                  <a:schemeClr val="accent3"/>
                </a:solidFill>
              </a:rPr>
              <a:t> </a:t>
            </a:r>
            <a:r>
              <a:rPr lang="en-US" altLang="zh-CN" sz="2800" b="1" dirty="0">
                <a:solidFill>
                  <a:schemeClr val="accent3"/>
                </a:solidFill>
              </a:rPr>
              <a:t>professional</a:t>
            </a:r>
            <a:r>
              <a:rPr lang="en-US" altLang="zh-CN" sz="2400" b="1" dirty="0">
                <a:solidFill>
                  <a:schemeClr val="accent3"/>
                </a:solidFill>
              </a:rPr>
              <a:t> </a:t>
            </a:r>
          </a:p>
          <a:p>
            <a:pPr algn="ctr"/>
            <a:r>
              <a:rPr lang="en-US" altLang="zh-CN" sz="2800" b="1" dirty="0">
                <a:solidFill>
                  <a:schemeClr val="accent3"/>
                </a:solidFill>
              </a:rPr>
              <a:t>competencies</a:t>
            </a:r>
            <a:endParaRPr lang="zh-CN" altLang="en-US" sz="2800" b="1" dirty="0">
              <a:solidFill>
                <a:schemeClr val="accent3"/>
              </a:solidFill>
            </a:endParaRPr>
          </a:p>
        </p:txBody>
      </p:sp>
      <p:grpSp>
        <p:nvGrpSpPr>
          <p:cNvPr id="32" name="Group 41">
            <a:extLst>
              <a:ext uri="{FF2B5EF4-FFF2-40B4-BE49-F238E27FC236}">
                <a16:creationId xmlns:a16="http://schemas.microsoft.com/office/drawing/2014/main" id="{0F167A9E-7903-4904-92DF-576417CE6AD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622538" y="1690940"/>
            <a:ext cx="283601" cy="347165"/>
            <a:chOff x="3783" y="2089"/>
            <a:chExt cx="116" cy="142"/>
          </a:xfrm>
          <a:solidFill>
            <a:schemeClr val="accent2"/>
          </a:solidFill>
          <a:effectLst/>
        </p:grpSpPr>
        <p:sp>
          <p:nvSpPr>
            <p:cNvPr id="33" name="Freeform 42">
              <a:extLst>
                <a:ext uri="{FF2B5EF4-FFF2-40B4-BE49-F238E27FC236}">
                  <a16:creationId xmlns:a16="http://schemas.microsoft.com/office/drawing/2014/main" id="{F234C7DB-2755-43BF-B9DE-9A775A3FBD8B}"/>
                </a:ext>
              </a:extLst>
            </p:cNvPr>
            <p:cNvSpPr/>
            <p:nvPr/>
          </p:nvSpPr>
          <p:spPr bwMode="auto">
            <a:xfrm>
              <a:off x="3791" y="2221"/>
              <a:ext cx="20" cy="10"/>
            </a:xfrm>
            <a:custGeom>
              <a:avLst/>
              <a:gdLst>
                <a:gd name="T0" fmla="*/ 8 w 8"/>
                <a:gd name="T1" fmla="*/ 0 h 4"/>
                <a:gd name="T2" fmla="*/ 1 w 8"/>
                <a:gd name="T3" fmla="*/ 0 h 4"/>
                <a:gd name="T4" fmla="*/ 0 w 8"/>
                <a:gd name="T5" fmla="*/ 0 h 4"/>
                <a:gd name="T6" fmla="*/ 0 w 8"/>
                <a:gd name="T7" fmla="*/ 4 h 4"/>
                <a:gd name="T8" fmla="*/ 1 w 8"/>
                <a:gd name="T9" fmla="*/ 4 h 4"/>
                <a:gd name="T10" fmla="*/ 8 w 8"/>
                <a:gd name="T11" fmla="*/ 4 h 4"/>
                <a:gd name="T12" fmla="*/ 8 w 8"/>
                <a:gd name="T13" fmla="*/ 4 h 4"/>
                <a:gd name="T14" fmla="*/ 8 w 8"/>
                <a:gd name="T15" fmla="*/ 0 h 4"/>
                <a:gd name="T16" fmla="*/ 8 w 8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1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Freeform 43">
              <a:extLst>
                <a:ext uri="{FF2B5EF4-FFF2-40B4-BE49-F238E27FC236}">
                  <a16:creationId xmlns:a16="http://schemas.microsoft.com/office/drawing/2014/main" id="{CF584797-75DC-4441-BDAF-88B22C2D7E96}"/>
                </a:ext>
              </a:extLst>
            </p:cNvPr>
            <p:cNvSpPr/>
            <p:nvPr/>
          </p:nvSpPr>
          <p:spPr bwMode="auto">
            <a:xfrm>
              <a:off x="3818" y="2208"/>
              <a:ext cx="23" cy="23"/>
            </a:xfrm>
            <a:custGeom>
              <a:avLst/>
              <a:gdLst>
                <a:gd name="T0" fmla="*/ 8 w 9"/>
                <a:gd name="T1" fmla="*/ 0 h 9"/>
                <a:gd name="T2" fmla="*/ 1 w 9"/>
                <a:gd name="T3" fmla="*/ 0 h 9"/>
                <a:gd name="T4" fmla="*/ 0 w 9"/>
                <a:gd name="T5" fmla="*/ 1 h 9"/>
                <a:gd name="T6" fmla="*/ 0 w 9"/>
                <a:gd name="T7" fmla="*/ 9 h 9"/>
                <a:gd name="T8" fmla="*/ 1 w 9"/>
                <a:gd name="T9" fmla="*/ 9 h 9"/>
                <a:gd name="T10" fmla="*/ 8 w 9"/>
                <a:gd name="T11" fmla="*/ 9 h 9"/>
                <a:gd name="T12" fmla="*/ 9 w 9"/>
                <a:gd name="T13" fmla="*/ 9 h 9"/>
                <a:gd name="T14" fmla="*/ 9 w 9"/>
                <a:gd name="T15" fmla="*/ 1 h 9"/>
                <a:gd name="T16" fmla="*/ 8 w 9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9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1" y="9"/>
                    <a:pt x="1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9" y="9"/>
                    <a:pt x="9" y="9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Freeform 44">
              <a:extLst>
                <a:ext uri="{FF2B5EF4-FFF2-40B4-BE49-F238E27FC236}">
                  <a16:creationId xmlns:a16="http://schemas.microsoft.com/office/drawing/2014/main" id="{50612302-D05F-4422-9743-162227D47D44}"/>
                </a:ext>
              </a:extLst>
            </p:cNvPr>
            <p:cNvSpPr/>
            <p:nvPr/>
          </p:nvSpPr>
          <p:spPr bwMode="auto">
            <a:xfrm>
              <a:off x="3849" y="2184"/>
              <a:ext cx="20" cy="47"/>
            </a:xfrm>
            <a:custGeom>
              <a:avLst/>
              <a:gdLst>
                <a:gd name="T0" fmla="*/ 7 w 8"/>
                <a:gd name="T1" fmla="*/ 0 h 19"/>
                <a:gd name="T2" fmla="*/ 0 w 8"/>
                <a:gd name="T3" fmla="*/ 0 h 19"/>
                <a:gd name="T4" fmla="*/ 0 w 8"/>
                <a:gd name="T5" fmla="*/ 1 h 19"/>
                <a:gd name="T6" fmla="*/ 0 w 8"/>
                <a:gd name="T7" fmla="*/ 19 h 19"/>
                <a:gd name="T8" fmla="*/ 0 w 8"/>
                <a:gd name="T9" fmla="*/ 19 h 19"/>
                <a:gd name="T10" fmla="*/ 7 w 8"/>
                <a:gd name="T11" fmla="*/ 19 h 19"/>
                <a:gd name="T12" fmla="*/ 8 w 8"/>
                <a:gd name="T13" fmla="*/ 19 h 19"/>
                <a:gd name="T14" fmla="*/ 8 w 8"/>
                <a:gd name="T15" fmla="*/ 1 h 19"/>
                <a:gd name="T16" fmla="*/ 7 w 8"/>
                <a:gd name="T1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9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Freeform 45">
              <a:extLst>
                <a:ext uri="{FF2B5EF4-FFF2-40B4-BE49-F238E27FC236}">
                  <a16:creationId xmlns:a16="http://schemas.microsoft.com/office/drawing/2014/main" id="{D0B4880B-F07E-45B3-836E-BABC52CCEAE9}"/>
                </a:ext>
              </a:extLst>
            </p:cNvPr>
            <p:cNvSpPr/>
            <p:nvPr/>
          </p:nvSpPr>
          <p:spPr bwMode="auto">
            <a:xfrm>
              <a:off x="3877" y="2161"/>
              <a:ext cx="22" cy="70"/>
            </a:xfrm>
            <a:custGeom>
              <a:avLst/>
              <a:gdLst>
                <a:gd name="T0" fmla="*/ 8 w 9"/>
                <a:gd name="T1" fmla="*/ 0 h 28"/>
                <a:gd name="T2" fmla="*/ 1 w 9"/>
                <a:gd name="T3" fmla="*/ 0 h 28"/>
                <a:gd name="T4" fmla="*/ 0 w 9"/>
                <a:gd name="T5" fmla="*/ 1 h 28"/>
                <a:gd name="T6" fmla="*/ 0 w 9"/>
                <a:gd name="T7" fmla="*/ 28 h 28"/>
                <a:gd name="T8" fmla="*/ 1 w 9"/>
                <a:gd name="T9" fmla="*/ 28 h 28"/>
                <a:gd name="T10" fmla="*/ 8 w 9"/>
                <a:gd name="T11" fmla="*/ 28 h 28"/>
                <a:gd name="T12" fmla="*/ 9 w 9"/>
                <a:gd name="T13" fmla="*/ 28 h 28"/>
                <a:gd name="T14" fmla="*/ 9 w 9"/>
                <a:gd name="T15" fmla="*/ 1 h 28"/>
                <a:gd name="T16" fmla="*/ 8 w 9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28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28"/>
                    <a:pt x="9" y="28"/>
                    <a:pt x="9" y="28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Freeform 46">
              <a:extLst>
                <a:ext uri="{FF2B5EF4-FFF2-40B4-BE49-F238E27FC236}">
                  <a16:creationId xmlns:a16="http://schemas.microsoft.com/office/drawing/2014/main" id="{B4371D4B-8B86-465E-8993-0604DD454AAB}"/>
                </a:ext>
              </a:extLst>
            </p:cNvPr>
            <p:cNvSpPr/>
            <p:nvPr/>
          </p:nvSpPr>
          <p:spPr bwMode="auto">
            <a:xfrm>
              <a:off x="3821" y="2089"/>
              <a:ext cx="23" cy="27"/>
            </a:xfrm>
            <a:custGeom>
              <a:avLst/>
              <a:gdLst>
                <a:gd name="T0" fmla="*/ 5 w 9"/>
                <a:gd name="T1" fmla="*/ 10 h 11"/>
                <a:gd name="T2" fmla="*/ 8 w 9"/>
                <a:gd name="T3" fmla="*/ 4 h 11"/>
                <a:gd name="T4" fmla="*/ 5 w 9"/>
                <a:gd name="T5" fmla="*/ 0 h 11"/>
                <a:gd name="T6" fmla="*/ 0 w 9"/>
                <a:gd name="T7" fmla="*/ 4 h 11"/>
                <a:gd name="T8" fmla="*/ 5 w 9"/>
                <a:gd name="T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5" y="10"/>
                  </a:moveTo>
                  <a:cubicBezTo>
                    <a:pt x="8" y="10"/>
                    <a:pt x="8" y="7"/>
                    <a:pt x="8" y="4"/>
                  </a:cubicBezTo>
                  <a:cubicBezTo>
                    <a:pt x="9" y="2"/>
                    <a:pt x="7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1" y="8"/>
                    <a:pt x="4" y="11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Freeform 47">
              <a:extLst>
                <a:ext uri="{FF2B5EF4-FFF2-40B4-BE49-F238E27FC236}">
                  <a16:creationId xmlns:a16="http://schemas.microsoft.com/office/drawing/2014/main" id="{5028D9A4-7C93-4C9A-B732-3C52E5692830}"/>
                </a:ext>
              </a:extLst>
            </p:cNvPr>
            <p:cNvSpPr/>
            <p:nvPr/>
          </p:nvSpPr>
          <p:spPr bwMode="auto">
            <a:xfrm>
              <a:off x="3785" y="2164"/>
              <a:ext cx="36" cy="44"/>
            </a:xfrm>
            <a:custGeom>
              <a:avLst/>
              <a:gdLst>
                <a:gd name="T0" fmla="*/ 12 w 14"/>
                <a:gd name="T1" fmla="*/ 1 h 18"/>
                <a:gd name="T2" fmla="*/ 10 w 14"/>
                <a:gd name="T3" fmla="*/ 0 h 18"/>
                <a:gd name="T4" fmla="*/ 8 w 14"/>
                <a:gd name="T5" fmla="*/ 6 h 18"/>
                <a:gd name="T6" fmla="*/ 1 w 14"/>
                <a:gd name="T7" fmla="*/ 14 h 18"/>
                <a:gd name="T8" fmla="*/ 1 w 14"/>
                <a:gd name="T9" fmla="*/ 17 h 18"/>
                <a:gd name="T10" fmla="*/ 4 w 14"/>
                <a:gd name="T11" fmla="*/ 17 h 18"/>
                <a:gd name="T12" fmla="*/ 12 w 14"/>
                <a:gd name="T13" fmla="*/ 9 h 18"/>
                <a:gd name="T14" fmla="*/ 13 w 14"/>
                <a:gd name="T15" fmla="*/ 8 h 18"/>
                <a:gd name="T16" fmla="*/ 14 w 14"/>
                <a:gd name="T17" fmla="*/ 3 h 18"/>
                <a:gd name="T18" fmla="*/ 12 w 14"/>
                <a:gd name="T1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8">
                  <a:moveTo>
                    <a:pt x="12" y="1"/>
                  </a:moveTo>
                  <a:cubicBezTo>
                    <a:pt x="11" y="1"/>
                    <a:pt x="10" y="0"/>
                    <a:pt x="10" y="0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5"/>
                    <a:pt x="0" y="16"/>
                    <a:pt x="1" y="17"/>
                  </a:cubicBezTo>
                  <a:cubicBezTo>
                    <a:pt x="2" y="18"/>
                    <a:pt x="4" y="18"/>
                    <a:pt x="4" y="1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3" y="8"/>
                    <a:pt x="13" y="8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3" y="2"/>
                    <a:pt x="13" y="2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Freeform 48">
              <a:extLst>
                <a:ext uri="{FF2B5EF4-FFF2-40B4-BE49-F238E27FC236}">
                  <a16:creationId xmlns:a16="http://schemas.microsoft.com/office/drawing/2014/main" id="{3B24149C-22F0-43D2-913F-8EAF2D231AD3}"/>
                </a:ext>
              </a:extLst>
            </p:cNvPr>
            <p:cNvSpPr/>
            <p:nvPr/>
          </p:nvSpPr>
          <p:spPr bwMode="auto">
            <a:xfrm>
              <a:off x="3836" y="2116"/>
              <a:ext cx="33" cy="20"/>
            </a:xfrm>
            <a:custGeom>
              <a:avLst/>
              <a:gdLst>
                <a:gd name="T0" fmla="*/ 6 w 13"/>
                <a:gd name="T1" fmla="*/ 8 h 8"/>
                <a:gd name="T2" fmla="*/ 12 w 13"/>
                <a:gd name="T3" fmla="*/ 4 h 8"/>
                <a:gd name="T4" fmla="*/ 12 w 13"/>
                <a:gd name="T5" fmla="*/ 1 h 8"/>
                <a:gd name="T6" fmla="*/ 10 w 13"/>
                <a:gd name="T7" fmla="*/ 1 h 8"/>
                <a:gd name="T8" fmla="*/ 5 w 13"/>
                <a:gd name="T9" fmla="*/ 4 h 8"/>
                <a:gd name="T10" fmla="*/ 1 w 13"/>
                <a:gd name="T11" fmla="*/ 3 h 8"/>
                <a:gd name="T12" fmla="*/ 1 w 13"/>
                <a:gd name="T13" fmla="*/ 5 h 8"/>
                <a:gd name="T14" fmla="*/ 0 w 13"/>
                <a:gd name="T15" fmla="*/ 7 h 8"/>
                <a:gd name="T16" fmla="*/ 5 w 13"/>
                <a:gd name="T17" fmla="*/ 8 h 8"/>
                <a:gd name="T18" fmla="*/ 6 w 13"/>
                <a:gd name="T1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8">
                  <a:moveTo>
                    <a:pt x="6" y="8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3" y="3"/>
                    <a:pt x="13" y="2"/>
                    <a:pt x="12" y="1"/>
                  </a:cubicBezTo>
                  <a:cubicBezTo>
                    <a:pt x="12" y="1"/>
                    <a:pt x="11" y="0"/>
                    <a:pt x="10" y="1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4"/>
                    <a:pt x="1" y="5"/>
                  </a:cubicBezTo>
                  <a:cubicBezTo>
                    <a:pt x="1" y="6"/>
                    <a:pt x="0" y="7"/>
                    <a:pt x="0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Freeform 49">
              <a:extLst>
                <a:ext uri="{FF2B5EF4-FFF2-40B4-BE49-F238E27FC236}">
                  <a16:creationId xmlns:a16="http://schemas.microsoft.com/office/drawing/2014/main" id="{C434531F-2BB1-46B4-8756-69D107C377E6}"/>
                </a:ext>
              </a:extLst>
            </p:cNvPr>
            <p:cNvSpPr/>
            <p:nvPr/>
          </p:nvSpPr>
          <p:spPr bwMode="auto">
            <a:xfrm>
              <a:off x="3783" y="2116"/>
              <a:ext cx="58" cy="87"/>
            </a:xfrm>
            <a:custGeom>
              <a:avLst/>
              <a:gdLst>
                <a:gd name="T0" fmla="*/ 18 w 23"/>
                <a:gd name="T1" fmla="*/ 17 h 35"/>
                <a:gd name="T2" fmla="*/ 21 w 23"/>
                <a:gd name="T3" fmla="*/ 5 h 35"/>
                <a:gd name="T4" fmla="*/ 21 w 23"/>
                <a:gd name="T5" fmla="*/ 2 h 35"/>
                <a:gd name="T6" fmla="*/ 20 w 23"/>
                <a:gd name="T7" fmla="*/ 2 h 35"/>
                <a:gd name="T8" fmla="*/ 19 w 23"/>
                <a:gd name="T9" fmla="*/ 7 h 35"/>
                <a:gd name="T10" fmla="*/ 20 w 23"/>
                <a:gd name="T11" fmla="*/ 3 h 35"/>
                <a:gd name="T12" fmla="*/ 20 w 23"/>
                <a:gd name="T13" fmla="*/ 2 h 35"/>
                <a:gd name="T14" fmla="*/ 20 w 23"/>
                <a:gd name="T15" fmla="*/ 1 h 35"/>
                <a:gd name="T16" fmla="*/ 19 w 23"/>
                <a:gd name="T17" fmla="*/ 1 h 35"/>
                <a:gd name="T18" fmla="*/ 18 w 23"/>
                <a:gd name="T19" fmla="*/ 2 h 35"/>
                <a:gd name="T20" fmla="*/ 19 w 23"/>
                <a:gd name="T21" fmla="*/ 3 h 35"/>
                <a:gd name="T22" fmla="*/ 18 w 23"/>
                <a:gd name="T23" fmla="*/ 6 h 35"/>
                <a:gd name="T24" fmla="*/ 17 w 23"/>
                <a:gd name="T25" fmla="*/ 0 h 35"/>
                <a:gd name="T26" fmla="*/ 17 w 23"/>
                <a:gd name="T27" fmla="*/ 0 h 35"/>
                <a:gd name="T28" fmla="*/ 17 w 23"/>
                <a:gd name="T29" fmla="*/ 0 h 35"/>
                <a:gd name="T30" fmla="*/ 15 w 23"/>
                <a:gd name="T31" fmla="*/ 0 h 35"/>
                <a:gd name="T32" fmla="*/ 8 w 23"/>
                <a:gd name="T33" fmla="*/ 0 h 35"/>
                <a:gd name="T34" fmla="*/ 1 w 23"/>
                <a:gd name="T35" fmla="*/ 5 h 35"/>
                <a:gd name="T36" fmla="*/ 1 w 23"/>
                <a:gd name="T37" fmla="*/ 8 h 35"/>
                <a:gd name="T38" fmla="*/ 4 w 23"/>
                <a:gd name="T39" fmla="*/ 8 h 35"/>
                <a:gd name="T40" fmla="*/ 4 w 23"/>
                <a:gd name="T41" fmla="*/ 8 h 35"/>
                <a:gd name="T42" fmla="*/ 9 w 23"/>
                <a:gd name="T43" fmla="*/ 4 h 35"/>
                <a:gd name="T44" fmla="*/ 13 w 23"/>
                <a:gd name="T45" fmla="*/ 4 h 35"/>
                <a:gd name="T46" fmla="*/ 12 w 23"/>
                <a:gd name="T47" fmla="*/ 4 h 35"/>
                <a:gd name="T48" fmla="*/ 9 w 23"/>
                <a:gd name="T49" fmla="*/ 15 h 35"/>
                <a:gd name="T50" fmla="*/ 10 w 23"/>
                <a:gd name="T51" fmla="*/ 16 h 35"/>
                <a:gd name="T52" fmla="*/ 14 w 23"/>
                <a:gd name="T53" fmla="*/ 20 h 35"/>
                <a:gd name="T54" fmla="*/ 18 w 23"/>
                <a:gd name="T55" fmla="*/ 24 h 35"/>
                <a:gd name="T56" fmla="*/ 17 w 23"/>
                <a:gd name="T57" fmla="*/ 32 h 35"/>
                <a:gd name="T58" fmla="*/ 19 w 23"/>
                <a:gd name="T59" fmla="*/ 35 h 35"/>
                <a:gd name="T60" fmla="*/ 22 w 23"/>
                <a:gd name="T61" fmla="*/ 33 h 35"/>
                <a:gd name="T62" fmla="*/ 23 w 23"/>
                <a:gd name="T63" fmla="*/ 24 h 35"/>
                <a:gd name="T64" fmla="*/ 23 w 23"/>
                <a:gd name="T65" fmla="*/ 22 h 35"/>
                <a:gd name="T66" fmla="*/ 18 w 23"/>
                <a:gd name="T67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" h="35">
                  <a:moveTo>
                    <a:pt x="18" y="17"/>
                  </a:moveTo>
                  <a:cubicBezTo>
                    <a:pt x="19" y="10"/>
                    <a:pt x="21" y="6"/>
                    <a:pt x="21" y="5"/>
                  </a:cubicBezTo>
                  <a:cubicBezTo>
                    <a:pt x="21" y="3"/>
                    <a:pt x="21" y="2"/>
                    <a:pt x="21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5"/>
                    <a:pt x="19" y="7"/>
                    <a:pt x="19" y="7"/>
                  </a:cubicBezTo>
                  <a:cubicBezTo>
                    <a:pt x="19" y="7"/>
                    <a:pt x="20" y="4"/>
                    <a:pt x="20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9" y="1"/>
                    <a:pt x="18" y="2"/>
                    <a:pt x="18" y="2"/>
                  </a:cubicBezTo>
                  <a:cubicBezTo>
                    <a:pt x="18" y="2"/>
                    <a:pt x="18" y="2"/>
                    <a:pt x="19" y="3"/>
                  </a:cubicBezTo>
                  <a:cubicBezTo>
                    <a:pt x="19" y="3"/>
                    <a:pt x="18" y="4"/>
                    <a:pt x="18" y="6"/>
                  </a:cubicBezTo>
                  <a:cubicBezTo>
                    <a:pt x="18" y="1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8" y="0"/>
                    <a:pt x="1" y="5"/>
                    <a:pt x="1" y="5"/>
                  </a:cubicBezTo>
                  <a:cubicBezTo>
                    <a:pt x="0" y="6"/>
                    <a:pt x="0" y="7"/>
                    <a:pt x="1" y="8"/>
                  </a:cubicBezTo>
                  <a:cubicBezTo>
                    <a:pt x="2" y="8"/>
                    <a:pt x="3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9" y="4"/>
                    <a:pt x="9" y="4"/>
                  </a:cubicBezTo>
                  <a:cubicBezTo>
                    <a:pt x="9" y="4"/>
                    <a:pt x="13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7"/>
                    <a:pt x="9" y="13"/>
                    <a:pt x="9" y="15"/>
                  </a:cubicBezTo>
                  <a:cubicBezTo>
                    <a:pt x="9" y="15"/>
                    <a:pt x="10" y="15"/>
                    <a:pt x="10" y="16"/>
                  </a:cubicBezTo>
                  <a:cubicBezTo>
                    <a:pt x="10" y="16"/>
                    <a:pt x="11" y="18"/>
                    <a:pt x="14" y="20"/>
                  </a:cubicBezTo>
                  <a:cubicBezTo>
                    <a:pt x="14" y="20"/>
                    <a:pt x="18" y="24"/>
                    <a:pt x="18" y="24"/>
                  </a:cubicBezTo>
                  <a:cubicBezTo>
                    <a:pt x="18" y="24"/>
                    <a:pt x="17" y="32"/>
                    <a:pt x="17" y="32"/>
                  </a:cubicBezTo>
                  <a:cubicBezTo>
                    <a:pt x="17" y="34"/>
                    <a:pt x="18" y="35"/>
                    <a:pt x="19" y="35"/>
                  </a:cubicBezTo>
                  <a:cubicBezTo>
                    <a:pt x="20" y="35"/>
                    <a:pt x="21" y="35"/>
                    <a:pt x="22" y="33"/>
                  </a:cubicBezTo>
                  <a:cubicBezTo>
                    <a:pt x="22" y="33"/>
                    <a:pt x="23" y="24"/>
                    <a:pt x="23" y="24"/>
                  </a:cubicBezTo>
                  <a:cubicBezTo>
                    <a:pt x="23" y="23"/>
                    <a:pt x="23" y="22"/>
                    <a:pt x="23" y="22"/>
                  </a:cubicBezTo>
                  <a:cubicBezTo>
                    <a:pt x="22" y="21"/>
                    <a:pt x="18" y="17"/>
                    <a:pt x="18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1" name="Group 52">
            <a:extLst>
              <a:ext uri="{FF2B5EF4-FFF2-40B4-BE49-F238E27FC236}">
                <a16:creationId xmlns:a16="http://schemas.microsoft.com/office/drawing/2014/main" id="{0001051D-DED2-413C-93B7-ED8D29ED9EB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176942" y="4226685"/>
            <a:ext cx="327130" cy="324310"/>
            <a:chOff x="3783" y="2102"/>
            <a:chExt cx="116" cy="115"/>
          </a:xfrm>
          <a:solidFill>
            <a:schemeClr val="accent1"/>
          </a:solidFill>
          <a:effectLst/>
        </p:grpSpPr>
        <p:sp>
          <p:nvSpPr>
            <p:cNvPr id="42" name="Freeform 53">
              <a:extLst>
                <a:ext uri="{FF2B5EF4-FFF2-40B4-BE49-F238E27FC236}">
                  <a16:creationId xmlns:a16="http://schemas.microsoft.com/office/drawing/2014/main" id="{05335026-54C1-47C2-9F73-B75629E3C8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3" y="2102"/>
              <a:ext cx="116" cy="115"/>
            </a:xfrm>
            <a:custGeom>
              <a:avLst/>
              <a:gdLst>
                <a:gd name="T0" fmla="*/ 23 w 46"/>
                <a:gd name="T1" fmla="*/ 0 h 46"/>
                <a:gd name="T2" fmla="*/ 0 w 46"/>
                <a:gd name="T3" fmla="*/ 23 h 46"/>
                <a:gd name="T4" fmla="*/ 23 w 46"/>
                <a:gd name="T5" fmla="*/ 46 h 46"/>
                <a:gd name="T6" fmla="*/ 46 w 46"/>
                <a:gd name="T7" fmla="*/ 23 h 46"/>
                <a:gd name="T8" fmla="*/ 23 w 46"/>
                <a:gd name="T9" fmla="*/ 0 h 46"/>
                <a:gd name="T10" fmla="*/ 23 w 46"/>
                <a:gd name="T11" fmla="*/ 42 h 46"/>
                <a:gd name="T12" fmla="*/ 5 w 46"/>
                <a:gd name="T13" fmla="*/ 23 h 46"/>
                <a:gd name="T14" fmla="*/ 23 w 46"/>
                <a:gd name="T15" fmla="*/ 4 h 46"/>
                <a:gd name="T16" fmla="*/ 42 w 46"/>
                <a:gd name="T17" fmla="*/ 23 h 46"/>
                <a:gd name="T18" fmla="*/ 23 w 46"/>
                <a:gd name="T19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6" y="46"/>
                    <a:pt x="46" y="36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lose/>
                  <a:moveTo>
                    <a:pt x="23" y="42"/>
                  </a:moveTo>
                  <a:cubicBezTo>
                    <a:pt x="13" y="42"/>
                    <a:pt x="5" y="33"/>
                    <a:pt x="5" y="23"/>
                  </a:cubicBezTo>
                  <a:cubicBezTo>
                    <a:pt x="5" y="13"/>
                    <a:pt x="13" y="4"/>
                    <a:pt x="23" y="4"/>
                  </a:cubicBezTo>
                  <a:cubicBezTo>
                    <a:pt x="34" y="4"/>
                    <a:pt x="42" y="13"/>
                    <a:pt x="42" y="23"/>
                  </a:cubicBezTo>
                  <a:cubicBezTo>
                    <a:pt x="42" y="33"/>
                    <a:pt x="34" y="42"/>
                    <a:pt x="2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Freeform 54">
              <a:extLst>
                <a:ext uri="{FF2B5EF4-FFF2-40B4-BE49-F238E27FC236}">
                  <a16:creationId xmlns:a16="http://schemas.microsoft.com/office/drawing/2014/main" id="{659D8596-0249-4104-9E15-82C5666AB6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3" y="2102"/>
              <a:ext cx="116" cy="115"/>
            </a:xfrm>
            <a:custGeom>
              <a:avLst/>
              <a:gdLst>
                <a:gd name="T0" fmla="*/ 23 w 46"/>
                <a:gd name="T1" fmla="*/ 0 h 46"/>
                <a:gd name="T2" fmla="*/ 0 w 46"/>
                <a:gd name="T3" fmla="*/ 23 h 46"/>
                <a:gd name="T4" fmla="*/ 23 w 46"/>
                <a:gd name="T5" fmla="*/ 46 h 46"/>
                <a:gd name="T6" fmla="*/ 46 w 46"/>
                <a:gd name="T7" fmla="*/ 23 h 46"/>
                <a:gd name="T8" fmla="*/ 23 w 46"/>
                <a:gd name="T9" fmla="*/ 0 h 46"/>
                <a:gd name="T10" fmla="*/ 23 w 46"/>
                <a:gd name="T11" fmla="*/ 42 h 46"/>
                <a:gd name="T12" fmla="*/ 5 w 46"/>
                <a:gd name="T13" fmla="*/ 23 h 46"/>
                <a:gd name="T14" fmla="*/ 23 w 46"/>
                <a:gd name="T15" fmla="*/ 4 h 46"/>
                <a:gd name="T16" fmla="*/ 42 w 46"/>
                <a:gd name="T17" fmla="*/ 23 h 46"/>
                <a:gd name="T18" fmla="*/ 23 w 46"/>
                <a:gd name="T19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6" y="46"/>
                    <a:pt x="46" y="36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lose/>
                  <a:moveTo>
                    <a:pt x="23" y="42"/>
                  </a:moveTo>
                  <a:cubicBezTo>
                    <a:pt x="13" y="42"/>
                    <a:pt x="5" y="33"/>
                    <a:pt x="5" y="23"/>
                  </a:cubicBezTo>
                  <a:cubicBezTo>
                    <a:pt x="5" y="13"/>
                    <a:pt x="13" y="4"/>
                    <a:pt x="23" y="4"/>
                  </a:cubicBezTo>
                  <a:cubicBezTo>
                    <a:pt x="34" y="4"/>
                    <a:pt x="42" y="13"/>
                    <a:pt x="42" y="23"/>
                  </a:cubicBezTo>
                  <a:cubicBezTo>
                    <a:pt x="42" y="33"/>
                    <a:pt x="34" y="42"/>
                    <a:pt x="2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Freeform 55">
              <a:extLst>
                <a:ext uri="{FF2B5EF4-FFF2-40B4-BE49-F238E27FC236}">
                  <a16:creationId xmlns:a16="http://schemas.microsoft.com/office/drawing/2014/main" id="{6246D2AA-E61C-4B50-8B91-26C489B0BD03}"/>
                </a:ext>
              </a:extLst>
            </p:cNvPr>
            <p:cNvSpPr/>
            <p:nvPr/>
          </p:nvSpPr>
          <p:spPr bwMode="auto">
            <a:xfrm>
              <a:off x="3839" y="2115"/>
              <a:ext cx="7" cy="10"/>
            </a:xfrm>
            <a:custGeom>
              <a:avLst/>
              <a:gdLst>
                <a:gd name="T0" fmla="*/ 1 w 3"/>
                <a:gd name="T1" fmla="*/ 4 h 4"/>
                <a:gd name="T2" fmla="*/ 1 w 3"/>
                <a:gd name="T3" fmla="*/ 4 h 4"/>
                <a:gd name="T4" fmla="*/ 3 w 3"/>
                <a:gd name="T5" fmla="*/ 3 h 4"/>
                <a:gd name="T6" fmla="*/ 3 w 3"/>
                <a:gd name="T7" fmla="*/ 0 h 4"/>
                <a:gd name="T8" fmla="*/ 1 w 3"/>
                <a:gd name="T9" fmla="*/ 0 h 4"/>
                <a:gd name="T10" fmla="*/ 0 w 3"/>
                <a:gd name="T11" fmla="*/ 0 h 4"/>
                <a:gd name="T12" fmla="*/ 0 w 3"/>
                <a:gd name="T13" fmla="*/ 3 h 4"/>
                <a:gd name="T14" fmla="*/ 1 w 3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3" y="4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Freeform 56">
              <a:extLst>
                <a:ext uri="{FF2B5EF4-FFF2-40B4-BE49-F238E27FC236}">
                  <a16:creationId xmlns:a16="http://schemas.microsoft.com/office/drawing/2014/main" id="{10B25826-AB0B-45CC-878E-704A83E8C320}"/>
                </a:ext>
              </a:extLst>
            </p:cNvPr>
            <p:cNvSpPr/>
            <p:nvPr/>
          </p:nvSpPr>
          <p:spPr bwMode="auto">
            <a:xfrm>
              <a:off x="3839" y="2195"/>
              <a:ext cx="7" cy="10"/>
            </a:xfrm>
            <a:custGeom>
              <a:avLst/>
              <a:gdLst>
                <a:gd name="T0" fmla="*/ 1 w 3"/>
                <a:gd name="T1" fmla="*/ 0 h 4"/>
                <a:gd name="T2" fmla="*/ 1 w 3"/>
                <a:gd name="T3" fmla="*/ 0 h 4"/>
                <a:gd name="T4" fmla="*/ 0 w 3"/>
                <a:gd name="T5" fmla="*/ 1 h 4"/>
                <a:gd name="T6" fmla="*/ 0 w 3"/>
                <a:gd name="T7" fmla="*/ 4 h 4"/>
                <a:gd name="T8" fmla="*/ 1 w 3"/>
                <a:gd name="T9" fmla="*/ 4 h 4"/>
                <a:gd name="T10" fmla="*/ 3 w 3"/>
                <a:gd name="T11" fmla="*/ 4 h 4"/>
                <a:gd name="T12" fmla="*/ 3 w 3"/>
                <a:gd name="T13" fmla="*/ 1 h 4"/>
                <a:gd name="T14" fmla="*/ 1 w 3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Freeform 57">
              <a:extLst>
                <a:ext uri="{FF2B5EF4-FFF2-40B4-BE49-F238E27FC236}">
                  <a16:creationId xmlns:a16="http://schemas.microsoft.com/office/drawing/2014/main" id="{17BCC5A0-1C4F-4AAD-8615-ED8CC572AFAC}"/>
                </a:ext>
              </a:extLst>
            </p:cNvPr>
            <p:cNvSpPr/>
            <p:nvPr/>
          </p:nvSpPr>
          <p:spPr bwMode="auto">
            <a:xfrm>
              <a:off x="3796" y="2155"/>
              <a:ext cx="10" cy="10"/>
            </a:xfrm>
            <a:custGeom>
              <a:avLst/>
              <a:gdLst>
                <a:gd name="T0" fmla="*/ 3 w 4"/>
                <a:gd name="T1" fmla="*/ 0 h 4"/>
                <a:gd name="T2" fmla="*/ 0 w 4"/>
                <a:gd name="T3" fmla="*/ 0 h 4"/>
                <a:gd name="T4" fmla="*/ 0 w 4"/>
                <a:gd name="T5" fmla="*/ 2 h 4"/>
                <a:gd name="T6" fmla="*/ 0 w 4"/>
                <a:gd name="T7" fmla="*/ 4 h 4"/>
                <a:gd name="T8" fmla="*/ 3 w 4"/>
                <a:gd name="T9" fmla="*/ 4 h 4"/>
                <a:gd name="T10" fmla="*/ 4 w 4"/>
                <a:gd name="T11" fmla="*/ 2 h 4"/>
                <a:gd name="T12" fmla="*/ 4 w 4"/>
                <a:gd name="T13" fmla="*/ 2 h 4"/>
                <a:gd name="T14" fmla="*/ 3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Freeform 58">
              <a:extLst>
                <a:ext uri="{FF2B5EF4-FFF2-40B4-BE49-F238E27FC236}">
                  <a16:creationId xmlns:a16="http://schemas.microsoft.com/office/drawing/2014/main" id="{C1708B8C-32EF-43D4-94DC-B8DA680AA5AB}"/>
                </a:ext>
              </a:extLst>
            </p:cNvPr>
            <p:cNvSpPr/>
            <p:nvPr/>
          </p:nvSpPr>
          <p:spPr bwMode="auto">
            <a:xfrm>
              <a:off x="3877" y="2155"/>
              <a:ext cx="10" cy="10"/>
            </a:xfrm>
            <a:custGeom>
              <a:avLst/>
              <a:gdLst>
                <a:gd name="T0" fmla="*/ 4 w 4"/>
                <a:gd name="T1" fmla="*/ 0 h 4"/>
                <a:gd name="T2" fmla="*/ 2 w 4"/>
                <a:gd name="T3" fmla="*/ 0 h 4"/>
                <a:gd name="T4" fmla="*/ 0 w 4"/>
                <a:gd name="T5" fmla="*/ 2 h 4"/>
                <a:gd name="T6" fmla="*/ 0 w 4"/>
                <a:gd name="T7" fmla="*/ 2 h 4"/>
                <a:gd name="T8" fmla="*/ 2 w 4"/>
                <a:gd name="T9" fmla="*/ 4 h 4"/>
                <a:gd name="T10" fmla="*/ 4 w 4"/>
                <a:gd name="T11" fmla="*/ 4 h 4"/>
                <a:gd name="T12" fmla="*/ 4 w 4"/>
                <a:gd name="T13" fmla="*/ 2 h 4"/>
                <a:gd name="T14" fmla="*/ 4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1"/>
                    <a:pt x="4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Freeform 59">
              <a:extLst>
                <a:ext uri="{FF2B5EF4-FFF2-40B4-BE49-F238E27FC236}">
                  <a16:creationId xmlns:a16="http://schemas.microsoft.com/office/drawing/2014/main" id="{7345D835-CD34-4D8F-8A4C-A695FF70643E}"/>
                </a:ext>
              </a:extLst>
            </p:cNvPr>
            <p:cNvSpPr/>
            <p:nvPr/>
          </p:nvSpPr>
          <p:spPr bwMode="auto">
            <a:xfrm>
              <a:off x="3813" y="2127"/>
              <a:ext cx="33" cy="38"/>
            </a:xfrm>
            <a:custGeom>
              <a:avLst/>
              <a:gdLst>
                <a:gd name="T0" fmla="*/ 11 w 13"/>
                <a:gd name="T1" fmla="*/ 0 h 15"/>
                <a:gd name="T2" fmla="*/ 10 w 13"/>
                <a:gd name="T3" fmla="*/ 2 h 15"/>
                <a:gd name="T4" fmla="*/ 10 w 13"/>
                <a:gd name="T5" fmla="*/ 11 h 15"/>
                <a:gd name="T6" fmla="*/ 9 w 13"/>
                <a:gd name="T7" fmla="*/ 12 h 15"/>
                <a:gd name="T8" fmla="*/ 2 w 13"/>
                <a:gd name="T9" fmla="*/ 12 h 15"/>
                <a:gd name="T10" fmla="*/ 0 w 13"/>
                <a:gd name="T11" fmla="*/ 14 h 15"/>
                <a:gd name="T12" fmla="*/ 2 w 13"/>
                <a:gd name="T13" fmla="*/ 15 h 15"/>
                <a:gd name="T14" fmla="*/ 11 w 13"/>
                <a:gd name="T15" fmla="*/ 15 h 15"/>
                <a:gd name="T16" fmla="*/ 12 w 13"/>
                <a:gd name="T17" fmla="*/ 15 h 15"/>
                <a:gd name="T18" fmla="*/ 12 w 13"/>
                <a:gd name="T19" fmla="*/ 15 h 15"/>
                <a:gd name="T20" fmla="*/ 13 w 13"/>
                <a:gd name="T21" fmla="*/ 13 h 15"/>
                <a:gd name="T22" fmla="*/ 13 w 13"/>
                <a:gd name="T23" fmla="*/ 2 h 15"/>
                <a:gd name="T24" fmla="*/ 11 w 13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5">
                  <a:moveTo>
                    <a:pt x="11" y="0"/>
                  </a:moveTo>
                  <a:cubicBezTo>
                    <a:pt x="10" y="0"/>
                    <a:pt x="10" y="1"/>
                    <a:pt x="10" y="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2"/>
                    <a:pt x="9" y="12"/>
                    <a:pt x="9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4"/>
                    <a:pt x="1" y="15"/>
                    <a:pt x="2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4"/>
                    <a:pt x="13" y="14"/>
                    <a:pt x="13" y="1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1"/>
                    <a:pt x="12" y="0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Group 62">
            <a:extLst>
              <a:ext uri="{FF2B5EF4-FFF2-40B4-BE49-F238E27FC236}">
                <a16:creationId xmlns:a16="http://schemas.microsoft.com/office/drawing/2014/main" id="{1BA22F1D-8B6D-4CB2-9FCE-6719EB43A6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79525" y="4253574"/>
            <a:ext cx="348842" cy="278533"/>
            <a:chOff x="3775" y="2110"/>
            <a:chExt cx="129" cy="103"/>
          </a:xfrm>
          <a:solidFill>
            <a:schemeClr val="accent4"/>
          </a:solidFill>
          <a:effectLst/>
        </p:grpSpPr>
        <p:sp>
          <p:nvSpPr>
            <p:cNvPr id="50" name="Freeform 63">
              <a:extLst>
                <a:ext uri="{FF2B5EF4-FFF2-40B4-BE49-F238E27FC236}">
                  <a16:creationId xmlns:a16="http://schemas.microsoft.com/office/drawing/2014/main" id="{CCF79C30-DCC2-4776-A006-6636525C6BCA}"/>
                </a:ext>
              </a:extLst>
            </p:cNvPr>
            <p:cNvSpPr/>
            <p:nvPr/>
          </p:nvSpPr>
          <p:spPr bwMode="auto">
            <a:xfrm>
              <a:off x="3775" y="2177"/>
              <a:ext cx="40" cy="36"/>
            </a:xfrm>
            <a:custGeom>
              <a:avLst/>
              <a:gdLst>
                <a:gd name="T0" fmla="*/ 5 w 16"/>
                <a:gd name="T1" fmla="*/ 0 h 14"/>
                <a:gd name="T2" fmla="*/ 0 w 16"/>
                <a:gd name="T3" fmla="*/ 4 h 14"/>
                <a:gd name="T4" fmla="*/ 10 w 16"/>
                <a:gd name="T5" fmla="*/ 14 h 14"/>
                <a:gd name="T6" fmla="*/ 16 w 16"/>
                <a:gd name="T7" fmla="*/ 9 h 14"/>
                <a:gd name="T8" fmla="*/ 5 w 1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5" y="0"/>
                  </a:moveTo>
                  <a:cubicBezTo>
                    <a:pt x="1" y="3"/>
                    <a:pt x="0" y="4"/>
                    <a:pt x="0" y="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3" y="11"/>
                    <a:pt x="16" y="9"/>
                  </a:cubicBez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Freeform 64">
              <a:extLst>
                <a:ext uri="{FF2B5EF4-FFF2-40B4-BE49-F238E27FC236}">
                  <a16:creationId xmlns:a16="http://schemas.microsoft.com/office/drawing/2014/main" id="{D795CD6F-37F3-421F-BAE7-5823EDE0A562}"/>
                </a:ext>
              </a:extLst>
            </p:cNvPr>
            <p:cNvSpPr/>
            <p:nvPr/>
          </p:nvSpPr>
          <p:spPr bwMode="auto">
            <a:xfrm>
              <a:off x="3795" y="2156"/>
              <a:ext cx="109" cy="41"/>
            </a:xfrm>
            <a:custGeom>
              <a:avLst/>
              <a:gdLst>
                <a:gd name="T0" fmla="*/ 37 w 44"/>
                <a:gd name="T1" fmla="*/ 4 h 16"/>
                <a:gd name="T2" fmla="*/ 29 w 44"/>
                <a:gd name="T3" fmla="*/ 9 h 16"/>
                <a:gd name="T4" fmla="*/ 18 w 44"/>
                <a:gd name="T5" fmla="*/ 8 h 16"/>
                <a:gd name="T6" fmla="*/ 25 w 44"/>
                <a:gd name="T7" fmla="*/ 7 h 16"/>
                <a:gd name="T8" fmla="*/ 31 w 44"/>
                <a:gd name="T9" fmla="*/ 2 h 16"/>
                <a:gd name="T10" fmla="*/ 20 w 44"/>
                <a:gd name="T11" fmla="*/ 2 h 16"/>
                <a:gd name="T12" fmla="*/ 9 w 44"/>
                <a:gd name="T13" fmla="*/ 2 h 16"/>
                <a:gd name="T14" fmla="*/ 0 w 44"/>
                <a:gd name="T15" fmla="*/ 7 h 16"/>
                <a:gd name="T16" fmla="*/ 9 w 44"/>
                <a:gd name="T17" fmla="*/ 16 h 16"/>
                <a:gd name="T18" fmla="*/ 13 w 44"/>
                <a:gd name="T19" fmla="*/ 14 h 16"/>
                <a:gd name="T20" fmla="*/ 29 w 44"/>
                <a:gd name="T21" fmla="*/ 14 h 16"/>
                <a:gd name="T22" fmla="*/ 44 w 44"/>
                <a:gd name="T23" fmla="*/ 2 h 16"/>
                <a:gd name="T24" fmla="*/ 37 w 44"/>
                <a:gd name="T25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16">
                  <a:moveTo>
                    <a:pt x="37" y="4"/>
                  </a:moveTo>
                  <a:cubicBezTo>
                    <a:pt x="34" y="7"/>
                    <a:pt x="32" y="8"/>
                    <a:pt x="29" y="9"/>
                  </a:cubicBezTo>
                  <a:cubicBezTo>
                    <a:pt x="24" y="10"/>
                    <a:pt x="19" y="9"/>
                    <a:pt x="18" y="8"/>
                  </a:cubicBezTo>
                  <a:cubicBezTo>
                    <a:pt x="15" y="6"/>
                    <a:pt x="18" y="7"/>
                    <a:pt x="25" y="7"/>
                  </a:cubicBezTo>
                  <a:cubicBezTo>
                    <a:pt x="32" y="6"/>
                    <a:pt x="31" y="2"/>
                    <a:pt x="31" y="2"/>
                  </a:cubicBezTo>
                  <a:cubicBezTo>
                    <a:pt x="29" y="2"/>
                    <a:pt x="27" y="2"/>
                    <a:pt x="20" y="2"/>
                  </a:cubicBezTo>
                  <a:cubicBezTo>
                    <a:pt x="17" y="2"/>
                    <a:pt x="12" y="1"/>
                    <a:pt x="9" y="2"/>
                  </a:cubicBezTo>
                  <a:cubicBezTo>
                    <a:pt x="6" y="2"/>
                    <a:pt x="4" y="5"/>
                    <a:pt x="0" y="7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1" y="15"/>
                    <a:pt x="12" y="14"/>
                    <a:pt x="13" y="14"/>
                  </a:cubicBezTo>
                  <a:cubicBezTo>
                    <a:pt x="16" y="14"/>
                    <a:pt x="23" y="15"/>
                    <a:pt x="29" y="14"/>
                  </a:cubicBezTo>
                  <a:cubicBezTo>
                    <a:pt x="40" y="9"/>
                    <a:pt x="44" y="2"/>
                    <a:pt x="44" y="2"/>
                  </a:cubicBezTo>
                  <a:cubicBezTo>
                    <a:pt x="44" y="2"/>
                    <a:pt x="41" y="0"/>
                    <a:pt x="3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Freeform 65">
              <a:extLst>
                <a:ext uri="{FF2B5EF4-FFF2-40B4-BE49-F238E27FC236}">
                  <a16:creationId xmlns:a16="http://schemas.microsoft.com/office/drawing/2014/main" id="{84B6D708-805B-403C-9221-79B015FB26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10" y="2110"/>
              <a:ext cx="94" cy="41"/>
            </a:xfrm>
            <a:custGeom>
              <a:avLst/>
              <a:gdLst>
                <a:gd name="T0" fmla="*/ 38 w 38"/>
                <a:gd name="T1" fmla="*/ 0 h 16"/>
                <a:gd name="T2" fmla="*/ 34 w 38"/>
                <a:gd name="T3" fmla="*/ 0 h 16"/>
                <a:gd name="T4" fmla="*/ 34 w 38"/>
                <a:gd name="T5" fmla="*/ 6 h 16"/>
                <a:gd name="T6" fmla="*/ 32 w 38"/>
                <a:gd name="T7" fmla="*/ 6 h 16"/>
                <a:gd name="T8" fmla="*/ 32 w 38"/>
                <a:gd name="T9" fmla="*/ 0 h 16"/>
                <a:gd name="T10" fmla="*/ 28 w 38"/>
                <a:gd name="T11" fmla="*/ 0 h 16"/>
                <a:gd name="T12" fmla="*/ 28 w 38"/>
                <a:gd name="T13" fmla="*/ 6 h 16"/>
                <a:gd name="T14" fmla="*/ 12 w 38"/>
                <a:gd name="T15" fmla="*/ 6 h 16"/>
                <a:gd name="T16" fmla="*/ 12 w 38"/>
                <a:gd name="T17" fmla="*/ 3 h 16"/>
                <a:gd name="T18" fmla="*/ 12 w 38"/>
                <a:gd name="T19" fmla="*/ 1 h 16"/>
                <a:gd name="T20" fmla="*/ 11 w 38"/>
                <a:gd name="T21" fmla="*/ 0 h 16"/>
                <a:gd name="T22" fmla="*/ 9 w 38"/>
                <a:gd name="T23" fmla="*/ 0 h 16"/>
                <a:gd name="T24" fmla="*/ 3 w 38"/>
                <a:gd name="T25" fmla="*/ 0 h 16"/>
                <a:gd name="T26" fmla="*/ 1 w 38"/>
                <a:gd name="T27" fmla="*/ 0 h 16"/>
                <a:gd name="T28" fmla="*/ 0 w 38"/>
                <a:gd name="T29" fmla="*/ 2 h 16"/>
                <a:gd name="T30" fmla="*/ 0 w 38"/>
                <a:gd name="T31" fmla="*/ 3 h 16"/>
                <a:gd name="T32" fmla="*/ 0 w 38"/>
                <a:gd name="T33" fmla="*/ 13 h 16"/>
                <a:gd name="T34" fmla="*/ 0 w 38"/>
                <a:gd name="T35" fmla="*/ 15 h 16"/>
                <a:gd name="T36" fmla="*/ 2 w 38"/>
                <a:gd name="T37" fmla="*/ 16 h 16"/>
                <a:gd name="T38" fmla="*/ 3 w 38"/>
                <a:gd name="T39" fmla="*/ 16 h 16"/>
                <a:gd name="T40" fmla="*/ 9 w 38"/>
                <a:gd name="T41" fmla="*/ 16 h 16"/>
                <a:gd name="T42" fmla="*/ 11 w 38"/>
                <a:gd name="T43" fmla="*/ 16 h 16"/>
                <a:gd name="T44" fmla="*/ 12 w 38"/>
                <a:gd name="T45" fmla="*/ 14 h 16"/>
                <a:gd name="T46" fmla="*/ 12 w 38"/>
                <a:gd name="T47" fmla="*/ 13 h 16"/>
                <a:gd name="T48" fmla="*/ 12 w 38"/>
                <a:gd name="T49" fmla="*/ 10 h 16"/>
                <a:gd name="T50" fmla="*/ 38 w 38"/>
                <a:gd name="T51" fmla="*/ 10 h 16"/>
                <a:gd name="T52" fmla="*/ 38 w 38"/>
                <a:gd name="T53" fmla="*/ 0 h 16"/>
                <a:gd name="T54" fmla="*/ 3 w 38"/>
                <a:gd name="T55" fmla="*/ 3 h 16"/>
                <a:gd name="T56" fmla="*/ 9 w 38"/>
                <a:gd name="T57" fmla="*/ 3 h 16"/>
                <a:gd name="T58" fmla="*/ 9 w 38"/>
                <a:gd name="T59" fmla="*/ 13 h 16"/>
                <a:gd name="T60" fmla="*/ 3 w 38"/>
                <a:gd name="T61" fmla="*/ 13 h 16"/>
                <a:gd name="T62" fmla="*/ 3 w 38"/>
                <a:gd name="T6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" h="16">
                  <a:moveTo>
                    <a:pt x="38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2"/>
                    <a:pt x="12" y="1"/>
                  </a:cubicBezTo>
                  <a:cubicBezTo>
                    <a:pt x="12" y="1"/>
                    <a:pt x="11" y="0"/>
                    <a:pt x="11" y="0"/>
                  </a:cubicBezTo>
                  <a:cubicBezTo>
                    <a:pt x="10" y="0"/>
                    <a:pt x="10" y="0"/>
                    <a:pt x="9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" y="15"/>
                    <a:pt x="1" y="16"/>
                    <a:pt x="2" y="16"/>
                  </a:cubicBezTo>
                  <a:cubicBezTo>
                    <a:pt x="2" y="16"/>
                    <a:pt x="2" y="16"/>
                    <a:pt x="3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6"/>
                    <a:pt x="11" y="16"/>
                    <a:pt x="11" y="16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38" y="10"/>
                    <a:pt x="38" y="10"/>
                    <a:pt x="38" y="10"/>
                  </a:cubicBezTo>
                  <a:lnTo>
                    <a:pt x="38" y="0"/>
                  </a:lnTo>
                  <a:close/>
                  <a:moveTo>
                    <a:pt x="3" y="3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3" y="13"/>
                    <a:pt x="3" y="13"/>
                    <a:pt x="3" y="13"/>
                  </a:cubicBezTo>
                  <a:lnTo>
                    <a:pt x="3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1" name="文本框 60">
            <a:extLst>
              <a:ext uri="{FF2B5EF4-FFF2-40B4-BE49-F238E27FC236}">
                <a16:creationId xmlns:a16="http://schemas.microsoft.com/office/drawing/2014/main" id="{E130D988-772C-4FB9-89A4-DD03A8B4EA40}"/>
              </a:ext>
            </a:extLst>
          </p:cNvPr>
          <p:cNvSpPr txBox="1"/>
          <p:nvPr/>
        </p:nvSpPr>
        <p:spPr>
          <a:xfrm>
            <a:off x="4438842" y="2897338"/>
            <a:ext cx="265099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</a:rPr>
              <a:t>1</a:t>
            </a:r>
            <a:r>
              <a:rPr lang="en-US" altLang="zh-CN" sz="2100" b="1" dirty="0">
                <a:effectLst>
                  <a:innerShdw blurRad="38100" dist="50800" dir="13500000">
                    <a:prstClr val="black">
                      <a:alpha val="6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accent3"/>
                </a:solidFill>
              </a:rPr>
              <a:t>Focus</a:t>
            </a:r>
          </a:p>
          <a:p>
            <a:pPr algn="ctr"/>
            <a:r>
              <a:rPr lang="en-US" altLang="zh-CN" dirty="0">
                <a:effectLst>
                  <a:innerShdw blurRad="38100" dist="50800" dir="13500000">
                    <a:prstClr val="black">
                      <a:alpha val="6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Foster virtue </a:t>
            </a:r>
          </a:p>
          <a:p>
            <a:pPr algn="ctr"/>
            <a:r>
              <a:rPr lang="en-US" altLang="zh-CN" dirty="0">
                <a:effectLst>
                  <a:innerShdw blurRad="38100" dist="50800" dir="13500000">
                    <a:prstClr val="black">
                      <a:alpha val="6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through education</a:t>
            </a:r>
          </a:p>
        </p:txBody>
      </p:sp>
      <p:sp>
        <p:nvSpPr>
          <p:cNvPr id="62" name="椭圆 61">
            <a:extLst>
              <a:ext uri="{FF2B5EF4-FFF2-40B4-BE49-F238E27FC236}">
                <a16:creationId xmlns:a16="http://schemas.microsoft.com/office/drawing/2014/main" id="{357D0C6C-611C-43D0-A1F5-6179C14E4903}"/>
              </a:ext>
            </a:extLst>
          </p:cNvPr>
          <p:cNvSpPr/>
          <p:nvPr/>
        </p:nvSpPr>
        <p:spPr>
          <a:xfrm>
            <a:off x="3640441" y="5577692"/>
            <a:ext cx="4294065" cy="379676"/>
          </a:xfrm>
          <a:prstGeom prst="ellipse">
            <a:avLst/>
          </a:prstGeom>
          <a:gradFill flip="none" rotWithShape="1">
            <a:gsLst>
              <a:gs pos="100000">
                <a:schemeClr val="bg1">
                  <a:lumMod val="75000"/>
                  <a:alpha val="0"/>
                </a:schemeClr>
              </a:gs>
              <a:gs pos="0">
                <a:schemeClr val="tx1">
                  <a:alpha val="3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207BD750-6C51-4E1C-A355-4C592C9AFA57}"/>
              </a:ext>
            </a:extLst>
          </p:cNvPr>
          <p:cNvSpPr txBox="1"/>
          <p:nvPr/>
        </p:nvSpPr>
        <p:spPr>
          <a:xfrm>
            <a:off x="748229" y="4652025"/>
            <a:ext cx="47029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</a:t>
            </a:r>
            <a:r>
              <a:rPr lang="en-US" altLang="zh-CN" sz="2400" b="0" i="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omparison</a:t>
            </a:r>
          </a:p>
          <a:p>
            <a:r>
              <a:rPr lang="en-US" altLang="zh-CN" sz="240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</a:t>
            </a:r>
            <a:r>
              <a:rPr lang="en-US" altLang="zh-CN" sz="2400" b="0" i="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onnection</a:t>
            </a:r>
          </a:p>
          <a:p>
            <a:r>
              <a:rPr lang="en-US" altLang="zh-CN" sz="240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</a:t>
            </a:r>
            <a:r>
              <a:rPr lang="en-US" altLang="zh-CN" sz="2400" b="0" i="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ommunity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FD758B73-2926-42B9-9513-A46E5457E1E6}"/>
              </a:ext>
            </a:extLst>
          </p:cNvPr>
          <p:cNvSpPr txBox="1"/>
          <p:nvPr/>
        </p:nvSpPr>
        <p:spPr>
          <a:xfrm>
            <a:off x="7977329" y="4854229"/>
            <a:ext cx="47029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Communication</a:t>
            </a:r>
          </a:p>
          <a:p>
            <a:r>
              <a:rPr lang="en-US" altLang="zh-CN" sz="240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Creativity</a:t>
            </a:r>
          </a:p>
          <a:p>
            <a:r>
              <a:rPr lang="en-US" altLang="zh-CN" sz="240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Critical thinking</a:t>
            </a:r>
          </a:p>
          <a:p>
            <a:r>
              <a:rPr lang="en-US" altLang="zh-CN" sz="240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Teamwork</a:t>
            </a: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4E32008E-A25F-48B8-994C-4DEE00FE1C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31" r="11710"/>
          <a:stretch/>
        </p:blipFill>
        <p:spPr>
          <a:xfrm>
            <a:off x="1395771" y="1369374"/>
            <a:ext cx="1769007" cy="23567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486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23" grpId="0"/>
      <p:bldP spid="28" grpId="0"/>
      <p:bldP spid="61" grpId="0"/>
      <p:bldP spid="63" grpId="0"/>
      <p:bldP spid="6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F5088E-CC58-4F5A-8110-3E8E2AD54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/>
              <a:t>Product-Oriented Approach (</a:t>
            </a:r>
            <a:r>
              <a:rPr lang="zh-CN" altLang="en-US" sz="4000" dirty="0"/>
              <a:t>文秋芳，</a:t>
            </a:r>
            <a:r>
              <a:rPr lang="en-US" altLang="zh-CN" sz="4000" dirty="0"/>
              <a:t>2017</a:t>
            </a:r>
            <a:r>
              <a:rPr lang="zh-CN" altLang="en-US" sz="4000" dirty="0"/>
              <a:t>）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D13E17BE-D86B-4690-97E5-80CE6C96F0BD}"/>
              </a:ext>
            </a:extLst>
          </p:cNvPr>
          <p:cNvSpPr txBox="1"/>
          <p:nvPr/>
        </p:nvSpPr>
        <p:spPr>
          <a:xfrm>
            <a:off x="692107" y="1258329"/>
            <a:ext cx="4496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</a:t>
            </a:r>
            <a:r>
              <a:rPr lang="en-US" altLang="zh-CN" sz="240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Units </a:t>
            </a:r>
          </a:p>
          <a:p>
            <a:r>
              <a:rPr lang="en-US" altLang="zh-CN" sz="2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</a:t>
            </a:r>
            <a:r>
              <a:rPr lang="en-US" altLang="zh-CN" sz="240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Projects (Macro-products</a:t>
            </a:r>
            <a:r>
              <a:rPr lang="zh-CN" altLang="en-US" sz="240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930B604D-ECD9-4A14-8FFA-AB02ACEF43F5}"/>
              </a:ext>
            </a:extLst>
          </p:cNvPr>
          <p:cNvGrpSpPr/>
          <p:nvPr/>
        </p:nvGrpSpPr>
        <p:grpSpPr>
          <a:xfrm>
            <a:off x="742017" y="2558875"/>
            <a:ext cx="10621289" cy="3837124"/>
            <a:chOff x="742017" y="2558875"/>
            <a:chExt cx="10621289" cy="3837124"/>
          </a:xfrm>
        </p:grpSpPr>
        <p:grpSp>
          <p:nvGrpSpPr>
            <p:cNvPr id="73" name="0303f056-f6ef-4406-8009-c90050541b5b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  <a:extLst>
                <a:ext uri="{FF2B5EF4-FFF2-40B4-BE49-F238E27FC236}">
                  <a16:creationId xmlns:a16="http://schemas.microsoft.com/office/drawing/2014/main" id="{6E058216-67AC-4C53-AB21-405FFA5A5766}"/>
                </a:ext>
              </a:extLst>
            </p:cNvPr>
            <p:cNvGrpSpPr>
              <a:grpSpLocks noChangeAspect="1"/>
            </p:cNvGrpSpPr>
            <p:nvPr>
              <p:custDataLst>
                <p:tags r:id="rId2"/>
              </p:custDataLst>
            </p:nvPr>
          </p:nvGrpSpPr>
          <p:grpSpPr>
            <a:xfrm>
              <a:off x="742017" y="2558875"/>
              <a:ext cx="10621289" cy="3537976"/>
              <a:chOff x="785357" y="2089785"/>
              <a:chExt cx="10621289" cy="3537976"/>
            </a:xfrm>
          </p:grpSpPr>
          <p:sp>
            <p:nvSpPr>
              <p:cNvPr id="74" name="î$ḷîḍê">
                <a:extLst>
                  <a:ext uri="{FF2B5EF4-FFF2-40B4-BE49-F238E27FC236}">
                    <a16:creationId xmlns:a16="http://schemas.microsoft.com/office/drawing/2014/main" id="{E1B59DDA-4B9A-4440-9BEE-586A638B72DB}"/>
                  </a:ext>
                </a:extLst>
              </p:cNvPr>
              <p:cNvSpPr/>
              <p:nvPr/>
            </p:nvSpPr>
            <p:spPr>
              <a:xfrm>
                <a:off x="9048561" y="2089786"/>
                <a:ext cx="2358085" cy="2463270"/>
              </a:xfrm>
              <a:prstGeom prst="rect">
                <a:avLst/>
              </a:prstGeom>
              <a:solidFill>
                <a:schemeClr val="accent4"/>
              </a:solidFill>
              <a:ln w="635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/>
                <a:br>
                  <a:rPr lang="zh-CN" altLang="en-US" sz="2000" b="1" dirty="0">
                    <a:solidFill>
                      <a:schemeClr val="bg1"/>
                    </a:solidFill>
                  </a:rPr>
                </a:br>
                <a:br>
                  <a:rPr lang="zh-CN" altLang="en-US" sz="2000" b="1" dirty="0">
                    <a:solidFill>
                      <a:schemeClr val="bg1"/>
                    </a:solidFill>
                  </a:rPr>
                </a:br>
                <a:r>
                  <a:rPr lang="en-US" altLang="zh-CN" sz="2000" b="1" dirty="0">
                    <a:solidFill>
                      <a:schemeClr val="bg1"/>
                    </a:solidFill>
                  </a:rPr>
                  <a:t>Arrivals and Departures</a:t>
                </a:r>
              </a:p>
            </p:txBody>
          </p:sp>
          <p:sp>
            <p:nvSpPr>
              <p:cNvPr id="75" name="îśľîḑe">
                <a:extLst>
                  <a:ext uri="{FF2B5EF4-FFF2-40B4-BE49-F238E27FC236}">
                    <a16:creationId xmlns:a16="http://schemas.microsoft.com/office/drawing/2014/main" id="{1F5AA1C8-F168-4612-8647-F78F7765BCF7}"/>
                  </a:ext>
                </a:extLst>
              </p:cNvPr>
              <p:cNvSpPr/>
              <p:nvPr/>
            </p:nvSpPr>
            <p:spPr>
              <a:xfrm>
                <a:off x="785357" y="2089785"/>
                <a:ext cx="2358085" cy="2463271"/>
              </a:xfrm>
              <a:prstGeom prst="rect">
                <a:avLst/>
              </a:prstGeom>
              <a:solidFill>
                <a:srgbClr val="434F5A"/>
              </a:solidFill>
              <a:ln w="635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/>
                <a:br>
                  <a:rPr lang="zh-CN" altLang="en-US" sz="2000" b="1" dirty="0">
                    <a:solidFill>
                      <a:schemeClr val="bg1"/>
                    </a:solidFill>
                  </a:rPr>
                </a:br>
                <a:endParaRPr lang="en-US" altLang="zh-CN" sz="2000" b="1" dirty="0">
                  <a:solidFill>
                    <a:schemeClr val="bg1"/>
                  </a:solidFill>
                </a:endParaRPr>
              </a:p>
              <a:p>
                <a:pPr algn="ctr"/>
                <a:endParaRPr lang="en-US" altLang="zh-CN" sz="2000" b="1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altLang="zh-CN" sz="2000" b="1" dirty="0">
                    <a:solidFill>
                      <a:schemeClr val="bg1"/>
                    </a:solidFill>
                  </a:rPr>
                  <a:t>Food,</a:t>
                </a:r>
                <a:r>
                  <a:rPr lang="zh-CN" altLang="en-US" sz="2000" b="1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2000" b="1" dirty="0">
                    <a:solidFill>
                      <a:schemeClr val="bg1"/>
                    </a:solidFill>
                  </a:rPr>
                  <a:t>Glorious</a:t>
                </a:r>
                <a:r>
                  <a:rPr lang="zh-CN" altLang="en-US" sz="2000" b="1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2000" b="1" dirty="0">
                    <a:solidFill>
                      <a:schemeClr val="bg1"/>
                    </a:solidFill>
                  </a:rPr>
                  <a:t>Food</a:t>
                </a:r>
                <a:endParaRPr lang="zh-CN" altLang="en-US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6" name="iṣḻiďé">
                <a:extLst>
                  <a:ext uri="{FF2B5EF4-FFF2-40B4-BE49-F238E27FC236}">
                    <a16:creationId xmlns:a16="http://schemas.microsoft.com/office/drawing/2014/main" id="{0C84C5B2-55EA-489E-AFA9-E5085258FEA8}"/>
                  </a:ext>
                </a:extLst>
              </p:cNvPr>
              <p:cNvSpPr/>
              <p:nvPr/>
            </p:nvSpPr>
            <p:spPr>
              <a:xfrm>
                <a:off x="6294159" y="2089785"/>
                <a:ext cx="2358085" cy="2463271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 w="635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/>
                <a:br>
                  <a:rPr lang="zh-CN" altLang="en-US" sz="2000" b="1" dirty="0">
                    <a:solidFill>
                      <a:schemeClr val="bg1"/>
                    </a:solidFill>
                  </a:rPr>
                </a:br>
                <a:br>
                  <a:rPr lang="zh-CN" altLang="en-US" sz="2000" b="1" dirty="0">
                    <a:solidFill>
                      <a:schemeClr val="bg1"/>
                    </a:solidFill>
                  </a:rPr>
                </a:br>
                <a:r>
                  <a:rPr lang="en-US" altLang="zh-CN" sz="2000" b="1" dirty="0">
                    <a:solidFill>
                      <a:schemeClr val="bg1"/>
                    </a:solidFill>
                  </a:rPr>
                  <a:t>News 24/7</a:t>
                </a:r>
                <a:endParaRPr lang="zh-CN" altLang="en-US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iṣliḍè">
                <a:extLst>
                  <a:ext uri="{FF2B5EF4-FFF2-40B4-BE49-F238E27FC236}">
                    <a16:creationId xmlns:a16="http://schemas.microsoft.com/office/drawing/2014/main" id="{F9D89DCB-3810-442F-8AF2-EECD797696AB}"/>
                  </a:ext>
                </a:extLst>
              </p:cNvPr>
              <p:cNvSpPr/>
              <p:nvPr/>
            </p:nvSpPr>
            <p:spPr>
              <a:xfrm>
                <a:off x="3539758" y="2089785"/>
                <a:ext cx="2358085" cy="2463271"/>
              </a:xfrm>
              <a:prstGeom prst="rect">
                <a:avLst/>
              </a:prstGeom>
              <a:solidFill>
                <a:srgbClr val="434F5A"/>
              </a:solidFill>
              <a:ln w="635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/>
                <a:br>
                  <a:rPr lang="zh-CN" altLang="en-US" sz="2000" b="1" dirty="0">
                    <a:solidFill>
                      <a:schemeClr val="bg1"/>
                    </a:solidFill>
                  </a:rPr>
                </a:br>
                <a:br>
                  <a:rPr lang="zh-CN" altLang="en-US" sz="2000" b="1" dirty="0">
                    <a:solidFill>
                      <a:schemeClr val="bg1"/>
                    </a:solidFill>
                  </a:rPr>
                </a:br>
                <a:r>
                  <a:rPr lang="en-US" altLang="zh-CN" sz="2000" b="1" dirty="0">
                    <a:solidFill>
                      <a:schemeClr val="bg1"/>
                    </a:solidFill>
                  </a:rPr>
                  <a:t>Family Affairs</a:t>
                </a:r>
                <a:endParaRPr lang="zh-CN" altLang="en-US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išḷiḑé">
                <a:extLst>
                  <a:ext uri="{FF2B5EF4-FFF2-40B4-BE49-F238E27FC236}">
                    <a16:creationId xmlns:a16="http://schemas.microsoft.com/office/drawing/2014/main" id="{32454478-4D9B-4314-8597-23006DF971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29113" y="2763031"/>
                <a:ext cx="596981" cy="591698"/>
              </a:xfrm>
              <a:custGeom>
                <a:avLst/>
                <a:gdLst>
                  <a:gd name="T0" fmla="*/ 157 w 186"/>
                  <a:gd name="T1" fmla="*/ 159 h 185"/>
                  <a:gd name="T2" fmla="*/ 186 w 186"/>
                  <a:gd name="T3" fmla="*/ 93 h 185"/>
                  <a:gd name="T4" fmla="*/ 93 w 186"/>
                  <a:gd name="T5" fmla="*/ 0 h 185"/>
                  <a:gd name="T6" fmla="*/ 0 w 186"/>
                  <a:gd name="T7" fmla="*/ 93 h 185"/>
                  <a:gd name="T8" fmla="*/ 29 w 186"/>
                  <a:gd name="T9" fmla="*/ 159 h 185"/>
                  <a:gd name="T10" fmla="*/ 18 w 186"/>
                  <a:gd name="T11" fmla="*/ 178 h 185"/>
                  <a:gd name="T12" fmla="*/ 17 w 186"/>
                  <a:gd name="T13" fmla="*/ 181 h 185"/>
                  <a:gd name="T14" fmla="*/ 21 w 186"/>
                  <a:gd name="T15" fmla="*/ 185 h 185"/>
                  <a:gd name="T16" fmla="*/ 24 w 186"/>
                  <a:gd name="T17" fmla="*/ 184 h 185"/>
                  <a:gd name="T18" fmla="*/ 25 w 186"/>
                  <a:gd name="T19" fmla="*/ 182 h 185"/>
                  <a:gd name="T20" fmla="*/ 35 w 186"/>
                  <a:gd name="T21" fmla="*/ 165 h 185"/>
                  <a:gd name="T22" fmla="*/ 93 w 186"/>
                  <a:gd name="T23" fmla="*/ 185 h 185"/>
                  <a:gd name="T24" fmla="*/ 151 w 186"/>
                  <a:gd name="T25" fmla="*/ 165 h 185"/>
                  <a:gd name="T26" fmla="*/ 161 w 186"/>
                  <a:gd name="T27" fmla="*/ 182 h 185"/>
                  <a:gd name="T28" fmla="*/ 165 w 186"/>
                  <a:gd name="T29" fmla="*/ 185 h 185"/>
                  <a:gd name="T30" fmla="*/ 169 w 186"/>
                  <a:gd name="T31" fmla="*/ 181 h 185"/>
                  <a:gd name="T32" fmla="*/ 168 w 186"/>
                  <a:gd name="T33" fmla="*/ 178 h 185"/>
                  <a:gd name="T34" fmla="*/ 157 w 186"/>
                  <a:gd name="T35" fmla="*/ 159 h 185"/>
                  <a:gd name="T36" fmla="*/ 93 w 186"/>
                  <a:gd name="T37" fmla="*/ 177 h 185"/>
                  <a:gd name="T38" fmla="*/ 9 w 186"/>
                  <a:gd name="T39" fmla="*/ 93 h 185"/>
                  <a:gd name="T40" fmla="*/ 93 w 186"/>
                  <a:gd name="T41" fmla="*/ 8 h 185"/>
                  <a:gd name="T42" fmla="*/ 177 w 186"/>
                  <a:gd name="T43" fmla="*/ 93 h 185"/>
                  <a:gd name="T44" fmla="*/ 93 w 186"/>
                  <a:gd name="T45" fmla="*/ 177 h 185"/>
                  <a:gd name="T46" fmla="*/ 93 w 186"/>
                  <a:gd name="T47" fmla="*/ 34 h 185"/>
                  <a:gd name="T48" fmla="*/ 34 w 186"/>
                  <a:gd name="T49" fmla="*/ 93 h 185"/>
                  <a:gd name="T50" fmla="*/ 93 w 186"/>
                  <a:gd name="T51" fmla="*/ 152 h 185"/>
                  <a:gd name="T52" fmla="*/ 152 w 186"/>
                  <a:gd name="T53" fmla="*/ 93 h 185"/>
                  <a:gd name="T54" fmla="*/ 93 w 186"/>
                  <a:gd name="T55" fmla="*/ 34 h 185"/>
                  <a:gd name="T56" fmla="*/ 93 w 186"/>
                  <a:gd name="T57" fmla="*/ 143 h 185"/>
                  <a:gd name="T58" fmla="*/ 42 w 186"/>
                  <a:gd name="T59" fmla="*/ 93 h 185"/>
                  <a:gd name="T60" fmla="*/ 93 w 186"/>
                  <a:gd name="T61" fmla="*/ 42 h 185"/>
                  <a:gd name="T62" fmla="*/ 144 w 186"/>
                  <a:gd name="T63" fmla="*/ 93 h 185"/>
                  <a:gd name="T64" fmla="*/ 93 w 186"/>
                  <a:gd name="T65" fmla="*/ 143 h 185"/>
                  <a:gd name="T66" fmla="*/ 93 w 186"/>
                  <a:gd name="T67" fmla="*/ 67 h 185"/>
                  <a:gd name="T68" fmla="*/ 68 w 186"/>
                  <a:gd name="T69" fmla="*/ 93 h 185"/>
                  <a:gd name="T70" fmla="*/ 93 w 186"/>
                  <a:gd name="T71" fmla="*/ 118 h 185"/>
                  <a:gd name="T72" fmla="*/ 118 w 186"/>
                  <a:gd name="T73" fmla="*/ 93 h 185"/>
                  <a:gd name="T74" fmla="*/ 93 w 186"/>
                  <a:gd name="T75" fmla="*/ 67 h 185"/>
                  <a:gd name="T76" fmla="*/ 93 w 186"/>
                  <a:gd name="T77" fmla="*/ 109 h 185"/>
                  <a:gd name="T78" fmla="*/ 76 w 186"/>
                  <a:gd name="T79" fmla="*/ 93 h 185"/>
                  <a:gd name="T80" fmla="*/ 93 w 186"/>
                  <a:gd name="T81" fmla="*/ 76 h 185"/>
                  <a:gd name="T82" fmla="*/ 110 w 186"/>
                  <a:gd name="T83" fmla="*/ 93 h 185"/>
                  <a:gd name="T84" fmla="*/ 93 w 186"/>
                  <a:gd name="T85" fmla="*/ 109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86" h="185">
                    <a:moveTo>
                      <a:pt x="157" y="159"/>
                    </a:moveTo>
                    <a:cubicBezTo>
                      <a:pt x="175" y="143"/>
                      <a:pt x="186" y="119"/>
                      <a:pt x="186" y="93"/>
                    </a:cubicBezTo>
                    <a:cubicBezTo>
                      <a:pt x="186" y="41"/>
                      <a:pt x="144" y="0"/>
                      <a:pt x="93" y="0"/>
                    </a:cubicBezTo>
                    <a:cubicBezTo>
                      <a:pt x="42" y="0"/>
                      <a:pt x="0" y="41"/>
                      <a:pt x="0" y="93"/>
                    </a:cubicBezTo>
                    <a:cubicBezTo>
                      <a:pt x="0" y="119"/>
                      <a:pt x="11" y="143"/>
                      <a:pt x="29" y="159"/>
                    </a:cubicBezTo>
                    <a:cubicBezTo>
                      <a:pt x="18" y="178"/>
                      <a:pt x="18" y="178"/>
                      <a:pt x="18" y="178"/>
                    </a:cubicBezTo>
                    <a:cubicBezTo>
                      <a:pt x="18" y="179"/>
                      <a:pt x="17" y="180"/>
                      <a:pt x="17" y="181"/>
                    </a:cubicBezTo>
                    <a:cubicBezTo>
                      <a:pt x="17" y="183"/>
                      <a:pt x="19" y="185"/>
                      <a:pt x="21" y="185"/>
                    </a:cubicBezTo>
                    <a:cubicBezTo>
                      <a:pt x="22" y="185"/>
                      <a:pt x="24" y="185"/>
                      <a:pt x="24" y="184"/>
                    </a:cubicBezTo>
                    <a:cubicBezTo>
                      <a:pt x="25" y="184"/>
                      <a:pt x="25" y="183"/>
                      <a:pt x="25" y="182"/>
                    </a:cubicBezTo>
                    <a:cubicBezTo>
                      <a:pt x="35" y="165"/>
                      <a:pt x="35" y="165"/>
                      <a:pt x="35" y="165"/>
                    </a:cubicBezTo>
                    <a:cubicBezTo>
                      <a:pt x="51" y="178"/>
                      <a:pt x="71" y="185"/>
                      <a:pt x="93" y="185"/>
                    </a:cubicBezTo>
                    <a:cubicBezTo>
                      <a:pt x="115" y="185"/>
                      <a:pt x="135" y="178"/>
                      <a:pt x="151" y="165"/>
                    </a:cubicBezTo>
                    <a:cubicBezTo>
                      <a:pt x="161" y="182"/>
                      <a:pt x="161" y="182"/>
                      <a:pt x="161" y="182"/>
                    </a:cubicBezTo>
                    <a:cubicBezTo>
                      <a:pt x="161" y="184"/>
                      <a:pt x="163" y="185"/>
                      <a:pt x="165" y="185"/>
                    </a:cubicBezTo>
                    <a:cubicBezTo>
                      <a:pt x="167" y="185"/>
                      <a:pt x="169" y="183"/>
                      <a:pt x="169" y="181"/>
                    </a:cubicBezTo>
                    <a:cubicBezTo>
                      <a:pt x="169" y="180"/>
                      <a:pt x="168" y="179"/>
                      <a:pt x="168" y="178"/>
                    </a:cubicBezTo>
                    <a:lnTo>
                      <a:pt x="157" y="159"/>
                    </a:lnTo>
                    <a:close/>
                    <a:moveTo>
                      <a:pt x="93" y="177"/>
                    </a:moveTo>
                    <a:cubicBezTo>
                      <a:pt x="46" y="177"/>
                      <a:pt x="9" y="139"/>
                      <a:pt x="9" y="93"/>
                    </a:cubicBezTo>
                    <a:cubicBezTo>
                      <a:pt x="9" y="46"/>
                      <a:pt x="46" y="8"/>
                      <a:pt x="93" y="8"/>
                    </a:cubicBezTo>
                    <a:cubicBezTo>
                      <a:pt x="140" y="8"/>
                      <a:pt x="177" y="46"/>
                      <a:pt x="177" y="93"/>
                    </a:cubicBezTo>
                    <a:cubicBezTo>
                      <a:pt x="177" y="139"/>
                      <a:pt x="140" y="177"/>
                      <a:pt x="93" y="177"/>
                    </a:cubicBezTo>
                    <a:close/>
                    <a:moveTo>
                      <a:pt x="93" y="34"/>
                    </a:moveTo>
                    <a:cubicBezTo>
                      <a:pt x="60" y="34"/>
                      <a:pt x="34" y="60"/>
                      <a:pt x="34" y="93"/>
                    </a:cubicBezTo>
                    <a:cubicBezTo>
                      <a:pt x="34" y="125"/>
                      <a:pt x="60" y="152"/>
                      <a:pt x="93" y="152"/>
                    </a:cubicBezTo>
                    <a:cubicBezTo>
                      <a:pt x="126" y="152"/>
                      <a:pt x="152" y="125"/>
                      <a:pt x="152" y="93"/>
                    </a:cubicBezTo>
                    <a:cubicBezTo>
                      <a:pt x="152" y="60"/>
                      <a:pt x="126" y="34"/>
                      <a:pt x="93" y="34"/>
                    </a:cubicBezTo>
                    <a:close/>
                    <a:moveTo>
                      <a:pt x="93" y="143"/>
                    </a:moveTo>
                    <a:cubicBezTo>
                      <a:pt x="65" y="143"/>
                      <a:pt x="42" y="121"/>
                      <a:pt x="42" y="93"/>
                    </a:cubicBezTo>
                    <a:cubicBezTo>
                      <a:pt x="42" y="65"/>
                      <a:pt x="65" y="42"/>
                      <a:pt x="93" y="42"/>
                    </a:cubicBezTo>
                    <a:cubicBezTo>
                      <a:pt x="121" y="42"/>
                      <a:pt x="144" y="65"/>
                      <a:pt x="144" y="93"/>
                    </a:cubicBezTo>
                    <a:cubicBezTo>
                      <a:pt x="144" y="121"/>
                      <a:pt x="121" y="143"/>
                      <a:pt x="93" y="143"/>
                    </a:cubicBezTo>
                    <a:close/>
                    <a:moveTo>
                      <a:pt x="93" y="67"/>
                    </a:moveTo>
                    <a:cubicBezTo>
                      <a:pt x="79" y="67"/>
                      <a:pt x="68" y="79"/>
                      <a:pt x="68" y="93"/>
                    </a:cubicBezTo>
                    <a:cubicBezTo>
                      <a:pt x="68" y="107"/>
                      <a:pt x="79" y="118"/>
                      <a:pt x="93" y="118"/>
                    </a:cubicBezTo>
                    <a:cubicBezTo>
                      <a:pt x="107" y="118"/>
                      <a:pt x="118" y="107"/>
                      <a:pt x="118" y="93"/>
                    </a:cubicBezTo>
                    <a:cubicBezTo>
                      <a:pt x="118" y="79"/>
                      <a:pt x="107" y="67"/>
                      <a:pt x="93" y="67"/>
                    </a:cubicBezTo>
                    <a:close/>
                    <a:moveTo>
                      <a:pt x="93" y="109"/>
                    </a:moveTo>
                    <a:cubicBezTo>
                      <a:pt x="84" y="109"/>
                      <a:pt x="76" y="102"/>
                      <a:pt x="76" y="93"/>
                    </a:cubicBezTo>
                    <a:cubicBezTo>
                      <a:pt x="76" y="83"/>
                      <a:pt x="84" y="76"/>
                      <a:pt x="93" y="76"/>
                    </a:cubicBezTo>
                    <a:cubicBezTo>
                      <a:pt x="102" y="76"/>
                      <a:pt x="110" y="83"/>
                      <a:pt x="110" y="93"/>
                    </a:cubicBezTo>
                    <a:cubicBezTo>
                      <a:pt x="110" y="102"/>
                      <a:pt x="102" y="109"/>
                      <a:pt x="93" y="10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1" name="iṥļïḍe">
                <a:extLst>
                  <a:ext uri="{FF2B5EF4-FFF2-40B4-BE49-F238E27FC236}">
                    <a16:creationId xmlns:a16="http://schemas.microsoft.com/office/drawing/2014/main" id="{09D7315A-215B-4784-82C9-A7F0B3D6CE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68547" y="2761466"/>
                <a:ext cx="609309" cy="593460"/>
              </a:xfrm>
              <a:custGeom>
                <a:avLst/>
                <a:gdLst>
                  <a:gd name="T0" fmla="*/ 0 w 190"/>
                  <a:gd name="T1" fmla="*/ 185 h 185"/>
                  <a:gd name="T2" fmla="*/ 77 w 190"/>
                  <a:gd name="T3" fmla="*/ 153 h 185"/>
                  <a:gd name="T4" fmla="*/ 15 w 190"/>
                  <a:gd name="T5" fmla="*/ 170 h 185"/>
                  <a:gd name="T6" fmla="*/ 38 w 190"/>
                  <a:gd name="T7" fmla="*/ 143 h 185"/>
                  <a:gd name="T8" fmla="*/ 15 w 190"/>
                  <a:gd name="T9" fmla="*/ 170 h 185"/>
                  <a:gd name="T10" fmla="*/ 118 w 190"/>
                  <a:gd name="T11" fmla="*/ 97 h 185"/>
                  <a:gd name="T12" fmla="*/ 109 w 190"/>
                  <a:gd name="T13" fmla="*/ 97 h 185"/>
                  <a:gd name="T14" fmla="*/ 184 w 190"/>
                  <a:gd name="T15" fmla="*/ 1 h 185"/>
                  <a:gd name="T16" fmla="*/ 88 w 190"/>
                  <a:gd name="T17" fmla="*/ 38 h 185"/>
                  <a:gd name="T18" fmla="*/ 10 w 190"/>
                  <a:gd name="T19" fmla="*/ 91 h 185"/>
                  <a:gd name="T20" fmla="*/ 52 w 190"/>
                  <a:gd name="T21" fmla="*/ 133 h 185"/>
                  <a:gd name="T22" fmla="*/ 82 w 190"/>
                  <a:gd name="T23" fmla="*/ 143 h 185"/>
                  <a:gd name="T24" fmla="*/ 117 w 190"/>
                  <a:gd name="T25" fmla="*/ 127 h 185"/>
                  <a:gd name="T26" fmla="*/ 184 w 190"/>
                  <a:gd name="T27" fmla="*/ 1 h 185"/>
                  <a:gd name="T28" fmla="*/ 98 w 190"/>
                  <a:gd name="T29" fmla="*/ 155 h 185"/>
                  <a:gd name="T30" fmla="*/ 82 w 190"/>
                  <a:gd name="T31" fmla="*/ 134 h 185"/>
                  <a:gd name="T32" fmla="*/ 75 w 190"/>
                  <a:gd name="T33" fmla="*/ 135 h 185"/>
                  <a:gd name="T34" fmla="*/ 50 w 190"/>
                  <a:gd name="T35" fmla="*/ 105 h 185"/>
                  <a:gd name="T36" fmla="*/ 30 w 190"/>
                  <a:gd name="T37" fmla="*/ 87 h 185"/>
                  <a:gd name="T38" fmla="*/ 61 w 190"/>
                  <a:gd name="T39" fmla="*/ 75 h 185"/>
                  <a:gd name="T40" fmla="*/ 109 w 190"/>
                  <a:gd name="T41" fmla="*/ 125 h 185"/>
                  <a:gd name="T42" fmla="*/ 134 w 190"/>
                  <a:gd name="T43" fmla="*/ 99 h 185"/>
                  <a:gd name="T44" fmla="*/ 67 w 190"/>
                  <a:gd name="T45" fmla="*/ 70 h 185"/>
                  <a:gd name="T46" fmla="*/ 94 w 190"/>
                  <a:gd name="T47" fmla="*/ 44 h 185"/>
                  <a:gd name="T48" fmla="*/ 141 w 190"/>
                  <a:gd name="T49" fmla="*/ 91 h 185"/>
                  <a:gd name="T50" fmla="*/ 84 w 190"/>
                  <a:gd name="T51" fmla="*/ 72 h 185"/>
                  <a:gd name="T52" fmla="*/ 92 w 190"/>
                  <a:gd name="T53" fmla="*/ 72 h 185"/>
                  <a:gd name="T54" fmla="*/ 139 w 190"/>
                  <a:gd name="T55" fmla="*/ 59 h 185"/>
                  <a:gd name="T56" fmla="*/ 139 w 190"/>
                  <a:gd name="T57" fmla="*/ 34 h 185"/>
                  <a:gd name="T58" fmla="*/ 139 w 190"/>
                  <a:gd name="T59" fmla="*/ 59 h 185"/>
                  <a:gd name="T60" fmla="*/ 143 w 190"/>
                  <a:gd name="T61" fmla="*/ 46 h 185"/>
                  <a:gd name="T62" fmla="*/ 135 w 190"/>
                  <a:gd name="T63" fmla="*/ 46 h 185"/>
                  <a:gd name="T64" fmla="*/ 101 w 190"/>
                  <a:gd name="T65" fmla="*/ 88 h 185"/>
                  <a:gd name="T66" fmla="*/ 101 w 190"/>
                  <a:gd name="T67" fmla="*/ 80 h 185"/>
                  <a:gd name="T68" fmla="*/ 101 w 190"/>
                  <a:gd name="T69" fmla="*/ 88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0" h="185">
                    <a:moveTo>
                      <a:pt x="32" y="104"/>
                    </a:moveTo>
                    <a:cubicBezTo>
                      <a:pt x="0" y="185"/>
                      <a:pt x="0" y="185"/>
                      <a:pt x="0" y="185"/>
                    </a:cubicBezTo>
                    <a:cubicBezTo>
                      <a:pt x="82" y="153"/>
                      <a:pt x="82" y="153"/>
                      <a:pt x="82" y="153"/>
                    </a:cubicBezTo>
                    <a:cubicBezTo>
                      <a:pt x="80" y="153"/>
                      <a:pt x="79" y="153"/>
                      <a:pt x="77" y="153"/>
                    </a:cubicBezTo>
                    <a:cubicBezTo>
                      <a:pt x="52" y="153"/>
                      <a:pt x="29" y="129"/>
                      <a:pt x="32" y="104"/>
                    </a:cubicBezTo>
                    <a:close/>
                    <a:moveTo>
                      <a:pt x="15" y="170"/>
                    </a:moveTo>
                    <a:cubicBezTo>
                      <a:pt x="30" y="132"/>
                      <a:pt x="30" y="132"/>
                      <a:pt x="30" y="132"/>
                    </a:cubicBezTo>
                    <a:cubicBezTo>
                      <a:pt x="32" y="136"/>
                      <a:pt x="35" y="140"/>
                      <a:pt x="38" y="143"/>
                    </a:cubicBezTo>
                    <a:cubicBezTo>
                      <a:pt x="42" y="148"/>
                      <a:pt x="47" y="152"/>
                      <a:pt x="53" y="155"/>
                    </a:cubicBezTo>
                    <a:lnTo>
                      <a:pt x="15" y="170"/>
                    </a:lnTo>
                    <a:close/>
                    <a:moveTo>
                      <a:pt x="113" y="101"/>
                    </a:moveTo>
                    <a:cubicBezTo>
                      <a:pt x="116" y="101"/>
                      <a:pt x="118" y="99"/>
                      <a:pt x="118" y="97"/>
                    </a:cubicBezTo>
                    <a:cubicBezTo>
                      <a:pt x="118" y="95"/>
                      <a:pt x="116" y="93"/>
                      <a:pt x="113" y="93"/>
                    </a:cubicBezTo>
                    <a:cubicBezTo>
                      <a:pt x="111" y="93"/>
                      <a:pt x="109" y="95"/>
                      <a:pt x="109" y="97"/>
                    </a:cubicBezTo>
                    <a:cubicBezTo>
                      <a:pt x="109" y="99"/>
                      <a:pt x="111" y="101"/>
                      <a:pt x="113" y="101"/>
                    </a:cubicBezTo>
                    <a:close/>
                    <a:moveTo>
                      <a:pt x="184" y="1"/>
                    </a:moveTo>
                    <a:cubicBezTo>
                      <a:pt x="183" y="0"/>
                      <a:pt x="180" y="0"/>
                      <a:pt x="177" y="0"/>
                    </a:cubicBezTo>
                    <a:cubicBezTo>
                      <a:pt x="159" y="0"/>
                      <a:pt x="113" y="13"/>
                      <a:pt x="88" y="38"/>
                    </a:cubicBezTo>
                    <a:cubicBezTo>
                      <a:pt x="82" y="44"/>
                      <a:pt x="62" y="62"/>
                      <a:pt x="58" y="68"/>
                    </a:cubicBezTo>
                    <a:cubicBezTo>
                      <a:pt x="43" y="72"/>
                      <a:pt x="22" y="80"/>
                      <a:pt x="10" y="91"/>
                    </a:cubicBezTo>
                    <a:cubicBezTo>
                      <a:pt x="10" y="91"/>
                      <a:pt x="25" y="91"/>
                      <a:pt x="42" y="103"/>
                    </a:cubicBezTo>
                    <a:cubicBezTo>
                      <a:pt x="40" y="113"/>
                      <a:pt x="43" y="124"/>
                      <a:pt x="52" y="133"/>
                    </a:cubicBezTo>
                    <a:cubicBezTo>
                      <a:pt x="59" y="140"/>
                      <a:pt x="67" y="144"/>
                      <a:pt x="75" y="144"/>
                    </a:cubicBezTo>
                    <a:cubicBezTo>
                      <a:pt x="78" y="144"/>
                      <a:pt x="80" y="143"/>
                      <a:pt x="82" y="143"/>
                    </a:cubicBezTo>
                    <a:cubicBezTo>
                      <a:pt x="94" y="160"/>
                      <a:pt x="94" y="175"/>
                      <a:pt x="94" y="175"/>
                    </a:cubicBezTo>
                    <a:cubicBezTo>
                      <a:pt x="105" y="163"/>
                      <a:pt x="113" y="142"/>
                      <a:pt x="117" y="127"/>
                    </a:cubicBezTo>
                    <a:cubicBezTo>
                      <a:pt x="124" y="123"/>
                      <a:pt x="141" y="103"/>
                      <a:pt x="147" y="97"/>
                    </a:cubicBezTo>
                    <a:cubicBezTo>
                      <a:pt x="177" y="68"/>
                      <a:pt x="190" y="7"/>
                      <a:pt x="184" y="1"/>
                    </a:cubicBezTo>
                    <a:close/>
                    <a:moveTo>
                      <a:pt x="109" y="125"/>
                    </a:moveTo>
                    <a:cubicBezTo>
                      <a:pt x="106" y="136"/>
                      <a:pt x="102" y="147"/>
                      <a:pt x="98" y="155"/>
                    </a:cubicBezTo>
                    <a:cubicBezTo>
                      <a:pt x="96" y="150"/>
                      <a:pt x="93" y="144"/>
                      <a:pt x="89" y="138"/>
                    </a:cubicBezTo>
                    <a:cubicBezTo>
                      <a:pt x="88" y="136"/>
                      <a:pt x="85" y="134"/>
                      <a:pt x="82" y="134"/>
                    </a:cubicBezTo>
                    <a:cubicBezTo>
                      <a:pt x="82" y="134"/>
                      <a:pt x="81" y="134"/>
                      <a:pt x="80" y="135"/>
                    </a:cubicBezTo>
                    <a:cubicBezTo>
                      <a:pt x="79" y="135"/>
                      <a:pt x="77" y="135"/>
                      <a:pt x="75" y="135"/>
                    </a:cubicBezTo>
                    <a:cubicBezTo>
                      <a:pt x="69" y="135"/>
                      <a:pt x="63" y="132"/>
                      <a:pt x="58" y="127"/>
                    </a:cubicBezTo>
                    <a:cubicBezTo>
                      <a:pt x="51" y="121"/>
                      <a:pt x="48" y="113"/>
                      <a:pt x="50" y="105"/>
                    </a:cubicBezTo>
                    <a:cubicBezTo>
                      <a:pt x="51" y="101"/>
                      <a:pt x="50" y="98"/>
                      <a:pt x="47" y="96"/>
                    </a:cubicBezTo>
                    <a:cubicBezTo>
                      <a:pt x="41" y="92"/>
                      <a:pt x="35" y="89"/>
                      <a:pt x="30" y="87"/>
                    </a:cubicBezTo>
                    <a:cubicBezTo>
                      <a:pt x="38" y="83"/>
                      <a:pt x="49" y="79"/>
                      <a:pt x="60" y="76"/>
                    </a:cubicBezTo>
                    <a:cubicBezTo>
                      <a:pt x="60" y="76"/>
                      <a:pt x="60" y="76"/>
                      <a:pt x="61" y="75"/>
                    </a:cubicBezTo>
                    <a:cubicBezTo>
                      <a:pt x="110" y="124"/>
                      <a:pt x="110" y="124"/>
                      <a:pt x="110" y="124"/>
                    </a:cubicBezTo>
                    <a:cubicBezTo>
                      <a:pt x="110" y="125"/>
                      <a:pt x="109" y="125"/>
                      <a:pt x="109" y="125"/>
                    </a:cubicBezTo>
                    <a:close/>
                    <a:moveTo>
                      <a:pt x="141" y="91"/>
                    </a:moveTo>
                    <a:cubicBezTo>
                      <a:pt x="140" y="93"/>
                      <a:pt x="137" y="96"/>
                      <a:pt x="134" y="99"/>
                    </a:cubicBezTo>
                    <a:cubicBezTo>
                      <a:pt x="129" y="105"/>
                      <a:pt x="120" y="113"/>
                      <a:pt x="115" y="118"/>
                    </a:cubicBezTo>
                    <a:cubicBezTo>
                      <a:pt x="67" y="70"/>
                      <a:pt x="67" y="70"/>
                      <a:pt x="67" y="70"/>
                    </a:cubicBezTo>
                    <a:cubicBezTo>
                      <a:pt x="72" y="65"/>
                      <a:pt x="80" y="56"/>
                      <a:pt x="86" y="51"/>
                    </a:cubicBezTo>
                    <a:cubicBezTo>
                      <a:pt x="89" y="48"/>
                      <a:pt x="92" y="45"/>
                      <a:pt x="94" y="44"/>
                    </a:cubicBezTo>
                    <a:cubicBezTo>
                      <a:pt x="116" y="21"/>
                      <a:pt x="160" y="8"/>
                      <a:pt x="177" y="8"/>
                    </a:cubicBezTo>
                    <a:cubicBezTo>
                      <a:pt x="177" y="22"/>
                      <a:pt x="165" y="68"/>
                      <a:pt x="141" y="91"/>
                    </a:cubicBezTo>
                    <a:close/>
                    <a:moveTo>
                      <a:pt x="88" y="67"/>
                    </a:moveTo>
                    <a:cubicBezTo>
                      <a:pt x="86" y="67"/>
                      <a:pt x="84" y="69"/>
                      <a:pt x="84" y="72"/>
                    </a:cubicBezTo>
                    <a:cubicBezTo>
                      <a:pt x="84" y="74"/>
                      <a:pt x="86" y="76"/>
                      <a:pt x="88" y="76"/>
                    </a:cubicBezTo>
                    <a:cubicBezTo>
                      <a:pt x="90" y="76"/>
                      <a:pt x="92" y="74"/>
                      <a:pt x="92" y="72"/>
                    </a:cubicBezTo>
                    <a:cubicBezTo>
                      <a:pt x="92" y="69"/>
                      <a:pt x="90" y="67"/>
                      <a:pt x="88" y="67"/>
                    </a:cubicBezTo>
                    <a:close/>
                    <a:moveTo>
                      <a:pt x="139" y="59"/>
                    </a:moveTo>
                    <a:cubicBezTo>
                      <a:pt x="146" y="59"/>
                      <a:pt x="151" y="53"/>
                      <a:pt x="151" y="46"/>
                    </a:cubicBezTo>
                    <a:cubicBezTo>
                      <a:pt x="151" y="39"/>
                      <a:pt x="146" y="34"/>
                      <a:pt x="139" y="34"/>
                    </a:cubicBezTo>
                    <a:cubicBezTo>
                      <a:pt x="132" y="34"/>
                      <a:pt x="126" y="39"/>
                      <a:pt x="126" y="46"/>
                    </a:cubicBezTo>
                    <a:cubicBezTo>
                      <a:pt x="126" y="53"/>
                      <a:pt x="132" y="59"/>
                      <a:pt x="139" y="59"/>
                    </a:cubicBezTo>
                    <a:close/>
                    <a:moveTo>
                      <a:pt x="139" y="42"/>
                    </a:moveTo>
                    <a:cubicBezTo>
                      <a:pt x="141" y="42"/>
                      <a:pt x="143" y="44"/>
                      <a:pt x="143" y="46"/>
                    </a:cubicBezTo>
                    <a:cubicBezTo>
                      <a:pt x="143" y="49"/>
                      <a:pt x="141" y="50"/>
                      <a:pt x="139" y="50"/>
                    </a:cubicBezTo>
                    <a:cubicBezTo>
                      <a:pt x="136" y="50"/>
                      <a:pt x="135" y="49"/>
                      <a:pt x="135" y="46"/>
                    </a:cubicBezTo>
                    <a:cubicBezTo>
                      <a:pt x="135" y="44"/>
                      <a:pt x="136" y="42"/>
                      <a:pt x="139" y="42"/>
                    </a:cubicBezTo>
                    <a:close/>
                    <a:moveTo>
                      <a:pt x="101" y="88"/>
                    </a:moveTo>
                    <a:cubicBezTo>
                      <a:pt x="103" y="88"/>
                      <a:pt x="105" y="87"/>
                      <a:pt x="105" y="84"/>
                    </a:cubicBezTo>
                    <a:cubicBezTo>
                      <a:pt x="105" y="82"/>
                      <a:pt x="103" y="80"/>
                      <a:pt x="101" y="80"/>
                    </a:cubicBezTo>
                    <a:cubicBezTo>
                      <a:pt x="98" y="80"/>
                      <a:pt x="97" y="82"/>
                      <a:pt x="97" y="84"/>
                    </a:cubicBezTo>
                    <a:cubicBezTo>
                      <a:pt x="97" y="87"/>
                      <a:pt x="98" y="88"/>
                      <a:pt x="101" y="8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3" name="ïŝḷíḍê">
                <a:extLst>
                  <a:ext uri="{FF2B5EF4-FFF2-40B4-BE49-F238E27FC236}">
                    <a16:creationId xmlns:a16="http://schemas.microsoft.com/office/drawing/2014/main" id="{63983794-8CAE-4385-AD20-95040DFDF3FE}"/>
                  </a:ext>
                </a:extLst>
              </p:cNvPr>
              <p:cNvSpPr/>
              <p:nvPr/>
            </p:nvSpPr>
            <p:spPr>
              <a:xfrm>
                <a:off x="912431" y="4956347"/>
                <a:ext cx="2103935" cy="671414"/>
              </a:xfrm>
              <a:prstGeom prst="rect">
                <a:avLst/>
              </a:prstGeom>
            </p:spPr>
            <p:txBody>
              <a:bodyPr wrap="square" lIns="0" tIns="0" rIns="0" bIns="0" anchor="t" anchorCtr="1">
                <a:normAutofit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 sz="1000" dirty="0"/>
              </a:p>
            </p:txBody>
          </p:sp>
          <p:sp>
            <p:nvSpPr>
              <p:cNvPr id="91" name="ís1ïde">
                <a:extLst>
                  <a:ext uri="{FF2B5EF4-FFF2-40B4-BE49-F238E27FC236}">
                    <a16:creationId xmlns:a16="http://schemas.microsoft.com/office/drawing/2014/main" id="{4A5377A0-2DEE-421C-BC3A-1C771B8D565B}"/>
                  </a:ext>
                </a:extLst>
              </p:cNvPr>
              <p:cNvSpPr/>
              <p:nvPr/>
            </p:nvSpPr>
            <p:spPr>
              <a:xfrm>
                <a:off x="1018737" y="4885510"/>
                <a:ext cx="2103935" cy="671414"/>
              </a:xfrm>
              <a:prstGeom prst="rect">
                <a:avLst/>
              </a:prstGeom>
            </p:spPr>
            <p:txBody>
              <a:bodyPr wrap="square" lIns="0" tIns="0" rIns="0" bIns="0" anchor="t" anchorCtr="1">
                <a:normAutofit fontScale="92500" lnSpcReduction="20000"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dirty="0"/>
                  <a:t>TV Program: Chinese food </a:t>
                </a:r>
                <a:endParaRPr lang="zh-CN" altLang="en-US" sz="2400" dirty="0"/>
              </a:p>
            </p:txBody>
          </p:sp>
        </p:grpSp>
        <p:sp>
          <p:nvSpPr>
            <p:cNvPr id="95" name="ís1ïde">
              <a:extLst>
                <a:ext uri="{FF2B5EF4-FFF2-40B4-BE49-F238E27FC236}">
                  <a16:creationId xmlns:a16="http://schemas.microsoft.com/office/drawing/2014/main" id="{74C78680-3FFA-4960-8E0F-ED40763CFE2E}"/>
                </a:ext>
              </a:extLst>
            </p:cNvPr>
            <p:cNvSpPr/>
            <p:nvPr/>
          </p:nvSpPr>
          <p:spPr>
            <a:xfrm>
              <a:off x="3623492" y="5259710"/>
              <a:ext cx="2103935" cy="1126873"/>
            </a:xfrm>
            <a:prstGeom prst="rect">
              <a:avLst/>
            </a:prstGeom>
          </p:spPr>
          <p:txBody>
            <a:bodyPr wrap="square" lIns="0" tIns="0" rIns="0" bIns="0" anchor="t" anchorCtr="1">
              <a:normAutofit fontScale="85000" lnSpcReduction="100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dirty="0"/>
                <a:t>Survey Report: Family values home and abroad</a:t>
              </a:r>
              <a:endParaRPr lang="zh-CN" altLang="en-US" sz="2400" dirty="0"/>
            </a:p>
          </p:txBody>
        </p:sp>
        <p:sp>
          <p:nvSpPr>
            <p:cNvPr id="96" name="ís1ïde">
              <a:extLst>
                <a:ext uri="{FF2B5EF4-FFF2-40B4-BE49-F238E27FC236}">
                  <a16:creationId xmlns:a16="http://schemas.microsoft.com/office/drawing/2014/main" id="{BDA36884-8792-421C-98E5-33977B25BD75}"/>
                </a:ext>
              </a:extLst>
            </p:cNvPr>
            <p:cNvSpPr/>
            <p:nvPr/>
          </p:nvSpPr>
          <p:spPr>
            <a:xfrm>
              <a:off x="6441431" y="5259710"/>
              <a:ext cx="2103935" cy="1126873"/>
            </a:xfrm>
            <a:prstGeom prst="rect">
              <a:avLst/>
            </a:prstGeom>
          </p:spPr>
          <p:txBody>
            <a:bodyPr wrap="square" lIns="0" tIns="0" rIns="0" bIns="0" anchor="t" anchorCtr="1">
              <a:normAutofit fontScale="85000" lnSpcReduction="100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E-magazine: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24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Headlines of 2020, Voice of Students</a:t>
              </a:r>
              <a:endParaRPr lang="zh-CN" altLang="en-US" sz="2400" dirty="0"/>
            </a:p>
          </p:txBody>
        </p:sp>
        <p:sp>
          <p:nvSpPr>
            <p:cNvPr id="97" name="ís1ïde">
              <a:extLst>
                <a:ext uri="{FF2B5EF4-FFF2-40B4-BE49-F238E27FC236}">
                  <a16:creationId xmlns:a16="http://schemas.microsoft.com/office/drawing/2014/main" id="{D3ACAC98-E2D9-4191-B47C-A8373E3D2A53}"/>
                </a:ext>
              </a:extLst>
            </p:cNvPr>
            <p:cNvSpPr/>
            <p:nvPr/>
          </p:nvSpPr>
          <p:spPr>
            <a:xfrm>
              <a:off x="9259371" y="5269126"/>
              <a:ext cx="2103935" cy="1126873"/>
            </a:xfrm>
            <a:prstGeom prst="rect">
              <a:avLst/>
            </a:prstGeom>
          </p:spPr>
          <p:txBody>
            <a:bodyPr wrap="square" lIns="0" tIns="0" rIns="0" bIns="0" anchor="t" anchorCtr="1">
              <a:normAutofit fontScale="92500" lnSpcReduction="100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dirty="0"/>
                <a:t>Travel Brochure: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2400" dirty="0"/>
                <a:t>Red tourism sites</a:t>
              </a:r>
              <a:endParaRPr lang="zh-CN" altLang="en-US" sz="2400" dirty="0"/>
            </a:p>
          </p:txBody>
        </p:sp>
      </p:grpSp>
      <p:cxnSp>
        <p:nvCxnSpPr>
          <p:cNvPr id="98" name="Straight Connector 6">
            <a:extLst>
              <a:ext uri="{FF2B5EF4-FFF2-40B4-BE49-F238E27FC236}">
                <a16:creationId xmlns:a16="http://schemas.microsoft.com/office/drawing/2014/main" id="{1CBB9CC7-E949-496B-96BE-10919C06AAA8}"/>
              </a:ext>
            </a:extLst>
          </p:cNvPr>
          <p:cNvCxnSpPr/>
          <p:nvPr/>
        </p:nvCxnSpPr>
        <p:spPr>
          <a:xfrm>
            <a:off x="4961405" y="1641014"/>
            <a:ext cx="971213" cy="0"/>
          </a:xfrm>
          <a:prstGeom prst="line">
            <a:avLst/>
          </a:prstGeom>
          <a:ln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文本框 98">
            <a:extLst>
              <a:ext uri="{FF2B5EF4-FFF2-40B4-BE49-F238E27FC236}">
                <a16:creationId xmlns:a16="http://schemas.microsoft.com/office/drawing/2014/main" id="{A352A1D3-A9FC-4271-9B99-CAB51604334E}"/>
              </a:ext>
            </a:extLst>
          </p:cNvPr>
          <p:cNvSpPr txBox="1"/>
          <p:nvPr/>
        </p:nvSpPr>
        <p:spPr>
          <a:xfrm>
            <a:off x="6002956" y="1258329"/>
            <a:ext cx="5998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Moral education through </a:t>
            </a:r>
            <a:r>
              <a:rPr lang="en-US" altLang="zh-CN" sz="2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culture</a:t>
            </a:r>
            <a:r>
              <a:rPr lang="en-US" altLang="zh-CN" sz="240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and </a:t>
            </a:r>
            <a:r>
              <a:rPr lang="en-US" altLang="zh-CN" sz="2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practice  (</a:t>
            </a:r>
            <a:r>
              <a:rPr lang="zh-CN" altLang="en-US" sz="2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文化育人和实践育人</a:t>
            </a:r>
            <a:r>
              <a:rPr lang="en-US" altLang="zh-CN" sz="2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zh-CN" altLang="en-US" sz="24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0" name="矩形: 圆角 99">
            <a:extLst>
              <a:ext uri="{FF2B5EF4-FFF2-40B4-BE49-F238E27FC236}">
                <a16:creationId xmlns:a16="http://schemas.microsoft.com/office/drawing/2014/main" id="{ED4C9272-009A-4B11-BB52-BCFEC83ED9B5}"/>
              </a:ext>
            </a:extLst>
          </p:cNvPr>
          <p:cNvSpPr/>
          <p:nvPr/>
        </p:nvSpPr>
        <p:spPr>
          <a:xfrm>
            <a:off x="6012267" y="2318955"/>
            <a:ext cx="2794795" cy="4413074"/>
          </a:xfrm>
          <a:prstGeom prst="roundRect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5E8B613F-CDD4-4355-BD82-D94E64944D1B}"/>
              </a:ext>
            </a:extLst>
          </p:cNvPr>
          <p:cNvCxnSpPr/>
          <p:nvPr/>
        </p:nvCxnSpPr>
        <p:spPr>
          <a:xfrm>
            <a:off x="742017" y="2239107"/>
            <a:ext cx="106212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形 6" descr="有两个子女的家庭">
            <a:extLst>
              <a:ext uri="{FF2B5EF4-FFF2-40B4-BE49-F238E27FC236}">
                <a16:creationId xmlns:a16="http://schemas.microsoft.com/office/drawing/2014/main" id="{32C27172-2004-4AF6-B13A-847AEFFE83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46659" y="2701640"/>
            <a:ext cx="1271282" cy="1271282"/>
          </a:xfrm>
          <a:prstGeom prst="rect">
            <a:avLst/>
          </a:prstGeom>
        </p:spPr>
      </p:pic>
      <p:pic>
        <p:nvPicPr>
          <p:cNvPr id="9" name="图形 8" descr="意大利面食">
            <a:extLst>
              <a:ext uri="{FF2B5EF4-FFF2-40B4-BE49-F238E27FC236}">
                <a16:creationId xmlns:a16="http://schemas.microsoft.com/office/drawing/2014/main" id="{7EE528DD-27E3-4D8F-B3E8-6EF4B706B3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63858" y="287611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41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0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59349" y="1816689"/>
            <a:ext cx="1867168" cy="2117824"/>
          </a:xfrm>
        </p:spPr>
        <p:txBody>
          <a:bodyPr>
            <a:normAutofit/>
          </a:bodyPr>
          <a:lstStyle/>
          <a:p>
            <a:r>
              <a:rPr lang="en-US" altLang="zh-CN" sz="9600" dirty="0"/>
              <a:t>03</a:t>
            </a:r>
            <a:endParaRPr lang="zh-CN" altLang="en-US" sz="9600" b="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223274" y="4066969"/>
            <a:ext cx="3320915" cy="746661"/>
          </a:xfrm>
        </p:spPr>
        <p:txBody>
          <a:bodyPr>
            <a:normAutofit/>
          </a:bodyPr>
          <a:lstStyle/>
          <a:p>
            <a:r>
              <a:rPr lang="en-US" altLang="zh-CN" sz="3200" dirty="0"/>
              <a:t>Unit Design</a:t>
            </a:r>
          </a:p>
        </p:txBody>
      </p:sp>
    </p:spTree>
    <p:extLst>
      <p:ext uri="{BB962C8B-B14F-4D97-AF65-F5344CB8AC3E}">
        <p14:creationId xmlns:p14="http://schemas.microsoft.com/office/powerpoint/2010/main" val="397392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2d4375ee-8516-45e0-8956-45702a61a9b6&quot;,&quot;Name&quot;:&quot;iSlide&quot;,&quot;HeaderHeight&quot;:15.0,&quot;FooterHeight&quot;:9.0000000000000036,&quot;SideMargin&quot;:5.4999999999999982,&quot;TopMargin&quot;:0.0,&quot;BottomMargin&quot;:0.0,&quot;IntervalMargin&quot;:1.3999999999999997}"/>
  <p:tag name="ISLIDE.THEME" val="95c9de48-0f76-44ec-9d4a-88920333c593"/>
  <p:tag name="ISPRING_PRESENTATION_TITLE" val="6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.1|4.5|4.6|7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3.7|6.5|21.9|5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3154351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3154351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10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0.9|11.1|8|5.3|4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0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3|0.8|0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.1|3.5|0.8|3.4|7.1|0.5|0.5|0.3|0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8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14e471d2-00a8-4280-b84c-404d94f6ca3c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.8|5|4.1|17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.9|3|7|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0303f056-f6ef-4406-8009-c90050541b5b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7|1.4|1|4.4"/>
</p:tagLst>
</file>

<file path=ppt/theme/theme1.xml><?xml version="1.0" encoding="utf-8"?>
<a:theme xmlns:a="http://schemas.openxmlformats.org/drawingml/2006/main" name="第一PPT，www.1ppt.com">
  <a:themeElements>
    <a:clrScheme name="016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34F56"/>
      </a:accent1>
      <a:accent2>
        <a:srgbClr val="F34F56"/>
      </a:accent2>
      <a:accent3>
        <a:srgbClr val="5A6C90"/>
      </a:accent3>
      <a:accent4>
        <a:srgbClr val="434F5A"/>
      </a:accent4>
      <a:accent5>
        <a:srgbClr val="A5A5A5"/>
      </a:accent5>
      <a:accent6>
        <a:srgbClr val="44546A"/>
      </a:accent6>
      <a:hlink>
        <a:srgbClr val="F34F56"/>
      </a:hlink>
      <a:folHlink>
        <a:srgbClr val="BFBFB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主题5" id="{B8EDB911-D765-4A7B-BBC7-40DBB672FBA6}" vid="{AECAB1C0-5DF6-436C-85E8-20094DBE11C0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Pastel Brown">
      <a:dk1>
        <a:srgbClr val="3F3F3F"/>
      </a:dk1>
      <a:lt1>
        <a:srgbClr val="FFFFFF"/>
      </a:lt1>
      <a:dk2>
        <a:srgbClr val="313C41"/>
      </a:dk2>
      <a:lt2>
        <a:srgbClr val="FFFFFF"/>
      </a:lt2>
      <a:accent1>
        <a:srgbClr val="EA9B67"/>
      </a:accent1>
      <a:accent2>
        <a:srgbClr val="C35C2F"/>
      </a:accent2>
      <a:accent3>
        <a:srgbClr val="B68567"/>
      </a:accent3>
      <a:accent4>
        <a:srgbClr val="FFDC7F"/>
      </a:accent4>
      <a:accent5>
        <a:srgbClr val="FFECBC"/>
      </a:accent5>
      <a:accent6>
        <a:srgbClr val="F1BF9D"/>
      </a:accent6>
      <a:hlink>
        <a:srgbClr val="A05024"/>
      </a:hlink>
      <a:folHlink>
        <a:srgbClr val="FEC037"/>
      </a:folHlink>
    </a:clrScheme>
    <a:fontScheme name="Custom 54">
      <a:majorFont>
        <a:latin typeface="Playfair Display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10098</TotalTime>
  <Words>1376</Words>
  <Application>Microsoft Office PowerPoint</Application>
  <PresentationFormat>宽屏</PresentationFormat>
  <Paragraphs>362</Paragraphs>
  <Slides>40</Slides>
  <Notes>37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40</vt:i4>
      </vt:variant>
    </vt:vector>
  </HeadingPairs>
  <TitlesOfParts>
    <vt:vector size="61" baseType="lpstr">
      <vt:lpstr>FontAwesome</vt:lpstr>
      <vt:lpstr>Gill Sans</vt:lpstr>
      <vt:lpstr>KaiTi</vt:lpstr>
      <vt:lpstr>Lato Black</vt:lpstr>
      <vt:lpstr>Lato Hairline</vt:lpstr>
      <vt:lpstr>Lato Light</vt:lpstr>
      <vt:lpstr>Lato Regular</vt:lpstr>
      <vt:lpstr>Open Sans</vt:lpstr>
      <vt:lpstr>Playfair Display</vt:lpstr>
      <vt:lpstr>Microsoft YaHei</vt:lpstr>
      <vt:lpstr>Microsoft YaHei</vt:lpstr>
      <vt:lpstr>等线</vt:lpstr>
      <vt:lpstr>Agency FB</vt:lpstr>
      <vt:lpstr>Arial</vt:lpstr>
      <vt:lpstr>Arial Black</vt:lpstr>
      <vt:lpstr>Britannic Bold</vt:lpstr>
      <vt:lpstr>Calibri</vt:lpstr>
      <vt:lpstr>Calibri Light</vt:lpstr>
      <vt:lpstr>第一PPT，www.1ppt.com</vt:lpstr>
      <vt:lpstr>Office 主题​​</vt:lpstr>
      <vt:lpstr>Office Theme</vt:lpstr>
      <vt:lpstr>Headlines of 2020</vt:lpstr>
      <vt:lpstr>PowerPoint 演示文稿</vt:lpstr>
      <vt:lpstr>01</vt:lpstr>
      <vt:lpstr>Our University and Students</vt:lpstr>
      <vt:lpstr>Educational Spirit  of Our University</vt:lpstr>
      <vt:lpstr>02</vt:lpstr>
      <vt:lpstr>Course Design: Aims “1234”</vt:lpstr>
      <vt:lpstr>Product-Oriented Approach (文秋芳，2017）</vt:lpstr>
      <vt:lpstr>03</vt:lpstr>
      <vt:lpstr>Unit Objectives</vt:lpstr>
      <vt:lpstr>Unit Objectives</vt:lpstr>
      <vt:lpstr>Unit Objectives</vt:lpstr>
      <vt:lpstr>Unit Objectives</vt:lpstr>
      <vt:lpstr>Unit Structure: flipped classroom</vt:lpstr>
      <vt:lpstr>Teacher-Student Collaborative Assessment （文秋芳，2017；孙曙光, 2020）</vt:lpstr>
      <vt:lpstr>04</vt:lpstr>
      <vt:lpstr>About the demo class (Task: choose the frontpage headline) </vt:lpstr>
      <vt:lpstr>References</vt:lpstr>
      <vt:lpstr>Text: making the headlines</vt:lpstr>
      <vt:lpstr>PowerPoint 演示文稿</vt:lpstr>
      <vt:lpstr>Unit 5  Active Reading 1 Making the Headlines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Step One  Analysis Decide criteria of newsworthiness  </vt:lpstr>
      <vt:lpstr>PowerPoint 演示文稿</vt:lpstr>
      <vt:lpstr>Step Two   Venn diagram Choose the frontpage headline</vt:lpstr>
      <vt:lpstr>PowerPoint 演示文稿</vt:lpstr>
      <vt:lpstr>PowerPoint 演示文稿</vt:lpstr>
      <vt:lpstr>PowerPoint 演示文稿</vt:lpstr>
      <vt:lpstr>Step Three  Present your headline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Your participation is appreciated. Keep up the hard work. </vt:lpstr>
    </vt:vector>
  </TitlesOfParts>
  <Manager>第一PPT，www.1ppt.com</Manager>
  <Company>第一PPT，www.1ppt.com</Company>
  <LinksUpToDate>false</LinksUpToDate>
  <SharedDoc>false</SharedDoc>
  <HyperlinkBase>https://www.islide.cc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红灰动感商务</dc:title>
  <dc:creator>第一PPT</dc:creator>
  <cp:keywords>www.1ppt.com</cp:keywords>
  <dc:description>www.1ppt.com</dc:description>
  <cp:lastModifiedBy> </cp:lastModifiedBy>
  <cp:revision>707</cp:revision>
  <cp:lastPrinted>2020-08-04T08:24:37Z</cp:lastPrinted>
  <dcterms:created xsi:type="dcterms:W3CDTF">2017-08-20T16:00:00Z</dcterms:created>
  <dcterms:modified xsi:type="dcterms:W3CDTF">2020-08-08T12:19:43Z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95c9de48-0f76-44ec-9d4a-88920333c593</vt:lpwstr>
  </property>
</Properties>
</file>