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4"/>
  </p:notesMasterIdLst>
  <p:sldIdLst>
    <p:sldId id="292" r:id="rId2"/>
    <p:sldId id="384" r:id="rId3"/>
    <p:sldId id="385" r:id="rId4"/>
    <p:sldId id="2579" r:id="rId5"/>
    <p:sldId id="2580" r:id="rId6"/>
    <p:sldId id="370" r:id="rId7"/>
    <p:sldId id="319" r:id="rId8"/>
    <p:sldId id="371" r:id="rId9"/>
    <p:sldId id="2559" r:id="rId10"/>
    <p:sldId id="387" r:id="rId11"/>
    <p:sldId id="2581" r:id="rId12"/>
    <p:sldId id="372" r:id="rId13"/>
    <p:sldId id="392" r:id="rId14"/>
    <p:sldId id="321" r:id="rId15"/>
    <p:sldId id="2582" r:id="rId16"/>
    <p:sldId id="8627" r:id="rId17"/>
    <p:sldId id="2583" r:id="rId18"/>
    <p:sldId id="2577" r:id="rId19"/>
    <p:sldId id="320" r:id="rId20"/>
    <p:sldId id="8629" r:id="rId21"/>
    <p:sldId id="2578" r:id="rId22"/>
    <p:sldId id="391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003399"/>
    <a:srgbClr val="D96D3E"/>
    <a:srgbClr val="665752"/>
    <a:srgbClr val="0BC7CE"/>
    <a:srgbClr val="3E6465"/>
    <a:srgbClr val="B89276"/>
    <a:srgbClr val="B28A6C"/>
    <a:srgbClr val="6F5F59"/>
    <a:srgbClr val="7F6E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6" autoAdjust="0"/>
    <p:restoredTop sz="94660"/>
  </p:normalViewPr>
  <p:slideViewPr>
    <p:cSldViewPr snapToGrid="0">
      <p:cViewPr varScale="1">
        <p:scale>
          <a:sx n="96" d="100"/>
          <a:sy n="96" d="100"/>
        </p:scale>
        <p:origin x="80" y="2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83A926-3742-4ADE-B25F-AE188EE9BA20}" type="doc">
      <dgm:prSet loTypeId="urn:microsoft.com/office/officeart/2005/8/layout/radial1" loCatId="relationship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zh-CN" altLang="en-US"/>
        </a:p>
      </dgm:t>
    </dgm:pt>
    <dgm:pt modelId="{7E6EB58D-A3F1-44CF-B617-A900AD3C5BF7}">
      <dgm:prSet phldrT="[文本]" custT="1"/>
      <dgm:spPr>
        <a:solidFill>
          <a:schemeClr val="accent2"/>
        </a:solidFill>
      </dgm:spPr>
      <dgm:t>
        <a:bodyPr/>
        <a:lstStyle/>
        <a:p>
          <a:r>
            <a:rPr lang="zh-CN" altLang="en-US" sz="2400" b="1" dirty="0"/>
            <a:t>专业 导学课</a:t>
          </a:r>
        </a:p>
      </dgm:t>
    </dgm:pt>
    <dgm:pt modelId="{9DFA08EA-33F9-4724-A16B-B57592BFCF0E}" type="parTrans" cxnId="{0CCF763F-33A3-48FB-80C6-245EEBD41E50}">
      <dgm:prSet/>
      <dgm:spPr/>
      <dgm:t>
        <a:bodyPr/>
        <a:lstStyle/>
        <a:p>
          <a:endParaRPr lang="zh-CN" altLang="en-US"/>
        </a:p>
      </dgm:t>
    </dgm:pt>
    <dgm:pt modelId="{C6C09529-D61A-4179-B497-7BFE816B35A5}" type="sibTrans" cxnId="{0CCF763F-33A3-48FB-80C6-245EEBD41E50}">
      <dgm:prSet/>
      <dgm:spPr/>
      <dgm:t>
        <a:bodyPr/>
        <a:lstStyle/>
        <a:p>
          <a:endParaRPr lang="zh-CN" altLang="en-US"/>
        </a:p>
      </dgm:t>
    </dgm:pt>
    <dgm:pt modelId="{FE7AF929-E27B-4281-A5C4-2CD3EC353A3D}">
      <dgm:prSet phldrT="[文本]" custT="1"/>
      <dgm:spPr/>
      <dgm:t>
        <a:bodyPr/>
        <a:lstStyle/>
        <a:p>
          <a:r>
            <a:rPr lang="zh-CN" altLang="en-US" sz="2400" b="1" dirty="0">
              <a:latin typeface="+mj-lt"/>
            </a:rPr>
            <a:t>专业解读</a:t>
          </a:r>
        </a:p>
      </dgm:t>
    </dgm:pt>
    <dgm:pt modelId="{EBE79877-BDBB-4F7C-AF4B-8C9642D0442D}" type="parTrans" cxnId="{C7D4CA9D-2AE7-4D32-B6C7-76CCA035040B}">
      <dgm:prSet/>
      <dgm:spPr/>
      <dgm:t>
        <a:bodyPr/>
        <a:lstStyle/>
        <a:p>
          <a:endParaRPr lang="zh-CN" altLang="en-US"/>
        </a:p>
      </dgm:t>
    </dgm:pt>
    <dgm:pt modelId="{CC5AF6E4-BDFA-498B-A882-AB5F91D3B086}" type="sibTrans" cxnId="{C7D4CA9D-2AE7-4D32-B6C7-76CCA035040B}">
      <dgm:prSet/>
      <dgm:spPr/>
      <dgm:t>
        <a:bodyPr/>
        <a:lstStyle/>
        <a:p>
          <a:endParaRPr lang="zh-CN" altLang="en-US"/>
        </a:p>
      </dgm:t>
    </dgm:pt>
    <dgm:pt modelId="{AA6EABFD-9D77-4E88-B411-9B24351FF265}">
      <dgm:prSet phldrT="[文本]" custT="1"/>
      <dgm:spPr/>
      <dgm:t>
        <a:bodyPr/>
        <a:lstStyle/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prstClr val="white"/>
              </a:solidFill>
              <a:latin typeface="Arial Black"/>
              <a:ea typeface="微软雅黑"/>
              <a:cs typeface="+mn-cs"/>
            </a:rPr>
            <a:t>技能学习</a:t>
          </a:r>
        </a:p>
      </dgm:t>
    </dgm:pt>
    <dgm:pt modelId="{E346ECE3-357C-4549-972E-4BB710DFFE68}" type="parTrans" cxnId="{52DB50D5-3438-42B6-942B-A73CE16A1B60}">
      <dgm:prSet/>
      <dgm:spPr/>
      <dgm:t>
        <a:bodyPr/>
        <a:lstStyle/>
        <a:p>
          <a:endParaRPr lang="zh-CN" altLang="en-US"/>
        </a:p>
      </dgm:t>
    </dgm:pt>
    <dgm:pt modelId="{BD05E271-42B5-4B8A-8736-65DD4B8B58C4}" type="sibTrans" cxnId="{52DB50D5-3438-42B6-942B-A73CE16A1B60}">
      <dgm:prSet/>
      <dgm:spPr/>
      <dgm:t>
        <a:bodyPr/>
        <a:lstStyle/>
        <a:p>
          <a:endParaRPr lang="zh-CN" altLang="en-US"/>
        </a:p>
      </dgm:t>
    </dgm:pt>
    <dgm:pt modelId="{77E27253-3517-41E7-B23B-FABCD4D0FEFB}">
      <dgm:prSet phldrT="[文本]" custT="1"/>
      <dgm:spPr/>
      <dgm:t>
        <a:bodyPr/>
        <a:lstStyle/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prstClr val="white"/>
              </a:solidFill>
              <a:latin typeface="Arial Black"/>
              <a:ea typeface="微软雅黑"/>
              <a:cs typeface="+mn-cs"/>
            </a:rPr>
            <a:t>学业规划</a:t>
          </a:r>
        </a:p>
      </dgm:t>
    </dgm:pt>
    <dgm:pt modelId="{4EB15223-4A66-4CC7-A760-1E688CF60B6F}" type="parTrans" cxnId="{043BC3A1-43A3-472B-9608-11A7C0BD9DCC}">
      <dgm:prSet/>
      <dgm:spPr/>
      <dgm:t>
        <a:bodyPr/>
        <a:lstStyle/>
        <a:p>
          <a:endParaRPr lang="zh-CN" altLang="en-US"/>
        </a:p>
      </dgm:t>
    </dgm:pt>
    <dgm:pt modelId="{04C343A8-AE59-4548-BBD6-2792ADB8C8D2}" type="sibTrans" cxnId="{043BC3A1-43A3-472B-9608-11A7C0BD9DCC}">
      <dgm:prSet/>
      <dgm:spPr/>
      <dgm:t>
        <a:bodyPr/>
        <a:lstStyle/>
        <a:p>
          <a:endParaRPr lang="zh-CN" altLang="en-US"/>
        </a:p>
      </dgm:t>
    </dgm:pt>
    <dgm:pt modelId="{AF12202F-5536-4227-823B-39EBA47C5B1E}">
      <dgm:prSet phldrT="[文本]" custT="1"/>
      <dgm:spPr/>
      <dgm:t>
        <a:bodyPr/>
        <a:lstStyle/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prstClr val="white"/>
              </a:solidFill>
              <a:latin typeface="Arial Black"/>
              <a:ea typeface="微软雅黑"/>
              <a:cs typeface="+mn-cs"/>
            </a:rPr>
            <a:t>国际交流</a:t>
          </a:r>
        </a:p>
      </dgm:t>
    </dgm:pt>
    <dgm:pt modelId="{921564DF-38B9-404B-80A0-5C09BC2AD2E7}" type="parTrans" cxnId="{26F4916E-6F29-4592-B302-792D119A4FC7}">
      <dgm:prSet/>
      <dgm:spPr/>
      <dgm:t>
        <a:bodyPr/>
        <a:lstStyle/>
        <a:p>
          <a:endParaRPr lang="zh-CN" altLang="en-US"/>
        </a:p>
      </dgm:t>
    </dgm:pt>
    <dgm:pt modelId="{4485A6E5-23ED-4CC9-8EA9-184015C88E05}" type="sibTrans" cxnId="{26F4916E-6F29-4592-B302-792D119A4FC7}">
      <dgm:prSet/>
      <dgm:spPr/>
      <dgm:t>
        <a:bodyPr/>
        <a:lstStyle/>
        <a:p>
          <a:endParaRPr lang="zh-CN" altLang="en-US"/>
        </a:p>
      </dgm:t>
    </dgm:pt>
    <dgm:pt modelId="{1B184505-32F7-4EAC-B64B-9976E6A2E7FA}">
      <dgm:prSet custT="1"/>
      <dgm:spPr/>
      <dgm:t>
        <a:bodyPr/>
        <a:lstStyle/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prstClr val="white"/>
              </a:solidFill>
              <a:latin typeface="Arial Black"/>
              <a:ea typeface="微软雅黑"/>
              <a:cs typeface="+mn-cs"/>
            </a:rPr>
            <a:t>科研创新</a:t>
          </a:r>
        </a:p>
      </dgm:t>
    </dgm:pt>
    <dgm:pt modelId="{B214D117-2DB6-4D30-91D8-832F337B9146}" type="parTrans" cxnId="{59675241-2C17-4E3D-8A1F-F5B4B8329743}">
      <dgm:prSet/>
      <dgm:spPr/>
      <dgm:t>
        <a:bodyPr/>
        <a:lstStyle/>
        <a:p>
          <a:endParaRPr lang="zh-CN" altLang="en-US"/>
        </a:p>
      </dgm:t>
    </dgm:pt>
    <dgm:pt modelId="{FBD95148-B04E-4A7B-99EC-731F41F8F4C8}" type="sibTrans" cxnId="{59675241-2C17-4E3D-8A1F-F5B4B8329743}">
      <dgm:prSet/>
      <dgm:spPr/>
      <dgm:t>
        <a:bodyPr/>
        <a:lstStyle/>
        <a:p>
          <a:endParaRPr lang="zh-CN" altLang="en-US"/>
        </a:p>
      </dgm:t>
    </dgm:pt>
    <dgm:pt modelId="{03D74574-ED9F-4CAE-A7E3-3592393428C6}">
      <dgm:prSet custT="1"/>
      <dgm:spPr/>
      <dgm:t>
        <a:bodyPr/>
        <a:lstStyle/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prstClr val="white"/>
              </a:solidFill>
              <a:latin typeface="Arial Black"/>
              <a:ea typeface="微软雅黑"/>
              <a:cs typeface="+mn-cs"/>
            </a:rPr>
            <a:t>就业指导</a:t>
          </a:r>
        </a:p>
      </dgm:t>
    </dgm:pt>
    <dgm:pt modelId="{57536E59-7A2A-472D-BE7E-705663D3C32E}" type="parTrans" cxnId="{EFE746C3-8711-4EE1-A28F-4629B160BE53}">
      <dgm:prSet/>
      <dgm:spPr/>
      <dgm:t>
        <a:bodyPr/>
        <a:lstStyle/>
        <a:p>
          <a:endParaRPr lang="zh-CN" altLang="en-US"/>
        </a:p>
      </dgm:t>
    </dgm:pt>
    <dgm:pt modelId="{7DB112C3-8C60-42AE-B6C3-F5551247A1D7}" type="sibTrans" cxnId="{EFE746C3-8711-4EE1-A28F-4629B160BE53}">
      <dgm:prSet/>
      <dgm:spPr/>
      <dgm:t>
        <a:bodyPr/>
        <a:lstStyle/>
        <a:p>
          <a:endParaRPr lang="zh-CN" altLang="en-US"/>
        </a:p>
      </dgm:t>
    </dgm:pt>
    <dgm:pt modelId="{8AF67EA4-1096-48CD-A733-E2C3294AD50C}" type="pres">
      <dgm:prSet presAssocID="{5B83A926-3742-4ADE-B25F-AE188EE9BA2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CE70FF3-975C-4FEE-8F54-C5B38E2AD604}" type="pres">
      <dgm:prSet presAssocID="{7E6EB58D-A3F1-44CF-B617-A900AD3C5BF7}" presName="centerShape" presStyleLbl="node0" presStyleIdx="0" presStyleCnt="1" custScaleX="114555" custScaleY="109465"/>
      <dgm:spPr/>
    </dgm:pt>
    <dgm:pt modelId="{52EE4597-80FA-42A7-B122-97BCF0869B1E}" type="pres">
      <dgm:prSet presAssocID="{EBE79877-BDBB-4F7C-AF4B-8C9642D0442D}" presName="Name9" presStyleLbl="parChTrans1D2" presStyleIdx="0" presStyleCnt="6"/>
      <dgm:spPr/>
    </dgm:pt>
    <dgm:pt modelId="{DDC2C195-564D-4D16-ADE3-06DE66A7B6E4}" type="pres">
      <dgm:prSet presAssocID="{EBE79877-BDBB-4F7C-AF4B-8C9642D0442D}" presName="connTx" presStyleLbl="parChTrans1D2" presStyleIdx="0" presStyleCnt="6"/>
      <dgm:spPr/>
    </dgm:pt>
    <dgm:pt modelId="{48842EE0-367F-4B8F-B4D0-0499482440C1}" type="pres">
      <dgm:prSet presAssocID="{FE7AF929-E27B-4281-A5C4-2CD3EC353A3D}" presName="node" presStyleLbl="node1" presStyleIdx="0" presStyleCnt="6" custRadScaleRad="123329" custRadScaleInc="1168">
        <dgm:presLayoutVars>
          <dgm:bulletEnabled val="1"/>
        </dgm:presLayoutVars>
      </dgm:prSet>
      <dgm:spPr/>
    </dgm:pt>
    <dgm:pt modelId="{968FFBC1-13F6-4496-8737-0CD2A3D7BC4D}" type="pres">
      <dgm:prSet presAssocID="{E346ECE3-357C-4549-972E-4BB710DFFE68}" presName="Name9" presStyleLbl="parChTrans1D2" presStyleIdx="1" presStyleCnt="6"/>
      <dgm:spPr/>
    </dgm:pt>
    <dgm:pt modelId="{34E92FB4-AA0D-43F6-8321-FA9ACA9ECC40}" type="pres">
      <dgm:prSet presAssocID="{E346ECE3-357C-4549-972E-4BB710DFFE68}" presName="connTx" presStyleLbl="parChTrans1D2" presStyleIdx="1" presStyleCnt="6"/>
      <dgm:spPr/>
    </dgm:pt>
    <dgm:pt modelId="{9DA04BF4-BDC3-4333-956B-FFAE84192807}" type="pres">
      <dgm:prSet presAssocID="{AA6EABFD-9D77-4E88-B411-9B24351FF265}" presName="node" presStyleLbl="node1" presStyleIdx="1" presStyleCnt="6" custRadScaleRad="114751" custRadScaleInc="13778">
        <dgm:presLayoutVars>
          <dgm:bulletEnabled val="1"/>
        </dgm:presLayoutVars>
      </dgm:prSet>
      <dgm:spPr/>
    </dgm:pt>
    <dgm:pt modelId="{AD44366F-D31E-419B-B9C7-854D09BAE5F7}" type="pres">
      <dgm:prSet presAssocID="{4EB15223-4A66-4CC7-A760-1E688CF60B6F}" presName="Name9" presStyleLbl="parChTrans1D2" presStyleIdx="2" presStyleCnt="6"/>
      <dgm:spPr/>
    </dgm:pt>
    <dgm:pt modelId="{11F3A880-A261-488E-9E5B-7D4BC1983F98}" type="pres">
      <dgm:prSet presAssocID="{4EB15223-4A66-4CC7-A760-1E688CF60B6F}" presName="connTx" presStyleLbl="parChTrans1D2" presStyleIdx="2" presStyleCnt="6"/>
      <dgm:spPr/>
    </dgm:pt>
    <dgm:pt modelId="{7643F173-334F-4FB4-B987-C8B2F7FD2846}" type="pres">
      <dgm:prSet presAssocID="{77E27253-3517-41E7-B23B-FABCD4D0FEFB}" presName="node" presStyleLbl="node1" presStyleIdx="2" presStyleCnt="6" custRadScaleRad="120358" custRadScaleInc="4829">
        <dgm:presLayoutVars>
          <dgm:bulletEnabled val="1"/>
        </dgm:presLayoutVars>
      </dgm:prSet>
      <dgm:spPr/>
    </dgm:pt>
    <dgm:pt modelId="{634F625C-F227-450B-BE38-FF4CEF4B73EE}" type="pres">
      <dgm:prSet presAssocID="{921564DF-38B9-404B-80A0-5C09BC2AD2E7}" presName="Name9" presStyleLbl="parChTrans1D2" presStyleIdx="3" presStyleCnt="6"/>
      <dgm:spPr/>
    </dgm:pt>
    <dgm:pt modelId="{B1E5F777-6AE3-434A-94D3-98214BB6B992}" type="pres">
      <dgm:prSet presAssocID="{921564DF-38B9-404B-80A0-5C09BC2AD2E7}" presName="connTx" presStyleLbl="parChTrans1D2" presStyleIdx="3" presStyleCnt="6"/>
      <dgm:spPr/>
    </dgm:pt>
    <dgm:pt modelId="{963FC854-C49A-477D-A3A7-B52814025376}" type="pres">
      <dgm:prSet presAssocID="{AF12202F-5536-4227-823B-39EBA47C5B1E}" presName="node" presStyleLbl="node1" presStyleIdx="3" presStyleCnt="6" custRadScaleRad="115504" custRadScaleInc="267">
        <dgm:presLayoutVars>
          <dgm:bulletEnabled val="1"/>
        </dgm:presLayoutVars>
      </dgm:prSet>
      <dgm:spPr/>
    </dgm:pt>
    <dgm:pt modelId="{C52822CF-EA90-4D05-84BE-A94CF286B48F}" type="pres">
      <dgm:prSet presAssocID="{B214D117-2DB6-4D30-91D8-832F337B9146}" presName="Name9" presStyleLbl="parChTrans1D2" presStyleIdx="4" presStyleCnt="6"/>
      <dgm:spPr/>
    </dgm:pt>
    <dgm:pt modelId="{C4152E88-8B71-4563-AC17-3A0D49310DD2}" type="pres">
      <dgm:prSet presAssocID="{B214D117-2DB6-4D30-91D8-832F337B9146}" presName="connTx" presStyleLbl="parChTrans1D2" presStyleIdx="4" presStyleCnt="6"/>
      <dgm:spPr/>
    </dgm:pt>
    <dgm:pt modelId="{F318F084-F94C-4964-B055-B882DBBA55E5}" type="pres">
      <dgm:prSet presAssocID="{1B184505-32F7-4EAC-B64B-9976E6A2E7FA}" presName="node" presStyleLbl="node1" presStyleIdx="4" presStyleCnt="6" custRadScaleRad="117629" custRadScaleInc="-2251">
        <dgm:presLayoutVars>
          <dgm:bulletEnabled val="1"/>
        </dgm:presLayoutVars>
      </dgm:prSet>
      <dgm:spPr/>
    </dgm:pt>
    <dgm:pt modelId="{4AE14669-49C3-4D88-BC6C-2F9558203228}" type="pres">
      <dgm:prSet presAssocID="{57536E59-7A2A-472D-BE7E-705663D3C32E}" presName="Name9" presStyleLbl="parChTrans1D2" presStyleIdx="5" presStyleCnt="6"/>
      <dgm:spPr/>
    </dgm:pt>
    <dgm:pt modelId="{5E165B32-E3F6-451B-96F5-1443630141AD}" type="pres">
      <dgm:prSet presAssocID="{57536E59-7A2A-472D-BE7E-705663D3C32E}" presName="connTx" presStyleLbl="parChTrans1D2" presStyleIdx="5" presStyleCnt="6"/>
      <dgm:spPr/>
    </dgm:pt>
    <dgm:pt modelId="{2B2D1068-1FB2-4A9F-95D2-36920531E5FD}" type="pres">
      <dgm:prSet presAssocID="{03D74574-ED9F-4CAE-A7E3-3592393428C6}" presName="node" presStyleLbl="node1" presStyleIdx="5" presStyleCnt="6" custRadScaleRad="111622" custRadScaleInc="-3484">
        <dgm:presLayoutVars>
          <dgm:bulletEnabled val="1"/>
        </dgm:presLayoutVars>
      </dgm:prSet>
      <dgm:spPr/>
    </dgm:pt>
  </dgm:ptLst>
  <dgm:cxnLst>
    <dgm:cxn modelId="{7A0E7D06-7865-4969-95BB-ACF9DAF3AB98}" type="presOf" srcId="{E346ECE3-357C-4549-972E-4BB710DFFE68}" destId="{968FFBC1-13F6-4496-8737-0CD2A3D7BC4D}" srcOrd="0" destOrd="0" presId="urn:microsoft.com/office/officeart/2005/8/layout/radial1"/>
    <dgm:cxn modelId="{99FE6417-1CA1-408A-B635-9BAF185B1A1E}" type="presOf" srcId="{57536E59-7A2A-472D-BE7E-705663D3C32E}" destId="{5E165B32-E3F6-451B-96F5-1443630141AD}" srcOrd="1" destOrd="0" presId="urn:microsoft.com/office/officeart/2005/8/layout/radial1"/>
    <dgm:cxn modelId="{F2804132-355D-4520-916B-EA5E6B804F59}" type="presOf" srcId="{FE7AF929-E27B-4281-A5C4-2CD3EC353A3D}" destId="{48842EE0-367F-4B8F-B4D0-0499482440C1}" srcOrd="0" destOrd="0" presId="urn:microsoft.com/office/officeart/2005/8/layout/radial1"/>
    <dgm:cxn modelId="{133FC938-E87B-48EF-9679-31A6BC6082B9}" type="presOf" srcId="{1B184505-32F7-4EAC-B64B-9976E6A2E7FA}" destId="{F318F084-F94C-4964-B055-B882DBBA55E5}" srcOrd="0" destOrd="0" presId="urn:microsoft.com/office/officeart/2005/8/layout/radial1"/>
    <dgm:cxn modelId="{0CCF763F-33A3-48FB-80C6-245EEBD41E50}" srcId="{5B83A926-3742-4ADE-B25F-AE188EE9BA20}" destId="{7E6EB58D-A3F1-44CF-B617-A900AD3C5BF7}" srcOrd="0" destOrd="0" parTransId="{9DFA08EA-33F9-4724-A16B-B57592BFCF0E}" sibTransId="{C6C09529-D61A-4179-B497-7BFE816B35A5}"/>
    <dgm:cxn modelId="{2A346A5C-A199-41A0-9F8A-6E0DAFDD51F3}" type="presOf" srcId="{77E27253-3517-41E7-B23B-FABCD4D0FEFB}" destId="{7643F173-334F-4FB4-B987-C8B2F7FD2846}" srcOrd="0" destOrd="0" presId="urn:microsoft.com/office/officeart/2005/8/layout/radial1"/>
    <dgm:cxn modelId="{59675241-2C17-4E3D-8A1F-F5B4B8329743}" srcId="{7E6EB58D-A3F1-44CF-B617-A900AD3C5BF7}" destId="{1B184505-32F7-4EAC-B64B-9976E6A2E7FA}" srcOrd="4" destOrd="0" parTransId="{B214D117-2DB6-4D30-91D8-832F337B9146}" sibTransId="{FBD95148-B04E-4A7B-99EC-731F41F8F4C8}"/>
    <dgm:cxn modelId="{26F4916E-6F29-4592-B302-792D119A4FC7}" srcId="{7E6EB58D-A3F1-44CF-B617-A900AD3C5BF7}" destId="{AF12202F-5536-4227-823B-39EBA47C5B1E}" srcOrd="3" destOrd="0" parTransId="{921564DF-38B9-404B-80A0-5C09BC2AD2E7}" sibTransId="{4485A6E5-23ED-4CC9-8EA9-184015C88E05}"/>
    <dgm:cxn modelId="{8026EE71-332D-4015-83AB-0EAF6B2B8709}" type="presOf" srcId="{921564DF-38B9-404B-80A0-5C09BC2AD2E7}" destId="{B1E5F777-6AE3-434A-94D3-98214BB6B992}" srcOrd="1" destOrd="0" presId="urn:microsoft.com/office/officeart/2005/8/layout/radial1"/>
    <dgm:cxn modelId="{4DD7CE55-8295-4DC7-A080-8049C677C62B}" type="presOf" srcId="{03D74574-ED9F-4CAE-A7E3-3592393428C6}" destId="{2B2D1068-1FB2-4A9F-95D2-36920531E5FD}" srcOrd="0" destOrd="0" presId="urn:microsoft.com/office/officeart/2005/8/layout/radial1"/>
    <dgm:cxn modelId="{36BC3257-5275-4E8C-823F-F749F7A02ECA}" type="presOf" srcId="{4EB15223-4A66-4CC7-A760-1E688CF60B6F}" destId="{11F3A880-A261-488E-9E5B-7D4BC1983F98}" srcOrd="1" destOrd="0" presId="urn:microsoft.com/office/officeart/2005/8/layout/radial1"/>
    <dgm:cxn modelId="{051E0586-0442-4555-9C73-64D4F454C76F}" type="presOf" srcId="{B214D117-2DB6-4D30-91D8-832F337B9146}" destId="{C4152E88-8B71-4563-AC17-3A0D49310DD2}" srcOrd="1" destOrd="0" presId="urn:microsoft.com/office/officeart/2005/8/layout/radial1"/>
    <dgm:cxn modelId="{AFCF6A88-C561-4656-8162-C5D6777425AE}" type="presOf" srcId="{AF12202F-5536-4227-823B-39EBA47C5B1E}" destId="{963FC854-C49A-477D-A3A7-B52814025376}" srcOrd="0" destOrd="0" presId="urn:microsoft.com/office/officeart/2005/8/layout/radial1"/>
    <dgm:cxn modelId="{21A5D489-D7D0-4A3B-873B-B187356B6CCB}" type="presOf" srcId="{EBE79877-BDBB-4F7C-AF4B-8C9642D0442D}" destId="{DDC2C195-564D-4D16-ADE3-06DE66A7B6E4}" srcOrd="1" destOrd="0" presId="urn:microsoft.com/office/officeart/2005/8/layout/radial1"/>
    <dgm:cxn modelId="{C7D4CA9D-2AE7-4D32-B6C7-76CCA035040B}" srcId="{7E6EB58D-A3F1-44CF-B617-A900AD3C5BF7}" destId="{FE7AF929-E27B-4281-A5C4-2CD3EC353A3D}" srcOrd="0" destOrd="0" parTransId="{EBE79877-BDBB-4F7C-AF4B-8C9642D0442D}" sibTransId="{CC5AF6E4-BDFA-498B-A882-AB5F91D3B086}"/>
    <dgm:cxn modelId="{043BC3A1-43A3-472B-9608-11A7C0BD9DCC}" srcId="{7E6EB58D-A3F1-44CF-B617-A900AD3C5BF7}" destId="{77E27253-3517-41E7-B23B-FABCD4D0FEFB}" srcOrd="2" destOrd="0" parTransId="{4EB15223-4A66-4CC7-A760-1E688CF60B6F}" sibTransId="{04C343A8-AE59-4548-BBD6-2792ADB8C8D2}"/>
    <dgm:cxn modelId="{DA29CEA1-EF29-4AFA-8A6A-D37DE42857BA}" type="presOf" srcId="{4EB15223-4A66-4CC7-A760-1E688CF60B6F}" destId="{AD44366F-D31E-419B-B9C7-854D09BAE5F7}" srcOrd="0" destOrd="0" presId="urn:microsoft.com/office/officeart/2005/8/layout/radial1"/>
    <dgm:cxn modelId="{B8A23CA4-11EB-4496-9947-18C53A24AEE4}" type="presOf" srcId="{EBE79877-BDBB-4F7C-AF4B-8C9642D0442D}" destId="{52EE4597-80FA-42A7-B122-97BCF0869B1E}" srcOrd="0" destOrd="0" presId="urn:microsoft.com/office/officeart/2005/8/layout/radial1"/>
    <dgm:cxn modelId="{2A7412AC-7BF6-4243-B181-3994412C1D1C}" type="presOf" srcId="{57536E59-7A2A-472D-BE7E-705663D3C32E}" destId="{4AE14669-49C3-4D88-BC6C-2F9558203228}" srcOrd="0" destOrd="0" presId="urn:microsoft.com/office/officeart/2005/8/layout/radial1"/>
    <dgm:cxn modelId="{D9E821B8-293F-429F-B982-6DDB84BB51AF}" type="presOf" srcId="{5B83A926-3742-4ADE-B25F-AE188EE9BA20}" destId="{8AF67EA4-1096-48CD-A733-E2C3294AD50C}" srcOrd="0" destOrd="0" presId="urn:microsoft.com/office/officeart/2005/8/layout/radial1"/>
    <dgm:cxn modelId="{EFE746C3-8711-4EE1-A28F-4629B160BE53}" srcId="{7E6EB58D-A3F1-44CF-B617-A900AD3C5BF7}" destId="{03D74574-ED9F-4CAE-A7E3-3592393428C6}" srcOrd="5" destOrd="0" parTransId="{57536E59-7A2A-472D-BE7E-705663D3C32E}" sibTransId="{7DB112C3-8C60-42AE-B6C3-F5551247A1D7}"/>
    <dgm:cxn modelId="{A8D92EC6-5EA1-4F3B-B992-7F0668C6244E}" type="presOf" srcId="{E346ECE3-357C-4549-972E-4BB710DFFE68}" destId="{34E92FB4-AA0D-43F6-8321-FA9ACA9ECC40}" srcOrd="1" destOrd="0" presId="urn:microsoft.com/office/officeart/2005/8/layout/radial1"/>
    <dgm:cxn modelId="{B664BBC7-77CA-47AD-B1DC-8151D90AD123}" type="presOf" srcId="{921564DF-38B9-404B-80A0-5C09BC2AD2E7}" destId="{634F625C-F227-450B-BE38-FF4CEF4B73EE}" srcOrd="0" destOrd="0" presId="urn:microsoft.com/office/officeart/2005/8/layout/radial1"/>
    <dgm:cxn modelId="{52DB50D5-3438-42B6-942B-A73CE16A1B60}" srcId="{7E6EB58D-A3F1-44CF-B617-A900AD3C5BF7}" destId="{AA6EABFD-9D77-4E88-B411-9B24351FF265}" srcOrd="1" destOrd="0" parTransId="{E346ECE3-357C-4549-972E-4BB710DFFE68}" sibTransId="{BD05E271-42B5-4B8A-8736-65DD4B8B58C4}"/>
    <dgm:cxn modelId="{0178BAE5-178A-4780-9495-171DD67BB37F}" type="presOf" srcId="{7E6EB58D-A3F1-44CF-B617-A900AD3C5BF7}" destId="{3CE70FF3-975C-4FEE-8F54-C5B38E2AD604}" srcOrd="0" destOrd="0" presId="urn:microsoft.com/office/officeart/2005/8/layout/radial1"/>
    <dgm:cxn modelId="{1537D5E7-9537-4FC1-AE01-7AEE787EE7ED}" type="presOf" srcId="{AA6EABFD-9D77-4E88-B411-9B24351FF265}" destId="{9DA04BF4-BDC3-4333-956B-FFAE84192807}" srcOrd="0" destOrd="0" presId="urn:microsoft.com/office/officeart/2005/8/layout/radial1"/>
    <dgm:cxn modelId="{3282C8F4-FE0B-497D-B5D4-9009F5BC5B7E}" type="presOf" srcId="{B214D117-2DB6-4D30-91D8-832F337B9146}" destId="{C52822CF-EA90-4D05-84BE-A94CF286B48F}" srcOrd="0" destOrd="0" presId="urn:microsoft.com/office/officeart/2005/8/layout/radial1"/>
    <dgm:cxn modelId="{047B7B81-5A64-4826-8D04-A6BBEB4C873D}" type="presParOf" srcId="{8AF67EA4-1096-48CD-A733-E2C3294AD50C}" destId="{3CE70FF3-975C-4FEE-8F54-C5B38E2AD604}" srcOrd="0" destOrd="0" presId="urn:microsoft.com/office/officeart/2005/8/layout/radial1"/>
    <dgm:cxn modelId="{79E4171D-9A68-4F94-8E19-ECEDF4274A72}" type="presParOf" srcId="{8AF67EA4-1096-48CD-A733-E2C3294AD50C}" destId="{52EE4597-80FA-42A7-B122-97BCF0869B1E}" srcOrd="1" destOrd="0" presId="urn:microsoft.com/office/officeart/2005/8/layout/radial1"/>
    <dgm:cxn modelId="{59F256DE-313C-462D-B6C3-5D6511C4CC4A}" type="presParOf" srcId="{52EE4597-80FA-42A7-B122-97BCF0869B1E}" destId="{DDC2C195-564D-4D16-ADE3-06DE66A7B6E4}" srcOrd="0" destOrd="0" presId="urn:microsoft.com/office/officeart/2005/8/layout/radial1"/>
    <dgm:cxn modelId="{7CB093E4-E4E9-44FF-9777-5B496C62F9DB}" type="presParOf" srcId="{8AF67EA4-1096-48CD-A733-E2C3294AD50C}" destId="{48842EE0-367F-4B8F-B4D0-0499482440C1}" srcOrd="2" destOrd="0" presId="urn:microsoft.com/office/officeart/2005/8/layout/radial1"/>
    <dgm:cxn modelId="{BF50C2DD-A7B6-4815-8BD8-B6AC66577F82}" type="presParOf" srcId="{8AF67EA4-1096-48CD-A733-E2C3294AD50C}" destId="{968FFBC1-13F6-4496-8737-0CD2A3D7BC4D}" srcOrd="3" destOrd="0" presId="urn:microsoft.com/office/officeart/2005/8/layout/radial1"/>
    <dgm:cxn modelId="{50A14BE6-DD52-4E09-AE9E-BA88E6C80985}" type="presParOf" srcId="{968FFBC1-13F6-4496-8737-0CD2A3D7BC4D}" destId="{34E92FB4-AA0D-43F6-8321-FA9ACA9ECC40}" srcOrd="0" destOrd="0" presId="urn:microsoft.com/office/officeart/2005/8/layout/radial1"/>
    <dgm:cxn modelId="{D64F4EA2-B6FA-4F8D-8F9D-6C7D907B1787}" type="presParOf" srcId="{8AF67EA4-1096-48CD-A733-E2C3294AD50C}" destId="{9DA04BF4-BDC3-4333-956B-FFAE84192807}" srcOrd="4" destOrd="0" presId="urn:microsoft.com/office/officeart/2005/8/layout/radial1"/>
    <dgm:cxn modelId="{3F159081-226F-4AE2-9A46-3DF046E81803}" type="presParOf" srcId="{8AF67EA4-1096-48CD-A733-E2C3294AD50C}" destId="{AD44366F-D31E-419B-B9C7-854D09BAE5F7}" srcOrd="5" destOrd="0" presId="urn:microsoft.com/office/officeart/2005/8/layout/radial1"/>
    <dgm:cxn modelId="{E2395134-CDBF-4A66-9B87-158DAB0D2977}" type="presParOf" srcId="{AD44366F-D31E-419B-B9C7-854D09BAE5F7}" destId="{11F3A880-A261-488E-9E5B-7D4BC1983F98}" srcOrd="0" destOrd="0" presId="urn:microsoft.com/office/officeart/2005/8/layout/radial1"/>
    <dgm:cxn modelId="{BC8E9B9C-77CC-4066-BDAD-218EBCD4F66F}" type="presParOf" srcId="{8AF67EA4-1096-48CD-A733-E2C3294AD50C}" destId="{7643F173-334F-4FB4-B987-C8B2F7FD2846}" srcOrd="6" destOrd="0" presId="urn:microsoft.com/office/officeart/2005/8/layout/radial1"/>
    <dgm:cxn modelId="{58045AF1-5D9B-4ACC-A7E7-764F4A30F93C}" type="presParOf" srcId="{8AF67EA4-1096-48CD-A733-E2C3294AD50C}" destId="{634F625C-F227-450B-BE38-FF4CEF4B73EE}" srcOrd="7" destOrd="0" presId="urn:microsoft.com/office/officeart/2005/8/layout/radial1"/>
    <dgm:cxn modelId="{8E41FF59-B1D1-47B3-86E3-4836005B8B0C}" type="presParOf" srcId="{634F625C-F227-450B-BE38-FF4CEF4B73EE}" destId="{B1E5F777-6AE3-434A-94D3-98214BB6B992}" srcOrd="0" destOrd="0" presId="urn:microsoft.com/office/officeart/2005/8/layout/radial1"/>
    <dgm:cxn modelId="{ACAE6DE1-5640-4F45-9398-AB4A53C550B9}" type="presParOf" srcId="{8AF67EA4-1096-48CD-A733-E2C3294AD50C}" destId="{963FC854-C49A-477D-A3A7-B52814025376}" srcOrd="8" destOrd="0" presId="urn:microsoft.com/office/officeart/2005/8/layout/radial1"/>
    <dgm:cxn modelId="{272F9C4E-B0E5-472C-8076-F94E77EAC999}" type="presParOf" srcId="{8AF67EA4-1096-48CD-A733-E2C3294AD50C}" destId="{C52822CF-EA90-4D05-84BE-A94CF286B48F}" srcOrd="9" destOrd="0" presId="urn:microsoft.com/office/officeart/2005/8/layout/radial1"/>
    <dgm:cxn modelId="{3B6281F8-6B76-4306-996F-D6052B1B5150}" type="presParOf" srcId="{C52822CF-EA90-4D05-84BE-A94CF286B48F}" destId="{C4152E88-8B71-4563-AC17-3A0D49310DD2}" srcOrd="0" destOrd="0" presId="urn:microsoft.com/office/officeart/2005/8/layout/radial1"/>
    <dgm:cxn modelId="{7B77FE61-7BC3-4C65-A657-C0F35F0F4664}" type="presParOf" srcId="{8AF67EA4-1096-48CD-A733-E2C3294AD50C}" destId="{F318F084-F94C-4964-B055-B882DBBA55E5}" srcOrd="10" destOrd="0" presId="urn:microsoft.com/office/officeart/2005/8/layout/radial1"/>
    <dgm:cxn modelId="{91B645F0-B028-41A0-B0F8-D77DF83011AD}" type="presParOf" srcId="{8AF67EA4-1096-48CD-A733-E2C3294AD50C}" destId="{4AE14669-49C3-4D88-BC6C-2F9558203228}" srcOrd="11" destOrd="0" presId="urn:microsoft.com/office/officeart/2005/8/layout/radial1"/>
    <dgm:cxn modelId="{DDBFF61A-BF07-4337-BB36-BA2B04F46ACA}" type="presParOf" srcId="{4AE14669-49C3-4D88-BC6C-2F9558203228}" destId="{5E165B32-E3F6-451B-96F5-1443630141AD}" srcOrd="0" destOrd="0" presId="urn:microsoft.com/office/officeart/2005/8/layout/radial1"/>
    <dgm:cxn modelId="{572DD0FD-106C-4CF6-B203-53A89647050C}" type="presParOf" srcId="{8AF67EA4-1096-48CD-A733-E2C3294AD50C}" destId="{2B2D1068-1FB2-4A9F-95D2-36920531E5FD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E70FF3-975C-4FEE-8F54-C5B38E2AD604}">
      <dsp:nvSpPr>
        <dsp:cNvPr id="0" name=""/>
        <dsp:cNvSpPr/>
      </dsp:nvSpPr>
      <dsp:spPr>
        <a:xfrm>
          <a:off x="2211591" y="1550425"/>
          <a:ext cx="1399143" cy="1336975"/>
        </a:xfrm>
        <a:prstGeom prst="ellipse">
          <a:avLst/>
        </a:prstGeom>
        <a:solidFill>
          <a:schemeClr val="accent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/>
            <a:t>专业 导学课</a:t>
          </a:r>
        </a:p>
      </dsp:txBody>
      <dsp:txXfrm>
        <a:off x="2416491" y="1746220"/>
        <a:ext cx="989343" cy="945385"/>
      </dsp:txXfrm>
    </dsp:sp>
    <dsp:sp modelId="{52EE4597-80FA-42A7-B122-97BCF0869B1E}">
      <dsp:nvSpPr>
        <dsp:cNvPr id="0" name=""/>
        <dsp:cNvSpPr/>
      </dsp:nvSpPr>
      <dsp:spPr>
        <a:xfrm rot="16225633">
          <a:off x="2752826" y="1367019"/>
          <a:ext cx="329095" cy="37759"/>
        </a:xfrm>
        <a:custGeom>
          <a:avLst/>
          <a:gdLst/>
          <a:ahLst/>
          <a:cxnLst/>
          <a:rect l="0" t="0" r="0" b="0"/>
          <a:pathLst>
            <a:path>
              <a:moveTo>
                <a:pt x="0" y="18879"/>
              </a:moveTo>
              <a:lnTo>
                <a:pt x="329095" y="18879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2909146" y="1377671"/>
        <a:ext cx="16454" cy="16454"/>
      </dsp:txXfrm>
    </dsp:sp>
    <dsp:sp modelId="{48842EE0-367F-4B8F-B4D0-0499482440C1}">
      <dsp:nvSpPr>
        <dsp:cNvPr id="0" name=""/>
        <dsp:cNvSpPr/>
      </dsp:nvSpPr>
      <dsp:spPr>
        <a:xfrm>
          <a:off x="2312468" y="0"/>
          <a:ext cx="1221372" cy="122137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latin typeface="+mj-lt"/>
            </a:rPr>
            <a:t>专业解读</a:t>
          </a:r>
        </a:p>
      </dsp:txBody>
      <dsp:txXfrm>
        <a:off x="2491334" y="178866"/>
        <a:ext cx="863640" cy="863640"/>
      </dsp:txXfrm>
    </dsp:sp>
    <dsp:sp modelId="{968FFBC1-13F6-4496-8737-0CD2A3D7BC4D}">
      <dsp:nvSpPr>
        <dsp:cNvPr id="0" name=""/>
        <dsp:cNvSpPr/>
      </dsp:nvSpPr>
      <dsp:spPr>
        <a:xfrm rot="20048004">
          <a:off x="3508950" y="1784022"/>
          <a:ext cx="520451" cy="37759"/>
        </a:xfrm>
        <a:custGeom>
          <a:avLst/>
          <a:gdLst/>
          <a:ahLst/>
          <a:cxnLst/>
          <a:rect l="0" t="0" r="0" b="0"/>
          <a:pathLst>
            <a:path>
              <a:moveTo>
                <a:pt x="0" y="18879"/>
              </a:moveTo>
              <a:lnTo>
                <a:pt x="520451" y="18879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756165" y="1789890"/>
        <a:ext cx="26022" cy="26022"/>
      </dsp:txXfrm>
    </dsp:sp>
    <dsp:sp modelId="{9DA04BF4-BDC3-4333-956B-FFAE84192807}">
      <dsp:nvSpPr>
        <dsp:cNvPr id="0" name=""/>
        <dsp:cNvSpPr/>
      </dsp:nvSpPr>
      <dsp:spPr>
        <a:xfrm>
          <a:off x="3942147" y="812256"/>
          <a:ext cx="1221372" cy="122137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prstClr val="white"/>
              </a:solidFill>
              <a:latin typeface="Arial Black"/>
              <a:ea typeface="微软雅黑"/>
              <a:cs typeface="+mn-cs"/>
            </a:rPr>
            <a:t>技能学习</a:t>
          </a:r>
        </a:p>
      </dsp:txBody>
      <dsp:txXfrm>
        <a:off x="4121013" y="991122"/>
        <a:ext cx="863640" cy="863640"/>
      </dsp:txXfrm>
    </dsp:sp>
    <dsp:sp modelId="{AD44366F-D31E-419B-B9C7-854D09BAE5F7}">
      <dsp:nvSpPr>
        <dsp:cNvPr id="0" name=""/>
        <dsp:cNvSpPr/>
      </dsp:nvSpPr>
      <dsp:spPr>
        <a:xfrm rot="1886922">
          <a:off x="3455423" y="2720099"/>
          <a:ext cx="612236" cy="37759"/>
        </a:xfrm>
        <a:custGeom>
          <a:avLst/>
          <a:gdLst/>
          <a:ahLst/>
          <a:cxnLst/>
          <a:rect l="0" t="0" r="0" b="0"/>
          <a:pathLst>
            <a:path>
              <a:moveTo>
                <a:pt x="0" y="18879"/>
              </a:moveTo>
              <a:lnTo>
                <a:pt x="612236" y="18879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746236" y="2723673"/>
        <a:ext cx="30611" cy="30611"/>
      </dsp:txXfrm>
    </dsp:sp>
    <dsp:sp modelId="{7643F173-334F-4FB4-B987-C8B2F7FD2846}">
      <dsp:nvSpPr>
        <dsp:cNvPr id="0" name=""/>
        <dsp:cNvSpPr/>
      </dsp:nvSpPr>
      <dsp:spPr>
        <a:xfrm>
          <a:off x="3932989" y="2606622"/>
          <a:ext cx="1221372" cy="122137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prstClr val="white"/>
              </a:solidFill>
              <a:latin typeface="Arial Black"/>
              <a:ea typeface="微软雅黑"/>
              <a:cs typeface="+mn-cs"/>
            </a:rPr>
            <a:t>学业规划</a:t>
          </a:r>
        </a:p>
      </dsp:txBody>
      <dsp:txXfrm>
        <a:off x="4111855" y="2785488"/>
        <a:ext cx="863640" cy="863640"/>
      </dsp:txXfrm>
    </dsp:sp>
    <dsp:sp modelId="{634F625C-F227-450B-BE38-FF4CEF4B73EE}">
      <dsp:nvSpPr>
        <dsp:cNvPr id="0" name=""/>
        <dsp:cNvSpPr/>
      </dsp:nvSpPr>
      <dsp:spPr>
        <a:xfrm rot="5405488">
          <a:off x="2745305" y="3033047"/>
          <a:ext cx="329054" cy="37759"/>
        </a:xfrm>
        <a:custGeom>
          <a:avLst/>
          <a:gdLst/>
          <a:ahLst/>
          <a:cxnLst/>
          <a:rect l="0" t="0" r="0" b="0"/>
          <a:pathLst>
            <a:path>
              <a:moveTo>
                <a:pt x="0" y="18879"/>
              </a:moveTo>
              <a:lnTo>
                <a:pt x="329054" y="18879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 rot="10800000">
        <a:off x="2901606" y="3043700"/>
        <a:ext cx="16452" cy="16452"/>
      </dsp:txXfrm>
    </dsp:sp>
    <dsp:sp modelId="{963FC854-C49A-477D-A3A7-B52814025376}">
      <dsp:nvSpPr>
        <dsp:cNvPr id="0" name=""/>
        <dsp:cNvSpPr/>
      </dsp:nvSpPr>
      <dsp:spPr>
        <a:xfrm>
          <a:off x="2297909" y="3216453"/>
          <a:ext cx="1221372" cy="122137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prstClr val="white"/>
              </a:solidFill>
              <a:latin typeface="Arial Black"/>
              <a:ea typeface="微软雅黑"/>
              <a:cs typeface="+mn-cs"/>
            </a:rPr>
            <a:t>国际交流</a:t>
          </a:r>
        </a:p>
      </dsp:txBody>
      <dsp:txXfrm>
        <a:off x="2476775" y="3395319"/>
        <a:ext cx="863640" cy="863640"/>
      </dsp:txXfrm>
    </dsp:sp>
    <dsp:sp modelId="{C52822CF-EA90-4D05-84BE-A94CF286B48F}">
      <dsp:nvSpPr>
        <dsp:cNvPr id="0" name=""/>
        <dsp:cNvSpPr/>
      </dsp:nvSpPr>
      <dsp:spPr>
        <a:xfrm rot="8959482">
          <a:off x="1788103" y="2697603"/>
          <a:ext cx="568465" cy="37759"/>
        </a:xfrm>
        <a:custGeom>
          <a:avLst/>
          <a:gdLst/>
          <a:ahLst/>
          <a:cxnLst/>
          <a:rect l="0" t="0" r="0" b="0"/>
          <a:pathLst>
            <a:path>
              <a:moveTo>
                <a:pt x="0" y="18879"/>
              </a:moveTo>
              <a:lnTo>
                <a:pt x="568465" y="18879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 rot="10800000">
        <a:off x="2058124" y="2702271"/>
        <a:ext cx="28423" cy="28423"/>
      </dsp:txXfrm>
    </dsp:sp>
    <dsp:sp modelId="{F318F084-F94C-4964-B055-B882DBBA55E5}">
      <dsp:nvSpPr>
        <dsp:cNvPr id="0" name=""/>
        <dsp:cNvSpPr/>
      </dsp:nvSpPr>
      <dsp:spPr>
        <a:xfrm>
          <a:off x="691954" y="2562359"/>
          <a:ext cx="1221372" cy="122137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prstClr val="white"/>
              </a:solidFill>
              <a:latin typeface="Arial Black"/>
              <a:ea typeface="微软雅黑"/>
              <a:cs typeface="+mn-cs"/>
            </a:rPr>
            <a:t>科研创新</a:t>
          </a:r>
        </a:p>
      </dsp:txBody>
      <dsp:txXfrm>
        <a:off x="870820" y="2741225"/>
        <a:ext cx="863640" cy="863640"/>
      </dsp:txXfrm>
    </dsp:sp>
    <dsp:sp modelId="{4AE14669-49C3-4D88-BC6C-2F9558203228}">
      <dsp:nvSpPr>
        <dsp:cNvPr id="0" name=""/>
        <dsp:cNvSpPr/>
      </dsp:nvSpPr>
      <dsp:spPr>
        <a:xfrm rot="12537288">
          <a:off x="1863132" y="1750789"/>
          <a:ext cx="472125" cy="37759"/>
        </a:xfrm>
        <a:custGeom>
          <a:avLst/>
          <a:gdLst/>
          <a:ahLst/>
          <a:cxnLst/>
          <a:rect l="0" t="0" r="0" b="0"/>
          <a:pathLst>
            <a:path>
              <a:moveTo>
                <a:pt x="0" y="18879"/>
              </a:moveTo>
              <a:lnTo>
                <a:pt x="472125" y="18879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 rot="10800000">
        <a:off x="2087391" y="1757865"/>
        <a:ext cx="23606" cy="23606"/>
      </dsp:txXfrm>
    </dsp:sp>
    <dsp:sp modelId="{2B2D1068-1FB2-4A9F-95D2-36920531E5FD}">
      <dsp:nvSpPr>
        <dsp:cNvPr id="0" name=""/>
        <dsp:cNvSpPr/>
      </dsp:nvSpPr>
      <dsp:spPr>
        <a:xfrm>
          <a:off x="747601" y="749054"/>
          <a:ext cx="1221372" cy="122137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prstClr val="white"/>
              </a:solidFill>
              <a:latin typeface="Arial Black"/>
              <a:ea typeface="微软雅黑"/>
              <a:cs typeface="+mn-cs"/>
            </a:rPr>
            <a:t>就业指导</a:t>
          </a:r>
        </a:p>
      </dsp:txBody>
      <dsp:txXfrm>
        <a:off x="926467" y="927920"/>
        <a:ext cx="863640" cy="8636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8217C4-209F-426B-A8D4-2A4EF8D569F3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47A51-B016-4B81-90E8-2AF0B9FE31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77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7A51-B016-4B81-90E8-2AF0B9FE31D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334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509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7A51-B016-4B81-90E8-2AF0B9FE31D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143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190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321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552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5356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7A51-B016-4B81-90E8-2AF0B9FE31D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370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858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BC498-3981-4532-B034-64FCD3DFBFE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240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35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7A51-B016-4B81-90E8-2AF0B9FE31D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9408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7A51-B016-4B81-90E8-2AF0B9FE31D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934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7A51-B016-4B81-90E8-2AF0B9FE31D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507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57860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17679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562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215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581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7A51-B016-4B81-90E8-2AF0B9FE31D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322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60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705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76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77" y="275464"/>
            <a:ext cx="10972648" cy="114249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09677" y="6356746"/>
            <a:ext cx="2845151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73E08-A71B-4FDC-B054-E26753AAFF0B}" type="datetimeFigureOut">
              <a:rPr lang="zh-CN" altLang="en-US"/>
              <a:pPr>
                <a:defRPr/>
              </a:pPr>
              <a:t>2022/3/21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363" y="6356746"/>
            <a:ext cx="3861276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174" y="6356746"/>
            <a:ext cx="2845151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C93CDD0-E3EC-4FB5-9135-935862A1CC9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953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1A34F65-0C9F-4851-B603-BB4ED88D68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9DADAD5-21B1-496A-B213-5EF9788BC003}"/>
              </a:ext>
            </a:extLst>
          </p:cNvPr>
          <p:cNvSpPr/>
          <p:nvPr userDrawn="1"/>
        </p:nvSpPr>
        <p:spPr>
          <a:xfrm>
            <a:off x="334514" y="807024"/>
            <a:ext cx="11522970" cy="5708023"/>
          </a:xfrm>
          <a:prstGeom prst="rect">
            <a:avLst/>
          </a:prstGeom>
          <a:solidFill>
            <a:schemeClr val="bg1">
              <a:alpha val="98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86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06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29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50"/>
          <p:cNvSpPr txBox="1"/>
          <p:nvPr userDrawn="1"/>
        </p:nvSpPr>
        <p:spPr>
          <a:xfrm>
            <a:off x="948556" y="364558"/>
            <a:ext cx="2539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工作整体概述</a:t>
            </a:r>
          </a:p>
        </p:txBody>
      </p:sp>
      <p:sp>
        <p:nvSpPr>
          <p:cNvPr id="3" name="椭圆 2"/>
          <p:cNvSpPr/>
          <p:nvPr userDrawn="1"/>
        </p:nvSpPr>
        <p:spPr>
          <a:xfrm>
            <a:off x="337456" y="404945"/>
            <a:ext cx="370114" cy="3701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>
            <a:off x="561361" y="404945"/>
            <a:ext cx="370114" cy="37011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34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50"/>
          <p:cNvSpPr txBox="1"/>
          <p:nvPr userDrawn="1"/>
        </p:nvSpPr>
        <p:spPr>
          <a:xfrm>
            <a:off x="948556" y="364558"/>
            <a:ext cx="2539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主要工作进度</a:t>
            </a:r>
          </a:p>
        </p:txBody>
      </p:sp>
      <p:sp>
        <p:nvSpPr>
          <p:cNvPr id="3" name="椭圆 2"/>
          <p:cNvSpPr/>
          <p:nvPr userDrawn="1"/>
        </p:nvSpPr>
        <p:spPr>
          <a:xfrm>
            <a:off x="337456" y="404945"/>
            <a:ext cx="370114" cy="3701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>
            <a:off x="561361" y="404945"/>
            <a:ext cx="370114" cy="37011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06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50"/>
          <p:cNvSpPr txBox="1"/>
          <p:nvPr userDrawn="1"/>
        </p:nvSpPr>
        <p:spPr>
          <a:xfrm>
            <a:off x="948556" y="364558"/>
            <a:ext cx="2539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重点工作总结</a:t>
            </a:r>
          </a:p>
        </p:txBody>
      </p:sp>
      <p:sp>
        <p:nvSpPr>
          <p:cNvPr id="3" name="椭圆 2"/>
          <p:cNvSpPr/>
          <p:nvPr userDrawn="1"/>
        </p:nvSpPr>
        <p:spPr>
          <a:xfrm>
            <a:off x="337456" y="404945"/>
            <a:ext cx="370114" cy="3701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>
            <a:off x="561361" y="404945"/>
            <a:ext cx="370114" cy="37011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07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50"/>
          <p:cNvSpPr txBox="1"/>
          <p:nvPr userDrawn="1"/>
        </p:nvSpPr>
        <p:spPr>
          <a:xfrm>
            <a:off x="948556" y="364558"/>
            <a:ext cx="2539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工作存在不足</a:t>
            </a:r>
          </a:p>
        </p:txBody>
      </p:sp>
      <p:sp>
        <p:nvSpPr>
          <p:cNvPr id="3" name="椭圆 2"/>
          <p:cNvSpPr/>
          <p:nvPr userDrawn="1"/>
        </p:nvSpPr>
        <p:spPr>
          <a:xfrm>
            <a:off x="337456" y="404945"/>
            <a:ext cx="370114" cy="3701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>
            <a:off x="561361" y="404945"/>
            <a:ext cx="370114" cy="37011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13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50"/>
          <p:cNvSpPr txBox="1"/>
          <p:nvPr userDrawn="1"/>
        </p:nvSpPr>
        <p:spPr>
          <a:xfrm>
            <a:off x="948556" y="364558"/>
            <a:ext cx="2539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未来工作计划</a:t>
            </a:r>
          </a:p>
        </p:txBody>
      </p:sp>
      <p:sp>
        <p:nvSpPr>
          <p:cNvPr id="3" name="椭圆 2"/>
          <p:cNvSpPr/>
          <p:nvPr userDrawn="1"/>
        </p:nvSpPr>
        <p:spPr>
          <a:xfrm>
            <a:off x="337456" y="404945"/>
            <a:ext cx="370114" cy="3701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>
            <a:off x="561361" y="404945"/>
            <a:ext cx="370114" cy="37011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85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53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90366-ABA8-4BF0-B712-90B06D46FB25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35D93-1873-44CB-A7D2-BBE94C050B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48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5" r:id="rId2"/>
    <p:sldLayoutId id="2147483693" r:id="rId3"/>
    <p:sldLayoutId id="2147483674" r:id="rId4"/>
    <p:sldLayoutId id="2147483689" r:id="rId5"/>
    <p:sldLayoutId id="2147483690" r:id="rId6"/>
    <p:sldLayoutId id="2147483691" r:id="rId7"/>
    <p:sldLayoutId id="2147483692" r:id="rId8"/>
    <p:sldLayoutId id="2147483696" r:id="rId9"/>
    <p:sldLayoutId id="2147483697" r:id="rId10"/>
    <p:sldLayoutId id="2147483700" r:id="rId11"/>
    <p:sldLayoutId id="2147483701" r:id="rId12"/>
    <p:sldLayoutId id="214748370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10" Type="http://schemas.openxmlformats.org/officeDocument/2006/relationships/notesSlide" Target="../notesSlides/notesSlide2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 flipH="1" flipV="1">
            <a:off x="5936342" y="-3"/>
            <a:ext cx="6255655" cy="687260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 flipH="1" flipV="1">
            <a:off x="454294" y="307620"/>
            <a:ext cx="11297920" cy="63172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5400000" sx="102000" sy="102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1000492" y="1624252"/>
            <a:ext cx="1027706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tx2"/>
                </a:solidFill>
                <a:latin typeface="+mn-ea"/>
              </a:rPr>
              <a:t>知中国</a:t>
            </a:r>
            <a:r>
              <a:rPr lang="en-US" altLang="zh-CN" sz="4000" b="1" dirty="0">
                <a:solidFill>
                  <a:schemeClr val="tx2"/>
                </a:solidFill>
                <a:latin typeface="+mn-ea"/>
              </a:rPr>
              <a:t>·</a:t>
            </a:r>
            <a:r>
              <a:rPr lang="zh-CN" altLang="en-US" sz="4000" b="1" dirty="0">
                <a:solidFill>
                  <a:schemeClr val="tx2"/>
                </a:solidFill>
                <a:latin typeface="+mn-ea"/>
              </a:rPr>
              <a:t>观寰宇</a:t>
            </a:r>
            <a:endParaRPr lang="en-US" altLang="zh-CN" sz="4000" b="1" dirty="0">
              <a:solidFill>
                <a:schemeClr val="tx2"/>
              </a:solidFill>
              <a:latin typeface="+mn-ea"/>
            </a:endParaRPr>
          </a:p>
          <a:p>
            <a:pPr algn="ctr"/>
            <a:r>
              <a:rPr lang="en-US" altLang="zh-CN" sz="4000" b="1" dirty="0">
                <a:solidFill>
                  <a:schemeClr val="tx2"/>
                </a:solidFill>
                <a:latin typeface="+mn-ea"/>
              </a:rPr>
              <a:t>——</a:t>
            </a:r>
            <a:r>
              <a:rPr lang="zh-CN" altLang="en-US" sz="4000" b="1" dirty="0">
                <a:solidFill>
                  <a:schemeClr val="tx2"/>
                </a:solidFill>
                <a:latin typeface="+mn-ea"/>
              </a:rPr>
              <a:t>国际传播能力提升与英语专业人才培养的实践探索</a:t>
            </a:r>
            <a:endParaRPr lang="en-US" altLang="zh-CN" sz="4000" b="1" dirty="0">
              <a:solidFill>
                <a:schemeClr val="tx2"/>
              </a:solidFill>
              <a:latin typeface="+mn-ea"/>
            </a:endParaRPr>
          </a:p>
          <a:p>
            <a:pPr algn="ctr"/>
            <a:endParaRPr lang="en-US" altLang="zh-CN" sz="4000" b="1" dirty="0">
              <a:solidFill>
                <a:schemeClr val="accent6">
                  <a:lumMod val="75000"/>
                </a:schemeClr>
              </a:solidFill>
              <a:latin typeface="+mn-ea"/>
            </a:endParaRPr>
          </a:p>
          <a:p>
            <a:pPr algn="ctr"/>
            <a:endParaRPr lang="en-US" altLang="zh-CN" sz="2800" b="1" dirty="0">
              <a:solidFill>
                <a:srgbClr val="665752"/>
              </a:solidFill>
              <a:latin typeface="+mn-ea"/>
            </a:endParaRPr>
          </a:p>
          <a:p>
            <a:pPr algn="ctr"/>
            <a:r>
              <a:rPr lang="zh-CN" altLang="en-US" sz="2800" b="1" dirty="0">
                <a:solidFill>
                  <a:schemeClr val="tx2"/>
                </a:solidFill>
                <a:latin typeface="+mn-ea"/>
              </a:rPr>
              <a:t>大连外国语大学英语学院</a:t>
            </a:r>
            <a:endParaRPr lang="en-US" altLang="zh-CN" sz="2800" b="1" dirty="0">
              <a:solidFill>
                <a:schemeClr val="tx2"/>
              </a:solidFill>
              <a:latin typeface="+mn-ea"/>
            </a:endParaRPr>
          </a:p>
          <a:p>
            <a:pPr algn="ctr"/>
            <a:r>
              <a:rPr lang="zh-CN" altLang="en-US" sz="2800" b="1" dirty="0">
                <a:solidFill>
                  <a:schemeClr val="tx2"/>
                </a:solidFill>
                <a:latin typeface="+mn-ea"/>
              </a:rPr>
              <a:t>吕春媚</a:t>
            </a:r>
          </a:p>
        </p:txBody>
      </p:sp>
      <p:sp>
        <p:nvSpPr>
          <p:cNvPr id="17" name="任意多边形 16"/>
          <p:cNvSpPr/>
          <p:nvPr/>
        </p:nvSpPr>
        <p:spPr>
          <a:xfrm flipH="1">
            <a:off x="1253936" y="1247049"/>
            <a:ext cx="9937572" cy="4422140"/>
          </a:xfrm>
          <a:custGeom>
            <a:avLst/>
            <a:gdLst>
              <a:gd name="connsiteX0" fmla="*/ 0 w 9937572"/>
              <a:gd name="connsiteY0" fmla="*/ 0 h 4422140"/>
              <a:gd name="connsiteX1" fmla="*/ 9937572 w 9937572"/>
              <a:gd name="connsiteY1" fmla="*/ 0 h 4422140"/>
              <a:gd name="connsiteX2" fmla="*/ 9937572 w 9937572"/>
              <a:gd name="connsiteY2" fmla="*/ 1234402 h 4422140"/>
              <a:gd name="connsiteX3" fmla="*/ 9894456 w 9937572"/>
              <a:gd name="connsiteY3" fmla="*/ 1234402 h 4422140"/>
              <a:gd name="connsiteX4" fmla="*/ 9894456 w 9937572"/>
              <a:gd name="connsiteY4" fmla="*/ 43116 h 4422140"/>
              <a:gd name="connsiteX5" fmla="*/ 43116 w 9937572"/>
              <a:gd name="connsiteY5" fmla="*/ 43116 h 4422140"/>
              <a:gd name="connsiteX6" fmla="*/ 43116 w 9937572"/>
              <a:gd name="connsiteY6" fmla="*/ 4379024 h 4422140"/>
              <a:gd name="connsiteX7" fmla="*/ 9894456 w 9937572"/>
              <a:gd name="connsiteY7" fmla="*/ 4379024 h 4422140"/>
              <a:gd name="connsiteX8" fmla="*/ 9894456 w 9937572"/>
              <a:gd name="connsiteY8" fmla="*/ 3054651 h 4422140"/>
              <a:gd name="connsiteX9" fmla="*/ 9937572 w 9937572"/>
              <a:gd name="connsiteY9" fmla="*/ 3054651 h 4422140"/>
              <a:gd name="connsiteX10" fmla="*/ 9937572 w 9937572"/>
              <a:gd name="connsiteY10" fmla="*/ 4422140 h 4422140"/>
              <a:gd name="connsiteX11" fmla="*/ 0 w 9937572"/>
              <a:gd name="connsiteY11" fmla="*/ 4422140 h 4422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37572" h="4422140">
                <a:moveTo>
                  <a:pt x="0" y="0"/>
                </a:moveTo>
                <a:lnTo>
                  <a:pt x="9937572" y="0"/>
                </a:lnTo>
                <a:lnTo>
                  <a:pt x="9937572" y="1234402"/>
                </a:lnTo>
                <a:lnTo>
                  <a:pt x="9894456" y="1234402"/>
                </a:lnTo>
                <a:lnTo>
                  <a:pt x="9894456" y="43116"/>
                </a:lnTo>
                <a:lnTo>
                  <a:pt x="43116" y="43116"/>
                </a:lnTo>
                <a:lnTo>
                  <a:pt x="43116" y="4379024"/>
                </a:lnTo>
                <a:lnTo>
                  <a:pt x="9894456" y="4379024"/>
                </a:lnTo>
                <a:lnTo>
                  <a:pt x="9894456" y="3054651"/>
                </a:lnTo>
                <a:lnTo>
                  <a:pt x="9937572" y="3054651"/>
                </a:lnTo>
                <a:lnTo>
                  <a:pt x="9937572" y="4422140"/>
                </a:lnTo>
                <a:lnTo>
                  <a:pt x="0" y="442214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1875618" y="3777357"/>
            <a:ext cx="54105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59416766-873B-44A2-A90E-63F275F61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33" y="348688"/>
            <a:ext cx="3041806" cy="8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6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9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3" grpId="0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 flipH="1" flipV="1">
            <a:off x="5936342" y="-3"/>
            <a:ext cx="6255655" cy="6872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 flipH="1" flipV="1">
            <a:off x="447040" y="299497"/>
            <a:ext cx="11297920" cy="63172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5400000" sx="102000" sy="102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/>
        </p:nvSpPr>
        <p:spPr>
          <a:xfrm flipH="1">
            <a:off x="1253936" y="1247049"/>
            <a:ext cx="9937572" cy="4422140"/>
          </a:xfrm>
          <a:custGeom>
            <a:avLst/>
            <a:gdLst>
              <a:gd name="connsiteX0" fmla="*/ 0 w 9937572"/>
              <a:gd name="connsiteY0" fmla="*/ 0 h 4422140"/>
              <a:gd name="connsiteX1" fmla="*/ 9937572 w 9937572"/>
              <a:gd name="connsiteY1" fmla="*/ 0 h 4422140"/>
              <a:gd name="connsiteX2" fmla="*/ 9937572 w 9937572"/>
              <a:gd name="connsiteY2" fmla="*/ 1234402 h 4422140"/>
              <a:gd name="connsiteX3" fmla="*/ 9894456 w 9937572"/>
              <a:gd name="connsiteY3" fmla="*/ 1234402 h 4422140"/>
              <a:gd name="connsiteX4" fmla="*/ 9894456 w 9937572"/>
              <a:gd name="connsiteY4" fmla="*/ 43116 h 4422140"/>
              <a:gd name="connsiteX5" fmla="*/ 43116 w 9937572"/>
              <a:gd name="connsiteY5" fmla="*/ 43116 h 4422140"/>
              <a:gd name="connsiteX6" fmla="*/ 43116 w 9937572"/>
              <a:gd name="connsiteY6" fmla="*/ 4379024 h 4422140"/>
              <a:gd name="connsiteX7" fmla="*/ 9894456 w 9937572"/>
              <a:gd name="connsiteY7" fmla="*/ 4379024 h 4422140"/>
              <a:gd name="connsiteX8" fmla="*/ 9894456 w 9937572"/>
              <a:gd name="connsiteY8" fmla="*/ 3054651 h 4422140"/>
              <a:gd name="connsiteX9" fmla="*/ 9937572 w 9937572"/>
              <a:gd name="connsiteY9" fmla="*/ 3054651 h 4422140"/>
              <a:gd name="connsiteX10" fmla="*/ 9937572 w 9937572"/>
              <a:gd name="connsiteY10" fmla="*/ 4422140 h 4422140"/>
              <a:gd name="connsiteX11" fmla="*/ 0 w 9937572"/>
              <a:gd name="connsiteY11" fmla="*/ 4422140 h 4422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37572" h="4422140">
                <a:moveTo>
                  <a:pt x="0" y="0"/>
                </a:moveTo>
                <a:lnTo>
                  <a:pt x="9937572" y="0"/>
                </a:lnTo>
                <a:lnTo>
                  <a:pt x="9937572" y="1234402"/>
                </a:lnTo>
                <a:lnTo>
                  <a:pt x="9894456" y="1234402"/>
                </a:lnTo>
                <a:lnTo>
                  <a:pt x="9894456" y="43116"/>
                </a:lnTo>
                <a:lnTo>
                  <a:pt x="43116" y="43116"/>
                </a:lnTo>
                <a:lnTo>
                  <a:pt x="43116" y="4379024"/>
                </a:lnTo>
                <a:lnTo>
                  <a:pt x="9894456" y="4379024"/>
                </a:lnTo>
                <a:lnTo>
                  <a:pt x="9894456" y="3054651"/>
                </a:lnTo>
                <a:lnTo>
                  <a:pt x="9937572" y="3054651"/>
                </a:lnTo>
                <a:lnTo>
                  <a:pt x="9937572" y="4422140"/>
                </a:lnTo>
                <a:lnTo>
                  <a:pt x="0" y="442214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9681028" y="2341827"/>
            <a:ext cx="1799771" cy="212857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 rot="16200000">
            <a:off x="10075131" y="2901128"/>
            <a:ext cx="1107996" cy="104131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6000" b="1" dirty="0">
                <a:solidFill>
                  <a:schemeClr val="tx2"/>
                </a:solidFill>
                <a:latin typeface="+mn-ea"/>
              </a:rPr>
              <a:t>02</a:t>
            </a:r>
            <a:endParaRPr lang="zh-CN" altLang="en-US" sz="6000" b="1" dirty="0">
              <a:solidFill>
                <a:schemeClr val="tx2"/>
              </a:solidFill>
              <a:latin typeface="+mn-ea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C8E29F6E-236A-4781-ACE1-5333C84344DF}"/>
              </a:ext>
            </a:extLst>
          </p:cNvPr>
          <p:cNvGrpSpPr/>
          <p:nvPr/>
        </p:nvGrpSpPr>
        <p:grpSpPr>
          <a:xfrm>
            <a:off x="1624083" y="2721924"/>
            <a:ext cx="7192369" cy="1472390"/>
            <a:chOff x="582460" y="2906149"/>
            <a:chExt cx="5929770" cy="1213915"/>
          </a:xfrm>
        </p:grpSpPr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BCC4FB16-F781-41BE-B8AB-AA7D58597170}"/>
                </a:ext>
              </a:extLst>
            </p:cNvPr>
            <p:cNvSpPr txBox="1"/>
            <p:nvPr/>
          </p:nvSpPr>
          <p:spPr>
            <a:xfrm>
              <a:off x="582460" y="2906149"/>
              <a:ext cx="5929770" cy="532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zh-CN" sz="360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推进教材建设，发挥教材育人功能</a:t>
              </a:r>
              <a:endParaRPr lang="zh-CN" altLang="en-US" sz="36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61538E43-F594-4039-B940-01A4EC3EAD79}"/>
                </a:ext>
              </a:extLst>
            </p:cNvPr>
            <p:cNvSpPr/>
            <p:nvPr/>
          </p:nvSpPr>
          <p:spPr>
            <a:xfrm>
              <a:off x="697708" y="4060717"/>
              <a:ext cx="3601870" cy="59347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656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prism isInverted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7" grpId="0" animBg="1"/>
      <p:bldP spid="5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16CAB64-54E1-4DF9-9EE6-0D6430B64E82}"/>
              </a:ext>
            </a:extLst>
          </p:cNvPr>
          <p:cNvSpPr/>
          <p:nvPr/>
        </p:nvSpPr>
        <p:spPr>
          <a:xfrm>
            <a:off x="1020417" y="231913"/>
            <a:ext cx="2484783" cy="715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8ABC27-540D-4FB8-AC38-6FC5FEAA9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311" y="1089486"/>
            <a:ext cx="8461513" cy="266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1E5B504-B6BA-4673-8FBD-A967028E1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311" y="3882887"/>
            <a:ext cx="8461513" cy="2504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4214430-5C3F-4A45-9F68-191AC47D7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636"/>
            <a:ext cx="3041806" cy="8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3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422897" y="1861142"/>
            <a:ext cx="1955536" cy="1955536"/>
            <a:chOff x="2652626" y="1481041"/>
            <a:chExt cx="1466850" cy="1466850"/>
          </a:xfrm>
        </p:grpSpPr>
        <p:sp>
          <p:nvSpPr>
            <p:cNvPr id="4" name="空心弧 3"/>
            <p:cNvSpPr/>
            <p:nvPr/>
          </p:nvSpPr>
          <p:spPr>
            <a:xfrm rot="2700000">
              <a:off x="2652626" y="1481041"/>
              <a:ext cx="1466850" cy="1466850"/>
            </a:xfrm>
            <a:prstGeom prst="blockArc">
              <a:avLst>
                <a:gd name="adj1" fmla="val 2418124"/>
                <a:gd name="adj2" fmla="val 0"/>
                <a:gd name="adj3" fmla="val 14171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399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 rot="2700000">
              <a:off x="2938063" y="1766477"/>
              <a:ext cx="897491" cy="89749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399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Freeform 18"/>
            <p:cNvSpPr>
              <a:spLocks noEditPoints="1"/>
            </p:cNvSpPr>
            <p:nvPr/>
          </p:nvSpPr>
          <p:spPr bwMode="black">
            <a:xfrm>
              <a:off x="3169842" y="2021097"/>
              <a:ext cx="445962" cy="335778"/>
            </a:xfrm>
            <a:custGeom>
              <a:avLst/>
              <a:gdLst>
                <a:gd name="T0" fmla="*/ 1304 w 1423"/>
                <a:gd name="T1" fmla="*/ 301 h 1114"/>
                <a:gd name="T2" fmla="*/ 1302 w 1423"/>
                <a:gd name="T3" fmla="*/ 297 h 1114"/>
                <a:gd name="T4" fmla="*/ 719 w 1423"/>
                <a:gd name="T5" fmla="*/ 113 h 1114"/>
                <a:gd name="T6" fmla="*/ 496 w 1423"/>
                <a:gd name="T7" fmla="*/ 416 h 1114"/>
                <a:gd name="T8" fmla="*/ 441 w 1423"/>
                <a:gd name="T9" fmla="*/ 482 h 1114"/>
                <a:gd name="T10" fmla="*/ 375 w 1423"/>
                <a:gd name="T11" fmla="*/ 536 h 1114"/>
                <a:gd name="T12" fmla="*/ 290 w 1423"/>
                <a:gd name="T13" fmla="*/ 648 h 1114"/>
                <a:gd name="T14" fmla="*/ 470 w 1423"/>
                <a:gd name="T15" fmla="*/ 973 h 1114"/>
                <a:gd name="T16" fmla="*/ 610 w 1423"/>
                <a:gd name="T17" fmla="*/ 960 h 1114"/>
                <a:gd name="T18" fmla="*/ 775 w 1423"/>
                <a:gd name="T19" fmla="*/ 921 h 1114"/>
                <a:gd name="T20" fmla="*/ 932 w 1423"/>
                <a:gd name="T21" fmla="*/ 927 h 1114"/>
                <a:gd name="T22" fmla="*/ 1151 w 1423"/>
                <a:gd name="T23" fmla="*/ 893 h 1114"/>
                <a:gd name="T24" fmla="*/ 1304 w 1423"/>
                <a:gd name="T25" fmla="*/ 301 h 1114"/>
                <a:gd name="T26" fmla="*/ 1024 w 1423"/>
                <a:gd name="T27" fmla="*/ 311 h 1114"/>
                <a:gd name="T28" fmla="*/ 1024 w 1423"/>
                <a:gd name="T29" fmla="*/ 311 h 1114"/>
                <a:gd name="T30" fmla="*/ 873 w 1423"/>
                <a:gd name="T31" fmla="*/ 299 h 1114"/>
                <a:gd name="T32" fmla="*/ 873 w 1423"/>
                <a:gd name="T33" fmla="*/ 299 h 1114"/>
                <a:gd name="T34" fmla="*/ 799 w 1423"/>
                <a:gd name="T35" fmla="*/ 278 h 1114"/>
                <a:gd name="T36" fmla="*/ 821 w 1423"/>
                <a:gd name="T37" fmla="*/ 203 h 1114"/>
                <a:gd name="T38" fmla="*/ 828 w 1423"/>
                <a:gd name="T39" fmla="*/ 200 h 1114"/>
                <a:gd name="T40" fmla="*/ 1101 w 1423"/>
                <a:gd name="T41" fmla="*/ 234 h 1114"/>
                <a:gd name="T42" fmla="*/ 1108 w 1423"/>
                <a:gd name="T43" fmla="*/ 244 h 1114"/>
                <a:gd name="T44" fmla="*/ 1087 w 1423"/>
                <a:gd name="T45" fmla="*/ 318 h 1114"/>
                <a:gd name="T46" fmla="*/ 1024 w 1423"/>
                <a:gd name="T47" fmla="*/ 311 h 1114"/>
                <a:gd name="T48" fmla="*/ 14 w 1423"/>
                <a:gd name="T49" fmla="*/ 967 h 1114"/>
                <a:gd name="T50" fmla="*/ 53 w 1423"/>
                <a:gd name="T51" fmla="*/ 1037 h 1114"/>
                <a:gd name="T52" fmla="*/ 115 w 1423"/>
                <a:gd name="T53" fmla="*/ 1064 h 1114"/>
                <a:gd name="T54" fmla="*/ 24 w 1423"/>
                <a:gd name="T55" fmla="*/ 900 h 1114"/>
                <a:gd name="T56" fmla="*/ 14 w 1423"/>
                <a:gd name="T57" fmla="*/ 967 h 1114"/>
                <a:gd name="T58" fmla="*/ 400 w 1423"/>
                <a:gd name="T59" fmla="*/ 959 h 1114"/>
                <a:gd name="T60" fmla="*/ 265 w 1423"/>
                <a:gd name="T61" fmla="*/ 714 h 1114"/>
                <a:gd name="T62" fmla="*/ 190 w 1423"/>
                <a:gd name="T63" fmla="*/ 686 h 1114"/>
                <a:gd name="T64" fmla="*/ 175 w 1423"/>
                <a:gd name="T65" fmla="*/ 764 h 1114"/>
                <a:gd name="T66" fmla="*/ 310 w 1423"/>
                <a:gd name="T67" fmla="*/ 1008 h 1114"/>
                <a:gd name="T68" fmla="*/ 385 w 1423"/>
                <a:gd name="T69" fmla="*/ 1037 h 1114"/>
                <a:gd name="T70" fmla="*/ 400 w 1423"/>
                <a:gd name="T71" fmla="*/ 959 h 1114"/>
                <a:gd name="T72" fmla="*/ 266 w 1423"/>
                <a:gd name="T73" fmla="*/ 1026 h 1114"/>
                <a:gd name="T74" fmla="*/ 136 w 1423"/>
                <a:gd name="T75" fmla="*/ 792 h 1114"/>
                <a:gd name="T76" fmla="*/ 65 w 1423"/>
                <a:gd name="T77" fmla="*/ 764 h 1114"/>
                <a:gd name="T78" fmla="*/ 50 w 1423"/>
                <a:gd name="T79" fmla="*/ 840 h 1114"/>
                <a:gd name="T80" fmla="*/ 180 w 1423"/>
                <a:gd name="T81" fmla="*/ 1074 h 1114"/>
                <a:gd name="T82" fmla="*/ 251 w 1423"/>
                <a:gd name="T83" fmla="*/ 1101 h 1114"/>
                <a:gd name="T84" fmla="*/ 266 w 1423"/>
                <a:gd name="T85" fmla="*/ 1026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23" h="1114">
                  <a:moveTo>
                    <a:pt x="1304" y="301"/>
                  </a:moveTo>
                  <a:cubicBezTo>
                    <a:pt x="1303" y="298"/>
                    <a:pt x="1304" y="300"/>
                    <a:pt x="1302" y="297"/>
                  </a:cubicBezTo>
                  <a:cubicBezTo>
                    <a:pt x="1184" y="83"/>
                    <a:pt x="922" y="0"/>
                    <a:pt x="719" y="113"/>
                  </a:cubicBezTo>
                  <a:cubicBezTo>
                    <a:pt x="602" y="177"/>
                    <a:pt x="570" y="311"/>
                    <a:pt x="496" y="416"/>
                  </a:cubicBezTo>
                  <a:cubicBezTo>
                    <a:pt x="476" y="444"/>
                    <a:pt x="458" y="465"/>
                    <a:pt x="441" y="482"/>
                  </a:cubicBezTo>
                  <a:cubicBezTo>
                    <a:pt x="418" y="504"/>
                    <a:pt x="397" y="520"/>
                    <a:pt x="375" y="536"/>
                  </a:cubicBezTo>
                  <a:cubicBezTo>
                    <a:pt x="334" y="566"/>
                    <a:pt x="296" y="593"/>
                    <a:pt x="290" y="648"/>
                  </a:cubicBezTo>
                  <a:cubicBezTo>
                    <a:pt x="470" y="973"/>
                    <a:pt x="470" y="973"/>
                    <a:pt x="470" y="973"/>
                  </a:cubicBezTo>
                  <a:cubicBezTo>
                    <a:pt x="519" y="997"/>
                    <a:pt x="563" y="978"/>
                    <a:pt x="610" y="960"/>
                  </a:cubicBezTo>
                  <a:cubicBezTo>
                    <a:pt x="654" y="943"/>
                    <a:pt x="697" y="925"/>
                    <a:pt x="775" y="921"/>
                  </a:cubicBezTo>
                  <a:cubicBezTo>
                    <a:pt x="827" y="918"/>
                    <a:pt x="880" y="924"/>
                    <a:pt x="932" y="927"/>
                  </a:cubicBezTo>
                  <a:cubicBezTo>
                    <a:pt x="1008" y="932"/>
                    <a:pt x="1082" y="931"/>
                    <a:pt x="1151" y="893"/>
                  </a:cubicBezTo>
                  <a:cubicBezTo>
                    <a:pt x="1354" y="780"/>
                    <a:pt x="1423" y="515"/>
                    <a:pt x="1304" y="301"/>
                  </a:cubicBezTo>
                  <a:close/>
                  <a:moveTo>
                    <a:pt x="1024" y="311"/>
                  </a:moveTo>
                  <a:cubicBezTo>
                    <a:pt x="1024" y="311"/>
                    <a:pt x="1024" y="311"/>
                    <a:pt x="1024" y="311"/>
                  </a:cubicBezTo>
                  <a:cubicBezTo>
                    <a:pt x="983" y="270"/>
                    <a:pt x="917" y="279"/>
                    <a:pt x="873" y="299"/>
                  </a:cubicBezTo>
                  <a:cubicBezTo>
                    <a:pt x="873" y="299"/>
                    <a:pt x="873" y="299"/>
                    <a:pt x="873" y="299"/>
                  </a:cubicBezTo>
                  <a:cubicBezTo>
                    <a:pt x="847" y="313"/>
                    <a:pt x="814" y="304"/>
                    <a:pt x="799" y="278"/>
                  </a:cubicBezTo>
                  <a:cubicBezTo>
                    <a:pt x="785" y="251"/>
                    <a:pt x="794" y="218"/>
                    <a:pt x="821" y="203"/>
                  </a:cubicBezTo>
                  <a:cubicBezTo>
                    <a:pt x="823" y="202"/>
                    <a:pt x="828" y="200"/>
                    <a:pt x="828" y="200"/>
                  </a:cubicBezTo>
                  <a:cubicBezTo>
                    <a:pt x="927" y="155"/>
                    <a:pt x="1035" y="168"/>
                    <a:pt x="1101" y="234"/>
                  </a:cubicBezTo>
                  <a:cubicBezTo>
                    <a:pt x="1101" y="234"/>
                    <a:pt x="1106" y="240"/>
                    <a:pt x="1108" y="244"/>
                  </a:cubicBezTo>
                  <a:cubicBezTo>
                    <a:pt x="1122" y="270"/>
                    <a:pt x="1113" y="303"/>
                    <a:pt x="1087" y="318"/>
                  </a:cubicBezTo>
                  <a:cubicBezTo>
                    <a:pt x="1066" y="329"/>
                    <a:pt x="1041" y="326"/>
                    <a:pt x="1024" y="311"/>
                  </a:cubicBezTo>
                  <a:close/>
                  <a:moveTo>
                    <a:pt x="14" y="967"/>
                  </a:moveTo>
                  <a:cubicBezTo>
                    <a:pt x="53" y="1037"/>
                    <a:pt x="53" y="1037"/>
                    <a:pt x="53" y="1037"/>
                  </a:cubicBezTo>
                  <a:cubicBezTo>
                    <a:pt x="67" y="1062"/>
                    <a:pt x="94" y="1074"/>
                    <a:pt x="115" y="1064"/>
                  </a:cubicBezTo>
                  <a:cubicBezTo>
                    <a:pt x="24" y="900"/>
                    <a:pt x="24" y="900"/>
                    <a:pt x="24" y="900"/>
                  </a:cubicBezTo>
                  <a:cubicBezTo>
                    <a:pt x="5" y="912"/>
                    <a:pt x="0" y="941"/>
                    <a:pt x="14" y="967"/>
                  </a:cubicBezTo>
                  <a:close/>
                  <a:moveTo>
                    <a:pt x="400" y="959"/>
                  </a:moveTo>
                  <a:cubicBezTo>
                    <a:pt x="265" y="714"/>
                    <a:pt x="265" y="714"/>
                    <a:pt x="265" y="714"/>
                  </a:cubicBezTo>
                  <a:cubicBezTo>
                    <a:pt x="248" y="685"/>
                    <a:pt x="215" y="672"/>
                    <a:pt x="190" y="686"/>
                  </a:cubicBezTo>
                  <a:cubicBezTo>
                    <a:pt x="166" y="699"/>
                    <a:pt x="159" y="734"/>
                    <a:pt x="175" y="764"/>
                  </a:cubicBezTo>
                  <a:cubicBezTo>
                    <a:pt x="310" y="1008"/>
                    <a:pt x="310" y="1008"/>
                    <a:pt x="310" y="1008"/>
                  </a:cubicBezTo>
                  <a:cubicBezTo>
                    <a:pt x="327" y="1038"/>
                    <a:pt x="360" y="1051"/>
                    <a:pt x="385" y="1037"/>
                  </a:cubicBezTo>
                  <a:cubicBezTo>
                    <a:pt x="410" y="1023"/>
                    <a:pt x="416" y="988"/>
                    <a:pt x="400" y="959"/>
                  </a:cubicBezTo>
                  <a:close/>
                  <a:moveTo>
                    <a:pt x="266" y="1026"/>
                  </a:moveTo>
                  <a:cubicBezTo>
                    <a:pt x="136" y="792"/>
                    <a:pt x="136" y="792"/>
                    <a:pt x="136" y="792"/>
                  </a:cubicBezTo>
                  <a:cubicBezTo>
                    <a:pt x="121" y="764"/>
                    <a:pt x="89" y="751"/>
                    <a:pt x="65" y="764"/>
                  </a:cubicBezTo>
                  <a:cubicBezTo>
                    <a:pt x="41" y="778"/>
                    <a:pt x="35" y="811"/>
                    <a:pt x="50" y="840"/>
                  </a:cubicBezTo>
                  <a:cubicBezTo>
                    <a:pt x="180" y="1074"/>
                    <a:pt x="180" y="1074"/>
                    <a:pt x="180" y="1074"/>
                  </a:cubicBezTo>
                  <a:cubicBezTo>
                    <a:pt x="196" y="1102"/>
                    <a:pt x="228" y="1114"/>
                    <a:pt x="251" y="1101"/>
                  </a:cubicBezTo>
                  <a:cubicBezTo>
                    <a:pt x="275" y="1088"/>
                    <a:pt x="282" y="1055"/>
                    <a:pt x="266" y="10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6" tIns="45719" rIns="91436" bIns="45719" numCol="1" anchor="t" anchorCtr="0" compatLnSpc="1">
              <a:prstTxWarp prst="textNoShape">
                <a:avLst/>
              </a:prstTxWarp>
            </a:bodyPr>
            <a:lstStyle/>
            <a:p>
              <a:endParaRPr lang="en-US" sz="1599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574232" y="3080274"/>
            <a:ext cx="1955536" cy="1955536"/>
            <a:chOff x="3516244" y="2395514"/>
            <a:chExt cx="1466850" cy="1466850"/>
          </a:xfrm>
          <a:solidFill>
            <a:schemeClr val="accent2"/>
          </a:solidFill>
        </p:grpSpPr>
        <p:sp>
          <p:nvSpPr>
            <p:cNvPr id="8" name="空心弧 7"/>
            <p:cNvSpPr/>
            <p:nvPr/>
          </p:nvSpPr>
          <p:spPr>
            <a:xfrm rot="2700000" flipH="1" flipV="1">
              <a:off x="3516244" y="2395514"/>
              <a:ext cx="1466850" cy="1466850"/>
            </a:xfrm>
            <a:prstGeom prst="blockArc">
              <a:avLst>
                <a:gd name="adj1" fmla="val 5321815"/>
                <a:gd name="adj2" fmla="val 0"/>
                <a:gd name="adj3" fmla="val 14171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399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 rot="2700000">
              <a:off x="3802438" y="2680194"/>
              <a:ext cx="897491" cy="89749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399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0" name="Picture 2" descr="C:\Users\kelleyc\Desktop\untitled3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5782" y="2899952"/>
              <a:ext cx="432590" cy="432590"/>
            </a:xfrm>
            <a:prstGeom prst="rect">
              <a:avLst/>
            </a:prstGeom>
            <a:grpFill/>
          </p:spPr>
        </p:pic>
      </p:grpSp>
      <p:grpSp>
        <p:nvGrpSpPr>
          <p:cNvPr id="11" name="组合 10"/>
          <p:cNvGrpSpPr/>
          <p:nvPr/>
        </p:nvGrpSpPr>
        <p:grpSpPr>
          <a:xfrm>
            <a:off x="5687634" y="1823209"/>
            <a:ext cx="1955536" cy="1955536"/>
            <a:chOff x="4351408" y="1452587"/>
            <a:chExt cx="1466850" cy="1466850"/>
          </a:xfrm>
        </p:grpSpPr>
        <p:sp>
          <p:nvSpPr>
            <p:cNvPr id="12" name="空心弧 11"/>
            <p:cNvSpPr/>
            <p:nvPr/>
          </p:nvSpPr>
          <p:spPr>
            <a:xfrm rot="2700000">
              <a:off x="4351408" y="1452587"/>
              <a:ext cx="1466850" cy="1466850"/>
            </a:xfrm>
            <a:prstGeom prst="blockArc">
              <a:avLst>
                <a:gd name="adj1" fmla="val 5321815"/>
                <a:gd name="adj2" fmla="val 0"/>
                <a:gd name="adj3" fmla="val 14171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399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 rot="2700000">
              <a:off x="4634575" y="1737267"/>
              <a:ext cx="897491" cy="89749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399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217"/>
            <p:cNvSpPr>
              <a:spLocks noChangeAspect="1" noEditPoints="1"/>
            </p:cNvSpPr>
            <p:nvPr/>
          </p:nvSpPr>
          <p:spPr bwMode="auto">
            <a:xfrm>
              <a:off x="4899696" y="1991506"/>
              <a:ext cx="367247" cy="365369"/>
            </a:xfrm>
            <a:custGeom>
              <a:avLst/>
              <a:gdLst>
                <a:gd name="T0" fmla="*/ 72 w 87"/>
                <a:gd name="T1" fmla="*/ 33 h 87"/>
                <a:gd name="T2" fmla="*/ 59 w 87"/>
                <a:gd name="T3" fmla="*/ 45 h 87"/>
                <a:gd name="T4" fmla="*/ 51 w 87"/>
                <a:gd name="T5" fmla="*/ 37 h 87"/>
                <a:gd name="T6" fmla="*/ 57 w 87"/>
                <a:gd name="T7" fmla="*/ 30 h 87"/>
                <a:gd name="T8" fmla="*/ 57 w 87"/>
                <a:gd name="T9" fmla="*/ 27 h 87"/>
                <a:gd name="T10" fmla="*/ 57 w 87"/>
                <a:gd name="T11" fmla="*/ 27 h 87"/>
                <a:gd name="T12" fmla="*/ 53 w 87"/>
                <a:gd name="T13" fmla="*/ 27 h 87"/>
                <a:gd name="T14" fmla="*/ 47 w 87"/>
                <a:gd name="T15" fmla="*/ 33 h 87"/>
                <a:gd name="T16" fmla="*/ 42 w 87"/>
                <a:gd name="T17" fmla="*/ 28 h 87"/>
                <a:gd name="T18" fmla="*/ 55 w 87"/>
                <a:gd name="T19" fmla="*/ 16 h 87"/>
                <a:gd name="T20" fmla="*/ 72 w 87"/>
                <a:gd name="T21" fmla="*/ 33 h 87"/>
                <a:gd name="T22" fmla="*/ 45 w 87"/>
                <a:gd name="T23" fmla="*/ 60 h 87"/>
                <a:gd name="T24" fmla="*/ 36 w 87"/>
                <a:gd name="T25" fmla="*/ 51 h 87"/>
                <a:gd name="T26" fmla="*/ 21 w 87"/>
                <a:gd name="T27" fmla="*/ 66 h 87"/>
                <a:gd name="T28" fmla="*/ 17 w 87"/>
                <a:gd name="T29" fmla="*/ 66 h 87"/>
                <a:gd name="T30" fmla="*/ 17 w 87"/>
                <a:gd name="T31" fmla="*/ 66 h 87"/>
                <a:gd name="T32" fmla="*/ 17 w 87"/>
                <a:gd name="T33" fmla="*/ 63 h 87"/>
                <a:gd name="T34" fmla="*/ 33 w 87"/>
                <a:gd name="T35" fmla="*/ 47 h 87"/>
                <a:gd name="T36" fmla="*/ 28 w 87"/>
                <a:gd name="T37" fmla="*/ 43 h 87"/>
                <a:gd name="T38" fmla="*/ 9 w 87"/>
                <a:gd name="T39" fmla="*/ 62 h 87"/>
                <a:gd name="T40" fmla="*/ 2 w 87"/>
                <a:gd name="T41" fmla="*/ 86 h 87"/>
                <a:gd name="T42" fmla="*/ 26 w 87"/>
                <a:gd name="T43" fmla="*/ 79 h 87"/>
                <a:gd name="T44" fmla="*/ 45 w 87"/>
                <a:gd name="T45" fmla="*/ 60 h 87"/>
                <a:gd name="T46" fmla="*/ 76 w 87"/>
                <a:gd name="T47" fmla="*/ 29 h 87"/>
                <a:gd name="T48" fmla="*/ 87 w 87"/>
                <a:gd name="T49" fmla="*/ 17 h 87"/>
                <a:gd name="T50" fmla="*/ 70 w 87"/>
                <a:gd name="T51" fmla="*/ 0 h 87"/>
                <a:gd name="T52" fmla="*/ 59 w 87"/>
                <a:gd name="T53" fmla="*/ 12 h 87"/>
                <a:gd name="T54" fmla="*/ 76 w 87"/>
                <a:gd name="T55" fmla="*/ 29 h 87"/>
                <a:gd name="T56" fmla="*/ 66 w 87"/>
                <a:gd name="T57" fmla="*/ 51 h 87"/>
                <a:gd name="T58" fmla="*/ 62 w 87"/>
                <a:gd name="T59" fmla="*/ 51 h 87"/>
                <a:gd name="T60" fmla="*/ 35 w 87"/>
                <a:gd name="T61" fmla="*/ 25 h 87"/>
                <a:gd name="T62" fmla="*/ 36 w 87"/>
                <a:gd name="T63" fmla="*/ 18 h 87"/>
                <a:gd name="T64" fmla="*/ 18 w 87"/>
                <a:gd name="T65" fmla="*/ 0 h 87"/>
                <a:gd name="T66" fmla="*/ 18 w 87"/>
                <a:gd name="T67" fmla="*/ 0 h 87"/>
                <a:gd name="T68" fmla="*/ 19 w 87"/>
                <a:gd name="T69" fmla="*/ 5 h 87"/>
                <a:gd name="T70" fmla="*/ 25 w 87"/>
                <a:gd name="T71" fmla="*/ 15 h 87"/>
                <a:gd name="T72" fmla="*/ 15 w 87"/>
                <a:gd name="T73" fmla="*/ 25 h 87"/>
                <a:gd name="T74" fmla="*/ 4 w 87"/>
                <a:gd name="T75" fmla="*/ 16 h 87"/>
                <a:gd name="T76" fmla="*/ 1 w 87"/>
                <a:gd name="T77" fmla="*/ 13 h 87"/>
                <a:gd name="T78" fmla="*/ 0 w 87"/>
                <a:gd name="T79" fmla="*/ 18 h 87"/>
                <a:gd name="T80" fmla="*/ 18 w 87"/>
                <a:gd name="T81" fmla="*/ 36 h 87"/>
                <a:gd name="T82" fmla="*/ 23 w 87"/>
                <a:gd name="T83" fmla="*/ 36 h 87"/>
                <a:gd name="T84" fmla="*/ 50 w 87"/>
                <a:gd name="T85" fmla="*/ 62 h 87"/>
                <a:gd name="T86" fmla="*/ 49 w 87"/>
                <a:gd name="T87" fmla="*/ 69 h 87"/>
                <a:gd name="T88" fmla="*/ 67 w 87"/>
                <a:gd name="T89" fmla="*/ 87 h 87"/>
                <a:gd name="T90" fmla="*/ 67 w 87"/>
                <a:gd name="T91" fmla="*/ 87 h 87"/>
                <a:gd name="T92" fmla="*/ 66 w 87"/>
                <a:gd name="T93" fmla="*/ 82 h 87"/>
                <a:gd name="T94" fmla="*/ 60 w 87"/>
                <a:gd name="T95" fmla="*/ 73 h 87"/>
                <a:gd name="T96" fmla="*/ 70 w 87"/>
                <a:gd name="T97" fmla="*/ 62 h 87"/>
                <a:gd name="T98" fmla="*/ 80 w 87"/>
                <a:gd name="T99" fmla="*/ 71 h 87"/>
                <a:gd name="T100" fmla="*/ 84 w 87"/>
                <a:gd name="T101" fmla="*/ 74 h 87"/>
                <a:gd name="T102" fmla="*/ 84 w 87"/>
                <a:gd name="T103" fmla="*/ 69 h 87"/>
                <a:gd name="T104" fmla="*/ 66 w 87"/>
                <a:gd name="T105" fmla="*/ 5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7" h="87">
                  <a:moveTo>
                    <a:pt x="72" y="33"/>
                  </a:moveTo>
                  <a:cubicBezTo>
                    <a:pt x="59" y="45"/>
                    <a:pt x="59" y="45"/>
                    <a:pt x="59" y="45"/>
                  </a:cubicBezTo>
                  <a:cubicBezTo>
                    <a:pt x="51" y="37"/>
                    <a:pt x="51" y="37"/>
                    <a:pt x="51" y="37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8" y="29"/>
                    <a:pt x="58" y="28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6"/>
                    <a:pt x="54" y="26"/>
                    <a:pt x="53" y="27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72" y="33"/>
                    <a:pt x="72" y="33"/>
                    <a:pt x="72" y="33"/>
                  </a:cubicBezTo>
                  <a:close/>
                  <a:moveTo>
                    <a:pt x="45" y="60"/>
                  </a:moveTo>
                  <a:cubicBezTo>
                    <a:pt x="36" y="51"/>
                    <a:pt x="36" y="51"/>
                    <a:pt x="36" y="51"/>
                  </a:cubicBezTo>
                  <a:cubicBezTo>
                    <a:pt x="21" y="66"/>
                    <a:pt x="21" y="66"/>
                    <a:pt x="21" y="66"/>
                  </a:cubicBezTo>
                  <a:cubicBezTo>
                    <a:pt x="20" y="67"/>
                    <a:pt x="18" y="67"/>
                    <a:pt x="17" y="66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6" y="65"/>
                    <a:pt x="16" y="64"/>
                    <a:pt x="17" y="63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6" y="79"/>
                    <a:pt x="26" y="79"/>
                    <a:pt x="26" y="79"/>
                  </a:cubicBezTo>
                  <a:lnTo>
                    <a:pt x="45" y="60"/>
                  </a:lnTo>
                  <a:close/>
                  <a:moveTo>
                    <a:pt x="76" y="29"/>
                  </a:moveTo>
                  <a:cubicBezTo>
                    <a:pt x="87" y="17"/>
                    <a:pt x="87" y="17"/>
                    <a:pt x="87" y="17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59" y="12"/>
                    <a:pt x="59" y="12"/>
                    <a:pt x="59" y="12"/>
                  </a:cubicBezTo>
                  <a:lnTo>
                    <a:pt x="76" y="29"/>
                  </a:lnTo>
                  <a:close/>
                  <a:moveTo>
                    <a:pt x="66" y="51"/>
                  </a:moveTo>
                  <a:cubicBezTo>
                    <a:pt x="65" y="51"/>
                    <a:pt x="64" y="51"/>
                    <a:pt x="62" y="51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6" y="23"/>
                    <a:pt x="36" y="21"/>
                    <a:pt x="36" y="18"/>
                  </a:cubicBezTo>
                  <a:cubicBezTo>
                    <a:pt x="36" y="8"/>
                    <a:pt x="2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3" y="7"/>
                    <a:pt x="25" y="11"/>
                    <a:pt x="25" y="15"/>
                  </a:cubicBezTo>
                  <a:cubicBezTo>
                    <a:pt x="25" y="20"/>
                    <a:pt x="21" y="25"/>
                    <a:pt x="15" y="25"/>
                  </a:cubicBezTo>
                  <a:cubicBezTo>
                    <a:pt x="10" y="25"/>
                    <a:pt x="5" y="21"/>
                    <a:pt x="4" y="16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5"/>
                    <a:pt x="0" y="17"/>
                    <a:pt x="0" y="18"/>
                  </a:cubicBezTo>
                  <a:cubicBezTo>
                    <a:pt x="0" y="28"/>
                    <a:pt x="9" y="36"/>
                    <a:pt x="18" y="36"/>
                  </a:cubicBezTo>
                  <a:cubicBezTo>
                    <a:pt x="20" y="36"/>
                    <a:pt x="22" y="36"/>
                    <a:pt x="23" y="36"/>
                  </a:cubicBezTo>
                  <a:cubicBezTo>
                    <a:pt x="50" y="62"/>
                    <a:pt x="50" y="62"/>
                    <a:pt x="50" y="62"/>
                  </a:cubicBezTo>
                  <a:cubicBezTo>
                    <a:pt x="49" y="64"/>
                    <a:pt x="49" y="67"/>
                    <a:pt x="49" y="69"/>
                  </a:cubicBezTo>
                  <a:cubicBezTo>
                    <a:pt x="49" y="79"/>
                    <a:pt x="57" y="87"/>
                    <a:pt x="67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2" y="80"/>
                    <a:pt x="60" y="77"/>
                    <a:pt x="60" y="73"/>
                  </a:cubicBezTo>
                  <a:cubicBezTo>
                    <a:pt x="60" y="67"/>
                    <a:pt x="64" y="62"/>
                    <a:pt x="70" y="62"/>
                  </a:cubicBezTo>
                  <a:cubicBezTo>
                    <a:pt x="75" y="62"/>
                    <a:pt x="80" y="66"/>
                    <a:pt x="80" y="71"/>
                  </a:cubicBezTo>
                  <a:cubicBezTo>
                    <a:pt x="84" y="74"/>
                    <a:pt x="84" y="74"/>
                    <a:pt x="84" y="74"/>
                  </a:cubicBezTo>
                  <a:cubicBezTo>
                    <a:pt x="84" y="73"/>
                    <a:pt x="85" y="71"/>
                    <a:pt x="84" y="69"/>
                  </a:cubicBezTo>
                  <a:cubicBezTo>
                    <a:pt x="84" y="59"/>
                    <a:pt x="76" y="51"/>
                    <a:pt x="66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503983" y="2060706"/>
            <a:ext cx="4453820" cy="1178335"/>
            <a:chOff x="5213844" y="1655494"/>
            <a:chExt cx="3340817" cy="883872"/>
          </a:xfrm>
        </p:grpSpPr>
        <p:sp>
          <p:nvSpPr>
            <p:cNvPr id="20" name="椭圆 19"/>
            <p:cNvSpPr/>
            <p:nvPr/>
          </p:nvSpPr>
          <p:spPr bwMode="auto">
            <a:xfrm>
              <a:off x="5416523" y="1655494"/>
              <a:ext cx="180000" cy="180000"/>
            </a:xfrm>
            <a:prstGeom prst="ellipse">
              <a:avLst/>
            </a:prstGeom>
            <a:solidFill>
              <a:schemeClr val="accent5"/>
            </a:solidFill>
            <a:ln w="381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04" tIns="60952" rIns="121904" bIns="60952" numCol="1" rtlCol="0" anchor="t" anchorCtr="0" compatLnSpc="1">
              <a:prstTxWarp prst="textNoShape">
                <a:avLst/>
              </a:prstTxWarp>
            </a:bodyPr>
            <a:lstStyle/>
            <a:p>
              <a:pPr defTabSz="1219048"/>
              <a:endParaRPr lang="zh-CN" altLang="en-US" sz="2399">
                <a:ea typeface="宋体" pitchFamily="2" charset="-122"/>
              </a:endParaRPr>
            </a:p>
          </p:txBody>
        </p:sp>
        <p:sp>
          <p:nvSpPr>
            <p:cNvPr id="22" name="TextBox 35"/>
            <p:cNvSpPr txBox="1"/>
            <p:nvPr/>
          </p:nvSpPr>
          <p:spPr>
            <a:xfrm>
              <a:off x="5213844" y="1916033"/>
              <a:ext cx="3340817" cy="623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tx2"/>
                  </a:solidFill>
                  <a:latin typeface="+mn-ea"/>
                </a:rPr>
                <a:t>《</a:t>
              </a:r>
              <a:r>
                <a:rPr lang="zh-CN" altLang="en-US" sz="2400" b="1" dirty="0">
                  <a:solidFill>
                    <a:schemeClr val="tx2"/>
                  </a:solidFill>
                  <a:latin typeface="+mn-ea"/>
                </a:rPr>
                <a:t>综合英语：当代中国思想经典</a:t>
              </a:r>
              <a:r>
                <a:rPr lang="en-US" altLang="zh-CN" sz="2400" b="1" dirty="0">
                  <a:solidFill>
                    <a:schemeClr val="tx2"/>
                  </a:solidFill>
                  <a:latin typeface="+mn-ea"/>
                </a:rPr>
                <a:t>》</a:t>
              </a:r>
            </a:p>
            <a:p>
              <a:r>
                <a:rPr lang="en-US" altLang="zh-CN" sz="2400" b="1" dirty="0">
                  <a:solidFill>
                    <a:schemeClr val="tx2"/>
                  </a:solidFill>
                  <a:latin typeface="+mn-ea"/>
                </a:rPr>
                <a:t>《</a:t>
              </a:r>
              <a:r>
                <a:rPr lang="zh-CN" altLang="en-US" sz="2400" b="1" dirty="0">
                  <a:solidFill>
                    <a:schemeClr val="tx2"/>
                  </a:solidFill>
                  <a:latin typeface="+mn-ea"/>
                </a:rPr>
                <a:t>政治文献翻译与研究</a:t>
              </a:r>
              <a:r>
                <a:rPr lang="en-US" altLang="zh-CN" sz="2400" b="1" dirty="0">
                  <a:solidFill>
                    <a:schemeClr val="tx2"/>
                  </a:solidFill>
                  <a:latin typeface="+mn-ea"/>
                </a:rPr>
                <a:t>》</a:t>
              </a:r>
            </a:p>
          </p:txBody>
        </p:sp>
      </p:grpSp>
      <p:sp>
        <p:nvSpPr>
          <p:cNvPr id="40" name="椭圆 39"/>
          <p:cNvSpPr/>
          <p:nvPr/>
        </p:nvSpPr>
        <p:spPr bwMode="auto">
          <a:xfrm>
            <a:off x="3992441" y="5583925"/>
            <a:ext cx="239968" cy="239968"/>
          </a:xfrm>
          <a:prstGeom prst="ellipse">
            <a:avLst/>
          </a:prstGeom>
          <a:solidFill>
            <a:schemeClr val="accent4"/>
          </a:solidFill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04" tIns="60952" rIns="121904" bIns="60952" numCol="1" rtlCol="0" anchor="t" anchorCtr="0" compatLnSpc="1">
            <a:prstTxWarp prst="textNoShape">
              <a:avLst/>
            </a:prstTxWarp>
          </a:bodyPr>
          <a:lstStyle/>
          <a:p>
            <a:pPr defTabSz="1219048"/>
            <a:endParaRPr lang="zh-CN" altLang="en-US" sz="2399">
              <a:ea typeface="宋体" pitchFamily="2" charset="-122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BA6EF935-B5A6-4753-AD4A-77B099DC0F83}"/>
              </a:ext>
            </a:extLst>
          </p:cNvPr>
          <p:cNvSpPr txBox="1"/>
          <p:nvPr/>
        </p:nvSpPr>
        <p:spPr>
          <a:xfrm>
            <a:off x="4114028" y="5395152"/>
            <a:ext cx="61824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tx2"/>
                </a:solidFill>
                <a:latin typeface="+mn-ea"/>
              </a:rPr>
              <a:t>《</a:t>
            </a:r>
            <a:r>
              <a:rPr lang="zh-CN" altLang="en-US" sz="2400" b="1" dirty="0">
                <a:solidFill>
                  <a:schemeClr val="tx2"/>
                </a:solidFill>
                <a:latin typeface="+mn-ea"/>
              </a:rPr>
              <a:t>亚洲英语国家研究</a:t>
            </a:r>
            <a:r>
              <a:rPr lang="en-US" altLang="zh-CN" sz="2400" b="1" dirty="0">
                <a:solidFill>
                  <a:schemeClr val="tx2"/>
                </a:solidFill>
                <a:latin typeface="+mn-ea"/>
              </a:rPr>
              <a:t>》</a:t>
            </a:r>
          </a:p>
          <a:p>
            <a:r>
              <a:rPr lang="en-US" altLang="zh-CN" sz="2400" b="1" dirty="0">
                <a:solidFill>
                  <a:schemeClr val="tx2"/>
                </a:solidFill>
                <a:latin typeface="+mn-ea"/>
              </a:rPr>
              <a:t>《</a:t>
            </a:r>
            <a:r>
              <a:rPr lang="zh-CN" altLang="en-US" sz="2400" b="1" dirty="0">
                <a:solidFill>
                  <a:schemeClr val="tx2"/>
                </a:solidFill>
                <a:latin typeface="+mn-ea"/>
              </a:rPr>
              <a:t>非洲英语国家研究</a:t>
            </a:r>
            <a:r>
              <a:rPr lang="en-US" altLang="zh-CN" sz="2400" b="1" dirty="0">
                <a:solidFill>
                  <a:schemeClr val="tx2"/>
                </a:solidFill>
                <a:latin typeface="+mn-ea"/>
              </a:rPr>
              <a:t>》</a:t>
            </a:r>
          </a:p>
          <a:p>
            <a:r>
              <a:rPr lang="en-US" altLang="zh-CN" sz="2400" b="1" dirty="0">
                <a:solidFill>
                  <a:schemeClr val="tx2"/>
                </a:solidFill>
                <a:latin typeface="+mn-ea"/>
              </a:rPr>
              <a:t>《</a:t>
            </a:r>
            <a:r>
              <a:rPr lang="zh-CN" altLang="en-US" sz="2400" b="1" dirty="0">
                <a:solidFill>
                  <a:schemeClr val="tx2"/>
                </a:solidFill>
                <a:latin typeface="+mn-ea"/>
              </a:rPr>
              <a:t>大洋洲英语国家研究</a:t>
            </a:r>
            <a:r>
              <a:rPr lang="en-US" altLang="zh-CN" sz="2400" b="1" dirty="0">
                <a:solidFill>
                  <a:schemeClr val="tx2"/>
                </a:solidFill>
                <a:latin typeface="+mn-ea"/>
              </a:rPr>
              <a:t>》</a:t>
            </a:r>
            <a:endParaRPr lang="zh-CN" altLang="en-US" sz="24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2EF1AEA-E2D8-418F-8B79-CB8DC959DB0F}"/>
              </a:ext>
            </a:extLst>
          </p:cNvPr>
          <p:cNvSpPr/>
          <p:nvPr/>
        </p:nvSpPr>
        <p:spPr>
          <a:xfrm>
            <a:off x="1027043" y="265043"/>
            <a:ext cx="1952494" cy="556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8701EEB3-A18E-4D91-B7A5-3306DA3A29FE}"/>
              </a:ext>
            </a:extLst>
          </p:cNvPr>
          <p:cNvGrpSpPr/>
          <p:nvPr/>
        </p:nvGrpSpPr>
        <p:grpSpPr>
          <a:xfrm>
            <a:off x="228992" y="1883765"/>
            <a:ext cx="4353295" cy="888737"/>
            <a:chOff x="5416523" y="1655494"/>
            <a:chExt cx="3265413" cy="666643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4C16B5F3-C7AD-4948-AB75-4D92FD6180DA}"/>
                </a:ext>
              </a:extLst>
            </p:cNvPr>
            <p:cNvSpPr/>
            <p:nvPr/>
          </p:nvSpPr>
          <p:spPr bwMode="auto">
            <a:xfrm>
              <a:off x="5416523" y="1655494"/>
              <a:ext cx="180000" cy="180000"/>
            </a:xfrm>
            <a:prstGeom prst="ellipse">
              <a:avLst/>
            </a:prstGeom>
            <a:solidFill>
              <a:schemeClr val="accent5"/>
            </a:solidFill>
            <a:ln w="381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04" tIns="60952" rIns="121904" bIns="60952" numCol="1" rtlCol="0" anchor="t" anchorCtr="0" compatLnSpc="1">
              <a:prstTxWarp prst="textNoShape">
                <a:avLst/>
              </a:prstTxWarp>
            </a:bodyPr>
            <a:lstStyle/>
            <a:p>
              <a:pPr defTabSz="1219048"/>
              <a:endParaRPr lang="zh-CN" altLang="en-US" sz="2399">
                <a:ea typeface="宋体" pitchFamily="2" charset="-122"/>
              </a:endParaRPr>
            </a:p>
          </p:txBody>
        </p:sp>
        <p:sp>
          <p:nvSpPr>
            <p:cNvPr id="27" name="TextBox 35">
              <a:extLst>
                <a:ext uri="{FF2B5EF4-FFF2-40B4-BE49-F238E27FC236}">
                  <a16:creationId xmlns:a16="http://schemas.microsoft.com/office/drawing/2014/main" id="{F0D46065-CA36-41C8-ACE9-DDB9086427B8}"/>
                </a:ext>
              </a:extLst>
            </p:cNvPr>
            <p:cNvSpPr txBox="1"/>
            <p:nvPr/>
          </p:nvSpPr>
          <p:spPr>
            <a:xfrm>
              <a:off x="6104607" y="1975841"/>
              <a:ext cx="2577329" cy="346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tx2"/>
                  </a:solidFill>
                  <a:latin typeface="+mn-ea"/>
                </a:rPr>
                <a:t>《</a:t>
              </a:r>
              <a:r>
                <a:rPr lang="zh-CN" altLang="en-US" sz="2400" b="1" dirty="0">
                  <a:solidFill>
                    <a:schemeClr val="tx2"/>
                  </a:solidFill>
                  <a:latin typeface="+mn-ea"/>
                </a:rPr>
                <a:t>中国文化</a:t>
              </a:r>
              <a:r>
                <a:rPr lang="en-US" altLang="zh-CN" sz="2400" b="1" dirty="0">
                  <a:solidFill>
                    <a:schemeClr val="tx2"/>
                  </a:solidFill>
                  <a:latin typeface="+mn-ea"/>
                </a:rPr>
                <a:t>》</a:t>
              </a: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7BF28E80-5C7E-4E78-B977-75E232762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636"/>
            <a:ext cx="3041806" cy="8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2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 flipH="1" flipV="1">
            <a:off x="5936342" y="-3"/>
            <a:ext cx="6255655" cy="6872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 flipH="1" flipV="1">
            <a:off x="447040" y="299497"/>
            <a:ext cx="11297920" cy="63172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5400000" sx="102000" sy="102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/>
        </p:nvSpPr>
        <p:spPr>
          <a:xfrm flipH="1">
            <a:off x="1253936" y="1247049"/>
            <a:ext cx="9937572" cy="4422140"/>
          </a:xfrm>
          <a:custGeom>
            <a:avLst/>
            <a:gdLst>
              <a:gd name="connsiteX0" fmla="*/ 0 w 9937572"/>
              <a:gd name="connsiteY0" fmla="*/ 0 h 4422140"/>
              <a:gd name="connsiteX1" fmla="*/ 9937572 w 9937572"/>
              <a:gd name="connsiteY1" fmla="*/ 0 h 4422140"/>
              <a:gd name="connsiteX2" fmla="*/ 9937572 w 9937572"/>
              <a:gd name="connsiteY2" fmla="*/ 1234402 h 4422140"/>
              <a:gd name="connsiteX3" fmla="*/ 9894456 w 9937572"/>
              <a:gd name="connsiteY3" fmla="*/ 1234402 h 4422140"/>
              <a:gd name="connsiteX4" fmla="*/ 9894456 w 9937572"/>
              <a:gd name="connsiteY4" fmla="*/ 43116 h 4422140"/>
              <a:gd name="connsiteX5" fmla="*/ 43116 w 9937572"/>
              <a:gd name="connsiteY5" fmla="*/ 43116 h 4422140"/>
              <a:gd name="connsiteX6" fmla="*/ 43116 w 9937572"/>
              <a:gd name="connsiteY6" fmla="*/ 4379024 h 4422140"/>
              <a:gd name="connsiteX7" fmla="*/ 9894456 w 9937572"/>
              <a:gd name="connsiteY7" fmla="*/ 4379024 h 4422140"/>
              <a:gd name="connsiteX8" fmla="*/ 9894456 w 9937572"/>
              <a:gd name="connsiteY8" fmla="*/ 3054651 h 4422140"/>
              <a:gd name="connsiteX9" fmla="*/ 9937572 w 9937572"/>
              <a:gd name="connsiteY9" fmla="*/ 3054651 h 4422140"/>
              <a:gd name="connsiteX10" fmla="*/ 9937572 w 9937572"/>
              <a:gd name="connsiteY10" fmla="*/ 4422140 h 4422140"/>
              <a:gd name="connsiteX11" fmla="*/ 0 w 9937572"/>
              <a:gd name="connsiteY11" fmla="*/ 4422140 h 4422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37572" h="4422140">
                <a:moveTo>
                  <a:pt x="0" y="0"/>
                </a:moveTo>
                <a:lnTo>
                  <a:pt x="9937572" y="0"/>
                </a:lnTo>
                <a:lnTo>
                  <a:pt x="9937572" y="1234402"/>
                </a:lnTo>
                <a:lnTo>
                  <a:pt x="9894456" y="1234402"/>
                </a:lnTo>
                <a:lnTo>
                  <a:pt x="9894456" y="43116"/>
                </a:lnTo>
                <a:lnTo>
                  <a:pt x="43116" y="43116"/>
                </a:lnTo>
                <a:lnTo>
                  <a:pt x="43116" y="4379024"/>
                </a:lnTo>
                <a:lnTo>
                  <a:pt x="9894456" y="4379024"/>
                </a:lnTo>
                <a:lnTo>
                  <a:pt x="9894456" y="3054651"/>
                </a:lnTo>
                <a:lnTo>
                  <a:pt x="9937572" y="3054651"/>
                </a:lnTo>
                <a:lnTo>
                  <a:pt x="9937572" y="4422140"/>
                </a:lnTo>
                <a:lnTo>
                  <a:pt x="0" y="442214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9681028" y="2341827"/>
            <a:ext cx="1799771" cy="212857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 rot="16200000">
            <a:off x="10075131" y="2901128"/>
            <a:ext cx="1107996" cy="104131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6000" b="1" dirty="0">
                <a:solidFill>
                  <a:schemeClr val="tx2"/>
                </a:solidFill>
                <a:latin typeface="+mn-ea"/>
              </a:rPr>
              <a:t>03</a:t>
            </a:r>
            <a:endParaRPr lang="zh-CN" altLang="en-US" sz="6000" b="1" dirty="0">
              <a:solidFill>
                <a:schemeClr val="tx2"/>
              </a:solidFill>
              <a:latin typeface="+mn-ea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C8E29F6E-236A-4781-ACE1-5333C84344DF}"/>
              </a:ext>
            </a:extLst>
          </p:cNvPr>
          <p:cNvGrpSpPr/>
          <p:nvPr/>
        </p:nvGrpSpPr>
        <p:grpSpPr>
          <a:xfrm>
            <a:off x="2443759" y="2257790"/>
            <a:ext cx="5724644" cy="1365357"/>
            <a:chOff x="-117256" y="2994392"/>
            <a:chExt cx="4719700" cy="1125672"/>
          </a:xfrm>
        </p:grpSpPr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BCC4FB16-F781-41BE-B8AB-AA7D58597170}"/>
                </a:ext>
              </a:extLst>
            </p:cNvPr>
            <p:cNvSpPr txBox="1"/>
            <p:nvPr/>
          </p:nvSpPr>
          <p:spPr>
            <a:xfrm>
              <a:off x="-117256" y="2994392"/>
              <a:ext cx="4719700" cy="9896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创建个性化人才培养模式，</a:t>
              </a:r>
              <a:endParaRPr lang="en-US" altLang="zh-CN" sz="36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360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开展毕业设计多样化改革</a:t>
              </a: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61538E43-F594-4039-B940-01A4EC3EAD79}"/>
                </a:ext>
              </a:extLst>
            </p:cNvPr>
            <p:cNvSpPr/>
            <p:nvPr/>
          </p:nvSpPr>
          <p:spPr>
            <a:xfrm>
              <a:off x="697708" y="4060717"/>
              <a:ext cx="3601870" cy="59347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95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prism isInverted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7" grpId="0" animBg="1"/>
      <p:bldP spid="5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78049" y="4055419"/>
            <a:ext cx="5076143" cy="21148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bg1"/>
            </a:solidFill>
          </a:ln>
          <a:effectLst>
            <a:outerShdw blurRad="444500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216160" y="1651004"/>
            <a:ext cx="5076143" cy="2114801"/>
          </a:xfrm>
          <a:prstGeom prst="rect">
            <a:avLst/>
          </a:prstGeom>
          <a:solidFill>
            <a:srgbClr val="003366"/>
          </a:solidFill>
          <a:ln w="57150">
            <a:solidFill>
              <a:schemeClr val="bg1"/>
            </a:solidFill>
          </a:ln>
          <a:effectLst>
            <a:outerShdw blurRad="444500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241146" y="4011364"/>
            <a:ext cx="5076143" cy="2114801"/>
          </a:xfrm>
          <a:prstGeom prst="rect">
            <a:avLst/>
          </a:prstGeom>
          <a:blipFill>
            <a:blip r:embed="rId3"/>
            <a:srcRect/>
            <a:stretch>
              <a:fillRect t="-19405" b="-19174"/>
            </a:stretch>
          </a:blipFill>
          <a:ln w="57150">
            <a:solidFill>
              <a:schemeClr val="bg1"/>
            </a:solidFill>
          </a:ln>
          <a:effectLst>
            <a:outerShdw blurRad="444500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60605" y="2108239"/>
            <a:ext cx="5931395" cy="1259051"/>
            <a:chOff x="-75798" y="4933538"/>
            <a:chExt cx="5931394" cy="1259050"/>
          </a:xfrm>
        </p:grpSpPr>
        <p:sp>
          <p:nvSpPr>
            <p:cNvPr id="8" name="矩形 7"/>
            <p:cNvSpPr/>
            <p:nvPr/>
          </p:nvSpPr>
          <p:spPr>
            <a:xfrm>
              <a:off x="883845" y="4933538"/>
              <a:ext cx="4239910" cy="120032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>
                  <a:rot lat="0" lon="0" rev="0"/>
                </a:lightRig>
              </a:scene3d>
              <a:sp3d contourW="12700"/>
            </a:bodyPr>
            <a:lstStyle/>
            <a:p>
              <a:r>
                <a:rPr lang="zh-CN" altLang="en-US" sz="3600" b="1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ea typeface="微软雅黑" pitchFamily="34" charset="-122"/>
                </a:rPr>
                <a:t>个性化培养</a:t>
              </a:r>
              <a:endParaRPr lang="en-US" altLang="zh-CN" sz="36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微软雅黑" pitchFamily="34" charset="-122"/>
              </a:endParaRPr>
            </a:p>
            <a:p>
              <a:r>
                <a:rPr lang="en-US" altLang="zh-CN" sz="3600" b="1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ea typeface="微软雅黑" pitchFamily="34" charset="-122"/>
                </a:rPr>
                <a:t>——</a:t>
              </a:r>
              <a:r>
                <a:rPr lang="zh-CN" altLang="en-US" sz="3600" b="1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  <a:ea typeface="微软雅黑" pitchFamily="34" charset="-122"/>
                </a:rPr>
                <a:t>外宣俱乐部</a:t>
              </a: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141692" y="5104137"/>
              <a:ext cx="382587" cy="382587"/>
              <a:chOff x="76613" y="-1328459"/>
              <a:chExt cx="990600" cy="990600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76613" y="-1328459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燕尾形 11"/>
              <p:cNvSpPr/>
              <p:nvPr/>
            </p:nvSpPr>
            <p:spPr>
              <a:xfrm>
                <a:off x="511228" y="-1080202"/>
                <a:ext cx="348312" cy="492702"/>
              </a:xfrm>
              <a:prstGeom prst="chevron">
                <a:avLst>
                  <a:gd name="adj" fmla="val 5724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-75798" y="5751699"/>
              <a:ext cx="5931394" cy="44088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>
                  <a:rot lat="0" lon="0" rev="0"/>
                </a:lightRig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000" b="1" dirty="0">
                  <a:solidFill>
                    <a:schemeClr val="bg1"/>
                  </a:solidFill>
                  <a:latin typeface="Century Gothic" panose="020B0502020202020204" pitchFamily="34" charset="0"/>
                  <a:ea typeface="微软雅黑" pitchFamily="34" charset="-122"/>
                </a:rPr>
                <a:t>  </a:t>
              </a:r>
              <a:endParaRPr lang="zh-CN" altLang="en-US" sz="20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239079" y="4496805"/>
            <a:ext cx="4585250" cy="1218912"/>
            <a:chOff x="801161" y="5110102"/>
            <a:chExt cx="4585249" cy="1218910"/>
          </a:xfrm>
        </p:grpSpPr>
        <p:sp>
          <p:nvSpPr>
            <p:cNvPr id="14" name="矩形 13"/>
            <p:cNvSpPr/>
            <p:nvPr/>
          </p:nvSpPr>
          <p:spPr>
            <a:xfrm>
              <a:off x="1272952" y="5128685"/>
              <a:ext cx="4113458" cy="120032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>
                  <a:rot lat="0" lon="0" rev="0"/>
                </a:lightRig>
              </a:scene3d>
              <a:sp3d contourW="12700"/>
            </a:bodyPr>
            <a:lstStyle/>
            <a:p>
              <a:r>
                <a:rPr lang="zh-CN" altLang="en-US" sz="3600" b="1" dirty="0">
                  <a:solidFill>
                    <a:schemeClr val="tx2"/>
                  </a:solidFill>
                  <a:latin typeface="Century Gothic" panose="020B0502020202020204" pitchFamily="34" charset="0"/>
                  <a:ea typeface="微软雅黑" pitchFamily="34" charset="-122"/>
                </a:rPr>
                <a:t>个性化培养</a:t>
              </a:r>
              <a:endParaRPr lang="en-US" altLang="zh-CN" sz="3600" b="1" dirty="0">
                <a:solidFill>
                  <a:schemeClr val="tx2"/>
                </a:solidFill>
                <a:latin typeface="Century Gothic" panose="020B0502020202020204" pitchFamily="34" charset="0"/>
                <a:ea typeface="微软雅黑" pitchFamily="34" charset="-122"/>
              </a:endParaRPr>
            </a:p>
            <a:p>
              <a:r>
                <a:rPr lang="en-US" altLang="zh-CN" sz="3600" b="1" dirty="0">
                  <a:solidFill>
                    <a:schemeClr val="tx2"/>
                  </a:solidFill>
                  <a:latin typeface="Century Gothic" panose="020B0502020202020204" pitchFamily="34" charset="0"/>
                  <a:ea typeface="微软雅黑" pitchFamily="34" charset="-122"/>
                </a:rPr>
                <a:t>——</a:t>
              </a:r>
              <a:r>
                <a:rPr lang="zh-CN" altLang="en-US" sz="3600" b="1" dirty="0">
                  <a:solidFill>
                    <a:schemeClr val="tx2"/>
                  </a:solidFill>
                  <a:latin typeface="Century Gothic" panose="020B0502020202020204" pitchFamily="34" charset="0"/>
                  <a:ea typeface="微软雅黑" pitchFamily="34" charset="-122"/>
                </a:rPr>
                <a:t>国才俱乐部</a:t>
              </a: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713" y="5110102"/>
              <a:ext cx="382587" cy="382587"/>
              <a:chOff x="1974562" y="-1313014"/>
              <a:chExt cx="990600" cy="990600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1974562" y="-1313014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燕尾形 17"/>
              <p:cNvSpPr/>
              <p:nvPr/>
            </p:nvSpPr>
            <p:spPr>
              <a:xfrm>
                <a:off x="2332412" y="-1064066"/>
                <a:ext cx="348311" cy="492702"/>
              </a:xfrm>
              <a:prstGeom prst="chevron">
                <a:avLst>
                  <a:gd name="adj" fmla="val 5724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801161" y="5726116"/>
              <a:ext cx="3573991" cy="44088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>
                  <a:rot lat="0" lon="0" rev="0"/>
                </a:lightRig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000" b="1" dirty="0">
                  <a:solidFill>
                    <a:schemeClr val="bg1"/>
                  </a:solidFill>
                  <a:latin typeface="Century Gothic" panose="020B0502020202020204" pitchFamily="34" charset="0"/>
                  <a:ea typeface="微软雅黑" pitchFamily="34" charset="-122"/>
                </a:rPr>
                <a:t>      </a:t>
              </a:r>
              <a:endParaRPr lang="zh-CN" altLang="en-US" sz="20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itchFamily="34" charset="-122"/>
              </a:endParaRPr>
            </a:p>
          </p:txBody>
        </p: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982DEAAA-507F-40AA-A42A-638DCBC929EF}"/>
              </a:ext>
            </a:extLst>
          </p:cNvPr>
          <p:cNvSpPr/>
          <p:nvPr/>
        </p:nvSpPr>
        <p:spPr>
          <a:xfrm>
            <a:off x="993913" y="251790"/>
            <a:ext cx="2040835" cy="702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9E97710E-1E32-4F83-84A3-D589BF517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21" y="1191119"/>
            <a:ext cx="6133108" cy="3109229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000D5995-D3E9-4D4E-AA47-4EBA3DF87268}"/>
              </a:ext>
            </a:extLst>
          </p:cNvPr>
          <p:cNvSpPr/>
          <p:nvPr/>
        </p:nvSpPr>
        <p:spPr>
          <a:xfrm>
            <a:off x="801757" y="1563757"/>
            <a:ext cx="5022573" cy="2370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EC5AF27-608B-41B7-8CF9-B1C3EF3FAE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57" y="1766301"/>
            <a:ext cx="4910210" cy="195160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503E2D4-65BC-4366-820A-BF53A917A7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841" y="3933770"/>
            <a:ext cx="5076142" cy="220772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8A1A30E-00AB-486F-A9CB-46036ABAE8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15" y="206362"/>
            <a:ext cx="3041806" cy="8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3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82DEAAA-507F-40AA-A42A-638DCBC929EF}"/>
              </a:ext>
            </a:extLst>
          </p:cNvPr>
          <p:cNvSpPr/>
          <p:nvPr/>
        </p:nvSpPr>
        <p:spPr>
          <a:xfrm>
            <a:off x="993913" y="251790"/>
            <a:ext cx="2040835" cy="702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00D5995-D3E9-4D4E-AA47-4EBA3DF87268}"/>
              </a:ext>
            </a:extLst>
          </p:cNvPr>
          <p:cNvSpPr/>
          <p:nvPr/>
        </p:nvSpPr>
        <p:spPr>
          <a:xfrm>
            <a:off x="801757" y="1563757"/>
            <a:ext cx="5022573" cy="2370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F0F2BD11-7F26-4370-A2EA-E1E2917EA9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79" y="849340"/>
            <a:ext cx="3860170" cy="235717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0C1DA07-B709-4BA3-84F0-5FED03A43B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587" y="783325"/>
            <a:ext cx="3860170" cy="248920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144673C-2023-45DD-BDC9-C0F3569586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894" y="849340"/>
            <a:ext cx="3458319" cy="235717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1D9660F-83F5-40C2-A2CC-8EB2136FC2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70" y="3689861"/>
            <a:ext cx="3765856" cy="269346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FE074C3-04DF-4AE5-BE12-5ACD1E5260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40" y="3776569"/>
            <a:ext cx="3765856" cy="252004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ABAA554-67F9-41F1-BDB6-5ADC2C8FF4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894" y="3689861"/>
            <a:ext cx="3556675" cy="2693465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AB16219-3C06-4477-8FA1-976DE9CE9F0F}"/>
              </a:ext>
            </a:extLst>
          </p:cNvPr>
          <p:cNvSpPr txBox="1"/>
          <p:nvPr/>
        </p:nvSpPr>
        <p:spPr>
          <a:xfrm flipH="1">
            <a:off x="9395909" y="251790"/>
            <a:ext cx="5592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英悦台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D4A131C-9B5A-4779-B964-DB0281198F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7" y="40831"/>
            <a:ext cx="3041806" cy="8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2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组合 208"/>
          <p:cNvGrpSpPr/>
          <p:nvPr/>
        </p:nvGrpSpPr>
        <p:grpSpPr>
          <a:xfrm>
            <a:off x="6027742" y="4723806"/>
            <a:ext cx="184141" cy="644490"/>
            <a:chOff x="2752726" y="4344988"/>
            <a:chExt cx="184150" cy="644525"/>
          </a:xfrm>
          <a:solidFill>
            <a:schemeClr val="accent1"/>
          </a:solidFill>
        </p:grpSpPr>
        <p:sp>
          <p:nvSpPr>
            <p:cNvPr id="96" name="Freeform 101"/>
            <p:cNvSpPr/>
            <p:nvPr/>
          </p:nvSpPr>
          <p:spPr bwMode="auto">
            <a:xfrm>
              <a:off x="2762251" y="4427538"/>
              <a:ext cx="174625" cy="519113"/>
            </a:xfrm>
            <a:custGeom>
              <a:avLst/>
              <a:gdLst>
                <a:gd name="T0" fmla="*/ 34 w 110"/>
                <a:gd name="T1" fmla="*/ 267 h 327"/>
                <a:gd name="T2" fmla="*/ 67 w 110"/>
                <a:gd name="T3" fmla="*/ 327 h 327"/>
                <a:gd name="T4" fmla="*/ 95 w 110"/>
                <a:gd name="T5" fmla="*/ 323 h 327"/>
                <a:gd name="T6" fmla="*/ 110 w 110"/>
                <a:gd name="T7" fmla="*/ 256 h 327"/>
                <a:gd name="T8" fmla="*/ 76 w 110"/>
                <a:gd name="T9" fmla="*/ 0 h 327"/>
                <a:gd name="T10" fmla="*/ 0 w 110"/>
                <a:gd name="T11" fmla="*/ 10 h 327"/>
                <a:gd name="T12" fmla="*/ 34 w 110"/>
                <a:gd name="T13" fmla="*/ 26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327">
                  <a:moveTo>
                    <a:pt x="34" y="267"/>
                  </a:moveTo>
                  <a:lnTo>
                    <a:pt x="67" y="327"/>
                  </a:lnTo>
                  <a:lnTo>
                    <a:pt x="95" y="323"/>
                  </a:lnTo>
                  <a:lnTo>
                    <a:pt x="110" y="256"/>
                  </a:lnTo>
                  <a:lnTo>
                    <a:pt x="76" y="0"/>
                  </a:lnTo>
                  <a:lnTo>
                    <a:pt x="0" y="10"/>
                  </a:lnTo>
                  <a:lnTo>
                    <a:pt x="34" y="2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7" name="Freeform 102"/>
            <p:cNvSpPr/>
            <p:nvPr/>
          </p:nvSpPr>
          <p:spPr bwMode="auto">
            <a:xfrm>
              <a:off x="2754313" y="4344988"/>
              <a:ext cx="128588" cy="146050"/>
            </a:xfrm>
            <a:custGeom>
              <a:avLst/>
              <a:gdLst>
                <a:gd name="T0" fmla="*/ 5 w 81"/>
                <a:gd name="T1" fmla="*/ 58 h 92"/>
                <a:gd name="T2" fmla="*/ 5 w 81"/>
                <a:gd name="T3" fmla="*/ 58 h 92"/>
                <a:gd name="T4" fmla="*/ 7 w 81"/>
                <a:gd name="T5" fmla="*/ 66 h 92"/>
                <a:gd name="T6" fmla="*/ 10 w 81"/>
                <a:gd name="T7" fmla="*/ 73 h 92"/>
                <a:gd name="T8" fmla="*/ 15 w 81"/>
                <a:gd name="T9" fmla="*/ 78 h 92"/>
                <a:gd name="T10" fmla="*/ 20 w 81"/>
                <a:gd name="T11" fmla="*/ 84 h 92"/>
                <a:gd name="T12" fmla="*/ 26 w 81"/>
                <a:gd name="T13" fmla="*/ 88 h 92"/>
                <a:gd name="T14" fmla="*/ 33 w 81"/>
                <a:gd name="T15" fmla="*/ 90 h 92"/>
                <a:gd name="T16" fmla="*/ 39 w 81"/>
                <a:gd name="T17" fmla="*/ 92 h 92"/>
                <a:gd name="T18" fmla="*/ 47 w 81"/>
                <a:gd name="T19" fmla="*/ 90 h 92"/>
                <a:gd name="T20" fmla="*/ 49 w 81"/>
                <a:gd name="T21" fmla="*/ 90 h 92"/>
                <a:gd name="T22" fmla="*/ 49 w 81"/>
                <a:gd name="T23" fmla="*/ 90 h 92"/>
                <a:gd name="T24" fmla="*/ 56 w 81"/>
                <a:gd name="T25" fmla="*/ 89 h 92"/>
                <a:gd name="T26" fmla="*/ 62 w 81"/>
                <a:gd name="T27" fmla="*/ 86 h 92"/>
                <a:gd name="T28" fmla="*/ 69 w 81"/>
                <a:gd name="T29" fmla="*/ 81 h 92"/>
                <a:gd name="T30" fmla="*/ 73 w 81"/>
                <a:gd name="T31" fmla="*/ 77 h 92"/>
                <a:gd name="T32" fmla="*/ 77 w 81"/>
                <a:gd name="T33" fmla="*/ 70 h 92"/>
                <a:gd name="T34" fmla="*/ 80 w 81"/>
                <a:gd name="T35" fmla="*/ 63 h 92"/>
                <a:gd name="T36" fmla="*/ 81 w 81"/>
                <a:gd name="T37" fmla="*/ 56 h 92"/>
                <a:gd name="T38" fmla="*/ 81 w 81"/>
                <a:gd name="T39" fmla="*/ 48 h 92"/>
                <a:gd name="T40" fmla="*/ 76 w 81"/>
                <a:gd name="T41" fmla="*/ 13 h 92"/>
                <a:gd name="T42" fmla="*/ 76 w 81"/>
                <a:gd name="T43" fmla="*/ 13 h 92"/>
                <a:gd name="T44" fmla="*/ 75 w 81"/>
                <a:gd name="T45" fmla="*/ 8 h 92"/>
                <a:gd name="T46" fmla="*/ 72 w 81"/>
                <a:gd name="T47" fmla="*/ 2 h 92"/>
                <a:gd name="T48" fmla="*/ 68 w 81"/>
                <a:gd name="T49" fmla="*/ 1 h 92"/>
                <a:gd name="T50" fmla="*/ 64 w 81"/>
                <a:gd name="T51" fmla="*/ 0 h 92"/>
                <a:gd name="T52" fmla="*/ 51 w 81"/>
                <a:gd name="T53" fmla="*/ 0 h 92"/>
                <a:gd name="T54" fmla="*/ 37 w 81"/>
                <a:gd name="T55" fmla="*/ 2 h 92"/>
                <a:gd name="T56" fmla="*/ 35 w 81"/>
                <a:gd name="T57" fmla="*/ 2 h 92"/>
                <a:gd name="T58" fmla="*/ 35 w 81"/>
                <a:gd name="T59" fmla="*/ 2 h 92"/>
                <a:gd name="T60" fmla="*/ 22 w 81"/>
                <a:gd name="T61" fmla="*/ 4 h 92"/>
                <a:gd name="T62" fmla="*/ 10 w 81"/>
                <a:gd name="T63" fmla="*/ 6 h 92"/>
                <a:gd name="T64" fmla="*/ 5 w 81"/>
                <a:gd name="T65" fmla="*/ 9 h 92"/>
                <a:gd name="T66" fmla="*/ 3 w 81"/>
                <a:gd name="T67" fmla="*/ 12 h 92"/>
                <a:gd name="T68" fmla="*/ 0 w 81"/>
                <a:gd name="T69" fmla="*/ 17 h 92"/>
                <a:gd name="T70" fmla="*/ 0 w 81"/>
                <a:gd name="T71" fmla="*/ 24 h 92"/>
                <a:gd name="T72" fmla="*/ 5 w 81"/>
                <a:gd name="T73" fmla="*/ 5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1" h="92">
                  <a:moveTo>
                    <a:pt x="5" y="58"/>
                  </a:moveTo>
                  <a:lnTo>
                    <a:pt x="5" y="58"/>
                  </a:lnTo>
                  <a:lnTo>
                    <a:pt x="7" y="66"/>
                  </a:lnTo>
                  <a:lnTo>
                    <a:pt x="10" y="73"/>
                  </a:lnTo>
                  <a:lnTo>
                    <a:pt x="15" y="78"/>
                  </a:lnTo>
                  <a:lnTo>
                    <a:pt x="20" y="84"/>
                  </a:lnTo>
                  <a:lnTo>
                    <a:pt x="26" y="88"/>
                  </a:lnTo>
                  <a:lnTo>
                    <a:pt x="33" y="90"/>
                  </a:lnTo>
                  <a:lnTo>
                    <a:pt x="39" y="92"/>
                  </a:lnTo>
                  <a:lnTo>
                    <a:pt x="47" y="90"/>
                  </a:lnTo>
                  <a:lnTo>
                    <a:pt x="49" y="90"/>
                  </a:lnTo>
                  <a:lnTo>
                    <a:pt x="49" y="90"/>
                  </a:lnTo>
                  <a:lnTo>
                    <a:pt x="56" y="89"/>
                  </a:lnTo>
                  <a:lnTo>
                    <a:pt x="62" y="86"/>
                  </a:lnTo>
                  <a:lnTo>
                    <a:pt x="69" y="81"/>
                  </a:lnTo>
                  <a:lnTo>
                    <a:pt x="73" y="77"/>
                  </a:lnTo>
                  <a:lnTo>
                    <a:pt x="77" y="70"/>
                  </a:lnTo>
                  <a:lnTo>
                    <a:pt x="80" y="63"/>
                  </a:lnTo>
                  <a:lnTo>
                    <a:pt x="81" y="56"/>
                  </a:lnTo>
                  <a:lnTo>
                    <a:pt x="81" y="48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5" y="8"/>
                  </a:lnTo>
                  <a:lnTo>
                    <a:pt x="72" y="2"/>
                  </a:lnTo>
                  <a:lnTo>
                    <a:pt x="68" y="1"/>
                  </a:lnTo>
                  <a:lnTo>
                    <a:pt x="64" y="0"/>
                  </a:lnTo>
                  <a:lnTo>
                    <a:pt x="51" y="0"/>
                  </a:lnTo>
                  <a:lnTo>
                    <a:pt x="37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22" y="4"/>
                  </a:lnTo>
                  <a:lnTo>
                    <a:pt x="10" y="6"/>
                  </a:lnTo>
                  <a:lnTo>
                    <a:pt x="5" y="9"/>
                  </a:lnTo>
                  <a:lnTo>
                    <a:pt x="3" y="12"/>
                  </a:lnTo>
                  <a:lnTo>
                    <a:pt x="0" y="17"/>
                  </a:lnTo>
                  <a:lnTo>
                    <a:pt x="0" y="24"/>
                  </a:lnTo>
                  <a:lnTo>
                    <a:pt x="5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8" name="Freeform 103"/>
            <p:cNvSpPr/>
            <p:nvPr/>
          </p:nvSpPr>
          <p:spPr bwMode="auto">
            <a:xfrm>
              <a:off x="2752726" y="4394200"/>
              <a:ext cx="149225" cy="142875"/>
            </a:xfrm>
            <a:custGeom>
              <a:avLst/>
              <a:gdLst>
                <a:gd name="T0" fmla="*/ 11 w 94"/>
                <a:gd name="T1" fmla="*/ 90 h 90"/>
                <a:gd name="T2" fmla="*/ 94 w 94"/>
                <a:gd name="T3" fmla="*/ 80 h 90"/>
                <a:gd name="T4" fmla="*/ 84 w 94"/>
                <a:gd name="T5" fmla="*/ 0 h 90"/>
                <a:gd name="T6" fmla="*/ 0 w 94"/>
                <a:gd name="T7" fmla="*/ 11 h 90"/>
                <a:gd name="T8" fmla="*/ 11 w 94"/>
                <a:gd name="T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90">
                  <a:moveTo>
                    <a:pt x="11" y="90"/>
                  </a:moveTo>
                  <a:lnTo>
                    <a:pt x="94" y="80"/>
                  </a:lnTo>
                  <a:lnTo>
                    <a:pt x="84" y="0"/>
                  </a:lnTo>
                  <a:lnTo>
                    <a:pt x="0" y="11"/>
                  </a:lnTo>
                  <a:lnTo>
                    <a:pt x="11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9" name="Freeform 104"/>
            <p:cNvSpPr/>
            <p:nvPr/>
          </p:nvSpPr>
          <p:spPr bwMode="auto">
            <a:xfrm>
              <a:off x="2868613" y="4933950"/>
              <a:ext cx="44450" cy="55563"/>
            </a:xfrm>
            <a:custGeom>
              <a:avLst/>
              <a:gdLst>
                <a:gd name="T0" fmla="*/ 28 w 28"/>
                <a:gd name="T1" fmla="*/ 2 h 35"/>
                <a:gd name="T2" fmla="*/ 28 w 28"/>
                <a:gd name="T3" fmla="*/ 2 h 35"/>
                <a:gd name="T4" fmla="*/ 27 w 28"/>
                <a:gd name="T5" fmla="*/ 14 h 35"/>
                <a:gd name="T6" fmla="*/ 21 w 28"/>
                <a:gd name="T7" fmla="*/ 31 h 35"/>
                <a:gd name="T8" fmla="*/ 21 w 28"/>
                <a:gd name="T9" fmla="*/ 31 h 35"/>
                <a:gd name="T10" fmla="*/ 20 w 28"/>
                <a:gd name="T11" fmla="*/ 35 h 35"/>
                <a:gd name="T12" fmla="*/ 19 w 28"/>
                <a:gd name="T13" fmla="*/ 35 h 35"/>
                <a:gd name="T14" fmla="*/ 16 w 28"/>
                <a:gd name="T15" fmla="*/ 35 h 35"/>
                <a:gd name="T16" fmla="*/ 13 w 28"/>
                <a:gd name="T17" fmla="*/ 32 h 35"/>
                <a:gd name="T18" fmla="*/ 11 w 28"/>
                <a:gd name="T19" fmla="*/ 27 h 35"/>
                <a:gd name="T20" fmla="*/ 0 w 28"/>
                <a:gd name="T21" fmla="*/ 8 h 35"/>
                <a:gd name="T22" fmla="*/ 0 w 28"/>
                <a:gd name="T23" fmla="*/ 8 h 35"/>
                <a:gd name="T24" fmla="*/ 3 w 28"/>
                <a:gd name="T25" fmla="*/ 5 h 35"/>
                <a:gd name="T26" fmla="*/ 8 w 28"/>
                <a:gd name="T27" fmla="*/ 2 h 35"/>
                <a:gd name="T28" fmla="*/ 12 w 28"/>
                <a:gd name="T29" fmla="*/ 1 h 35"/>
                <a:gd name="T30" fmla="*/ 16 w 28"/>
                <a:gd name="T31" fmla="*/ 0 h 35"/>
                <a:gd name="T32" fmla="*/ 23 w 28"/>
                <a:gd name="T33" fmla="*/ 0 h 35"/>
                <a:gd name="T34" fmla="*/ 28 w 28"/>
                <a:gd name="T35" fmla="*/ 2 h 35"/>
                <a:gd name="T36" fmla="*/ 28 w 28"/>
                <a:gd name="T37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35">
                  <a:moveTo>
                    <a:pt x="28" y="2"/>
                  </a:moveTo>
                  <a:lnTo>
                    <a:pt x="28" y="2"/>
                  </a:lnTo>
                  <a:lnTo>
                    <a:pt x="27" y="14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0" y="35"/>
                  </a:lnTo>
                  <a:lnTo>
                    <a:pt x="19" y="35"/>
                  </a:lnTo>
                  <a:lnTo>
                    <a:pt x="16" y="35"/>
                  </a:lnTo>
                  <a:lnTo>
                    <a:pt x="13" y="32"/>
                  </a:lnTo>
                  <a:lnTo>
                    <a:pt x="11" y="27"/>
                  </a:lnTo>
                  <a:lnTo>
                    <a:pt x="0" y="8"/>
                  </a:lnTo>
                  <a:lnTo>
                    <a:pt x="0" y="8"/>
                  </a:lnTo>
                  <a:lnTo>
                    <a:pt x="3" y="5"/>
                  </a:lnTo>
                  <a:lnTo>
                    <a:pt x="8" y="2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28" y="2"/>
                  </a:lnTo>
                  <a:lnTo>
                    <a:pt x="28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100" name="组合 215"/>
          <p:cNvGrpSpPr/>
          <p:nvPr/>
        </p:nvGrpSpPr>
        <p:grpSpPr>
          <a:xfrm>
            <a:off x="5418175" y="5225271"/>
            <a:ext cx="1414385" cy="1541378"/>
            <a:chOff x="2143126" y="4930775"/>
            <a:chExt cx="1414463" cy="1541463"/>
          </a:xfrm>
        </p:grpSpPr>
        <p:sp>
          <p:nvSpPr>
            <p:cNvPr id="101" name="Freeform 5"/>
            <p:cNvSpPr/>
            <p:nvPr/>
          </p:nvSpPr>
          <p:spPr bwMode="auto">
            <a:xfrm>
              <a:off x="2143126" y="5083175"/>
              <a:ext cx="1414463" cy="1257300"/>
            </a:xfrm>
            <a:custGeom>
              <a:avLst/>
              <a:gdLst>
                <a:gd name="T0" fmla="*/ 334 w 891"/>
                <a:gd name="T1" fmla="*/ 790 h 792"/>
                <a:gd name="T2" fmla="*/ 228 w 891"/>
                <a:gd name="T3" fmla="*/ 775 h 792"/>
                <a:gd name="T4" fmla="*/ 212 w 891"/>
                <a:gd name="T5" fmla="*/ 764 h 792"/>
                <a:gd name="T6" fmla="*/ 190 w 891"/>
                <a:gd name="T7" fmla="*/ 734 h 792"/>
                <a:gd name="T8" fmla="*/ 110 w 891"/>
                <a:gd name="T9" fmla="*/ 683 h 792"/>
                <a:gd name="T10" fmla="*/ 65 w 891"/>
                <a:gd name="T11" fmla="*/ 631 h 792"/>
                <a:gd name="T12" fmla="*/ 56 w 891"/>
                <a:gd name="T13" fmla="*/ 597 h 792"/>
                <a:gd name="T14" fmla="*/ 61 w 891"/>
                <a:gd name="T15" fmla="*/ 560 h 792"/>
                <a:gd name="T16" fmla="*/ 45 w 891"/>
                <a:gd name="T17" fmla="*/ 545 h 792"/>
                <a:gd name="T18" fmla="*/ 26 w 891"/>
                <a:gd name="T19" fmla="*/ 528 h 792"/>
                <a:gd name="T20" fmla="*/ 48 w 891"/>
                <a:gd name="T21" fmla="*/ 513 h 792"/>
                <a:gd name="T22" fmla="*/ 61 w 891"/>
                <a:gd name="T23" fmla="*/ 501 h 792"/>
                <a:gd name="T24" fmla="*/ 56 w 891"/>
                <a:gd name="T25" fmla="*/ 465 h 792"/>
                <a:gd name="T26" fmla="*/ 65 w 891"/>
                <a:gd name="T27" fmla="*/ 442 h 792"/>
                <a:gd name="T28" fmla="*/ 48 w 891"/>
                <a:gd name="T29" fmla="*/ 435 h 792"/>
                <a:gd name="T30" fmla="*/ 23 w 891"/>
                <a:gd name="T31" fmla="*/ 425 h 792"/>
                <a:gd name="T32" fmla="*/ 34 w 891"/>
                <a:gd name="T33" fmla="*/ 405 h 792"/>
                <a:gd name="T34" fmla="*/ 56 w 891"/>
                <a:gd name="T35" fmla="*/ 393 h 792"/>
                <a:gd name="T36" fmla="*/ 55 w 891"/>
                <a:gd name="T37" fmla="*/ 365 h 792"/>
                <a:gd name="T38" fmla="*/ 56 w 891"/>
                <a:gd name="T39" fmla="*/ 343 h 792"/>
                <a:gd name="T40" fmla="*/ 53 w 891"/>
                <a:gd name="T41" fmla="*/ 320 h 792"/>
                <a:gd name="T42" fmla="*/ 32 w 891"/>
                <a:gd name="T43" fmla="*/ 310 h 792"/>
                <a:gd name="T44" fmla="*/ 36 w 891"/>
                <a:gd name="T45" fmla="*/ 291 h 792"/>
                <a:gd name="T46" fmla="*/ 60 w 891"/>
                <a:gd name="T47" fmla="*/ 281 h 792"/>
                <a:gd name="T48" fmla="*/ 64 w 891"/>
                <a:gd name="T49" fmla="*/ 262 h 792"/>
                <a:gd name="T50" fmla="*/ 61 w 891"/>
                <a:gd name="T51" fmla="*/ 245 h 792"/>
                <a:gd name="T52" fmla="*/ 71 w 891"/>
                <a:gd name="T53" fmla="*/ 218 h 792"/>
                <a:gd name="T54" fmla="*/ 59 w 891"/>
                <a:gd name="T55" fmla="*/ 214 h 792"/>
                <a:gd name="T56" fmla="*/ 34 w 891"/>
                <a:gd name="T57" fmla="*/ 203 h 792"/>
                <a:gd name="T58" fmla="*/ 0 w 891"/>
                <a:gd name="T59" fmla="*/ 0 h 792"/>
                <a:gd name="T60" fmla="*/ 873 w 891"/>
                <a:gd name="T61" fmla="*/ 147 h 792"/>
                <a:gd name="T62" fmla="*/ 854 w 891"/>
                <a:gd name="T63" fmla="*/ 164 h 792"/>
                <a:gd name="T64" fmla="*/ 835 w 891"/>
                <a:gd name="T65" fmla="*/ 168 h 792"/>
                <a:gd name="T66" fmla="*/ 832 w 891"/>
                <a:gd name="T67" fmla="*/ 180 h 792"/>
                <a:gd name="T68" fmla="*/ 839 w 891"/>
                <a:gd name="T69" fmla="*/ 205 h 792"/>
                <a:gd name="T70" fmla="*/ 832 w 891"/>
                <a:gd name="T71" fmla="*/ 228 h 792"/>
                <a:gd name="T72" fmla="*/ 848 w 891"/>
                <a:gd name="T73" fmla="*/ 237 h 792"/>
                <a:gd name="T74" fmla="*/ 871 w 891"/>
                <a:gd name="T75" fmla="*/ 254 h 792"/>
                <a:gd name="T76" fmla="*/ 854 w 891"/>
                <a:gd name="T77" fmla="*/ 271 h 792"/>
                <a:gd name="T78" fmla="*/ 841 w 891"/>
                <a:gd name="T79" fmla="*/ 281 h 792"/>
                <a:gd name="T80" fmla="*/ 845 w 891"/>
                <a:gd name="T81" fmla="*/ 310 h 792"/>
                <a:gd name="T82" fmla="*/ 841 w 891"/>
                <a:gd name="T83" fmla="*/ 336 h 792"/>
                <a:gd name="T84" fmla="*/ 856 w 891"/>
                <a:gd name="T85" fmla="*/ 355 h 792"/>
                <a:gd name="T86" fmla="*/ 877 w 891"/>
                <a:gd name="T87" fmla="*/ 369 h 792"/>
                <a:gd name="T88" fmla="*/ 863 w 891"/>
                <a:gd name="T89" fmla="*/ 386 h 792"/>
                <a:gd name="T90" fmla="*/ 836 w 891"/>
                <a:gd name="T91" fmla="*/ 390 h 792"/>
                <a:gd name="T92" fmla="*/ 843 w 891"/>
                <a:gd name="T93" fmla="*/ 411 h 792"/>
                <a:gd name="T94" fmla="*/ 841 w 891"/>
                <a:gd name="T95" fmla="*/ 435 h 792"/>
                <a:gd name="T96" fmla="*/ 844 w 891"/>
                <a:gd name="T97" fmla="*/ 463 h 792"/>
                <a:gd name="T98" fmla="*/ 867 w 891"/>
                <a:gd name="T99" fmla="*/ 474 h 792"/>
                <a:gd name="T100" fmla="*/ 870 w 891"/>
                <a:gd name="T101" fmla="*/ 490 h 792"/>
                <a:gd name="T102" fmla="*/ 845 w 891"/>
                <a:gd name="T103" fmla="*/ 503 h 792"/>
                <a:gd name="T104" fmla="*/ 841 w 891"/>
                <a:gd name="T105" fmla="*/ 535 h 792"/>
                <a:gd name="T106" fmla="*/ 844 w 891"/>
                <a:gd name="T107" fmla="*/ 554 h 792"/>
                <a:gd name="T108" fmla="*/ 858 w 891"/>
                <a:gd name="T109" fmla="*/ 572 h 792"/>
                <a:gd name="T110" fmla="*/ 856 w 891"/>
                <a:gd name="T111" fmla="*/ 595 h 792"/>
                <a:gd name="T112" fmla="*/ 820 w 891"/>
                <a:gd name="T113" fmla="*/ 653 h 792"/>
                <a:gd name="T114" fmla="*/ 776 w 891"/>
                <a:gd name="T115" fmla="*/ 695 h 792"/>
                <a:gd name="T116" fmla="*/ 711 w 891"/>
                <a:gd name="T117" fmla="*/ 742 h 792"/>
                <a:gd name="T118" fmla="*/ 695 w 891"/>
                <a:gd name="T119" fmla="*/ 764 h 792"/>
                <a:gd name="T120" fmla="*/ 675 w 891"/>
                <a:gd name="T121" fmla="*/ 775 h 792"/>
                <a:gd name="T122" fmla="*/ 548 w 891"/>
                <a:gd name="T123" fmla="*/ 79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91" h="792">
                  <a:moveTo>
                    <a:pt x="435" y="792"/>
                  </a:moveTo>
                  <a:lnTo>
                    <a:pt x="435" y="792"/>
                  </a:lnTo>
                  <a:lnTo>
                    <a:pt x="370" y="791"/>
                  </a:lnTo>
                  <a:lnTo>
                    <a:pt x="334" y="790"/>
                  </a:lnTo>
                  <a:lnTo>
                    <a:pt x="298" y="787"/>
                  </a:lnTo>
                  <a:lnTo>
                    <a:pt x="266" y="783"/>
                  </a:lnTo>
                  <a:lnTo>
                    <a:pt x="237" y="778"/>
                  </a:lnTo>
                  <a:lnTo>
                    <a:pt x="228" y="775"/>
                  </a:lnTo>
                  <a:lnTo>
                    <a:pt x="220" y="772"/>
                  </a:lnTo>
                  <a:lnTo>
                    <a:pt x="213" y="768"/>
                  </a:lnTo>
                  <a:lnTo>
                    <a:pt x="212" y="764"/>
                  </a:lnTo>
                  <a:lnTo>
                    <a:pt x="212" y="764"/>
                  </a:lnTo>
                  <a:lnTo>
                    <a:pt x="209" y="756"/>
                  </a:lnTo>
                  <a:lnTo>
                    <a:pt x="205" y="749"/>
                  </a:lnTo>
                  <a:lnTo>
                    <a:pt x="198" y="741"/>
                  </a:lnTo>
                  <a:lnTo>
                    <a:pt x="190" y="734"/>
                  </a:lnTo>
                  <a:lnTo>
                    <a:pt x="164" y="717"/>
                  </a:lnTo>
                  <a:lnTo>
                    <a:pt x="129" y="695"/>
                  </a:lnTo>
                  <a:lnTo>
                    <a:pt x="129" y="695"/>
                  </a:lnTo>
                  <a:lnTo>
                    <a:pt x="110" y="683"/>
                  </a:lnTo>
                  <a:lnTo>
                    <a:pt x="95" y="669"/>
                  </a:lnTo>
                  <a:lnTo>
                    <a:pt x="82" y="657"/>
                  </a:lnTo>
                  <a:lnTo>
                    <a:pt x="72" y="643"/>
                  </a:lnTo>
                  <a:lnTo>
                    <a:pt x="65" y="631"/>
                  </a:lnTo>
                  <a:lnTo>
                    <a:pt x="60" y="619"/>
                  </a:lnTo>
                  <a:lnTo>
                    <a:pt x="57" y="608"/>
                  </a:lnTo>
                  <a:lnTo>
                    <a:pt x="56" y="597"/>
                  </a:lnTo>
                  <a:lnTo>
                    <a:pt x="56" y="597"/>
                  </a:lnTo>
                  <a:lnTo>
                    <a:pt x="57" y="589"/>
                  </a:lnTo>
                  <a:lnTo>
                    <a:pt x="59" y="581"/>
                  </a:lnTo>
                  <a:lnTo>
                    <a:pt x="61" y="566"/>
                  </a:lnTo>
                  <a:lnTo>
                    <a:pt x="61" y="560"/>
                  </a:lnTo>
                  <a:lnTo>
                    <a:pt x="59" y="554"/>
                  </a:lnTo>
                  <a:lnTo>
                    <a:pt x="55" y="549"/>
                  </a:lnTo>
                  <a:lnTo>
                    <a:pt x="45" y="545"/>
                  </a:lnTo>
                  <a:lnTo>
                    <a:pt x="45" y="545"/>
                  </a:lnTo>
                  <a:lnTo>
                    <a:pt x="36" y="541"/>
                  </a:lnTo>
                  <a:lnTo>
                    <a:pt x="30" y="537"/>
                  </a:lnTo>
                  <a:lnTo>
                    <a:pt x="28" y="532"/>
                  </a:lnTo>
                  <a:lnTo>
                    <a:pt x="26" y="528"/>
                  </a:lnTo>
                  <a:lnTo>
                    <a:pt x="29" y="524"/>
                  </a:lnTo>
                  <a:lnTo>
                    <a:pt x="33" y="522"/>
                  </a:lnTo>
                  <a:lnTo>
                    <a:pt x="40" y="518"/>
                  </a:lnTo>
                  <a:lnTo>
                    <a:pt x="48" y="513"/>
                  </a:lnTo>
                  <a:lnTo>
                    <a:pt x="48" y="513"/>
                  </a:lnTo>
                  <a:lnTo>
                    <a:pt x="55" y="511"/>
                  </a:lnTo>
                  <a:lnTo>
                    <a:pt x="59" y="505"/>
                  </a:lnTo>
                  <a:lnTo>
                    <a:pt x="61" y="501"/>
                  </a:lnTo>
                  <a:lnTo>
                    <a:pt x="61" y="496"/>
                  </a:lnTo>
                  <a:lnTo>
                    <a:pt x="59" y="482"/>
                  </a:lnTo>
                  <a:lnTo>
                    <a:pt x="57" y="474"/>
                  </a:lnTo>
                  <a:lnTo>
                    <a:pt x="56" y="465"/>
                  </a:lnTo>
                  <a:lnTo>
                    <a:pt x="56" y="465"/>
                  </a:lnTo>
                  <a:lnTo>
                    <a:pt x="57" y="457"/>
                  </a:lnTo>
                  <a:lnTo>
                    <a:pt x="60" y="450"/>
                  </a:lnTo>
                  <a:lnTo>
                    <a:pt x="65" y="442"/>
                  </a:lnTo>
                  <a:lnTo>
                    <a:pt x="65" y="439"/>
                  </a:lnTo>
                  <a:lnTo>
                    <a:pt x="64" y="436"/>
                  </a:lnTo>
                  <a:lnTo>
                    <a:pt x="59" y="435"/>
                  </a:lnTo>
                  <a:lnTo>
                    <a:pt x="48" y="435"/>
                  </a:lnTo>
                  <a:lnTo>
                    <a:pt x="48" y="435"/>
                  </a:lnTo>
                  <a:lnTo>
                    <a:pt x="36" y="432"/>
                  </a:lnTo>
                  <a:lnTo>
                    <a:pt x="28" y="430"/>
                  </a:lnTo>
                  <a:lnTo>
                    <a:pt x="23" y="425"/>
                  </a:lnTo>
                  <a:lnTo>
                    <a:pt x="22" y="420"/>
                  </a:lnTo>
                  <a:lnTo>
                    <a:pt x="23" y="415"/>
                  </a:lnTo>
                  <a:lnTo>
                    <a:pt x="28" y="409"/>
                  </a:lnTo>
                  <a:lnTo>
                    <a:pt x="34" y="405"/>
                  </a:lnTo>
                  <a:lnTo>
                    <a:pt x="42" y="401"/>
                  </a:lnTo>
                  <a:lnTo>
                    <a:pt x="42" y="401"/>
                  </a:lnTo>
                  <a:lnTo>
                    <a:pt x="51" y="397"/>
                  </a:lnTo>
                  <a:lnTo>
                    <a:pt x="56" y="393"/>
                  </a:lnTo>
                  <a:lnTo>
                    <a:pt x="59" y="389"/>
                  </a:lnTo>
                  <a:lnTo>
                    <a:pt x="59" y="384"/>
                  </a:lnTo>
                  <a:lnTo>
                    <a:pt x="56" y="371"/>
                  </a:lnTo>
                  <a:lnTo>
                    <a:pt x="55" y="365"/>
                  </a:lnTo>
                  <a:lnTo>
                    <a:pt x="55" y="356"/>
                  </a:lnTo>
                  <a:lnTo>
                    <a:pt x="55" y="356"/>
                  </a:lnTo>
                  <a:lnTo>
                    <a:pt x="55" y="350"/>
                  </a:lnTo>
                  <a:lnTo>
                    <a:pt x="56" y="343"/>
                  </a:lnTo>
                  <a:lnTo>
                    <a:pt x="59" y="332"/>
                  </a:lnTo>
                  <a:lnTo>
                    <a:pt x="59" y="328"/>
                  </a:lnTo>
                  <a:lnTo>
                    <a:pt x="57" y="324"/>
                  </a:lnTo>
                  <a:lnTo>
                    <a:pt x="53" y="320"/>
                  </a:lnTo>
                  <a:lnTo>
                    <a:pt x="45" y="317"/>
                  </a:lnTo>
                  <a:lnTo>
                    <a:pt x="45" y="317"/>
                  </a:lnTo>
                  <a:lnTo>
                    <a:pt x="37" y="314"/>
                  </a:lnTo>
                  <a:lnTo>
                    <a:pt x="32" y="310"/>
                  </a:lnTo>
                  <a:lnTo>
                    <a:pt x="29" y="305"/>
                  </a:lnTo>
                  <a:lnTo>
                    <a:pt x="29" y="301"/>
                  </a:lnTo>
                  <a:lnTo>
                    <a:pt x="30" y="296"/>
                  </a:lnTo>
                  <a:lnTo>
                    <a:pt x="36" y="291"/>
                  </a:lnTo>
                  <a:lnTo>
                    <a:pt x="42" y="287"/>
                  </a:lnTo>
                  <a:lnTo>
                    <a:pt x="52" y="283"/>
                  </a:lnTo>
                  <a:lnTo>
                    <a:pt x="52" y="283"/>
                  </a:lnTo>
                  <a:lnTo>
                    <a:pt x="60" y="281"/>
                  </a:lnTo>
                  <a:lnTo>
                    <a:pt x="65" y="278"/>
                  </a:lnTo>
                  <a:lnTo>
                    <a:pt x="68" y="275"/>
                  </a:lnTo>
                  <a:lnTo>
                    <a:pt x="68" y="271"/>
                  </a:lnTo>
                  <a:lnTo>
                    <a:pt x="64" y="262"/>
                  </a:lnTo>
                  <a:lnTo>
                    <a:pt x="63" y="256"/>
                  </a:lnTo>
                  <a:lnTo>
                    <a:pt x="61" y="251"/>
                  </a:lnTo>
                  <a:lnTo>
                    <a:pt x="61" y="251"/>
                  </a:lnTo>
                  <a:lnTo>
                    <a:pt x="61" y="245"/>
                  </a:lnTo>
                  <a:lnTo>
                    <a:pt x="63" y="239"/>
                  </a:lnTo>
                  <a:lnTo>
                    <a:pt x="68" y="228"/>
                  </a:lnTo>
                  <a:lnTo>
                    <a:pt x="70" y="222"/>
                  </a:lnTo>
                  <a:lnTo>
                    <a:pt x="71" y="218"/>
                  </a:lnTo>
                  <a:lnTo>
                    <a:pt x="70" y="216"/>
                  </a:lnTo>
                  <a:lnTo>
                    <a:pt x="65" y="216"/>
                  </a:lnTo>
                  <a:lnTo>
                    <a:pt x="65" y="216"/>
                  </a:lnTo>
                  <a:lnTo>
                    <a:pt x="59" y="214"/>
                  </a:lnTo>
                  <a:lnTo>
                    <a:pt x="53" y="213"/>
                  </a:lnTo>
                  <a:lnTo>
                    <a:pt x="46" y="210"/>
                  </a:lnTo>
                  <a:lnTo>
                    <a:pt x="40" y="207"/>
                  </a:lnTo>
                  <a:lnTo>
                    <a:pt x="34" y="203"/>
                  </a:lnTo>
                  <a:lnTo>
                    <a:pt x="30" y="198"/>
                  </a:lnTo>
                  <a:lnTo>
                    <a:pt x="28" y="193"/>
                  </a:lnTo>
                  <a:lnTo>
                    <a:pt x="25" y="187"/>
                  </a:lnTo>
                  <a:lnTo>
                    <a:pt x="0" y="0"/>
                  </a:lnTo>
                  <a:lnTo>
                    <a:pt x="891" y="0"/>
                  </a:lnTo>
                  <a:lnTo>
                    <a:pt x="874" y="140"/>
                  </a:lnTo>
                  <a:lnTo>
                    <a:pt x="874" y="140"/>
                  </a:lnTo>
                  <a:lnTo>
                    <a:pt x="873" y="147"/>
                  </a:lnTo>
                  <a:lnTo>
                    <a:pt x="870" y="152"/>
                  </a:lnTo>
                  <a:lnTo>
                    <a:pt x="864" y="157"/>
                  </a:lnTo>
                  <a:lnTo>
                    <a:pt x="859" y="161"/>
                  </a:lnTo>
                  <a:lnTo>
                    <a:pt x="854" y="164"/>
                  </a:lnTo>
                  <a:lnTo>
                    <a:pt x="847" y="167"/>
                  </a:lnTo>
                  <a:lnTo>
                    <a:pt x="840" y="168"/>
                  </a:lnTo>
                  <a:lnTo>
                    <a:pt x="835" y="168"/>
                  </a:lnTo>
                  <a:lnTo>
                    <a:pt x="835" y="168"/>
                  </a:lnTo>
                  <a:lnTo>
                    <a:pt x="831" y="170"/>
                  </a:lnTo>
                  <a:lnTo>
                    <a:pt x="829" y="172"/>
                  </a:lnTo>
                  <a:lnTo>
                    <a:pt x="829" y="176"/>
                  </a:lnTo>
                  <a:lnTo>
                    <a:pt x="832" y="180"/>
                  </a:lnTo>
                  <a:lnTo>
                    <a:pt x="837" y="193"/>
                  </a:lnTo>
                  <a:lnTo>
                    <a:pt x="839" y="198"/>
                  </a:lnTo>
                  <a:lnTo>
                    <a:pt x="839" y="205"/>
                  </a:lnTo>
                  <a:lnTo>
                    <a:pt x="839" y="205"/>
                  </a:lnTo>
                  <a:lnTo>
                    <a:pt x="837" y="210"/>
                  </a:lnTo>
                  <a:lnTo>
                    <a:pt x="835" y="216"/>
                  </a:lnTo>
                  <a:lnTo>
                    <a:pt x="832" y="224"/>
                  </a:lnTo>
                  <a:lnTo>
                    <a:pt x="832" y="228"/>
                  </a:lnTo>
                  <a:lnTo>
                    <a:pt x="833" y="232"/>
                  </a:lnTo>
                  <a:lnTo>
                    <a:pt x="839" y="235"/>
                  </a:lnTo>
                  <a:lnTo>
                    <a:pt x="848" y="237"/>
                  </a:lnTo>
                  <a:lnTo>
                    <a:pt x="848" y="237"/>
                  </a:lnTo>
                  <a:lnTo>
                    <a:pt x="858" y="240"/>
                  </a:lnTo>
                  <a:lnTo>
                    <a:pt x="864" y="244"/>
                  </a:lnTo>
                  <a:lnTo>
                    <a:pt x="868" y="249"/>
                  </a:lnTo>
                  <a:lnTo>
                    <a:pt x="871" y="254"/>
                  </a:lnTo>
                  <a:lnTo>
                    <a:pt x="870" y="259"/>
                  </a:lnTo>
                  <a:lnTo>
                    <a:pt x="867" y="263"/>
                  </a:lnTo>
                  <a:lnTo>
                    <a:pt x="862" y="267"/>
                  </a:lnTo>
                  <a:lnTo>
                    <a:pt x="854" y="271"/>
                  </a:lnTo>
                  <a:lnTo>
                    <a:pt x="854" y="271"/>
                  </a:lnTo>
                  <a:lnTo>
                    <a:pt x="847" y="274"/>
                  </a:lnTo>
                  <a:lnTo>
                    <a:pt x="843" y="277"/>
                  </a:lnTo>
                  <a:lnTo>
                    <a:pt x="841" y="281"/>
                  </a:lnTo>
                  <a:lnTo>
                    <a:pt x="840" y="286"/>
                  </a:lnTo>
                  <a:lnTo>
                    <a:pt x="843" y="297"/>
                  </a:lnTo>
                  <a:lnTo>
                    <a:pt x="844" y="304"/>
                  </a:lnTo>
                  <a:lnTo>
                    <a:pt x="845" y="310"/>
                  </a:lnTo>
                  <a:lnTo>
                    <a:pt x="845" y="310"/>
                  </a:lnTo>
                  <a:lnTo>
                    <a:pt x="844" y="317"/>
                  </a:lnTo>
                  <a:lnTo>
                    <a:pt x="843" y="324"/>
                  </a:lnTo>
                  <a:lnTo>
                    <a:pt x="841" y="336"/>
                  </a:lnTo>
                  <a:lnTo>
                    <a:pt x="841" y="342"/>
                  </a:lnTo>
                  <a:lnTo>
                    <a:pt x="844" y="347"/>
                  </a:lnTo>
                  <a:lnTo>
                    <a:pt x="848" y="351"/>
                  </a:lnTo>
                  <a:lnTo>
                    <a:pt x="856" y="355"/>
                  </a:lnTo>
                  <a:lnTo>
                    <a:pt x="856" y="355"/>
                  </a:lnTo>
                  <a:lnTo>
                    <a:pt x="866" y="359"/>
                  </a:lnTo>
                  <a:lnTo>
                    <a:pt x="873" y="363"/>
                  </a:lnTo>
                  <a:lnTo>
                    <a:pt x="877" y="369"/>
                  </a:lnTo>
                  <a:lnTo>
                    <a:pt x="878" y="374"/>
                  </a:lnTo>
                  <a:lnTo>
                    <a:pt x="877" y="378"/>
                  </a:lnTo>
                  <a:lnTo>
                    <a:pt x="871" y="384"/>
                  </a:lnTo>
                  <a:lnTo>
                    <a:pt x="863" y="386"/>
                  </a:lnTo>
                  <a:lnTo>
                    <a:pt x="852" y="388"/>
                  </a:lnTo>
                  <a:lnTo>
                    <a:pt x="852" y="388"/>
                  </a:lnTo>
                  <a:lnTo>
                    <a:pt x="841" y="389"/>
                  </a:lnTo>
                  <a:lnTo>
                    <a:pt x="836" y="390"/>
                  </a:lnTo>
                  <a:lnTo>
                    <a:pt x="833" y="392"/>
                  </a:lnTo>
                  <a:lnTo>
                    <a:pt x="835" y="396"/>
                  </a:lnTo>
                  <a:lnTo>
                    <a:pt x="840" y="404"/>
                  </a:lnTo>
                  <a:lnTo>
                    <a:pt x="843" y="411"/>
                  </a:lnTo>
                  <a:lnTo>
                    <a:pt x="843" y="419"/>
                  </a:lnTo>
                  <a:lnTo>
                    <a:pt x="843" y="419"/>
                  </a:lnTo>
                  <a:lnTo>
                    <a:pt x="843" y="428"/>
                  </a:lnTo>
                  <a:lnTo>
                    <a:pt x="841" y="435"/>
                  </a:lnTo>
                  <a:lnTo>
                    <a:pt x="839" y="449"/>
                  </a:lnTo>
                  <a:lnTo>
                    <a:pt x="839" y="455"/>
                  </a:lnTo>
                  <a:lnTo>
                    <a:pt x="840" y="459"/>
                  </a:lnTo>
                  <a:lnTo>
                    <a:pt x="844" y="463"/>
                  </a:lnTo>
                  <a:lnTo>
                    <a:pt x="852" y="467"/>
                  </a:lnTo>
                  <a:lnTo>
                    <a:pt x="852" y="467"/>
                  </a:lnTo>
                  <a:lnTo>
                    <a:pt x="860" y="472"/>
                  </a:lnTo>
                  <a:lnTo>
                    <a:pt x="867" y="474"/>
                  </a:lnTo>
                  <a:lnTo>
                    <a:pt x="871" y="478"/>
                  </a:lnTo>
                  <a:lnTo>
                    <a:pt x="873" y="482"/>
                  </a:lnTo>
                  <a:lnTo>
                    <a:pt x="873" y="486"/>
                  </a:lnTo>
                  <a:lnTo>
                    <a:pt x="870" y="490"/>
                  </a:lnTo>
                  <a:lnTo>
                    <a:pt x="863" y="495"/>
                  </a:lnTo>
                  <a:lnTo>
                    <a:pt x="854" y="499"/>
                  </a:lnTo>
                  <a:lnTo>
                    <a:pt x="854" y="499"/>
                  </a:lnTo>
                  <a:lnTo>
                    <a:pt x="845" y="503"/>
                  </a:lnTo>
                  <a:lnTo>
                    <a:pt x="840" y="508"/>
                  </a:lnTo>
                  <a:lnTo>
                    <a:pt x="839" y="513"/>
                  </a:lnTo>
                  <a:lnTo>
                    <a:pt x="837" y="520"/>
                  </a:lnTo>
                  <a:lnTo>
                    <a:pt x="841" y="535"/>
                  </a:lnTo>
                  <a:lnTo>
                    <a:pt x="843" y="543"/>
                  </a:lnTo>
                  <a:lnTo>
                    <a:pt x="843" y="551"/>
                  </a:lnTo>
                  <a:lnTo>
                    <a:pt x="843" y="551"/>
                  </a:lnTo>
                  <a:lnTo>
                    <a:pt x="844" y="554"/>
                  </a:lnTo>
                  <a:lnTo>
                    <a:pt x="845" y="557"/>
                  </a:lnTo>
                  <a:lnTo>
                    <a:pt x="852" y="564"/>
                  </a:lnTo>
                  <a:lnTo>
                    <a:pt x="855" y="568"/>
                  </a:lnTo>
                  <a:lnTo>
                    <a:pt x="858" y="572"/>
                  </a:lnTo>
                  <a:lnTo>
                    <a:pt x="859" y="576"/>
                  </a:lnTo>
                  <a:lnTo>
                    <a:pt x="859" y="581"/>
                  </a:lnTo>
                  <a:lnTo>
                    <a:pt x="859" y="581"/>
                  </a:lnTo>
                  <a:lnTo>
                    <a:pt x="856" y="595"/>
                  </a:lnTo>
                  <a:lnTo>
                    <a:pt x="850" y="610"/>
                  </a:lnTo>
                  <a:lnTo>
                    <a:pt x="841" y="625"/>
                  </a:lnTo>
                  <a:lnTo>
                    <a:pt x="832" y="638"/>
                  </a:lnTo>
                  <a:lnTo>
                    <a:pt x="820" y="653"/>
                  </a:lnTo>
                  <a:lnTo>
                    <a:pt x="806" y="668"/>
                  </a:lnTo>
                  <a:lnTo>
                    <a:pt x="793" y="681"/>
                  </a:lnTo>
                  <a:lnTo>
                    <a:pt x="776" y="695"/>
                  </a:lnTo>
                  <a:lnTo>
                    <a:pt x="776" y="695"/>
                  </a:lnTo>
                  <a:lnTo>
                    <a:pt x="761" y="707"/>
                  </a:lnTo>
                  <a:lnTo>
                    <a:pt x="747" y="718"/>
                  </a:lnTo>
                  <a:lnTo>
                    <a:pt x="722" y="734"/>
                  </a:lnTo>
                  <a:lnTo>
                    <a:pt x="711" y="742"/>
                  </a:lnTo>
                  <a:lnTo>
                    <a:pt x="703" y="749"/>
                  </a:lnTo>
                  <a:lnTo>
                    <a:pt x="698" y="756"/>
                  </a:lnTo>
                  <a:lnTo>
                    <a:pt x="695" y="764"/>
                  </a:lnTo>
                  <a:lnTo>
                    <a:pt x="695" y="764"/>
                  </a:lnTo>
                  <a:lnTo>
                    <a:pt x="694" y="765"/>
                  </a:lnTo>
                  <a:lnTo>
                    <a:pt x="692" y="768"/>
                  </a:lnTo>
                  <a:lnTo>
                    <a:pt x="686" y="772"/>
                  </a:lnTo>
                  <a:lnTo>
                    <a:pt x="675" y="775"/>
                  </a:lnTo>
                  <a:lnTo>
                    <a:pt x="663" y="778"/>
                  </a:lnTo>
                  <a:lnTo>
                    <a:pt x="629" y="783"/>
                  </a:lnTo>
                  <a:lnTo>
                    <a:pt x="590" y="787"/>
                  </a:lnTo>
                  <a:lnTo>
                    <a:pt x="548" y="790"/>
                  </a:lnTo>
                  <a:lnTo>
                    <a:pt x="504" y="791"/>
                  </a:lnTo>
                  <a:lnTo>
                    <a:pt x="435" y="792"/>
                  </a:lnTo>
                  <a:lnTo>
                    <a:pt x="435" y="792"/>
                  </a:lnTo>
                  <a:close/>
                </a:path>
              </a:pathLst>
            </a:custGeom>
            <a:solidFill>
              <a:srgbClr val="9393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02" name="Freeform 6"/>
            <p:cNvSpPr/>
            <p:nvPr/>
          </p:nvSpPr>
          <p:spPr bwMode="auto">
            <a:xfrm>
              <a:off x="2446338" y="5083175"/>
              <a:ext cx="400050" cy="1257300"/>
            </a:xfrm>
            <a:custGeom>
              <a:avLst/>
              <a:gdLst>
                <a:gd name="T0" fmla="*/ 92 w 252"/>
                <a:gd name="T1" fmla="*/ 790 h 792"/>
                <a:gd name="T2" fmla="*/ 59 w 252"/>
                <a:gd name="T3" fmla="*/ 772 h 792"/>
                <a:gd name="T4" fmla="*/ 55 w 252"/>
                <a:gd name="T5" fmla="*/ 749 h 792"/>
                <a:gd name="T6" fmla="*/ 33 w 252"/>
                <a:gd name="T7" fmla="*/ 695 h 792"/>
                <a:gd name="T8" fmla="*/ 14 w 252"/>
                <a:gd name="T9" fmla="*/ 619 h 792"/>
                <a:gd name="T10" fmla="*/ 14 w 252"/>
                <a:gd name="T11" fmla="*/ 566 h 792"/>
                <a:gd name="T12" fmla="*/ 10 w 252"/>
                <a:gd name="T13" fmla="*/ 545 h 792"/>
                <a:gd name="T14" fmla="*/ 10 w 252"/>
                <a:gd name="T15" fmla="*/ 513 h 792"/>
                <a:gd name="T16" fmla="*/ 14 w 252"/>
                <a:gd name="T17" fmla="*/ 496 h 792"/>
                <a:gd name="T18" fmla="*/ 14 w 252"/>
                <a:gd name="T19" fmla="*/ 450 h 792"/>
                <a:gd name="T20" fmla="*/ 13 w 252"/>
                <a:gd name="T21" fmla="*/ 435 h 792"/>
                <a:gd name="T22" fmla="*/ 4 w 252"/>
                <a:gd name="T23" fmla="*/ 430 h 792"/>
                <a:gd name="T24" fmla="*/ 6 w 252"/>
                <a:gd name="T25" fmla="*/ 405 h 792"/>
                <a:gd name="T26" fmla="*/ 13 w 252"/>
                <a:gd name="T27" fmla="*/ 393 h 792"/>
                <a:gd name="T28" fmla="*/ 13 w 252"/>
                <a:gd name="T29" fmla="*/ 332 h 792"/>
                <a:gd name="T30" fmla="*/ 10 w 252"/>
                <a:gd name="T31" fmla="*/ 317 h 792"/>
                <a:gd name="T32" fmla="*/ 6 w 252"/>
                <a:gd name="T33" fmla="*/ 291 h 792"/>
                <a:gd name="T34" fmla="*/ 14 w 252"/>
                <a:gd name="T35" fmla="*/ 281 h 792"/>
                <a:gd name="T36" fmla="*/ 14 w 252"/>
                <a:gd name="T37" fmla="*/ 251 h 792"/>
                <a:gd name="T38" fmla="*/ 17 w 252"/>
                <a:gd name="T39" fmla="*/ 216 h 792"/>
                <a:gd name="T40" fmla="*/ 7 w 252"/>
                <a:gd name="T41" fmla="*/ 207 h 792"/>
                <a:gd name="T42" fmla="*/ 4 w 252"/>
                <a:gd name="T43" fmla="*/ 174 h 792"/>
                <a:gd name="T44" fmla="*/ 7 w 252"/>
                <a:gd name="T45" fmla="*/ 133 h 792"/>
                <a:gd name="T46" fmla="*/ 7 w 252"/>
                <a:gd name="T47" fmla="*/ 65 h 792"/>
                <a:gd name="T48" fmla="*/ 252 w 252"/>
                <a:gd name="T49" fmla="*/ 0 h 792"/>
                <a:gd name="T50" fmla="*/ 250 w 252"/>
                <a:gd name="T51" fmla="*/ 34 h 792"/>
                <a:gd name="T52" fmla="*/ 244 w 252"/>
                <a:gd name="T53" fmla="*/ 87 h 792"/>
                <a:gd name="T54" fmla="*/ 247 w 252"/>
                <a:gd name="T55" fmla="*/ 140 h 792"/>
                <a:gd name="T56" fmla="*/ 240 w 252"/>
                <a:gd name="T57" fmla="*/ 167 h 792"/>
                <a:gd name="T58" fmla="*/ 235 w 252"/>
                <a:gd name="T59" fmla="*/ 172 h 792"/>
                <a:gd name="T60" fmla="*/ 237 w 252"/>
                <a:gd name="T61" fmla="*/ 205 h 792"/>
                <a:gd name="T62" fmla="*/ 240 w 252"/>
                <a:gd name="T63" fmla="*/ 237 h 792"/>
                <a:gd name="T64" fmla="*/ 247 w 252"/>
                <a:gd name="T65" fmla="*/ 254 h 792"/>
                <a:gd name="T66" fmla="*/ 241 w 252"/>
                <a:gd name="T67" fmla="*/ 271 h 792"/>
                <a:gd name="T68" fmla="*/ 239 w 252"/>
                <a:gd name="T69" fmla="*/ 310 h 792"/>
                <a:gd name="T70" fmla="*/ 240 w 252"/>
                <a:gd name="T71" fmla="*/ 351 h 792"/>
                <a:gd name="T72" fmla="*/ 247 w 252"/>
                <a:gd name="T73" fmla="*/ 363 h 792"/>
                <a:gd name="T74" fmla="*/ 244 w 252"/>
                <a:gd name="T75" fmla="*/ 386 h 792"/>
                <a:gd name="T76" fmla="*/ 236 w 252"/>
                <a:gd name="T77" fmla="*/ 390 h 792"/>
                <a:gd name="T78" fmla="*/ 239 w 252"/>
                <a:gd name="T79" fmla="*/ 419 h 792"/>
                <a:gd name="T80" fmla="*/ 237 w 252"/>
                <a:gd name="T81" fmla="*/ 459 h 792"/>
                <a:gd name="T82" fmla="*/ 245 w 252"/>
                <a:gd name="T83" fmla="*/ 474 h 792"/>
                <a:gd name="T84" fmla="*/ 241 w 252"/>
                <a:gd name="T85" fmla="*/ 499 h 792"/>
                <a:gd name="T86" fmla="*/ 237 w 252"/>
                <a:gd name="T87" fmla="*/ 535 h 792"/>
                <a:gd name="T88" fmla="*/ 241 w 252"/>
                <a:gd name="T89" fmla="*/ 564 h 792"/>
                <a:gd name="T90" fmla="*/ 240 w 252"/>
                <a:gd name="T91" fmla="*/ 610 h 792"/>
                <a:gd name="T92" fmla="*/ 220 w 252"/>
                <a:gd name="T93" fmla="*/ 695 h 792"/>
                <a:gd name="T94" fmla="*/ 197 w 252"/>
                <a:gd name="T95" fmla="*/ 756 h 792"/>
                <a:gd name="T96" fmla="*/ 193 w 252"/>
                <a:gd name="T97" fmla="*/ 772 h 792"/>
                <a:gd name="T98" fmla="*/ 166 w 252"/>
                <a:gd name="T99" fmla="*/ 787 h 792"/>
                <a:gd name="T100" fmla="*/ 121 w 252"/>
                <a:gd name="T101" fmla="*/ 792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2" h="792">
                  <a:moveTo>
                    <a:pt x="121" y="792"/>
                  </a:moveTo>
                  <a:lnTo>
                    <a:pt x="121" y="792"/>
                  </a:lnTo>
                  <a:lnTo>
                    <a:pt x="103" y="791"/>
                  </a:lnTo>
                  <a:lnTo>
                    <a:pt x="92" y="790"/>
                  </a:lnTo>
                  <a:lnTo>
                    <a:pt x="82" y="787"/>
                  </a:lnTo>
                  <a:lnTo>
                    <a:pt x="72" y="783"/>
                  </a:lnTo>
                  <a:lnTo>
                    <a:pt x="64" y="778"/>
                  </a:lnTo>
                  <a:lnTo>
                    <a:pt x="59" y="772"/>
                  </a:lnTo>
                  <a:lnTo>
                    <a:pt x="57" y="768"/>
                  </a:lnTo>
                  <a:lnTo>
                    <a:pt x="57" y="764"/>
                  </a:lnTo>
                  <a:lnTo>
                    <a:pt x="57" y="764"/>
                  </a:lnTo>
                  <a:lnTo>
                    <a:pt x="55" y="749"/>
                  </a:lnTo>
                  <a:lnTo>
                    <a:pt x="50" y="734"/>
                  </a:lnTo>
                  <a:lnTo>
                    <a:pt x="44" y="717"/>
                  </a:lnTo>
                  <a:lnTo>
                    <a:pt x="33" y="695"/>
                  </a:lnTo>
                  <a:lnTo>
                    <a:pt x="33" y="695"/>
                  </a:lnTo>
                  <a:lnTo>
                    <a:pt x="27" y="683"/>
                  </a:lnTo>
                  <a:lnTo>
                    <a:pt x="23" y="669"/>
                  </a:lnTo>
                  <a:lnTo>
                    <a:pt x="17" y="643"/>
                  </a:lnTo>
                  <a:lnTo>
                    <a:pt x="14" y="619"/>
                  </a:lnTo>
                  <a:lnTo>
                    <a:pt x="13" y="597"/>
                  </a:lnTo>
                  <a:lnTo>
                    <a:pt x="13" y="597"/>
                  </a:lnTo>
                  <a:lnTo>
                    <a:pt x="13" y="581"/>
                  </a:lnTo>
                  <a:lnTo>
                    <a:pt x="14" y="566"/>
                  </a:lnTo>
                  <a:lnTo>
                    <a:pt x="13" y="554"/>
                  </a:lnTo>
                  <a:lnTo>
                    <a:pt x="11" y="549"/>
                  </a:lnTo>
                  <a:lnTo>
                    <a:pt x="10" y="545"/>
                  </a:lnTo>
                  <a:lnTo>
                    <a:pt x="10" y="545"/>
                  </a:lnTo>
                  <a:lnTo>
                    <a:pt x="4" y="537"/>
                  </a:lnTo>
                  <a:lnTo>
                    <a:pt x="4" y="528"/>
                  </a:lnTo>
                  <a:lnTo>
                    <a:pt x="6" y="522"/>
                  </a:lnTo>
                  <a:lnTo>
                    <a:pt x="10" y="513"/>
                  </a:lnTo>
                  <a:lnTo>
                    <a:pt x="10" y="513"/>
                  </a:lnTo>
                  <a:lnTo>
                    <a:pt x="13" y="511"/>
                  </a:lnTo>
                  <a:lnTo>
                    <a:pt x="13" y="505"/>
                  </a:lnTo>
                  <a:lnTo>
                    <a:pt x="14" y="496"/>
                  </a:lnTo>
                  <a:lnTo>
                    <a:pt x="13" y="482"/>
                  </a:lnTo>
                  <a:lnTo>
                    <a:pt x="13" y="465"/>
                  </a:lnTo>
                  <a:lnTo>
                    <a:pt x="13" y="465"/>
                  </a:lnTo>
                  <a:lnTo>
                    <a:pt x="14" y="450"/>
                  </a:lnTo>
                  <a:lnTo>
                    <a:pt x="15" y="442"/>
                  </a:lnTo>
                  <a:lnTo>
                    <a:pt x="15" y="439"/>
                  </a:lnTo>
                  <a:lnTo>
                    <a:pt x="14" y="436"/>
                  </a:lnTo>
                  <a:lnTo>
                    <a:pt x="13" y="435"/>
                  </a:lnTo>
                  <a:lnTo>
                    <a:pt x="10" y="435"/>
                  </a:lnTo>
                  <a:lnTo>
                    <a:pt x="10" y="435"/>
                  </a:lnTo>
                  <a:lnTo>
                    <a:pt x="7" y="432"/>
                  </a:lnTo>
                  <a:lnTo>
                    <a:pt x="4" y="430"/>
                  </a:lnTo>
                  <a:lnTo>
                    <a:pt x="3" y="425"/>
                  </a:lnTo>
                  <a:lnTo>
                    <a:pt x="3" y="420"/>
                  </a:lnTo>
                  <a:lnTo>
                    <a:pt x="4" y="409"/>
                  </a:lnTo>
                  <a:lnTo>
                    <a:pt x="6" y="405"/>
                  </a:lnTo>
                  <a:lnTo>
                    <a:pt x="9" y="401"/>
                  </a:lnTo>
                  <a:lnTo>
                    <a:pt x="9" y="401"/>
                  </a:lnTo>
                  <a:lnTo>
                    <a:pt x="11" y="397"/>
                  </a:lnTo>
                  <a:lnTo>
                    <a:pt x="13" y="393"/>
                  </a:lnTo>
                  <a:lnTo>
                    <a:pt x="13" y="384"/>
                  </a:lnTo>
                  <a:lnTo>
                    <a:pt x="11" y="356"/>
                  </a:lnTo>
                  <a:lnTo>
                    <a:pt x="11" y="356"/>
                  </a:lnTo>
                  <a:lnTo>
                    <a:pt x="13" y="332"/>
                  </a:lnTo>
                  <a:lnTo>
                    <a:pt x="13" y="324"/>
                  </a:lnTo>
                  <a:lnTo>
                    <a:pt x="11" y="320"/>
                  </a:lnTo>
                  <a:lnTo>
                    <a:pt x="10" y="317"/>
                  </a:lnTo>
                  <a:lnTo>
                    <a:pt x="10" y="317"/>
                  </a:lnTo>
                  <a:lnTo>
                    <a:pt x="7" y="314"/>
                  </a:lnTo>
                  <a:lnTo>
                    <a:pt x="6" y="310"/>
                  </a:lnTo>
                  <a:lnTo>
                    <a:pt x="4" y="301"/>
                  </a:lnTo>
                  <a:lnTo>
                    <a:pt x="6" y="291"/>
                  </a:lnTo>
                  <a:lnTo>
                    <a:pt x="9" y="287"/>
                  </a:lnTo>
                  <a:lnTo>
                    <a:pt x="11" y="283"/>
                  </a:lnTo>
                  <a:lnTo>
                    <a:pt x="11" y="283"/>
                  </a:lnTo>
                  <a:lnTo>
                    <a:pt x="14" y="281"/>
                  </a:lnTo>
                  <a:lnTo>
                    <a:pt x="15" y="278"/>
                  </a:lnTo>
                  <a:lnTo>
                    <a:pt x="15" y="271"/>
                  </a:lnTo>
                  <a:lnTo>
                    <a:pt x="14" y="251"/>
                  </a:lnTo>
                  <a:lnTo>
                    <a:pt x="14" y="251"/>
                  </a:lnTo>
                  <a:lnTo>
                    <a:pt x="14" y="239"/>
                  </a:lnTo>
                  <a:lnTo>
                    <a:pt x="15" y="228"/>
                  </a:lnTo>
                  <a:lnTo>
                    <a:pt x="17" y="218"/>
                  </a:lnTo>
                  <a:lnTo>
                    <a:pt x="17" y="216"/>
                  </a:lnTo>
                  <a:lnTo>
                    <a:pt x="15" y="216"/>
                  </a:lnTo>
                  <a:lnTo>
                    <a:pt x="15" y="216"/>
                  </a:lnTo>
                  <a:lnTo>
                    <a:pt x="11" y="213"/>
                  </a:lnTo>
                  <a:lnTo>
                    <a:pt x="7" y="207"/>
                  </a:lnTo>
                  <a:lnTo>
                    <a:pt x="4" y="198"/>
                  </a:lnTo>
                  <a:lnTo>
                    <a:pt x="3" y="187"/>
                  </a:lnTo>
                  <a:lnTo>
                    <a:pt x="3" y="187"/>
                  </a:lnTo>
                  <a:lnTo>
                    <a:pt x="4" y="174"/>
                  </a:lnTo>
                  <a:lnTo>
                    <a:pt x="6" y="163"/>
                  </a:lnTo>
                  <a:lnTo>
                    <a:pt x="7" y="149"/>
                  </a:lnTo>
                  <a:lnTo>
                    <a:pt x="7" y="133"/>
                  </a:lnTo>
                  <a:lnTo>
                    <a:pt x="7" y="133"/>
                  </a:lnTo>
                  <a:lnTo>
                    <a:pt x="9" y="96"/>
                  </a:lnTo>
                  <a:lnTo>
                    <a:pt x="7" y="80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3" y="34"/>
                  </a:lnTo>
                  <a:lnTo>
                    <a:pt x="0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21"/>
                  </a:lnTo>
                  <a:lnTo>
                    <a:pt x="251" y="27"/>
                  </a:lnTo>
                  <a:lnTo>
                    <a:pt x="250" y="34"/>
                  </a:lnTo>
                  <a:lnTo>
                    <a:pt x="250" y="34"/>
                  </a:lnTo>
                  <a:lnTo>
                    <a:pt x="245" y="46"/>
                  </a:lnTo>
                  <a:lnTo>
                    <a:pt x="244" y="59"/>
                  </a:lnTo>
                  <a:lnTo>
                    <a:pt x="244" y="87"/>
                  </a:lnTo>
                  <a:lnTo>
                    <a:pt x="244" y="87"/>
                  </a:lnTo>
                  <a:lnTo>
                    <a:pt x="244" y="103"/>
                  </a:lnTo>
                  <a:lnTo>
                    <a:pt x="245" y="115"/>
                  </a:lnTo>
                  <a:lnTo>
                    <a:pt x="247" y="128"/>
                  </a:lnTo>
                  <a:lnTo>
                    <a:pt x="247" y="140"/>
                  </a:lnTo>
                  <a:lnTo>
                    <a:pt x="247" y="140"/>
                  </a:lnTo>
                  <a:lnTo>
                    <a:pt x="247" y="152"/>
                  </a:lnTo>
                  <a:lnTo>
                    <a:pt x="243" y="161"/>
                  </a:lnTo>
                  <a:lnTo>
                    <a:pt x="240" y="167"/>
                  </a:lnTo>
                  <a:lnTo>
                    <a:pt x="236" y="168"/>
                  </a:lnTo>
                  <a:lnTo>
                    <a:pt x="236" y="168"/>
                  </a:lnTo>
                  <a:lnTo>
                    <a:pt x="235" y="170"/>
                  </a:lnTo>
                  <a:lnTo>
                    <a:pt x="235" y="172"/>
                  </a:lnTo>
                  <a:lnTo>
                    <a:pt x="235" y="180"/>
                  </a:lnTo>
                  <a:lnTo>
                    <a:pt x="236" y="193"/>
                  </a:lnTo>
                  <a:lnTo>
                    <a:pt x="237" y="205"/>
                  </a:lnTo>
                  <a:lnTo>
                    <a:pt x="237" y="205"/>
                  </a:lnTo>
                  <a:lnTo>
                    <a:pt x="235" y="224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40" y="237"/>
                  </a:lnTo>
                  <a:lnTo>
                    <a:pt x="240" y="237"/>
                  </a:lnTo>
                  <a:lnTo>
                    <a:pt x="243" y="240"/>
                  </a:lnTo>
                  <a:lnTo>
                    <a:pt x="244" y="244"/>
                  </a:lnTo>
                  <a:lnTo>
                    <a:pt x="247" y="254"/>
                  </a:lnTo>
                  <a:lnTo>
                    <a:pt x="245" y="263"/>
                  </a:lnTo>
                  <a:lnTo>
                    <a:pt x="244" y="267"/>
                  </a:lnTo>
                  <a:lnTo>
                    <a:pt x="241" y="271"/>
                  </a:lnTo>
                  <a:lnTo>
                    <a:pt x="241" y="271"/>
                  </a:lnTo>
                  <a:lnTo>
                    <a:pt x="240" y="274"/>
                  </a:lnTo>
                  <a:lnTo>
                    <a:pt x="239" y="277"/>
                  </a:lnTo>
                  <a:lnTo>
                    <a:pt x="237" y="286"/>
                  </a:lnTo>
                  <a:lnTo>
                    <a:pt x="239" y="310"/>
                  </a:lnTo>
                  <a:lnTo>
                    <a:pt x="239" y="310"/>
                  </a:lnTo>
                  <a:lnTo>
                    <a:pt x="237" y="336"/>
                  </a:lnTo>
                  <a:lnTo>
                    <a:pt x="239" y="347"/>
                  </a:lnTo>
                  <a:lnTo>
                    <a:pt x="240" y="351"/>
                  </a:lnTo>
                  <a:lnTo>
                    <a:pt x="243" y="355"/>
                  </a:lnTo>
                  <a:lnTo>
                    <a:pt x="243" y="355"/>
                  </a:lnTo>
                  <a:lnTo>
                    <a:pt x="245" y="359"/>
                  </a:lnTo>
                  <a:lnTo>
                    <a:pt x="247" y="363"/>
                  </a:lnTo>
                  <a:lnTo>
                    <a:pt x="248" y="374"/>
                  </a:lnTo>
                  <a:lnTo>
                    <a:pt x="248" y="378"/>
                  </a:lnTo>
                  <a:lnTo>
                    <a:pt x="247" y="384"/>
                  </a:lnTo>
                  <a:lnTo>
                    <a:pt x="244" y="386"/>
                  </a:lnTo>
                  <a:lnTo>
                    <a:pt x="241" y="388"/>
                  </a:lnTo>
                  <a:lnTo>
                    <a:pt x="241" y="388"/>
                  </a:lnTo>
                  <a:lnTo>
                    <a:pt x="237" y="389"/>
                  </a:lnTo>
                  <a:lnTo>
                    <a:pt x="236" y="390"/>
                  </a:lnTo>
                  <a:lnTo>
                    <a:pt x="236" y="392"/>
                  </a:lnTo>
                  <a:lnTo>
                    <a:pt x="236" y="396"/>
                  </a:lnTo>
                  <a:lnTo>
                    <a:pt x="237" y="404"/>
                  </a:lnTo>
                  <a:lnTo>
                    <a:pt x="239" y="419"/>
                  </a:lnTo>
                  <a:lnTo>
                    <a:pt x="239" y="419"/>
                  </a:lnTo>
                  <a:lnTo>
                    <a:pt x="237" y="435"/>
                  </a:lnTo>
                  <a:lnTo>
                    <a:pt x="237" y="449"/>
                  </a:lnTo>
                  <a:lnTo>
                    <a:pt x="237" y="459"/>
                  </a:lnTo>
                  <a:lnTo>
                    <a:pt x="239" y="463"/>
                  </a:lnTo>
                  <a:lnTo>
                    <a:pt x="241" y="467"/>
                  </a:lnTo>
                  <a:lnTo>
                    <a:pt x="241" y="467"/>
                  </a:lnTo>
                  <a:lnTo>
                    <a:pt x="245" y="474"/>
                  </a:lnTo>
                  <a:lnTo>
                    <a:pt x="247" y="482"/>
                  </a:lnTo>
                  <a:lnTo>
                    <a:pt x="245" y="490"/>
                  </a:lnTo>
                  <a:lnTo>
                    <a:pt x="241" y="499"/>
                  </a:lnTo>
                  <a:lnTo>
                    <a:pt x="241" y="499"/>
                  </a:lnTo>
                  <a:lnTo>
                    <a:pt x="239" y="503"/>
                  </a:lnTo>
                  <a:lnTo>
                    <a:pt x="237" y="508"/>
                  </a:lnTo>
                  <a:lnTo>
                    <a:pt x="237" y="520"/>
                  </a:lnTo>
                  <a:lnTo>
                    <a:pt x="237" y="535"/>
                  </a:lnTo>
                  <a:lnTo>
                    <a:pt x="239" y="551"/>
                  </a:lnTo>
                  <a:lnTo>
                    <a:pt x="239" y="551"/>
                  </a:lnTo>
                  <a:lnTo>
                    <a:pt x="239" y="557"/>
                  </a:lnTo>
                  <a:lnTo>
                    <a:pt x="241" y="564"/>
                  </a:lnTo>
                  <a:lnTo>
                    <a:pt x="243" y="572"/>
                  </a:lnTo>
                  <a:lnTo>
                    <a:pt x="243" y="581"/>
                  </a:lnTo>
                  <a:lnTo>
                    <a:pt x="243" y="581"/>
                  </a:lnTo>
                  <a:lnTo>
                    <a:pt x="240" y="610"/>
                  </a:lnTo>
                  <a:lnTo>
                    <a:pt x="235" y="638"/>
                  </a:lnTo>
                  <a:lnTo>
                    <a:pt x="228" y="668"/>
                  </a:lnTo>
                  <a:lnTo>
                    <a:pt x="220" y="695"/>
                  </a:lnTo>
                  <a:lnTo>
                    <a:pt x="220" y="695"/>
                  </a:lnTo>
                  <a:lnTo>
                    <a:pt x="210" y="718"/>
                  </a:lnTo>
                  <a:lnTo>
                    <a:pt x="204" y="734"/>
                  </a:lnTo>
                  <a:lnTo>
                    <a:pt x="198" y="749"/>
                  </a:lnTo>
                  <a:lnTo>
                    <a:pt x="197" y="756"/>
                  </a:lnTo>
                  <a:lnTo>
                    <a:pt x="195" y="764"/>
                  </a:lnTo>
                  <a:lnTo>
                    <a:pt x="195" y="764"/>
                  </a:lnTo>
                  <a:lnTo>
                    <a:pt x="195" y="768"/>
                  </a:lnTo>
                  <a:lnTo>
                    <a:pt x="193" y="772"/>
                  </a:lnTo>
                  <a:lnTo>
                    <a:pt x="190" y="775"/>
                  </a:lnTo>
                  <a:lnTo>
                    <a:pt x="186" y="778"/>
                  </a:lnTo>
                  <a:lnTo>
                    <a:pt x="176" y="783"/>
                  </a:lnTo>
                  <a:lnTo>
                    <a:pt x="166" y="787"/>
                  </a:lnTo>
                  <a:lnTo>
                    <a:pt x="153" y="790"/>
                  </a:lnTo>
                  <a:lnTo>
                    <a:pt x="141" y="791"/>
                  </a:lnTo>
                  <a:lnTo>
                    <a:pt x="121" y="792"/>
                  </a:lnTo>
                  <a:lnTo>
                    <a:pt x="121" y="792"/>
                  </a:lnTo>
                  <a:close/>
                </a:path>
              </a:pathLst>
            </a:custGeom>
            <a:solidFill>
              <a:srgbClr val="B1B1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03" name="Freeform 7"/>
            <p:cNvSpPr/>
            <p:nvPr/>
          </p:nvSpPr>
          <p:spPr bwMode="auto">
            <a:xfrm>
              <a:off x="2700338" y="6330950"/>
              <a:ext cx="322263" cy="141288"/>
            </a:xfrm>
            <a:custGeom>
              <a:avLst/>
              <a:gdLst>
                <a:gd name="T0" fmla="*/ 102 w 203"/>
                <a:gd name="T1" fmla="*/ 0 h 89"/>
                <a:gd name="T2" fmla="*/ 102 w 203"/>
                <a:gd name="T3" fmla="*/ 0 h 89"/>
                <a:gd name="T4" fmla="*/ 122 w 203"/>
                <a:gd name="T5" fmla="*/ 1 h 89"/>
                <a:gd name="T6" fmla="*/ 141 w 203"/>
                <a:gd name="T7" fmla="*/ 4 h 89"/>
                <a:gd name="T8" fmla="*/ 159 w 203"/>
                <a:gd name="T9" fmla="*/ 8 h 89"/>
                <a:gd name="T10" fmla="*/ 174 w 203"/>
                <a:gd name="T11" fmla="*/ 13 h 89"/>
                <a:gd name="T12" fmla="*/ 186 w 203"/>
                <a:gd name="T13" fmla="*/ 20 h 89"/>
                <a:gd name="T14" fmla="*/ 195 w 203"/>
                <a:gd name="T15" fmla="*/ 27 h 89"/>
                <a:gd name="T16" fmla="*/ 199 w 203"/>
                <a:gd name="T17" fmla="*/ 31 h 89"/>
                <a:gd name="T18" fmla="*/ 202 w 203"/>
                <a:gd name="T19" fmla="*/ 36 h 89"/>
                <a:gd name="T20" fmla="*/ 203 w 203"/>
                <a:gd name="T21" fmla="*/ 40 h 89"/>
                <a:gd name="T22" fmla="*/ 203 w 203"/>
                <a:gd name="T23" fmla="*/ 44 h 89"/>
                <a:gd name="T24" fmla="*/ 203 w 203"/>
                <a:gd name="T25" fmla="*/ 44 h 89"/>
                <a:gd name="T26" fmla="*/ 203 w 203"/>
                <a:gd name="T27" fmla="*/ 50 h 89"/>
                <a:gd name="T28" fmla="*/ 202 w 203"/>
                <a:gd name="T29" fmla="*/ 54 h 89"/>
                <a:gd name="T30" fmla="*/ 199 w 203"/>
                <a:gd name="T31" fmla="*/ 58 h 89"/>
                <a:gd name="T32" fmla="*/ 195 w 203"/>
                <a:gd name="T33" fmla="*/ 62 h 89"/>
                <a:gd name="T34" fmla="*/ 186 w 203"/>
                <a:gd name="T35" fmla="*/ 70 h 89"/>
                <a:gd name="T36" fmla="*/ 174 w 203"/>
                <a:gd name="T37" fmla="*/ 77 h 89"/>
                <a:gd name="T38" fmla="*/ 159 w 203"/>
                <a:gd name="T39" fmla="*/ 82 h 89"/>
                <a:gd name="T40" fmla="*/ 141 w 203"/>
                <a:gd name="T41" fmla="*/ 86 h 89"/>
                <a:gd name="T42" fmla="*/ 122 w 203"/>
                <a:gd name="T43" fmla="*/ 89 h 89"/>
                <a:gd name="T44" fmla="*/ 102 w 203"/>
                <a:gd name="T45" fmla="*/ 89 h 89"/>
                <a:gd name="T46" fmla="*/ 102 w 203"/>
                <a:gd name="T47" fmla="*/ 89 h 89"/>
                <a:gd name="T48" fmla="*/ 81 w 203"/>
                <a:gd name="T49" fmla="*/ 89 h 89"/>
                <a:gd name="T50" fmla="*/ 62 w 203"/>
                <a:gd name="T51" fmla="*/ 86 h 89"/>
                <a:gd name="T52" fmla="*/ 45 w 203"/>
                <a:gd name="T53" fmla="*/ 82 h 89"/>
                <a:gd name="T54" fmla="*/ 30 w 203"/>
                <a:gd name="T55" fmla="*/ 77 h 89"/>
                <a:gd name="T56" fmla="*/ 18 w 203"/>
                <a:gd name="T57" fmla="*/ 70 h 89"/>
                <a:gd name="T58" fmla="*/ 8 w 203"/>
                <a:gd name="T59" fmla="*/ 62 h 89"/>
                <a:gd name="T60" fmla="*/ 4 w 203"/>
                <a:gd name="T61" fmla="*/ 58 h 89"/>
                <a:gd name="T62" fmla="*/ 2 w 203"/>
                <a:gd name="T63" fmla="*/ 54 h 89"/>
                <a:gd name="T64" fmla="*/ 0 w 203"/>
                <a:gd name="T65" fmla="*/ 50 h 89"/>
                <a:gd name="T66" fmla="*/ 0 w 203"/>
                <a:gd name="T67" fmla="*/ 44 h 89"/>
                <a:gd name="T68" fmla="*/ 0 w 203"/>
                <a:gd name="T69" fmla="*/ 44 h 89"/>
                <a:gd name="T70" fmla="*/ 0 w 203"/>
                <a:gd name="T71" fmla="*/ 40 h 89"/>
                <a:gd name="T72" fmla="*/ 2 w 203"/>
                <a:gd name="T73" fmla="*/ 36 h 89"/>
                <a:gd name="T74" fmla="*/ 4 w 203"/>
                <a:gd name="T75" fmla="*/ 31 h 89"/>
                <a:gd name="T76" fmla="*/ 8 w 203"/>
                <a:gd name="T77" fmla="*/ 27 h 89"/>
                <a:gd name="T78" fmla="*/ 18 w 203"/>
                <a:gd name="T79" fmla="*/ 20 h 89"/>
                <a:gd name="T80" fmla="*/ 30 w 203"/>
                <a:gd name="T81" fmla="*/ 13 h 89"/>
                <a:gd name="T82" fmla="*/ 45 w 203"/>
                <a:gd name="T83" fmla="*/ 8 h 89"/>
                <a:gd name="T84" fmla="*/ 62 w 203"/>
                <a:gd name="T85" fmla="*/ 4 h 89"/>
                <a:gd name="T86" fmla="*/ 81 w 203"/>
                <a:gd name="T87" fmla="*/ 1 h 89"/>
                <a:gd name="T88" fmla="*/ 102 w 203"/>
                <a:gd name="T89" fmla="*/ 0 h 89"/>
                <a:gd name="T90" fmla="*/ 102 w 203"/>
                <a:gd name="T9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03" h="89">
                  <a:moveTo>
                    <a:pt x="102" y="0"/>
                  </a:moveTo>
                  <a:lnTo>
                    <a:pt x="102" y="0"/>
                  </a:lnTo>
                  <a:lnTo>
                    <a:pt x="122" y="1"/>
                  </a:lnTo>
                  <a:lnTo>
                    <a:pt x="141" y="4"/>
                  </a:lnTo>
                  <a:lnTo>
                    <a:pt x="159" y="8"/>
                  </a:lnTo>
                  <a:lnTo>
                    <a:pt x="174" y="13"/>
                  </a:lnTo>
                  <a:lnTo>
                    <a:pt x="186" y="20"/>
                  </a:lnTo>
                  <a:lnTo>
                    <a:pt x="195" y="27"/>
                  </a:lnTo>
                  <a:lnTo>
                    <a:pt x="199" y="31"/>
                  </a:lnTo>
                  <a:lnTo>
                    <a:pt x="202" y="36"/>
                  </a:lnTo>
                  <a:lnTo>
                    <a:pt x="203" y="40"/>
                  </a:lnTo>
                  <a:lnTo>
                    <a:pt x="203" y="44"/>
                  </a:lnTo>
                  <a:lnTo>
                    <a:pt x="203" y="44"/>
                  </a:lnTo>
                  <a:lnTo>
                    <a:pt x="203" y="50"/>
                  </a:lnTo>
                  <a:lnTo>
                    <a:pt x="202" y="54"/>
                  </a:lnTo>
                  <a:lnTo>
                    <a:pt x="199" y="58"/>
                  </a:lnTo>
                  <a:lnTo>
                    <a:pt x="195" y="62"/>
                  </a:lnTo>
                  <a:lnTo>
                    <a:pt x="186" y="70"/>
                  </a:lnTo>
                  <a:lnTo>
                    <a:pt x="174" y="77"/>
                  </a:lnTo>
                  <a:lnTo>
                    <a:pt x="159" y="82"/>
                  </a:lnTo>
                  <a:lnTo>
                    <a:pt x="141" y="86"/>
                  </a:lnTo>
                  <a:lnTo>
                    <a:pt x="122" y="89"/>
                  </a:lnTo>
                  <a:lnTo>
                    <a:pt x="102" y="89"/>
                  </a:lnTo>
                  <a:lnTo>
                    <a:pt x="102" y="89"/>
                  </a:lnTo>
                  <a:lnTo>
                    <a:pt x="81" y="89"/>
                  </a:lnTo>
                  <a:lnTo>
                    <a:pt x="62" y="86"/>
                  </a:lnTo>
                  <a:lnTo>
                    <a:pt x="45" y="82"/>
                  </a:lnTo>
                  <a:lnTo>
                    <a:pt x="30" y="77"/>
                  </a:lnTo>
                  <a:lnTo>
                    <a:pt x="18" y="70"/>
                  </a:lnTo>
                  <a:lnTo>
                    <a:pt x="8" y="62"/>
                  </a:lnTo>
                  <a:lnTo>
                    <a:pt x="4" y="58"/>
                  </a:lnTo>
                  <a:lnTo>
                    <a:pt x="2" y="54"/>
                  </a:lnTo>
                  <a:lnTo>
                    <a:pt x="0" y="50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0"/>
                  </a:lnTo>
                  <a:lnTo>
                    <a:pt x="2" y="36"/>
                  </a:lnTo>
                  <a:lnTo>
                    <a:pt x="4" y="31"/>
                  </a:lnTo>
                  <a:lnTo>
                    <a:pt x="8" y="27"/>
                  </a:lnTo>
                  <a:lnTo>
                    <a:pt x="18" y="20"/>
                  </a:lnTo>
                  <a:lnTo>
                    <a:pt x="30" y="13"/>
                  </a:lnTo>
                  <a:lnTo>
                    <a:pt x="45" y="8"/>
                  </a:lnTo>
                  <a:lnTo>
                    <a:pt x="62" y="4"/>
                  </a:lnTo>
                  <a:lnTo>
                    <a:pt x="81" y="1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04" name="Freeform 8"/>
            <p:cNvSpPr/>
            <p:nvPr/>
          </p:nvSpPr>
          <p:spPr bwMode="auto">
            <a:xfrm>
              <a:off x="2579688" y="6265863"/>
              <a:ext cx="563563" cy="157163"/>
            </a:xfrm>
            <a:custGeom>
              <a:avLst/>
              <a:gdLst>
                <a:gd name="T0" fmla="*/ 178 w 355"/>
                <a:gd name="T1" fmla="*/ 0 h 99"/>
                <a:gd name="T2" fmla="*/ 178 w 355"/>
                <a:gd name="T3" fmla="*/ 0 h 99"/>
                <a:gd name="T4" fmla="*/ 213 w 355"/>
                <a:gd name="T5" fmla="*/ 1 h 99"/>
                <a:gd name="T6" fmla="*/ 247 w 355"/>
                <a:gd name="T7" fmla="*/ 4 h 99"/>
                <a:gd name="T8" fmla="*/ 277 w 355"/>
                <a:gd name="T9" fmla="*/ 8 h 99"/>
                <a:gd name="T10" fmla="*/ 302 w 355"/>
                <a:gd name="T11" fmla="*/ 15 h 99"/>
                <a:gd name="T12" fmla="*/ 324 w 355"/>
                <a:gd name="T13" fmla="*/ 22 h 99"/>
                <a:gd name="T14" fmla="*/ 333 w 355"/>
                <a:gd name="T15" fmla="*/ 26 h 99"/>
                <a:gd name="T16" fmla="*/ 340 w 355"/>
                <a:gd name="T17" fmla="*/ 30 h 99"/>
                <a:gd name="T18" fmla="*/ 347 w 355"/>
                <a:gd name="T19" fmla="*/ 34 h 99"/>
                <a:gd name="T20" fmla="*/ 351 w 355"/>
                <a:gd name="T21" fmla="*/ 39 h 99"/>
                <a:gd name="T22" fmla="*/ 354 w 355"/>
                <a:gd name="T23" fmla="*/ 45 h 99"/>
                <a:gd name="T24" fmla="*/ 355 w 355"/>
                <a:gd name="T25" fmla="*/ 49 h 99"/>
                <a:gd name="T26" fmla="*/ 355 w 355"/>
                <a:gd name="T27" fmla="*/ 49 h 99"/>
                <a:gd name="T28" fmla="*/ 354 w 355"/>
                <a:gd name="T29" fmla="*/ 54 h 99"/>
                <a:gd name="T30" fmla="*/ 351 w 355"/>
                <a:gd name="T31" fmla="*/ 60 h 99"/>
                <a:gd name="T32" fmla="*/ 347 w 355"/>
                <a:gd name="T33" fmla="*/ 64 h 99"/>
                <a:gd name="T34" fmla="*/ 340 w 355"/>
                <a:gd name="T35" fmla="*/ 68 h 99"/>
                <a:gd name="T36" fmla="*/ 333 w 355"/>
                <a:gd name="T37" fmla="*/ 73 h 99"/>
                <a:gd name="T38" fmla="*/ 324 w 355"/>
                <a:gd name="T39" fmla="*/ 77 h 99"/>
                <a:gd name="T40" fmla="*/ 302 w 355"/>
                <a:gd name="T41" fmla="*/ 84 h 99"/>
                <a:gd name="T42" fmla="*/ 277 w 355"/>
                <a:gd name="T43" fmla="*/ 89 h 99"/>
                <a:gd name="T44" fmla="*/ 247 w 355"/>
                <a:gd name="T45" fmla="*/ 95 h 99"/>
                <a:gd name="T46" fmla="*/ 213 w 355"/>
                <a:gd name="T47" fmla="*/ 98 h 99"/>
                <a:gd name="T48" fmla="*/ 178 w 355"/>
                <a:gd name="T49" fmla="*/ 99 h 99"/>
                <a:gd name="T50" fmla="*/ 178 w 355"/>
                <a:gd name="T51" fmla="*/ 99 h 99"/>
                <a:gd name="T52" fmla="*/ 143 w 355"/>
                <a:gd name="T53" fmla="*/ 98 h 99"/>
                <a:gd name="T54" fmla="*/ 109 w 355"/>
                <a:gd name="T55" fmla="*/ 95 h 99"/>
                <a:gd name="T56" fmla="*/ 79 w 355"/>
                <a:gd name="T57" fmla="*/ 89 h 99"/>
                <a:gd name="T58" fmla="*/ 53 w 355"/>
                <a:gd name="T59" fmla="*/ 84 h 99"/>
                <a:gd name="T60" fmla="*/ 31 w 355"/>
                <a:gd name="T61" fmla="*/ 77 h 99"/>
                <a:gd name="T62" fmla="*/ 22 w 355"/>
                <a:gd name="T63" fmla="*/ 73 h 99"/>
                <a:gd name="T64" fmla="*/ 15 w 355"/>
                <a:gd name="T65" fmla="*/ 68 h 99"/>
                <a:gd name="T66" fmla="*/ 8 w 355"/>
                <a:gd name="T67" fmla="*/ 64 h 99"/>
                <a:gd name="T68" fmla="*/ 4 w 355"/>
                <a:gd name="T69" fmla="*/ 60 h 99"/>
                <a:gd name="T70" fmla="*/ 2 w 355"/>
                <a:gd name="T71" fmla="*/ 54 h 99"/>
                <a:gd name="T72" fmla="*/ 0 w 355"/>
                <a:gd name="T73" fmla="*/ 49 h 99"/>
                <a:gd name="T74" fmla="*/ 0 w 355"/>
                <a:gd name="T75" fmla="*/ 49 h 99"/>
                <a:gd name="T76" fmla="*/ 2 w 355"/>
                <a:gd name="T77" fmla="*/ 45 h 99"/>
                <a:gd name="T78" fmla="*/ 4 w 355"/>
                <a:gd name="T79" fmla="*/ 39 h 99"/>
                <a:gd name="T80" fmla="*/ 8 w 355"/>
                <a:gd name="T81" fmla="*/ 34 h 99"/>
                <a:gd name="T82" fmla="*/ 15 w 355"/>
                <a:gd name="T83" fmla="*/ 30 h 99"/>
                <a:gd name="T84" fmla="*/ 22 w 355"/>
                <a:gd name="T85" fmla="*/ 26 h 99"/>
                <a:gd name="T86" fmla="*/ 31 w 355"/>
                <a:gd name="T87" fmla="*/ 22 h 99"/>
                <a:gd name="T88" fmla="*/ 53 w 355"/>
                <a:gd name="T89" fmla="*/ 15 h 99"/>
                <a:gd name="T90" fmla="*/ 79 w 355"/>
                <a:gd name="T91" fmla="*/ 8 h 99"/>
                <a:gd name="T92" fmla="*/ 109 w 355"/>
                <a:gd name="T93" fmla="*/ 4 h 99"/>
                <a:gd name="T94" fmla="*/ 143 w 355"/>
                <a:gd name="T95" fmla="*/ 1 h 99"/>
                <a:gd name="T96" fmla="*/ 178 w 355"/>
                <a:gd name="T97" fmla="*/ 0 h 99"/>
                <a:gd name="T98" fmla="*/ 178 w 355"/>
                <a:gd name="T9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55" h="99">
                  <a:moveTo>
                    <a:pt x="178" y="0"/>
                  </a:moveTo>
                  <a:lnTo>
                    <a:pt x="178" y="0"/>
                  </a:lnTo>
                  <a:lnTo>
                    <a:pt x="213" y="1"/>
                  </a:lnTo>
                  <a:lnTo>
                    <a:pt x="247" y="4"/>
                  </a:lnTo>
                  <a:lnTo>
                    <a:pt x="277" y="8"/>
                  </a:lnTo>
                  <a:lnTo>
                    <a:pt x="302" y="15"/>
                  </a:lnTo>
                  <a:lnTo>
                    <a:pt x="324" y="22"/>
                  </a:lnTo>
                  <a:lnTo>
                    <a:pt x="333" y="26"/>
                  </a:lnTo>
                  <a:lnTo>
                    <a:pt x="340" y="30"/>
                  </a:lnTo>
                  <a:lnTo>
                    <a:pt x="347" y="34"/>
                  </a:lnTo>
                  <a:lnTo>
                    <a:pt x="351" y="39"/>
                  </a:lnTo>
                  <a:lnTo>
                    <a:pt x="354" y="45"/>
                  </a:lnTo>
                  <a:lnTo>
                    <a:pt x="355" y="49"/>
                  </a:lnTo>
                  <a:lnTo>
                    <a:pt x="355" y="49"/>
                  </a:lnTo>
                  <a:lnTo>
                    <a:pt x="354" y="54"/>
                  </a:lnTo>
                  <a:lnTo>
                    <a:pt x="351" y="60"/>
                  </a:lnTo>
                  <a:lnTo>
                    <a:pt x="347" y="64"/>
                  </a:lnTo>
                  <a:lnTo>
                    <a:pt x="340" y="68"/>
                  </a:lnTo>
                  <a:lnTo>
                    <a:pt x="333" y="73"/>
                  </a:lnTo>
                  <a:lnTo>
                    <a:pt x="324" y="77"/>
                  </a:lnTo>
                  <a:lnTo>
                    <a:pt x="302" y="84"/>
                  </a:lnTo>
                  <a:lnTo>
                    <a:pt x="277" y="89"/>
                  </a:lnTo>
                  <a:lnTo>
                    <a:pt x="247" y="95"/>
                  </a:lnTo>
                  <a:lnTo>
                    <a:pt x="213" y="98"/>
                  </a:lnTo>
                  <a:lnTo>
                    <a:pt x="178" y="99"/>
                  </a:lnTo>
                  <a:lnTo>
                    <a:pt x="178" y="99"/>
                  </a:lnTo>
                  <a:lnTo>
                    <a:pt x="143" y="98"/>
                  </a:lnTo>
                  <a:lnTo>
                    <a:pt x="109" y="95"/>
                  </a:lnTo>
                  <a:lnTo>
                    <a:pt x="79" y="89"/>
                  </a:lnTo>
                  <a:lnTo>
                    <a:pt x="53" y="84"/>
                  </a:lnTo>
                  <a:lnTo>
                    <a:pt x="31" y="77"/>
                  </a:lnTo>
                  <a:lnTo>
                    <a:pt x="22" y="73"/>
                  </a:lnTo>
                  <a:lnTo>
                    <a:pt x="15" y="68"/>
                  </a:lnTo>
                  <a:lnTo>
                    <a:pt x="8" y="64"/>
                  </a:lnTo>
                  <a:lnTo>
                    <a:pt x="4" y="60"/>
                  </a:lnTo>
                  <a:lnTo>
                    <a:pt x="2" y="54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2" y="45"/>
                  </a:lnTo>
                  <a:lnTo>
                    <a:pt x="4" y="39"/>
                  </a:lnTo>
                  <a:lnTo>
                    <a:pt x="8" y="34"/>
                  </a:lnTo>
                  <a:lnTo>
                    <a:pt x="15" y="30"/>
                  </a:lnTo>
                  <a:lnTo>
                    <a:pt x="22" y="26"/>
                  </a:lnTo>
                  <a:lnTo>
                    <a:pt x="31" y="22"/>
                  </a:lnTo>
                  <a:lnTo>
                    <a:pt x="53" y="15"/>
                  </a:lnTo>
                  <a:lnTo>
                    <a:pt x="79" y="8"/>
                  </a:lnTo>
                  <a:lnTo>
                    <a:pt x="109" y="4"/>
                  </a:lnTo>
                  <a:lnTo>
                    <a:pt x="143" y="1"/>
                  </a:lnTo>
                  <a:lnTo>
                    <a:pt x="178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757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05" name="Freeform 9"/>
            <p:cNvSpPr/>
            <p:nvPr/>
          </p:nvSpPr>
          <p:spPr bwMode="auto">
            <a:xfrm>
              <a:off x="2505076" y="6310313"/>
              <a:ext cx="714375" cy="58738"/>
            </a:xfrm>
            <a:custGeom>
              <a:avLst/>
              <a:gdLst>
                <a:gd name="T0" fmla="*/ 207 w 450"/>
                <a:gd name="T1" fmla="*/ 37 h 37"/>
                <a:gd name="T2" fmla="*/ 207 w 450"/>
                <a:gd name="T3" fmla="*/ 37 h 37"/>
                <a:gd name="T4" fmla="*/ 149 w 450"/>
                <a:gd name="T5" fmla="*/ 37 h 37"/>
                <a:gd name="T6" fmla="*/ 115 w 450"/>
                <a:gd name="T7" fmla="*/ 34 h 37"/>
                <a:gd name="T8" fmla="*/ 83 w 450"/>
                <a:gd name="T9" fmla="*/ 32 h 37"/>
                <a:gd name="T10" fmla="*/ 53 w 450"/>
                <a:gd name="T11" fmla="*/ 29 h 37"/>
                <a:gd name="T12" fmla="*/ 27 w 450"/>
                <a:gd name="T13" fmla="*/ 23 h 37"/>
                <a:gd name="T14" fmla="*/ 18 w 450"/>
                <a:gd name="T15" fmla="*/ 21 h 37"/>
                <a:gd name="T16" fmla="*/ 9 w 450"/>
                <a:gd name="T17" fmla="*/ 18 h 37"/>
                <a:gd name="T18" fmla="*/ 5 w 450"/>
                <a:gd name="T19" fmla="*/ 15 h 37"/>
                <a:gd name="T20" fmla="*/ 3 w 450"/>
                <a:gd name="T21" fmla="*/ 11 h 37"/>
                <a:gd name="T22" fmla="*/ 3 w 450"/>
                <a:gd name="T23" fmla="*/ 11 h 37"/>
                <a:gd name="T24" fmla="*/ 0 w 450"/>
                <a:gd name="T25" fmla="*/ 2 h 37"/>
                <a:gd name="T26" fmla="*/ 0 w 450"/>
                <a:gd name="T27" fmla="*/ 2 h 37"/>
                <a:gd name="T28" fmla="*/ 19 w 450"/>
                <a:gd name="T29" fmla="*/ 7 h 37"/>
                <a:gd name="T30" fmla="*/ 42 w 450"/>
                <a:gd name="T31" fmla="*/ 10 h 37"/>
                <a:gd name="T32" fmla="*/ 69 w 450"/>
                <a:gd name="T33" fmla="*/ 14 h 37"/>
                <a:gd name="T34" fmla="*/ 97 w 450"/>
                <a:gd name="T35" fmla="*/ 15 h 37"/>
                <a:gd name="T36" fmla="*/ 156 w 450"/>
                <a:gd name="T37" fmla="*/ 19 h 37"/>
                <a:gd name="T38" fmla="*/ 206 w 450"/>
                <a:gd name="T39" fmla="*/ 19 h 37"/>
                <a:gd name="T40" fmla="*/ 206 w 450"/>
                <a:gd name="T41" fmla="*/ 19 h 37"/>
                <a:gd name="T42" fmla="*/ 263 w 450"/>
                <a:gd name="T43" fmla="*/ 18 h 37"/>
                <a:gd name="T44" fmla="*/ 332 w 450"/>
                <a:gd name="T45" fmla="*/ 15 h 37"/>
                <a:gd name="T46" fmla="*/ 367 w 450"/>
                <a:gd name="T47" fmla="*/ 13 h 37"/>
                <a:gd name="T48" fmla="*/ 399 w 450"/>
                <a:gd name="T49" fmla="*/ 10 h 37"/>
                <a:gd name="T50" fmla="*/ 428 w 450"/>
                <a:gd name="T51" fmla="*/ 6 h 37"/>
                <a:gd name="T52" fmla="*/ 450 w 450"/>
                <a:gd name="T53" fmla="*/ 0 h 37"/>
                <a:gd name="T54" fmla="*/ 450 w 450"/>
                <a:gd name="T55" fmla="*/ 0 h 37"/>
                <a:gd name="T56" fmla="*/ 447 w 450"/>
                <a:gd name="T57" fmla="*/ 11 h 37"/>
                <a:gd name="T58" fmla="*/ 447 w 450"/>
                <a:gd name="T59" fmla="*/ 11 h 37"/>
                <a:gd name="T60" fmla="*/ 444 w 450"/>
                <a:gd name="T61" fmla="*/ 15 h 37"/>
                <a:gd name="T62" fmla="*/ 437 w 450"/>
                <a:gd name="T63" fmla="*/ 18 h 37"/>
                <a:gd name="T64" fmla="*/ 429 w 450"/>
                <a:gd name="T65" fmla="*/ 21 h 37"/>
                <a:gd name="T66" fmla="*/ 417 w 450"/>
                <a:gd name="T67" fmla="*/ 23 h 37"/>
                <a:gd name="T68" fmla="*/ 386 w 450"/>
                <a:gd name="T69" fmla="*/ 29 h 37"/>
                <a:gd name="T70" fmla="*/ 351 w 450"/>
                <a:gd name="T71" fmla="*/ 32 h 37"/>
                <a:gd name="T72" fmla="*/ 311 w 450"/>
                <a:gd name="T73" fmla="*/ 34 h 37"/>
                <a:gd name="T74" fmla="*/ 272 w 450"/>
                <a:gd name="T75" fmla="*/ 37 h 37"/>
                <a:gd name="T76" fmla="*/ 207 w 450"/>
                <a:gd name="T77" fmla="*/ 37 h 37"/>
                <a:gd name="T78" fmla="*/ 207 w 450"/>
                <a:gd name="T7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50" h="37">
                  <a:moveTo>
                    <a:pt x="207" y="37"/>
                  </a:moveTo>
                  <a:lnTo>
                    <a:pt x="207" y="37"/>
                  </a:lnTo>
                  <a:lnTo>
                    <a:pt x="149" y="37"/>
                  </a:lnTo>
                  <a:lnTo>
                    <a:pt x="115" y="34"/>
                  </a:lnTo>
                  <a:lnTo>
                    <a:pt x="83" y="32"/>
                  </a:lnTo>
                  <a:lnTo>
                    <a:pt x="53" y="29"/>
                  </a:lnTo>
                  <a:lnTo>
                    <a:pt x="27" y="23"/>
                  </a:lnTo>
                  <a:lnTo>
                    <a:pt x="18" y="21"/>
                  </a:lnTo>
                  <a:lnTo>
                    <a:pt x="9" y="18"/>
                  </a:lnTo>
                  <a:lnTo>
                    <a:pt x="5" y="15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9" y="7"/>
                  </a:lnTo>
                  <a:lnTo>
                    <a:pt x="42" y="10"/>
                  </a:lnTo>
                  <a:lnTo>
                    <a:pt x="69" y="14"/>
                  </a:lnTo>
                  <a:lnTo>
                    <a:pt x="97" y="15"/>
                  </a:lnTo>
                  <a:lnTo>
                    <a:pt x="156" y="19"/>
                  </a:lnTo>
                  <a:lnTo>
                    <a:pt x="206" y="19"/>
                  </a:lnTo>
                  <a:lnTo>
                    <a:pt x="206" y="19"/>
                  </a:lnTo>
                  <a:lnTo>
                    <a:pt x="263" y="18"/>
                  </a:lnTo>
                  <a:lnTo>
                    <a:pt x="332" y="15"/>
                  </a:lnTo>
                  <a:lnTo>
                    <a:pt x="367" y="13"/>
                  </a:lnTo>
                  <a:lnTo>
                    <a:pt x="399" y="10"/>
                  </a:lnTo>
                  <a:lnTo>
                    <a:pt x="428" y="6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47" y="11"/>
                  </a:lnTo>
                  <a:lnTo>
                    <a:pt x="447" y="11"/>
                  </a:lnTo>
                  <a:lnTo>
                    <a:pt x="444" y="15"/>
                  </a:lnTo>
                  <a:lnTo>
                    <a:pt x="437" y="18"/>
                  </a:lnTo>
                  <a:lnTo>
                    <a:pt x="429" y="21"/>
                  </a:lnTo>
                  <a:lnTo>
                    <a:pt x="417" y="23"/>
                  </a:lnTo>
                  <a:lnTo>
                    <a:pt x="386" y="29"/>
                  </a:lnTo>
                  <a:lnTo>
                    <a:pt x="351" y="32"/>
                  </a:lnTo>
                  <a:lnTo>
                    <a:pt x="311" y="34"/>
                  </a:lnTo>
                  <a:lnTo>
                    <a:pt x="272" y="37"/>
                  </a:lnTo>
                  <a:lnTo>
                    <a:pt x="207" y="37"/>
                  </a:lnTo>
                  <a:lnTo>
                    <a:pt x="207" y="37"/>
                  </a:ln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06" name="Freeform 10"/>
            <p:cNvSpPr/>
            <p:nvPr/>
          </p:nvSpPr>
          <p:spPr bwMode="auto">
            <a:xfrm>
              <a:off x="2212976" y="5440363"/>
              <a:ext cx="1306513" cy="96838"/>
            </a:xfrm>
            <a:custGeom>
              <a:avLst/>
              <a:gdLst>
                <a:gd name="T0" fmla="*/ 20 w 823"/>
                <a:gd name="T1" fmla="*/ 37 h 61"/>
                <a:gd name="T2" fmla="*/ 788 w 823"/>
                <a:gd name="T3" fmla="*/ 0 h 61"/>
                <a:gd name="T4" fmla="*/ 788 w 823"/>
                <a:gd name="T5" fmla="*/ 0 h 61"/>
                <a:gd name="T6" fmla="*/ 788 w 823"/>
                <a:gd name="T7" fmla="*/ 4 h 61"/>
                <a:gd name="T8" fmla="*/ 791 w 823"/>
                <a:gd name="T9" fmla="*/ 7 h 61"/>
                <a:gd name="T10" fmla="*/ 795 w 823"/>
                <a:gd name="T11" fmla="*/ 10 h 61"/>
                <a:gd name="T12" fmla="*/ 804 w 823"/>
                <a:gd name="T13" fmla="*/ 12 h 61"/>
                <a:gd name="T14" fmla="*/ 804 w 823"/>
                <a:gd name="T15" fmla="*/ 12 h 61"/>
                <a:gd name="T16" fmla="*/ 810 w 823"/>
                <a:gd name="T17" fmla="*/ 15 h 61"/>
                <a:gd name="T18" fmla="*/ 816 w 823"/>
                <a:gd name="T19" fmla="*/ 16 h 61"/>
                <a:gd name="T20" fmla="*/ 820 w 823"/>
                <a:gd name="T21" fmla="*/ 19 h 61"/>
                <a:gd name="T22" fmla="*/ 823 w 823"/>
                <a:gd name="T23" fmla="*/ 23 h 61"/>
                <a:gd name="T24" fmla="*/ 0 w 823"/>
                <a:gd name="T25" fmla="*/ 61 h 61"/>
                <a:gd name="T26" fmla="*/ 0 w 823"/>
                <a:gd name="T27" fmla="*/ 61 h 61"/>
                <a:gd name="T28" fmla="*/ 8 w 823"/>
                <a:gd name="T29" fmla="*/ 58 h 61"/>
                <a:gd name="T30" fmla="*/ 8 w 823"/>
                <a:gd name="T31" fmla="*/ 58 h 61"/>
                <a:gd name="T32" fmla="*/ 15 w 823"/>
                <a:gd name="T33" fmla="*/ 57 h 61"/>
                <a:gd name="T34" fmla="*/ 20 w 823"/>
                <a:gd name="T35" fmla="*/ 54 h 61"/>
                <a:gd name="T36" fmla="*/ 23 w 823"/>
                <a:gd name="T37" fmla="*/ 52 h 61"/>
                <a:gd name="T38" fmla="*/ 24 w 823"/>
                <a:gd name="T39" fmla="*/ 49 h 61"/>
                <a:gd name="T40" fmla="*/ 24 w 823"/>
                <a:gd name="T41" fmla="*/ 46 h 61"/>
                <a:gd name="T42" fmla="*/ 23 w 823"/>
                <a:gd name="T43" fmla="*/ 43 h 61"/>
                <a:gd name="T44" fmla="*/ 20 w 823"/>
                <a:gd name="T45" fmla="*/ 37 h 61"/>
                <a:gd name="T46" fmla="*/ 20 w 823"/>
                <a:gd name="T47" fmla="*/ 3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23" h="61">
                  <a:moveTo>
                    <a:pt x="20" y="37"/>
                  </a:moveTo>
                  <a:lnTo>
                    <a:pt x="788" y="0"/>
                  </a:lnTo>
                  <a:lnTo>
                    <a:pt x="788" y="0"/>
                  </a:lnTo>
                  <a:lnTo>
                    <a:pt x="788" y="4"/>
                  </a:lnTo>
                  <a:lnTo>
                    <a:pt x="791" y="7"/>
                  </a:lnTo>
                  <a:lnTo>
                    <a:pt x="795" y="10"/>
                  </a:lnTo>
                  <a:lnTo>
                    <a:pt x="804" y="12"/>
                  </a:lnTo>
                  <a:lnTo>
                    <a:pt x="804" y="12"/>
                  </a:lnTo>
                  <a:lnTo>
                    <a:pt x="810" y="15"/>
                  </a:lnTo>
                  <a:lnTo>
                    <a:pt x="816" y="16"/>
                  </a:lnTo>
                  <a:lnTo>
                    <a:pt x="820" y="19"/>
                  </a:lnTo>
                  <a:lnTo>
                    <a:pt x="823" y="23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15" y="57"/>
                  </a:lnTo>
                  <a:lnTo>
                    <a:pt x="20" y="54"/>
                  </a:lnTo>
                  <a:lnTo>
                    <a:pt x="23" y="52"/>
                  </a:lnTo>
                  <a:lnTo>
                    <a:pt x="24" y="49"/>
                  </a:lnTo>
                  <a:lnTo>
                    <a:pt x="24" y="46"/>
                  </a:lnTo>
                  <a:lnTo>
                    <a:pt x="23" y="43"/>
                  </a:lnTo>
                  <a:lnTo>
                    <a:pt x="20" y="37"/>
                  </a:lnTo>
                  <a:lnTo>
                    <a:pt x="20" y="37"/>
                  </a:ln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07" name="Freeform 11"/>
            <p:cNvSpPr/>
            <p:nvPr/>
          </p:nvSpPr>
          <p:spPr bwMode="auto">
            <a:xfrm>
              <a:off x="2189163" y="5332413"/>
              <a:ext cx="1325563" cy="100013"/>
            </a:xfrm>
            <a:custGeom>
              <a:avLst/>
              <a:gdLst>
                <a:gd name="T0" fmla="*/ 0 w 835"/>
                <a:gd name="T1" fmla="*/ 40 h 63"/>
                <a:gd name="T2" fmla="*/ 835 w 835"/>
                <a:gd name="T3" fmla="*/ 0 h 63"/>
                <a:gd name="T4" fmla="*/ 835 w 835"/>
                <a:gd name="T5" fmla="*/ 0 h 63"/>
                <a:gd name="T6" fmla="*/ 829 w 835"/>
                <a:gd name="T7" fmla="*/ 6 h 63"/>
                <a:gd name="T8" fmla="*/ 821 w 835"/>
                <a:gd name="T9" fmla="*/ 9 h 63"/>
                <a:gd name="T10" fmla="*/ 812 w 835"/>
                <a:gd name="T11" fmla="*/ 11 h 63"/>
                <a:gd name="T12" fmla="*/ 806 w 835"/>
                <a:gd name="T13" fmla="*/ 11 h 63"/>
                <a:gd name="T14" fmla="*/ 806 w 835"/>
                <a:gd name="T15" fmla="*/ 11 h 63"/>
                <a:gd name="T16" fmla="*/ 800 w 835"/>
                <a:gd name="T17" fmla="*/ 13 h 63"/>
                <a:gd name="T18" fmla="*/ 800 w 835"/>
                <a:gd name="T19" fmla="*/ 14 h 63"/>
                <a:gd name="T20" fmla="*/ 800 w 835"/>
                <a:gd name="T21" fmla="*/ 17 h 63"/>
                <a:gd name="T22" fmla="*/ 802 w 835"/>
                <a:gd name="T23" fmla="*/ 21 h 63"/>
                <a:gd name="T24" fmla="*/ 804 w 835"/>
                <a:gd name="T25" fmla="*/ 26 h 63"/>
                <a:gd name="T26" fmla="*/ 42 w 835"/>
                <a:gd name="T27" fmla="*/ 63 h 63"/>
                <a:gd name="T28" fmla="*/ 42 w 835"/>
                <a:gd name="T29" fmla="*/ 63 h 63"/>
                <a:gd name="T30" fmla="*/ 42 w 835"/>
                <a:gd name="T31" fmla="*/ 60 h 63"/>
                <a:gd name="T32" fmla="*/ 41 w 835"/>
                <a:gd name="T33" fmla="*/ 60 h 63"/>
                <a:gd name="T34" fmla="*/ 36 w 835"/>
                <a:gd name="T35" fmla="*/ 59 h 63"/>
                <a:gd name="T36" fmla="*/ 36 w 835"/>
                <a:gd name="T37" fmla="*/ 59 h 63"/>
                <a:gd name="T38" fmla="*/ 27 w 835"/>
                <a:gd name="T39" fmla="*/ 57 h 63"/>
                <a:gd name="T40" fmla="*/ 16 w 835"/>
                <a:gd name="T41" fmla="*/ 53 h 63"/>
                <a:gd name="T42" fmla="*/ 7 w 835"/>
                <a:gd name="T43" fmla="*/ 48 h 63"/>
                <a:gd name="T44" fmla="*/ 3 w 835"/>
                <a:gd name="T45" fmla="*/ 44 h 63"/>
                <a:gd name="T46" fmla="*/ 0 w 835"/>
                <a:gd name="T47" fmla="*/ 40 h 63"/>
                <a:gd name="T48" fmla="*/ 0 w 835"/>
                <a:gd name="T49" fmla="*/ 4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35" h="63">
                  <a:moveTo>
                    <a:pt x="0" y="40"/>
                  </a:moveTo>
                  <a:lnTo>
                    <a:pt x="835" y="0"/>
                  </a:lnTo>
                  <a:lnTo>
                    <a:pt x="835" y="0"/>
                  </a:lnTo>
                  <a:lnTo>
                    <a:pt x="829" y="6"/>
                  </a:lnTo>
                  <a:lnTo>
                    <a:pt x="821" y="9"/>
                  </a:lnTo>
                  <a:lnTo>
                    <a:pt x="812" y="11"/>
                  </a:lnTo>
                  <a:lnTo>
                    <a:pt x="806" y="11"/>
                  </a:lnTo>
                  <a:lnTo>
                    <a:pt x="806" y="11"/>
                  </a:lnTo>
                  <a:lnTo>
                    <a:pt x="800" y="13"/>
                  </a:lnTo>
                  <a:lnTo>
                    <a:pt x="800" y="14"/>
                  </a:lnTo>
                  <a:lnTo>
                    <a:pt x="800" y="17"/>
                  </a:lnTo>
                  <a:lnTo>
                    <a:pt x="802" y="21"/>
                  </a:lnTo>
                  <a:lnTo>
                    <a:pt x="804" y="26"/>
                  </a:lnTo>
                  <a:lnTo>
                    <a:pt x="42" y="63"/>
                  </a:lnTo>
                  <a:lnTo>
                    <a:pt x="42" y="63"/>
                  </a:lnTo>
                  <a:lnTo>
                    <a:pt x="42" y="60"/>
                  </a:lnTo>
                  <a:lnTo>
                    <a:pt x="41" y="60"/>
                  </a:lnTo>
                  <a:lnTo>
                    <a:pt x="36" y="59"/>
                  </a:lnTo>
                  <a:lnTo>
                    <a:pt x="36" y="59"/>
                  </a:lnTo>
                  <a:lnTo>
                    <a:pt x="27" y="57"/>
                  </a:lnTo>
                  <a:lnTo>
                    <a:pt x="16" y="53"/>
                  </a:lnTo>
                  <a:lnTo>
                    <a:pt x="7" y="48"/>
                  </a:lnTo>
                  <a:lnTo>
                    <a:pt x="3" y="44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08" name="Freeform 12"/>
            <p:cNvSpPr/>
            <p:nvPr/>
          </p:nvSpPr>
          <p:spPr bwMode="auto">
            <a:xfrm>
              <a:off x="2216151" y="5529263"/>
              <a:ext cx="1268413" cy="96838"/>
            </a:xfrm>
            <a:custGeom>
              <a:avLst/>
              <a:gdLst>
                <a:gd name="T0" fmla="*/ 0 w 799"/>
                <a:gd name="T1" fmla="*/ 36 h 61"/>
                <a:gd name="T2" fmla="*/ 795 w 799"/>
                <a:gd name="T3" fmla="*/ 0 h 61"/>
                <a:gd name="T4" fmla="*/ 795 w 799"/>
                <a:gd name="T5" fmla="*/ 0 h 61"/>
                <a:gd name="T6" fmla="*/ 794 w 799"/>
                <a:gd name="T7" fmla="*/ 4 h 61"/>
                <a:gd name="T8" fmla="*/ 795 w 799"/>
                <a:gd name="T9" fmla="*/ 10 h 61"/>
                <a:gd name="T10" fmla="*/ 799 w 799"/>
                <a:gd name="T11" fmla="*/ 23 h 61"/>
                <a:gd name="T12" fmla="*/ 11 w 799"/>
                <a:gd name="T13" fmla="*/ 61 h 61"/>
                <a:gd name="T14" fmla="*/ 11 w 799"/>
                <a:gd name="T15" fmla="*/ 61 h 61"/>
                <a:gd name="T16" fmla="*/ 13 w 799"/>
                <a:gd name="T17" fmla="*/ 52 h 61"/>
                <a:gd name="T18" fmla="*/ 13 w 799"/>
                <a:gd name="T19" fmla="*/ 46 h 61"/>
                <a:gd name="T20" fmla="*/ 11 w 799"/>
                <a:gd name="T21" fmla="*/ 43 h 61"/>
                <a:gd name="T22" fmla="*/ 10 w 799"/>
                <a:gd name="T23" fmla="*/ 40 h 61"/>
                <a:gd name="T24" fmla="*/ 6 w 799"/>
                <a:gd name="T25" fmla="*/ 39 h 61"/>
                <a:gd name="T26" fmla="*/ 0 w 799"/>
                <a:gd name="T27" fmla="*/ 36 h 61"/>
                <a:gd name="T28" fmla="*/ 0 w 799"/>
                <a:gd name="T29" fmla="*/ 3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9" h="61">
                  <a:moveTo>
                    <a:pt x="0" y="36"/>
                  </a:moveTo>
                  <a:lnTo>
                    <a:pt x="795" y="0"/>
                  </a:lnTo>
                  <a:lnTo>
                    <a:pt x="795" y="0"/>
                  </a:lnTo>
                  <a:lnTo>
                    <a:pt x="794" y="4"/>
                  </a:lnTo>
                  <a:lnTo>
                    <a:pt x="795" y="10"/>
                  </a:lnTo>
                  <a:lnTo>
                    <a:pt x="799" y="23"/>
                  </a:lnTo>
                  <a:lnTo>
                    <a:pt x="11" y="61"/>
                  </a:lnTo>
                  <a:lnTo>
                    <a:pt x="11" y="61"/>
                  </a:lnTo>
                  <a:lnTo>
                    <a:pt x="13" y="52"/>
                  </a:lnTo>
                  <a:lnTo>
                    <a:pt x="13" y="46"/>
                  </a:lnTo>
                  <a:lnTo>
                    <a:pt x="11" y="43"/>
                  </a:lnTo>
                  <a:lnTo>
                    <a:pt x="10" y="40"/>
                  </a:lnTo>
                  <a:lnTo>
                    <a:pt x="6" y="39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09" name="Freeform 13"/>
            <p:cNvSpPr/>
            <p:nvPr/>
          </p:nvSpPr>
          <p:spPr bwMode="auto">
            <a:xfrm>
              <a:off x="2227263" y="5614988"/>
              <a:ext cx="1285875" cy="96838"/>
            </a:xfrm>
            <a:custGeom>
              <a:avLst/>
              <a:gdLst>
                <a:gd name="T0" fmla="*/ 3 w 810"/>
                <a:gd name="T1" fmla="*/ 36 h 61"/>
                <a:gd name="T2" fmla="*/ 788 w 810"/>
                <a:gd name="T3" fmla="*/ 0 h 61"/>
                <a:gd name="T4" fmla="*/ 788 w 810"/>
                <a:gd name="T5" fmla="*/ 0 h 61"/>
                <a:gd name="T6" fmla="*/ 788 w 810"/>
                <a:gd name="T7" fmla="*/ 5 h 61"/>
                <a:gd name="T8" fmla="*/ 790 w 810"/>
                <a:gd name="T9" fmla="*/ 11 h 61"/>
                <a:gd name="T10" fmla="*/ 795 w 810"/>
                <a:gd name="T11" fmla="*/ 16 h 61"/>
                <a:gd name="T12" fmla="*/ 803 w 810"/>
                <a:gd name="T13" fmla="*/ 20 h 61"/>
                <a:gd name="T14" fmla="*/ 803 w 810"/>
                <a:gd name="T15" fmla="*/ 20 h 61"/>
                <a:gd name="T16" fmla="*/ 810 w 810"/>
                <a:gd name="T17" fmla="*/ 23 h 61"/>
                <a:gd name="T18" fmla="*/ 0 w 810"/>
                <a:gd name="T19" fmla="*/ 61 h 61"/>
                <a:gd name="T20" fmla="*/ 0 w 810"/>
                <a:gd name="T21" fmla="*/ 61 h 61"/>
                <a:gd name="T22" fmla="*/ 4 w 810"/>
                <a:gd name="T23" fmla="*/ 55 h 61"/>
                <a:gd name="T24" fmla="*/ 6 w 810"/>
                <a:gd name="T25" fmla="*/ 50 h 61"/>
                <a:gd name="T26" fmla="*/ 4 w 810"/>
                <a:gd name="T27" fmla="*/ 43 h 61"/>
                <a:gd name="T28" fmla="*/ 3 w 810"/>
                <a:gd name="T29" fmla="*/ 36 h 61"/>
                <a:gd name="T30" fmla="*/ 3 w 810"/>
                <a:gd name="T31" fmla="*/ 3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10" h="61">
                  <a:moveTo>
                    <a:pt x="3" y="36"/>
                  </a:moveTo>
                  <a:lnTo>
                    <a:pt x="788" y="0"/>
                  </a:lnTo>
                  <a:lnTo>
                    <a:pt x="788" y="0"/>
                  </a:lnTo>
                  <a:lnTo>
                    <a:pt x="788" y="5"/>
                  </a:lnTo>
                  <a:lnTo>
                    <a:pt x="790" y="11"/>
                  </a:lnTo>
                  <a:lnTo>
                    <a:pt x="795" y="16"/>
                  </a:lnTo>
                  <a:lnTo>
                    <a:pt x="803" y="20"/>
                  </a:lnTo>
                  <a:lnTo>
                    <a:pt x="803" y="20"/>
                  </a:lnTo>
                  <a:lnTo>
                    <a:pt x="810" y="23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4" y="55"/>
                  </a:lnTo>
                  <a:lnTo>
                    <a:pt x="6" y="50"/>
                  </a:lnTo>
                  <a:lnTo>
                    <a:pt x="4" y="43"/>
                  </a:lnTo>
                  <a:lnTo>
                    <a:pt x="3" y="36"/>
                  </a:lnTo>
                  <a:lnTo>
                    <a:pt x="3" y="36"/>
                  </a:ln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10" name="Freeform 14"/>
            <p:cNvSpPr/>
            <p:nvPr/>
          </p:nvSpPr>
          <p:spPr bwMode="auto">
            <a:xfrm>
              <a:off x="2219326" y="5713413"/>
              <a:ext cx="1262063" cy="96838"/>
            </a:xfrm>
            <a:custGeom>
              <a:avLst/>
              <a:gdLst>
                <a:gd name="T0" fmla="*/ 0 w 795"/>
                <a:gd name="T1" fmla="*/ 38 h 61"/>
                <a:gd name="T2" fmla="*/ 788 w 795"/>
                <a:gd name="T3" fmla="*/ 0 h 61"/>
                <a:gd name="T4" fmla="*/ 788 w 795"/>
                <a:gd name="T5" fmla="*/ 0 h 61"/>
                <a:gd name="T6" fmla="*/ 792 w 795"/>
                <a:gd name="T7" fmla="*/ 8 h 61"/>
                <a:gd name="T8" fmla="*/ 795 w 795"/>
                <a:gd name="T9" fmla="*/ 15 h 61"/>
                <a:gd name="T10" fmla="*/ 795 w 795"/>
                <a:gd name="T11" fmla="*/ 22 h 61"/>
                <a:gd name="T12" fmla="*/ 795 w 795"/>
                <a:gd name="T13" fmla="*/ 22 h 61"/>
                <a:gd name="T14" fmla="*/ 795 w 795"/>
                <a:gd name="T15" fmla="*/ 24 h 61"/>
                <a:gd name="T16" fmla="*/ 9 w 795"/>
                <a:gd name="T17" fmla="*/ 61 h 61"/>
                <a:gd name="T18" fmla="*/ 9 w 795"/>
                <a:gd name="T19" fmla="*/ 61 h 61"/>
                <a:gd name="T20" fmla="*/ 11 w 795"/>
                <a:gd name="T21" fmla="*/ 56 h 61"/>
                <a:gd name="T22" fmla="*/ 13 w 795"/>
                <a:gd name="T23" fmla="*/ 50 h 61"/>
                <a:gd name="T24" fmla="*/ 17 w 795"/>
                <a:gd name="T25" fmla="*/ 43 h 61"/>
                <a:gd name="T26" fmla="*/ 17 w 795"/>
                <a:gd name="T27" fmla="*/ 41 h 61"/>
                <a:gd name="T28" fmla="*/ 15 w 795"/>
                <a:gd name="T29" fmla="*/ 39 h 61"/>
                <a:gd name="T30" fmla="*/ 9 w 795"/>
                <a:gd name="T31" fmla="*/ 38 h 61"/>
                <a:gd name="T32" fmla="*/ 0 w 795"/>
                <a:gd name="T33" fmla="*/ 38 h 61"/>
                <a:gd name="T34" fmla="*/ 0 w 795"/>
                <a:gd name="T35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95" h="61">
                  <a:moveTo>
                    <a:pt x="0" y="38"/>
                  </a:moveTo>
                  <a:lnTo>
                    <a:pt x="788" y="0"/>
                  </a:lnTo>
                  <a:lnTo>
                    <a:pt x="788" y="0"/>
                  </a:lnTo>
                  <a:lnTo>
                    <a:pt x="792" y="8"/>
                  </a:lnTo>
                  <a:lnTo>
                    <a:pt x="795" y="15"/>
                  </a:lnTo>
                  <a:lnTo>
                    <a:pt x="795" y="22"/>
                  </a:lnTo>
                  <a:lnTo>
                    <a:pt x="795" y="22"/>
                  </a:lnTo>
                  <a:lnTo>
                    <a:pt x="795" y="24"/>
                  </a:lnTo>
                  <a:lnTo>
                    <a:pt x="9" y="61"/>
                  </a:lnTo>
                  <a:lnTo>
                    <a:pt x="9" y="61"/>
                  </a:lnTo>
                  <a:lnTo>
                    <a:pt x="11" y="56"/>
                  </a:lnTo>
                  <a:lnTo>
                    <a:pt x="13" y="50"/>
                  </a:lnTo>
                  <a:lnTo>
                    <a:pt x="17" y="43"/>
                  </a:lnTo>
                  <a:lnTo>
                    <a:pt x="17" y="41"/>
                  </a:lnTo>
                  <a:lnTo>
                    <a:pt x="15" y="39"/>
                  </a:lnTo>
                  <a:lnTo>
                    <a:pt x="9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11" name="Freeform 15"/>
            <p:cNvSpPr/>
            <p:nvPr/>
          </p:nvSpPr>
          <p:spPr bwMode="auto">
            <a:xfrm>
              <a:off x="2214563" y="5803900"/>
              <a:ext cx="1306513" cy="96838"/>
            </a:xfrm>
            <a:custGeom>
              <a:avLst/>
              <a:gdLst>
                <a:gd name="T0" fmla="*/ 15 w 823"/>
                <a:gd name="T1" fmla="*/ 36 h 61"/>
                <a:gd name="T2" fmla="*/ 794 w 823"/>
                <a:gd name="T3" fmla="*/ 0 h 61"/>
                <a:gd name="T4" fmla="*/ 794 w 823"/>
                <a:gd name="T5" fmla="*/ 0 h 61"/>
                <a:gd name="T6" fmla="*/ 794 w 823"/>
                <a:gd name="T7" fmla="*/ 4 h 61"/>
                <a:gd name="T8" fmla="*/ 796 w 823"/>
                <a:gd name="T9" fmla="*/ 7 h 61"/>
                <a:gd name="T10" fmla="*/ 800 w 823"/>
                <a:gd name="T11" fmla="*/ 11 h 61"/>
                <a:gd name="T12" fmla="*/ 807 w 823"/>
                <a:gd name="T13" fmla="*/ 13 h 61"/>
                <a:gd name="T14" fmla="*/ 807 w 823"/>
                <a:gd name="T15" fmla="*/ 13 h 61"/>
                <a:gd name="T16" fmla="*/ 817 w 823"/>
                <a:gd name="T17" fmla="*/ 18 h 61"/>
                <a:gd name="T18" fmla="*/ 823 w 823"/>
                <a:gd name="T19" fmla="*/ 22 h 61"/>
                <a:gd name="T20" fmla="*/ 0 w 823"/>
                <a:gd name="T21" fmla="*/ 61 h 61"/>
                <a:gd name="T22" fmla="*/ 0 w 823"/>
                <a:gd name="T23" fmla="*/ 61 h 61"/>
                <a:gd name="T24" fmla="*/ 3 w 823"/>
                <a:gd name="T25" fmla="*/ 59 h 61"/>
                <a:gd name="T26" fmla="*/ 3 w 823"/>
                <a:gd name="T27" fmla="*/ 59 h 61"/>
                <a:gd name="T28" fmla="*/ 11 w 823"/>
                <a:gd name="T29" fmla="*/ 55 h 61"/>
                <a:gd name="T30" fmla="*/ 14 w 823"/>
                <a:gd name="T31" fmla="*/ 53 h 61"/>
                <a:gd name="T32" fmla="*/ 15 w 823"/>
                <a:gd name="T33" fmla="*/ 50 h 61"/>
                <a:gd name="T34" fmla="*/ 16 w 823"/>
                <a:gd name="T35" fmla="*/ 43 h 61"/>
                <a:gd name="T36" fmla="*/ 15 w 823"/>
                <a:gd name="T37" fmla="*/ 36 h 61"/>
                <a:gd name="T38" fmla="*/ 15 w 823"/>
                <a:gd name="T39" fmla="*/ 3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23" h="61">
                  <a:moveTo>
                    <a:pt x="15" y="36"/>
                  </a:moveTo>
                  <a:lnTo>
                    <a:pt x="794" y="0"/>
                  </a:lnTo>
                  <a:lnTo>
                    <a:pt x="794" y="0"/>
                  </a:lnTo>
                  <a:lnTo>
                    <a:pt x="794" y="4"/>
                  </a:lnTo>
                  <a:lnTo>
                    <a:pt x="796" y="7"/>
                  </a:lnTo>
                  <a:lnTo>
                    <a:pt x="800" y="11"/>
                  </a:lnTo>
                  <a:lnTo>
                    <a:pt x="807" y="13"/>
                  </a:lnTo>
                  <a:lnTo>
                    <a:pt x="807" y="13"/>
                  </a:lnTo>
                  <a:lnTo>
                    <a:pt x="817" y="18"/>
                  </a:lnTo>
                  <a:lnTo>
                    <a:pt x="823" y="22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3" y="59"/>
                  </a:lnTo>
                  <a:lnTo>
                    <a:pt x="3" y="59"/>
                  </a:lnTo>
                  <a:lnTo>
                    <a:pt x="11" y="55"/>
                  </a:lnTo>
                  <a:lnTo>
                    <a:pt x="14" y="53"/>
                  </a:lnTo>
                  <a:lnTo>
                    <a:pt x="15" y="50"/>
                  </a:lnTo>
                  <a:lnTo>
                    <a:pt x="16" y="43"/>
                  </a:lnTo>
                  <a:lnTo>
                    <a:pt x="15" y="36"/>
                  </a:lnTo>
                  <a:lnTo>
                    <a:pt x="15" y="36"/>
                  </a:ln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12" name="Freeform 16"/>
            <p:cNvSpPr/>
            <p:nvPr/>
          </p:nvSpPr>
          <p:spPr bwMode="auto">
            <a:xfrm>
              <a:off x="2227263" y="5895975"/>
              <a:ext cx="1250950" cy="96838"/>
            </a:xfrm>
            <a:custGeom>
              <a:avLst/>
              <a:gdLst>
                <a:gd name="T0" fmla="*/ 0 w 788"/>
                <a:gd name="T1" fmla="*/ 37 h 61"/>
                <a:gd name="T2" fmla="*/ 786 w 788"/>
                <a:gd name="T3" fmla="*/ 0 h 61"/>
                <a:gd name="T4" fmla="*/ 786 w 788"/>
                <a:gd name="T5" fmla="*/ 0 h 61"/>
                <a:gd name="T6" fmla="*/ 784 w 788"/>
                <a:gd name="T7" fmla="*/ 6 h 61"/>
                <a:gd name="T8" fmla="*/ 786 w 788"/>
                <a:gd name="T9" fmla="*/ 11 h 61"/>
                <a:gd name="T10" fmla="*/ 788 w 788"/>
                <a:gd name="T11" fmla="*/ 25 h 61"/>
                <a:gd name="T12" fmla="*/ 7 w 788"/>
                <a:gd name="T13" fmla="*/ 61 h 61"/>
                <a:gd name="T14" fmla="*/ 7 w 788"/>
                <a:gd name="T15" fmla="*/ 61 h 61"/>
                <a:gd name="T16" fmla="*/ 8 w 788"/>
                <a:gd name="T17" fmla="*/ 54 h 61"/>
                <a:gd name="T18" fmla="*/ 8 w 788"/>
                <a:gd name="T19" fmla="*/ 48 h 61"/>
                <a:gd name="T20" fmla="*/ 6 w 788"/>
                <a:gd name="T21" fmla="*/ 42 h 61"/>
                <a:gd name="T22" fmla="*/ 0 w 788"/>
                <a:gd name="T23" fmla="*/ 37 h 61"/>
                <a:gd name="T24" fmla="*/ 0 w 788"/>
                <a:gd name="T25" fmla="*/ 3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8" h="61">
                  <a:moveTo>
                    <a:pt x="0" y="37"/>
                  </a:moveTo>
                  <a:lnTo>
                    <a:pt x="786" y="0"/>
                  </a:lnTo>
                  <a:lnTo>
                    <a:pt x="786" y="0"/>
                  </a:lnTo>
                  <a:lnTo>
                    <a:pt x="784" y="6"/>
                  </a:lnTo>
                  <a:lnTo>
                    <a:pt x="786" y="11"/>
                  </a:lnTo>
                  <a:lnTo>
                    <a:pt x="788" y="25"/>
                  </a:lnTo>
                  <a:lnTo>
                    <a:pt x="7" y="61"/>
                  </a:lnTo>
                  <a:lnTo>
                    <a:pt x="7" y="61"/>
                  </a:lnTo>
                  <a:lnTo>
                    <a:pt x="8" y="54"/>
                  </a:lnTo>
                  <a:lnTo>
                    <a:pt x="8" y="48"/>
                  </a:lnTo>
                  <a:lnTo>
                    <a:pt x="6" y="42"/>
                  </a:ln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13" name="Freeform 17"/>
            <p:cNvSpPr/>
            <p:nvPr/>
          </p:nvSpPr>
          <p:spPr bwMode="auto">
            <a:xfrm>
              <a:off x="2246313" y="6029325"/>
              <a:ext cx="1254125" cy="311150"/>
            </a:xfrm>
            <a:custGeom>
              <a:avLst/>
              <a:gdLst>
                <a:gd name="T0" fmla="*/ 370 w 790"/>
                <a:gd name="T1" fmla="*/ 196 h 196"/>
                <a:gd name="T2" fmla="*/ 370 w 790"/>
                <a:gd name="T3" fmla="*/ 196 h 196"/>
                <a:gd name="T4" fmla="*/ 305 w 790"/>
                <a:gd name="T5" fmla="*/ 195 h 196"/>
                <a:gd name="T6" fmla="*/ 269 w 790"/>
                <a:gd name="T7" fmla="*/ 194 h 196"/>
                <a:gd name="T8" fmla="*/ 233 w 790"/>
                <a:gd name="T9" fmla="*/ 191 h 196"/>
                <a:gd name="T10" fmla="*/ 201 w 790"/>
                <a:gd name="T11" fmla="*/ 187 h 196"/>
                <a:gd name="T12" fmla="*/ 172 w 790"/>
                <a:gd name="T13" fmla="*/ 182 h 196"/>
                <a:gd name="T14" fmla="*/ 163 w 790"/>
                <a:gd name="T15" fmla="*/ 179 h 196"/>
                <a:gd name="T16" fmla="*/ 155 w 790"/>
                <a:gd name="T17" fmla="*/ 176 h 196"/>
                <a:gd name="T18" fmla="*/ 148 w 790"/>
                <a:gd name="T19" fmla="*/ 172 h 196"/>
                <a:gd name="T20" fmla="*/ 147 w 790"/>
                <a:gd name="T21" fmla="*/ 168 h 196"/>
                <a:gd name="T22" fmla="*/ 147 w 790"/>
                <a:gd name="T23" fmla="*/ 168 h 196"/>
                <a:gd name="T24" fmla="*/ 144 w 790"/>
                <a:gd name="T25" fmla="*/ 160 h 196"/>
                <a:gd name="T26" fmla="*/ 140 w 790"/>
                <a:gd name="T27" fmla="*/ 153 h 196"/>
                <a:gd name="T28" fmla="*/ 133 w 790"/>
                <a:gd name="T29" fmla="*/ 145 h 196"/>
                <a:gd name="T30" fmla="*/ 125 w 790"/>
                <a:gd name="T31" fmla="*/ 138 h 196"/>
                <a:gd name="T32" fmla="*/ 99 w 790"/>
                <a:gd name="T33" fmla="*/ 121 h 196"/>
                <a:gd name="T34" fmla="*/ 64 w 790"/>
                <a:gd name="T35" fmla="*/ 99 h 196"/>
                <a:gd name="T36" fmla="*/ 64 w 790"/>
                <a:gd name="T37" fmla="*/ 99 h 196"/>
                <a:gd name="T38" fmla="*/ 52 w 790"/>
                <a:gd name="T39" fmla="*/ 92 h 196"/>
                <a:gd name="T40" fmla="*/ 42 w 790"/>
                <a:gd name="T41" fmla="*/ 84 h 196"/>
                <a:gd name="T42" fmla="*/ 33 w 790"/>
                <a:gd name="T43" fmla="*/ 76 h 196"/>
                <a:gd name="T44" fmla="*/ 23 w 790"/>
                <a:gd name="T45" fmla="*/ 68 h 196"/>
                <a:gd name="T46" fmla="*/ 11 w 790"/>
                <a:gd name="T47" fmla="*/ 53 h 196"/>
                <a:gd name="T48" fmla="*/ 0 w 790"/>
                <a:gd name="T49" fmla="*/ 37 h 196"/>
                <a:gd name="T50" fmla="*/ 790 w 790"/>
                <a:gd name="T51" fmla="*/ 0 h 196"/>
                <a:gd name="T52" fmla="*/ 790 w 790"/>
                <a:gd name="T53" fmla="*/ 0 h 196"/>
                <a:gd name="T54" fmla="*/ 786 w 790"/>
                <a:gd name="T55" fmla="*/ 12 h 196"/>
                <a:gd name="T56" fmla="*/ 778 w 790"/>
                <a:gd name="T57" fmla="*/ 24 h 196"/>
                <a:gd name="T58" fmla="*/ 770 w 790"/>
                <a:gd name="T59" fmla="*/ 38 h 196"/>
                <a:gd name="T60" fmla="*/ 760 w 790"/>
                <a:gd name="T61" fmla="*/ 50 h 196"/>
                <a:gd name="T62" fmla="*/ 749 w 790"/>
                <a:gd name="T63" fmla="*/ 62 h 196"/>
                <a:gd name="T64" fmla="*/ 738 w 790"/>
                <a:gd name="T65" fmla="*/ 76 h 196"/>
                <a:gd name="T66" fmla="*/ 711 w 790"/>
                <a:gd name="T67" fmla="*/ 99 h 196"/>
                <a:gd name="T68" fmla="*/ 711 w 790"/>
                <a:gd name="T69" fmla="*/ 99 h 196"/>
                <a:gd name="T70" fmla="*/ 696 w 790"/>
                <a:gd name="T71" fmla="*/ 111 h 196"/>
                <a:gd name="T72" fmla="*/ 682 w 790"/>
                <a:gd name="T73" fmla="*/ 122 h 196"/>
                <a:gd name="T74" fmla="*/ 657 w 790"/>
                <a:gd name="T75" fmla="*/ 138 h 196"/>
                <a:gd name="T76" fmla="*/ 646 w 790"/>
                <a:gd name="T77" fmla="*/ 146 h 196"/>
                <a:gd name="T78" fmla="*/ 638 w 790"/>
                <a:gd name="T79" fmla="*/ 153 h 196"/>
                <a:gd name="T80" fmla="*/ 633 w 790"/>
                <a:gd name="T81" fmla="*/ 160 h 196"/>
                <a:gd name="T82" fmla="*/ 630 w 790"/>
                <a:gd name="T83" fmla="*/ 168 h 196"/>
                <a:gd name="T84" fmla="*/ 630 w 790"/>
                <a:gd name="T85" fmla="*/ 168 h 196"/>
                <a:gd name="T86" fmla="*/ 629 w 790"/>
                <a:gd name="T87" fmla="*/ 169 h 196"/>
                <a:gd name="T88" fmla="*/ 627 w 790"/>
                <a:gd name="T89" fmla="*/ 172 h 196"/>
                <a:gd name="T90" fmla="*/ 621 w 790"/>
                <a:gd name="T91" fmla="*/ 176 h 196"/>
                <a:gd name="T92" fmla="*/ 610 w 790"/>
                <a:gd name="T93" fmla="*/ 179 h 196"/>
                <a:gd name="T94" fmla="*/ 598 w 790"/>
                <a:gd name="T95" fmla="*/ 182 h 196"/>
                <a:gd name="T96" fmla="*/ 564 w 790"/>
                <a:gd name="T97" fmla="*/ 187 h 196"/>
                <a:gd name="T98" fmla="*/ 525 w 790"/>
                <a:gd name="T99" fmla="*/ 191 h 196"/>
                <a:gd name="T100" fmla="*/ 483 w 790"/>
                <a:gd name="T101" fmla="*/ 194 h 196"/>
                <a:gd name="T102" fmla="*/ 439 w 790"/>
                <a:gd name="T103" fmla="*/ 195 h 196"/>
                <a:gd name="T104" fmla="*/ 370 w 790"/>
                <a:gd name="T105" fmla="*/ 196 h 196"/>
                <a:gd name="T106" fmla="*/ 370 w 790"/>
                <a:gd name="T107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90" h="196">
                  <a:moveTo>
                    <a:pt x="370" y="196"/>
                  </a:moveTo>
                  <a:lnTo>
                    <a:pt x="370" y="196"/>
                  </a:lnTo>
                  <a:lnTo>
                    <a:pt x="305" y="195"/>
                  </a:lnTo>
                  <a:lnTo>
                    <a:pt x="269" y="194"/>
                  </a:lnTo>
                  <a:lnTo>
                    <a:pt x="233" y="191"/>
                  </a:lnTo>
                  <a:lnTo>
                    <a:pt x="201" y="187"/>
                  </a:lnTo>
                  <a:lnTo>
                    <a:pt x="172" y="182"/>
                  </a:lnTo>
                  <a:lnTo>
                    <a:pt x="163" y="179"/>
                  </a:lnTo>
                  <a:lnTo>
                    <a:pt x="155" y="176"/>
                  </a:lnTo>
                  <a:lnTo>
                    <a:pt x="148" y="172"/>
                  </a:lnTo>
                  <a:lnTo>
                    <a:pt x="147" y="168"/>
                  </a:lnTo>
                  <a:lnTo>
                    <a:pt x="147" y="168"/>
                  </a:lnTo>
                  <a:lnTo>
                    <a:pt x="144" y="160"/>
                  </a:lnTo>
                  <a:lnTo>
                    <a:pt x="140" y="153"/>
                  </a:lnTo>
                  <a:lnTo>
                    <a:pt x="133" y="145"/>
                  </a:lnTo>
                  <a:lnTo>
                    <a:pt x="125" y="138"/>
                  </a:lnTo>
                  <a:lnTo>
                    <a:pt x="99" y="121"/>
                  </a:lnTo>
                  <a:lnTo>
                    <a:pt x="64" y="99"/>
                  </a:lnTo>
                  <a:lnTo>
                    <a:pt x="64" y="99"/>
                  </a:lnTo>
                  <a:lnTo>
                    <a:pt x="52" y="92"/>
                  </a:lnTo>
                  <a:lnTo>
                    <a:pt x="42" y="84"/>
                  </a:lnTo>
                  <a:lnTo>
                    <a:pt x="33" y="76"/>
                  </a:lnTo>
                  <a:lnTo>
                    <a:pt x="23" y="68"/>
                  </a:lnTo>
                  <a:lnTo>
                    <a:pt x="11" y="53"/>
                  </a:lnTo>
                  <a:lnTo>
                    <a:pt x="0" y="37"/>
                  </a:lnTo>
                  <a:lnTo>
                    <a:pt x="790" y="0"/>
                  </a:lnTo>
                  <a:lnTo>
                    <a:pt x="790" y="0"/>
                  </a:lnTo>
                  <a:lnTo>
                    <a:pt x="786" y="12"/>
                  </a:lnTo>
                  <a:lnTo>
                    <a:pt x="778" y="24"/>
                  </a:lnTo>
                  <a:lnTo>
                    <a:pt x="770" y="38"/>
                  </a:lnTo>
                  <a:lnTo>
                    <a:pt x="760" y="50"/>
                  </a:lnTo>
                  <a:lnTo>
                    <a:pt x="749" y="62"/>
                  </a:lnTo>
                  <a:lnTo>
                    <a:pt x="738" y="76"/>
                  </a:lnTo>
                  <a:lnTo>
                    <a:pt x="711" y="99"/>
                  </a:lnTo>
                  <a:lnTo>
                    <a:pt x="711" y="99"/>
                  </a:lnTo>
                  <a:lnTo>
                    <a:pt x="696" y="111"/>
                  </a:lnTo>
                  <a:lnTo>
                    <a:pt x="682" y="122"/>
                  </a:lnTo>
                  <a:lnTo>
                    <a:pt x="657" y="138"/>
                  </a:lnTo>
                  <a:lnTo>
                    <a:pt x="646" y="146"/>
                  </a:lnTo>
                  <a:lnTo>
                    <a:pt x="638" y="153"/>
                  </a:lnTo>
                  <a:lnTo>
                    <a:pt x="633" y="160"/>
                  </a:lnTo>
                  <a:lnTo>
                    <a:pt x="630" y="168"/>
                  </a:lnTo>
                  <a:lnTo>
                    <a:pt x="630" y="168"/>
                  </a:lnTo>
                  <a:lnTo>
                    <a:pt x="629" y="169"/>
                  </a:lnTo>
                  <a:lnTo>
                    <a:pt x="627" y="172"/>
                  </a:lnTo>
                  <a:lnTo>
                    <a:pt x="621" y="176"/>
                  </a:lnTo>
                  <a:lnTo>
                    <a:pt x="610" y="179"/>
                  </a:lnTo>
                  <a:lnTo>
                    <a:pt x="598" y="182"/>
                  </a:lnTo>
                  <a:lnTo>
                    <a:pt x="564" y="187"/>
                  </a:lnTo>
                  <a:lnTo>
                    <a:pt x="525" y="191"/>
                  </a:lnTo>
                  <a:lnTo>
                    <a:pt x="483" y="194"/>
                  </a:lnTo>
                  <a:lnTo>
                    <a:pt x="439" y="195"/>
                  </a:lnTo>
                  <a:lnTo>
                    <a:pt x="370" y="196"/>
                  </a:lnTo>
                  <a:lnTo>
                    <a:pt x="370" y="196"/>
                  </a:ln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14" name="Freeform 18"/>
            <p:cNvSpPr/>
            <p:nvPr/>
          </p:nvSpPr>
          <p:spPr bwMode="auto">
            <a:xfrm>
              <a:off x="2470151" y="6061075"/>
              <a:ext cx="361950" cy="279400"/>
            </a:xfrm>
            <a:custGeom>
              <a:avLst/>
              <a:gdLst>
                <a:gd name="T0" fmla="*/ 82 w 228"/>
                <a:gd name="T1" fmla="*/ 170 h 176"/>
                <a:gd name="T2" fmla="*/ 82 w 228"/>
                <a:gd name="T3" fmla="*/ 170 h 176"/>
                <a:gd name="T4" fmla="*/ 73 w 228"/>
                <a:gd name="T5" fmla="*/ 149 h 176"/>
                <a:gd name="T6" fmla="*/ 65 w 228"/>
                <a:gd name="T7" fmla="*/ 130 h 176"/>
                <a:gd name="T8" fmla="*/ 52 w 228"/>
                <a:gd name="T9" fmla="*/ 109 h 176"/>
                <a:gd name="T10" fmla="*/ 34 w 228"/>
                <a:gd name="T11" fmla="*/ 80 h 176"/>
                <a:gd name="T12" fmla="*/ 34 w 228"/>
                <a:gd name="T13" fmla="*/ 80 h 176"/>
                <a:gd name="T14" fmla="*/ 25 w 228"/>
                <a:gd name="T15" fmla="*/ 64 h 176"/>
                <a:gd name="T16" fmla="*/ 15 w 228"/>
                <a:gd name="T17" fmla="*/ 46 h 176"/>
                <a:gd name="T18" fmla="*/ 0 w 228"/>
                <a:gd name="T19" fmla="*/ 10 h 176"/>
                <a:gd name="T20" fmla="*/ 225 w 228"/>
                <a:gd name="T21" fmla="*/ 0 h 176"/>
                <a:gd name="T22" fmla="*/ 225 w 228"/>
                <a:gd name="T23" fmla="*/ 0 h 176"/>
                <a:gd name="T24" fmla="*/ 228 w 228"/>
                <a:gd name="T25" fmla="*/ 41 h 176"/>
                <a:gd name="T26" fmla="*/ 228 w 228"/>
                <a:gd name="T27" fmla="*/ 80 h 176"/>
                <a:gd name="T28" fmla="*/ 228 w 228"/>
                <a:gd name="T29" fmla="*/ 80 h 176"/>
                <a:gd name="T30" fmla="*/ 226 w 228"/>
                <a:gd name="T31" fmla="*/ 110 h 176"/>
                <a:gd name="T32" fmla="*/ 224 w 228"/>
                <a:gd name="T33" fmla="*/ 133 h 176"/>
                <a:gd name="T34" fmla="*/ 224 w 228"/>
                <a:gd name="T35" fmla="*/ 152 h 176"/>
                <a:gd name="T36" fmla="*/ 224 w 228"/>
                <a:gd name="T37" fmla="*/ 162 h 176"/>
                <a:gd name="T38" fmla="*/ 226 w 228"/>
                <a:gd name="T39" fmla="*/ 172 h 176"/>
                <a:gd name="T40" fmla="*/ 226 w 228"/>
                <a:gd name="T41" fmla="*/ 172 h 176"/>
                <a:gd name="T42" fmla="*/ 226 w 228"/>
                <a:gd name="T43" fmla="*/ 176 h 176"/>
                <a:gd name="T44" fmla="*/ 226 w 228"/>
                <a:gd name="T45" fmla="*/ 176 h 176"/>
                <a:gd name="T46" fmla="*/ 157 w 228"/>
                <a:gd name="T47" fmla="*/ 175 h 176"/>
                <a:gd name="T48" fmla="*/ 118 w 228"/>
                <a:gd name="T49" fmla="*/ 172 h 176"/>
                <a:gd name="T50" fmla="*/ 82 w 228"/>
                <a:gd name="T51" fmla="*/ 170 h 176"/>
                <a:gd name="T52" fmla="*/ 82 w 228"/>
                <a:gd name="T53" fmla="*/ 17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8" h="176">
                  <a:moveTo>
                    <a:pt x="82" y="170"/>
                  </a:moveTo>
                  <a:lnTo>
                    <a:pt x="82" y="170"/>
                  </a:lnTo>
                  <a:lnTo>
                    <a:pt x="73" y="149"/>
                  </a:lnTo>
                  <a:lnTo>
                    <a:pt x="65" y="130"/>
                  </a:lnTo>
                  <a:lnTo>
                    <a:pt x="52" y="109"/>
                  </a:lnTo>
                  <a:lnTo>
                    <a:pt x="34" y="80"/>
                  </a:lnTo>
                  <a:lnTo>
                    <a:pt x="34" y="80"/>
                  </a:lnTo>
                  <a:lnTo>
                    <a:pt x="25" y="64"/>
                  </a:lnTo>
                  <a:lnTo>
                    <a:pt x="15" y="46"/>
                  </a:lnTo>
                  <a:lnTo>
                    <a:pt x="0" y="10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28" y="41"/>
                  </a:lnTo>
                  <a:lnTo>
                    <a:pt x="228" y="80"/>
                  </a:lnTo>
                  <a:lnTo>
                    <a:pt x="228" y="80"/>
                  </a:lnTo>
                  <a:lnTo>
                    <a:pt x="226" y="110"/>
                  </a:lnTo>
                  <a:lnTo>
                    <a:pt x="224" y="133"/>
                  </a:lnTo>
                  <a:lnTo>
                    <a:pt x="224" y="152"/>
                  </a:lnTo>
                  <a:lnTo>
                    <a:pt x="224" y="162"/>
                  </a:lnTo>
                  <a:lnTo>
                    <a:pt x="226" y="172"/>
                  </a:lnTo>
                  <a:lnTo>
                    <a:pt x="226" y="172"/>
                  </a:lnTo>
                  <a:lnTo>
                    <a:pt x="226" y="176"/>
                  </a:lnTo>
                  <a:lnTo>
                    <a:pt x="226" y="176"/>
                  </a:lnTo>
                  <a:lnTo>
                    <a:pt x="157" y="175"/>
                  </a:lnTo>
                  <a:lnTo>
                    <a:pt x="118" y="172"/>
                  </a:lnTo>
                  <a:lnTo>
                    <a:pt x="82" y="170"/>
                  </a:lnTo>
                  <a:lnTo>
                    <a:pt x="82" y="170"/>
                  </a:lnTo>
                  <a:close/>
                </a:path>
              </a:pathLst>
            </a:custGeom>
            <a:solidFill>
              <a:srgbClr val="9393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15" name="Freeform 19"/>
            <p:cNvSpPr/>
            <p:nvPr/>
          </p:nvSpPr>
          <p:spPr bwMode="auto">
            <a:xfrm>
              <a:off x="3044826" y="5083175"/>
              <a:ext cx="512763" cy="271463"/>
            </a:xfrm>
            <a:custGeom>
              <a:avLst/>
              <a:gdLst>
                <a:gd name="T0" fmla="*/ 0 w 323"/>
                <a:gd name="T1" fmla="*/ 0 h 171"/>
                <a:gd name="T2" fmla="*/ 323 w 323"/>
                <a:gd name="T3" fmla="*/ 0 h 171"/>
                <a:gd name="T4" fmla="*/ 306 w 323"/>
                <a:gd name="T5" fmla="*/ 140 h 171"/>
                <a:gd name="T6" fmla="*/ 306 w 323"/>
                <a:gd name="T7" fmla="*/ 140 h 171"/>
                <a:gd name="T8" fmla="*/ 305 w 323"/>
                <a:gd name="T9" fmla="*/ 147 h 171"/>
                <a:gd name="T10" fmla="*/ 302 w 323"/>
                <a:gd name="T11" fmla="*/ 152 h 171"/>
                <a:gd name="T12" fmla="*/ 296 w 323"/>
                <a:gd name="T13" fmla="*/ 157 h 171"/>
                <a:gd name="T14" fmla="*/ 291 w 323"/>
                <a:gd name="T15" fmla="*/ 161 h 171"/>
                <a:gd name="T16" fmla="*/ 286 w 323"/>
                <a:gd name="T17" fmla="*/ 164 h 171"/>
                <a:gd name="T18" fmla="*/ 279 w 323"/>
                <a:gd name="T19" fmla="*/ 167 h 171"/>
                <a:gd name="T20" fmla="*/ 272 w 323"/>
                <a:gd name="T21" fmla="*/ 168 h 171"/>
                <a:gd name="T22" fmla="*/ 267 w 323"/>
                <a:gd name="T23" fmla="*/ 168 h 171"/>
                <a:gd name="T24" fmla="*/ 0 w 323"/>
                <a:gd name="T25" fmla="*/ 171 h 171"/>
                <a:gd name="T26" fmla="*/ 0 w 323"/>
                <a:gd name="T27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171">
                  <a:moveTo>
                    <a:pt x="0" y="0"/>
                  </a:moveTo>
                  <a:lnTo>
                    <a:pt x="323" y="0"/>
                  </a:lnTo>
                  <a:lnTo>
                    <a:pt x="306" y="140"/>
                  </a:lnTo>
                  <a:lnTo>
                    <a:pt x="306" y="140"/>
                  </a:lnTo>
                  <a:lnTo>
                    <a:pt x="305" y="147"/>
                  </a:lnTo>
                  <a:lnTo>
                    <a:pt x="302" y="152"/>
                  </a:lnTo>
                  <a:lnTo>
                    <a:pt x="296" y="157"/>
                  </a:lnTo>
                  <a:lnTo>
                    <a:pt x="291" y="161"/>
                  </a:lnTo>
                  <a:lnTo>
                    <a:pt x="286" y="164"/>
                  </a:lnTo>
                  <a:lnTo>
                    <a:pt x="279" y="167"/>
                  </a:lnTo>
                  <a:lnTo>
                    <a:pt x="272" y="168"/>
                  </a:lnTo>
                  <a:lnTo>
                    <a:pt x="267" y="168"/>
                  </a:lnTo>
                  <a:lnTo>
                    <a:pt x="0" y="1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93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16" name="Freeform 20"/>
            <p:cNvSpPr/>
            <p:nvPr/>
          </p:nvSpPr>
          <p:spPr bwMode="auto">
            <a:xfrm>
              <a:off x="3049588" y="5083175"/>
              <a:ext cx="508000" cy="269875"/>
            </a:xfrm>
            <a:custGeom>
              <a:avLst/>
              <a:gdLst>
                <a:gd name="T0" fmla="*/ 0 w 320"/>
                <a:gd name="T1" fmla="*/ 0 h 170"/>
                <a:gd name="T2" fmla="*/ 0 w 320"/>
                <a:gd name="T3" fmla="*/ 0 h 170"/>
                <a:gd name="T4" fmla="*/ 320 w 320"/>
                <a:gd name="T5" fmla="*/ 0 h 170"/>
                <a:gd name="T6" fmla="*/ 320 w 320"/>
                <a:gd name="T7" fmla="*/ 0 h 170"/>
                <a:gd name="T8" fmla="*/ 303 w 320"/>
                <a:gd name="T9" fmla="*/ 140 h 170"/>
                <a:gd name="T10" fmla="*/ 303 w 320"/>
                <a:gd name="T11" fmla="*/ 140 h 170"/>
                <a:gd name="T12" fmla="*/ 302 w 320"/>
                <a:gd name="T13" fmla="*/ 147 h 170"/>
                <a:gd name="T14" fmla="*/ 299 w 320"/>
                <a:gd name="T15" fmla="*/ 152 h 170"/>
                <a:gd name="T16" fmla="*/ 293 w 320"/>
                <a:gd name="T17" fmla="*/ 157 h 170"/>
                <a:gd name="T18" fmla="*/ 288 w 320"/>
                <a:gd name="T19" fmla="*/ 161 h 170"/>
                <a:gd name="T20" fmla="*/ 283 w 320"/>
                <a:gd name="T21" fmla="*/ 164 h 170"/>
                <a:gd name="T22" fmla="*/ 276 w 320"/>
                <a:gd name="T23" fmla="*/ 167 h 170"/>
                <a:gd name="T24" fmla="*/ 269 w 320"/>
                <a:gd name="T25" fmla="*/ 168 h 170"/>
                <a:gd name="T26" fmla="*/ 264 w 320"/>
                <a:gd name="T27" fmla="*/ 168 h 170"/>
                <a:gd name="T28" fmla="*/ 264 w 320"/>
                <a:gd name="T29" fmla="*/ 168 h 170"/>
                <a:gd name="T30" fmla="*/ 1 w 320"/>
                <a:gd name="T31" fmla="*/ 170 h 170"/>
                <a:gd name="T32" fmla="*/ 1 w 320"/>
                <a:gd name="T33" fmla="*/ 170 h 170"/>
                <a:gd name="T34" fmla="*/ 0 w 320"/>
                <a:gd name="T35" fmla="*/ 0 h 170"/>
                <a:gd name="T36" fmla="*/ 0 w 320"/>
                <a:gd name="T37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0" h="170">
                  <a:moveTo>
                    <a:pt x="0" y="0"/>
                  </a:moveTo>
                  <a:lnTo>
                    <a:pt x="0" y="0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03" y="140"/>
                  </a:lnTo>
                  <a:lnTo>
                    <a:pt x="303" y="140"/>
                  </a:lnTo>
                  <a:lnTo>
                    <a:pt x="302" y="147"/>
                  </a:lnTo>
                  <a:lnTo>
                    <a:pt x="299" y="152"/>
                  </a:lnTo>
                  <a:lnTo>
                    <a:pt x="293" y="157"/>
                  </a:lnTo>
                  <a:lnTo>
                    <a:pt x="288" y="161"/>
                  </a:lnTo>
                  <a:lnTo>
                    <a:pt x="283" y="164"/>
                  </a:lnTo>
                  <a:lnTo>
                    <a:pt x="276" y="167"/>
                  </a:lnTo>
                  <a:lnTo>
                    <a:pt x="269" y="168"/>
                  </a:lnTo>
                  <a:lnTo>
                    <a:pt x="264" y="168"/>
                  </a:lnTo>
                  <a:lnTo>
                    <a:pt x="264" y="168"/>
                  </a:lnTo>
                  <a:lnTo>
                    <a:pt x="1" y="170"/>
                  </a:lnTo>
                  <a:lnTo>
                    <a:pt x="1" y="17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17" name="Freeform 21"/>
            <p:cNvSpPr/>
            <p:nvPr/>
          </p:nvSpPr>
          <p:spPr bwMode="auto">
            <a:xfrm>
              <a:off x="3055938" y="5083175"/>
              <a:ext cx="501650" cy="269875"/>
            </a:xfrm>
            <a:custGeom>
              <a:avLst/>
              <a:gdLst>
                <a:gd name="T0" fmla="*/ 0 w 316"/>
                <a:gd name="T1" fmla="*/ 0 h 170"/>
                <a:gd name="T2" fmla="*/ 0 w 316"/>
                <a:gd name="T3" fmla="*/ 0 h 170"/>
                <a:gd name="T4" fmla="*/ 316 w 316"/>
                <a:gd name="T5" fmla="*/ 0 h 170"/>
                <a:gd name="T6" fmla="*/ 316 w 316"/>
                <a:gd name="T7" fmla="*/ 0 h 170"/>
                <a:gd name="T8" fmla="*/ 299 w 316"/>
                <a:gd name="T9" fmla="*/ 140 h 170"/>
                <a:gd name="T10" fmla="*/ 299 w 316"/>
                <a:gd name="T11" fmla="*/ 140 h 170"/>
                <a:gd name="T12" fmla="*/ 298 w 316"/>
                <a:gd name="T13" fmla="*/ 147 h 170"/>
                <a:gd name="T14" fmla="*/ 295 w 316"/>
                <a:gd name="T15" fmla="*/ 152 h 170"/>
                <a:gd name="T16" fmla="*/ 289 w 316"/>
                <a:gd name="T17" fmla="*/ 156 h 170"/>
                <a:gd name="T18" fmla="*/ 284 w 316"/>
                <a:gd name="T19" fmla="*/ 160 h 170"/>
                <a:gd name="T20" fmla="*/ 279 w 316"/>
                <a:gd name="T21" fmla="*/ 164 h 170"/>
                <a:gd name="T22" fmla="*/ 272 w 316"/>
                <a:gd name="T23" fmla="*/ 167 h 170"/>
                <a:gd name="T24" fmla="*/ 266 w 316"/>
                <a:gd name="T25" fmla="*/ 168 h 170"/>
                <a:gd name="T26" fmla="*/ 260 w 316"/>
                <a:gd name="T27" fmla="*/ 168 h 170"/>
                <a:gd name="T28" fmla="*/ 260 w 316"/>
                <a:gd name="T29" fmla="*/ 168 h 170"/>
                <a:gd name="T30" fmla="*/ 1 w 316"/>
                <a:gd name="T31" fmla="*/ 170 h 170"/>
                <a:gd name="T32" fmla="*/ 1 w 316"/>
                <a:gd name="T33" fmla="*/ 170 h 170"/>
                <a:gd name="T34" fmla="*/ 0 w 316"/>
                <a:gd name="T35" fmla="*/ 0 h 170"/>
                <a:gd name="T36" fmla="*/ 0 w 316"/>
                <a:gd name="T37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6" h="170">
                  <a:moveTo>
                    <a:pt x="0" y="0"/>
                  </a:moveTo>
                  <a:lnTo>
                    <a:pt x="0" y="0"/>
                  </a:lnTo>
                  <a:lnTo>
                    <a:pt x="316" y="0"/>
                  </a:lnTo>
                  <a:lnTo>
                    <a:pt x="316" y="0"/>
                  </a:lnTo>
                  <a:lnTo>
                    <a:pt x="299" y="140"/>
                  </a:lnTo>
                  <a:lnTo>
                    <a:pt x="299" y="140"/>
                  </a:lnTo>
                  <a:lnTo>
                    <a:pt x="298" y="147"/>
                  </a:lnTo>
                  <a:lnTo>
                    <a:pt x="295" y="152"/>
                  </a:lnTo>
                  <a:lnTo>
                    <a:pt x="289" y="156"/>
                  </a:lnTo>
                  <a:lnTo>
                    <a:pt x="284" y="160"/>
                  </a:lnTo>
                  <a:lnTo>
                    <a:pt x="279" y="164"/>
                  </a:lnTo>
                  <a:lnTo>
                    <a:pt x="272" y="167"/>
                  </a:lnTo>
                  <a:lnTo>
                    <a:pt x="266" y="168"/>
                  </a:lnTo>
                  <a:lnTo>
                    <a:pt x="260" y="168"/>
                  </a:lnTo>
                  <a:lnTo>
                    <a:pt x="260" y="168"/>
                  </a:lnTo>
                  <a:lnTo>
                    <a:pt x="1" y="170"/>
                  </a:lnTo>
                  <a:lnTo>
                    <a:pt x="1" y="17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18" name="Freeform 22"/>
            <p:cNvSpPr/>
            <p:nvPr/>
          </p:nvSpPr>
          <p:spPr bwMode="auto">
            <a:xfrm>
              <a:off x="3062288" y="5083175"/>
              <a:ext cx="495300" cy="266700"/>
            </a:xfrm>
            <a:custGeom>
              <a:avLst/>
              <a:gdLst>
                <a:gd name="T0" fmla="*/ 0 w 312"/>
                <a:gd name="T1" fmla="*/ 0 h 168"/>
                <a:gd name="T2" fmla="*/ 0 w 312"/>
                <a:gd name="T3" fmla="*/ 0 h 168"/>
                <a:gd name="T4" fmla="*/ 312 w 312"/>
                <a:gd name="T5" fmla="*/ 0 h 168"/>
                <a:gd name="T6" fmla="*/ 312 w 312"/>
                <a:gd name="T7" fmla="*/ 0 h 168"/>
                <a:gd name="T8" fmla="*/ 295 w 312"/>
                <a:gd name="T9" fmla="*/ 140 h 168"/>
                <a:gd name="T10" fmla="*/ 295 w 312"/>
                <a:gd name="T11" fmla="*/ 140 h 168"/>
                <a:gd name="T12" fmla="*/ 294 w 312"/>
                <a:gd name="T13" fmla="*/ 147 h 168"/>
                <a:gd name="T14" fmla="*/ 291 w 312"/>
                <a:gd name="T15" fmla="*/ 152 h 168"/>
                <a:gd name="T16" fmla="*/ 285 w 312"/>
                <a:gd name="T17" fmla="*/ 156 h 168"/>
                <a:gd name="T18" fmla="*/ 280 w 312"/>
                <a:gd name="T19" fmla="*/ 160 h 168"/>
                <a:gd name="T20" fmla="*/ 275 w 312"/>
                <a:gd name="T21" fmla="*/ 164 h 168"/>
                <a:gd name="T22" fmla="*/ 269 w 312"/>
                <a:gd name="T23" fmla="*/ 167 h 168"/>
                <a:gd name="T24" fmla="*/ 262 w 312"/>
                <a:gd name="T25" fmla="*/ 168 h 168"/>
                <a:gd name="T26" fmla="*/ 257 w 312"/>
                <a:gd name="T27" fmla="*/ 168 h 168"/>
                <a:gd name="T28" fmla="*/ 257 w 312"/>
                <a:gd name="T29" fmla="*/ 168 h 168"/>
                <a:gd name="T30" fmla="*/ 0 w 312"/>
                <a:gd name="T31" fmla="*/ 168 h 168"/>
                <a:gd name="T32" fmla="*/ 0 w 312"/>
                <a:gd name="T33" fmla="*/ 168 h 168"/>
                <a:gd name="T34" fmla="*/ 0 w 312"/>
                <a:gd name="T35" fmla="*/ 0 h 168"/>
                <a:gd name="T36" fmla="*/ 0 w 312"/>
                <a:gd name="T3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2" h="168">
                  <a:moveTo>
                    <a:pt x="0" y="0"/>
                  </a:moveTo>
                  <a:lnTo>
                    <a:pt x="0" y="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295" y="140"/>
                  </a:lnTo>
                  <a:lnTo>
                    <a:pt x="295" y="140"/>
                  </a:lnTo>
                  <a:lnTo>
                    <a:pt x="294" y="147"/>
                  </a:lnTo>
                  <a:lnTo>
                    <a:pt x="291" y="152"/>
                  </a:lnTo>
                  <a:lnTo>
                    <a:pt x="285" y="156"/>
                  </a:lnTo>
                  <a:lnTo>
                    <a:pt x="280" y="160"/>
                  </a:lnTo>
                  <a:lnTo>
                    <a:pt x="275" y="164"/>
                  </a:lnTo>
                  <a:lnTo>
                    <a:pt x="269" y="167"/>
                  </a:lnTo>
                  <a:lnTo>
                    <a:pt x="262" y="168"/>
                  </a:lnTo>
                  <a:lnTo>
                    <a:pt x="257" y="168"/>
                  </a:lnTo>
                  <a:lnTo>
                    <a:pt x="257" y="168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19" name="Freeform 23"/>
            <p:cNvSpPr/>
            <p:nvPr/>
          </p:nvSpPr>
          <p:spPr bwMode="auto">
            <a:xfrm>
              <a:off x="3068638" y="5083175"/>
              <a:ext cx="488950" cy="266700"/>
            </a:xfrm>
            <a:custGeom>
              <a:avLst/>
              <a:gdLst>
                <a:gd name="T0" fmla="*/ 0 w 308"/>
                <a:gd name="T1" fmla="*/ 0 h 168"/>
                <a:gd name="T2" fmla="*/ 0 w 308"/>
                <a:gd name="T3" fmla="*/ 0 h 168"/>
                <a:gd name="T4" fmla="*/ 308 w 308"/>
                <a:gd name="T5" fmla="*/ 0 h 168"/>
                <a:gd name="T6" fmla="*/ 308 w 308"/>
                <a:gd name="T7" fmla="*/ 0 h 168"/>
                <a:gd name="T8" fmla="*/ 291 w 308"/>
                <a:gd name="T9" fmla="*/ 140 h 168"/>
                <a:gd name="T10" fmla="*/ 291 w 308"/>
                <a:gd name="T11" fmla="*/ 140 h 168"/>
                <a:gd name="T12" fmla="*/ 290 w 308"/>
                <a:gd name="T13" fmla="*/ 147 h 168"/>
                <a:gd name="T14" fmla="*/ 287 w 308"/>
                <a:gd name="T15" fmla="*/ 152 h 168"/>
                <a:gd name="T16" fmla="*/ 281 w 308"/>
                <a:gd name="T17" fmla="*/ 156 h 168"/>
                <a:gd name="T18" fmla="*/ 277 w 308"/>
                <a:gd name="T19" fmla="*/ 160 h 168"/>
                <a:gd name="T20" fmla="*/ 271 w 308"/>
                <a:gd name="T21" fmla="*/ 164 h 168"/>
                <a:gd name="T22" fmla="*/ 265 w 308"/>
                <a:gd name="T23" fmla="*/ 166 h 168"/>
                <a:gd name="T24" fmla="*/ 258 w 308"/>
                <a:gd name="T25" fmla="*/ 168 h 168"/>
                <a:gd name="T26" fmla="*/ 253 w 308"/>
                <a:gd name="T27" fmla="*/ 168 h 168"/>
                <a:gd name="T28" fmla="*/ 253 w 308"/>
                <a:gd name="T29" fmla="*/ 168 h 168"/>
                <a:gd name="T30" fmla="*/ 0 w 308"/>
                <a:gd name="T31" fmla="*/ 167 h 168"/>
                <a:gd name="T32" fmla="*/ 0 w 308"/>
                <a:gd name="T33" fmla="*/ 167 h 168"/>
                <a:gd name="T34" fmla="*/ 0 w 308"/>
                <a:gd name="T35" fmla="*/ 0 h 168"/>
                <a:gd name="T36" fmla="*/ 0 w 308"/>
                <a:gd name="T3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8" h="168">
                  <a:moveTo>
                    <a:pt x="0" y="0"/>
                  </a:moveTo>
                  <a:lnTo>
                    <a:pt x="0" y="0"/>
                  </a:lnTo>
                  <a:lnTo>
                    <a:pt x="308" y="0"/>
                  </a:lnTo>
                  <a:lnTo>
                    <a:pt x="308" y="0"/>
                  </a:lnTo>
                  <a:lnTo>
                    <a:pt x="291" y="140"/>
                  </a:lnTo>
                  <a:lnTo>
                    <a:pt x="291" y="140"/>
                  </a:lnTo>
                  <a:lnTo>
                    <a:pt x="290" y="147"/>
                  </a:lnTo>
                  <a:lnTo>
                    <a:pt x="287" y="152"/>
                  </a:lnTo>
                  <a:lnTo>
                    <a:pt x="281" y="156"/>
                  </a:lnTo>
                  <a:lnTo>
                    <a:pt x="277" y="160"/>
                  </a:lnTo>
                  <a:lnTo>
                    <a:pt x="271" y="164"/>
                  </a:lnTo>
                  <a:lnTo>
                    <a:pt x="265" y="166"/>
                  </a:lnTo>
                  <a:lnTo>
                    <a:pt x="258" y="168"/>
                  </a:lnTo>
                  <a:lnTo>
                    <a:pt x="253" y="168"/>
                  </a:lnTo>
                  <a:lnTo>
                    <a:pt x="253" y="168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9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20" name="Freeform 24"/>
            <p:cNvSpPr/>
            <p:nvPr/>
          </p:nvSpPr>
          <p:spPr bwMode="auto">
            <a:xfrm>
              <a:off x="3074988" y="5083175"/>
              <a:ext cx="482600" cy="266700"/>
            </a:xfrm>
            <a:custGeom>
              <a:avLst/>
              <a:gdLst>
                <a:gd name="T0" fmla="*/ 0 w 304"/>
                <a:gd name="T1" fmla="*/ 0 h 168"/>
                <a:gd name="T2" fmla="*/ 0 w 304"/>
                <a:gd name="T3" fmla="*/ 0 h 168"/>
                <a:gd name="T4" fmla="*/ 304 w 304"/>
                <a:gd name="T5" fmla="*/ 0 h 168"/>
                <a:gd name="T6" fmla="*/ 304 w 304"/>
                <a:gd name="T7" fmla="*/ 0 h 168"/>
                <a:gd name="T8" fmla="*/ 287 w 304"/>
                <a:gd name="T9" fmla="*/ 140 h 168"/>
                <a:gd name="T10" fmla="*/ 287 w 304"/>
                <a:gd name="T11" fmla="*/ 140 h 168"/>
                <a:gd name="T12" fmla="*/ 286 w 304"/>
                <a:gd name="T13" fmla="*/ 147 h 168"/>
                <a:gd name="T14" fmla="*/ 283 w 304"/>
                <a:gd name="T15" fmla="*/ 152 h 168"/>
                <a:gd name="T16" fmla="*/ 279 w 304"/>
                <a:gd name="T17" fmla="*/ 156 h 168"/>
                <a:gd name="T18" fmla="*/ 273 w 304"/>
                <a:gd name="T19" fmla="*/ 160 h 168"/>
                <a:gd name="T20" fmla="*/ 267 w 304"/>
                <a:gd name="T21" fmla="*/ 164 h 168"/>
                <a:gd name="T22" fmla="*/ 261 w 304"/>
                <a:gd name="T23" fmla="*/ 166 h 168"/>
                <a:gd name="T24" fmla="*/ 254 w 304"/>
                <a:gd name="T25" fmla="*/ 167 h 168"/>
                <a:gd name="T26" fmla="*/ 249 w 304"/>
                <a:gd name="T27" fmla="*/ 168 h 168"/>
                <a:gd name="T28" fmla="*/ 249 w 304"/>
                <a:gd name="T29" fmla="*/ 168 h 168"/>
                <a:gd name="T30" fmla="*/ 0 w 304"/>
                <a:gd name="T31" fmla="*/ 166 h 168"/>
                <a:gd name="T32" fmla="*/ 0 w 304"/>
                <a:gd name="T33" fmla="*/ 166 h 168"/>
                <a:gd name="T34" fmla="*/ 0 w 304"/>
                <a:gd name="T35" fmla="*/ 0 h 168"/>
                <a:gd name="T36" fmla="*/ 0 w 304"/>
                <a:gd name="T3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4" h="168">
                  <a:moveTo>
                    <a:pt x="0" y="0"/>
                  </a:moveTo>
                  <a:lnTo>
                    <a:pt x="0" y="0"/>
                  </a:lnTo>
                  <a:lnTo>
                    <a:pt x="304" y="0"/>
                  </a:lnTo>
                  <a:lnTo>
                    <a:pt x="304" y="0"/>
                  </a:lnTo>
                  <a:lnTo>
                    <a:pt x="287" y="140"/>
                  </a:lnTo>
                  <a:lnTo>
                    <a:pt x="287" y="140"/>
                  </a:lnTo>
                  <a:lnTo>
                    <a:pt x="286" y="147"/>
                  </a:lnTo>
                  <a:lnTo>
                    <a:pt x="283" y="152"/>
                  </a:lnTo>
                  <a:lnTo>
                    <a:pt x="279" y="156"/>
                  </a:lnTo>
                  <a:lnTo>
                    <a:pt x="273" y="160"/>
                  </a:lnTo>
                  <a:lnTo>
                    <a:pt x="267" y="164"/>
                  </a:lnTo>
                  <a:lnTo>
                    <a:pt x="261" y="166"/>
                  </a:lnTo>
                  <a:lnTo>
                    <a:pt x="254" y="167"/>
                  </a:lnTo>
                  <a:lnTo>
                    <a:pt x="249" y="168"/>
                  </a:lnTo>
                  <a:lnTo>
                    <a:pt x="249" y="168"/>
                  </a:lnTo>
                  <a:lnTo>
                    <a:pt x="0" y="166"/>
                  </a:lnTo>
                  <a:lnTo>
                    <a:pt x="0" y="16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9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21" name="Freeform 25"/>
            <p:cNvSpPr/>
            <p:nvPr/>
          </p:nvSpPr>
          <p:spPr bwMode="auto">
            <a:xfrm>
              <a:off x="3081338" y="5083175"/>
              <a:ext cx="476250" cy="266700"/>
            </a:xfrm>
            <a:custGeom>
              <a:avLst/>
              <a:gdLst>
                <a:gd name="T0" fmla="*/ 0 w 300"/>
                <a:gd name="T1" fmla="*/ 0 h 168"/>
                <a:gd name="T2" fmla="*/ 0 w 300"/>
                <a:gd name="T3" fmla="*/ 0 h 168"/>
                <a:gd name="T4" fmla="*/ 300 w 300"/>
                <a:gd name="T5" fmla="*/ 0 h 168"/>
                <a:gd name="T6" fmla="*/ 300 w 300"/>
                <a:gd name="T7" fmla="*/ 0 h 168"/>
                <a:gd name="T8" fmla="*/ 283 w 300"/>
                <a:gd name="T9" fmla="*/ 140 h 168"/>
                <a:gd name="T10" fmla="*/ 283 w 300"/>
                <a:gd name="T11" fmla="*/ 140 h 168"/>
                <a:gd name="T12" fmla="*/ 282 w 300"/>
                <a:gd name="T13" fmla="*/ 147 h 168"/>
                <a:gd name="T14" fmla="*/ 279 w 300"/>
                <a:gd name="T15" fmla="*/ 152 h 168"/>
                <a:gd name="T16" fmla="*/ 275 w 300"/>
                <a:gd name="T17" fmla="*/ 156 h 168"/>
                <a:gd name="T18" fmla="*/ 269 w 300"/>
                <a:gd name="T19" fmla="*/ 160 h 168"/>
                <a:gd name="T20" fmla="*/ 264 w 300"/>
                <a:gd name="T21" fmla="*/ 163 h 168"/>
                <a:gd name="T22" fmla="*/ 257 w 300"/>
                <a:gd name="T23" fmla="*/ 166 h 168"/>
                <a:gd name="T24" fmla="*/ 252 w 300"/>
                <a:gd name="T25" fmla="*/ 167 h 168"/>
                <a:gd name="T26" fmla="*/ 245 w 300"/>
                <a:gd name="T27" fmla="*/ 168 h 168"/>
                <a:gd name="T28" fmla="*/ 245 w 300"/>
                <a:gd name="T29" fmla="*/ 168 h 168"/>
                <a:gd name="T30" fmla="*/ 0 w 300"/>
                <a:gd name="T31" fmla="*/ 164 h 168"/>
                <a:gd name="T32" fmla="*/ 0 w 300"/>
                <a:gd name="T33" fmla="*/ 164 h 168"/>
                <a:gd name="T34" fmla="*/ 0 w 300"/>
                <a:gd name="T35" fmla="*/ 0 h 168"/>
                <a:gd name="T36" fmla="*/ 0 w 300"/>
                <a:gd name="T3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0" h="168">
                  <a:moveTo>
                    <a:pt x="0" y="0"/>
                  </a:moveTo>
                  <a:lnTo>
                    <a:pt x="0" y="0"/>
                  </a:lnTo>
                  <a:lnTo>
                    <a:pt x="300" y="0"/>
                  </a:lnTo>
                  <a:lnTo>
                    <a:pt x="300" y="0"/>
                  </a:lnTo>
                  <a:lnTo>
                    <a:pt x="283" y="140"/>
                  </a:lnTo>
                  <a:lnTo>
                    <a:pt x="283" y="140"/>
                  </a:lnTo>
                  <a:lnTo>
                    <a:pt x="282" y="147"/>
                  </a:lnTo>
                  <a:lnTo>
                    <a:pt x="279" y="152"/>
                  </a:lnTo>
                  <a:lnTo>
                    <a:pt x="275" y="156"/>
                  </a:lnTo>
                  <a:lnTo>
                    <a:pt x="269" y="160"/>
                  </a:lnTo>
                  <a:lnTo>
                    <a:pt x="264" y="163"/>
                  </a:lnTo>
                  <a:lnTo>
                    <a:pt x="257" y="166"/>
                  </a:lnTo>
                  <a:lnTo>
                    <a:pt x="252" y="167"/>
                  </a:lnTo>
                  <a:lnTo>
                    <a:pt x="245" y="168"/>
                  </a:lnTo>
                  <a:lnTo>
                    <a:pt x="245" y="168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97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22" name="Freeform 26"/>
            <p:cNvSpPr/>
            <p:nvPr/>
          </p:nvSpPr>
          <p:spPr bwMode="auto">
            <a:xfrm>
              <a:off x="3086101" y="5083175"/>
              <a:ext cx="471488" cy="266700"/>
            </a:xfrm>
            <a:custGeom>
              <a:avLst/>
              <a:gdLst>
                <a:gd name="T0" fmla="*/ 0 w 297"/>
                <a:gd name="T1" fmla="*/ 0 h 168"/>
                <a:gd name="T2" fmla="*/ 0 w 297"/>
                <a:gd name="T3" fmla="*/ 0 h 168"/>
                <a:gd name="T4" fmla="*/ 297 w 297"/>
                <a:gd name="T5" fmla="*/ 0 h 168"/>
                <a:gd name="T6" fmla="*/ 297 w 297"/>
                <a:gd name="T7" fmla="*/ 0 h 168"/>
                <a:gd name="T8" fmla="*/ 280 w 297"/>
                <a:gd name="T9" fmla="*/ 140 h 168"/>
                <a:gd name="T10" fmla="*/ 280 w 297"/>
                <a:gd name="T11" fmla="*/ 140 h 168"/>
                <a:gd name="T12" fmla="*/ 279 w 297"/>
                <a:gd name="T13" fmla="*/ 147 h 168"/>
                <a:gd name="T14" fmla="*/ 276 w 297"/>
                <a:gd name="T15" fmla="*/ 152 h 168"/>
                <a:gd name="T16" fmla="*/ 272 w 297"/>
                <a:gd name="T17" fmla="*/ 156 h 168"/>
                <a:gd name="T18" fmla="*/ 266 w 297"/>
                <a:gd name="T19" fmla="*/ 160 h 168"/>
                <a:gd name="T20" fmla="*/ 261 w 297"/>
                <a:gd name="T21" fmla="*/ 163 h 168"/>
                <a:gd name="T22" fmla="*/ 254 w 297"/>
                <a:gd name="T23" fmla="*/ 166 h 168"/>
                <a:gd name="T24" fmla="*/ 249 w 297"/>
                <a:gd name="T25" fmla="*/ 167 h 168"/>
                <a:gd name="T26" fmla="*/ 243 w 297"/>
                <a:gd name="T27" fmla="*/ 168 h 168"/>
                <a:gd name="T28" fmla="*/ 243 w 297"/>
                <a:gd name="T29" fmla="*/ 168 h 168"/>
                <a:gd name="T30" fmla="*/ 1 w 297"/>
                <a:gd name="T31" fmla="*/ 163 h 168"/>
                <a:gd name="T32" fmla="*/ 1 w 297"/>
                <a:gd name="T33" fmla="*/ 163 h 168"/>
                <a:gd name="T34" fmla="*/ 0 w 297"/>
                <a:gd name="T35" fmla="*/ 0 h 168"/>
                <a:gd name="T36" fmla="*/ 0 w 297"/>
                <a:gd name="T3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7" h="168">
                  <a:moveTo>
                    <a:pt x="0" y="0"/>
                  </a:moveTo>
                  <a:lnTo>
                    <a:pt x="0" y="0"/>
                  </a:lnTo>
                  <a:lnTo>
                    <a:pt x="297" y="0"/>
                  </a:lnTo>
                  <a:lnTo>
                    <a:pt x="297" y="0"/>
                  </a:lnTo>
                  <a:lnTo>
                    <a:pt x="280" y="140"/>
                  </a:lnTo>
                  <a:lnTo>
                    <a:pt x="280" y="140"/>
                  </a:lnTo>
                  <a:lnTo>
                    <a:pt x="279" y="147"/>
                  </a:lnTo>
                  <a:lnTo>
                    <a:pt x="276" y="152"/>
                  </a:lnTo>
                  <a:lnTo>
                    <a:pt x="272" y="156"/>
                  </a:lnTo>
                  <a:lnTo>
                    <a:pt x="266" y="160"/>
                  </a:lnTo>
                  <a:lnTo>
                    <a:pt x="261" y="163"/>
                  </a:lnTo>
                  <a:lnTo>
                    <a:pt x="254" y="166"/>
                  </a:lnTo>
                  <a:lnTo>
                    <a:pt x="249" y="167"/>
                  </a:lnTo>
                  <a:lnTo>
                    <a:pt x="243" y="168"/>
                  </a:lnTo>
                  <a:lnTo>
                    <a:pt x="243" y="168"/>
                  </a:lnTo>
                  <a:lnTo>
                    <a:pt x="1" y="163"/>
                  </a:lnTo>
                  <a:lnTo>
                    <a:pt x="1" y="1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97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23" name="Freeform 27"/>
            <p:cNvSpPr/>
            <p:nvPr/>
          </p:nvSpPr>
          <p:spPr bwMode="auto">
            <a:xfrm>
              <a:off x="3092451" y="5083175"/>
              <a:ext cx="465138" cy="266700"/>
            </a:xfrm>
            <a:custGeom>
              <a:avLst/>
              <a:gdLst>
                <a:gd name="T0" fmla="*/ 0 w 293"/>
                <a:gd name="T1" fmla="*/ 0 h 168"/>
                <a:gd name="T2" fmla="*/ 0 w 293"/>
                <a:gd name="T3" fmla="*/ 0 h 168"/>
                <a:gd name="T4" fmla="*/ 293 w 293"/>
                <a:gd name="T5" fmla="*/ 0 h 168"/>
                <a:gd name="T6" fmla="*/ 293 w 293"/>
                <a:gd name="T7" fmla="*/ 0 h 168"/>
                <a:gd name="T8" fmla="*/ 276 w 293"/>
                <a:gd name="T9" fmla="*/ 140 h 168"/>
                <a:gd name="T10" fmla="*/ 276 w 293"/>
                <a:gd name="T11" fmla="*/ 140 h 168"/>
                <a:gd name="T12" fmla="*/ 275 w 293"/>
                <a:gd name="T13" fmla="*/ 147 h 168"/>
                <a:gd name="T14" fmla="*/ 272 w 293"/>
                <a:gd name="T15" fmla="*/ 152 h 168"/>
                <a:gd name="T16" fmla="*/ 268 w 293"/>
                <a:gd name="T17" fmla="*/ 156 h 168"/>
                <a:gd name="T18" fmla="*/ 262 w 293"/>
                <a:gd name="T19" fmla="*/ 160 h 168"/>
                <a:gd name="T20" fmla="*/ 257 w 293"/>
                <a:gd name="T21" fmla="*/ 163 h 168"/>
                <a:gd name="T22" fmla="*/ 250 w 293"/>
                <a:gd name="T23" fmla="*/ 166 h 168"/>
                <a:gd name="T24" fmla="*/ 245 w 293"/>
                <a:gd name="T25" fmla="*/ 167 h 168"/>
                <a:gd name="T26" fmla="*/ 239 w 293"/>
                <a:gd name="T27" fmla="*/ 168 h 168"/>
                <a:gd name="T28" fmla="*/ 239 w 293"/>
                <a:gd name="T29" fmla="*/ 168 h 168"/>
                <a:gd name="T30" fmla="*/ 0 w 293"/>
                <a:gd name="T31" fmla="*/ 163 h 168"/>
                <a:gd name="T32" fmla="*/ 0 w 293"/>
                <a:gd name="T33" fmla="*/ 163 h 168"/>
                <a:gd name="T34" fmla="*/ 0 w 293"/>
                <a:gd name="T35" fmla="*/ 0 h 168"/>
                <a:gd name="T36" fmla="*/ 0 w 293"/>
                <a:gd name="T3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3" h="168">
                  <a:moveTo>
                    <a:pt x="0" y="0"/>
                  </a:moveTo>
                  <a:lnTo>
                    <a:pt x="0" y="0"/>
                  </a:lnTo>
                  <a:lnTo>
                    <a:pt x="293" y="0"/>
                  </a:lnTo>
                  <a:lnTo>
                    <a:pt x="293" y="0"/>
                  </a:lnTo>
                  <a:lnTo>
                    <a:pt x="276" y="140"/>
                  </a:lnTo>
                  <a:lnTo>
                    <a:pt x="276" y="140"/>
                  </a:lnTo>
                  <a:lnTo>
                    <a:pt x="275" y="147"/>
                  </a:lnTo>
                  <a:lnTo>
                    <a:pt x="272" y="152"/>
                  </a:lnTo>
                  <a:lnTo>
                    <a:pt x="268" y="156"/>
                  </a:lnTo>
                  <a:lnTo>
                    <a:pt x="262" y="160"/>
                  </a:lnTo>
                  <a:lnTo>
                    <a:pt x="257" y="163"/>
                  </a:lnTo>
                  <a:lnTo>
                    <a:pt x="250" y="166"/>
                  </a:lnTo>
                  <a:lnTo>
                    <a:pt x="245" y="167"/>
                  </a:lnTo>
                  <a:lnTo>
                    <a:pt x="239" y="168"/>
                  </a:lnTo>
                  <a:lnTo>
                    <a:pt x="239" y="168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89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24" name="Freeform 28"/>
            <p:cNvSpPr/>
            <p:nvPr/>
          </p:nvSpPr>
          <p:spPr bwMode="auto">
            <a:xfrm>
              <a:off x="3098801" y="5083175"/>
              <a:ext cx="458788" cy="266700"/>
            </a:xfrm>
            <a:custGeom>
              <a:avLst/>
              <a:gdLst>
                <a:gd name="T0" fmla="*/ 0 w 289"/>
                <a:gd name="T1" fmla="*/ 0 h 168"/>
                <a:gd name="T2" fmla="*/ 0 w 289"/>
                <a:gd name="T3" fmla="*/ 0 h 168"/>
                <a:gd name="T4" fmla="*/ 289 w 289"/>
                <a:gd name="T5" fmla="*/ 0 h 168"/>
                <a:gd name="T6" fmla="*/ 289 w 289"/>
                <a:gd name="T7" fmla="*/ 0 h 168"/>
                <a:gd name="T8" fmla="*/ 272 w 289"/>
                <a:gd name="T9" fmla="*/ 140 h 168"/>
                <a:gd name="T10" fmla="*/ 272 w 289"/>
                <a:gd name="T11" fmla="*/ 140 h 168"/>
                <a:gd name="T12" fmla="*/ 271 w 289"/>
                <a:gd name="T13" fmla="*/ 147 h 168"/>
                <a:gd name="T14" fmla="*/ 268 w 289"/>
                <a:gd name="T15" fmla="*/ 151 h 168"/>
                <a:gd name="T16" fmla="*/ 264 w 289"/>
                <a:gd name="T17" fmla="*/ 156 h 168"/>
                <a:gd name="T18" fmla="*/ 258 w 289"/>
                <a:gd name="T19" fmla="*/ 160 h 168"/>
                <a:gd name="T20" fmla="*/ 253 w 289"/>
                <a:gd name="T21" fmla="*/ 163 h 168"/>
                <a:gd name="T22" fmla="*/ 248 w 289"/>
                <a:gd name="T23" fmla="*/ 166 h 168"/>
                <a:gd name="T24" fmla="*/ 235 w 289"/>
                <a:gd name="T25" fmla="*/ 168 h 168"/>
                <a:gd name="T26" fmla="*/ 235 w 289"/>
                <a:gd name="T27" fmla="*/ 168 h 168"/>
                <a:gd name="T28" fmla="*/ 0 w 289"/>
                <a:gd name="T29" fmla="*/ 161 h 168"/>
                <a:gd name="T30" fmla="*/ 0 w 289"/>
                <a:gd name="T31" fmla="*/ 161 h 168"/>
                <a:gd name="T32" fmla="*/ 0 w 289"/>
                <a:gd name="T33" fmla="*/ 0 h 168"/>
                <a:gd name="T34" fmla="*/ 0 w 289"/>
                <a:gd name="T3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9" h="168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289" y="0"/>
                  </a:lnTo>
                  <a:lnTo>
                    <a:pt x="272" y="140"/>
                  </a:lnTo>
                  <a:lnTo>
                    <a:pt x="272" y="140"/>
                  </a:lnTo>
                  <a:lnTo>
                    <a:pt x="271" y="147"/>
                  </a:lnTo>
                  <a:lnTo>
                    <a:pt x="268" y="151"/>
                  </a:lnTo>
                  <a:lnTo>
                    <a:pt x="264" y="156"/>
                  </a:lnTo>
                  <a:lnTo>
                    <a:pt x="258" y="160"/>
                  </a:lnTo>
                  <a:lnTo>
                    <a:pt x="253" y="163"/>
                  </a:lnTo>
                  <a:lnTo>
                    <a:pt x="248" y="166"/>
                  </a:lnTo>
                  <a:lnTo>
                    <a:pt x="235" y="168"/>
                  </a:lnTo>
                  <a:lnTo>
                    <a:pt x="235" y="168"/>
                  </a:lnTo>
                  <a:lnTo>
                    <a:pt x="0" y="161"/>
                  </a:lnTo>
                  <a:lnTo>
                    <a:pt x="0" y="16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25" name="Freeform 29"/>
            <p:cNvSpPr/>
            <p:nvPr/>
          </p:nvSpPr>
          <p:spPr bwMode="auto">
            <a:xfrm>
              <a:off x="3105151" y="5083175"/>
              <a:ext cx="452438" cy="265113"/>
            </a:xfrm>
            <a:custGeom>
              <a:avLst/>
              <a:gdLst>
                <a:gd name="T0" fmla="*/ 0 w 285"/>
                <a:gd name="T1" fmla="*/ 0 h 167"/>
                <a:gd name="T2" fmla="*/ 0 w 285"/>
                <a:gd name="T3" fmla="*/ 0 h 167"/>
                <a:gd name="T4" fmla="*/ 285 w 285"/>
                <a:gd name="T5" fmla="*/ 0 h 167"/>
                <a:gd name="T6" fmla="*/ 285 w 285"/>
                <a:gd name="T7" fmla="*/ 0 h 167"/>
                <a:gd name="T8" fmla="*/ 268 w 285"/>
                <a:gd name="T9" fmla="*/ 140 h 167"/>
                <a:gd name="T10" fmla="*/ 268 w 285"/>
                <a:gd name="T11" fmla="*/ 140 h 167"/>
                <a:gd name="T12" fmla="*/ 267 w 285"/>
                <a:gd name="T13" fmla="*/ 147 h 167"/>
                <a:gd name="T14" fmla="*/ 264 w 285"/>
                <a:gd name="T15" fmla="*/ 151 h 167"/>
                <a:gd name="T16" fmla="*/ 260 w 285"/>
                <a:gd name="T17" fmla="*/ 156 h 167"/>
                <a:gd name="T18" fmla="*/ 254 w 285"/>
                <a:gd name="T19" fmla="*/ 160 h 167"/>
                <a:gd name="T20" fmla="*/ 249 w 285"/>
                <a:gd name="T21" fmla="*/ 163 h 167"/>
                <a:gd name="T22" fmla="*/ 244 w 285"/>
                <a:gd name="T23" fmla="*/ 166 h 167"/>
                <a:gd name="T24" fmla="*/ 231 w 285"/>
                <a:gd name="T25" fmla="*/ 167 h 167"/>
                <a:gd name="T26" fmla="*/ 231 w 285"/>
                <a:gd name="T27" fmla="*/ 167 h 167"/>
                <a:gd name="T28" fmla="*/ 0 w 285"/>
                <a:gd name="T29" fmla="*/ 160 h 167"/>
                <a:gd name="T30" fmla="*/ 0 w 285"/>
                <a:gd name="T31" fmla="*/ 160 h 167"/>
                <a:gd name="T32" fmla="*/ 0 w 285"/>
                <a:gd name="T33" fmla="*/ 0 h 167"/>
                <a:gd name="T34" fmla="*/ 0 w 285"/>
                <a:gd name="T35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5" h="167">
                  <a:moveTo>
                    <a:pt x="0" y="0"/>
                  </a:moveTo>
                  <a:lnTo>
                    <a:pt x="0" y="0"/>
                  </a:lnTo>
                  <a:lnTo>
                    <a:pt x="285" y="0"/>
                  </a:lnTo>
                  <a:lnTo>
                    <a:pt x="285" y="0"/>
                  </a:lnTo>
                  <a:lnTo>
                    <a:pt x="268" y="140"/>
                  </a:lnTo>
                  <a:lnTo>
                    <a:pt x="268" y="140"/>
                  </a:lnTo>
                  <a:lnTo>
                    <a:pt x="267" y="147"/>
                  </a:lnTo>
                  <a:lnTo>
                    <a:pt x="264" y="151"/>
                  </a:lnTo>
                  <a:lnTo>
                    <a:pt x="260" y="156"/>
                  </a:lnTo>
                  <a:lnTo>
                    <a:pt x="254" y="160"/>
                  </a:lnTo>
                  <a:lnTo>
                    <a:pt x="249" y="163"/>
                  </a:lnTo>
                  <a:lnTo>
                    <a:pt x="244" y="166"/>
                  </a:lnTo>
                  <a:lnTo>
                    <a:pt x="231" y="167"/>
                  </a:lnTo>
                  <a:lnTo>
                    <a:pt x="231" y="167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26" name="Freeform 30"/>
            <p:cNvSpPr/>
            <p:nvPr/>
          </p:nvSpPr>
          <p:spPr bwMode="auto">
            <a:xfrm>
              <a:off x="3111501" y="5083175"/>
              <a:ext cx="446088" cy="265113"/>
            </a:xfrm>
            <a:custGeom>
              <a:avLst/>
              <a:gdLst>
                <a:gd name="T0" fmla="*/ 0 w 281"/>
                <a:gd name="T1" fmla="*/ 0 h 167"/>
                <a:gd name="T2" fmla="*/ 0 w 281"/>
                <a:gd name="T3" fmla="*/ 0 h 167"/>
                <a:gd name="T4" fmla="*/ 281 w 281"/>
                <a:gd name="T5" fmla="*/ 0 h 167"/>
                <a:gd name="T6" fmla="*/ 281 w 281"/>
                <a:gd name="T7" fmla="*/ 0 h 167"/>
                <a:gd name="T8" fmla="*/ 264 w 281"/>
                <a:gd name="T9" fmla="*/ 140 h 167"/>
                <a:gd name="T10" fmla="*/ 264 w 281"/>
                <a:gd name="T11" fmla="*/ 140 h 167"/>
                <a:gd name="T12" fmla="*/ 263 w 281"/>
                <a:gd name="T13" fmla="*/ 145 h 167"/>
                <a:gd name="T14" fmla="*/ 260 w 281"/>
                <a:gd name="T15" fmla="*/ 151 h 167"/>
                <a:gd name="T16" fmla="*/ 256 w 281"/>
                <a:gd name="T17" fmla="*/ 156 h 167"/>
                <a:gd name="T18" fmla="*/ 250 w 281"/>
                <a:gd name="T19" fmla="*/ 160 h 167"/>
                <a:gd name="T20" fmla="*/ 245 w 281"/>
                <a:gd name="T21" fmla="*/ 163 h 167"/>
                <a:gd name="T22" fmla="*/ 240 w 281"/>
                <a:gd name="T23" fmla="*/ 166 h 167"/>
                <a:gd name="T24" fmla="*/ 229 w 281"/>
                <a:gd name="T25" fmla="*/ 167 h 167"/>
                <a:gd name="T26" fmla="*/ 229 w 281"/>
                <a:gd name="T27" fmla="*/ 167 h 167"/>
                <a:gd name="T28" fmla="*/ 0 w 281"/>
                <a:gd name="T29" fmla="*/ 159 h 167"/>
                <a:gd name="T30" fmla="*/ 0 w 281"/>
                <a:gd name="T31" fmla="*/ 159 h 167"/>
                <a:gd name="T32" fmla="*/ 0 w 281"/>
                <a:gd name="T33" fmla="*/ 0 h 167"/>
                <a:gd name="T34" fmla="*/ 0 w 281"/>
                <a:gd name="T35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1" h="167">
                  <a:moveTo>
                    <a:pt x="0" y="0"/>
                  </a:moveTo>
                  <a:lnTo>
                    <a:pt x="0" y="0"/>
                  </a:lnTo>
                  <a:lnTo>
                    <a:pt x="281" y="0"/>
                  </a:lnTo>
                  <a:lnTo>
                    <a:pt x="281" y="0"/>
                  </a:lnTo>
                  <a:lnTo>
                    <a:pt x="264" y="140"/>
                  </a:lnTo>
                  <a:lnTo>
                    <a:pt x="264" y="140"/>
                  </a:lnTo>
                  <a:lnTo>
                    <a:pt x="263" y="145"/>
                  </a:lnTo>
                  <a:lnTo>
                    <a:pt x="260" y="151"/>
                  </a:lnTo>
                  <a:lnTo>
                    <a:pt x="256" y="156"/>
                  </a:lnTo>
                  <a:lnTo>
                    <a:pt x="250" y="160"/>
                  </a:lnTo>
                  <a:lnTo>
                    <a:pt x="245" y="163"/>
                  </a:lnTo>
                  <a:lnTo>
                    <a:pt x="240" y="166"/>
                  </a:lnTo>
                  <a:lnTo>
                    <a:pt x="229" y="167"/>
                  </a:lnTo>
                  <a:lnTo>
                    <a:pt x="229" y="167"/>
                  </a:lnTo>
                  <a:lnTo>
                    <a:pt x="0" y="159"/>
                  </a:lnTo>
                  <a:lnTo>
                    <a:pt x="0" y="15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9A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27" name="Freeform 31"/>
            <p:cNvSpPr/>
            <p:nvPr/>
          </p:nvSpPr>
          <p:spPr bwMode="auto">
            <a:xfrm>
              <a:off x="3116263" y="5083175"/>
              <a:ext cx="441325" cy="265113"/>
            </a:xfrm>
            <a:custGeom>
              <a:avLst/>
              <a:gdLst>
                <a:gd name="T0" fmla="*/ 1 w 278"/>
                <a:gd name="T1" fmla="*/ 0 h 167"/>
                <a:gd name="T2" fmla="*/ 1 w 278"/>
                <a:gd name="T3" fmla="*/ 0 h 167"/>
                <a:gd name="T4" fmla="*/ 278 w 278"/>
                <a:gd name="T5" fmla="*/ 0 h 167"/>
                <a:gd name="T6" fmla="*/ 278 w 278"/>
                <a:gd name="T7" fmla="*/ 0 h 167"/>
                <a:gd name="T8" fmla="*/ 261 w 278"/>
                <a:gd name="T9" fmla="*/ 140 h 167"/>
                <a:gd name="T10" fmla="*/ 261 w 278"/>
                <a:gd name="T11" fmla="*/ 140 h 167"/>
                <a:gd name="T12" fmla="*/ 260 w 278"/>
                <a:gd name="T13" fmla="*/ 145 h 167"/>
                <a:gd name="T14" fmla="*/ 257 w 278"/>
                <a:gd name="T15" fmla="*/ 151 h 167"/>
                <a:gd name="T16" fmla="*/ 253 w 278"/>
                <a:gd name="T17" fmla="*/ 156 h 167"/>
                <a:gd name="T18" fmla="*/ 247 w 278"/>
                <a:gd name="T19" fmla="*/ 159 h 167"/>
                <a:gd name="T20" fmla="*/ 242 w 278"/>
                <a:gd name="T21" fmla="*/ 163 h 167"/>
                <a:gd name="T22" fmla="*/ 237 w 278"/>
                <a:gd name="T23" fmla="*/ 166 h 167"/>
                <a:gd name="T24" fmla="*/ 226 w 278"/>
                <a:gd name="T25" fmla="*/ 167 h 167"/>
                <a:gd name="T26" fmla="*/ 226 w 278"/>
                <a:gd name="T27" fmla="*/ 167 h 167"/>
                <a:gd name="T28" fmla="*/ 0 w 278"/>
                <a:gd name="T29" fmla="*/ 157 h 167"/>
                <a:gd name="T30" fmla="*/ 0 w 278"/>
                <a:gd name="T31" fmla="*/ 157 h 167"/>
                <a:gd name="T32" fmla="*/ 1 w 278"/>
                <a:gd name="T33" fmla="*/ 0 h 167"/>
                <a:gd name="T34" fmla="*/ 1 w 278"/>
                <a:gd name="T35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8" h="167">
                  <a:moveTo>
                    <a:pt x="1" y="0"/>
                  </a:moveTo>
                  <a:lnTo>
                    <a:pt x="1" y="0"/>
                  </a:lnTo>
                  <a:lnTo>
                    <a:pt x="278" y="0"/>
                  </a:lnTo>
                  <a:lnTo>
                    <a:pt x="278" y="0"/>
                  </a:lnTo>
                  <a:lnTo>
                    <a:pt x="261" y="140"/>
                  </a:lnTo>
                  <a:lnTo>
                    <a:pt x="261" y="140"/>
                  </a:lnTo>
                  <a:lnTo>
                    <a:pt x="260" y="145"/>
                  </a:lnTo>
                  <a:lnTo>
                    <a:pt x="257" y="151"/>
                  </a:lnTo>
                  <a:lnTo>
                    <a:pt x="253" y="156"/>
                  </a:lnTo>
                  <a:lnTo>
                    <a:pt x="247" y="159"/>
                  </a:lnTo>
                  <a:lnTo>
                    <a:pt x="242" y="163"/>
                  </a:lnTo>
                  <a:lnTo>
                    <a:pt x="237" y="166"/>
                  </a:lnTo>
                  <a:lnTo>
                    <a:pt x="226" y="167"/>
                  </a:lnTo>
                  <a:lnTo>
                    <a:pt x="226" y="167"/>
                  </a:lnTo>
                  <a:lnTo>
                    <a:pt x="0" y="157"/>
                  </a:lnTo>
                  <a:lnTo>
                    <a:pt x="0" y="15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A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28" name="Freeform 32"/>
            <p:cNvSpPr/>
            <p:nvPr/>
          </p:nvSpPr>
          <p:spPr bwMode="auto">
            <a:xfrm>
              <a:off x="3122613" y="5083175"/>
              <a:ext cx="434975" cy="265113"/>
            </a:xfrm>
            <a:custGeom>
              <a:avLst/>
              <a:gdLst>
                <a:gd name="T0" fmla="*/ 1 w 274"/>
                <a:gd name="T1" fmla="*/ 0 h 167"/>
                <a:gd name="T2" fmla="*/ 1 w 274"/>
                <a:gd name="T3" fmla="*/ 0 h 167"/>
                <a:gd name="T4" fmla="*/ 274 w 274"/>
                <a:gd name="T5" fmla="*/ 0 h 167"/>
                <a:gd name="T6" fmla="*/ 274 w 274"/>
                <a:gd name="T7" fmla="*/ 0 h 167"/>
                <a:gd name="T8" fmla="*/ 257 w 274"/>
                <a:gd name="T9" fmla="*/ 140 h 167"/>
                <a:gd name="T10" fmla="*/ 257 w 274"/>
                <a:gd name="T11" fmla="*/ 140 h 167"/>
                <a:gd name="T12" fmla="*/ 256 w 274"/>
                <a:gd name="T13" fmla="*/ 145 h 167"/>
                <a:gd name="T14" fmla="*/ 253 w 274"/>
                <a:gd name="T15" fmla="*/ 151 h 167"/>
                <a:gd name="T16" fmla="*/ 249 w 274"/>
                <a:gd name="T17" fmla="*/ 156 h 167"/>
                <a:gd name="T18" fmla="*/ 245 w 274"/>
                <a:gd name="T19" fmla="*/ 159 h 167"/>
                <a:gd name="T20" fmla="*/ 239 w 274"/>
                <a:gd name="T21" fmla="*/ 163 h 167"/>
                <a:gd name="T22" fmla="*/ 233 w 274"/>
                <a:gd name="T23" fmla="*/ 164 h 167"/>
                <a:gd name="T24" fmla="*/ 222 w 274"/>
                <a:gd name="T25" fmla="*/ 167 h 167"/>
                <a:gd name="T26" fmla="*/ 222 w 274"/>
                <a:gd name="T27" fmla="*/ 167 h 167"/>
                <a:gd name="T28" fmla="*/ 0 w 274"/>
                <a:gd name="T29" fmla="*/ 156 h 167"/>
                <a:gd name="T30" fmla="*/ 0 w 274"/>
                <a:gd name="T31" fmla="*/ 156 h 167"/>
                <a:gd name="T32" fmla="*/ 1 w 274"/>
                <a:gd name="T33" fmla="*/ 0 h 167"/>
                <a:gd name="T34" fmla="*/ 1 w 274"/>
                <a:gd name="T35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4" h="167">
                  <a:moveTo>
                    <a:pt x="1" y="0"/>
                  </a:moveTo>
                  <a:lnTo>
                    <a:pt x="1" y="0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57" y="140"/>
                  </a:lnTo>
                  <a:lnTo>
                    <a:pt x="257" y="140"/>
                  </a:lnTo>
                  <a:lnTo>
                    <a:pt x="256" y="145"/>
                  </a:lnTo>
                  <a:lnTo>
                    <a:pt x="253" y="151"/>
                  </a:lnTo>
                  <a:lnTo>
                    <a:pt x="249" y="156"/>
                  </a:lnTo>
                  <a:lnTo>
                    <a:pt x="245" y="159"/>
                  </a:lnTo>
                  <a:lnTo>
                    <a:pt x="239" y="163"/>
                  </a:lnTo>
                  <a:lnTo>
                    <a:pt x="233" y="164"/>
                  </a:lnTo>
                  <a:lnTo>
                    <a:pt x="222" y="167"/>
                  </a:lnTo>
                  <a:lnTo>
                    <a:pt x="222" y="167"/>
                  </a:lnTo>
                  <a:lnTo>
                    <a:pt x="0" y="156"/>
                  </a:lnTo>
                  <a:lnTo>
                    <a:pt x="0" y="15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9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29" name="Freeform 33"/>
            <p:cNvSpPr/>
            <p:nvPr/>
          </p:nvSpPr>
          <p:spPr bwMode="auto">
            <a:xfrm>
              <a:off x="3128963" y="5083175"/>
              <a:ext cx="428625" cy="265113"/>
            </a:xfrm>
            <a:custGeom>
              <a:avLst/>
              <a:gdLst>
                <a:gd name="T0" fmla="*/ 0 w 270"/>
                <a:gd name="T1" fmla="*/ 0 h 167"/>
                <a:gd name="T2" fmla="*/ 0 w 270"/>
                <a:gd name="T3" fmla="*/ 0 h 167"/>
                <a:gd name="T4" fmla="*/ 270 w 270"/>
                <a:gd name="T5" fmla="*/ 0 h 167"/>
                <a:gd name="T6" fmla="*/ 270 w 270"/>
                <a:gd name="T7" fmla="*/ 0 h 167"/>
                <a:gd name="T8" fmla="*/ 253 w 270"/>
                <a:gd name="T9" fmla="*/ 140 h 167"/>
                <a:gd name="T10" fmla="*/ 253 w 270"/>
                <a:gd name="T11" fmla="*/ 140 h 167"/>
                <a:gd name="T12" fmla="*/ 252 w 270"/>
                <a:gd name="T13" fmla="*/ 145 h 167"/>
                <a:gd name="T14" fmla="*/ 249 w 270"/>
                <a:gd name="T15" fmla="*/ 151 h 167"/>
                <a:gd name="T16" fmla="*/ 245 w 270"/>
                <a:gd name="T17" fmla="*/ 155 h 167"/>
                <a:gd name="T18" fmla="*/ 241 w 270"/>
                <a:gd name="T19" fmla="*/ 159 h 167"/>
                <a:gd name="T20" fmla="*/ 235 w 270"/>
                <a:gd name="T21" fmla="*/ 163 h 167"/>
                <a:gd name="T22" fmla="*/ 230 w 270"/>
                <a:gd name="T23" fmla="*/ 164 h 167"/>
                <a:gd name="T24" fmla="*/ 219 w 270"/>
                <a:gd name="T25" fmla="*/ 167 h 167"/>
                <a:gd name="T26" fmla="*/ 219 w 270"/>
                <a:gd name="T27" fmla="*/ 167 h 167"/>
                <a:gd name="T28" fmla="*/ 0 w 270"/>
                <a:gd name="T29" fmla="*/ 156 h 167"/>
                <a:gd name="T30" fmla="*/ 0 w 270"/>
                <a:gd name="T31" fmla="*/ 156 h 167"/>
                <a:gd name="T32" fmla="*/ 0 w 270"/>
                <a:gd name="T33" fmla="*/ 0 h 167"/>
                <a:gd name="T34" fmla="*/ 0 w 270"/>
                <a:gd name="T35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0" h="167">
                  <a:moveTo>
                    <a:pt x="0" y="0"/>
                  </a:moveTo>
                  <a:lnTo>
                    <a:pt x="0" y="0"/>
                  </a:lnTo>
                  <a:lnTo>
                    <a:pt x="270" y="0"/>
                  </a:lnTo>
                  <a:lnTo>
                    <a:pt x="270" y="0"/>
                  </a:lnTo>
                  <a:lnTo>
                    <a:pt x="253" y="140"/>
                  </a:lnTo>
                  <a:lnTo>
                    <a:pt x="253" y="140"/>
                  </a:lnTo>
                  <a:lnTo>
                    <a:pt x="252" y="145"/>
                  </a:lnTo>
                  <a:lnTo>
                    <a:pt x="249" y="151"/>
                  </a:lnTo>
                  <a:lnTo>
                    <a:pt x="245" y="155"/>
                  </a:lnTo>
                  <a:lnTo>
                    <a:pt x="241" y="159"/>
                  </a:lnTo>
                  <a:lnTo>
                    <a:pt x="235" y="163"/>
                  </a:lnTo>
                  <a:lnTo>
                    <a:pt x="230" y="164"/>
                  </a:lnTo>
                  <a:lnTo>
                    <a:pt x="219" y="167"/>
                  </a:lnTo>
                  <a:lnTo>
                    <a:pt x="219" y="167"/>
                  </a:lnTo>
                  <a:lnTo>
                    <a:pt x="0" y="156"/>
                  </a:lnTo>
                  <a:lnTo>
                    <a:pt x="0" y="15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9C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30" name="Freeform 34"/>
            <p:cNvSpPr/>
            <p:nvPr/>
          </p:nvSpPr>
          <p:spPr bwMode="auto">
            <a:xfrm>
              <a:off x="3135313" y="5083175"/>
              <a:ext cx="422275" cy="265113"/>
            </a:xfrm>
            <a:custGeom>
              <a:avLst/>
              <a:gdLst>
                <a:gd name="T0" fmla="*/ 0 w 266"/>
                <a:gd name="T1" fmla="*/ 0 h 167"/>
                <a:gd name="T2" fmla="*/ 0 w 266"/>
                <a:gd name="T3" fmla="*/ 0 h 167"/>
                <a:gd name="T4" fmla="*/ 266 w 266"/>
                <a:gd name="T5" fmla="*/ 0 h 167"/>
                <a:gd name="T6" fmla="*/ 266 w 266"/>
                <a:gd name="T7" fmla="*/ 0 h 167"/>
                <a:gd name="T8" fmla="*/ 249 w 266"/>
                <a:gd name="T9" fmla="*/ 140 h 167"/>
                <a:gd name="T10" fmla="*/ 249 w 266"/>
                <a:gd name="T11" fmla="*/ 140 h 167"/>
                <a:gd name="T12" fmla="*/ 248 w 266"/>
                <a:gd name="T13" fmla="*/ 145 h 167"/>
                <a:gd name="T14" fmla="*/ 245 w 266"/>
                <a:gd name="T15" fmla="*/ 151 h 167"/>
                <a:gd name="T16" fmla="*/ 241 w 266"/>
                <a:gd name="T17" fmla="*/ 155 h 167"/>
                <a:gd name="T18" fmla="*/ 237 w 266"/>
                <a:gd name="T19" fmla="*/ 159 h 167"/>
                <a:gd name="T20" fmla="*/ 226 w 266"/>
                <a:gd name="T21" fmla="*/ 164 h 167"/>
                <a:gd name="T22" fmla="*/ 215 w 266"/>
                <a:gd name="T23" fmla="*/ 167 h 167"/>
                <a:gd name="T24" fmla="*/ 215 w 266"/>
                <a:gd name="T25" fmla="*/ 167 h 167"/>
                <a:gd name="T26" fmla="*/ 0 w 266"/>
                <a:gd name="T27" fmla="*/ 155 h 167"/>
                <a:gd name="T28" fmla="*/ 0 w 266"/>
                <a:gd name="T29" fmla="*/ 155 h 167"/>
                <a:gd name="T30" fmla="*/ 0 w 266"/>
                <a:gd name="T31" fmla="*/ 0 h 167"/>
                <a:gd name="T32" fmla="*/ 0 w 266"/>
                <a:gd name="T3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6" h="167">
                  <a:moveTo>
                    <a:pt x="0" y="0"/>
                  </a:moveTo>
                  <a:lnTo>
                    <a:pt x="0" y="0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249" y="140"/>
                  </a:lnTo>
                  <a:lnTo>
                    <a:pt x="249" y="140"/>
                  </a:lnTo>
                  <a:lnTo>
                    <a:pt x="248" y="145"/>
                  </a:lnTo>
                  <a:lnTo>
                    <a:pt x="245" y="151"/>
                  </a:lnTo>
                  <a:lnTo>
                    <a:pt x="241" y="155"/>
                  </a:lnTo>
                  <a:lnTo>
                    <a:pt x="237" y="159"/>
                  </a:lnTo>
                  <a:lnTo>
                    <a:pt x="226" y="164"/>
                  </a:lnTo>
                  <a:lnTo>
                    <a:pt x="215" y="167"/>
                  </a:lnTo>
                  <a:lnTo>
                    <a:pt x="215" y="167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9C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31" name="Freeform 35"/>
            <p:cNvSpPr/>
            <p:nvPr/>
          </p:nvSpPr>
          <p:spPr bwMode="auto">
            <a:xfrm>
              <a:off x="3138488" y="5083175"/>
              <a:ext cx="419100" cy="265113"/>
            </a:xfrm>
            <a:custGeom>
              <a:avLst/>
              <a:gdLst>
                <a:gd name="T0" fmla="*/ 2 w 264"/>
                <a:gd name="T1" fmla="*/ 0 h 167"/>
                <a:gd name="T2" fmla="*/ 2 w 264"/>
                <a:gd name="T3" fmla="*/ 0 h 167"/>
                <a:gd name="T4" fmla="*/ 264 w 264"/>
                <a:gd name="T5" fmla="*/ 0 h 167"/>
                <a:gd name="T6" fmla="*/ 264 w 264"/>
                <a:gd name="T7" fmla="*/ 0 h 167"/>
                <a:gd name="T8" fmla="*/ 247 w 264"/>
                <a:gd name="T9" fmla="*/ 140 h 167"/>
                <a:gd name="T10" fmla="*/ 247 w 264"/>
                <a:gd name="T11" fmla="*/ 140 h 167"/>
                <a:gd name="T12" fmla="*/ 246 w 264"/>
                <a:gd name="T13" fmla="*/ 145 h 167"/>
                <a:gd name="T14" fmla="*/ 243 w 264"/>
                <a:gd name="T15" fmla="*/ 151 h 167"/>
                <a:gd name="T16" fmla="*/ 239 w 264"/>
                <a:gd name="T17" fmla="*/ 155 h 167"/>
                <a:gd name="T18" fmla="*/ 235 w 264"/>
                <a:gd name="T19" fmla="*/ 159 h 167"/>
                <a:gd name="T20" fmla="*/ 224 w 264"/>
                <a:gd name="T21" fmla="*/ 164 h 167"/>
                <a:gd name="T22" fmla="*/ 213 w 264"/>
                <a:gd name="T23" fmla="*/ 167 h 167"/>
                <a:gd name="T24" fmla="*/ 213 w 264"/>
                <a:gd name="T25" fmla="*/ 167 h 167"/>
                <a:gd name="T26" fmla="*/ 0 w 264"/>
                <a:gd name="T27" fmla="*/ 153 h 167"/>
                <a:gd name="T28" fmla="*/ 0 w 264"/>
                <a:gd name="T29" fmla="*/ 153 h 167"/>
                <a:gd name="T30" fmla="*/ 2 w 264"/>
                <a:gd name="T31" fmla="*/ 0 h 167"/>
                <a:gd name="T32" fmla="*/ 2 w 264"/>
                <a:gd name="T3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4" h="167">
                  <a:moveTo>
                    <a:pt x="2" y="0"/>
                  </a:moveTo>
                  <a:lnTo>
                    <a:pt x="2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47" y="140"/>
                  </a:lnTo>
                  <a:lnTo>
                    <a:pt x="247" y="140"/>
                  </a:lnTo>
                  <a:lnTo>
                    <a:pt x="246" y="145"/>
                  </a:lnTo>
                  <a:lnTo>
                    <a:pt x="243" y="151"/>
                  </a:lnTo>
                  <a:lnTo>
                    <a:pt x="239" y="155"/>
                  </a:lnTo>
                  <a:lnTo>
                    <a:pt x="235" y="159"/>
                  </a:lnTo>
                  <a:lnTo>
                    <a:pt x="224" y="164"/>
                  </a:lnTo>
                  <a:lnTo>
                    <a:pt x="213" y="167"/>
                  </a:lnTo>
                  <a:lnTo>
                    <a:pt x="213" y="167"/>
                  </a:lnTo>
                  <a:lnTo>
                    <a:pt x="0" y="153"/>
                  </a:lnTo>
                  <a:lnTo>
                    <a:pt x="0" y="153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9D9D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32" name="Freeform 36"/>
            <p:cNvSpPr/>
            <p:nvPr/>
          </p:nvSpPr>
          <p:spPr bwMode="auto">
            <a:xfrm>
              <a:off x="3144838" y="5083175"/>
              <a:ext cx="412750" cy="265113"/>
            </a:xfrm>
            <a:custGeom>
              <a:avLst/>
              <a:gdLst>
                <a:gd name="T0" fmla="*/ 2 w 260"/>
                <a:gd name="T1" fmla="*/ 0 h 167"/>
                <a:gd name="T2" fmla="*/ 2 w 260"/>
                <a:gd name="T3" fmla="*/ 0 h 167"/>
                <a:gd name="T4" fmla="*/ 260 w 260"/>
                <a:gd name="T5" fmla="*/ 0 h 167"/>
                <a:gd name="T6" fmla="*/ 260 w 260"/>
                <a:gd name="T7" fmla="*/ 0 h 167"/>
                <a:gd name="T8" fmla="*/ 243 w 260"/>
                <a:gd name="T9" fmla="*/ 140 h 167"/>
                <a:gd name="T10" fmla="*/ 243 w 260"/>
                <a:gd name="T11" fmla="*/ 140 h 167"/>
                <a:gd name="T12" fmla="*/ 242 w 260"/>
                <a:gd name="T13" fmla="*/ 145 h 167"/>
                <a:gd name="T14" fmla="*/ 239 w 260"/>
                <a:gd name="T15" fmla="*/ 151 h 167"/>
                <a:gd name="T16" fmla="*/ 235 w 260"/>
                <a:gd name="T17" fmla="*/ 155 h 167"/>
                <a:gd name="T18" fmla="*/ 231 w 260"/>
                <a:gd name="T19" fmla="*/ 159 h 167"/>
                <a:gd name="T20" fmla="*/ 220 w 260"/>
                <a:gd name="T21" fmla="*/ 164 h 167"/>
                <a:gd name="T22" fmla="*/ 209 w 260"/>
                <a:gd name="T23" fmla="*/ 167 h 167"/>
                <a:gd name="T24" fmla="*/ 209 w 260"/>
                <a:gd name="T25" fmla="*/ 167 h 167"/>
                <a:gd name="T26" fmla="*/ 0 w 260"/>
                <a:gd name="T27" fmla="*/ 152 h 167"/>
                <a:gd name="T28" fmla="*/ 0 w 260"/>
                <a:gd name="T29" fmla="*/ 152 h 167"/>
                <a:gd name="T30" fmla="*/ 2 w 260"/>
                <a:gd name="T31" fmla="*/ 0 h 167"/>
                <a:gd name="T32" fmla="*/ 2 w 260"/>
                <a:gd name="T3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0" h="167">
                  <a:moveTo>
                    <a:pt x="2" y="0"/>
                  </a:moveTo>
                  <a:lnTo>
                    <a:pt x="2" y="0"/>
                  </a:lnTo>
                  <a:lnTo>
                    <a:pt x="260" y="0"/>
                  </a:lnTo>
                  <a:lnTo>
                    <a:pt x="260" y="0"/>
                  </a:lnTo>
                  <a:lnTo>
                    <a:pt x="243" y="140"/>
                  </a:lnTo>
                  <a:lnTo>
                    <a:pt x="243" y="140"/>
                  </a:lnTo>
                  <a:lnTo>
                    <a:pt x="242" y="145"/>
                  </a:lnTo>
                  <a:lnTo>
                    <a:pt x="239" y="151"/>
                  </a:lnTo>
                  <a:lnTo>
                    <a:pt x="235" y="155"/>
                  </a:lnTo>
                  <a:lnTo>
                    <a:pt x="231" y="159"/>
                  </a:lnTo>
                  <a:lnTo>
                    <a:pt x="220" y="164"/>
                  </a:lnTo>
                  <a:lnTo>
                    <a:pt x="209" y="167"/>
                  </a:lnTo>
                  <a:lnTo>
                    <a:pt x="209" y="167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9D9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33" name="Freeform 37"/>
            <p:cNvSpPr/>
            <p:nvPr/>
          </p:nvSpPr>
          <p:spPr bwMode="auto">
            <a:xfrm>
              <a:off x="3152776" y="5083175"/>
              <a:ext cx="404813" cy="265113"/>
            </a:xfrm>
            <a:custGeom>
              <a:avLst/>
              <a:gdLst>
                <a:gd name="T0" fmla="*/ 1 w 255"/>
                <a:gd name="T1" fmla="*/ 0 h 167"/>
                <a:gd name="T2" fmla="*/ 1 w 255"/>
                <a:gd name="T3" fmla="*/ 0 h 167"/>
                <a:gd name="T4" fmla="*/ 255 w 255"/>
                <a:gd name="T5" fmla="*/ 0 h 167"/>
                <a:gd name="T6" fmla="*/ 255 w 255"/>
                <a:gd name="T7" fmla="*/ 0 h 167"/>
                <a:gd name="T8" fmla="*/ 238 w 255"/>
                <a:gd name="T9" fmla="*/ 140 h 167"/>
                <a:gd name="T10" fmla="*/ 238 w 255"/>
                <a:gd name="T11" fmla="*/ 140 h 167"/>
                <a:gd name="T12" fmla="*/ 237 w 255"/>
                <a:gd name="T13" fmla="*/ 145 h 167"/>
                <a:gd name="T14" fmla="*/ 234 w 255"/>
                <a:gd name="T15" fmla="*/ 151 h 167"/>
                <a:gd name="T16" fmla="*/ 230 w 255"/>
                <a:gd name="T17" fmla="*/ 155 h 167"/>
                <a:gd name="T18" fmla="*/ 226 w 255"/>
                <a:gd name="T19" fmla="*/ 159 h 167"/>
                <a:gd name="T20" fmla="*/ 215 w 255"/>
                <a:gd name="T21" fmla="*/ 164 h 167"/>
                <a:gd name="T22" fmla="*/ 205 w 255"/>
                <a:gd name="T23" fmla="*/ 167 h 167"/>
                <a:gd name="T24" fmla="*/ 205 w 255"/>
                <a:gd name="T25" fmla="*/ 167 h 167"/>
                <a:gd name="T26" fmla="*/ 0 w 255"/>
                <a:gd name="T27" fmla="*/ 151 h 167"/>
                <a:gd name="T28" fmla="*/ 0 w 255"/>
                <a:gd name="T29" fmla="*/ 151 h 167"/>
                <a:gd name="T30" fmla="*/ 1 w 255"/>
                <a:gd name="T31" fmla="*/ 0 h 167"/>
                <a:gd name="T32" fmla="*/ 1 w 255"/>
                <a:gd name="T3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5" h="167">
                  <a:moveTo>
                    <a:pt x="1" y="0"/>
                  </a:moveTo>
                  <a:lnTo>
                    <a:pt x="1" y="0"/>
                  </a:lnTo>
                  <a:lnTo>
                    <a:pt x="255" y="0"/>
                  </a:lnTo>
                  <a:lnTo>
                    <a:pt x="255" y="0"/>
                  </a:lnTo>
                  <a:lnTo>
                    <a:pt x="238" y="140"/>
                  </a:lnTo>
                  <a:lnTo>
                    <a:pt x="238" y="140"/>
                  </a:lnTo>
                  <a:lnTo>
                    <a:pt x="237" y="145"/>
                  </a:lnTo>
                  <a:lnTo>
                    <a:pt x="234" y="151"/>
                  </a:lnTo>
                  <a:lnTo>
                    <a:pt x="230" y="155"/>
                  </a:lnTo>
                  <a:lnTo>
                    <a:pt x="226" y="159"/>
                  </a:lnTo>
                  <a:lnTo>
                    <a:pt x="215" y="164"/>
                  </a:lnTo>
                  <a:lnTo>
                    <a:pt x="205" y="167"/>
                  </a:lnTo>
                  <a:lnTo>
                    <a:pt x="205" y="167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E9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34" name="Freeform 38"/>
            <p:cNvSpPr/>
            <p:nvPr/>
          </p:nvSpPr>
          <p:spPr bwMode="auto">
            <a:xfrm>
              <a:off x="3159126" y="5083175"/>
              <a:ext cx="398463" cy="265113"/>
            </a:xfrm>
            <a:custGeom>
              <a:avLst/>
              <a:gdLst>
                <a:gd name="T0" fmla="*/ 1 w 251"/>
                <a:gd name="T1" fmla="*/ 0 h 167"/>
                <a:gd name="T2" fmla="*/ 1 w 251"/>
                <a:gd name="T3" fmla="*/ 0 h 167"/>
                <a:gd name="T4" fmla="*/ 251 w 251"/>
                <a:gd name="T5" fmla="*/ 0 h 167"/>
                <a:gd name="T6" fmla="*/ 251 w 251"/>
                <a:gd name="T7" fmla="*/ 0 h 167"/>
                <a:gd name="T8" fmla="*/ 234 w 251"/>
                <a:gd name="T9" fmla="*/ 140 h 167"/>
                <a:gd name="T10" fmla="*/ 234 w 251"/>
                <a:gd name="T11" fmla="*/ 140 h 167"/>
                <a:gd name="T12" fmla="*/ 233 w 251"/>
                <a:gd name="T13" fmla="*/ 145 h 167"/>
                <a:gd name="T14" fmla="*/ 230 w 251"/>
                <a:gd name="T15" fmla="*/ 151 h 167"/>
                <a:gd name="T16" fmla="*/ 226 w 251"/>
                <a:gd name="T17" fmla="*/ 155 h 167"/>
                <a:gd name="T18" fmla="*/ 222 w 251"/>
                <a:gd name="T19" fmla="*/ 159 h 167"/>
                <a:gd name="T20" fmla="*/ 212 w 251"/>
                <a:gd name="T21" fmla="*/ 164 h 167"/>
                <a:gd name="T22" fmla="*/ 201 w 251"/>
                <a:gd name="T23" fmla="*/ 167 h 167"/>
                <a:gd name="T24" fmla="*/ 201 w 251"/>
                <a:gd name="T25" fmla="*/ 167 h 167"/>
                <a:gd name="T26" fmla="*/ 0 w 251"/>
                <a:gd name="T27" fmla="*/ 149 h 167"/>
                <a:gd name="T28" fmla="*/ 0 w 251"/>
                <a:gd name="T29" fmla="*/ 149 h 167"/>
                <a:gd name="T30" fmla="*/ 1 w 251"/>
                <a:gd name="T31" fmla="*/ 0 h 167"/>
                <a:gd name="T32" fmla="*/ 1 w 251"/>
                <a:gd name="T3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1" h="167">
                  <a:moveTo>
                    <a:pt x="1" y="0"/>
                  </a:moveTo>
                  <a:lnTo>
                    <a:pt x="1" y="0"/>
                  </a:lnTo>
                  <a:lnTo>
                    <a:pt x="251" y="0"/>
                  </a:lnTo>
                  <a:lnTo>
                    <a:pt x="251" y="0"/>
                  </a:lnTo>
                  <a:lnTo>
                    <a:pt x="234" y="140"/>
                  </a:lnTo>
                  <a:lnTo>
                    <a:pt x="234" y="140"/>
                  </a:lnTo>
                  <a:lnTo>
                    <a:pt x="233" y="145"/>
                  </a:lnTo>
                  <a:lnTo>
                    <a:pt x="230" y="151"/>
                  </a:lnTo>
                  <a:lnTo>
                    <a:pt x="226" y="155"/>
                  </a:lnTo>
                  <a:lnTo>
                    <a:pt x="222" y="159"/>
                  </a:lnTo>
                  <a:lnTo>
                    <a:pt x="212" y="164"/>
                  </a:lnTo>
                  <a:lnTo>
                    <a:pt x="201" y="167"/>
                  </a:lnTo>
                  <a:lnTo>
                    <a:pt x="201" y="167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F9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35" name="Freeform 39"/>
            <p:cNvSpPr/>
            <p:nvPr/>
          </p:nvSpPr>
          <p:spPr bwMode="auto">
            <a:xfrm>
              <a:off x="3162301" y="5083175"/>
              <a:ext cx="395288" cy="263525"/>
            </a:xfrm>
            <a:custGeom>
              <a:avLst/>
              <a:gdLst>
                <a:gd name="T0" fmla="*/ 2 w 249"/>
                <a:gd name="T1" fmla="*/ 0 h 166"/>
                <a:gd name="T2" fmla="*/ 2 w 249"/>
                <a:gd name="T3" fmla="*/ 0 h 166"/>
                <a:gd name="T4" fmla="*/ 249 w 249"/>
                <a:gd name="T5" fmla="*/ 0 h 166"/>
                <a:gd name="T6" fmla="*/ 249 w 249"/>
                <a:gd name="T7" fmla="*/ 0 h 166"/>
                <a:gd name="T8" fmla="*/ 232 w 249"/>
                <a:gd name="T9" fmla="*/ 140 h 166"/>
                <a:gd name="T10" fmla="*/ 232 w 249"/>
                <a:gd name="T11" fmla="*/ 140 h 166"/>
                <a:gd name="T12" fmla="*/ 231 w 249"/>
                <a:gd name="T13" fmla="*/ 145 h 166"/>
                <a:gd name="T14" fmla="*/ 228 w 249"/>
                <a:gd name="T15" fmla="*/ 151 h 166"/>
                <a:gd name="T16" fmla="*/ 225 w 249"/>
                <a:gd name="T17" fmla="*/ 155 h 166"/>
                <a:gd name="T18" fmla="*/ 220 w 249"/>
                <a:gd name="T19" fmla="*/ 159 h 166"/>
                <a:gd name="T20" fmla="*/ 210 w 249"/>
                <a:gd name="T21" fmla="*/ 164 h 166"/>
                <a:gd name="T22" fmla="*/ 199 w 249"/>
                <a:gd name="T23" fmla="*/ 166 h 166"/>
                <a:gd name="T24" fmla="*/ 199 w 249"/>
                <a:gd name="T25" fmla="*/ 166 h 166"/>
                <a:gd name="T26" fmla="*/ 0 w 249"/>
                <a:gd name="T27" fmla="*/ 148 h 166"/>
                <a:gd name="T28" fmla="*/ 0 w 249"/>
                <a:gd name="T29" fmla="*/ 148 h 166"/>
                <a:gd name="T30" fmla="*/ 2 w 249"/>
                <a:gd name="T31" fmla="*/ 0 h 166"/>
                <a:gd name="T32" fmla="*/ 2 w 249"/>
                <a:gd name="T3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9" h="166">
                  <a:moveTo>
                    <a:pt x="2" y="0"/>
                  </a:moveTo>
                  <a:lnTo>
                    <a:pt x="2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32" y="140"/>
                  </a:lnTo>
                  <a:lnTo>
                    <a:pt x="232" y="140"/>
                  </a:lnTo>
                  <a:lnTo>
                    <a:pt x="231" y="145"/>
                  </a:lnTo>
                  <a:lnTo>
                    <a:pt x="228" y="151"/>
                  </a:lnTo>
                  <a:lnTo>
                    <a:pt x="225" y="155"/>
                  </a:lnTo>
                  <a:lnTo>
                    <a:pt x="220" y="159"/>
                  </a:lnTo>
                  <a:lnTo>
                    <a:pt x="210" y="164"/>
                  </a:lnTo>
                  <a:lnTo>
                    <a:pt x="199" y="166"/>
                  </a:lnTo>
                  <a:lnTo>
                    <a:pt x="199" y="166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9F9F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36" name="Freeform 40"/>
            <p:cNvSpPr/>
            <p:nvPr/>
          </p:nvSpPr>
          <p:spPr bwMode="auto">
            <a:xfrm>
              <a:off x="3168651" y="5083175"/>
              <a:ext cx="388938" cy="263525"/>
            </a:xfrm>
            <a:custGeom>
              <a:avLst/>
              <a:gdLst>
                <a:gd name="T0" fmla="*/ 2 w 245"/>
                <a:gd name="T1" fmla="*/ 0 h 166"/>
                <a:gd name="T2" fmla="*/ 2 w 245"/>
                <a:gd name="T3" fmla="*/ 0 h 166"/>
                <a:gd name="T4" fmla="*/ 245 w 245"/>
                <a:gd name="T5" fmla="*/ 0 h 166"/>
                <a:gd name="T6" fmla="*/ 245 w 245"/>
                <a:gd name="T7" fmla="*/ 0 h 166"/>
                <a:gd name="T8" fmla="*/ 228 w 245"/>
                <a:gd name="T9" fmla="*/ 140 h 166"/>
                <a:gd name="T10" fmla="*/ 228 w 245"/>
                <a:gd name="T11" fmla="*/ 140 h 166"/>
                <a:gd name="T12" fmla="*/ 227 w 245"/>
                <a:gd name="T13" fmla="*/ 145 h 166"/>
                <a:gd name="T14" fmla="*/ 224 w 245"/>
                <a:gd name="T15" fmla="*/ 151 h 166"/>
                <a:gd name="T16" fmla="*/ 221 w 245"/>
                <a:gd name="T17" fmla="*/ 155 h 166"/>
                <a:gd name="T18" fmla="*/ 216 w 245"/>
                <a:gd name="T19" fmla="*/ 159 h 166"/>
                <a:gd name="T20" fmla="*/ 206 w 245"/>
                <a:gd name="T21" fmla="*/ 163 h 166"/>
                <a:gd name="T22" fmla="*/ 195 w 245"/>
                <a:gd name="T23" fmla="*/ 166 h 166"/>
                <a:gd name="T24" fmla="*/ 195 w 245"/>
                <a:gd name="T25" fmla="*/ 166 h 166"/>
                <a:gd name="T26" fmla="*/ 0 w 245"/>
                <a:gd name="T27" fmla="*/ 148 h 166"/>
                <a:gd name="T28" fmla="*/ 0 w 245"/>
                <a:gd name="T29" fmla="*/ 148 h 166"/>
                <a:gd name="T30" fmla="*/ 2 w 245"/>
                <a:gd name="T31" fmla="*/ 0 h 166"/>
                <a:gd name="T32" fmla="*/ 2 w 245"/>
                <a:gd name="T3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5" h="166">
                  <a:moveTo>
                    <a:pt x="2" y="0"/>
                  </a:moveTo>
                  <a:lnTo>
                    <a:pt x="2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28" y="140"/>
                  </a:lnTo>
                  <a:lnTo>
                    <a:pt x="228" y="140"/>
                  </a:lnTo>
                  <a:lnTo>
                    <a:pt x="227" y="145"/>
                  </a:lnTo>
                  <a:lnTo>
                    <a:pt x="224" y="151"/>
                  </a:lnTo>
                  <a:lnTo>
                    <a:pt x="221" y="155"/>
                  </a:lnTo>
                  <a:lnTo>
                    <a:pt x="216" y="159"/>
                  </a:lnTo>
                  <a:lnTo>
                    <a:pt x="206" y="163"/>
                  </a:lnTo>
                  <a:lnTo>
                    <a:pt x="195" y="166"/>
                  </a:lnTo>
                  <a:lnTo>
                    <a:pt x="195" y="166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0A0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37" name="Freeform 41"/>
            <p:cNvSpPr/>
            <p:nvPr/>
          </p:nvSpPr>
          <p:spPr bwMode="auto">
            <a:xfrm>
              <a:off x="3175001" y="5083175"/>
              <a:ext cx="382588" cy="263525"/>
            </a:xfrm>
            <a:custGeom>
              <a:avLst/>
              <a:gdLst>
                <a:gd name="T0" fmla="*/ 2 w 241"/>
                <a:gd name="T1" fmla="*/ 0 h 166"/>
                <a:gd name="T2" fmla="*/ 2 w 241"/>
                <a:gd name="T3" fmla="*/ 0 h 166"/>
                <a:gd name="T4" fmla="*/ 241 w 241"/>
                <a:gd name="T5" fmla="*/ 0 h 166"/>
                <a:gd name="T6" fmla="*/ 241 w 241"/>
                <a:gd name="T7" fmla="*/ 0 h 166"/>
                <a:gd name="T8" fmla="*/ 224 w 241"/>
                <a:gd name="T9" fmla="*/ 140 h 166"/>
                <a:gd name="T10" fmla="*/ 224 w 241"/>
                <a:gd name="T11" fmla="*/ 140 h 166"/>
                <a:gd name="T12" fmla="*/ 223 w 241"/>
                <a:gd name="T13" fmla="*/ 145 h 166"/>
                <a:gd name="T14" fmla="*/ 220 w 241"/>
                <a:gd name="T15" fmla="*/ 151 h 166"/>
                <a:gd name="T16" fmla="*/ 217 w 241"/>
                <a:gd name="T17" fmla="*/ 155 h 166"/>
                <a:gd name="T18" fmla="*/ 212 w 241"/>
                <a:gd name="T19" fmla="*/ 157 h 166"/>
                <a:gd name="T20" fmla="*/ 202 w 241"/>
                <a:gd name="T21" fmla="*/ 163 h 166"/>
                <a:gd name="T22" fmla="*/ 193 w 241"/>
                <a:gd name="T23" fmla="*/ 166 h 166"/>
                <a:gd name="T24" fmla="*/ 193 w 241"/>
                <a:gd name="T25" fmla="*/ 166 h 166"/>
                <a:gd name="T26" fmla="*/ 0 w 241"/>
                <a:gd name="T27" fmla="*/ 147 h 166"/>
                <a:gd name="T28" fmla="*/ 0 w 241"/>
                <a:gd name="T29" fmla="*/ 147 h 166"/>
                <a:gd name="T30" fmla="*/ 2 w 241"/>
                <a:gd name="T31" fmla="*/ 0 h 166"/>
                <a:gd name="T32" fmla="*/ 2 w 241"/>
                <a:gd name="T3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1" h="166">
                  <a:moveTo>
                    <a:pt x="2" y="0"/>
                  </a:moveTo>
                  <a:lnTo>
                    <a:pt x="2" y="0"/>
                  </a:lnTo>
                  <a:lnTo>
                    <a:pt x="241" y="0"/>
                  </a:lnTo>
                  <a:lnTo>
                    <a:pt x="241" y="0"/>
                  </a:lnTo>
                  <a:lnTo>
                    <a:pt x="224" y="140"/>
                  </a:lnTo>
                  <a:lnTo>
                    <a:pt x="224" y="140"/>
                  </a:lnTo>
                  <a:lnTo>
                    <a:pt x="223" y="145"/>
                  </a:lnTo>
                  <a:lnTo>
                    <a:pt x="220" y="151"/>
                  </a:lnTo>
                  <a:lnTo>
                    <a:pt x="217" y="155"/>
                  </a:lnTo>
                  <a:lnTo>
                    <a:pt x="212" y="157"/>
                  </a:lnTo>
                  <a:lnTo>
                    <a:pt x="202" y="163"/>
                  </a:lnTo>
                  <a:lnTo>
                    <a:pt x="193" y="166"/>
                  </a:lnTo>
                  <a:lnTo>
                    <a:pt x="193" y="166"/>
                  </a:lnTo>
                  <a:lnTo>
                    <a:pt x="0" y="147"/>
                  </a:lnTo>
                  <a:lnTo>
                    <a:pt x="0" y="147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1A1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38" name="Freeform 42"/>
            <p:cNvSpPr/>
            <p:nvPr/>
          </p:nvSpPr>
          <p:spPr bwMode="auto">
            <a:xfrm>
              <a:off x="3182938" y="5083175"/>
              <a:ext cx="374650" cy="263525"/>
            </a:xfrm>
            <a:custGeom>
              <a:avLst/>
              <a:gdLst>
                <a:gd name="T0" fmla="*/ 1 w 236"/>
                <a:gd name="T1" fmla="*/ 0 h 166"/>
                <a:gd name="T2" fmla="*/ 1 w 236"/>
                <a:gd name="T3" fmla="*/ 0 h 166"/>
                <a:gd name="T4" fmla="*/ 236 w 236"/>
                <a:gd name="T5" fmla="*/ 0 h 166"/>
                <a:gd name="T6" fmla="*/ 236 w 236"/>
                <a:gd name="T7" fmla="*/ 0 h 166"/>
                <a:gd name="T8" fmla="*/ 219 w 236"/>
                <a:gd name="T9" fmla="*/ 140 h 166"/>
                <a:gd name="T10" fmla="*/ 219 w 236"/>
                <a:gd name="T11" fmla="*/ 140 h 166"/>
                <a:gd name="T12" fmla="*/ 218 w 236"/>
                <a:gd name="T13" fmla="*/ 145 h 166"/>
                <a:gd name="T14" fmla="*/ 215 w 236"/>
                <a:gd name="T15" fmla="*/ 151 h 166"/>
                <a:gd name="T16" fmla="*/ 212 w 236"/>
                <a:gd name="T17" fmla="*/ 155 h 166"/>
                <a:gd name="T18" fmla="*/ 208 w 236"/>
                <a:gd name="T19" fmla="*/ 157 h 166"/>
                <a:gd name="T20" fmla="*/ 197 w 236"/>
                <a:gd name="T21" fmla="*/ 163 h 166"/>
                <a:gd name="T22" fmla="*/ 188 w 236"/>
                <a:gd name="T23" fmla="*/ 166 h 166"/>
                <a:gd name="T24" fmla="*/ 188 w 236"/>
                <a:gd name="T25" fmla="*/ 166 h 166"/>
                <a:gd name="T26" fmla="*/ 0 w 236"/>
                <a:gd name="T27" fmla="*/ 145 h 166"/>
                <a:gd name="T28" fmla="*/ 0 w 236"/>
                <a:gd name="T29" fmla="*/ 145 h 166"/>
                <a:gd name="T30" fmla="*/ 1 w 236"/>
                <a:gd name="T31" fmla="*/ 0 h 166"/>
                <a:gd name="T32" fmla="*/ 1 w 236"/>
                <a:gd name="T3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6" h="166">
                  <a:moveTo>
                    <a:pt x="1" y="0"/>
                  </a:moveTo>
                  <a:lnTo>
                    <a:pt x="1" y="0"/>
                  </a:lnTo>
                  <a:lnTo>
                    <a:pt x="236" y="0"/>
                  </a:lnTo>
                  <a:lnTo>
                    <a:pt x="236" y="0"/>
                  </a:lnTo>
                  <a:lnTo>
                    <a:pt x="219" y="140"/>
                  </a:lnTo>
                  <a:lnTo>
                    <a:pt x="219" y="140"/>
                  </a:lnTo>
                  <a:lnTo>
                    <a:pt x="218" y="145"/>
                  </a:lnTo>
                  <a:lnTo>
                    <a:pt x="215" y="151"/>
                  </a:lnTo>
                  <a:lnTo>
                    <a:pt x="212" y="155"/>
                  </a:lnTo>
                  <a:lnTo>
                    <a:pt x="208" y="157"/>
                  </a:lnTo>
                  <a:lnTo>
                    <a:pt x="197" y="163"/>
                  </a:lnTo>
                  <a:lnTo>
                    <a:pt x="188" y="166"/>
                  </a:lnTo>
                  <a:lnTo>
                    <a:pt x="188" y="166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1A1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39" name="Freeform 43"/>
            <p:cNvSpPr/>
            <p:nvPr/>
          </p:nvSpPr>
          <p:spPr bwMode="auto">
            <a:xfrm>
              <a:off x="3189288" y="5083175"/>
              <a:ext cx="368300" cy="263525"/>
            </a:xfrm>
            <a:custGeom>
              <a:avLst/>
              <a:gdLst>
                <a:gd name="T0" fmla="*/ 1 w 232"/>
                <a:gd name="T1" fmla="*/ 0 h 166"/>
                <a:gd name="T2" fmla="*/ 1 w 232"/>
                <a:gd name="T3" fmla="*/ 0 h 166"/>
                <a:gd name="T4" fmla="*/ 232 w 232"/>
                <a:gd name="T5" fmla="*/ 0 h 166"/>
                <a:gd name="T6" fmla="*/ 232 w 232"/>
                <a:gd name="T7" fmla="*/ 0 h 166"/>
                <a:gd name="T8" fmla="*/ 215 w 232"/>
                <a:gd name="T9" fmla="*/ 140 h 166"/>
                <a:gd name="T10" fmla="*/ 215 w 232"/>
                <a:gd name="T11" fmla="*/ 140 h 166"/>
                <a:gd name="T12" fmla="*/ 214 w 232"/>
                <a:gd name="T13" fmla="*/ 145 h 166"/>
                <a:gd name="T14" fmla="*/ 211 w 232"/>
                <a:gd name="T15" fmla="*/ 151 h 166"/>
                <a:gd name="T16" fmla="*/ 208 w 232"/>
                <a:gd name="T17" fmla="*/ 155 h 166"/>
                <a:gd name="T18" fmla="*/ 204 w 232"/>
                <a:gd name="T19" fmla="*/ 157 h 166"/>
                <a:gd name="T20" fmla="*/ 195 w 232"/>
                <a:gd name="T21" fmla="*/ 163 h 166"/>
                <a:gd name="T22" fmla="*/ 184 w 232"/>
                <a:gd name="T23" fmla="*/ 166 h 166"/>
                <a:gd name="T24" fmla="*/ 184 w 232"/>
                <a:gd name="T25" fmla="*/ 166 h 166"/>
                <a:gd name="T26" fmla="*/ 0 w 232"/>
                <a:gd name="T27" fmla="*/ 144 h 166"/>
                <a:gd name="T28" fmla="*/ 0 w 232"/>
                <a:gd name="T29" fmla="*/ 144 h 166"/>
                <a:gd name="T30" fmla="*/ 1 w 232"/>
                <a:gd name="T31" fmla="*/ 0 h 166"/>
                <a:gd name="T32" fmla="*/ 1 w 232"/>
                <a:gd name="T3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2" h="166">
                  <a:moveTo>
                    <a:pt x="1" y="0"/>
                  </a:moveTo>
                  <a:lnTo>
                    <a:pt x="1" y="0"/>
                  </a:lnTo>
                  <a:lnTo>
                    <a:pt x="232" y="0"/>
                  </a:lnTo>
                  <a:lnTo>
                    <a:pt x="232" y="0"/>
                  </a:lnTo>
                  <a:lnTo>
                    <a:pt x="215" y="140"/>
                  </a:lnTo>
                  <a:lnTo>
                    <a:pt x="215" y="140"/>
                  </a:lnTo>
                  <a:lnTo>
                    <a:pt x="214" y="145"/>
                  </a:lnTo>
                  <a:lnTo>
                    <a:pt x="211" y="151"/>
                  </a:lnTo>
                  <a:lnTo>
                    <a:pt x="208" y="155"/>
                  </a:lnTo>
                  <a:lnTo>
                    <a:pt x="204" y="157"/>
                  </a:lnTo>
                  <a:lnTo>
                    <a:pt x="195" y="163"/>
                  </a:lnTo>
                  <a:lnTo>
                    <a:pt x="184" y="166"/>
                  </a:lnTo>
                  <a:lnTo>
                    <a:pt x="184" y="166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2A2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40" name="Freeform 44"/>
            <p:cNvSpPr/>
            <p:nvPr/>
          </p:nvSpPr>
          <p:spPr bwMode="auto">
            <a:xfrm>
              <a:off x="3192463" y="5083175"/>
              <a:ext cx="365125" cy="263525"/>
            </a:xfrm>
            <a:custGeom>
              <a:avLst/>
              <a:gdLst>
                <a:gd name="T0" fmla="*/ 3 w 230"/>
                <a:gd name="T1" fmla="*/ 0 h 166"/>
                <a:gd name="T2" fmla="*/ 3 w 230"/>
                <a:gd name="T3" fmla="*/ 0 h 166"/>
                <a:gd name="T4" fmla="*/ 230 w 230"/>
                <a:gd name="T5" fmla="*/ 0 h 166"/>
                <a:gd name="T6" fmla="*/ 230 w 230"/>
                <a:gd name="T7" fmla="*/ 0 h 166"/>
                <a:gd name="T8" fmla="*/ 213 w 230"/>
                <a:gd name="T9" fmla="*/ 140 h 166"/>
                <a:gd name="T10" fmla="*/ 213 w 230"/>
                <a:gd name="T11" fmla="*/ 140 h 166"/>
                <a:gd name="T12" fmla="*/ 212 w 230"/>
                <a:gd name="T13" fmla="*/ 145 h 166"/>
                <a:gd name="T14" fmla="*/ 209 w 230"/>
                <a:gd name="T15" fmla="*/ 149 h 166"/>
                <a:gd name="T16" fmla="*/ 206 w 230"/>
                <a:gd name="T17" fmla="*/ 153 h 166"/>
                <a:gd name="T18" fmla="*/ 202 w 230"/>
                <a:gd name="T19" fmla="*/ 157 h 166"/>
                <a:gd name="T20" fmla="*/ 193 w 230"/>
                <a:gd name="T21" fmla="*/ 163 h 166"/>
                <a:gd name="T22" fmla="*/ 183 w 230"/>
                <a:gd name="T23" fmla="*/ 166 h 166"/>
                <a:gd name="T24" fmla="*/ 183 w 230"/>
                <a:gd name="T25" fmla="*/ 166 h 166"/>
                <a:gd name="T26" fmla="*/ 0 w 230"/>
                <a:gd name="T27" fmla="*/ 143 h 166"/>
                <a:gd name="T28" fmla="*/ 0 w 230"/>
                <a:gd name="T29" fmla="*/ 143 h 166"/>
                <a:gd name="T30" fmla="*/ 3 w 230"/>
                <a:gd name="T31" fmla="*/ 0 h 166"/>
                <a:gd name="T32" fmla="*/ 3 w 230"/>
                <a:gd name="T3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0" h="166">
                  <a:moveTo>
                    <a:pt x="3" y="0"/>
                  </a:moveTo>
                  <a:lnTo>
                    <a:pt x="3" y="0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13" y="140"/>
                  </a:lnTo>
                  <a:lnTo>
                    <a:pt x="213" y="140"/>
                  </a:lnTo>
                  <a:lnTo>
                    <a:pt x="212" y="145"/>
                  </a:lnTo>
                  <a:lnTo>
                    <a:pt x="209" y="149"/>
                  </a:lnTo>
                  <a:lnTo>
                    <a:pt x="206" y="153"/>
                  </a:lnTo>
                  <a:lnTo>
                    <a:pt x="202" y="157"/>
                  </a:lnTo>
                  <a:lnTo>
                    <a:pt x="193" y="163"/>
                  </a:lnTo>
                  <a:lnTo>
                    <a:pt x="183" y="166"/>
                  </a:lnTo>
                  <a:lnTo>
                    <a:pt x="183" y="166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2A2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41" name="Freeform 45"/>
            <p:cNvSpPr/>
            <p:nvPr/>
          </p:nvSpPr>
          <p:spPr bwMode="auto">
            <a:xfrm>
              <a:off x="3198813" y="5083175"/>
              <a:ext cx="358775" cy="263525"/>
            </a:xfrm>
            <a:custGeom>
              <a:avLst/>
              <a:gdLst>
                <a:gd name="T0" fmla="*/ 3 w 226"/>
                <a:gd name="T1" fmla="*/ 0 h 166"/>
                <a:gd name="T2" fmla="*/ 3 w 226"/>
                <a:gd name="T3" fmla="*/ 0 h 166"/>
                <a:gd name="T4" fmla="*/ 226 w 226"/>
                <a:gd name="T5" fmla="*/ 0 h 166"/>
                <a:gd name="T6" fmla="*/ 226 w 226"/>
                <a:gd name="T7" fmla="*/ 0 h 166"/>
                <a:gd name="T8" fmla="*/ 209 w 226"/>
                <a:gd name="T9" fmla="*/ 140 h 166"/>
                <a:gd name="T10" fmla="*/ 209 w 226"/>
                <a:gd name="T11" fmla="*/ 140 h 166"/>
                <a:gd name="T12" fmla="*/ 208 w 226"/>
                <a:gd name="T13" fmla="*/ 145 h 166"/>
                <a:gd name="T14" fmla="*/ 205 w 226"/>
                <a:gd name="T15" fmla="*/ 149 h 166"/>
                <a:gd name="T16" fmla="*/ 202 w 226"/>
                <a:gd name="T17" fmla="*/ 153 h 166"/>
                <a:gd name="T18" fmla="*/ 198 w 226"/>
                <a:gd name="T19" fmla="*/ 157 h 166"/>
                <a:gd name="T20" fmla="*/ 189 w 226"/>
                <a:gd name="T21" fmla="*/ 163 h 166"/>
                <a:gd name="T22" fmla="*/ 179 w 226"/>
                <a:gd name="T23" fmla="*/ 166 h 166"/>
                <a:gd name="T24" fmla="*/ 179 w 226"/>
                <a:gd name="T25" fmla="*/ 166 h 166"/>
                <a:gd name="T26" fmla="*/ 0 w 226"/>
                <a:gd name="T27" fmla="*/ 141 h 166"/>
                <a:gd name="T28" fmla="*/ 0 w 226"/>
                <a:gd name="T29" fmla="*/ 141 h 166"/>
                <a:gd name="T30" fmla="*/ 3 w 226"/>
                <a:gd name="T31" fmla="*/ 0 h 166"/>
                <a:gd name="T32" fmla="*/ 3 w 226"/>
                <a:gd name="T3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6" h="166">
                  <a:moveTo>
                    <a:pt x="3" y="0"/>
                  </a:moveTo>
                  <a:lnTo>
                    <a:pt x="3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09" y="140"/>
                  </a:lnTo>
                  <a:lnTo>
                    <a:pt x="209" y="140"/>
                  </a:lnTo>
                  <a:lnTo>
                    <a:pt x="208" y="145"/>
                  </a:lnTo>
                  <a:lnTo>
                    <a:pt x="205" y="149"/>
                  </a:lnTo>
                  <a:lnTo>
                    <a:pt x="202" y="153"/>
                  </a:lnTo>
                  <a:lnTo>
                    <a:pt x="198" y="157"/>
                  </a:lnTo>
                  <a:lnTo>
                    <a:pt x="189" y="163"/>
                  </a:lnTo>
                  <a:lnTo>
                    <a:pt x="179" y="166"/>
                  </a:lnTo>
                  <a:lnTo>
                    <a:pt x="179" y="166"/>
                  </a:lnTo>
                  <a:lnTo>
                    <a:pt x="0" y="141"/>
                  </a:lnTo>
                  <a:lnTo>
                    <a:pt x="0" y="141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3A3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42" name="Freeform 46"/>
            <p:cNvSpPr/>
            <p:nvPr/>
          </p:nvSpPr>
          <p:spPr bwMode="auto">
            <a:xfrm>
              <a:off x="3205163" y="5083175"/>
              <a:ext cx="352425" cy="263525"/>
            </a:xfrm>
            <a:custGeom>
              <a:avLst/>
              <a:gdLst>
                <a:gd name="T0" fmla="*/ 2 w 222"/>
                <a:gd name="T1" fmla="*/ 0 h 166"/>
                <a:gd name="T2" fmla="*/ 2 w 222"/>
                <a:gd name="T3" fmla="*/ 0 h 166"/>
                <a:gd name="T4" fmla="*/ 222 w 222"/>
                <a:gd name="T5" fmla="*/ 0 h 166"/>
                <a:gd name="T6" fmla="*/ 222 w 222"/>
                <a:gd name="T7" fmla="*/ 0 h 166"/>
                <a:gd name="T8" fmla="*/ 205 w 222"/>
                <a:gd name="T9" fmla="*/ 140 h 166"/>
                <a:gd name="T10" fmla="*/ 205 w 222"/>
                <a:gd name="T11" fmla="*/ 140 h 166"/>
                <a:gd name="T12" fmla="*/ 204 w 222"/>
                <a:gd name="T13" fmla="*/ 145 h 166"/>
                <a:gd name="T14" fmla="*/ 201 w 222"/>
                <a:gd name="T15" fmla="*/ 149 h 166"/>
                <a:gd name="T16" fmla="*/ 198 w 222"/>
                <a:gd name="T17" fmla="*/ 153 h 166"/>
                <a:gd name="T18" fmla="*/ 194 w 222"/>
                <a:gd name="T19" fmla="*/ 157 h 166"/>
                <a:gd name="T20" fmla="*/ 185 w 222"/>
                <a:gd name="T21" fmla="*/ 163 h 166"/>
                <a:gd name="T22" fmla="*/ 175 w 222"/>
                <a:gd name="T23" fmla="*/ 166 h 166"/>
                <a:gd name="T24" fmla="*/ 175 w 222"/>
                <a:gd name="T25" fmla="*/ 166 h 166"/>
                <a:gd name="T26" fmla="*/ 0 w 222"/>
                <a:gd name="T27" fmla="*/ 141 h 166"/>
                <a:gd name="T28" fmla="*/ 0 w 222"/>
                <a:gd name="T29" fmla="*/ 141 h 166"/>
                <a:gd name="T30" fmla="*/ 2 w 222"/>
                <a:gd name="T31" fmla="*/ 0 h 166"/>
                <a:gd name="T32" fmla="*/ 2 w 222"/>
                <a:gd name="T3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2" h="166">
                  <a:moveTo>
                    <a:pt x="2" y="0"/>
                  </a:moveTo>
                  <a:lnTo>
                    <a:pt x="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05" y="140"/>
                  </a:lnTo>
                  <a:lnTo>
                    <a:pt x="205" y="140"/>
                  </a:lnTo>
                  <a:lnTo>
                    <a:pt x="204" y="145"/>
                  </a:lnTo>
                  <a:lnTo>
                    <a:pt x="201" y="149"/>
                  </a:lnTo>
                  <a:lnTo>
                    <a:pt x="198" y="153"/>
                  </a:lnTo>
                  <a:lnTo>
                    <a:pt x="194" y="157"/>
                  </a:lnTo>
                  <a:lnTo>
                    <a:pt x="185" y="163"/>
                  </a:lnTo>
                  <a:lnTo>
                    <a:pt x="175" y="166"/>
                  </a:lnTo>
                  <a:lnTo>
                    <a:pt x="175" y="166"/>
                  </a:lnTo>
                  <a:lnTo>
                    <a:pt x="0" y="141"/>
                  </a:lnTo>
                  <a:lnTo>
                    <a:pt x="0" y="14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4A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43" name="Freeform 47"/>
            <p:cNvSpPr/>
            <p:nvPr/>
          </p:nvSpPr>
          <p:spPr bwMode="auto">
            <a:xfrm>
              <a:off x="3211513" y="5083175"/>
              <a:ext cx="346075" cy="263525"/>
            </a:xfrm>
            <a:custGeom>
              <a:avLst/>
              <a:gdLst>
                <a:gd name="T0" fmla="*/ 2 w 218"/>
                <a:gd name="T1" fmla="*/ 0 h 166"/>
                <a:gd name="T2" fmla="*/ 2 w 218"/>
                <a:gd name="T3" fmla="*/ 0 h 166"/>
                <a:gd name="T4" fmla="*/ 218 w 218"/>
                <a:gd name="T5" fmla="*/ 0 h 166"/>
                <a:gd name="T6" fmla="*/ 218 w 218"/>
                <a:gd name="T7" fmla="*/ 0 h 166"/>
                <a:gd name="T8" fmla="*/ 201 w 218"/>
                <a:gd name="T9" fmla="*/ 140 h 166"/>
                <a:gd name="T10" fmla="*/ 201 w 218"/>
                <a:gd name="T11" fmla="*/ 140 h 166"/>
                <a:gd name="T12" fmla="*/ 200 w 218"/>
                <a:gd name="T13" fmla="*/ 145 h 166"/>
                <a:gd name="T14" fmla="*/ 197 w 218"/>
                <a:gd name="T15" fmla="*/ 149 h 166"/>
                <a:gd name="T16" fmla="*/ 194 w 218"/>
                <a:gd name="T17" fmla="*/ 153 h 166"/>
                <a:gd name="T18" fmla="*/ 190 w 218"/>
                <a:gd name="T19" fmla="*/ 157 h 166"/>
                <a:gd name="T20" fmla="*/ 181 w 218"/>
                <a:gd name="T21" fmla="*/ 163 h 166"/>
                <a:gd name="T22" fmla="*/ 171 w 218"/>
                <a:gd name="T23" fmla="*/ 166 h 166"/>
                <a:gd name="T24" fmla="*/ 171 w 218"/>
                <a:gd name="T25" fmla="*/ 166 h 166"/>
                <a:gd name="T26" fmla="*/ 0 w 218"/>
                <a:gd name="T27" fmla="*/ 140 h 166"/>
                <a:gd name="T28" fmla="*/ 0 w 218"/>
                <a:gd name="T29" fmla="*/ 140 h 166"/>
                <a:gd name="T30" fmla="*/ 2 w 218"/>
                <a:gd name="T31" fmla="*/ 0 h 166"/>
                <a:gd name="T32" fmla="*/ 2 w 218"/>
                <a:gd name="T3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8" h="166">
                  <a:moveTo>
                    <a:pt x="2" y="0"/>
                  </a:moveTo>
                  <a:lnTo>
                    <a:pt x="2" y="0"/>
                  </a:lnTo>
                  <a:lnTo>
                    <a:pt x="218" y="0"/>
                  </a:lnTo>
                  <a:lnTo>
                    <a:pt x="218" y="0"/>
                  </a:lnTo>
                  <a:lnTo>
                    <a:pt x="201" y="140"/>
                  </a:lnTo>
                  <a:lnTo>
                    <a:pt x="201" y="140"/>
                  </a:lnTo>
                  <a:lnTo>
                    <a:pt x="200" y="145"/>
                  </a:lnTo>
                  <a:lnTo>
                    <a:pt x="197" y="149"/>
                  </a:lnTo>
                  <a:lnTo>
                    <a:pt x="194" y="153"/>
                  </a:lnTo>
                  <a:lnTo>
                    <a:pt x="190" y="157"/>
                  </a:lnTo>
                  <a:lnTo>
                    <a:pt x="181" y="163"/>
                  </a:lnTo>
                  <a:lnTo>
                    <a:pt x="171" y="166"/>
                  </a:lnTo>
                  <a:lnTo>
                    <a:pt x="171" y="166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4A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44" name="Freeform 48"/>
            <p:cNvSpPr/>
            <p:nvPr/>
          </p:nvSpPr>
          <p:spPr bwMode="auto">
            <a:xfrm>
              <a:off x="3216276" y="5083175"/>
              <a:ext cx="341313" cy="260350"/>
            </a:xfrm>
            <a:custGeom>
              <a:avLst/>
              <a:gdLst>
                <a:gd name="T0" fmla="*/ 3 w 215"/>
                <a:gd name="T1" fmla="*/ 0 h 164"/>
                <a:gd name="T2" fmla="*/ 3 w 215"/>
                <a:gd name="T3" fmla="*/ 0 h 164"/>
                <a:gd name="T4" fmla="*/ 215 w 215"/>
                <a:gd name="T5" fmla="*/ 0 h 164"/>
                <a:gd name="T6" fmla="*/ 215 w 215"/>
                <a:gd name="T7" fmla="*/ 0 h 164"/>
                <a:gd name="T8" fmla="*/ 198 w 215"/>
                <a:gd name="T9" fmla="*/ 140 h 164"/>
                <a:gd name="T10" fmla="*/ 198 w 215"/>
                <a:gd name="T11" fmla="*/ 140 h 164"/>
                <a:gd name="T12" fmla="*/ 197 w 215"/>
                <a:gd name="T13" fmla="*/ 145 h 164"/>
                <a:gd name="T14" fmla="*/ 195 w 215"/>
                <a:gd name="T15" fmla="*/ 149 h 164"/>
                <a:gd name="T16" fmla="*/ 191 w 215"/>
                <a:gd name="T17" fmla="*/ 153 h 164"/>
                <a:gd name="T18" fmla="*/ 187 w 215"/>
                <a:gd name="T19" fmla="*/ 157 h 164"/>
                <a:gd name="T20" fmla="*/ 178 w 215"/>
                <a:gd name="T21" fmla="*/ 163 h 164"/>
                <a:gd name="T22" fmla="*/ 169 w 215"/>
                <a:gd name="T23" fmla="*/ 164 h 164"/>
                <a:gd name="T24" fmla="*/ 169 w 215"/>
                <a:gd name="T25" fmla="*/ 164 h 164"/>
                <a:gd name="T26" fmla="*/ 0 w 215"/>
                <a:gd name="T27" fmla="*/ 138 h 164"/>
                <a:gd name="T28" fmla="*/ 0 w 215"/>
                <a:gd name="T29" fmla="*/ 138 h 164"/>
                <a:gd name="T30" fmla="*/ 3 w 215"/>
                <a:gd name="T31" fmla="*/ 0 h 164"/>
                <a:gd name="T32" fmla="*/ 3 w 215"/>
                <a:gd name="T3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5" h="164">
                  <a:moveTo>
                    <a:pt x="3" y="0"/>
                  </a:moveTo>
                  <a:lnTo>
                    <a:pt x="3" y="0"/>
                  </a:lnTo>
                  <a:lnTo>
                    <a:pt x="215" y="0"/>
                  </a:lnTo>
                  <a:lnTo>
                    <a:pt x="215" y="0"/>
                  </a:lnTo>
                  <a:lnTo>
                    <a:pt x="198" y="140"/>
                  </a:lnTo>
                  <a:lnTo>
                    <a:pt x="198" y="140"/>
                  </a:lnTo>
                  <a:lnTo>
                    <a:pt x="197" y="145"/>
                  </a:lnTo>
                  <a:lnTo>
                    <a:pt x="195" y="149"/>
                  </a:lnTo>
                  <a:lnTo>
                    <a:pt x="191" y="153"/>
                  </a:lnTo>
                  <a:lnTo>
                    <a:pt x="187" y="157"/>
                  </a:lnTo>
                  <a:lnTo>
                    <a:pt x="178" y="163"/>
                  </a:lnTo>
                  <a:lnTo>
                    <a:pt x="169" y="164"/>
                  </a:lnTo>
                  <a:lnTo>
                    <a:pt x="169" y="164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5A5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45" name="Freeform 49"/>
            <p:cNvSpPr/>
            <p:nvPr/>
          </p:nvSpPr>
          <p:spPr bwMode="auto">
            <a:xfrm>
              <a:off x="3222626" y="5083175"/>
              <a:ext cx="334963" cy="260350"/>
            </a:xfrm>
            <a:custGeom>
              <a:avLst/>
              <a:gdLst>
                <a:gd name="T0" fmla="*/ 3 w 211"/>
                <a:gd name="T1" fmla="*/ 0 h 164"/>
                <a:gd name="T2" fmla="*/ 3 w 211"/>
                <a:gd name="T3" fmla="*/ 0 h 164"/>
                <a:gd name="T4" fmla="*/ 211 w 211"/>
                <a:gd name="T5" fmla="*/ 0 h 164"/>
                <a:gd name="T6" fmla="*/ 211 w 211"/>
                <a:gd name="T7" fmla="*/ 0 h 164"/>
                <a:gd name="T8" fmla="*/ 194 w 211"/>
                <a:gd name="T9" fmla="*/ 140 h 164"/>
                <a:gd name="T10" fmla="*/ 194 w 211"/>
                <a:gd name="T11" fmla="*/ 140 h 164"/>
                <a:gd name="T12" fmla="*/ 193 w 211"/>
                <a:gd name="T13" fmla="*/ 145 h 164"/>
                <a:gd name="T14" fmla="*/ 191 w 211"/>
                <a:gd name="T15" fmla="*/ 149 h 164"/>
                <a:gd name="T16" fmla="*/ 187 w 211"/>
                <a:gd name="T17" fmla="*/ 153 h 164"/>
                <a:gd name="T18" fmla="*/ 183 w 211"/>
                <a:gd name="T19" fmla="*/ 157 h 164"/>
                <a:gd name="T20" fmla="*/ 175 w 211"/>
                <a:gd name="T21" fmla="*/ 161 h 164"/>
                <a:gd name="T22" fmla="*/ 165 w 211"/>
                <a:gd name="T23" fmla="*/ 164 h 164"/>
                <a:gd name="T24" fmla="*/ 165 w 211"/>
                <a:gd name="T25" fmla="*/ 164 h 164"/>
                <a:gd name="T26" fmla="*/ 0 w 211"/>
                <a:gd name="T27" fmla="*/ 137 h 164"/>
                <a:gd name="T28" fmla="*/ 0 w 211"/>
                <a:gd name="T29" fmla="*/ 137 h 164"/>
                <a:gd name="T30" fmla="*/ 3 w 211"/>
                <a:gd name="T31" fmla="*/ 0 h 164"/>
                <a:gd name="T32" fmla="*/ 3 w 211"/>
                <a:gd name="T3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1" h="164">
                  <a:moveTo>
                    <a:pt x="3" y="0"/>
                  </a:moveTo>
                  <a:lnTo>
                    <a:pt x="3" y="0"/>
                  </a:lnTo>
                  <a:lnTo>
                    <a:pt x="211" y="0"/>
                  </a:lnTo>
                  <a:lnTo>
                    <a:pt x="211" y="0"/>
                  </a:lnTo>
                  <a:lnTo>
                    <a:pt x="194" y="140"/>
                  </a:lnTo>
                  <a:lnTo>
                    <a:pt x="194" y="140"/>
                  </a:lnTo>
                  <a:lnTo>
                    <a:pt x="193" y="145"/>
                  </a:lnTo>
                  <a:lnTo>
                    <a:pt x="191" y="149"/>
                  </a:lnTo>
                  <a:lnTo>
                    <a:pt x="187" y="153"/>
                  </a:lnTo>
                  <a:lnTo>
                    <a:pt x="183" y="157"/>
                  </a:lnTo>
                  <a:lnTo>
                    <a:pt x="175" y="161"/>
                  </a:lnTo>
                  <a:lnTo>
                    <a:pt x="165" y="164"/>
                  </a:lnTo>
                  <a:lnTo>
                    <a:pt x="165" y="164"/>
                  </a:lnTo>
                  <a:lnTo>
                    <a:pt x="0" y="137"/>
                  </a:lnTo>
                  <a:lnTo>
                    <a:pt x="0" y="13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6A6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46" name="Freeform 50"/>
            <p:cNvSpPr/>
            <p:nvPr/>
          </p:nvSpPr>
          <p:spPr bwMode="auto">
            <a:xfrm>
              <a:off x="3228976" y="5083175"/>
              <a:ext cx="328613" cy="260350"/>
            </a:xfrm>
            <a:custGeom>
              <a:avLst/>
              <a:gdLst>
                <a:gd name="T0" fmla="*/ 3 w 207"/>
                <a:gd name="T1" fmla="*/ 0 h 164"/>
                <a:gd name="T2" fmla="*/ 3 w 207"/>
                <a:gd name="T3" fmla="*/ 0 h 164"/>
                <a:gd name="T4" fmla="*/ 207 w 207"/>
                <a:gd name="T5" fmla="*/ 0 h 164"/>
                <a:gd name="T6" fmla="*/ 207 w 207"/>
                <a:gd name="T7" fmla="*/ 0 h 164"/>
                <a:gd name="T8" fmla="*/ 190 w 207"/>
                <a:gd name="T9" fmla="*/ 140 h 164"/>
                <a:gd name="T10" fmla="*/ 190 w 207"/>
                <a:gd name="T11" fmla="*/ 140 h 164"/>
                <a:gd name="T12" fmla="*/ 189 w 207"/>
                <a:gd name="T13" fmla="*/ 145 h 164"/>
                <a:gd name="T14" fmla="*/ 187 w 207"/>
                <a:gd name="T15" fmla="*/ 149 h 164"/>
                <a:gd name="T16" fmla="*/ 183 w 207"/>
                <a:gd name="T17" fmla="*/ 153 h 164"/>
                <a:gd name="T18" fmla="*/ 179 w 207"/>
                <a:gd name="T19" fmla="*/ 156 h 164"/>
                <a:gd name="T20" fmla="*/ 171 w 207"/>
                <a:gd name="T21" fmla="*/ 161 h 164"/>
                <a:gd name="T22" fmla="*/ 161 w 207"/>
                <a:gd name="T23" fmla="*/ 164 h 164"/>
                <a:gd name="T24" fmla="*/ 161 w 207"/>
                <a:gd name="T25" fmla="*/ 164 h 164"/>
                <a:gd name="T26" fmla="*/ 0 w 207"/>
                <a:gd name="T27" fmla="*/ 136 h 164"/>
                <a:gd name="T28" fmla="*/ 0 w 207"/>
                <a:gd name="T29" fmla="*/ 136 h 164"/>
                <a:gd name="T30" fmla="*/ 3 w 207"/>
                <a:gd name="T31" fmla="*/ 0 h 164"/>
                <a:gd name="T32" fmla="*/ 3 w 207"/>
                <a:gd name="T3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64">
                  <a:moveTo>
                    <a:pt x="3" y="0"/>
                  </a:moveTo>
                  <a:lnTo>
                    <a:pt x="3" y="0"/>
                  </a:lnTo>
                  <a:lnTo>
                    <a:pt x="207" y="0"/>
                  </a:lnTo>
                  <a:lnTo>
                    <a:pt x="207" y="0"/>
                  </a:lnTo>
                  <a:lnTo>
                    <a:pt x="190" y="140"/>
                  </a:lnTo>
                  <a:lnTo>
                    <a:pt x="190" y="140"/>
                  </a:lnTo>
                  <a:lnTo>
                    <a:pt x="189" y="145"/>
                  </a:lnTo>
                  <a:lnTo>
                    <a:pt x="187" y="149"/>
                  </a:lnTo>
                  <a:lnTo>
                    <a:pt x="183" y="153"/>
                  </a:lnTo>
                  <a:lnTo>
                    <a:pt x="179" y="156"/>
                  </a:lnTo>
                  <a:lnTo>
                    <a:pt x="171" y="161"/>
                  </a:lnTo>
                  <a:lnTo>
                    <a:pt x="161" y="164"/>
                  </a:lnTo>
                  <a:lnTo>
                    <a:pt x="161" y="164"/>
                  </a:lnTo>
                  <a:lnTo>
                    <a:pt x="0" y="136"/>
                  </a:lnTo>
                  <a:lnTo>
                    <a:pt x="0" y="136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6A6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47" name="Freeform 51"/>
            <p:cNvSpPr/>
            <p:nvPr/>
          </p:nvSpPr>
          <p:spPr bwMode="auto">
            <a:xfrm>
              <a:off x="3235326" y="5083175"/>
              <a:ext cx="322263" cy="260350"/>
            </a:xfrm>
            <a:custGeom>
              <a:avLst/>
              <a:gdLst>
                <a:gd name="T0" fmla="*/ 3 w 203"/>
                <a:gd name="T1" fmla="*/ 0 h 164"/>
                <a:gd name="T2" fmla="*/ 3 w 203"/>
                <a:gd name="T3" fmla="*/ 0 h 164"/>
                <a:gd name="T4" fmla="*/ 203 w 203"/>
                <a:gd name="T5" fmla="*/ 0 h 164"/>
                <a:gd name="T6" fmla="*/ 203 w 203"/>
                <a:gd name="T7" fmla="*/ 0 h 164"/>
                <a:gd name="T8" fmla="*/ 186 w 203"/>
                <a:gd name="T9" fmla="*/ 140 h 164"/>
                <a:gd name="T10" fmla="*/ 186 w 203"/>
                <a:gd name="T11" fmla="*/ 140 h 164"/>
                <a:gd name="T12" fmla="*/ 185 w 203"/>
                <a:gd name="T13" fmla="*/ 145 h 164"/>
                <a:gd name="T14" fmla="*/ 183 w 203"/>
                <a:gd name="T15" fmla="*/ 149 h 164"/>
                <a:gd name="T16" fmla="*/ 179 w 203"/>
                <a:gd name="T17" fmla="*/ 153 h 164"/>
                <a:gd name="T18" fmla="*/ 176 w 203"/>
                <a:gd name="T19" fmla="*/ 156 h 164"/>
                <a:gd name="T20" fmla="*/ 167 w 203"/>
                <a:gd name="T21" fmla="*/ 161 h 164"/>
                <a:gd name="T22" fmla="*/ 157 w 203"/>
                <a:gd name="T23" fmla="*/ 164 h 164"/>
                <a:gd name="T24" fmla="*/ 157 w 203"/>
                <a:gd name="T25" fmla="*/ 164 h 164"/>
                <a:gd name="T26" fmla="*/ 0 w 203"/>
                <a:gd name="T27" fmla="*/ 134 h 164"/>
                <a:gd name="T28" fmla="*/ 0 w 203"/>
                <a:gd name="T29" fmla="*/ 134 h 164"/>
                <a:gd name="T30" fmla="*/ 3 w 203"/>
                <a:gd name="T31" fmla="*/ 0 h 164"/>
                <a:gd name="T32" fmla="*/ 3 w 203"/>
                <a:gd name="T3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3" h="164">
                  <a:moveTo>
                    <a:pt x="3" y="0"/>
                  </a:moveTo>
                  <a:lnTo>
                    <a:pt x="3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86" y="140"/>
                  </a:lnTo>
                  <a:lnTo>
                    <a:pt x="186" y="140"/>
                  </a:lnTo>
                  <a:lnTo>
                    <a:pt x="185" y="145"/>
                  </a:lnTo>
                  <a:lnTo>
                    <a:pt x="183" y="149"/>
                  </a:lnTo>
                  <a:lnTo>
                    <a:pt x="179" y="153"/>
                  </a:lnTo>
                  <a:lnTo>
                    <a:pt x="176" y="156"/>
                  </a:lnTo>
                  <a:lnTo>
                    <a:pt x="167" y="161"/>
                  </a:lnTo>
                  <a:lnTo>
                    <a:pt x="157" y="164"/>
                  </a:lnTo>
                  <a:lnTo>
                    <a:pt x="157" y="164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7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48" name="Freeform 52"/>
            <p:cNvSpPr/>
            <p:nvPr/>
          </p:nvSpPr>
          <p:spPr bwMode="auto">
            <a:xfrm>
              <a:off x="3240088" y="5083175"/>
              <a:ext cx="317500" cy="260350"/>
            </a:xfrm>
            <a:custGeom>
              <a:avLst/>
              <a:gdLst>
                <a:gd name="T0" fmla="*/ 3 w 200"/>
                <a:gd name="T1" fmla="*/ 0 h 164"/>
                <a:gd name="T2" fmla="*/ 3 w 200"/>
                <a:gd name="T3" fmla="*/ 0 h 164"/>
                <a:gd name="T4" fmla="*/ 200 w 200"/>
                <a:gd name="T5" fmla="*/ 0 h 164"/>
                <a:gd name="T6" fmla="*/ 200 w 200"/>
                <a:gd name="T7" fmla="*/ 0 h 164"/>
                <a:gd name="T8" fmla="*/ 183 w 200"/>
                <a:gd name="T9" fmla="*/ 140 h 164"/>
                <a:gd name="T10" fmla="*/ 183 w 200"/>
                <a:gd name="T11" fmla="*/ 140 h 164"/>
                <a:gd name="T12" fmla="*/ 182 w 200"/>
                <a:gd name="T13" fmla="*/ 145 h 164"/>
                <a:gd name="T14" fmla="*/ 180 w 200"/>
                <a:gd name="T15" fmla="*/ 149 h 164"/>
                <a:gd name="T16" fmla="*/ 176 w 200"/>
                <a:gd name="T17" fmla="*/ 153 h 164"/>
                <a:gd name="T18" fmla="*/ 173 w 200"/>
                <a:gd name="T19" fmla="*/ 156 h 164"/>
                <a:gd name="T20" fmla="*/ 164 w 200"/>
                <a:gd name="T21" fmla="*/ 161 h 164"/>
                <a:gd name="T22" fmla="*/ 156 w 200"/>
                <a:gd name="T23" fmla="*/ 164 h 164"/>
                <a:gd name="T24" fmla="*/ 156 w 200"/>
                <a:gd name="T25" fmla="*/ 164 h 164"/>
                <a:gd name="T26" fmla="*/ 0 w 200"/>
                <a:gd name="T27" fmla="*/ 134 h 164"/>
                <a:gd name="T28" fmla="*/ 0 w 200"/>
                <a:gd name="T29" fmla="*/ 134 h 164"/>
                <a:gd name="T30" fmla="*/ 3 w 200"/>
                <a:gd name="T31" fmla="*/ 0 h 164"/>
                <a:gd name="T32" fmla="*/ 3 w 200"/>
                <a:gd name="T3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0" h="164">
                  <a:moveTo>
                    <a:pt x="3" y="0"/>
                  </a:moveTo>
                  <a:lnTo>
                    <a:pt x="3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183" y="140"/>
                  </a:lnTo>
                  <a:lnTo>
                    <a:pt x="183" y="140"/>
                  </a:lnTo>
                  <a:lnTo>
                    <a:pt x="182" y="145"/>
                  </a:lnTo>
                  <a:lnTo>
                    <a:pt x="180" y="149"/>
                  </a:lnTo>
                  <a:lnTo>
                    <a:pt x="176" y="153"/>
                  </a:lnTo>
                  <a:lnTo>
                    <a:pt x="173" y="156"/>
                  </a:lnTo>
                  <a:lnTo>
                    <a:pt x="164" y="161"/>
                  </a:lnTo>
                  <a:lnTo>
                    <a:pt x="156" y="164"/>
                  </a:lnTo>
                  <a:lnTo>
                    <a:pt x="156" y="164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7A7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49" name="Freeform 53"/>
            <p:cNvSpPr/>
            <p:nvPr/>
          </p:nvSpPr>
          <p:spPr bwMode="auto">
            <a:xfrm>
              <a:off x="3246438" y="5083175"/>
              <a:ext cx="311150" cy="260350"/>
            </a:xfrm>
            <a:custGeom>
              <a:avLst/>
              <a:gdLst>
                <a:gd name="T0" fmla="*/ 3 w 196"/>
                <a:gd name="T1" fmla="*/ 0 h 164"/>
                <a:gd name="T2" fmla="*/ 3 w 196"/>
                <a:gd name="T3" fmla="*/ 0 h 164"/>
                <a:gd name="T4" fmla="*/ 196 w 196"/>
                <a:gd name="T5" fmla="*/ 0 h 164"/>
                <a:gd name="T6" fmla="*/ 196 w 196"/>
                <a:gd name="T7" fmla="*/ 0 h 164"/>
                <a:gd name="T8" fmla="*/ 179 w 196"/>
                <a:gd name="T9" fmla="*/ 140 h 164"/>
                <a:gd name="T10" fmla="*/ 179 w 196"/>
                <a:gd name="T11" fmla="*/ 140 h 164"/>
                <a:gd name="T12" fmla="*/ 178 w 196"/>
                <a:gd name="T13" fmla="*/ 145 h 164"/>
                <a:gd name="T14" fmla="*/ 176 w 196"/>
                <a:gd name="T15" fmla="*/ 149 h 164"/>
                <a:gd name="T16" fmla="*/ 172 w 196"/>
                <a:gd name="T17" fmla="*/ 153 h 164"/>
                <a:gd name="T18" fmla="*/ 169 w 196"/>
                <a:gd name="T19" fmla="*/ 156 h 164"/>
                <a:gd name="T20" fmla="*/ 160 w 196"/>
                <a:gd name="T21" fmla="*/ 161 h 164"/>
                <a:gd name="T22" fmla="*/ 152 w 196"/>
                <a:gd name="T23" fmla="*/ 164 h 164"/>
                <a:gd name="T24" fmla="*/ 152 w 196"/>
                <a:gd name="T25" fmla="*/ 164 h 164"/>
                <a:gd name="T26" fmla="*/ 0 w 196"/>
                <a:gd name="T27" fmla="*/ 133 h 164"/>
                <a:gd name="T28" fmla="*/ 0 w 196"/>
                <a:gd name="T29" fmla="*/ 133 h 164"/>
                <a:gd name="T30" fmla="*/ 3 w 196"/>
                <a:gd name="T31" fmla="*/ 0 h 164"/>
                <a:gd name="T32" fmla="*/ 3 w 196"/>
                <a:gd name="T3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6" h="164">
                  <a:moveTo>
                    <a:pt x="3" y="0"/>
                  </a:moveTo>
                  <a:lnTo>
                    <a:pt x="3" y="0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79" y="140"/>
                  </a:lnTo>
                  <a:lnTo>
                    <a:pt x="179" y="140"/>
                  </a:lnTo>
                  <a:lnTo>
                    <a:pt x="178" y="145"/>
                  </a:lnTo>
                  <a:lnTo>
                    <a:pt x="176" y="149"/>
                  </a:lnTo>
                  <a:lnTo>
                    <a:pt x="172" y="153"/>
                  </a:lnTo>
                  <a:lnTo>
                    <a:pt x="169" y="156"/>
                  </a:lnTo>
                  <a:lnTo>
                    <a:pt x="160" y="161"/>
                  </a:lnTo>
                  <a:lnTo>
                    <a:pt x="152" y="164"/>
                  </a:lnTo>
                  <a:lnTo>
                    <a:pt x="152" y="164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8A8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65" name="Freeform 54"/>
            <p:cNvSpPr/>
            <p:nvPr/>
          </p:nvSpPr>
          <p:spPr bwMode="auto">
            <a:xfrm>
              <a:off x="3252788" y="5083175"/>
              <a:ext cx="304800" cy="260350"/>
            </a:xfrm>
            <a:custGeom>
              <a:avLst/>
              <a:gdLst>
                <a:gd name="T0" fmla="*/ 3 w 192"/>
                <a:gd name="T1" fmla="*/ 0 h 164"/>
                <a:gd name="T2" fmla="*/ 3 w 192"/>
                <a:gd name="T3" fmla="*/ 0 h 164"/>
                <a:gd name="T4" fmla="*/ 192 w 192"/>
                <a:gd name="T5" fmla="*/ 0 h 164"/>
                <a:gd name="T6" fmla="*/ 192 w 192"/>
                <a:gd name="T7" fmla="*/ 0 h 164"/>
                <a:gd name="T8" fmla="*/ 175 w 192"/>
                <a:gd name="T9" fmla="*/ 140 h 164"/>
                <a:gd name="T10" fmla="*/ 175 w 192"/>
                <a:gd name="T11" fmla="*/ 140 h 164"/>
                <a:gd name="T12" fmla="*/ 174 w 192"/>
                <a:gd name="T13" fmla="*/ 145 h 164"/>
                <a:gd name="T14" fmla="*/ 172 w 192"/>
                <a:gd name="T15" fmla="*/ 149 h 164"/>
                <a:gd name="T16" fmla="*/ 169 w 192"/>
                <a:gd name="T17" fmla="*/ 153 h 164"/>
                <a:gd name="T18" fmla="*/ 165 w 192"/>
                <a:gd name="T19" fmla="*/ 156 h 164"/>
                <a:gd name="T20" fmla="*/ 157 w 192"/>
                <a:gd name="T21" fmla="*/ 161 h 164"/>
                <a:gd name="T22" fmla="*/ 148 w 192"/>
                <a:gd name="T23" fmla="*/ 164 h 164"/>
                <a:gd name="T24" fmla="*/ 148 w 192"/>
                <a:gd name="T25" fmla="*/ 164 h 164"/>
                <a:gd name="T26" fmla="*/ 0 w 192"/>
                <a:gd name="T27" fmla="*/ 132 h 164"/>
                <a:gd name="T28" fmla="*/ 0 w 192"/>
                <a:gd name="T29" fmla="*/ 132 h 164"/>
                <a:gd name="T30" fmla="*/ 3 w 192"/>
                <a:gd name="T31" fmla="*/ 0 h 164"/>
                <a:gd name="T32" fmla="*/ 3 w 192"/>
                <a:gd name="T3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164">
                  <a:moveTo>
                    <a:pt x="3" y="0"/>
                  </a:moveTo>
                  <a:lnTo>
                    <a:pt x="3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75" y="140"/>
                  </a:lnTo>
                  <a:lnTo>
                    <a:pt x="175" y="140"/>
                  </a:lnTo>
                  <a:lnTo>
                    <a:pt x="174" y="145"/>
                  </a:lnTo>
                  <a:lnTo>
                    <a:pt x="172" y="149"/>
                  </a:lnTo>
                  <a:lnTo>
                    <a:pt x="169" y="153"/>
                  </a:lnTo>
                  <a:lnTo>
                    <a:pt x="165" y="156"/>
                  </a:lnTo>
                  <a:lnTo>
                    <a:pt x="157" y="161"/>
                  </a:lnTo>
                  <a:lnTo>
                    <a:pt x="148" y="164"/>
                  </a:lnTo>
                  <a:lnTo>
                    <a:pt x="148" y="164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9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66" name="Freeform 55"/>
            <p:cNvSpPr/>
            <p:nvPr/>
          </p:nvSpPr>
          <p:spPr bwMode="auto">
            <a:xfrm>
              <a:off x="3259138" y="5083175"/>
              <a:ext cx="298450" cy="260350"/>
            </a:xfrm>
            <a:custGeom>
              <a:avLst/>
              <a:gdLst>
                <a:gd name="T0" fmla="*/ 3 w 188"/>
                <a:gd name="T1" fmla="*/ 0 h 164"/>
                <a:gd name="T2" fmla="*/ 3 w 188"/>
                <a:gd name="T3" fmla="*/ 0 h 164"/>
                <a:gd name="T4" fmla="*/ 188 w 188"/>
                <a:gd name="T5" fmla="*/ 0 h 164"/>
                <a:gd name="T6" fmla="*/ 188 w 188"/>
                <a:gd name="T7" fmla="*/ 0 h 164"/>
                <a:gd name="T8" fmla="*/ 171 w 188"/>
                <a:gd name="T9" fmla="*/ 140 h 164"/>
                <a:gd name="T10" fmla="*/ 171 w 188"/>
                <a:gd name="T11" fmla="*/ 140 h 164"/>
                <a:gd name="T12" fmla="*/ 170 w 188"/>
                <a:gd name="T13" fmla="*/ 145 h 164"/>
                <a:gd name="T14" fmla="*/ 168 w 188"/>
                <a:gd name="T15" fmla="*/ 149 h 164"/>
                <a:gd name="T16" fmla="*/ 165 w 188"/>
                <a:gd name="T17" fmla="*/ 153 h 164"/>
                <a:gd name="T18" fmla="*/ 161 w 188"/>
                <a:gd name="T19" fmla="*/ 156 h 164"/>
                <a:gd name="T20" fmla="*/ 153 w 188"/>
                <a:gd name="T21" fmla="*/ 161 h 164"/>
                <a:gd name="T22" fmla="*/ 144 w 188"/>
                <a:gd name="T23" fmla="*/ 164 h 164"/>
                <a:gd name="T24" fmla="*/ 144 w 188"/>
                <a:gd name="T25" fmla="*/ 164 h 164"/>
                <a:gd name="T26" fmla="*/ 0 w 188"/>
                <a:gd name="T27" fmla="*/ 130 h 164"/>
                <a:gd name="T28" fmla="*/ 0 w 188"/>
                <a:gd name="T29" fmla="*/ 130 h 164"/>
                <a:gd name="T30" fmla="*/ 3 w 188"/>
                <a:gd name="T31" fmla="*/ 0 h 164"/>
                <a:gd name="T32" fmla="*/ 3 w 188"/>
                <a:gd name="T3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8" h="164">
                  <a:moveTo>
                    <a:pt x="3" y="0"/>
                  </a:moveTo>
                  <a:lnTo>
                    <a:pt x="3" y="0"/>
                  </a:lnTo>
                  <a:lnTo>
                    <a:pt x="188" y="0"/>
                  </a:lnTo>
                  <a:lnTo>
                    <a:pt x="188" y="0"/>
                  </a:lnTo>
                  <a:lnTo>
                    <a:pt x="171" y="140"/>
                  </a:lnTo>
                  <a:lnTo>
                    <a:pt x="171" y="140"/>
                  </a:lnTo>
                  <a:lnTo>
                    <a:pt x="170" y="145"/>
                  </a:lnTo>
                  <a:lnTo>
                    <a:pt x="168" y="149"/>
                  </a:lnTo>
                  <a:lnTo>
                    <a:pt x="165" y="153"/>
                  </a:lnTo>
                  <a:lnTo>
                    <a:pt x="161" y="156"/>
                  </a:lnTo>
                  <a:lnTo>
                    <a:pt x="153" y="161"/>
                  </a:lnTo>
                  <a:lnTo>
                    <a:pt x="144" y="164"/>
                  </a:lnTo>
                  <a:lnTo>
                    <a:pt x="144" y="164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9A9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67" name="Freeform 56"/>
            <p:cNvSpPr/>
            <p:nvPr/>
          </p:nvSpPr>
          <p:spPr bwMode="auto">
            <a:xfrm>
              <a:off x="3265488" y="5083175"/>
              <a:ext cx="292100" cy="260350"/>
            </a:xfrm>
            <a:custGeom>
              <a:avLst/>
              <a:gdLst>
                <a:gd name="T0" fmla="*/ 3 w 184"/>
                <a:gd name="T1" fmla="*/ 0 h 164"/>
                <a:gd name="T2" fmla="*/ 3 w 184"/>
                <a:gd name="T3" fmla="*/ 0 h 164"/>
                <a:gd name="T4" fmla="*/ 184 w 184"/>
                <a:gd name="T5" fmla="*/ 0 h 164"/>
                <a:gd name="T6" fmla="*/ 184 w 184"/>
                <a:gd name="T7" fmla="*/ 0 h 164"/>
                <a:gd name="T8" fmla="*/ 167 w 184"/>
                <a:gd name="T9" fmla="*/ 140 h 164"/>
                <a:gd name="T10" fmla="*/ 167 w 184"/>
                <a:gd name="T11" fmla="*/ 140 h 164"/>
                <a:gd name="T12" fmla="*/ 166 w 184"/>
                <a:gd name="T13" fmla="*/ 145 h 164"/>
                <a:gd name="T14" fmla="*/ 164 w 184"/>
                <a:gd name="T15" fmla="*/ 149 h 164"/>
                <a:gd name="T16" fmla="*/ 157 w 184"/>
                <a:gd name="T17" fmla="*/ 156 h 164"/>
                <a:gd name="T18" fmla="*/ 149 w 184"/>
                <a:gd name="T19" fmla="*/ 161 h 164"/>
                <a:gd name="T20" fmla="*/ 141 w 184"/>
                <a:gd name="T21" fmla="*/ 164 h 164"/>
                <a:gd name="T22" fmla="*/ 141 w 184"/>
                <a:gd name="T23" fmla="*/ 164 h 164"/>
                <a:gd name="T24" fmla="*/ 0 w 184"/>
                <a:gd name="T25" fmla="*/ 129 h 164"/>
                <a:gd name="T26" fmla="*/ 0 w 184"/>
                <a:gd name="T27" fmla="*/ 129 h 164"/>
                <a:gd name="T28" fmla="*/ 3 w 184"/>
                <a:gd name="T29" fmla="*/ 0 h 164"/>
                <a:gd name="T30" fmla="*/ 3 w 184"/>
                <a:gd name="T3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4" h="164">
                  <a:moveTo>
                    <a:pt x="3" y="0"/>
                  </a:moveTo>
                  <a:lnTo>
                    <a:pt x="3" y="0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67" y="140"/>
                  </a:lnTo>
                  <a:lnTo>
                    <a:pt x="167" y="140"/>
                  </a:lnTo>
                  <a:lnTo>
                    <a:pt x="166" y="145"/>
                  </a:lnTo>
                  <a:lnTo>
                    <a:pt x="164" y="149"/>
                  </a:lnTo>
                  <a:lnTo>
                    <a:pt x="157" y="156"/>
                  </a:lnTo>
                  <a:lnTo>
                    <a:pt x="149" y="161"/>
                  </a:lnTo>
                  <a:lnTo>
                    <a:pt x="141" y="164"/>
                  </a:lnTo>
                  <a:lnTo>
                    <a:pt x="141" y="164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A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68" name="Freeform 57"/>
            <p:cNvSpPr/>
            <p:nvPr/>
          </p:nvSpPr>
          <p:spPr bwMode="auto">
            <a:xfrm>
              <a:off x="3270251" y="5083175"/>
              <a:ext cx="287338" cy="260350"/>
            </a:xfrm>
            <a:custGeom>
              <a:avLst/>
              <a:gdLst>
                <a:gd name="T0" fmla="*/ 4 w 181"/>
                <a:gd name="T1" fmla="*/ 0 h 164"/>
                <a:gd name="T2" fmla="*/ 4 w 181"/>
                <a:gd name="T3" fmla="*/ 0 h 164"/>
                <a:gd name="T4" fmla="*/ 181 w 181"/>
                <a:gd name="T5" fmla="*/ 0 h 164"/>
                <a:gd name="T6" fmla="*/ 181 w 181"/>
                <a:gd name="T7" fmla="*/ 0 h 164"/>
                <a:gd name="T8" fmla="*/ 164 w 181"/>
                <a:gd name="T9" fmla="*/ 140 h 164"/>
                <a:gd name="T10" fmla="*/ 164 w 181"/>
                <a:gd name="T11" fmla="*/ 140 h 164"/>
                <a:gd name="T12" fmla="*/ 163 w 181"/>
                <a:gd name="T13" fmla="*/ 145 h 164"/>
                <a:gd name="T14" fmla="*/ 161 w 181"/>
                <a:gd name="T15" fmla="*/ 149 h 164"/>
                <a:gd name="T16" fmla="*/ 154 w 181"/>
                <a:gd name="T17" fmla="*/ 156 h 164"/>
                <a:gd name="T18" fmla="*/ 146 w 181"/>
                <a:gd name="T19" fmla="*/ 160 h 164"/>
                <a:gd name="T20" fmla="*/ 138 w 181"/>
                <a:gd name="T21" fmla="*/ 164 h 164"/>
                <a:gd name="T22" fmla="*/ 138 w 181"/>
                <a:gd name="T23" fmla="*/ 164 h 164"/>
                <a:gd name="T24" fmla="*/ 0 w 181"/>
                <a:gd name="T25" fmla="*/ 128 h 164"/>
                <a:gd name="T26" fmla="*/ 0 w 181"/>
                <a:gd name="T27" fmla="*/ 128 h 164"/>
                <a:gd name="T28" fmla="*/ 4 w 181"/>
                <a:gd name="T29" fmla="*/ 0 h 164"/>
                <a:gd name="T30" fmla="*/ 4 w 181"/>
                <a:gd name="T3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1" h="164">
                  <a:moveTo>
                    <a:pt x="4" y="0"/>
                  </a:moveTo>
                  <a:lnTo>
                    <a:pt x="4" y="0"/>
                  </a:lnTo>
                  <a:lnTo>
                    <a:pt x="181" y="0"/>
                  </a:lnTo>
                  <a:lnTo>
                    <a:pt x="181" y="0"/>
                  </a:lnTo>
                  <a:lnTo>
                    <a:pt x="164" y="140"/>
                  </a:lnTo>
                  <a:lnTo>
                    <a:pt x="164" y="140"/>
                  </a:lnTo>
                  <a:lnTo>
                    <a:pt x="163" y="145"/>
                  </a:lnTo>
                  <a:lnTo>
                    <a:pt x="161" y="149"/>
                  </a:lnTo>
                  <a:lnTo>
                    <a:pt x="154" y="156"/>
                  </a:lnTo>
                  <a:lnTo>
                    <a:pt x="146" y="160"/>
                  </a:lnTo>
                  <a:lnTo>
                    <a:pt x="138" y="164"/>
                  </a:lnTo>
                  <a:lnTo>
                    <a:pt x="138" y="164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AAA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70" name="Freeform 58"/>
            <p:cNvSpPr/>
            <p:nvPr/>
          </p:nvSpPr>
          <p:spPr bwMode="auto">
            <a:xfrm>
              <a:off x="3276601" y="5083175"/>
              <a:ext cx="280988" cy="258763"/>
            </a:xfrm>
            <a:custGeom>
              <a:avLst/>
              <a:gdLst>
                <a:gd name="T0" fmla="*/ 4 w 177"/>
                <a:gd name="T1" fmla="*/ 0 h 163"/>
                <a:gd name="T2" fmla="*/ 4 w 177"/>
                <a:gd name="T3" fmla="*/ 0 h 163"/>
                <a:gd name="T4" fmla="*/ 177 w 177"/>
                <a:gd name="T5" fmla="*/ 0 h 163"/>
                <a:gd name="T6" fmla="*/ 177 w 177"/>
                <a:gd name="T7" fmla="*/ 0 h 163"/>
                <a:gd name="T8" fmla="*/ 160 w 177"/>
                <a:gd name="T9" fmla="*/ 140 h 163"/>
                <a:gd name="T10" fmla="*/ 160 w 177"/>
                <a:gd name="T11" fmla="*/ 140 h 163"/>
                <a:gd name="T12" fmla="*/ 159 w 177"/>
                <a:gd name="T13" fmla="*/ 145 h 163"/>
                <a:gd name="T14" fmla="*/ 157 w 177"/>
                <a:gd name="T15" fmla="*/ 149 h 163"/>
                <a:gd name="T16" fmla="*/ 150 w 177"/>
                <a:gd name="T17" fmla="*/ 156 h 163"/>
                <a:gd name="T18" fmla="*/ 142 w 177"/>
                <a:gd name="T19" fmla="*/ 160 h 163"/>
                <a:gd name="T20" fmla="*/ 134 w 177"/>
                <a:gd name="T21" fmla="*/ 163 h 163"/>
                <a:gd name="T22" fmla="*/ 134 w 177"/>
                <a:gd name="T23" fmla="*/ 163 h 163"/>
                <a:gd name="T24" fmla="*/ 0 w 177"/>
                <a:gd name="T25" fmla="*/ 128 h 163"/>
                <a:gd name="T26" fmla="*/ 0 w 177"/>
                <a:gd name="T27" fmla="*/ 128 h 163"/>
                <a:gd name="T28" fmla="*/ 4 w 177"/>
                <a:gd name="T29" fmla="*/ 0 h 163"/>
                <a:gd name="T30" fmla="*/ 4 w 177"/>
                <a:gd name="T3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7" h="163">
                  <a:moveTo>
                    <a:pt x="4" y="0"/>
                  </a:moveTo>
                  <a:lnTo>
                    <a:pt x="4" y="0"/>
                  </a:lnTo>
                  <a:lnTo>
                    <a:pt x="177" y="0"/>
                  </a:lnTo>
                  <a:lnTo>
                    <a:pt x="177" y="0"/>
                  </a:lnTo>
                  <a:lnTo>
                    <a:pt x="160" y="140"/>
                  </a:lnTo>
                  <a:lnTo>
                    <a:pt x="160" y="140"/>
                  </a:lnTo>
                  <a:lnTo>
                    <a:pt x="159" y="145"/>
                  </a:lnTo>
                  <a:lnTo>
                    <a:pt x="157" y="149"/>
                  </a:lnTo>
                  <a:lnTo>
                    <a:pt x="150" y="156"/>
                  </a:lnTo>
                  <a:lnTo>
                    <a:pt x="142" y="160"/>
                  </a:lnTo>
                  <a:lnTo>
                    <a:pt x="134" y="163"/>
                  </a:lnTo>
                  <a:lnTo>
                    <a:pt x="134" y="163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BAB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71" name="Freeform 59"/>
            <p:cNvSpPr/>
            <p:nvPr/>
          </p:nvSpPr>
          <p:spPr bwMode="auto">
            <a:xfrm>
              <a:off x="3282951" y="5083175"/>
              <a:ext cx="274638" cy="258763"/>
            </a:xfrm>
            <a:custGeom>
              <a:avLst/>
              <a:gdLst>
                <a:gd name="T0" fmla="*/ 3 w 173"/>
                <a:gd name="T1" fmla="*/ 0 h 163"/>
                <a:gd name="T2" fmla="*/ 3 w 173"/>
                <a:gd name="T3" fmla="*/ 0 h 163"/>
                <a:gd name="T4" fmla="*/ 173 w 173"/>
                <a:gd name="T5" fmla="*/ 0 h 163"/>
                <a:gd name="T6" fmla="*/ 173 w 173"/>
                <a:gd name="T7" fmla="*/ 0 h 163"/>
                <a:gd name="T8" fmla="*/ 156 w 173"/>
                <a:gd name="T9" fmla="*/ 140 h 163"/>
                <a:gd name="T10" fmla="*/ 156 w 173"/>
                <a:gd name="T11" fmla="*/ 140 h 163"/>
                <a:gd name="T12" fmla="*/ 155 w 173"/>
                <a:gd name="T13" fmla="*/ 145 h 163"/>
                <a:gd name="T14" fmla="*/ 153 w 173"/>
                <a:gd name="T15" fmla="*/ 149 h 163"/>
                <a:gd name="T16" fmla="*/ 146 w 173"/>
                <a:gd name="T17" fmla="*/ 156 h 163"/>
                <a:gd name="T18" fmla="*/ 140 w 173"/>
                <a:gd name="T19" fmla="*/ 160 h 163"/>
                <a:gd name="T20" fmla="*/ 132 w 173"/>
                <a:gd name="T21" fmla="*/ 163 h 163"/>
                <a:gd name="T22" fmla="*/ 132 w 173"/>
                <a:gd name="T23" fmla="*/ 163 h 163"/>
                <a:gd name="T24" fmla="*/ 0 w 173"/>
                <a:gd name="T25" fmla="*/ 126 h 163"/>
                <a:gd name="T26" fmla="*/ 0 w 173"/>
                <a:gd name="T27" fmla="*/ 126 h 163"/>
                <a:gd name="T28" fmla="*/ 3 w 173"/>
                <a:gd name="T29" fmla="*/ 0 h 163"/>
                <a:gd name="T30" fmla="*/ 3 w 173"/>
                <a:gd name="T3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3" h="163">
                  <a:moveTo>
                    <a:pt x="3" y="0"/>
                  </a:moveTo>
                  <a:lnTo>
                    <a:pt x="3" y="0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56" y="140"/>
                  </a:lnTo>
                  <a:lnTo>
                    <a:pt x="156" y="140"/>
                  </a:lnTo>
                  <a:lnTo>
                    <a:pt x="155" y="145"/>
                  </a:lnTo>
                  <a:lnTo>
                    <a:pt x="153" y="149"/>
                  </a:lnTo>
                  <a:lnTo>
                    <a:pt x="146" y="156"/>
                  </a:lnTo>
                  <a:lnTo>
                    <a:pt x="140" y="160"/>
                  </a:lnTo>
                  <a:lnTo>
                    <a:pt x="132" y="163"/>
                  </a:lnTo>
                  <a:lnTo>
                    <a:pt x="132" y="163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CAC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72" name="Freeform 60"/>
            <p:cNvSpPr/>
            <p:nvPr/>
          </p:nvSpPr>
          <p:spPr bwMode="auto">
            <a:xfrm>
              <a:off x="3289301" y="5083175"/>
              <a:ext cx="268288" cy="258763"/>
            </a:xfrm>
            <a:custGeom>
              <a:avLst/>
              <a:gdLst>
                <a:gd name="T0" fmla="*/ 3 w 169"/>
                <a:gd name="T1" fmla="*/ 0 h 163"/>
                <a:gd name="T2" fmla="*/ 3 w 169"/>
                <a:gd name="T3" fmla="*/ 0 h 163"/>
                <a:gd name="T4" fmla="*/ 169 w 169"/>
                <a:gd name="T5" fmla="*/ 0 h 163"/>
                <a:gd name="T6" fmla="*/ 169 w 169"/>
                <a:gd name="T7" fmla="*/ 0 h 163"/>
                <a:gd name="T8" fmla="*/ 152 w 169"/>
                <a:gd name="T9" fmla="*/ 140 h 163"/>
                <a:gd name="T10" fmla="*/ 152 w 169"/>
                <a:gd name="T11" fmla="*/ 140 h 163"/>
                <a:gd name="T12" fmla="*/ 151 w 169"/>
                <a:gd name="T13" fmla="*/ 144 h 163"/>
                <a:gd name="T14" fmla="*/ 149 w 169"/>
                <a:gd name="T15" fmla="*/ 148 h 163"/>
                <a:gd name="T16" fmla="*/ 142 w 169"/>
                <a:gd name="T17" fmla="*/ 155 h 163"/>
                <a:gd name="T18" fmla="*/ 136 w 169"/>
                <a:gd name="T19" fmla="*/ 160 h 163"/>
                <a:gd name="T20" fmla="*/ 128 w 169"/>
                <a:gd name="T21" fmla="*/ 163 h 163"/>
                <a:gd name="T22" fmla="*/ 128 w 169"/>
                <a:gd name="T23" fmla="*/ 163 h 163"/>
                <a:gd name="T24" fmla="*/ 0 w 169"/>
                <a:gd name="T25" fmla="*/ 125 h 163"/>
                <a:gd name="T26" fmla="*/ 0 w 169"/>
                <a:gd name="T27" fmla="*/ 125 h 163"/>
                <a:gd name="T28" fmla="*/ 3 w 169"/>
                <a:gd name="T29" fmla="*/ 0 h 163"/>
                <a:gd name="T30" fmla="*/ 3 w 169"/>
                <a:gd name="T3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9" h="163">
                  <a:moveTo>
                    <a:pt x="3" y="0"/>
                  </a:moveTo>
                  <a:lnTo>
                    <a:pt x="3" y="0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52" y="140"/>
                  </a:lnTo>
                  <a:lnTo>
                    <a:pt x="152" y="140"/>
                  </a:lnTo>
                  <a:lnTo>
                    <a:pt x="151" y="144"/>
                  </a:lnTo>
                  <a:lnTo>
                    <a:pt x="149" y="148"/>
                  </a:lnTo>
                  <a:lnTo>
                    <a:pt x="142" y="155"/>
                  </a:lnTo>
                  <a:lnTo>
                    <a:pt x="136" y="160"/>
                  </a:lnTo>
                  <a:lnTo>
                    <a:pt x="128" y="163"/>
                  </a:lnTo>
                  <a:lnTo>
                    <a:pt x="128" y="163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C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73" name="Freeform 61"/>
            <p:cNvSpPr/>
            <p:nvPr/>
          </p:nvSpPr>
          <p:spPr bwMode="auto">
            <a:xfrm>
              <a:off x="3294063" y="5083175"/>
              <a:ext cx="263525" cy="258763"/>
            </a:xfrm>
            <a:custGeom>
              <a:avLst/>
              <a:gdLst>
                <a:gd name="T0" fmla="*/ 4 w 166"/>
                <a:gd name="T1" fmla="*/ 0 h 163"/>
                <a:gd name="T2" fmla="*/ 4 w 166"/>
                <a:gd name="T3" fmla="*/ 0 h 163"/>
                <a:gd name="T4" fmla="*/ 166 w 166"/>
                <a:gd name="T5" fmla="*/ 0 h 163"/>
                <a:gd name="T6" fmla="*/ 166 w 166"/>
                <a:gd name="T7" fmla="*/ 0 h 163"/>
                <a:gd name="T8" fmla="*/ 149 w 166"/>
                <a:gd name="T9" fmla="*/ 140 h 163"/>
                <a:gd name="T10" fmla="*/ 149 w 166"/>
                <a:gd name="T11" fmla="*/ 140 h 163"/>
                <a:gd name="T12" fmla="*/ 148 w 166"/>
                <a:gd name="T13" fmla="*/ 144 h 163"/>
                <a:gd name="T14" fmla="*/ 146 w 166"/>
                <a:gd name="T15" fmla="*/ 148 h 163"/>
                <a:gd name="T16" fmla="*/ 141 w 166"/>
                <a:gd name="T17" fmla="*/ 155 h 163"/>
                <a:gd name="T18" fmla="*/ 133 w 166"/>
                <a:gd name="T19" fmla="*/ 160 h 163"/>
                <a:gd name="T20" fmla="*/ 125 w 166"/>
                <a:gd name="T21" fmla="*/ 163 h 163"/>
                <a:gd name="T22" fmla="*/ 125 w 166"/>
                <a:gd name="T23" fmla="*/ 163 h 163"/>
                <a:gd name="T24" fmla="*/ 0 w 166"/>
                <a:gd name="T25" fmla="*/ 124 h 163"/>
                <a:gd name="T26" fmla="*/ 0 w 166"/>
                <a:gd name="T27" fmla="*/ 124 h 163"/>
                <a:gd name="T28" fmla="*/ 4 w 166"/>
                <a:gd name="T29" fmla="*/ 0 h 163"/>
                <a:gd name="T30" fmla="*/ 4 w 166"/>
                <a:gd name="T3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6" h="163">
                  <a:moveTo>
                    <a:pt x="4" y="0"/>
                  </a:moveTo>
                  <a:lnTo>
                    <a:pt x="4" y="0"/>
                  </a:lnTo>
                  <a:lnTo>
                    <a:pt x="166" y="0"/>
                  </a:lnTo>
                  <a:lnTo>
                    <a:pt x="166" y="0"/>
                  </a:lnTo>
                  <a:lnTo>
                    <a:pt x="149" y="140"/>
                  </a:lnTo>
                  <a:lnTo>
                    <a:pt x="149" y="140"/>
                  </a:lnTo>
                  <a:lnTo>
                    <a:pt x="148" y="144"/>
                  </a:lnTo>
                  <a:lnTo>
                    <a:pt x="146" y="148"/>
                  </a:lnTo>
                  <a:lnTo>
                    <a:pt x="141" y="155"/>
                  </a:lnTo>
                  <a:lnTo>
                    <a:pt x="133" y="160"/>
                  </a:lnTo>
                  <a:lnTo>
                    <a:pt x="125" y="163"/>
                  </a:lnTo>
                  <a:lnTo>
                    <a:pt x="125" y="163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DA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74" name="Freeform 62"/>
            <p:cNvSpPr/>
            <p:nvPr/>
          </p:nvSpPr>
          <p:spPr bwMode="auto">
            <a:xfrm>
              <a:off x="3300413" y="5083175"/>
              <a:ext cx="257175" cy="258763"/>
            </a:xfrm>
            <a:custGeom>
              <a:avLst/>
              <a:gdLst>
                <a:gd name="T0" fmla="*/ 4 w 162"/>
                <a:gd name="T1" fmla="*/ 0 h 163"/>
                <a:gd name="T2" fmla="*/ 4 w 162"/>
                <a:gd name="T3" fmla="*/ 0 h 163"/>
                <a:gd name="T4" fmla="*/ 162 w 162"/>
                <a:gd name="T5" fmla="*/ 0 h 163"/>
                <a:gd name="T6" fmla="*/ 162 w 162"/>
                <a:gd name="T7" fmla="*/ 0 h 163"/>
                <a:gd name="T8" fmla="*/ 145 w 162"/>
                <a:gd name="T9" fmla="*/ 140 h 163"/>
                <a:gd name="T10" fmla="*/ 145 w 162"/>
                <a:gd name="T11" fmla="*/ 140 h 163"/>
                <a:gd name="T12" fmla="*/ 144 w 162"/>
                <a:gd name="T13" fmla="*/ 144 h 163"/>
                <a:gd name="T14" fmla="*/ 142 w 162"/>
                <a:gd name="T15" fmla="*/ 148 h 163"/>
                <a:gd name="T16" fmla="*/ 137 w 162"/>
                <a:gd name="T17" fmla="*/ 155 h 163"/>
                <a:gd name="T18" fmla="*/ 129 w 162"/>
                <a:gd name="T19" fmla="*/ 160 h 163"/>
                <a:gd name="T20" fmla="*/ 121 w 162"/>
                <a:gd name="T21" fmla="*/ 163 h 163"/>
                <a:gd name="T22" fmla="*/ 121 w 162"/>
                <a:gd name="T23" fmla="*/ 163 h 163"/>
                <a:gd name="T24" fmla="*/ 0 w 162"/>
                <a:gd name="T25" fmla="*/ 122 h 163"/>
                <a:gd name="T26" fmla="*/ 0 w 162"/>
                <a:gd name="T27" fmla="*/ 122 h 163"/>
                <a:gd name="T28" fmla="*/ 4 w 162"/>
                <a:gd name="T29" fmla="*/ 0 h 163"/>
                <a:gd name="T30" fmla="*/ 4 w 162"/>
                <a:gd name="T3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2" h="163">
                  <a:moveTo>
                    <a:pt x="4" y="0"/>
                  </a:moveTo>
                  <a:lnTo>
                    <a:pt x="4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4" y="144"/>
                  </a:lnTo>
                  <a:lnTo>
                    <a:pt x="142" y="148"/>
                  </a:lnTo>
                  <a:lnTo>
                    <a:pt x="137" y="155"/>
                  </a:lnTo>
                  <a:lnTo>
                    <a:pt x="129" y="160"/>
                  </a:lnTo>
                  <a:lnTo>
                    <a:pt x="121" y="163"/>
                  </a:lnTo>
                  <a:lnTo>
                    <a:pt x="121" y="163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EAE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75" name="Freeform 63"/>
            <p:cNvSpPr/>
            <p:nvPr/>
          </p:nvSpPr>
          <p:spPr bwMode="auto">
            <a:xfrm>
              <a:off x="3306763" y="5083175"/>
              <a:ext cx="250825" cy="258763"/>
            </a:xfrm>
            <a:custGeom>
              <a:avLst/>
              <a:gdLst>
                <a:gd name="T0" fmla="*/ 4 w 158"/>
                <a:gd name="T1" fmla="*/ 0 h 163"/>
                <a:gd name="T2" fmla="*/ 4 w 158"/>
                <a:gd name="T3" fmla="*/ 0 h 163"/>
                <a:gd name="T4" fmla="*/ 158 w 158"/>
                <a:gd name="T5" fmla="*/ 0 h 163"/>
                <a:gd name="T6" fmla="*/ 158 w 158"/>
                <a:gd name="T7" fmla="*/ 0 h 163"/>
                <a:gd name="T8" fmla="*/ 141 w 158"/>
                <a:gd name="T9" fmla="*/ 140 h 163"/>
                <a:gd name="T10" fmla="*/ 141 w 158"/>
                <a:gd name="T11" fmla="*/ 140 h 163"/>
                <a:gd name="T12" fmla="*/ 140 w 158"/>
                <a:gd name="T13" fmla="*/ 144 h 163"/>
                <a:gd name="T14" fmla="*/ 138 w 158"/>
                <a:gd name="T15" fmla="*/ 148 h 163"/>
                <a:gd name="T16" fmla="*/ 133 w 158"/>
                <a:gd name="T17" fmla="*/ 155 h 163"/>
                <a:gd name="T18" fmla="*/ 125 w 158"/>
                <a:gd name="T19" fmla="*/ 160 h 163"/>
                <a:gd name="T20" fmla="*/ 118 w 158"/>
                <a:gd name="T21" fmla="*/ 163 h 163"/>
                <a:gd name="T22" fmla="*/ 118 w 158"/>
                <a:gd name="T23" fmla="*/ 163 h 163"/>
                <a:gd name="T24" fmla="*/ 0 w 158"/>
                <a:gd name="T25" fmla="*/ 121 h 163"/>
                <a:gd name="T26" fmla="*/ 0 w 158"/>
                <a:gd name="T27" fmla="*/ 121 h 163"/>
                <a:gd name="T28" fmla="*/ 4 w 158"/>
                <a:gd name="T29" fmla="*/ 0 h 163"/>
                <a:gd name="T30" fmla="*/ 4 w 158"/>
                <a:gd name="T3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8" h="163">
                  <a:moveTo>
                    <a:pt x="4" y="0"/>
                  </a:moveTo>
                  <a:lnTo>
                    <a:pt x="4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41" y="140"/>
                  </a:lnTo>
                  <a:lnTo>
                    <a:pt x="141" y="140"/>
                  </a:lnTo>
                  <a:lnTo>
                    <a:pt x="140" y="144"/>
                  </a:lnTo>
                  <a:lnTo>
                    <a:pt x="138" y="148"/>
                  </a:lnTo>
                  <a:lnTo>
                    <a:pt x="133" y="155"/>
                  </a:lnTo>
                  <a:lnTo>
                    <a:pt x="125" y="160"/>
                  </a:lnTo>
                  <a:lnTo>
                    <a:pt x="118" y="163"/>
                  </a:lnTo>
                  <a:lnTo>
                    <a:pt x="118" y="163"/>
                  </a:lnTo>
                  <a:lnTo>
                    <a:pt x="0" y="121"/>
                  </a:lnTo>
                  <a:lnTo>
                    <a:pt x="0" y="121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EAE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76" name="Freeform 64"/>
            <p:cNvSpPr/>
            <p:nvPr/>
          </p:nvSpPr>
          <p:spPr bwMode="auto">
            <a:xfrm>
              <a:off x="3313113" y="5083175"/>
              <a:ext cx="244475" cy="258763"/>
            </a:xfrm>
            <a:custGeom>
              <a:avLst/>
              <a:gdLst>
                <a:gd name="T0" fmla="*/ 4 w 154"/>
                <a:gd name="T1" fmla="*/ 0 h 163"/>
                <a:gd name="T2" fmla="*/ 4 w 154"/>
                <a:gd name="T3" fmla="*/ 0 h 163"/>
                <a:gd name="T4" fmla="*/ 154 w 154"/>
                <a:gd name="T5" fmla="*/ 0 h 163"/>
                <a:gd name="T6" fmla="*/ 154 w 154"/>
                <a:gd name="T7" fmla="*/ 0 h 163"/>
                <a:gd name="T8" fmla="*/ 137 w 154"/>
                <a:gd name="T9" fmla="*/ 140 h 163"/>
                <a:gd name="T10" fmla="*/ 137 w 154"/>
                <a:gd name="T11" fmla="*/ 140 h 163"/>
                <a:gd name="T12" fmla="*/ 136 w 154"/>
                <a:gd name="T13" fmla="*/ 144 h 163"/>
                <a:gd name="T14" fmla="*/ 134 w 154"/>
                <a:gd name="T15" fmla="*/ 148 h 163"/>
                <a:gd name="T16" fmla="*/ 129 w 154"/>
                <a:gd name="T17" fmla="*/ 155 h 163"/>
                <a:gd name="T18" fmla="*/ 122 w 154"/>
                <a:gd name="T19" fmla="*/ 160 h 163"/>
                <a:gd name="T20" fmla="*/ 114 w 154"/>
                <a:gd name="T21" fmla="*/ 163 h 163"/>
                <a:gd name="T22" fmla="*/ 114 w 154"/>
                <a:gd name="T23" fmla="*/ 163 h 163"/>
                <a:gd name="T24" fmla="*/ 0 w 154"/>
                <a:gd name="T25" fmla="*/ 119 h 163"/>
                <a:gd name="T26" fmla="*/ 0 w 154"/>
                <a:gd name="T27" fmla="*/ 119 h 163"/>
                <a:gd name="T28" fmla="*/ 4 w 154"/>
                <a:gd name="T29" fmla="*/ 0 h 163"/>
                <a:gd name="T30" fmla="*/ 4 w 154"/>
                <a:gd name="T3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4" h="163">
                  <a:moveTo>
                    <a:pt x="4" y="0"/>
                  </a:moveTo>
                  <a:lnTo>
                    <a:pt x="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37" y="140"/>
                  </a:lnTo>
                  <a:lnTo>
                    <a:pt x="137" y="140"/>
                  </a:lnTo>
                  <a:lnTo>
                    <a:pt x="136" y="144"/>
                  </a:lnTo>
                  <a:lnTo>
                    <a:pt x="134" y="148"/>
                  </a:lnTo>
                  <a:lnTo>
                    <a:pt x="129" y="155"/>
                  </a:lnTo>
                  <a:lnTo>
                    <a:pt x="122" y="160"/>
                  </a:lnTo>
                  <a:lnTo>
                    <a:pt x="114" y="163"/>
                  </a:lnTo>
                  <a:lnTo>
                    <a:pt x="114" y="16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FA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77" name="Freeform 65"/>
            <p:cNvSpPr/>
            <p:nvPr/>
          </p:nvSpPr>
          <p:spPr bwMode="auto">
            <a:xfrm>
              <a:off x="3317876" y="5083175"/>
              <a:ext cx="239713" cy="258763"/>
            </a:xfrm>
            <a:custGeom>
              <a:avLst/>
              <a:gdLst>
                <a:gd name="T0" fmla="*/ 4 w 151"/>
                <a:gd name="T1" fmla="*/ 0 h 163"/>
                <a:gd name="T2" fmla="*/ 4 w 151"/>
                <a:gd name="T3" fmla="*/ 0 h 163"/>
                <a:gd name="T4" fmla="*/ 151 w 151"/>
                <a:gd name="T5" fmla="*/ 0 h 163"/>
                <a:gd name="T6" fmla="*/ 151 w 151"/>
                <a:gd name="T7" fmla="*/ 0 h 163"/>
                <a:gd name="T8" fmla="*/ 134 w 151"/>
                <a:gd name="T9" fmla="*/ 140 h 163"/>
                <a:gd name="T10" fmla="*/ 134 w 151"/>
                <a:gd name="T11" fmla="*/ 140 h 163"/>
                <a:gd name="T12" fmla="*/ 133 w 151"/>
                <a:gd name="T13" fmla="*/ 144 h 163"/>
                <a:gd name="T14" fmla="*/ 131 w 151"/>
                <a:gd name="T15" fmla="*/ 148 h 163"/>
                <a:gd name="T16" fmla="*/ 126 w 151"/>
                <a:gd name="T17" fmla="*/ 155 h 163"/>
                <a:gd name="T18" fmla="*/ 119 w 151"/>
                <a:gd name="T19" fmla="*/ 160 h 163"/>
                <a:gd name="T20" fmla="*/ 111 w 151"/>
                <a:gd name="T21" fmla="*/ 163 h 163"/>
                <a:gd name="T22" fmla="*/ 111 w 151"/>
                <a:gd name="T23" fmla="*/ 163 h 163"/>
                <a:gd name="T24" fmla="*/ 0 w 151"/>
                <a:gd name="T25" fmla="*/ 119 h 163"/>
                <a:gd name="T26" fmla="*/ 0 w 151"/>
                <a:gd name="T27" fmla="*/ 119 h 163"/>
                <a:gd name="T28" fmla="*/ 4 w 151"/>
                <a:gd name="T29" fmla="*/ 0 h 163"/>
                <a:gd name="T30" fmla="*/ 4 w 151"/>
                <a:gd name="T3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1" h="163">
                  <a:moveTo>
                    <a:pt x="4" y="0"/>
                  </a:moveTo>
                  <a:lnTo>
                    <a:pt x="4" y="0"/>
                  </a:lnTo>
                  <a:lnTo>
                    <a:pt x="151" y="0"/>
                  </a:lnTo>
                  <a:lnTo>
                    <a:pt x="151" y="0"/>
                  </a:lnTo>
                  <a:lnTo>
                    <a:pt x="134" y="140"/>
                  </a:lnTo>
                  <a:lnTo>
                    <a:pt x="134" y="140"/>
                  </a:lnTo>
                  <a:lnTo>
                    <a:pt x="133" y="144"/>
                  </a:lnTo>
                  <a:lnTo>
                    <a:pt x="131" y="148"/>
                  </a:lnTo>
                  <a:lnTo>
                    <a:pt x="126" y="155"/>
                  </a:lnTo>
                  <a:lnTo>
                    <a:pt x="119" y="160"/>
                  </a:lnTo>
                  <a:lnTo>
                    <a:pt x="111" y="163"/>
                  </a:lnTo>
                  <a:lnTo>
                    <a:pt x="111" y="16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FA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84" name="Freeform 66"/>
            <p:cNvSpPr/>
            <p:nvPr/>
          </p:nvSpPr>
          <p:spPr bwMode="auto">
            <a:xfrm>
              <a:off x="3324226" y="5083175"/>
              <a:ext cx="233363" cy="258763"/>
            </a:xfrm>
            <a:custGeom>
              <a:avLst/>
              <a:gdLst>
                <a:gd name="T0" fmla="*/ 4 w 147"/>
                <a:gd name="T1" fmla="*/ 0 h 163"/>
                <a:gd name="T2" fmla="*/ 4 w 147"/>
                <a:gd name="T3" fmla="*/ 0 h 163"/>
                <a:gd name="T4" fmla="*/ 147 w 147"/>
                <a:gd name="T5" fmla="*/ 0 h 163"/>
                <a:gd name="T6" fmla="*/ 147 w 147"/>
                <a:gd name="T7" fmla="*/ 0 h 163"/>
                <a:gd name="T8" fmla="*/ 130 w 147"/>
                <a:gd name="T9" fmla="*/ 140 h 163"/>
                <a:gd name="T10" fmla="*/ 130 w 147"/>
                <a:gd name="T11" fmla="*/ 140 h 163"/>
                <a:gd name="T12" fmla="*/ 129 w 147"/>
                <a:gd name="T13" fmla="*/ 144 h 163"/>
                <a:gd name="T14" fmla="*/ 127 w 147"/>
                <a:gd name="T15" fmla="*/ 148 h 163"/>
                <a:gd name="T16" fmla="*/ 122 w 147"/>
                <a:gd name="T17" fmla="*/ 155 h 163"/>
                <a:gd name="T18" fmla="*/ 115 w 147"/>
                <a:gd name="T19" fmla="*/ 159 h 163"/>
                <a:gd name="T20" fmla="*/ 107 w 147"/>
                <a:gd name="T21" fmla="*/ 163 h 163"/>
                <a:gd name="T22" fmla="*/ 107 w 147"/>
                <a:gd name="T23" fmla="*/ 163 h 163"/>
                <a:gd name="T24" fmla="*/ 0 w 147"/>
                <a:gd name="T25" fmla="*/ 118 h 163"/>
                <a:gd name="T26" fmla="*/ 0 w 147"/>
                <a:gd name="T27" fmla="*/ 118 h 163"/>
                <a:gd name="T28" fmla="*/ 4 w 147"/>
                <a:gd name="T29" fmla="*/ 0 h 163"/>
                <a:gd name="T30" fmla="*/ 4 w 147"/>
                <a:gd name="T3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7" h="163">
                  <a:moveTo>
                    <a:pt x="4" y="0"/>
                  </a:moveTo>
                  <a:lnTo>
                    <a:pt x="4" y="0"/>
                  </a:lnTo>
                  <a:lnTo>
                    <a:pt x="147" y="0"/>
                  </a:lnTo>
                  <a:lnTo>
                    <a:pt x="147" y="0"/>
                  </a:lnTo>
                  <a:lnTo>
                    <a:pt x="130" y="140"/>
                  </a:lnTo>
                  <a:lnTo>
                    <a:pt x="130" y="140"/>
                  </a:lnTo>
                  <a:lnTo>
                    <a:pt x="129" y="144"/>
                  </a:lnTo>
                  <a:lnTo>
                    <a:pt x="127" y="148"/>
                  </a:lnTo>
                  <a:lnTo>
                    <a:pt x="122" y="155"/>
                  </a:lnTo>
                  <a:lnTo>
                    <a:pt x="115" y="159"/>
                  </a:lnTo>
                  <a:lnTo>
                    <a:pt x="107" y="163"/>
                  </a:lnTo>
                  <a:lnTo>
                    <a:pt x="107" y="163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0B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85" name="Freeform 67"/>
            <p:cNvSpPr/>
            <p:nvPr/>
          </p:nvSpPr>
          <p:spPr bwMode="auto">
            <a:xfrm>
              <a:off x="3330576" y="5083175"/>
              <a:ext cx="227013" cy="258763"/>
            </a:xfrm>
            <a:custGeom>
              <a:avLst/>
              <a:gdLst>
                <a:gd name="T0" fmla="*/ 4 w 143"/>
                <a:gd name="T1" fmla="*/ 0 h 163"/>
                <a:gd name="T2" fmla="*/ 4 w 143"/>
                <a:gd name="T3" fmla="*/ 0 h 163"/>
                <a:gd name="T4" fmla="*/ 143 w 143"/>
                <a:gd name="T5" fmla="*/ 0 h 163"/>
                <a:gd name="T6" fmla="*/ 143 w 143"/>
                <a:gd name="T7" fmla="*/ 0 h 163"/>
                <a:gd name="T8" fmla="*/ 126 w 143"/>
                <a:gd name="T9" fmla="*/ 140 h 163"/>
                <a:gd name="T10" fmla="*/ 126 w 143"/>
                <a:gd name="T11" fmla="*/ 140 h 163"/>
                <a:gd name="T12" fmla="*/ 125 w 143"/>
                <a:gd name="T13" fmla="*/ 144 h 163"/>
                <a:gd name="T14" fmla="*/ 123 w 143"/>
                <a:gd name="T15" fmla="*/ 148 h 163"/>
                <a:gd name="T16" fmla="*/ 118 w 143"/>
                <a:gd name="T17" fmla="*/ 155 h 163"/>
                <a:gd name="T18" fmla="*/ 111 w 143"/>
                <a:gd name="T19" fmla="*/ 159 h 163"/>
                <a:gd name="T20" fmla="*/ 104 w 143"/>
                <a:gd name="T21" fmla="*/ 163 h 163"/>
                <a:gd name="T22" fmla="*/ 104 w 143"/>
                <a:gd name="T23" fmla="*/ 163 h 163"/>
                <a:gd name="T24" fmla="*/ 0 w 143"/>
                <a:gd name="T25" fmla="*/ 117 h 163"/>
                <a:gd name="T26" fmla="*/ 0 w 143"/>
                <a:gd name="T27" fmla="*/ 117 h 163"/>
                <a:gd name="T28" fmla="*/ 4 w 143"/>
                <a:gd name="T29" fmla="*/ 0 h 163"/>
                <a:gd name="T30" fmla="*/ 4 w 143"/>
                <a:gd name="T3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63">
                  <a:moveTo>
                    <a:pt x="4" y="0"/>
                  </a:moveTo>
                  <a:lnTo>
                    <a:pt x="4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26" y="140"/>
                  </a:lnTo>
                  <a:lnTo>
                    <a:pt x="126" y="140"/>
                  </a:lnTo>
                  <a:lnTo>
                    <a:pt x="125" y="144"/>
                  </a:lnTo>
                  <a:lnTo>
                    <a:pt x="123" y="148"/>
                  </a:lnTo>
                  <a:lnTo>
                    <a:pt x="118" y="155"/>
                  </a:lnTo>
                  <a:lnTo>
                    <a:pt x="111" y="159"/>
                  </a:lnTo>
                  <a:lnTo>
                    <a:pt x="104" y="163"/>
                  </a:lnTo>
                  <a:lnTo>
                    <a:pt x="104" y="163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1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86" name="Freeform 68"/>
            <p:cNvSpPr/>
            <p:nvPr/>
          </p:nvSpPr>
          <p:spPr bwMode="auto">
            <a:xfrm>
              <a:off x="3336926" y="5083175"/>
              <a:ext cx="220663" cy="255588"/>
            </a:xfrm>
            <a:custGeom>
              <a:avLst/>
              <a:gdLst>
                <a:gd name="T0" fmla="*/ 4 w 139"/>
                <a:gd name="T1" fmla="*/ 0 h 161"/>
                <a:gd name="T2" fmla="*/ 4 w 139"/>
                <a:gd name="T3" fmla="*/ 0 h 161"/>
                <a:gd name="T4" fmla="*/ 139 w 139"/>
                <a:gd name="T5" fmla="*/ 0 h 161"/>
                <a:gd name="T6" fmla="*/ 139 w 139"/>
                <a:gd name="T7" fmla="*/ 0 h 161"/>
                <a:gd name="T8" fmla="*/ 122 w 139"/>
                <a:gd name="T9" fmla="*/ 140 h 161"/>
                <a:gd name="T10" fmla="*/ 122 w 139"/>
                <a:gd name="T11" fmla="*/ 140 h 161"/>
                <a:gd name="T12" fmla="*/ 121 w 139"/>
                <a:gd name="T13" fmla="*/ 144 h 161"/>
                <a:gd name="T14" fmla="*/ 119 w 139"/>
                <a:gd name="T15" fmla="*/ 148 h 161"/>
                <a:gd name="T16" fmla="*/ 114 w 139"/>
                <a:gd name="T17" fmla="*/ 155 h 161"/>
                <a:gd name="T18" fmla="*/ 107 w 139"/>
                <a:gd name="T19" fmla="*/ 159 h 161"/>
                <a:gd name="T20" fmla="*/ 100 w 139"/>
                <a:gd name="T21" fmla="*/ 161 h 161"/>
                <a:gd name="T22" fmla="*/ 100 w 139"/>
                <a:gd name="T23" fmla="*/ 161 h 161"/>
                <a:gd name="T24" fmla="*/ 0 w 139"/>
                <a:gd name="T25" fmla="*/ 115 h 161"/>
                <a:gd name="T26" fmla="*/ 0 w 139"/>
                <a:gd name="T27" fmla="*/ 115 h 161"/>
                <a:gd name="T28" fmla="*/ 4 w 139"/>
                <a:gd name="T29" fmla="*/ 0 h 161"/>
                <a:gd name="T30" fmla="*/ 4 w 139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" h="161">
                  <a:moveTo>
                    <a:pt x="4" y="0"/>
                  </a:moveTo>
                  <a:lnTo>
                    <a:pt x="4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22" y="140"/>
                  </a:lnTo>
                  <a:lnTo>
                    <a:pt x="122" y="140"/>
                  </a:lnTo>
                  <a:lnTo>
                    <a:pt x="121" y="144"/>
                  </a:lnTo>
                  <a:lnTo>
                    <a:pt x="119" y="148"/>
                  </a:lnTo>
                  <a:lnTo>
                    <a:pt x="114" y="155"/>
                  </a:lnTo>
                  <a:lnTo>
                    <a:pt x="107" y="159"/>
                  </a:lnTo>
                  <a:lnTo>
                    <a:pt x="100" y="161"/>
                  </a:lnTo>
                  <a:lnTo>
                    <a:pt x="100" y="161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1B1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87" name="Freeform 69"/>
            <p:cNvSpPr/>
            <p:nvPr/>
          </p:nvSpPr>
          <p:spPr bwMode="auto">
            <a:xfrm>
              <a:off x="3343276" y="5083175"/>
              <a:ext cx="214313" cy="255588"/>
            </a:xfrm>
            <a:custGeom>
              <a:avLst/>
              <a:gdLst>
                <a:gd name="T0" fmla="*/ 4 w 135"/>
                <a:gd name="T1" fmla="*/ 0 h 161"/>
                <a:gd name="T2" fmla="*/ 4 w 135"/>
                <a:gd name="T3" fmla="*/ 0 h 161"/>
                <a:gd name="T4" fmla="*/ 135 w 135"/>
                <a:gd name="T5" fmla="*/ 0 h 161"/>
                <a:gd name="T6" fmla="*/ 135 w 135"/>
                <a:gd name="T7" fmla="*/ 0 h 161"/>
                <a:gd name="T8" fmla="*/ 118 w 135"/>
                <a:gd name="T9" fmla="*/ 140 h 161"/>
                <a:gd name="T10" fmla="*/ 118 w 135"/>
                <a:gd name="T11" fmla="*/ 140 h 161"/>
                <a:gd name="T12" fmla="*/ 117 w 135"/>
                <a:gd name="T13" fmla="*/ 144 h 161"/>
                <a:gd name="T14" fmla="*/ 115 w 135"/>
                <a:gd name="T15" fmla="*/ 148 h 161"/>
                <a:gd name="T16" fmla="*/ 110 w 135"/>
                <a:gd name="T17" fmla="*/ 155 h 161"/>
                <a:gd name="T18" fmla="*/ 103 w 135"/>
                <a:gd name="T19" fmla="*/ 159 h 161"/>
                <a:gd name="T20" fmla="*/ 96 w 135"/>
                <a:gd name="T21" fmla="*/ 161 h 161"/>
                <a:gd name="T22" fmla="*/ 96 w 135"/>
                <a:gd name="T23" fmla="*/ 161 h 161"/>
                <a:gd name="T24" fmla="*/ 0 w 135"/>
                <a:gd name="T25" fmla="*/ 114 h 161"/>
                <a:gd name="T26" fmla="*/ 0 w 135"/>
                <a:gd name="T27" fmla="*/ 114 h 161"/>
                <a:gd name="T28" fmla="*/ 4 w 135"/>
                <a:gd name="T29" fmla="*/ 0 h 161"/>
                <a:gd name="T30" fmla="*/ 4 w 135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5" h="161">
                  <a:moveTo>
                    <a:pt x="4" y="0"/>
                  </a:moveTo>
                  <a:lnTo>
                    <a:pt x="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18" y="140"/>
                  </a:lnTo>
                  <a:lnTo>
                    <a:pt x="118" y="140"/>
                  </a:lnTo>
                  <a:lnTo>
                    <a:pt x="117" y="144"/>
                  </a:lnTo>
                  <a:lnTo>
                    <a:pt x="115" y="148"/>
                  </a:lnTo>
                  <a:lnTo>
                    <a:pt x="110" y="155"/>
                  </a:lnTo>
                  <a:lnTo>
                    <a:pt x="103" y="159"/>
                  </a:lnTo>
                  <a:lnTo>
                    <a:pt x="96" y="161"/>
                  </a:lnTo>
                  <a:lnTo>
                    <a:pt x="96" y="161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2B2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88" name="Freeform 70"/>
            <p:cNvSpPr/>
            <p:nvPr/>
          </p:nvSpPr>
          <p:spPr bwMode="auto">
            <a:xfrm>
              <a:off x="3348038" y="5083175"/>
              <a:ext cx="209550" cy="255588"/>
            </a:xfrm>
            <a:custGeom>
              <a:avLst/>
              <a:gdLst>
                <a:gd name="T0" fmla="*/ 5 w 132"/>
                <a:gd name="T1" fmla="*/ 0 h 161"/>
                <a:gd name="T2" fmla="*/ 5 w 132"/>
                <a:gd name="T3" fmla="*/ 0 h 161"/>
                <a:gd name="T4" fmla="*/ 132 w 132"/>
                <a:gd name="T5" fmla="*/ 0 h 161"/>
                <a:gd name="T6" fmla="*/ 132 w 132"/>
                <a:gd name="T7" fmla="*/ 0 h 161"/>
                <a:gd name="T8" fmla="*/ 115 w 132"/>
                <a:gd name="T9" fmla="*/ 140 h 161"/>
                <a:gd name="T10" fmla="*/ 115 w 132"/>
                <a:gd name="T11" fmla="*/ 140 h 161"/>
                <a:gd name="T12" fmla="*/ 114 w 132"/>
                <a:gd name="T13" fmla="*/ 144 h 161"/>
                <a:gd name="T14" fmla="*/ 112 w 132"/>
                <a:gd name="T15" fmla="*/ 148 h 161"/>
                <a:gd name="T16" fmla="*/ 108 w 132"/>
                <a:gd name="T17" fmla="*/ 153 h 161"/>
                <a:gd name="T18" fmla="*/ 101 w 132"/>
                <a:gd name="T19" fmla="*/ 159 h 161"/>
                <a:gd name="T20" fmla="*/ 95 w 132"/>
                <a:gd name="T21" fmla="*/ 161 h 161"/>
                <a:gd name="T22" fmla="*/ 95 w 132"/>
                <a:gd name="T23" fmla="*/ 161 h 161"/>
                <a:gd name="T24" fmla="*/ 0 w 132"/>
                <a:gd name="T25" fmla="*/ 113 h 161"/>
                <a:gd name="T26" fmla="*/ 0 w 132"/>
                <a:gd name="T27" fmla="*/ 113 h 161"/>
                <a:gd name="T28" fmla="*/ 5 w 132"/>
                <a:gd name="T29" fmla="*/ 0 h 161"/>
                <a:gd name="T30" fmla="*/ 5 w 132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2" h="161">
                  <a:moveTo>
                    <a:pt x="5" y="0"/>
                  </a:moveTo>
                  <a:lnTo>
                    <a:pt x="5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15" y="140"/>
                  </a:lnTo>
                  <a:lnTo>
                    <a:pt x="115" y="140"/>
                  </a:lnTo>
                  <a:lnTo>
                    <a:pt x="114" y="144"/>
                  </a:lnTo>
                  <a:lnTo>
                    <a:pt x="112" y="148"/>
                  </a:lnTo>
                  <a:lnTo>
                    <a:pt x="108" y="153"/>
                  </a:lnTo>
                  <a:lnTo>
                    <a:pt x="101" y="159"/>
                  </a:lnTo>
                  <a:lnTo>
                    <a:pt x="95" y="161"/>
                  </a:lnTo>
                  <a:lnTo>
                    <a:pt x="95" y="161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2B2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89" name="Freeform 71"/>
            <p:cNvSpPr/>
            <p:nvPr/>
          </p:nvSpPr>
          <p:spPr bwMode="auto">
            <a:xfrm>
              <a:off x="3354388" y="5083175"/>
              <a:ext cx="203200" cy="255588"/>
            </a:xfrm>
            <a:custGeom>
              <a:avLst/>
              <a:gdLst>
                <a:gd name="T0" fmla="*/ 4 w 128"/>
                <a:gd name="T1" fmla="*/ 0 h 161"/>
                <a:gd name="T2" fmla="*/ 4 w 128"/>
                <a:gd name="T3" fmla="*/ 0 h 161"/>
                <a:gd name="T4" fmla="*/ 128 w 128"/>
                <a:gd name="T5" fmla="*/ 0 h 161"/>
                <a:gd name="T6" fmla="*/ 128 w 128"/>
                <a:gd name="T7" fmla="*/ 0 h 161"/>
                <a:gd name="T8" fmla="*/ 111 w 128"/>
                <a:gd name="T9" fmla="*/ 140 h 161"/>
                <a:gd name="T10" fmla="*/ 111 w 128"/>
                <a:gd name="T11" fmla="*/ 140 h 161"/>
                <a:gd name="T12" fmla="*/ 111 w 128"/>
                <a:gd name="T13" fmla="*/ 144 h 161"/>
                <a:gd name="T14" fmla="*/ 108 w 128"/>
                <a:gd name="T15" fmla="*/ 148 h 161"/>
                <a:gd name="T16" fmla="*/ 104 w 128"/>
                <a:gd name="T17" fmla="*/ 153 h 161"/>
                <a:gd name="T18" fmla="*/ 97 w 128"/>
                <a:gd name="T19" fmla="*/ 159 h 161"/>
                <a:gd name="T20" fmla="*/ 91 w 128"/>
                <a:gd name="T21" fmla="*/ 161 h 161"/>
                <a:gd name="T22" fmla="*/ 91 w 128"/>
                <a:gd name="T23" fmla="*/ 161 h 161"/>
                <a:gd name="T24" fmla="*/ 0 w 128"/>
                <a:gd name="T25" fmla="*/ 113 h 161"/>
                <a:gd name="T26" fmla="*/ 0 w 128"/>
                <a:gd name="T27" fmla="*/ 113 h 161"/>
                <a:gd name="T28" fmla="*/ 4 w 128"/>
                <a:gd name="T29" fmla="*/ 0 h 161"/>
                <a:gd name="T30" fmla="*/ 4 w 128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61">
                  <a:moveTo>
                    <a:pt x="4" y="0"/>
                  </a:moveTo>
                  <a:lnTo>
                    <a:pt x="4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11" y="140"/>
                  </a:lnTo>
                  <a:lnTo>
                    <a:pt x="111" y="140"/>
                  </a:lnTo>
                  <a:lnTo>
                    <a:pt x="111" y="144"/>
                  </a:lnTo>
                  <a:lnTo>
                    <a:pt x="108" y="148"/>
                  </a:lnTo>
                  <a:lnTo>
                    <a:pt x="104" y="153"/>
                  </a:lnTo>
                  <a:lnTo>
                    <a:pt x="97" y="159"/>
                  </a:lnTo>
                  <a:lnTo>
                    <a:pt x="91" y="161"/>
                  </a:lnTo>
                  <a:lnTo>
                    <a:pt x="91" y="161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3B3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90" name="Freeform 72"/>
            <p:cNvSpPr/>
            <p:nvPr/>
          </p:nvSpPr>
          <p:spPr bwMode="auto">
            <a:xfrm>
              <a:off x="3360738" y="5083175"/>
              <a:ext cx="196850" cy="255588"/>
            </a:xfrm>
            <a:custGeom>
              <a:avLst/>
              <a:gdLst>
                <a:gd name="T0" fmla="*/ 4 w 124"/>
                <a:gd name="T1" fmla="*/ 0 h 161"/>
                <a:gd name="T2" fmla="*/ 4 w 124"/>
                <a:gd name="T3" fmla="*/ 0 h 161"/>
                <a:gd name="T4" fmla="*/ 124 w 124"/>
                <a:gd name="T5" fmla="*/ 0 h 161"/>
                <a:gd name="T6" fmla="*/ 124 w 124"/>
                <a:gd name="T7" fmla="*/ 0 h 161"/>
                <a:gd name="T8" fmla="*/ 107 w 124"/>
                <a:gd name="T9" fmla="*/ 140 h 161"/>
                <a:gd name="T10" fmla="*/ 107 w 124"/>
                <a:gd name="T11" fmla="*/ 140 h 161"/>
                <a:gd name="T12" fmla="*/ 104 w 124"/>
                <a:gd name="T13" fmla="*/ 148 h 161"/>
                <a:gd name="T14" fmla="*/ 100 w 124"/>
                <a:gd name="T15" fmla="*/ 153 h 161"/>
                <a:gd name="T16" fmla="*/ 93 w 124"/>
                <a:gd name="T17" fmla="*/ 159 h 161"/>
                <a:gd name="T18" fmla="*/ 87 w 124"/>
                <a:gd name="T19" fmla="*/ 161 h 161"/>
                <a:gd name="T20" fmla="*/ 87 w 124"/>
                <a:gd name="T21" fmla="*/ 161 h 161"/>
                <a:gd name="T22" fmla="*/ 0 w 124"/>
                <a:gd name="T23" fmla="*/ 111 h 161"/>
                <a:gd name="T24" fmla="*/ 0 w 124"/>
                <a:gd name="T25" fmla="*/ 111 h 161"/>
                <a:gd name="T26" fmla="*/ 4 w 124"/>
                <a:gd name="T27" fmla="*/ 0 h 161"/>
                <a:gd name="T28" fmla="*/ 4 w 124"/>
                <a:gd name="T29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4" h="161">
                  <a:moveTo>
                    <a:pt x="4" y="0"/>
                  </a:moveTo>
                  <a:lnTo>
                    <a:pt x="4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07" y="140"/>
                  </a:lnTo>
                  <a:lnTo>
                    <a:pt x="107" y="140"/>
                  </a:lnTo>
                  <a:lnTo>
                    <a:pt x="104" y="148"/>
                  </a:lnTo>
                  <a:lnTo>
                    <a:pt x="100" y="153"/>
                  </a:lnTo>
                  <a:lnTo>
                    <a:pt x="93" y="159"/>
                  </a:lnTo>
                  <a:lnTo>
                    <a:pt x="87" y="161"/>
                  </a:lnTo>
                  <a:lnTo>
                    <a:pt x="87" y="161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4B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91" name="Freeform 73"/>
            <p:cNvSpPr/>
            <p:nvPr/>
          </p:nvSpPr>
          <p:spPr bwMode="auto">
            <a:xfrm>
              <a:off x="3367088" y="5083175"/>
              <a:ext cx="190500" cy="255588"/>
            </a:xfrm>
            <a:custGeom>
              <a:avLst/>
              <a:gdLst>
                <a:gd name="T0" fmla="*/ 4 w 120"/>
                <a:gd name="T1" fmla="*/ 0 h 161"/>
                <a:gd name="T2" fmla="*/ 4 w 120"/>
                <a:gd name="T3" fmla="*/ 0 h 161"/>
                <a:gd name="T4" fmla="*/ 120 w 120"/>
                <a:gd name="T5" fmla="*/ 0 h 161"/>
                <a:gd name="T6" fmla="*/ 120 w 120"/>
                <a:gd name="T7" fmla="*/ 0 h 161"/>
                <a:gd name="T8" fmla="*/ 103 w 120"/>
                <a:gd name="T9" fmla="*/ 140 h 161"/>
                <a:gd name="T10" fmla="*/ 103 w 120"/>
                <a:gd name="T11" fmla="*/ 140 h 161"/>
                <a:gd name="T12" fmla="*/ 100 w 120"/>
                <a:gd name="T13" fmla="*/ 148 h 161"/>
                <a:gd name="T14" fmla="*/ 96 w 120"/>
                <a:gd name="T15" fmla="*/ 153 h 161"/>
                <a:gd name="T16" fmla="*/ 89 w 120"/>
                <a:gd name="T17" fmla="*/ 159 h 161"/>
                <a:gd name="T18" fmla="*/ 83 w 120"/>
                <a:gd name="T19" fmla="*/ 161 h 161"/>
                <a:gd name="T20" fmla="*/ 83 w 120"/>
                <a:gd name="T21" fmla="*/ 161 h 161"/>
                <a:gd name="T22" fmla="*/ 0 w 120"/>
                <a:gd name="T23" fmla="*/ 110 h 161"/>
                <a:gd name="T24" fmla="*/ 0 w 120"/>
                <a:gd name="T25" fmla="*/ 110 h 161"/>
                <a:gd name="T26" fmla="*/ 4 w 120"/>
                <a:gd name="T27" fmla="*/ 0 h 161"/>
                <a:gd name="T28" fmla="*/ 4 w 120"/>
                <a:gd name="T29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61">
                  <a:moveTo>
                    <a:pt x="4" y="0"/>
                  </a:moveTo>
                  <a:lnTo>
                    <a:pt x="4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03" y="140"/>
                  </a:lnTo>
                  <a:lnTo>
                    <a:pt x="103" y="140"/>
                  </a:lnTo>
                  <a:lnTo>
                    <a:pt x="100" y="148"/>
                  </a:lnTo>
                  <a:lnTo>
                    <a:pt x="96" y="153"/>
                  </a:lnTo>
                  <a:lnTo>
                    <a:pt x="89" y="159"/>
                  </a:lnTo>
                  <a:lnTo>
                    <a:pt x="83" y="161"/>
                  </a:lnTo>
                  <a:lnTo>
                    <a:pt x="83" y="161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4B4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92" name="Freeform 74"/>
            <p:cNvSpPr/>
            <p:nvPr/>
          </p:nvSpPr>
          <p:spPr bwMode="auto">
            <a:xfrm>
              <a:off x="3371851" y="5083175"/>
              <a:ext cx="185738" cy="255588"/>
            </a:xfrm>
            <a:custGeom>
              <a:avLst/>
              <a:gdLst>
                <a:gd name="T0" fmla="*/ 5 w 117"/>
                <a:gd name="T1" fmla="*/ 0 h 161"/>
                <a:gd name="T2" fmla="*/ 5 w 117"/>
                <a:gd name="T3" fmla="*/ 0 h 161"/>
                <a:gd name="T4" fmla="*/ 117 w 117"/>
                <a:gd name="T5" fmla="*/ 0 h 161"/>
                <a:gd name="T6" fmla="*/ 117 w 117"/>
                <a:gd name="T7" fmla="*/ 0 h 161"/>
                <a:gd name="T8" fmla="*/ 100 w 117"/>
                <a:gd name="T9" fmla="*/ 140 h 161"/>
                <a:gd name="T10" fmla="*/ 100 w 117"/>
                <a:gd name="T11" fmla="*/ 140 h 161"/>
                <a:gd name="T12" fmla="*/ 97 w 117"/>
                <a:gd name="T13" fmla="*/ 148 h 161"/>
                <a:gd name="T14" fmla="*/ 93 w 117"/>
                <a:gd name="T15" fmla="*/ 153 h 161"/>
                <a:gd name="T16" fmla="*/ 86 w 117"/>
                <a:gd name="T17" fmla="*/ 157 h 161"/>
                <a:gd name="T18" fmla="*/ 81 w 117"/>
                <a:gd name="T19" fmla="*/ 161 h 161"/>
                <a:gd name="T20" fmla="*/ 81 w 117"/>
                <a:gd name="T21" fmla="*/ 161 h 161"/>
                <a:gd name="T22" fmla="*/ 0 w 117"/>
                <a:gd name="T23" fmla="*/ 109 h 161"/>
                <a:gd name="T24" fmla="*/ 0 w 117"/>
                <a:gd name="T25" fmla="*/ 109 h 161"/>
                <a:gd name="T26" fmla="*/ 5 w 117"/>
                <a:gd name="T27" fmla="*/ 0 h 161"/>
                <a:gd name="T28" fmla="*/ 5 w 117"/>
                <a:gd name="T29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61">
                  <a:moveTo>
                    <a:pt x="5" y="0"/>
                  </a:moveTo>
                  <a:lnTo>
                    <a:pt x="5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00" y="140"/>
                  </a:lnTo>
                  <a:lnTo>
                    <a:pt x="100" y="140"/>
                  </a:lnTo>
                  <a:lnTo>
                    <a:pt x="97" y="148"/>
                  </a:lnTo>
                  <a:lnTo>
                    <a:pt x="93" y="153"/>
                  </a:lnTo>
                  <a:lnTo>
                    <a:pt x="86" y="157"/>
                  </a:lnTo>
                  <a:lnTo>
                    <a:pt x="81" y="161"/>
                  </a:lnTo>
                  <a:lnTo>
                    <a:pt x="81" y="161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5B5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93" name="Freeform 75"/>
            <p:cNvSpPr/>
            <p:nvPr/>
          </p:nvSpPr>
          <p:spPr bwMode="auto">
            <a:xfrm>
              <a:off x="3378201" y="5083175"/>
              <a:ext cx="179388" cy="255588"/>
            </a:xfrm>
            <a:custGeom>
              <a:avLst/>
              <a:gdLst>
                <a:gd name="T0" fmla="*/ 5 w 113"/>
                <a:gd name="T1" fmla="*/ 0 h 161"/>
                <a:gd name="T2" fmla="*/ 5 w 113"/>
                <a:gd name="T3" fmla="*/ 0 h 161"/>
                <a:gd name="T4" fmla="*/ 113 w 113"/>
                <a:gd name="T5" fmla="*/ 0 h 161"/>
                <a:gd name="T6" fmla="*/ 113 w 113"/>
                <a:gd name="T7" fmla="*/ 0 h 161"/>
                <a:gd name="T8" fmla="*/ 96 w 113"/>
                <a:gd name="T9" fmla="*/ 140 h 161"/>
                <a:gd name="T10" fmla="*/ 96 w 113"/>
                <a:gd name="T11" fmla="*/ 140 h 161"/>
                <a:gd name="T12" fmla="*/ 93 w 113"/>
                <a:gd name="T13" fmla="*/ 147 h 161"/>
                <a:gd name="T14" fmla="*/ 89 w 113"/>
                <a:gd name="T15" fmla="*/ 153 h 161"/>
                <a:gd name="T16" fmla="*/ 84 w 113"/>
                <a:gd name="T17" fmla="*/ 157 h 161"/>
                <a:gd name="T18" fmla="*/ 77 w 113"/>
                <a:gd name="T19" fmla="*/ 161 h 161"/>
                <a:gd name="T20" fmla="*/ 77 w 113"/>
                <a:gd name="T21" fmla="*/ 161 h 161"/>
                <a:gd name="T22" fmla="*/ 0 w 113"/>
                <a:gd name="T23" fmla="*/ 107 h 161"/>
                <a:gd name="T24" fmla="*/ 0 w 113"/>
                <a:gd name="T25" fmla="*/ 107 h 161"/>
                <a:gd name="T26" fmla="*/ 5 w 113"/>
                <a:gd name="T27" fmla="*/ 0 h 161"/>
                <a:gd name="T28" fmla="*/ 5 w 113"/>
                <a:gd name="T29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3" h="161">
                  <a:moveTo>
                    <a:pt x="5" y="0"/>
                  </a:moveTo>
                  <a:lnTo>
                    <a:pt x="5" y="0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96" y="140"/>
                  </a:lnTo>
                  <a:lnTo>
                    <a:pt x="96" y="140"/>
                  </a:lnTo>
                  <a:lnTo>
                    <a:pt x="93" y="147"/>
                  </a:lnTo>
                  <a:lnTo>
                    <a:pt x="89" y="153"/>
                  </a:lnTo>
                  <a:lnTo>
                    <a:pt x="84" y="157"/>
                  </a:lnTo>
                  <a:lnTo>
                    <a:pt x="77" y="161"/>
                  </a:lnTo>
                  <a:lnTo>
                    <a:pt x="77" y="161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6B6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94" name="Freeform 76"/>
            <p:cNvSpPr/>
            <p:nvPr/>
          </p:nvSpPr>
          <p:spPr bwMode="auto">
            <a:xfrm>
              <a:off x="3384551" y="5083175"/>
              <a:ext cx="173038" cy="255588"/>
            </a:xfrm>
            <a:custGeom>
              <a:avLst/>
              <a:gdLst>
                <a:gd name="T0" fmla="*/ 5 w 109"/>
                <a:gd name="T1" fmla="*/ 0 h 161"/>
                <a:gd name="T2" fmla="*/ 5 w 109"/>
                <a:gd name="T3" fmla="*/ 0 h 161"/>
                <a:gd name="T4" fmla="*/ 109 w 109"/>
                <a:gd name="T5" fmla="*/ 0 h 161"/>
                <a:gd name="T6" fmla="*/ 109 w 109"/>
                <a:gd name="T7" fmla="*/ 0 h 161"/>
                <a:gd name="T8" fmla="*/ 92 w 109"/>
                <a:gd name="T9" fmla="*/ 140 h 161"/>
                <a:gd name="T10" fmla="*/ 92 w 109"/>
                <a:gd name="T11" fmla="*/ 140 h 161"/>
                <a:gd name="T12" fmla="*/ 89 w 109"/>
                <a:gd name="T13" fmla="*/ 147 h 161"/>
                <a:gd name="T14" fmla="*/ 85 w 109"/>
                <a:gd name="T15" fmla="*/ 153 h 161"/>
                <a:gd name="T16" fmla="*/ 80 w 109"/>
                <a:gd name="T17" fmla="*/ 157 h 161"/>
                <a:gd name="T18" fmla="*/ 73 w 109"/>
                <a:gd name="T19" fmla="*/ 161 h 161"/>
                <a:gd name="T20" fmla="*/ 73 w 109"/>
                <a:gd name="T21" fmla="*/ 161 h 161"/>
                <a:gd name="T22" fmla="*/ 0 w 109"/>
                <a:gd name="T23" fmla="*/ 106 h 161"/>
                <a:gd name="T24" fmla="*/ 0 w 109"/>
                <a:gd name="T25" fmla="*/ 106 h 161"/>
                <a:gd name="T26" fmla="*/ 5 w 109"/>
                <a:gd name="T27" fmla="*/ 0 h 161"/>
                <a:gd name="T28" fmla="*/ 5 w 109"/>
                <a:gd name="T29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61">
                  <a:moveTo>
                    <a:pt x="5" y="0"/>
                  </a:moveTo>
                  <a:lnTo>
                    <a:pt x="5" y="0"/>
                  </a:lnTo>
                  <a:lnTo>
                    <a:pt x="109" y="0"/>
                  </a:lnTo>
                  <a:lnTo>
                    <a:pt x="109" y="0"/>
                  </a:lnTo>
                  <a:lnTo>
                    <a:pt x="92" y="140"/>
                  </a:lnTo>
                  <a:lnTo>
                    <a:pt x="92" y="140"/>
                  </a:lnTo>
                  <a:lnTo>
                    <a:pt x="89" y="147"/>
                  </a:lnTo>
                  <a:lnTo>
                    <a:pt x="85" y="153"/>
                  </a:lnTo>
                  <a:lnTo>
                    <a:pt x="80" y="157"/>
                  </a:lnTo>
                  <a:lnTo>
                    <a:pt x="73" y="161"/>
                  </a:lnTo>
                  <a:lnTo>
                    <a:pt x="73" y="161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6B6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95" name="Freeform 77"/>
            <p:cNvSpPr/>
            <p:nvPr/>
          </p:nvSpPr>
          <p:spPr bwMode="auto">
            <a:xfrm>
              <a:off x="3390901" y="5083175"/>
              <a:ext cx="166688" cy="254000"/>
            </a:xfrm>
            <a:custGeom>
              <a:avLst/>
              <a:gdLst>
                <a:gd name="T0" fmla="*/ 5 w 105"/>
                <a:gd name="T1" fmla="*/ 0 h 160"/>
                <a:gd name="T2" fmla="*/ 5 w 105"/>
                <a:gd name="T3" fmla="*/ 0 h 160"/>
                <a:gd name="T4" fmla="*/ 105 w 105"/>
                <a:gd name="T5" fmla="*/ 0 h 160"/>
                <a:gd name="T6" fmla="*/ 105 w 105"/>
                <a:gd name="T7" fmla="*/ 0 h 160"/>
                <a:gd name="T8" fmla="*/ 88 w 105"/>
                <a:gd name="T9" fmla="*/ 140 h 160"/>
                <a:gd name="T10" fmla="*/ 88 w 105"/>
                <a:gd name="T11" fmla="*/ 140 h 160"/>
                <a:gd name="T12" fmla="*/ 87 w 105"/>
                <a:gd name="T13" fmla="*/ 147 h 160"/>
                <a:gd name="T14" fmla="*/ 81 w 105"/>
                <a:gd name="T15" fmla="*/ 153 h 160"/>
                <a:gd name="T16" fmla="*/ 76 w 105"/>
                <a:gd name="T17" fmla="*/ 157 h 160"/>
                <a:gd name="T18" fmla="*/ 69 w 105"/>
                <a:gd name="T19" fmla="*/ 160 h 160"/>
                <a:gd name="T20" fmla="*/ 69 w 105"/>
                <a:gd name="T21" fmla="*/ 160 h 160"/>
                <a:gd name="T22" fmla="*/ 0 w 105"/>
                <a:gd name="T23" fmla="*/ 106 h 160"/>
                <a:gd name="T24" fmla="*/ 0 w 105"/>
                <a:gd name="T25" fmla="*/ 106 h 160"/>
                <a:gd name="T26" fmla="*/ 5 w 105"/>
                <a:gd name="T27" fmla="*/ 0 h 160"/>
                <a:gd name="T28" fmla="*/ 5 w 105"/>
                <a:gd name="T2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5" h="160">
                  <a:moveTo>
                    <a:pt x="5" y="0"/>
                  </a:moveTo>
                  <a:lnTo>
                    <a:pt x="5" y="0"/>
                  </a:lnTo>
                  <a:lnTo>
                    <a:pt x="105" y="0"/>
                  </a:lnTo>
                  <a:lnTo>
                    <a:pt x="105" y="0"/>
                  </a:lnTo>
                  <a:lnTo>
                    <a:pt x="88" y="140"/>
                  </a:lnTo>
                  <a:lnTo>
                    <a:pt x="88" y="140"/>
                  </a:lnTo>
                  <a:lnTo>
                    <a:pt x="87" y="147"/>
                  </a:lnTo>
                  <a:lnTo>
                    <a:pt x="81" y="153"/>
                  </a:lnTo>
                  <a:lnTo>
                    <a:pt x="76" y="157"/>
                  </a:lnTo>
                  <a:lnTo>
                    <a:pt x="69" y="160"/>
                  </a:lnTo>
                  <a:lnTo>
                    <a:pt x="69" y="160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7B7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96" name="Freeform 78"/>
            <p:cNvSpPr/>
            <p:nvPr/>
          </p:nvSpPr>
          <p:spPr bwMode="auto">
            <a:xfrm>
              <a:off x="3395663" y="5083175"/>
              <a:ext cx="161925" cy="254000"/>
            </a:xfrm>
            <a:custGeom>
              <a:avLst/>
              <a:gdLst>
                <a:gd name="T0" fmla="*/ 5 w 102"/>
                <a:gd name="T1" fmla="*/ 0 h 160"/>
                <a:gd name="T2" fmla="*/ 5 w 102"/>
                <a:gd name="T3" fmla="*/ 0 h 160"/>
                <a:gd name="T4" fmla="*/ 102 w 102"/>
                <a:gd name="T5" fmla="*/ 0 h 160"/>
                <a:gd name="T6" fmla="*/ 102 w 102"/>
                <a:gd name="T7" fmla="*/ 0 h 160"/>
                <a:gd name="T8" fmla="*/ 85 w 102"/>
                <a:gd name="T9" fmla="*/ 140 h 160"/>
                <a:gd name="T10" fmla="*/ 85 w 102"/>
                <a:gd name="T11" fmla="*/ 140 h 160"/>
                <a:gd name="T12" fmla="*/ 84 w 102"/>
                <a:gd name="T13" fmla="*/ 147 h 160"/>
                <a:gd name="T14" fmla="*/ 78 w 102"/>
                <a:gd name="T15" fmla="*/ 153 h 160"/>
                <a:gd name="T16" fmla="*/ 73 w 102"/>
                <a:gd name="T17" fmla="*/ 157 h 160"/>
                <a:gd name="T18" fmla="*/ 67 w 102"/>
                <a:gd name="T19" fmla="*/ 160 h 160"/>
                <a:gd name="T20" fmla="*/ 67 w 102"/>
                <a:gd name="T21" fmla="*/ 160 h 160"/>
                <a:gd name="T22" fmla="*/ 0 w 102"/>
                <a:gd name="T23" fmla="*/ 105 h 160"/>
                <a:gd name="T24" fmla="*/ 0 w 102"/>
                <a:gd name="T25" fmla="*/ 105 h 160"/>
                <a:gd name="T26" fmla="*/ 5 w 102"/>
                <a:gd name="T27" fmla="*/ 0 h 160"/>
                <a:gd name="T28" fmla="*/ 5 w 102"/>
                <a:gd name="T2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2" h="160">
                  <a:moveTo>
                    <a:pt x="5" y="0"/>
                  </a:moveTo>
                  <a:lnTo>
                    <a:pt x="5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85" y="140"/>
                  </a:lnTo>
                  <a:lnTo>
                    <a:pt x="85" y="140"/>
                  </a:lnTo>
                  <a:lnTo>
                    <a:pt x="84" y="147"/>
                  </a:lnTo>
                  <a:lnTo>
                    <a:pt x="78" y="153"/>
                  </a:lnTo>
                  <a:lnTo>
                    <a:pt x="73" y="157"/>
                  </a:lnTo>
                  <a:lnTo>
                    <a:pt x="67" y="160"/>
                  </a:lnTo>
                  <a:lnTo>
                    <a:pt x="67" y="160"/>
                  </a:lnTo>
                  <a:lnTo>
                    <a:pt x="0" y="105"/>
                  </a:lnTo>
                  <a:lnTo>
                    <a:pt x="0" y="105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7B7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97" name="Freeform 79"/>
            <p:cNvSpPr/>
            <p:nvPr/>
          </p:nvSpPr>
          <p:spPr bwMode="auto">
            <a:xfrm>
              <a:off x="3402013" y="5083175"/>
              <a:ext cx="155575" cy="254000"/>
            </a:xfrm>
            <a:custGeom>
              <a:avLst/>
              <a:gdLst>
                <a:gd name="T0" fmla="*/ 5 w 98"/>
                <a:gd name="T1" fmla="*/ 0 h 160"/>
                <a:gd name="T2" fmla="*/ 5 w 98"/>
                <a:gd name="T3" fmla="*/ 0 h 160"/>
                <a:gd name="T4" fmla="*/ 98 w 98"/>
                <a:gd name="T5" fmla="*/ 0 h 160"/>
                <a:gd name="T6" fmla="*/ 98 w 98"/>
                <a:gd name="T7" fmla="*/ 0 h 160"/>
                <a:gd name="T8" fmla="*/ 81 w 98"/>
                <a:gd name="T9" fmla="*/ 140 h 160"/>
                <a:gd name="T10" fmla="*/ 81 w 98"/>
                <a:gd name="T11" fmla="*/ 140 h 160"/>
                <a:gd name="T12" fmla="*/ 80 w 98"/>
                <a:gd name="T13" fmla="*/ 147 h 160"/>
                <a:gd name="T14" fmla="*/ 74 w 98"/>
                <a:gd name="T15" fmla="*/ 152 h 160"/>
                <a:gd name="T16" fmla="*/ 69 w 98"/>
                <a:gd name="T17" fmla="*/ 157 h 160"/>
                <a:gd name="T18" fmla="*/ 63 w 98"/>
                <a:gd name="T19" fmla="*/ 160 h 160"/>
                <a:gd name="T20" fmla="*/ 63 w 98"/>
                <a:gd name="T21" fmla="*/ 160 h 160"/>
                <a:gd name="T22" fmla="*/ 0 w 98"/>
                <a:gd name="T23" fmla="*/ 103 h 160"/>
                <a:gd name="T24" fmla="*/ 0 w 98"/>
                <a:gd name="T25" fmla="*/ 103 h 160"/>
                <a:gd name="T26" fmla="*/ 5 w 98"/>
                <a:gd name="T27" fmla="*/ 0 h 160"/>
                <a:gd name="T28" fmla="*/ 5 w 98"/>
                <a:gd name="T2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160">
                  <a:moveTo>
                    <a:pt x="5" y="0"/>
                  </a:moveTo>
                  <a:lnTo>
                    <a:pt x="5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81" y="140"/>
                  </a:lnTo>
                  <a:lnTo>
                    <a:pt x="81" y="140"/>
                  </a:lnTo>
                  <a:lnTo>
                    <a:pt x="80" y="147"/>
                  </a:lnTo>
                  <a:lnTo>
                    <a:pt x="74" y="152"/>
                  </a:lnTo>
                  <a:lnTo>
                    <a:pt x="69" y="157"/>
                  </a:lnTo>
                  <a:lnTo>
                    <a:pt x="63" y="160"/>
                  </a:lnTo>
                  <a:lnTo>
                    <a:pt x="63" y="160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8B8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98" name="Freeform 80"/>
            <p:cNvSpPr/>
            <p:nvPr/>
          </p:nvSpPr>
          <p:spPr bwMode="auto">
            <a:xfrm>
              <a:off x="3408363" y="5083175"/>
              <a:ext cx="149225" cy="254000"/>
            </a:xfrm>
            <a:custGeom>
              <a:avLst/>
              <a:gdLst>
                <a:gd name="T0" fmla="*/ 5 w 94"/>
                <a:gd name="T1" fmla="*/ 0 h 160"/>
                <a:gd name="T2" fmla="*/ 5 w 94"/>
                <a:gd name="T3" fmla="*/ 0 h 160"/>
                <a:gd name="T4" fmla="*/ 94 w 94"/>
                <a:gd name="T5" fmla="*/ 0 h 160"/>
                <a:gd name="T6" fmla="*/ 94 w 94"/>
                <a:gd name="T7" fmla="*/ 0 h 160"/>
                <a:gd name="T8" fmla="*/ 77 w 94"/>
                <a:gd name="T9" fmla="*/ 140 h 160"/>
                <a:gd name="T10" fmla="*/ 77 w 94"/>
                <a:gd name="T11" fmla="*/ 140 h 160"/>
                <a:gd name="T12" fmla="*/ 76 w 94"/>
                <a:gd name="T13" fmla="*/ 147 h 160"/>
                <a:gd name="T14" fmla="*/ 71 w 94"/>
                <a:gd name="T15" fmla="*/ 152 h 160"/>
                <a:gd name="T16" fmla="*/ 66 w 94"/>
                <a:gd name="T17" fmla="*/ 157 h 160"/>
                <a:gd name="T18" fmla="*/ 59 w 94"/>
                <a:gd name="T19" fmla="*/ 160 h 160"/>
                <a:gd name="T20" fmla="*/ 59 w 94"/>
                <a:gd name="T21" fmla="*/ 160 h 160"/>
                <a:gd name="T22" fmla="*/ 0 w 94"/>
                <a:gd name="T23" fmla="*/ 102 h 160"/>
                <a:gd name="T24" fmla="*/ 0 w 94"/>
                <a:gd name="T25" fmla="*/ 102 h 160"/>
                <a:gd name="T26" fmla="*/ 5 w 94"/>
                <a:gd name="T27" fmla="*/ 0 h 160"/>
                <a:gd name="T28" fmla="*/ 5 w 94"/>
                <a:gd name="T2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160">
                  <a:moveTo>
                    <a:pt x="5" y="0"/>
                  </a:moveTo>
                  <a:lnTo>
                    <a:pt x="5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77" y="140"/>
                  </a:lnTo>
                  <a:lnTo>
                    <a:pt x="77" y="140"/>
                  </a:lnTo>
                  <a:lnTo>
                    <a:pt x="76" y="147"/>
                  </a:lnTo>
                  <a:lnTo>
                    <a:pt x="71" y="152"/>
                  </a:lnTo>
                  <a:lnTo>
                    <a:pt x="66" y="157"/>
                  </a:lnTo>
                  <a:lnTo>
                    <a:pt x="59" y="160"/>
                  </a:lnTo>
                  <a:lnTo>
                    <a:pt x="59" y="160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9B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99" name="Freeform 81"/>
            <p:cNvSpPr/>
            <p:nvPr/>
          </p:nvSpPr>
          <p:spPr bwMode="auto">
            <a:xfrm>
              <a:off x="3414713" y="5083175"/>
              <a:ext cx="142875" cy="254000"/>
            </a:xfrm>
            <a:custGeom>
              <a:avLst/>
              <a:gdLst>
                <a:gd name="T0" fmla="*/ 5 w 90"/>
                <a:gd name="T1" fmla="*/ 0 h 160"/>
                <a:gd name="T2" fmla="*/ 5 w 90"/>
                <a:gd name="T3" fmla="*/ 0 h 160"/>
                <a:gd name="T4" fmla="*/ 90 w 90"/>
                <a:gd name="T5" fmla="*/ 0 h 160"/>
                <a:gd name="T6" fmla="*/ 90 w 90"/>
                <a:gd name="T7" fmla="*/ 0 h 160"/>
                <a:gd name="T8" fmla="*/ 73 w 90"/>
                <a:gd name="T9" fmla="*/ 140 h 160"/>
                <a:gd name="T10" fmla="*/ 73 w 90"/>
                <a:gd name="T11" fmla="*/ 140 h 160"/>
                <a:gd name="T12" fmla="*/ 72 w 90"/>
                <a:gd name="T13" fmla="*/ 147 h 160"/>
                <a:gd name="T14" fmla="*/ 67 w 90"/>
                <a:gd name="T15" fmla="*/ 152 h 160"/>
                <a:gd name="T16" fmla="*/ 62 w 90"/>
                <a:gd name="T17" fmla="*/ 157 h 160"/>
                <a:gd name="T18" fmla="*/ 55 w 90"/>
                <a:gd name="T19" fmla="*/ 160 h 160"/>
                <a:gd name="T20" fmla="*/ 55 w 90"/>
                <a:gd name="T21" fmla="*/ 160 h 160"/>
                <a:gd name="T22" fmla="*/ 0 w 90"/>
                <a:gd name="T23" fmla="*/ 101 h 160"/>
                <a:gd name="T24" fmla="*/ 0 w 90"/>
                <a:gd name="T25" fmla="*/ 101 h 160"/>
                <a:gd name="T26" fmla="*/ 5 w 90"/>
                <a:gd name="T27" fmla="*/ 0 h 160"/>
                <a:gd name="T28" fmla="*/ 5 w 90"/>
                <a:gd name="T2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0" h="160">
                  <a:moveTo>
                    <a:pt x="5" y="0"/>
                  </a:moveTo>
                  <a:lnTo>
                    <a:pt x="5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73" y="140"/>
                  </a:lnTo>
                  <a:lnTo>
                    <a:pt x="73" y="140"/>
                  </a:lnTo>
                  <a:lnTo>
                    <a:pt x="72" y="147"/>
                  </a:lnTo>
                  <a:lnTo>
                    <a:pt x="67" y="152"/>
                  </a:lnTo>
                  <a:lnTo>
                    <a:pt x="62" y="157"/>
                  </a:lnTo>
                  <a:lnTo>
                    <a:pt x="55" y="160"/>
                  </a:lnTo>
                  <a:lnTo>
                    <a:pt x="55" y="160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9B9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00" name="Freeform 82"/>
            <p:cNvSpPr/>
            <p:nvPr/>
          </p:nvSpPr>
          <p:spPr bwMode="auto">
            <a:xfrm>
              <a:off x="3417888" y="5083175"/>
              <a:ext cx="139700" cy="254000"/>
            </a:xfrm>
            <a:custGeom>
              <a:avLst/>
              <a:gdLst>
                <a:gd name="T0" fmla="*/ 7 w 88"/>
                <a:gd name="T1" fmla="*/ 0 h 160"/>
                <a:gd name="T2" fmla="*/ 7 w 88"/>
                <a:gd name="T3" fmla="*/ 0 h 160"/>
                <a:gd name="T4" fmla="*/ 88 w 88"/>
                <a:gd name="T5" fmla="*/ 0 h 160"/>
                <a:gd name="T6" fmla="*/ 88 w 88"/>
                <a:gd name="T7" fmla="*/ 0 h 160"/>
                <a:gd name="T8" fmla="*/ 71 w 88"/>
                <a:gd name="T9" fmla="*/ 140 h 160"/>
                <a:gd name="T10" fmla="*/ 71 w 88"/>
                <a:gd name="T11" fmla="*/ 140 h 160"/>
                <a:gd name="T12" fmla="*/ 70 w 88"/>
                <a:gd name="T13" fmla="*/ 147 h 160"/>
                <a:gd name="T14" fmla="*/ 65 w 88"/>
                <a:gd name="T15" fmla="*/ 152 h 160"/>
                <a:gd name="T16" fmla="*/ 60 w 88"/>
                <a:gd name="T17" fmla="*/ 157 h 160"/>
                <a:gd name="T18" fmla="*/ 55 w 88"/>
                <a:gd name="T19" fmla="*/ 160 h 160"/>
                <a:gd name="T20" fmla="*/ 55 w 88"/>
                <a:gd name="T21" fmla="*/ 160 h 160"/>
                <a:gd name="T22" fmla="*/ 0 w 88"/>
                <a:gd name="T23" fmla="*/ 99 h 160"/>
                <a:gd name="T24" fmla="*/ 0 w 88"/>
                <a:gd name="T25" fmla="*/ 99 h 160"/>
                <a:gd name="T26" fmla="*/ 7 w 88"/>
                <a:gd name="T27" fmla="*/ 0 h 160"/>
                <a:gd name="T28" fmla="*/ 7 w 88"/>
                <a:gd name="T2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160">
                  <a:moveTo>
                    <a:pt x="7" y="0"/>
                  </a:moveTo>
                  <a:lnTo>
                    <a:pt x="7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70" y="147"/>
                  </a:lnTo>
                  <a:lnTo>
                    <a:pt x="65" y="152"/>
                  </a:lnTo>
                  <a:lnTo>
                    <a:pt x="60" y="157"/>
                  </a:lnTo>
                  <a:lnTo>
                    <a:pt x="55" y="160"/>
                  </a:lnTo>
                  <a:lnTo>
                    <a:pt x="55" y="160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ABA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01" name="Freeform 83"/>
            <p:cNvSpPr/>
            <p:nvPr/>
          </p:nvSpPr>
          <p:spPr bwMode="auto">
            <a:xfrm>
              <a:off x="3425826" y="5083175"/>
              <a:ext cx="131763" cy="254000"/>
            </a:xfrm>
            <a:custGeom>
              <a:avLst/>
              <a:gdLst>
                <a:gd name="T0" fmla="*/ 6 w 83"/>
                <a:gd name="T1" fmla="*/ 0 h 160"/>
                <a:gd name="T2" fmla="*/ 6 w 83"/>
                <a:gd name="T3" fmla="*/ 0 h 160"/>
                <a:gd name="T4" fmla="*/ 83 w 83"/>
                <a:gd name="T5" fmla="*/ 0 h 160"/>
                <a:gd name="T6" fmla="*/ 83 w 83"/>
                <a:gd name="T7" fmla="*/ 0 h 160"/>
                <a:gd name="T8" fmla="*/ 66 w 83"/>
                <a:gd name="T9" fmla="*/ 140 h 160"/>
                <a:gd name="T10" fmla="*/ 66 w 83"/>
                <a:gd name="T11" fmla="*/ 140 h 160"/>
                <a:gd name="T12" fmla="*/ 65 w 83"/>
                <a:gd name="T13" fmla="*/ 147 h 160"/>
                <a:gd name="T14" fmla="*/ 60 w 83"/>
                <a:gd name="T15" fmla="*/ 152 h 160"/>
                <a:gd name="T16" fmla="*/ 55 w 83"/>
                <a:gd name="T17" fmla="*/ 156 h 160"/>
                <a:gd name="T18" fmla="*/ 50 w 83"/>
                <a:gd name="T19" fmla="*/ 160 h 160"/>
                <a:gd name="T20" fmla="*/ 50 w 83"/>
                <a:gd name="T21" fmla="*/ 160 h 160"/>
                <a:gd name="T22" fmla="*/ 0 w 83"/>
                <a:gd name="T23" fmla="*/ 99 h 160"/>
                <a:gd name="T24" fmla="*/ 0 w 83"/>
                <a:gd name="T25" fmla="*/ 99 h 160"/>
                <a:gd name="T26" fmla="*/ 6 w 83"/>
                <a:gd name="T27" fmla="*/ 0 h 160"/>
                <a:gd name="T28" fmla="*/ 6 w 83"/>
                <a:gd name="T2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160">
                  <a:moveTo>
                    <a:pt x="6" y="0"/>
                  </a:moveTo>
                  <a:lnTo>
                    <a:pt x="6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66" y="140"/>
                  </a:lnTo>
                  <a:lnTo>
                    <a:pt x="66" y="140"/>
                  </a:lnTo>
                  <a:lnTo>
                    <a:pt x="65" y="147"/>
                  </a:lnTo>
                  <a:lnTo>
                    <a:pt x="60" y="152"/>
                  </a:lnTo>
                  <a:lnTo>
                    <a:pt x="55" y="156"/>
                  </a:lnTo>
                  <a:lnTo>
                    <a:pt x="50" y="160"/>
                  </a:lnTo>
                  <a:lnTo>
                    <a:pt x="50" y="160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BBB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02" name="Freeform 84"/>
            <p:cNvSpPr/>
            <p:nvPr/>
          </p:nvSpPr>
          <p:spPr bwMode="auto">
            <a:xfrm>
              <a:off x="3432176" y="5083175"/>
              <a:ext cx="125413" cy="254000"/>
            </a:xfrm>
            <a:custGeom>
              <a:avLst/>
              <a:gdLst>
                <a:gd name="T0" fmla="*/ 5 w 79"/>
                <a:gd name="T1" fmla="*/ 0 h 160"/>
                <a:gd name="T2" fmla="*/ 5 w 79"/>
                <a:gd name="T3" fmla="*/ 0 h 160"/>
                <a:gd name="T4" fmla="*/ 79 w 79"/>
                <a:gd name="T5" fmla="*/ 0 h 160"/>
                <a:gd name="T6" fmla="*/ 79 w 79"/>
                <a:gd name="T7" fmla="*/ 0 h 160"/>
                <a:gd name="T8" fmla="*/ 62 w 79"/>
                <a:gd name="T9" fmla="*/ 140 h 160"/>
                <a:gd name="T10" fmla="*/ 62 w 79"/>
                <a:gd name="T11" fmla="*/ 140 h 160"/>
                <a:gd name="T12" fmla="*/ 61 w 79"/>
                <a:gd name="T13" fmla="*/ 147 h 160"/>
                <a:gd name="T14" fmla="*/ 56 w 79"/>
                <a:gd name="T15" fmla="*/ 152 h 160"/>
                <a:gd name="T16" fmla="*/ 51 w 79"/>
                <a:gd name="T17" fmla="*/ 156 h 160"/>
                <a:gd name="T18" fmla="*/ 46 w 79"/>
                <a:gd name="T19" fmla="*/ 160 h 160"/>
                <a:gd name="T20" fmla="*/ 46 w 79"/>
                <a:gd name="T21" fmla="*/ 160 h 160"/>
                <a:gd name="T22" fmla="*/ 0 w 79"/>
                <a:gd name="T23" fmla="*/ 98 h 160"/>
                <a:gd name="T24" fmla="*/ 0 w 79"/>
                <a:gd name="T25" fmla="*/ 98 h 160"/>
                <a:gd name="T26" fmla="*/ 5 w 79"/>
                <a:gd name="T27" fmla="*/ 0 h 160"/>
                <a:gd name="T28" fmla="*/ 5 w 79"/>
                <a:gd name="T2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60">
                  <a:moveTo>
                    <a:pt x="5" y="0"/>
                  </a:moveTo>
                  <a:lnTo>
                    <a:pt x="5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62" y="140"/>
                  </a:lnTo>
                  <a:lnTo>
                    <a:pt x="62" y="140"/>
                  </a:lnTo>
                  <a:lnTo>
                    <a:pt x="61" y="147"/>
                  </a:lnTo>
                  <a:lnTo>
                    <a:pt x="56" y="152"/>
                  </a:lnTo>
                  <a:lnTo>
                    <a:pt x="51" y="156"/>
                  </a:lnTo>
                  <a:lnTo>
                    <a:pt x="46" y="160"/>
                  </a:lnTo>
                  <a:lnTo>
                    <a:pt x="46" y="160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BB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03" name="Freeform 85"/>
            <p:cNvSpPr/>
            <p:nvPr/>
          </p:nvSpPr>
          <p:spPr bwMode="auto">
            <a:xfrm>
              <a:off x="3438526" y="5083175"/>
              <a:ext cx="119063" cy="254000"/>
            </a:xfrm>
            <a:custGeom>
              <a:avLst/>
              <a:gdLst>
                <a:gd name="T0" fmla="*/ 5 w 75"/>
                <a:gd name="T1" fmla="*/ 0 h 160"/>
                <a:gd name="T2" fmla="*/ 5 w 75"/>
                <a:gd name="T3" fmla="*/ 0 h 160"/>
                <a:gd name="T4" fmla="*/ 75 w 75"/>
                <a:gd name="T5" fmla="*/ 0 h 160"/>
                <a:gd name="T6" fmla="*/ 75 w 75"/>
                <a:gd name="T7" fmla="*/ 0 h 160"/>
                <a:gd name="T8" fmla="*/ 58 w 75"/>
                <a:gd name="T9" fmla="*/ 140 h 160"/>
                <a:gd name="T10" fmla="*/ 58 w 75"/>
                <a:gd name="T11" fmla="*/ 140 h 160"/>
                <a:gd name="T12" fmla="*/ 57 w 75"/>
                <a:gd name="T13" fmla="*/ 147 h 160"/>
                <a:gd name="T14" fmla="*/ 52 w 75"/>
                <a:gd name="T15" fmla="*/ 152 h 160"/>
                <a:gd name="T16" fmla="*/ 48 w 75"/>
                <a:gd name="T17" fmla="*/ 156 h 160"/>
                <a:gd name="T18" fmla="*/ 43 w 75"/>
                <a:gd name="T19" fmla="*/ 160 h 160"/>
                <a:gd name="T20" fmla="*/ 43 w 75"/>
                <a:gd name="T21" fmla="*/ 160 h 160"/>
                <a:gd name="T22" fmla="*/ 0 w 75"/>
                <a:gd name="T23" fmla="*/ 96 h 160"/>
                <a:gd name="T24" fmla="*/ 0 w 75"/>
                <a:gd name="T25" fmla="*/ 96 h 160"/>
                <a:gd name="T26" fmla="*/ 5 w 75"/>
                <a:gd name="T27" fmla="*/ 0 h 160"/>
                <a:gd name="T28" fmla="*/ 5 w 75"/>
                <a:gd name="T2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5" h="160">
                  <a:moveTo>
                    <a:pt x="5" y="0"/>
                  </a:moveTo>
                  <a:lnTo>
                    <a:pt x="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58" y="140"/>
                  </a:lnTo>
                  <a:lnTo>
                    <a:pt x="58" y="140"/>
                  </a:lnTo>
                  <a:lnTo>
                    <a:pt x="57" y="147"/>
                  </a:lnTo>
                  <a:lnTo>
                    <a:pt x="52" y="152"/>
                  </a:lnTo>
                  <a:lnTo>
                    <a:pt x="48" y="156"/>
                  </a:lnTo>
                  <a:lnTo>
                    <a:pt x="43" y="160"/>
                  </a:lnTo>
                  <a:lnTo>
                    <a:pt x="43" y="160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CBC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04" name="Freeform 86"/>
            <p:cNvSpPr/>
            <p:nvPr/>
          </p:nvSpPr>
          <p:spPr bwMode="auto">
            <a:xfrm>
              <a:off x="3444876" y="5083175"/>
              <a:ext cx="112713" cy="254000"/>
            </a:xfrm>
            <a:custGeom>
              <a:avLst/>
              <a:gdLst>
                <a:gd name="T0" fmla="*/ 5 w 71"/>
                <a:gd name="T1" fmla="*/ 0 h 160"/>
                <a:gd name="T2" fmla="*/ 5 w 71"/>
                <a:gd name="T3" fmla="*/ 0 h 160"/>
                <a:gd name="T4" fmla="*/ 71 w 71"/>
                <a:gd name="T5" fmla="*/ 0 h 160"/>
                <a:gd name="T6" fmla="*/ 71 w 71"/>
                <a:gd name="T7" fmla="*/ 0 h 160"/>
                <a:gd name="T8" fmla="*/ 54 w 71"/>
                <a:gd name="T9" fmla="*/ 140 h 160"/>
                <a:gd name="T10" fmla="*/ 54 w 71"/>
                <a:gd name="T11" fmla="*/ 140 h 160"/>
                <a:gd name="T12" fmla="*/ 53 w 71"/>
                <a:gd name="T13" fmla="*/ 147 h 160"/>
                <a:gd name="T14" fmla="*/ 48 w 71"/>
                <a:gd name="T15" fmla="*/ 152 h 160"/>
                <a:gd name="T16" fmla="*/ 44 w 71"/>
                <a:gd name="T17" fmla="*/ 156 h 160"/>
                <a:gd name="T18" fmla="*/ 39 w 71"/>
                <a:gd name="T19" fmla="*/ 160 h 160"/>
                <a:gd name="T20" fmla="*/ 39 w 71"/>
                <a:gd name="T21" fmla="*/ 160 h 160"/>
                <a:gd name="T22" fmla="*/ 0 w 71"/>
                <a:gd name="T23" fmla="*/ 95 h 160"/>
                <a:gd name="T24" fmla="*/ 0 w 71"/>
                <a:gd name="T25" fmla="*/ 95 h 160"/>
                <a:gd name="T26" fmla="*/ 5 w 71"/>
                <a:gd name="T27" fmla="*/ 0 h 160"/>
                <a:gd name="T28" fmla="*/ 5 w 71"/>
                <a:gd name="T2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160">
                  <a:moveTo>
                    <a:pt x="5" y="0"/>
                  </a:moveTo>
                  <a:lnTo>
                    <a:pt x="5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54" y="140"/>
                  </a:lnTo>
                  <a:lnTo>
                    <a:pt x="54" y="140"/>
                  </a:lnTo>
                  <a:lnTo>
                    <a:pt x="53" y="147"/>
                  </a:lnTo>
                  <a:lnTo>
                    <a:pt x="48" y="152"/>
                  </a:lnTo>
                  <a:lnTo>
                    <a:pt x="44" y="156"/>
                  </a:lnTo>
                  <a:lnTo>
                    <a:pt x="39" y="160"/>
                  </a:lnTo>
                  <a:lnTo>
                    <a:pt x="39" y="160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CBC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05" name="Freeform 87"/>
            <p:cNvSpPr/>
            <p:nvPr/>
          </p:nvSpPr>
          <p:spPr bwMode="auto">
            <a:xfrm>
              <a:off x="3448051" y="5083175"/>
              <a:ext cx="109538" cy="252413"/>
            </a:xfrm>
            <a:custGeom>
              <a:avLst/>
              <a:gdLst>
                <a:gd name="T0" fmla="*/ 7 w 69"/>
                <a:gd name="T1" fmla="*/ 0 h 159"/>
                <a:gd name="T2" fmla="*/ 7 w 69"/>
                <a:gd name="T3" fmla="*/ 0 h 159"/>
                <a:gd name="T4" fmla="*/ 69 w 69"/>
                <a:gd name="T5" fmla="*/ 0 h 159"/>
                <a:gd name="T6" fmla="*/ 69 w 69"/>
                <a:gd name="T7" fmla="*/ 0 h 159"/>
                <a:gd name="T8" fmla="*/ 52 w 69"/>
                <a:gd name="T9" fmla="*/ 140 h 159"/>
                <a:gd name="T10" fmla="*/ 52 w 69"/>
                <a:gd name="T11" fmla="*/ 140 h 159"/>
                <a:gd name="T12" fmla="*/ 51 w 69"/>
                <a:gd name="T13" fmla="*/ 147 h 159"/>
                <a:gd name="T14" fmla="*/ 46 w 69"/>
                <a:gd name="T15" fmla="*/ 152 h 159"/>
                <a:gd name="T16" fmla="*/ 42 w 69"/>
                <a:gd name="T17" fmla="*/ 156 h 159"/>
                <a:gd name="T18" fmla="*/ 37 w 69"/>
                <a:gd name="T19" fmla="*/ 159 h 159"/>
                <a:gd name="T20" fmla="*/ 37 w 69"/>
                <a:gd name="T21" fmla="*/ 159 h 159"/>
                <a:gd name="T22" fmla="*/ 0 w 69"/>
                <a:gd name="T23" fmla="*/ 94 h 159"/>
                <a:gd name="T24" fmla="*/ 0 w 69"/>
                <a:gd name="T25" fmla="*/ 94 h 159"/>
                <a:gd name="T26" fmla="*/ 7 w 69"/>
                <a:gd name="T27" fmla="*/ 0 h 159"/>
                <a:gd name="T28" fmla="*/ 7 w 69"/>
                <a:gd name="T29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" h="159">
                  <a:moveTo>
                    <a:pt x="7" y="0"/>
                  </a:moveTo>
                  <a:lnTo>
                    <a:pt x="7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52" y="140"/>
                  </a:lnTo>
                  <a:lnTo>
                    <a:pt x="52" y="140"/>
                  </a:lnTo>
                  <a:lnTo>
                    <a:pt x="51" y="147"/>
                  </a:lnTo>
                  <a:lnTo>
                    <a:pt x="46" y="152"/>
                  </a:lnTo>
                  <a:lnTo>
                    <a:pt x="42" y="156"/>
                  </a:lnTo>
                  <a:lnTo>
                    <a:pt x="37" y="159"/>
                  </a:lnTo>
                  <a:lnTo>
                    <a:pt x="37" y="159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DBD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06" name="Freeform 88"/>
            <p:cNvSpPr/>
            <p:nvPr/>
          </p:nvSpPr>
          <p:spPr bwMode="auto">
            <a:xfrm>
              <a:off x="3454401" y="5083175"/>
              <a:ext cx="103188" cy="252413"/>
            </a:xfrm>
            <a:custGeom>
              <a:avLst/>
              <a:gdLst>
                <a:gd name="T0" fmla="*/ 7 w 65"/>
                <a:gd name="T1" fmla="*/ 0 h 159"/>
                <a:gd name="T2" fmla="*/ 7 w 65"/>
                <a:gd name="T3" fmla="*/ 0 h 159"/>
                <a:gd name="T4" fmla="*/ 65 w 65"/>
                <a:gd name="T5" fmla="*/ 0 h 159"/>
                <a:gd name="T6" fmla="*/ 65 w 65"/>
                <a:gd name="T7" fmla="*/ 0 h 159"/>
                <a:gd name="T8" fmla="*/ 48 w 65"/>
                <a:gd name="T9" fmla="*/ 140 h 159"/>
                <a:gd name="T10" fmla="*/ 48 w 65"/>
                <a:gd name="T11" fmla="*/ 140 h 159"/>
                <a:gd name="T12" fmla="*/ 47 w 65"/>
                <a:gd name="T13" fmla="*/ 147 h 159"/>
                <a:gd name="T14" fmla="*/ 42 w 65"/>
                <a:gd name="T15" fmla="*/ 152 h 159"/>
                <a:gd name="T16" fmla="*/ 38 w 65"/>
                <a:gd name="T17" fmla="*/ 156 h 159"/>
                <a:gd name="T18" fmla="*/ 33 w 65"/>
                <a:gd name="T19" fmla="*/ 159 h 159"/>
                <a:gd name="T20" fmla="*/ 33 w 65"/>
                <a:gd name="T21" fmla="*/ 159 h 159"/>
                <a:gd name="T22" fmla="*/ 0 w 65"/>
                <a:gd name="T23" fmla="*/ 92 h 159"/>
                <a:gd name="T24" fmla="*/ 0 w 65"/>
                <a:gd name="T25" fmla="*/ 92 h 159"/>
                <a:gd name="T26" fmla="*/ 7 w 65"/>
                <a:gd name="T27" fmla="*/ 0 h 159"/>
                <a:gd name="T28" fmla="*/ 7 w 65"/>
                <a:gd name="T29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159">
                  <a:moveTo>
                    <a:pt x="7" y="0"/>
                  </a:moveTo>
                  <a:lnTo>
                    <a:pt x="7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48" y="140"/>
                  </a:lnTo>
                  <a:lnTo>
                    <a:pt x="48" y="140"/>
                  </a:lnTo>
                  <a:lnTo>
                    <a:pt x="47" y="147"/>
                  </a:lnTo>
                  <a:lnTo>
                    <a:pt x="42" y="152"/>
                  </a:lnTo>
                  <a:lnTo>
                    <a:pt x="38" y="156"/>
                  </a:lnTo>
                  <a:lnTo>
                    <a:pt x="33" y="159"/>
                  </a:lnTo>
                  <a:lnTo>
                    <a:pt x="33" y="159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EBE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07" name="Freeform 89"/>
            <p:cNvSpPr/>
            <p:nvPr/>
          </p:nvSpPr>
          <p:spPr bwMode="auto">
            <a:xfrm>
              <a:off x="3462338" y="5083175"/>
              <a:ext cx="95250" cy="252413"/>
            </a:xfrm>
            <a:custGeom>
              <a:avLst/>
              <a:gdLst>
                <a:gd name="T0" fmla="*/ 6 w 60"/>
                <a:gd name="T1" fmla="*/ 0 h 159"/>
                <a:gd name="T2" fmla="*/ 6 w 60"/>
                <a:gd name="T3" fmla="*/ 0 h 159"/>
                <a:gd name="T4" fmla="*/ 60 w 60"/>
                <a:gd name="T5" fmla="*/ 0 h 159"/>
                <a:gd name="T6" fmla="*/ 60 w 60"/>
                <a:gd name="T7" fmla="*/ 0 h 159"/>
                <a:gd name="T8" fmla="*/ 43 w 60"/>
                <a:gd name="T9" fmla="*/ 140 h 159"/>
                <a:gd name="T10" fmla="*/ 43 w 60"/>
                <a:gd name="T11" fmla="*/ 140 h 159"/>
                <a:gd name="T12" fmla="*/ 42 w 60"/>
                <a:gd name="T13" fmla="*/ 147 h 159"/>
                <a:gd name="T14" fmla="*/ 39 w 60"/>
                <a:gd name="T15" fmla="*/ 151 h 159"/>
                <a:gd name="T16" fmla="*/ 33 w 60"/>
                <a:gd name="T17" fmla="*/ 156 h 159"/>
                <a:gd name="T18" fmla="*/ 29 w 60"/>
                <a:gd name="T19" fmla="*/ 159 h 159"/>
                <a:gd name="T20" fmla="*/ 29 w 60"/>
                <a:gd name="T21" fmla="*/ 159 h 159"/>
                <a:gd name="T22" fmla="*/ 0 w 60"/>
                <a:gd name="T23" fmla="*/ 91 h 159"/>
                <a:gd name="T24" fmla="*/ 0 w 60"/>
                <a:gd name="T25" fmla="*/ 91 h 159"/>
                <a:gd name="T26" fmla="*/ 6 w 60"/>
                <a:gd name="T27" fmla="*/ 0 h 159"/>
                <a:gd name="T28" fmla="*/ 6 w 60"/>
                <a:gd name="T29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159">
                  <a:moveTo>
                    <a:pt x="6" y="0"/>
                  </a:moveTo>
                  <a:lnTo>
                    <a:pt x="6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43" y="140"/>
                  </a:lnTo>
                  <a:lnTo>
                    <a:pt x="43" y="140"/>
                  </a:lnTo>
                  <a:lnTo>
                    <a:pt x="42" y="147"/>
                  </a:lnTo>
                  <a:lnTo>
                    <a:pt x="39" y="151"/>
                  </a:lnTo>
                  <a:lnTo>
                    <a:pt x="33" y="156"/>
                  </a:lnTo>
                  <a:lnTo>
                    <a:pt x="29" y="159"/>
                  </a:lnTo>
                  <a:lnTo>
                    <a:pt x="29" y="159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EB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08" name="Freeform 90"/>
            <p:cNvSpPr/>
            <p:nvPr/>
          </p:nvSpPr>
          <p:spPr bwMode="auto">
            <a:xfrm>
              <a:off x="3468688" y="5083175"/>
              <a:ext cx="88900" cy="252413"/>
            </a:xfrm>
            <a:custGeom>
              <a:avLst/>
              <a:gdLst>
                <a:gd name="T0" fmla="*/ 6 w 56"/>
                <a:gd name="T1" fmla="*/ 0 h 159"/>
                <a:gd name="T2" fmla="*/ 6 w 56"/>
                <a:gd name="T3" fmla="*/ 0 h 159"/>
                <a:gd name="T4" fmla="*/ 56 w 56"/>
                <a:gd name="T5" fmla="*/ 0 h 159"/>
                <a:gd name="T6" fmla="*/ 56 w 56"/>
                <a:gd name="T7" fmla="*/ 0 h 159"/>
                <a:gd name="T8" fmla="*/ 39 w 56"/>
                <a:gd name="T9" fmla="*/ 140 h 159"/>
                <a:gd name="T10" fmla="*/ 39 w 56"/>
                <a:gd name="T11" fmla="*/ 140 h 159"/>
                <a:gd name="T12" fmla="*/ 38 w 56"/>
                <a:gd name="T13" fmla="*/ 147 h 159"/>
                <a:gd name="T14" fmla="*/ 35 w 56"/>
                <a:gd name="T15" fmla="*/ 151 h 159"/>
                <a:gd name="T16" fmla="*/ 29 w 56"/>
                <a:gd name="T17" fmla="*/ 156 h 159"/>
                <a:gd name="T18" fmla="*/ 25 w 56"/>
                <a:gd name="T19" fmla="*/ 159 h 159"/>
                <a:gd name="T20" fmla="*/ 25 w 56"/>
                <a:gd name="T21" fmla="*/ 159 h 159"/>
                <a:gd name="T22" fmla="*/ 0 w 56"/>
                <a:gd name="T23" fmla="*/ 91 h 159"/>
                <a:gd name="T24" fmla="*/ 0 w 56"/>
                <a:gd name="T25" fmla="*/ 91 h 159"/>
                <a:gd name="T26" fmla="*/ 6 w 56"/>
                <a:gd name="T27" fmla="*/ 0 h 159"/>
                <a:gd name="T28" fmla="*/ 6 w 56"/>
                <a:gd name="T29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159">
                  <a:moveTo>
                    <a:pt x="6" y="0"/>
                  </a:moveTo>
                  <a:lnTo>
                    <a:pt x="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39" y="140"/>
                  </a:lnTo>
                  <a:lnTo>
                    <a:pt x="39" y="140"/>
                  </a:lnTo>
                  <a:lnTo>
                    <a:pt x="38" y="147"/>
                  </a:lnTo>
                  <a:lnTo>
                    <a:pt x="35" y="151"/>
                  </a:lnTo>
                  <a:lnTo>
                    <a:pt x="29" y="156"/>
                  </a:lnTo>
                  <a:lnTo>
                    <a:pt x="25" y="159"/>
                  </a:lnTo>
                  <a:lnTo>
                    <a:pt x="25" y="159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FB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09" name="Freeform 91"/>
            <p:cNvSpPr/>
            <p:nvPr/>
          </p:nvSpPr>
          <p:spPr bwMode="auto">
            <a:xfrm>
              <a:off x="3471863" y="5083175"/>
              <a:ext cx="85725" cy="252413"/>
            </a:xfrm>
            <a:custGeom>
              <a:avLst/>
              <a:gdLst>
                <a:gd name="T0" fmla="*/ 7 w 54"/>
                <a:gd name="T1" fmla="*/ 0 h 159"/>
                <a:gd name="T2" fmla="*/ 7 w 54"/>
                <a:gd name="T3" fmla="*/ 0 h 159"/>
                <a:gd name="T4" fmla="*/ 54 w 54"/>
                <a:gd name="T5" fmla="*/ 0 h 159"/>
                <a:gd name="T6" fmla="*/ 54 w 54"/>
                <a:gd name="T7" fmla="*/ 0 h 159"/>
                <a:gd name="T8" fmla="*/ 37 w 54"/>
                <a:gd name="T9" fmla="*/ 140 h 159"/>
                <a:gd name="T10" fmla="*/ 37 w 54"/>
                <a:gd name="T11" fmla="*/ 140 h 159"/>
                <a:gd name="T12" fmla="*/ 36 w 54"/>
                <a:gd name="T13" fmla="*/ 145 h 159"/>
                <a:gd name="T14" fmla="*/ 33 w 54"/>
                <a:gd name="T15" fmla="*/ 151 h 159"/>
                <a:gd name="T16" fmla="*/ 29 w 54"/>
                <a:gd name="T17" fmla="*/ 155 h 159"/>
                <a:gd name="T18" fmla="*/ 23 w 54"/>
                <a:gd name="T19" fmla="*/ 159 h 159"/>
                <a:gd name="T20" fmla="*/ 23 w 54"/>
                <a:gd name="T21" fmla="*/ 159 h 159"/>
                <a:gd name="T22" fmla="*/ 0 w 54"/>
                <a:gd name="T23" fmla="*/ 90 h 159"/>
                <a:gd name="T24" fmla="*/ 0 w 54"/>
                <a:gd name="T25" fmla="*/ 90 h 159"/>
                <a:gd name="T26" fmla="*/ 7 w 54"/>
                <a:gd name="T27" fmla="*/ 0 h 159"/>
                <a:gd name="T28" fmla="*/ 7 w 54"/>
                <a:gd name="T29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" h="159">
                  <a:moveTo>
                    <a:pt x="7" y="0"/>
                  </a:moveTo>
                  <a:lnTo>
                    <a:pt x="7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37" y="140"/>
                  </a:lnTo>
                  <a:lnTo>
                    <a:pt x="37" y="140"/>
                  </a:lnTo>
                  <a:lnTo>
                    <a:pt x="36" y="145"/>
                  </a:lnTo>
                  <a:lnTo>
                    <a:pt x="33" y="151"/>
                  </a:lnTo>
                  <a:lnTo>
                    <a:pt x="29" y="155"/>
                  </a:lnTo>
                  <a:lnTo>
                    <a:pt x="23" y="159"/>
                  </a:lnTo>
                  <a:lnTo>
                    <a:pt x="23" y="159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FB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10" name="Freeform 92"/>
            <p:cNvSpPr/>
            <p:nvPr/>
          </p:nvSpPr>
          <p:spPr bwMode="auto">
            <a:xfrm>
              <a:off x="3478213" y="5083175"/>
              <a:ext cx="79375" cy="252413"/>
            </a:xfrm>
            <a:custGeom>
              <a:avLst/>
              <a:gdLst>
                <a:gd name="T0" fmla="*/ 7 w 50"/>
                <a:gd name="T1" fmla="*/ 0 h 159"/>
                <a:gd name="T2" fmla="*/ 7 w 50"/>
                <a:gd name="T3" fmla="*/ 0 h 159"/>
                <a:gd name="T4" fmla="*/ 50 w 50"/>
                <a:gd name="T5" fmla="*/ 0 h 159"/>
                <a:gd name="T6" fmla="*/ 50 w 50"/>
                <a:gd name="T7" fmla="*/ 0 h 159"/>
                <a:gd name="T8" fmla="*/ 33 w 50"/>
                <a:gd name="T9" fmla="*/ 140 h 159"/>
                <a:gd name="T10" fmla="*/ 33 w 50"/>
                <a:gd name="T11" fmla="*/ 140 h 159"/>
                <a:gd name="T12" fmla="*/ 32 w 50"/>
                <a:gd name="T13" fmla="*/ 145 h 159"/>
                <a:gd name="T14" fmla="*/ 29 w 50"/>
                <a:gd name="T15" fmla="*/ 151 h 159"/>
                <a:gd name="T16" fmla="*/ 25 w 50"/>
                <a:gd name="T17" fmla="*/ 155 h 159"/>
                <a:gd name="T18" fmla="*/ 19 w 50"/>
                <a:gd name="T19" fmla="*/ 159 h 159"/>
                <a:gd name="T20" fmla="*/ 19 w 50"/>
                <a:gd name="T21" fmla="*/ 159 h 159"/>
                <a:gd name="T22" fmla="*/ 0 w 50"/>
                <a:gd name="T23" fmla="*/ 88 h 159"/>
                <a:gd name="T24" fmla="*/ 0 w 50"/>
                <a:gd name="T25" fmla="*/ 88 h 159"/>
                <a:gd name="T26" fmla="*/ 7 w 50"/>
                <a:gd name="T27" fmla="*/ 0 h 159"/>
                <a:gd name="T28" fmla="*/ 7 w 50"/>
                <a:gd name="T29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159">
                  <a:moveTo>
                    <a:pt x="7" y="0"/>
                  </a:moveTo>
                  <a:lnTo>
                    <a:pt x="7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33" y="140"/>
                  </a:lnTo>
                  <a:lnTo>
                    <a:pt x="33" y="140"/>
                  </a:lnTo>
                  <a:lnTo>
                    <a:pt x="32" y="145"/>
                  </a:lnTo>
                  <a:lnTo>
                    <a:pt x="29" y="151"/>
                  </a:lnTo>
                  <a:lnTo>
                    <a:pt x="25" y="155"/>
                  </a:lnTo>
                  <a:lnTo>
                    <a:pt x="19" y="159"/>
                  </a:lnTo>
                  <a:lnTo>
                    <a:pt x="19" y="159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C0C0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11" name="Freeform 93"/>
            <p:cNvSpPr/>
            <p:nvPr/>
          </p:nvSpPr>
          <p:spPr bwMode="auto">
            <a:xfrm>
              <a:off x="3484563" y="5083175"/>
              <a:ext cx="73025" cy="252413"/>
            </a:xfrm>
            <a:custGeom>
              <a:avLst/>
              <a:gdLst>
                <a:gd name="T0" fmla="*/ 7 w 46"/>
                <a:gd name="T1" fmla="*/ 0 h 159"/>
                <a:gd name="T2" fmla="*/ 7 w 46"/>
                <a:gd name="T3" fmla="*/ 0 h 159"/>
                <a:gd name="T4" fmla="*/ 46 w 46"/>
                <a:gd name="T5" fmla="*/ 0 h 159"/>
                <a:gd name="T6" fmla="*/ 46 w 46"/>
                <a:gd name="T7" fmla="*/ 0 h 159"/>
                <a:gd name="T8" fmla="*/ 29 w 46"/>
                <a:gd name="T9" fmla="*/ 140 h 159"/>
                <a:gd name="T10" fmla="*/ 29 w 46"/>
                <a:gd name="T11" fmla="*/ 140 h 159"/>
                <a:gd name="T12" fmla="*/ 28 w 46"/>
                <a:gd name="T13" fmla="*/ 145 h 159"/>
                <a:gd name="T14" fmla="*/ 25 w 46"/>
                <a:gd name="T15" fmla="*/ 151 h 159"/>
                <a:gd name="T16" fmla="*/ 21 w 46"/>
                <a:gd name="T17" fmla="*/ 155 h 159"/>
                <a:gd name="T18" fmla="*/ 17 w 46"/>
                <a:gd name="T19" fmla="*/ 159 h 159"/>
                <a:gd name="T20" fmla="*/ 17 w 46"/>
                <a:gd name="T21" fmla="*/ 159 h 159"/>
                <a:gd name="T22" fmla="*/ 0 w 46"/>
                <a:gd name="T23" fmla="*/ 87 h 159"/>
                <a:gd name="T24" fmla="*/ 0 w 46"/>
                <a:gd name="T25" fmla="*/ 87 h 159"/>
                <a:gd name="T26" fmla="*/ 7 w 46"/>
                <a:gd name="T27" fmla="*/ 0 h 159"/>
                <a:gd name="T28" fmla="*/ 7 w 46"/>
                <a:gd name="T29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159">
                  <a:moveTo>
                    <a:pt x="7" y="0"/>
                  </a:moveTo>
                  <a:lnTo>
                    <a:pt x="7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29" y="140"/>
                  </a:lnTo>
                  <a:lnTo>
                    <a:pt x="29" y="140"/>
                  </a:lnTo>
                  <a:lnTo>
                    <a:pt x="28" y="145"/>
                  </a:lnTo>
                  <a:lnTo>
                    <a:pt x="25" y="151"/>
                  </a:lnTo>
                  <a:lnTo>
                    <a:pt x="21" y="155"/>
                  </a:lnTo>
                  <a:lnTo>
                    <a:pt x="17" y="159"/>
                  </a:lnTo>
                  <a:lnTo>
                    <a:pt x="17" y="159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C1C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12" name="Freeform 94"/>
            <p:cNvSpPr/>
            <p:nvPr/>
          </p:nvSpPr>
          <p:spPr bwMode="auto">
            <a:xfrm>
              <a:off x="3492501" y="5083175"/>
              <a:ext cx="65088" cy="252413"/>
            </a:xfrm>
            <a:custGeom>
              <a:avLst/>
              <a:gdLst>
                <a:gd name="T0" fmla="*/ 6 w 41"/>
                <a:gd name="T1" fmla="*/ 0 h 159"/>
                <a:gd name="T2" fmla="*/ 6 w 41"/>
                <a:gd name="T3" fmla="*/ 0 h 159"/>
                <a:gd name="T4" fmla="*/ 41 w 41"/>
                <a:gd name="T5" fmla="*/ 0 h 159"/>
                <a:gd name="T6" fmla="*/ 41 w 41"/>
                <a:gd name="T7" fmla="*/ 0 h 159"/>
                <a:gd name="T8" fmla="*/ 24 w 41"/>
                <a:gd name="T9" fmla="*/ 140 h 159"/>
                <a:gd name="T10" fmla="*/ 24 w 41"/>
                <a:gd name="T11" fmla="*/ 140 h 159"/>
                <a:gd name="T12" fmla="*/ 23 w 41"/>
                <a:gd name="T13" fmla="*/ 145 h 159"/>
                <a:gd name="T14" fmla="*/ 20 w 41"/>
                <a:gd name="T15" fmla="*/ 151 h 159"/>
                <a:gd name="T16" fmla="*/ 16 w 41"/>
                <a:gd name="T17" fmla="*/ 155 h 159"/>
                <a:gd name="T18" fmla="*/ 12 w 41"/>
                <a:gd name="T19" fmla="*/ 159 h 159"/>
                <a:gd name="T20" fmla="*/ 12 w 41"/>
                <a:gd name="T21" fmla="*/ 159 h 159"/>
                <a:gd name="T22" fmla="*/ 0 w 41"/>
                <a:gd name="T23" fmla="*/ 86 h 159"/>
                <a:gd name="T24" fmla="*/ 0 w 41"/>
                <a:gd name="T25" fmla="*/ 86 h 159"/>
                <a:gd name="T26" fmla="*/ 6 w 41"/>
                <a:gd name="T27" fmla="*/ 0 h 159"/>
                <a:gd name="T28" fmla="*/ 6 w 41"/>
                <a:gd name="T29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159">
                  <a:moveTo>
                    <a:pt x="6" y="0"/>
                  </a:moveTo>
                  <a:lnTo>
                    <a:pt x="6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24" y="140"/>
                  </a:lnTo>
                  <a:lnTo>
                    <a:pt x="24" y="140"/>
                  </a:lnTo>
                  <a:lnTo>
                    <a:pt x="23" y="145"/>
                  </a:lnTo>
                  <a:lnTo>
                    <a:pt x="20" y="151"/>
                  </a:lnTo>
                  <a:lnTo>
                    <a:pt x="16" y="155"/>
                  </a:lnTo>
                  <a:lnTo>
                    <a:pt x="12" y="159"/>
                  </a:lnTo>
                  <a:lnTo>
                    <a:pt x="12" y="159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C1C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13" name="Freeform 95"/>
            <p:cNvSpPr/>
            <p:nvPr/>
          </p:nvSpPr>
          <p:spPr bwMode="auto">
            <a:xfrm>
              <a:off x="3495676" y="5083175"/>
              <a:ext cx="61913" cy="252413"/>
            </a:xfrm>
            <a:custGeom>
              <a:avLst/>
              <a:gdLst>
                <a:gd name="T0" fmla="*/ 8 w 39"/>
                <a:gd name="T1" fmla="*/ 0 h 159"/>
                <a:gd name="T2" fmla="*/ 8 w 39"/>
                <a:gd name="T3" fmla="*/ 0 h 159"/>
                <a:gd name="T4" fmla="*/ 39 w 39"/>
                <a:gd name="T5" fmla="*/ 0 h 159"/>
                <a:gd name="T6" fmla="*/ 39 w 39"/>
                <a:gd name="T7" fmla="*/ 0 h 159"/>
                <a:gd name="T8" fmla="*/ 22 w 39"/>
                <a:gd name="T9" fmla="*/ 140 h 159"/>
                <a:gd name="T10" fmla="*/ 22 w 39"/>
                <a:gd name="T11" fmla="*/ 140 h 159"/>
                <a:gd name="T12" fmla="*/ 21 w 39"/>
                <a:gd name="T13" fmla="*/ 145 h 159"/>
                <a:gd name="T14" fmla="*/ 18 w 39"/>
                <a:gd name="T15" fmla="*/ 151 h 159"/>
                <a:gd name="T16" fmla="*/ 14 w 39"/>
                <a:gd name="T17" fmla="*/ 155 h 159"/>
                <a:gd name="T18" fmla="*/ 10 w 39"/>
                <a:gd name="T19" fmla="*/ 159 h 159"/>
                <a:gd name="T20" fmla="*/ 10 w 39"/>
                <a:gd name="T21" fmla="*/ 159 h 159"/>
                <a:gd name="T22" fmla="*/ 0 w 39"/>
                <a:gd name="T23" fmla="*/ 84 h 159"/>
                <a:gd name="T24" fmla="*/ 0 w 39"/>
                <a:gd name="T25" fmla="*/ 84 h 159"/>
                <a:gd name="T26" fmla="*/ 8 w 39"/>
                <a:gd name="T27" fmla="*/ 0 h 159"/>
                <a:gd name="T28" fmla="*/ 8 w 39"/>
                <a:gd name="T29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" h="159">
                  <a:moveTo>
                    <a:pt x="8" y="0"/>
                  </a:moveTo>
                  <a:lnTo>
                    <a:pt x="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22" y="140"/>
                  </a:lnTo>
                  <a:lnTo>
                    <a:pt x="22" y="140"/>
                  </a:lnTo>
                  <a:lnTo>
                    <a:pt x="21" y="145"/>
                  </a:lnTo>
                  <a:lnTo>
                    <a:pt x="18" y="151"/>
                  </a:lnTo>
                  <a:lnTo>
                    <a:pt x="14" y="155"/>
                  </a:lnTo>
                  <a:lnTo>
                    <a:pt x="10" y="159"/>
                  </a:lnTo>
                  <a:lnTo>
                    <a:pt x="10" y="159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2C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14" name="Freeform 96"/>
            <p:cNvSpPr/>
            <p:nvPr/>
          </p:nvSpPr>
          <p:spPr bwMode="auto">
            <a:xfrm>
              <a:off x="3502026" y="5083175"/>
              <a:ext cx="55563" cy="252413"/>
            </a:xfrm>
            <a:custGeom>
              <a:avLst/>
              <a:gdLst>
                <a:gd name="T0" fmla="*/ 8 w 35"/>
                <a:gd name="T1" fmla="*/ 0 h 159"/>
                <a:gd name="T2" fmla="*/ 8 w 35"/>
                <a:gd name="T3" fmla="*/ 0 h 159"/>
                <a:gd name="T4" fmla="*/ 35 w 35"/>
                <a:gd name="T5" fmla="*/ 0 h 159"/>
                <a:gd name="T6" fmla="*/ 35 w 35"/>
                <a:gd name="T7" fmla="*/ 0 h 159"/>
                <a:gd name="T8" fmla="*/ 18 w 35"/>
                <a:gd name="T9" fmla="*/ 140 h 159"/>
                <a:gd name="T10" fmla="*/ 18 w 35"/>
                <a:gd name="T11" fmla="*/ 140 h 159"/>
                <a:gd name="T12" fmla="*/ 17 w 35"/>
                <a:gd name="T13" fmla="*/ 145 h 159"/>
                <a:gd name="T14" fmla="*/ 14 w 35"/>
                <a:gd name="T15" fmla="*/ 151 h 159"/>
                <a:gd name="T16" fmla="*/ 11 w 35"/>
                <a:gd name="T17" fmla="*/ 155 h 159"/>
                <a:gd name="T18" fmla="*/ 7 w 35"/>
                <a:gd name="T19" fmla="*/ 159 h 159"/>
                <a:gd name="T20" fmla="*/ 7 w 35"/>
                <a:gd name="T21" fmla="*/ 159 h 159"/>
                <a:gd name="T22" fmla="*/ 0 w 35"/>
                <a:gd name="T23" fmla="*/ 84 h 159"/>
                <a:gd name="T24" fmla="*/ 0 w 35"/>
                <a:gd name="T25" fmla="*/ 84 h 159"/>
                <a:gd name="T26" fmla="*/ 8 w 35"/>
                <a:gd name="T27" fmla="*/ 0 h 159"/>
                <a:gd name="T28" fmla="*/ 8 w 35"/>
                <a:gd name="T29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159">
                  <a:moveTo>
                    <a:pt x="8" y="0"/>
                  </a:moveTo>
                  <a:lnTo>
                    <a:pt x="8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18" y="140"/>
                  </a:lnTo>
                  <a:lnTo>
                    <a:pt x="18" y="140"/>
                  </a:lnTo>
                  <a:lnTo>
                    <a:pt x="17" y="145"/>
                  </a:lnTo>
                  <a:lnTo>
                    <a:pt x="14" y="151"/>
                  </a:lnTo>
                  <a:lnTo>
                    <a:pt x="11" y="155"/>
                  </a:lnTo>
                  <a:lnTo>
                    <a:pt x="7" y="159"/>
                  </a:lnTo>
                  <a:lnTo>
                    <a:pt x="7" y="159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3C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15" name="Freeform 97"/>
            <p:cNvSpPr/>
            <p:nvPr/>
          </p:nvSpPr>
          <p:spPr bwMode="auto">
            <a:xfrm>
              <a:off x="3508376" y="5083175"/>
              <a:ext cx="49213" cy="249238"/>
            </a:xfrm>
            <a:custGeom>
              <a:avLst/>
              <a:gdLst>
                <a:gd name="T0" fmla="*/ 7 w 31"/>
                <a:gd name="T1" fmla="*/ 0 h 157"/>
                <a:gd name="T2" fmla="*/ 7 w 31"/>
                <a:gd name="T3" fmla="*/ 0 h 157"/>
                <a:gd name="T4" fmla="*/ 31 w 31"/>
                <a:gd name="T5" fmla="*/ 0 h 157"/>
                <a:gd name="T6" fmla="*/ 31 w 31"/>
                <a:gd name="T7" fmla="*/ 0 h 157"/>
                <a:gd name="T8" fmla="*/ 14 w 31"/>
                <a:gd name="T9" fmla="*/ 140 h 157"/>
                <a:gd name="T10" fmla="*/ 14 w 31"/>
                <a:gd name="T11" fmla="*/ 140 h 157"/>
                <a:gd name="T12" fmla="*/ 13 w 31"/>
                <a:gd name="T13" fmla="*/ 145 h 157"/>
                <a:gd name="T14" fmla="*/ 10 w 31"/>
                <a:gd name="T15" fmla="*/ 151 h 157"/>
                <a:gd name="T16" fmla="*/ 7 w 31"/>
                <a:gd name="T17" fmla="*/ 155 h 157"/>
                <a:gd name="T18" fmla="*/ 3 w 31"/>
                <a:gd name="T19" fmla="*/ 157 h 157"/>
                <a:gd name="T20" fmla="*/ 3 w 31"/>
                <a:gd name="T21" fmla="*/ 157 h 157"/>
                <a:gd name="T22" fmla="*/ 0 w 31"/>
                <a:gd name="T23" fmla="*/ 83 h 157"/>
                <a:gd name="T24" fmla="*/ 0 w 31"/>
                <a:gd name="T25" fmla="*/ 83 h 157"/>
                <a:gd name="T26" fmla="*/ 7 w 31"/>
                <a:gd name="T27" fmla="*/ 0 h 157"/>
                <a:gd name="T28" fmla="*/ 7 w 31"/>
                <a:gd name="T29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157">
                  <a:moveTo>
                    <a:pt x="7" y="0"/>
                  </a:moveTo>
                  <a:lnTo>
                    <a:pt x="7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14" y="140"/>
                  </a:lnTo>
                  <a:lnTo>
                    <a:pt x="14" y="140"/>
                  </a:lnTo>
                  <a:lnTo>
                    <a:pt x="13" y="145"/>
                  </a:lnTo>
                  <a:lnTo>
                    <a:pt x="10" y="151"/>
                  </a:lnTo>
                  <a:lnTo>
                    <a:pt x="7" y="155"/>
                  </a:lnTo>
                  <a:lnTo>
                    <a:pt x="3" y="157"/>
                  </a:lnTo>
                  <a:lnTo>
                    <a:pt x="3" y="157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C3C3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16" name="Freeform 98"/>
            <p:cNvSpPr/>
            <p:nvPr/>
          </p:nvSpPr>
          <p:spPr bwMode="auto">
            <a:xfrm>
              <a:off x="3513138" y="5083175"/>
              <a:ext cx="44450" cy="249238"/>
            </a:xfrm>
            <a:custGeom>
              <a:avLst/>
              <a:gdLst>
                <a:gd name="T0" fmla="*/ 8 w 28"/>
                <a:gd name="T1" fmla="*/ 0 h 157"/>
                <a:gd name="T2" fmla="*/ 8 w 28"/>
                <a:gd name="T3" fmla="*/ 0 h 157"/>
                <a:gd name="T4" fmla="*/ 28 w 28"/>
                <a:gd name="T5" fmla="*/ 0 h 157"/>
                <a:gd name="T6" fmla="*/ 28 w 28"/>
                <a:gd name="T7" fmla="*/ 0 h 157"/>
                <a:gd name="T8" fmla="*/ 11 w 28"/>
                <a:gd name="T9" fmla="*/ 140 h 157"/>
                <a:gd name="T10" fmla="*/ 11 w 28"/>
                <a:gd name="T11" fmla="*/ 140 h 157"/>
                <a:gd name="T12" fmla="*/ 10 w 28"/>
                <a:gd name="T13" fmla="*/ 145 h 157"/>
                <a:gd name="T14" fmla="*/ 7 w 28"/>
                <a:gd name="T15" fmla="*/ 151 h 157"/>
                <a:gd name="T16" fmla="*/ 4 w 28"/>
                <a:gd name="T17" fmla="*/ 155 h 157"/>
                <a:gd name="T18" fmla="*/ 0 w 28"/>
                <a:gd name="T19" fmla="*/ 157 h 157"/>
                <a:gd name="T20" fmla="*/ 0 w 28"/>
                <a:gd name="T21" fmla="*/ 157 h 157"/>
                <a:gd name="T22" fmla="*/ 1 w 28"/>
                <a:gd name="T23" fmla="*/ 82 h 157"/>
                <a:gd name="T24" fmla="*/ 1 w 28"/>
                <a:gd name="T25" fmla="*/ 82 h 157"/>
                <a:gd name="T26" fmla="*/ 8 w 28"/>
                <a:gd name="T27" fmla="*/ 0 h 157"/>
                <a:gd name="T28" fmla="*/ 8 w 28"/>
                <a:gd name="T29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157">
                  <a:moveTo>
                    <a:pt x="8" y="0"/>
                  </a:moveTo>
                  <a:lnTo>
                    <a:pt x="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1" y="140"/>
                  </a:lnTo>
                  <a:lnTo>
                    <a:pt x="11" y="140"/>
                  </a:lnTo>
                  <a:lnTo>
                    <a:pt x="10" y="145"/>
                  </a:lnTo>
                  <a:lnTo>
                    <a:pt x="7" y="151"/>
                  </a:lnTo>
                  <a:lnTo>
                    <a:pt x="4" y="155"/>
                  </a:lnTo>
                  <a:lnTo>
                    <a:pt x="0" y="157"/>
                  </a:lnTo>
                  <a:lnTo>
                    <a:pt x="0" y="157"/>
                  </a:lnTo>
                  <a:lnTo>
                    <a:pt x="1" y="82"/>
                  </a:lnTo>
                  <a:lnTo>
                    <a:pt x="1" y="82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4C4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17" name="Freeform 99"/>
            <p:cNvSpPr/>
            <p:nvPr/>
          </p:nvSpPr>
          <p:spPr bwMode="auto">
            <a:xfrm>
              <a:off x="3513138" y="5083175"/>
              <a:ext cx="44450" cy="249238"/>
            </a:xfrm>
            <a:custGeom>
              <a:avLst/>
              <a:gdLst>
                <a:gd name="T0" fmla="*/ 12 w 28"/>
                <a:gd name="T1" fmla="*/ 0 h 157"/>
                <a:gd name="T2" fmla="*/ 12 w 28"/>
                <a:gd name="T3" fmla="*/ 0 h 157"/>
                <a:gd name="T4" fmla="*/ 28 w 28"/>
                <a:gd name="T5" fmla="*/ 0 h 157"/>
                <a:gd name="T6" fmla="*/ 28 w 28"/>
                <a:gd name="T7" fmla="*/ 0 h 157"/>
                <a:gd name="T8" fmla="*/ 11 w 28"/>
                <a:gd name="T9" fmla="*/ 140 h 157"/>
                <a:gd name="T10" fmla="*/ 11 w 28"/>
                <a:gd name="T11" fmla="*/ 140 h 157"/>
                <a:gd name="T12" fmla="*/ 10 w 28"/>
                <a:gd name="T13" fmla="*/ 145 h 157"/>
                <a:gd name="T14" fmla="*/ 8 w 28"/>
                <a:gd name="T15" fmla="*/ 149 h 157"/>
                <a:gd name="T16" fmla="*/ 4 w 28"/>
                <a:gd name="T17" fmla="*/ 155 h 157"/>
                <a:gd name="T18" fmla="*/ 0 w 28"/>
                <a:gd name="T19" fmla="*/ 157 h 157"/>
                <a:gd name="T20" fmla="*/ 0 w 28"/>
                <a:gd name="T21" fmla="*/ 157 h 157"/>
                <a:gd name="T22" fmla="*/ 5 w 28"/>
                <a:gd name="T23" fmla="*/ 80 h 157"/>
                <a:gd name="T24" fmla="*/ 5 w 28"/>
                <a:gd name="T25" fmla="*/ 80 h 157"/>
                <a:gd name="T26" fmla="*/ 12 w 28"/>
                <a:gd name="T27" fmla="*/ 0 h 157"/>
                <a:gd name="T28" fmla="*/ 12 w 28"/>
                <a:gd name="T29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157">
                  <a:moveTo>
                    <a:pt x="12" y="0"/>
                  </a:moveTo>
                  <a:lnTo>
                    <a:pt x="12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1" y="140"/>
                  </a:lnTo>
                  <a:lnTo>
                    <a:pt x="11" y="140"/>
                  </a:lnTo>
                  <a:lnTo>
                    <a:pt x="10" y="145"/>
                  </a:lnTo>
                  <a:lnTo>
                    <a:pt x="8" y="149"/>
                  </a:lnTo>
                  <a:lnTo>
                    <a:pt x="4" y="155"/>
                  </a:lnTo>
                  <a:lnTo>
                    <a:pt x="0" y="157"/>
                  </a:lnTo>
                  <a:lnTo>
                    <a:pt x="0" y="157"/>
                  </a:lnTo>
                  <a:lnTo>
                    <a:pt x="5" y="80"/>
                  </a:lnTo>
                  <a:lnTo>
                    <a:pt x="5" y="8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4C4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18" name="Freeform 100"/>
            <p:cNvSpPr/>
            <p:nvPr/>
          </p:nvSpPr>
          <p:spPr bwMode="auto">
            <a:xfrm>
              <a:off x="3514726" y="5083175"/>
              <a:ext cx="42863" cy="249238"/>
            </a:xfrm>
            <a:custGeom>
              <a:avLst/>
              <a:gdLst>
                <a:gd name="T0" fmla="*/ 15 w 27"/>
                <a:gd name="T1" fmla="*/ 0 h 157"/>
                <a:gd name="T2" fmla="*/ 27 w 27"/>
                <a:gd name="T3" fmla="*/ 0 h 157"/>
                <a:gd name="T4" fmla="*/ 10 w 27"/>
                <a:gd name="T5" fmla="*/ 140 h 157"/>
                <a:gd name="T6" fmla="*/ 10 w 27"/>
                <a:gd name="T7" fmla="*/ 140 h 157"/>
                <a:gd name="T8" fmla="*/ 9 w 27"/>
                <a:gd name="T9" fmla="*/ 145 h 157"/>
                <a:gd name="T10" fmla="*/ 7 w 27"/>
                <a:gd name="T11" fmla="*/ 149 h 157"/>
                <a:gd name="T12" fmla="*/ 3 w 27"/>
                <a:gd name="T13" fmla="*/ 153 h 157"/>
                <a:gd name="T14" fmla="*/ 0 w 27"/>
                <a:gd name="T15" fmla="*/ 157 h 157"/>
                <a:gd name="T16" fmla="*/ 15 w 27"/>
                <a:gd name="T1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57">
                  <a:moveTo>
                    <a:pt x="15" y="0"/>
                  </a:moveTo>
                  <a:lnTo>
                    <a:pt x="27" y="0"/>
                  </a:lnTo>
                  <a:lnTo>
                    <a:pt x="10" y="140"/>
                  </a:lnTo>
                  <a:lnTo>
                    <a:pt x="10" y="140"/>
                  </a:lnTo>
                  <a:lnTo>
                    <a:pt x="9" y="145"/>
                  </a:lnTo>
                  <a:lnTo>
                    <a:pt x="7" y="149"/>
                  </a:lnTo>
                  <a:lnTo>
                    <a:pt x="3" y="153"/>
                  </a:lnTo>
                  <a:lnTo>
                    <a:pt x="0" y="15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C5C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19" name="Freeform 108"/>
            <p:cNvSpPr/>
            <p:nvPr/>
          </p:nvSpPr>
          <p:spPr bwMode="auto">
            <a:xfrm>
              <a:off x="2687638" y="4930775"/>
              <a:ext cx="47625" cy="55563"/>
            </a:xfrm>
            <a:custGeom>
              <a:avLst/>
              <a:gdLst>
                <a:gd name="T0" fmla="*/ 30 w 30"/>
                <a:gd name="T1" fmla="*/ 2 h 35"/>
                <a:gd name="T2" fmla="*/ 30 w 30"/>
                <a:gd name="T3" fmla="*/ 2 h 35"/>
                <a:gd name="T4" fmla="*/ 27 w 30"/>
                <a:gd name="T5" fmla="*/ 14 h 35"/>
                <a:gd name="T6" fmla="*/ 23 w 30"/>
                <a:gd name="T7" fmla="*/ 30 h 35"/>
                <a:gd name="T8" fmla="*/ 23 w 30"/>
                <a:gd name="T9" fmla="*/ 30 h 35"/>
                <a:gd name="T10" fmla="*/ 20 w 30"/>
                <a:gd name="T11" fmla="*/ 34 h 35"/>
                <a:gd name="T12" fmla="*/ 19 w 30"/>
                <a:gd name="T13" fmla="*/ 35 h 35"/>
                <a:gd name="T14" fmla="*/ 16 w 30"/>
                <a:gd name="T15" fmla="*/ 34 h 35"/>
                <a:gd name="T16" fmla="*/ 14 w 30"/>
                <a:gd name="T17" fmla="*/ 31 h 35"/>
                <a:gd name="T18" fmla="*/ 11 w 30"/>
                <a:gd name="T19" fmla="*/ 26 h 35"/>
                <a:gd name="T20" fmla="*/ 0 w 30"/>
                <a:gd name="T21" fmla="*/ 7 h 35"/>
                <a:gd name="T22" fmla="*/ 0 w 30"/>
                <a:gd name="T23" fmla="*/ 7 h 35"/>
                <a:gd name="T24" fmla="*/ 3 w 30"/>
                <a:gd name="T25" fmla="*/ 6 h 35"/>
                <a:gd name="T26" fmla="*/ 8 w 30"/>
                <a:gd name="T27" fmla="*/ 2 h 35"/>
                <a:gd name="T28" fmla="*/ 12 w 30"/>
                <a:gd name="T29" fmla="*/ 0 h 35"/>
                <a:gd name="T30" fmla="*/ 18 w 30"/>
                <a:gd name="T31" fmla="*/ 0 h 35"/>
                <a:gd name="T32" fmla="*/ 23 w 30"/>
                <a:gd name="T33" fmla="*/ 0 h 35"/>
                <a:gd name="T34" fmla="*/ 30 w 30"/>
                <a:gd name="T35" fmla="*/ 2 h 35"/>
                <a:gd name="T36" fmla="*/ 30 w 30"/>
                <a:gd name="T37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35">
                  <a:moveTo>
                    <a:pt x="30" y="2"/>
                  </a:moveTo>
                  <a:lnTo>
                    <a:pt x="30" y="2"/>
                  </a:lnTo>
                  <a:lnTo>
                    <a:pt x="27" y="14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0" y="34"/>
                  </a:lnTo>
                  <a:lnTo>
                    <a:pt x="19" y="35"/>
                  </a:lnTo>
                  <a:lnTo>
                    <a:pt x="16" y="34"/>
                  </a:lnTo>
                  <a:lnTo>
                    <a:pt x="14" y="31"/>
                  </a:lnTo>
                  <a:lnTo>
                    <a:pt x="11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6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30" y="2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F24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220" name="组合 209"/>
          <p:cNvGrpSpPr/>
          <p:nvPr/>
        </p:nvGrpSpPr>
        <p:grpSpPr>
          <a:xfrm>
            <a:off x="5830901" y="4719044"/>
            <a:ext cx="203189" cy="601629"/>
            <a:chOff x="2555876" y="4340225"/>
            <a:chExt cx="203200" cy="601663"/>
          </a:xfrm>
          <a:solidFill>
            <a:schemeClr val="accent2"/>
          </a:solidFill>
        </p:grpSpPr>
        <p:sp>
          <p:nvSpPr>
            <p:cNvPr id="221" name="Freeform 105"/>
            <p:cNvSpPr/>
            <p:nvPr/>
          </p:nvSpPr>
          <p:spPr bwMode="auto">
            <a:xfrm>
              <a:off x="2582863" y="4424363"/>
              <a:ext cx="176213" cy="517525"/>
            </a:xfrm>
            <a:custGeom>
              <a:avLst/>
              <a:gdLst>
                <a:gd name="T0" fmla="*/ 35 w 111"/>
                <a:gd name="T1" fmla="*/ 266 h 326"/>
                <a:gd name="T2" fmla="*/ 66 w 111"/>
                <a:gd name="T3" fmla="*/ 326 h 326"/>
                <a:gd name="T4" fmla="*/ 94 w 111"/>
                <a:gd name="T5" fmla="*/ 322 h 326"/>
                <a:gd name="T6" fmla="*/ 111 w 111"/>
                <a:gd name="T7" fmla="*/ 256 h 326"/>
                <a:gd name="T8" fmla="*/ 76 w 111"/>
                <a:gd name="T9" fmla="*/ 0 h 326"/>
                <a:gd name="T10" fmla="*/ 0 w 111"/>
                <a:gd name="T11" fmla="*/ 11 h 326"/>
                <a:gd name="T12" fmla="*/ 35 w 111"/>
                <a:gd name="T13" fmla="*/ 26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326">
                  <a:moveTo>
                    <a:pt x="35" y="266"/>
                  </a:moveTo>
                  <a:lnTo>
                    <a:pt x="66" y="326"/>
                  </a:lnTo>
                  <a:lnTo>
                    <a:pt x="94" y="322"/>
                  </a:lnTo>
                  <a:lnTo>
                    <a:pt x="111" y="256"/>
                  </a:lnTo>
                  <a:lnTo>
                    <a:pt x="76" y="0"/>
                  </a:lnTo>
                  <a:lnTo>
                    <a:pt x="0" y="11"/>
                  </a:lnTo>
                  <a:lnTo>
                    <a:pt x="35" y="2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22" name="Freeform 106"/>
            <p:cNvSpPr/>
            <p:nvPr/>
          </p:nvSpPr>
          <p:spPr bwMode="auto">
            <a:xfrm>
              <a:off x="2576513" y="4340225"/>
              <a:ext cx="127000" cy="146050"/>
            </a:xfrm>
            <a:custGeom>
              <a:avLst/>
              <a:gdLst>
                <a:gd name="T0" fmla="*/ 4 w 80"/>
                <a:gd name="T1" fmla="*/ 59 h 92"/>
                <a:gd name="T2" fmla="*/ 4 w 80"/>
                <a:gd name="T3" fmla="*/ 59 h 92"/>
                <a:gd name="T4" fmla="*/ 5 w 80"/>
                <a:gd name="T5" fmla="*/ 66 h 92"/>
                <a:gd name="T6" fmla="*/ 9 w 80"/>
                <a:gd name="T7" fmla="*/ 73 h 92"/>
                <a:gd name="T8" fmla="*/ 13 w 80"/>
                <a:gd name="T9" fmla="*/ 80 h 92"/>
                <a:gd name="T10" fmla="*/ 19 w 80"/>
                <a:gd name="T11" fmla="*/ 84 h 92"/>
                <a:gd name="T12" fmla="*/ 24 w 80"/>
                <a:gd name="T13" fmla="*/ 88 h 92"/>
                <a:gd name="T14" fmla="*/ 31 w 80"/>
                <a:gd name="T15" fmla="*/ 91 h 92"/>
                <a:gd name="T16" fmla="*/ 39 w 80"/>
                <a:gd name="T17" fmla="*/ 92 h 92"/>
                <a:gd name="T18" fmla="*/ 46 w 80"/>
                <a:gd name="T19" fmla="*/ 92 h 92"/>
                <a:gd name="T20" fmla="*/ 47 w 80"/>
                <a:gd name="T21" fmla="*/ 92 h 92"/>
                <a:gd name="T22" fmla="*/ 47 w 80"/>
                <a:gd name="T23" fmla="*/ 92 h 92"/>
                <a:gd name="T24" fmla="*/ 55 w 80"/>
                <a:gd name="T25" fmla="*/ 89 h 92"/>
                <a:gd name="T26" fmla="*/ 62 w 80"/>
                <a:gd name="T27" fmla="*/ 87 h 92"/>
                <a:gd name="T28" fmla="*/ 67 w 80"/>
                <a:gd name="T29" fmla="*/ 82 h 92"/>
                <a:gd name="T30" fmla="*/ 71 w 80"/>
                <a:gd name="T31" fmla="*/ 77 h 92"/>
                <a:gd name="T32" fmla="*/ 75 w 80"/>
                <a:gd name="T33" fmla="*/ 70 h 92"/>
                <a:gd name="T34" fmla="*/ 78 w 80"/>
                <a:gd name="T35" fmla="*/ 64 h 92"/>
                <a:gd name="T36" fmla="*/ 80 w 80"/>
                <a:gd name="T37" fmla="*/ 57 h 92"/>
                <a:gd name="T38" fmla="*/ 80 w 80"/>
                <a:gd name="T39" fmla="*/ 49 h 92"/>
                <a:gd name="T40" fmla="*/ 75 w 80"/>
                <a:gd name="T41" fmla="*/ 15 h 92"/>
                <a:gd name="T42" fmla="*/ 75 w 80"/>
                <a:gd name="T43" fmla="*/ 15 h 92"/>
                <a:gd name="T44" fmla="*/ 73 w 80"/>
                <a:gd name="T45" fmla="*/ 8 h 92"/>
                <a:gd name="T46" fmla="*/ 70 w 80"/>
                <a:gd name="T47" fmla="*/ 4 h 92"/>
                <a:gd name="T48" fmla="*/ 66 w 80"/>
                <a:gd name="T49" fmla="*/ 1 h 92"/>
                <a:gd name="T50" fmla="*/ 62 w 80"/>
                <a:gd name="T51" fmla="*/ 0 h 92"/>
                <a:gd name="T52" fmla="*/ 50 w 80"/>
                <a:gd name="T53" fmla="*/ 1 h 92"/>
                <a:gd name="T54" fmla="*/ 35 w 80"/>
                <a:gd name="T55" fmla="*/ 3 h 92"/>
                <a:gd name="T56" fmla="*/ 35 w 80"/>
                <a:gd name="T57" fmla="*/ 3 h 92"/>
                <a:gd name="T58" fmla="*/ 35 w 80"/>
                <a:gd name="T59" fmla="*/ 3 h 92"/>
                <a:gd name="T60" fmla="*/ 20 w 80"/>
                <a:gd name="T61" fmla="*/ 5 h 92"/>
                <a:gd name="T62" fmla="*/ 8 w 80"/>
                <a:gd name="T63" fmla="*/ 7 h 92"/>
                <a:gd name="T64" fmla="*/ 4 w 80"/>
                <a:gd name="T65" fmla="*/ 9 h 92"/>
                <a:gd name="T66" fmla="*/ 1 w 80"/>
                <a:gd name="T67" fmla="*/ 13 h 92"/>
                <a:gd name="T68" fmla="*/ 0 w 80"/>
                <a:gd name="T69" fmla="*/ 17 h 92"/>
                <a:gd name="T70" fmla="*/ 0 w 80"/>
                <a:gd name="T71" fmla="*/ 24 h 92"/>
                <a:gd name="T72" fmla="*/ 4 w 80"/>
                <a:gd name="T73" fmla="*/ 5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0" h="92">
                  <a:moveTo>
                    <a:pt x="4" y="59"/>
                  </a:moveTo>
                  <a:lnTo>
                    <a:pt x="4" y="59"/>
                  </a:lnTo>
                  <a:lnTo>
                    <a:pt x="5" y="66"/>
                  </a:lnTo>
                  <a:lnTo>
                    <a:pt x="9" y="73"/>
                  </a:lnTo>
                  <a:lnTo>
                    <a:pt x="13" y="80"/>
                  </a:lnTo>
                  <a:lnTo>
                    <a:pt x="19" y="84"/>
                  </a:lnTo>
                  <a:lnTo>
                    <a:pt x="24" y="88"/>
                  </a:lnTo>
                  <a:lnTo>
                    <a:pt x="31" y="91"/>
                  </a:lnTo>
                  <a:lnTo>
                    <a:pt x="39" y="92"/>
                  </a:lnTo>
                  <a:lnTo>
                    <a:pt x="46" y="92"/>
                  </a:lnTo>
                  <a:lnTo>
                    <a:pt x="47" y="92"/>
                  </a:lnTo>
                  <a:lnTo>
                    <a:pt x="47" y="92"/>
                  </a:lnTo>
                  <a:lnTo>
                    <a:pt x="55" y="89"/>
                  </a:lnTo>
                  <a:lnTo>
                    <a:pt x="62" y="87"/>
                  </a:lnTo>
                  <a:lnTo>
                    <a:pt x="67" y="82"/>
                  </a:lnTo>
                  <a:lnTo>
                    <a:pt x="71" y="77"/>
                  </a:lnTo>
                  <a:lnTo>
                    <a:pt x="75" y="70"/>
                  </a:lnTo>
                  <a:lnTo>
                    <a:pt x="78" y="64"/>
                  </a:lnTo>
                  <a:lnTo>
                    <a:pt x="80" y="57"/>
                  </a:lnTo>
                  <a:lnTo>
                    <a:pt x="80" y="49"/>
                  </a:lnTo>
                  <a:lnTo>
                    <a:pt x="75" y="15"/>
                  </a:lnTo>
                  <a:lnTo>
                    <a:pt x="75" y="15"/>
                  </a:lnTo>
                  <a:lnTo>
                    <a:pt x="73" y="8"/>
                  </a:lnTo>
                  <a:lnTo>
                    <a:pt x="70" y="4"/>
                  </a:lnTo>
                  <a:lnTo>
                    <a:pt x="66" y="1"/>
                  </a:lnTo>
                  <a:lnTo>
                    <a:pt x="62" y="0"/>
                  </a:lnTo>
                  <a:lnTo>
                    <a:pt x="50" y="1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20" y="5"/>
                  </a:lnTo>
                  <a:lnTo>
                    <a:pt x="8" y="7"/>
                  </a:lnTo>
                  <a:lnTo>
                    <a:pt x="4" y="9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4"/>
                  </a:lnTo>
                  <a:lnTo>
                    <a:pt x="4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23" name="Freeform 107"/>
            <p:cNvSpPr/>
            <p:nvPr/>
          </p:nvSpPr>
          <p:spPr bwMode="auto">
            <a:xfrm>
              <a:off x="2571751" y="4389438"/>
              <a:ext cx="150813" cy="144463"/>
            </a:xfrm>
            <a:custGeom>
              <a:avLst/>
              <a:gdLst>
                <a:gd name="T0" fmla="*/ 11 w 95"/>
                <a:gd name="T1" fmla="*/ 91 h 91"/>
                <a:gd name="T2" fmla="*/ 95 w 95"/>
                <a:gd name="T3" fmla="*/ 80 h 91"/>
                <a:gd name="T4" fmla="*/ 84 w 95"/>
                <a:gd name="T5" fmla="*/ 0 h 91"/>
                <a:gd name="T6" fmla="*/ 0 w 95"/>
                <a:gd name="T7" fmla="*/ 11 h 91"/>
                <a:gd name="T8" fmla="*/ 11 w 95"/>
                <a:gd name="T9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1">
                  <a:moveTo>
                    <a:pt x="11" y="91"/>
                  </a:moveTo>
                  <a:lnTo>
                    <a:pt x="95" y="80"/>
                  </a:lnTo>
                  <a:lnTo>
                    <a:pt x="84" y="0"/>
                  </a:lnTo>
                  <a:lnTo>
                    <a:pt x="0" y="11"/>
                  </a:lnTo>
                  <a:lnTo>
                    <a:pt x="11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24" name="Freeform 109"/>
            <p:cNvSpPr/>
            <p:nvPr/>
          </p:nvSpPr>
          <p:spPr bwMode="auto">
            <a:xfrm>
              <a:off x="2555876" y="4430713"/>
              <a:ext cx="44450" cy="260350"/>
            </a:xfrm>
            <a:custGeom>
              <a:avLst/>
              <a:gdLst>
                <a:gd name="T0" fmla="*/ 21 w 28"/>
                <a:gd name="T1" fmla="*/ 0 h 164"/>
                <a:gd name="T2" fmla="*/ 21 w 28"/>
                <a:gd name="T3" fmla="*/ 0 h 164"/>
                <a:gd name="T4" fmla="*/ 11 w 28"/>
                <a:gd name="T5" fmla="*/ 7 h 164"/>
                <a:gd name="T6" fmla="*/ 5 w 28"/>
                <a:gd name="T7" fmla="*/ 13 h 164"/>
                <a:gd name="T8" fmla="*/ 2 w 28"/>
                <a:gd name="T9" fmla="*/ 17 h 164"/>
                <a:gd name="T10" fmla="*/ 0 w 28"/>
                <a:gd name="T11" fmla="*/ 20 h 164"/>
                <a:gd name="T12" fmla="*/ 0 w 28"/>
                <a:gd name="T13" fmla="*/ 20 h 164"/>
                <a:gd name="T14" fmla="*/ 3 w 28"/>
                <a:gd name="T15" fmla="*/ 44 h 164"/>
                <a:gd name="T16" fmla="*/ 9 w 28"/>
                <a:gd name="T17" fmla="*/ 90 h 164"/>
                <a:gd name="T18" fmla="*/ 18 w 28"/>
                <a:gd name="T19" fmla="*/ 154 h 164"/>
                <a:gd name="T20" fmla="*/ 18 w 28"/>
                <a:gd name="T21" fmla="*/ 154 h 164"/>
                <a:gd name="T22" fmla="*/ 17 w 28"/>
                <a:gd name="T23" fmla="*/ 155 h 164"/>
                <a:gd name="T24" fmla="*/ 18 w 28"/>
                <a:gd name="T25" fmla="*/ 160 h 164"/>
                <a:gd name="T26" fmla="*/ 19 w 28"/>
                <a:gd name="T27" fmla="*/ 161 h 164"/>
                <a:gd name="T28" fmla="*/ 21 w 28"/>
                <a:gd name="T29" fmla="*/ 162 h 164"/>
                <a:gd name="T30" fmla="*/ 23 w 28"/>
                <a:gd name="T31" fmla="*/ 164 h 164"/>
                <a:gd name="T32" fmla="*/ 28 w 28"/>
                <a:gd name="T33" fmla="*/ 164 h 164"/>
                <a:gd name="T34" fmla="*/ 13 w 28"/>
                <a:gd name="T35" fmla="*/ 58 h 164"/>
                <a:gd name="T36" fmla="*/ 19 w 28"/>
                <a:gd name="T37" fmla="*/ 44 h 164"/>
                <a:gd name="T38" fmla="*/ 21 w 28"/>
                <a:gd name="T39" fmla="*/ 0 h 164"/>
                <a:gd name="T40" fmla="*/ 21 w 28"/>
                <a:gd name="T4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164">
                  <a:moveTo>
                    <a:pt x="21" y="0"/>
                  </a:moveTo>
                  <a:lnTo>
                    <a:pt x="21" y="0"/>
                  </a:lnTo>
                  <a:lnTo>
                    <a:pt x="11" y="7"/>
                  </a:lnTo>
                  <a:lnTo>
                    <a:pt x="5" y="13"/>
                  </a:lnTo>
                  <a:lnTo>
                    <a:pt x="2" y="17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" y="44"/>
                  </a:lnTo>
                  <a:lnTo>
                    <a:pt x="9" y="90"/>
                  </a:lnTo>
                  <a:lnTo>
                    <a:pt x="18" y="154"/>
                  </a:lnTo>
                  <a:lnTo>
                    <a:pt x="18" y="154"/>
                  </a:lnTo>
                  <a:lnTo>
                    <a:pt x="17" y="155"/>
                  </a:lnTo>
                  <a:lnTo>
                    <a:pt x="18" y="160"/>
                  </a:lnTo>
                  <a:lnTo>
                    <a:pt x="19" y="161"/>
                  </a:lnTo>
                  <a:lnTo>
                    <a:pt x="21" y="162"/>
                  </a:lnTo>
                  <a:lnTo>
                    <a:pt x="23" y="164"/>
                  </a:lnTo>
                  <a:lnTo>
                    <a:pt x="28" y="164"/>
                  </a:lnTo>
                  <a:lnTo>
                    <a:pt x="13" y="58"/>
                  </a:lnTo>
                  <a:lnTo>
                    <a:pt x="19" y="44"/>
                  </a:lnTo>
                  <a:lnTo>
                    <a:pt x="21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225" name="组合 207"/>
          <p:cNvGrpSpPr/>
          <p:nvPr/>
        </p:nvGrpSpPr>
        <p:grpSpPr>
          <a:xfrm>
            <a:off x="6294427" y="4725391"/>
            <a:ext cx="796882" cy="612743"/>
            <a:chOff x="3019426" y="4346575"/>
            <a:chExt cx="796925" cy="612776"/>
          </a:xfrm>
          <a:solidFill>
            <a:schemeClr val="accent4"/>
          </a:solidFill>
        </p:grpSpPr>
        <p:sp>
          <p:nvSpPr>
            <p:cNvPr id="226" name="Freeform 110"/>
            <p:cNvSpPr/>
            <p:nvPr/>
          </p:nvSpPr>
          <p:spPr bwMode="auto">
            <a:xfrm>
              <a:off x="3040063" y="4346575"/>
              <a:ext cx="776288" cy="347663"/>
            </a:xfrm>
            <a:custGeom>
              <a:avLst/>
              <a:gdLst>
                <a:gd name="T0" fmla="*/ 247 w 489"/>
                <a:gd name="T1" fmla="*/ 219 h 219"/>
                <a:gd name="T2" fmla="*/ 489 w 489"/>
                <a:gd name="T3" fmla="*/ 110 h 219"/>
                <a:gd name="T4" fmla="*/ 240 w 489"/>
                <a:gd name="T5" fmla="*/ 0 h 219"/>
                <a:gd name="T6" fmla="*/ 0 w 489"/>
                <a:gd name="T7" fmla="*/ 107 h 219"/>
                <a:gd name="T8" fmla="*/ 247 w 489"/>
                <a:gd name="T9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9" h="219">
                  <a:moveTo>
                    <a:pt x="247" y="219"/>
                  </a:moveTo>
                  <a:lnTo>
                    <a:pt x="489" y="110"/>
                  </a:lnTo>
                  <a:lnTo>
                    <a:pt x="240" y="0"/>
                  </a:lnTo>
                  <a:lnTo>
                    <a:pt x="0" y="107"/>
                  </a:lnTo>
                  <a:lnTo>
                    <a:pt x="247" y="2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27" name="Rectangle 111"/>
            <p:cNvSpPr>
              <a:spLocks noChangeArrowheads="1"/>
            </p:cNvSpPr>
            <p:nvPr/>
          </p:nvSpPr>
          <p:spPr bwMode="auto">
            <a:xfrm>
              <a:off x="3049588" y="4510088"/>
              <a:ext cx="22225" cy="255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28" name="Freeform 112"/>
            <p:cNvSpPr/>
            <p:nvPr/>
          </p:nvSpPr>
          <p:spPr bwMode="auto">
            <a:xfrm>
              <a:off x="3022601" y="4735513"/>
              <a:ext cx="76200" cy="77788"/>
            </a:xfrm>
            <a:custGeom>
              <a:avLst/>
              <a:gdLst>
                <a:gd name="T0" fmla="*/ 0 w 48"/>
                <a:gd name="T1" fmla="*/ 24 h 49"/>
                <a:gd name="T2" fmla="*/ 0 w 48"/>
                <a:gd name="T3" fmla="*/ 24 h 49"/>
                <a:gd name="T4" fmla="*/ 0 w 48"/>
                <a:gd name="T5" fmla="*/ 20 h 49"/>
                <a:gd name="T6" fmla="*/ 2 w 48"/>
                <a:gd name="T7" fmla="*/ 15 h 49"/>
                <a:gd name="T8" fmla="*/ 4 w 48"/>
                <a:gd name="T9" fmla="*/ 11 h 49"/>
                <a:gd name="T10" fmla="*/ 7 w 48"/>
                <a:gd name="T11" fmla="*/ 8 h 49"/>
                <a:gd name="T12" fmla="*/ 11 w 48"/>
                <a:gd name="T13" fmla="*/ 4 h 49"/>
                <a:gd name="T14" fmla="*/ 15 w 48"/>
                <a:gd name="T15" fmla="*/ 3 h 49"/>
                <a:gd name="T16" fmla="*/ 19 w 48"/>
                <a:gd name="T17" fmla="*/ 1 h 49"/>
                <a:gd name="T18" fmla="*/ 25 w 48"/>
                <a:gd name="T19" fmla="*/ 0 h 49"/>
                <a:gd name="T20" fmla="*/ 25 w 48"/>
                <a:gd name="T21" fmla="*/ 0 h 49"/>
                <a:gd name="T22" fmla="*/ 29 w 48"/>
                <a:gd name="T23" fmla="*/ 1 h 49"/>
                <a:gd name="T24" fmla="*/ 34 w 48"/>
                <a:gd name="T25" fmla="*/ 3 h 49"/>
                <a:gd name="T26" fmla="*/ 38 w 48"/>
                <a:gd name="T27" fmla="*/ 4 h 49"/>
                <a:gd name="T28" fmla="*/ 41 w 48"/>
                <a:gd name="T29" fmla="*/ 8 h 49"/>
                <a:gd name="T30" fmla="*/ 44 w 48"/>
                <a:gd name="T31" fmla="*/ 11 h 49"/>
                <a:gd name="T32" fmla="*/ 46 w 48"/>
                <a:gd name="T33" fmla="*/ 15 h 49"/>
                <a:gd name="T34" fmla="*/ 48 w 48"/>
                <a:gd name="T35" fmla="*/ 20 h 49"/>
                <a:gd name="T36" fmla="*/ 48 w 48"/>
                <a:gd name="T37" fmla="*/ 24 h 49"/>
                <a:gd name="T38" fmla="*/ 48 w 48"/>
                <a:gd name="T39" fmla="*/ 24 h 49"/>
                <a:gd name="T40" fmla="*/ 48 w 48"/>
                <a:gd name="T41" fmla="*/ 30 h 49"/>
                <a:gd name="T42" fmla="*/ 46 w 48"/>
                <a:gd name="T43" fmla="*/ 34 h 49"/>
                <a:gd name="T44" fmla="*/ 44 w 48"/>
                <a:gd name="T45" fmla="*/ 38 h 49"/>
                <a:gd name="T46" fmla="*/ 41 w 48"/>
                <a:gd name="T47" fmla="*/ 42 h 49"/>
                <a:gd name="T48" fmla="*/ 38 w 48"/>
                <a:gd name="T49" fmla="*/ 45 h 49"/>
                <a:gd name="T50" fmla="*/ 34 w 48"/>
                <a:gd name="T51" fmla="*/ 47 h 49"/>
                <a:gd name="T52" fmla="*/ 29 w 48"/>
                <a:gd name="T53" fmla="*/ 49 h 49"/>
                <a:gd name="T54" fmla="*/ 25 w 48"/>
                <a:gd name="T55" fmla="*/ 49 h 49"/>
                <a:gd name="T56" fmla="*/ 25 w 48"/>
                <a:gd name="T57" fmla="*/ 49 h 49"/>
                <a:gd name="T58" fmla="*/ 19 w 48"/>
                <a:gd name="T59" fmla="*/ 49 h 49"/>
                <a:gd name="T60" fmla="*/ 15 w 48"/>
                <a:gd name="T61" fmla="*/ 47 h 49"/>
                <a:gd name="T62" fmla="*/ 11 w 48"/>
                <a:gd name="T63" fmla="*/ 45 h 49"/>
                <a:gd name="T64" fmla="*/ 7 w 48"/>
                <a:gd name="T65" fmla="*/ 42 h 49"/>
                <a:gd name="T66" fmla="*/ 4 w 48"/>
                <a:gd name="T67" fmla="*/ 38 h 49"/>
                <a:gd name="T68" fmla="*/ 2 w 48"/>
                <a:gd name="T69" fmla="*/ 34 h 49"/>
                <a:gd name="T70" fmla="*/ 0 w 48"/>
                <a:gd name="T71" fmla="*/ 30 h 49"/>
                <a:gd name="T72" fmla="*/ 0 w 48"/>
                <a:gd name="T73" fmla="*/ 24 h 49"/>
                <a:gd name="T74" fmla="*/ 0 w 48"/>
                <a:gd name="T75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" h="49">
                  <a:moveTo>
                    <a:pt x="0" y="24"/>
                  </a:moveTo>
                  <a:lnTo>
                    <a:pt x="0" y="24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4" y="11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5" y="3"/>
                  </a:lnTo>
                  <a:lnTo>
                    <a:pt x="19" y="1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9" y="1"/>
                  </a:lnTo>
                  <a:lnTo>
                    <a:pt x="34" y="3"/>
                  </a:lnTo>
                  <a:lnTo>
                    <a:pt x="38" y="4"/>
                  </a:lnTo>
                  <a:lnTo>
                    <a:pt x="41" y="8"/>
                  </a:lnTo>
                  <a:lnTo>
                    <a:pt x="44" y="11"/>
                  </a:lnTo>
                  <a:lnTo>
                    <a:pt x="46" y="15"/>
                  </a:lnTo>
                  <a:lnTo>
                    <a:pt x="48" y="2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6" y="34"/>
                  </a:lnTo>
                  <a:lnTo>
                    <a:pt x="44" y="38"/>
                  </a:lnTo>
                  <a:lnTo>
                    <a:pt x="41" y="42"/>
                  </a:lnTo>
                  <a:lnTo>
                    <a:pt x="38" y="45"/>
                  </a:lnTo>
                  <a:lnTo>
                    <a:pt x="34" y="47"/>
                  </a:lnTo>
                  <a:lnTo>
                    <a:pt x="29" y="49"/>
                  </a:lnTo>
                  <a:lnTo>
                    <a:pt x="25" y="49"/>
                  </a:lnTo>
                  <a:lnTo>
                    <a:pt x="25" y="49"/>
                  </a:lnTo>
                  <a:lnTo>
                    <a:pt x="19" y="49"/>
                  </a:lnTo>
                  <a:lnTo>
                    <a:pt x="15" y="47"/>
                  </a:lnTo>
                  <a:lnTo>
                    <a:pt x="11" y="45"/>
                  </a:lnTo>
                  <a:lnTo>
                    <a:pt x="7" y="42"/>
                  </a:lnTo>
                  <a:lnTo>
                    <a:pt x="4" y="38"/>
                  </a:lnTo>
                  <a:lnTo>
                    <a:pt x="2" y="34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29" name="Freeform 113"/>
            <p:cNvSpPr/>
            <p:nvPr/>
          </p:nvSpPr>
          <p:spPr bwMode="auto">
            <a:xfrm>
              <a:off x="3052763" y="4778375"/>
              <a:ext cx="46038" cy="169863"/>
            </a:xfrm>
            <a:custGeom>
              <a:avLst/>
              <a:gdLst>
                <a:gd name="T0" fmla="*/ 17 w 29"/>
                <a:gd name="T1" fmla="*/ 5 h 107"/>
                <a:gd name="T2" fmla="*/ 17 w 29"/>
                <a:gd name="T3" fmla="*/ 5 h 107"/>
                <a:gd name="T4" fmla="*/ 19 w 29"/>
                <a:gd name="T5" fmla="*/ 12 h 107"/>
                <a:gd name="T6" fmla="*/ 22 w 29"/>
                <a:gd name="T7" fmla="*/ 22 h 107"/>
                <a:gd name="T8" fmla="*/ 25 w 29"/>
                <a:gd name="T9" fmla="*/ 33 h 107"/>
                <a:gd name="T10" fmla="*/ 27 w 29"/>
                <a:gd name="T11" fmla="*/ 47 h 107"/>
                <a:gd name="T12" fmla="*/ 29 w 29"/>
                <a:gd name="T13" fmla="*/ 65 h 107"/>
                <a:gd name="T14" fmla="*/ 29 w 29"/>
                <a:gd name="T15" fmla="*/ 84 h 107"/>
                <a:gd name="T16" fmla="*/ 27 w 29"/>
                <a:gd name="T17" fmla="*/ 107 h 107"/>
                <a:gd name="T18" fmla="*/ 0 w 29"/>
                <a:gd name="T19" fmla="*/ 107 h 107"/>
                <a:gd name="T20" fmla="*/ 0 w 29"/>
                <a:gd name="T21" fmla="*/ 0 h 107"/>
                <a:gd name="T22" fmla="*/ 0 w 29"/>
                <a:gd name="T23" fmla="*/ 0 h 107"/>
                <a:gd name="T24" fmla="*/ 8 w 29"/>
                <a:gd name="T25" fmla="*/ 4 h 107"/>
                <a:gd name="T26" fmla="*/ 14 w 29"/>
                <a:gd name="T27" fmla="*/ 5 h 107"/>
                <a:gd name="T28" fmla="*/ 15 w 29"/>
                <a:gd name="T29" fmla="*/ 5 h 107"/>
                <a:gd name="T30" fmla="*/ 17 w 29"/>
                <a:gd name="T31" fmla="*/ 5 h 107"/>
                <a:gd name="T32" fmla="*/ 17 w 29"/>
                <a:gd name="T33" fmla="*/ 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107">
                  <a:moveTo>
                    <a:pt x="17" y="5"/>
                  </a:moveTo>
                  <a:lnTo>
                    <a:pt x="17" y="5"/>
                  </a:lnTo>
                  <a:lnTo>
                    <a:pt x="19" y="12"/>
                  </a:lnTo>
                  <a:lnTo>
                    <a:pt x="22" y="22"/>
                  </a:lnTo>
                  <a:lnTo>
                    <a:pt x="25" y="33"/>
                  </a:lnTo>
                  <a:lnTo>
                    <a:pt x="27" y="47"/>
                  </a:lnTo>
                  <a:lnTo>
                    <a:pt x="29" y="65"/>
                  </a:lnTo>
                  <a:lnTo>
                    <a:pt x="29" y="84"/>
                  </a:lnTo>
                  <a:lnTo>
                    <a:pt x="27" y="107"/>
                  </a:lnTo>
                  <a:lnTo>
                    <a:pt x="0" y="107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4"/>
                  </a:lnTo>
                  <a:lnTo>
                    <a:pt x="14" y="5"/>
                  </a:lnTo>
                  <a:lnTo>
                    <a:pt x="15" y="5"/>
                  </a:lnTo>
                  <a:lnTo>
                    <a:pt x="17" y="5"/>
                  </a:lnTo>
                  <a:lnTo>
                    <a:pt x="17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30" name="Freeform 114"/>
            <p:cNvSpPr/>
            <p:nvPr/>
          </p:nvSpPr>
          <p:spPr bwMode="auto">
            <a:xfrm>
              <a:off x="3019426" y="4778375"/>
              <a:ext cx="46038" cy="169863"/>
            </a:xfrm>
            <a:custGeom>
              <a:avLst/>
              <a:gdLst>
                <a:gd name="T0" fmla="*/ 13 w 29"/>
                <a:gd name="T1" fmla="*/ 5 h 107"/>
                <a:gd name="T2" fmla="*/ 13 w 29"/>
                <a:gd name="T3" fmla="*/ 5 h 107"/>
                <a:gd name="T4" fmla="*/ 10 w 29"/>
                <a:gd name="T5" fmla="*/ 12 h 107"/>
                <a:gd name="T6" fmla="*/ 4 w 29"/>
                <a:gd name="T7" fmla="*/ 33 h 107"/>
                <a:gd name="T8" fmla="*/ 2 w 29"/>
                <a:gd name="T9" fmla="*/ 47 h 107"/>
                <a:gd name="T10" fmla="*/ 0 w 29"/>
                <a:gd name="T11" fmla="*/ 65 h 107"/>
                <a:gd name="T12" fmla="*/ 0 w 29"/>
                <a:gd name="T13" fmla="*/ 84 h 107"/>
                <a:gd name="T14" fmla="*/ 1 w 29"/>
                <a:gd name="T15" fmla="*/ 107 h 107"/>
                <a:gd name="T16" fmla="*/ 29 w 29"/>
                <a:gd name="T17" fmla="*/ 107 h 107"/>
                <a:gd name="T18" fmla="*/ 29 w 29"/>
                <a:gd name="T19" fmla="*/ 0 h 107"/>
                <a:gd name="T20" fmla="*/ 29 w 29"/>
                <a:gd name="T21" fmla="*/ 0 h 107"/>
                <a:gd name="T22" fmla="*/ 21 w 29"/>
                <a:gd name="T23" fmla="*/ 4 h 107"/>
                <a:gd name="T24" fmla="*/ 16 w 29"/>
                <a:gd name="T25" fmla="*/ 5 h 107"/>
                <a:gd name="T26" fmla="*/ 13 w 29"/>
                <a:gd name="T27" fmla="*/ 5 h 107"/>
                <a:gd name="T28" fmla="*/ 13 w 29"/>
                <a:gd name="T29" fmla="*/ 5 h 107"/>
                <a:gd name="T30" fmla="*/ 13 w 29"/>
                <a:gd name="T31" fmla="*/ 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07">
                  <a:moveTo>
                    <a:pt x="13" y="5"/>
                  </a:moveTo>
                  <a:lnTo>
                    <a:pt x="13" y="5"/>
                  </a:lnTo>
                  <a:lnTo>
                    <a:pt x="10" y="12"/>
                  </a:lnTo>
                  <a:lnTo>
                    <a:pt x="4" y="33"/>
                  </a:lnTo>
                  <a:lnTo>
                    <a:pt x="2" y="47"/>
                  </a:lnTo>
                  <a:lnTo>
                    <a:pt x="0" y="65"/>
                  </a:lnTo>
                  <a:lnTo>
                    <a:pt x="0" y="84"/>
                  </a:lnTo>
                  <a:lnTo>
                    <a:pt x="1" y="107"/>
                  </a:lnTo>
                  <a:lnTo>
                    <a:pt x="29" y="107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1" y="4"/>
                  </a:lnTo>
                  <a:lnTo>
                    <a:pt x="16" y="5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3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31" name="Freeform 115"/>
            <p:cNvSpPr/>
            <p:nvPr/>
          </p:nvSpPr>
          <p:spPr bwMode="auto">
            <a:xfrm>
              <a:off x="3211513" y="4624388"/>
              <a:ext cx="449263" cy="334963"/>
            </a:xfrm>
            <a:custGeom>
              <a:avLst/>
              <a:gdLst>
                <a:gd name="T0" fmla="*/ 0 w 283"/>
                <a:gd name="T1" fmla="*/ 0 h 211"/>
                <a:gd name="T2" fmla="*/ 0 w 283"/>
                <a:gd name="T3" fmla="*/ 0 h 211"/>
                <a:gd name="T4" fmla="*/ 63 w 283"/>
                <a:gd name="T5" fmla="*/ 29 h 211"/>
                <a:gd name="T6" fmla="*/ 143 w 283"/>
                <a:gd name="T7" fmla="*/ 67 h 211"/>
                <a:gd name="T8" fmla="*/ 143 w 283"/>
                <a:gd name="T9" fmla="*/ 67 h 211"/>
                <a:gd name="T10" fmla="*/ 221 w 283"/>
                <a:gd name="T11" fmla="*/ 29 h 211"/>
                <a:gd name="T12" fmla="*/ 283 w 283"/>
                <a:gd name="T13" fmla="*/ 0 h 211"/>
                <a:gd name="T14" fmla="*/ 283 w 283"/>
                <a:gd name="T15" fmla="*/ 163 h 211"/>
                <a:gd name="T16" fmla="*/ 283 w 283"/>
                <a:gd name="T17" fmla="*/ 163 h 211"/>
                <a:gd name="T18" fmla="*/ 277 w 283"/>
                <a:gd name="T19" fmla="*/ 170 h 211"/>
                <a:gd name="T20" fmla="*/ 267 w 283"/>
                <a:gd name="T21" fmla="*/ 177 h 211"/>
                <a:gd name="T22" fmla="*/ 259 w 283"/>
                <a:gd name="T23" fmla="*/ 182 h 211"/>
                <a:gd name="T24" fmla="*/ 250 w 283"/>
                <a:gd name="T25" fmla="*/ 188 h 211"/>
                <a:gd name="T26" fmla="*/ 229 w 283"/>
                <a:gd name="T27" fmla="*/ 196 h 211"/>
                <a:gd name="T28" fmla="*/ 209 w 283"/>
                <a:gd name="T29" fmla="*/ 201 h 211"/>
                <a:gd name="T30" fmla="*/ 190 w 283"/>
                <a:gd name="T31" fmla="*/ 205 h 211"/>
                <a:gd name="T32" fmla="*/ 172 w 283"/>
                <a:gd name="T33" fmla="*/ 208 h 211"/>
                <a:gd name="T34" fmla="*/ 147 w 283"/>
                <a:gd name="T35" fmla="*/ 211 h 211"/>
                <a:gd name="T36" fmla="*/ 147 w 283"/>
                <a:gd name="T37" fmla="*/ 211 h 211"/>
                <a:gd name="T38" fmla="*/ 147 w 283"/>
                <a:gd name="T39" fmla="*/ 211 h 211"/>
                <a:gd name="T40" fmla="*/ 143 w 283"/>
                <a:gd name="T41" fmla="*/ 211 h 211"/>
                <a:gd name="T42" fmla="*/ 143 w 283"/>
                <a:gd name="T43" fmla="*/ 211 h 211"/>
                <a:gd name="T44" fmla="*/ 139 w 283"/>
                <a:gd name="T45" fmla="*/ 211 h 211"/>
                <a:gd name="T46" fmla="*/ 139 w 283"/>
                <a:gd name="T47" fmla="*/ 211 h 211"/>
                <a:gd name="T48" fmla="*/ 139 w 283"/>
                <a:gd name="T49" fmla="*/ 211 h 211"/>
                <a:gd name="T50" fmla="*/ 113 w 283"/>
                <a:gd name="T51" fmla="*/ 208 h 211"/>
                <a:gd name="T52" fmla="*/ 94 w 283"/>
                <a:gd name="T53" fmla="*/ 205 h 211"/>
                <a:gd name="T54" fmla="*/ 75 w 283"/>
                <a:gd name="T55" fmla="*/ 201 h 211"/>
                <a:gd name="T56" fmla="*/ 55 w 283"/>
                <a:gd name="T57" fmla="*/ 196 h 211"/>
                <a:gd name="T58" fmla="*/ 36 w 283"/>
                <a:gd name="T59" fmla="*/ 188 h 211"/>
                <a:gd name="T60" fmla="*/ 26 w 283"/>
                <a:gd name="T61" fmla="*/ 182 h 211"/>
                <a:gd name="T62" fmla="*/ 17 w 283"/>
                <a:gd name="T63" fmla="*/ 177 h 211"/>
                <a:gd name="T64" fmla="*/ 9 w 283"/>
                <a:gd name="T65" fmla="*/ 170 h 211"/>
                <a:gd name="T66" fmla="*/ 0 w 283"/>
                <a:gd name="T67" fmla="*/ 163 h 211"/>
                <a:gd name="T68" fmla="*/ 0 w 283"/>
                <a:gd name="T69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3" h="211">
                  <a:moveTo>
                    <a:pt x="0" y="0"/>
                  </a:moveTo>
                  <a:lnTo>
                    <a:pt x="0" y="0"/>
                  </a:lnTo>
                  <a:lnTo>
                    <a:pt x="63" y="29"/>
                  </a:lnTo>
                  <a:lnTo>
                    <a:pt x="143" y="67"/>
                  </a:lnTo>
                  <a:lnTo>
                    <a:pt x="143" y="67"/>
                  </a:lnTo>
                  <a:lnTo>
                    <a:pt x="221" y="29"/>
                  </a:lnTo>
                  <a:lnTo>
                    <a:pt x="283" y="0"/>
                  </a:lnTo>
                  <a:lnTo>
                    <a:pt x="283" y="163"/>
                  </a:lnTo>
                  <a:lnTo>
                    <a:pt x="283" y="163"/>
                  </a:lnTo>
                  <a:lnTo>
                    <a:pt x="277" y="170"/>
                  </a:lnTo>
                  <a:lnTo>
                    <a:pt x="267" y="177"/>
                  </a:lnTo>
                  <a:lnTo>
                    <a:pt x="259" y="182"/>
                  </a:lnTo>
                  <a:lnTo>
                    <a:pt x="250" y="188"/>
                  </a:lnTo>
                  <a:lnTo>
                    <a:pt x="229" y="196"/>
                  </a:lnTo>
                  <a:lnTo>
                    <a:pt x="209" y="201"/>
                  </a:lnTo>
                  <a:lnTo>
                    <a:pt x="190" y="205"/>
                  </a:lnTo>
                  <a:lnTo>
                    <a:pt x="172" y="208"/>
                  </a:lnTo>
                  <a:lnTo>
                    <a:pt x="147" y="211"/>
                  </a:lnTo>
                  <a:lnTo>
                    <a:pt x="147" y="211"/>
                  </a:lnTo>
                  <a:lnTo>
                    <a:pt x="147" y="211"/>
                  </a:lnTo>
                  <a:lnTo>
                    <a:pt x="143" y="211"/>
                  </a:lnTo>
                  <a:lnTo>
                    <a:pt x="143" y="211"/>
                  </a:lnTo>
                  <a:lnTo>
                    <a:pt x="139" y="211"/>
                  </a:lnTo>
                  <a:lnTo>
                    <a:pt x="139" y="211"/>
                  </a:lnTo>
                  <a:lnTo>
                    <a:pt x="139" y="211"/>
                  </a:lnTo>
                  <a:lnTo>
                    <a:pt x="113" y="208"/>
                  </a:lnTo>
                  <a:lnTo>
                    <a:pt x="94" y="205"/>
                  </a:lnTo>
                  <a:lnTo>
                    <a:pt x="75" y="201"/>
                  </a:lnTo>
                  <a:lnTo>
                    <a:pt x="55" y="196"/>
                  </a:lnTo>
                  <a:lnTo>
                    <a:pt x="36" y="188"/>
                  </a:lnTo>
                  <a:lnTo>
                    <a:pt x="26" y="182"/>
                  </a:lnTo>
                  <a:lnTo>
                    <a:pt x="17" y="177"/>
                  </a:lnTo>
                  <a:lnTo>
                    <a:pt x="9" y="170"/>
                  </a:lnTo>
                  <a:lnTo>
                    <a:pt x="0" y="16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232" name="Freeform 116"/>
          <p:cNvSpPr>
            <a:spLocks noEditPoints="1"/>
          </p:cNvSpPr>
          <p:nvPr/>
        </p:nvSpPr>
        <p:spPr bwMode="auto">
          <a:xfrm>
            <a:off x="7305610" y="2513969"/>
            <a:ext cx="392091" cy="492098"/>
          </a:xfrm>
          <a:custGeom>
            <a:avLst/>
            <a:gdLst>
              <a:gd name="T0" fmla="*/ 82 w 247"/>
              <a:gd name="T1" fmla="*/ 150 h 310"/>
              <a:gd name="T2" fmla="*/ 87 w 247"/>
              <a:gd name="T3" fmla="*/ 132 h 310"/>
              <a:gd name="T4" fmla="*/ 87 w 247"/>
              <a:gd name="T5" fmla="*/ 59 h 310"/>
              <a:gd name="T6" fmla="*/ 79 w 247"/>
              <a:gd name="T7" fmla="*/ 50 h 310"/>
              <a:gd name="T8" fmla="*/ 80 w 247"/>
              <a:gd name="T9" fmla="*/ 17 h 310"/>
              <a:gd name="T10" fmla="*/ 80 w 247"/>
              <a:gd name="T11" fmla="*/ 13 h 310"/>
              <a:gd name="T12" fmla="*/ 92 w 247"/>
              <a:gd name="T13" fmla="*/ 5 h 310"/>
              <a:gd name="T14" fmla="*/ 125 w 247"/>
              <a:gd name="T15" fmla="*/ 0 h 310"/>
              <a:gd name="T16" fmla="*/ 162 w 247"/>
              <a:gd name="T17" fmla="*/ 6 h 310"/>
              <a:gd name="T18" fmla="*/ 168 w 247"/>
              <a:gd name="T19" fmla="*/ 16 h 310"/>
              <a:gd name="T20" fmla="*/ 170 w 247"/>
              <a:gd name="T21" fmla="*/ 17 h 310"/>
              <a:gd name="T22" fmla="*/ 168 w 247"/>
              <a:gd name="T23" fmla="*/ 50 h 310"/>
              <a:gd name="T24" fmla="*/ 162 w 247"/>
              <a:gd name="T25" fmla="*/ 58 h 310"/>
              <a:gd name="T26" fmla="*/ 156 w 247"/>
              <a:gd name="T27" fmla="*/ 132 h 310"/>
              <a:gd name="T28" fmla="*/ 157 w 247"/>
              <a:gd name="T29" fmla="*/ 140 h 310"/>
              <a:gd name="T30" fmla="*/ 166 w 247"/>
              <a:gd name="T31" fmla="*/ 150 h 310"/>
              <a:gd name="T32" fmla="*/ 190 w 247"/>
              <a:gd name="T33" fmla="*/ 171 h 310"/>
              <a:gd name="T34" fmla="*/ 231 w 247"/>
              <a:gd name="T35" fmla="*/ 222 h 310"/>
              <a:gd name="T36" fmla="*/ 246 w 247"/>
              <a:gd name="T37" fmla="*/ 253 h 310"/>
              <a:gd name="T38" fmla="*/ 243 w 247"/>
              <a:gd name="T39" fmla="*/ 278 h 310"/>
              <a:gd name="T40" fmla="*/ 236 w 247"/>
              <a:gd name="T41" fmla="*/ 285 h 310"/>
              <a:gd name="T42" fmla="*/ 187 w 247"/>
              <a:gd name="T43" fmla="*/ 304 h 310"/>
              <a:gd name="T44" fmla="*/ 141 w 247"/>
              <a:gd name="T45" fmla="*/ 310 h 310"/>
              <a:gd name="T46" fmla="*/ 113 w 247"/>
              <a:gd name="T47" fmla="*/ 310 h 310"/>
              <a:gd name="T48" fmla="*/ 51 w 247"/>
              <a:gd name="T49" fmla="*/ 303 h 310"/>
              <a:gd name="T50" fmla="*/ 63 w 247"/>
              <a:gd name="T51" fmla="*/ 285 h 310"/>
              <a:gd name="T52" fmla="*/ 83 w 247"/>
              <a:gd name="T53" fmla="*/ 287 h 310"/>
              <a:gd name="T54" fmla="*/ 61 w 247"/>
              <a:gd name="T55" fmla="*/ 280 h 310"/>
              <a:gd name="T56" fmla="*/ 51 w 247"/>
              <a:gd name="T57" fmla="*/ 211 h 310"/>
              <a:gd name="T58" fmla="*/ 76 w 247"/>
              <a:gd name="T59" fmla="*/ 180 h 310"/>
              <a:gd name="T60" fmla="*/ 51 w 247"/>
              <a:gd name="T61" fmla="*/ 203 h 310"/>
              <a:gd name="T62" fmla="*/ 68 w 247"/>
              <a:gd name="T63" fmla="*/ 159 h 310"/>
              <a:gd name="T64" fmla="*/ 51 w 247"/>
              <a:gd name="T65" fmla="*/ 303 h 310"/>
              <a:gd name="T66" fmla="*/ 30 w 247"/>
              <a:gd name="T67" fmla="*/ 296 h 310"/>
              <a:gd name="T68" fmla="*/ 11 w 247"/>
              <a:gd name="T69" fmla="*/ 285 h 310"/>
              <a:gd name="T70" fmla="*/ 2 w 247"/>
              <a:gd name="T71" fmla="*/ 270 h 310"/>
              <a:gd name="T72" fmla="*/ 3 w 247"/>
              <a:gd name="T73" fmla="*/ 251 h 310"/>
              <a:gd name="T74" fmla="*/ 27 w 247"/>
              <a:gd name="T75" fmla="*/ 205 h 310"/>
              <a:gd name="T76" fmla="*/ 51 w 247"/>
              <a:gd name="T77" fmla="*/ 203 h 310"/>
              <a:gd name="T78" fmla="*/ 27 w 247"/>
              <a:gd name="T79" fmla="*/ 228 h 310"/>
              <a:gd name="T80" fmla="*/ 18 w 247"/>
              <a:gd name="T81" fmla="*/ 249 h 310"/>
              <a:gd name="T82" fmla="*/ 18 w 247"/>
              <a:gd name="T83" fmla="*/ 261 h 310"/>
              <a:gd name="T84" fmla="*/ 27 w 247"/>
              <a:gd name="T85" fmla="*/ 273 h 310"/>
              <a:gd name="T86" fmla="*/ 51 w 247"/>
              <a:gd name="T87" fmla="*/ 303 h 310"/>
              <a:gd name="T88" fmla="*/ 51 w 247"/>
              <a:gd name="T89" fmla="*/ 211 h 310"/>
              <a:gd name="T90" fmla="*/ 34 w 247"/>
              <a:gd name="T91" fmla="*/ 243 h 310"/>
              <a:gd name="T92" fmla="*/ 36 w 247"/>
              <a:gd name="T93" fmla="*/ 259 h 310"/>
              <a:gd name="T94" fmla="*/ 51 w 247"/>
              <a:gd name="T95" fmla="*/ 274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47" h="310">
                <a:moveTo>
                  <a:pt x="80" y="150"/>
                </a:moveTo>
                <a:lnTo>
                  <a:pt x="80" y="150"/>
                </a:lnTo>
                <a:lnTo>
                  <a:pt x="82" y="150"/>
                </a:lnTo>
                <a:lnTo>
                  <a:pt x="84" y="146"/>
                </a:lnTo>
                <a:lnTo>
                  <a:pt x="86" y="140"/>
                </a:lnTo>
                <a:lnTo>
                  <a:pt x="87" y="132"/>
                </a:lnTo>
                <a:lnTo>
                  <a:pt x="87" y="132"/>
                </a:lnTo>
                <a:lnTo>
                  <a:pt x="87" y="59"/>
                </a:lnTo>
                <a:lnTo>
                  <a:pt x="87" y="59"/>
                </a:lnTo>
                <a:lnTo>
                  <a:pt x="82" y="55"/>
                </a:lnTo>
                <a:lnTo>
                  <a:pt x="80" y="50"/>
                </a:lnTo>
                <a:lnTo>
                  <a:pt x="79" y="50"/>
                </a:lnTo>
                <a:lnTo>
                  <a:pt x="79" y="17"/>
                </a:lnTo>
                <a:lnTo>
                  <a:pt x="80" y="17"/>
                </a:lnTo>
                <a:lnTo>
                  <a:pt x="80" y="17"/>
                </a:lnTo>
                <a:lnTo>
                  <a:pt x="80" y="16"/>
                </a:lnTo>
                <a:lnTo>
                  <a:pt x="80" y="16"/>
                </a:lnTo>
                <a:lnTo>
                  <a:pt x="80" y="13"/>
                </a:lnTo>
                <a:lnTo>
                  <a:pt x="83" y="10"/>
                </a:lnTo>
                <a:lnTo>
                  <a:pt x="87" y="6"/>
                </a:lnTo>
                <a:lnTo>
                  <a:pt x="92" y="5"/>
                </a:lnTo>
                <a:lnTo>
                  <a:pt x="107" y="1"/>
                </a:lnTo>
                <a:lnTo>
                  <a:pt x="125" y="0"/>
                </a:lnTo>
                <a:lnTo>
                  <a:pt x="125" y="0"/>
                </a:lnTo>
                <a:lnTo>
                  <a:pt x="141" y="1"/>
                </a:lnTo>
                <a:lnTo>
                  <a:pt x="156" y="5"/>
                </a:lnTo>
                <a:lnTo>
                  <a:pt x="162" y="6"/>
                </a:lnTo>
                <a:lnTo>
                  <a:pt x="166" y="10"/>
                </a:lnTo>
                <a:lnTo>
                  <a:pt x="168" y="13"/>
                </a:lnTo>
                <a:lnTo>
                  <a:pt x="168" y="16"/>
                </a:lnTo>
                <a:lnTo>
                  <a:pt x="168" y="16"/>
                </a:lnTo>
                <a:lnTo>
                  <a:pt x="168" y="17"/>
                </a:lnTo>
                <a:lnTo>
                  <a:pt x="170" y="17"/>
                </a:lnTo>
                <a:lnTo>
                  <a:pt x="170" y="50"/>
                </a:lnTo>
                <a:lnTo>
                  <a:pt x="168" y="50"/>
                </a:lnTo>
                <a:lnTo>
                  <a:pt x="168" y="50"/>
                </a:lnTo>
                <a:lnTo>
                  <a:pt x="168" y="52"/>
                </a:lnTo>
                <a:lnTo>
                  <a:pt x="166" y="55"/>
                </a:lnTo>
                <a:lnTo>
                  <a:pt x="162" y="58"/>
                </a:lnTo>
                <a:lnTo>
                  <a:pt x="156" y="59"/>
                </a:lnTo>
                <a:lnTo>
                  <a:pt x="156" y="59"/>
                </a:lnTo>
                <a:lnTo>
                  <a:pt x="156" y="132"/>
                </a:lnTo>
                <a:lnTo>
                  <a:pt x="156" y="132"/>
                </a:lnTo>
                <a:lnTo>
                  <a:pt x="156" y="136"/>
                </a:lnTo>
                <a:lnTo>
                  <a:pt x="157" y="140"/>
                </a:lnTo>
                <a:lnTo>
                  <a:pt x="160" y="146"/>
                </a:lnTo>
                <a:lnTo>
                  <a:pt x="164" y="150"/>
                </a:lnTo>
                <a:lnTo>
                  <a:pt x="166" y="150"/>
                </a:lnTo>
                <a:lnTo>
                  <a:pt x="166" y="150"/>
                </a:lnTo>
                <a:lnTo>
                  <a:pt x="175" y="158"/>
                </a:lnTo>
                <a:lnTo>
                  <a:pt x="190" y="171"/>
                </a:lnTo>
                <a:lnTo>
                  <a:pt x="206" y="189"/>
                </a:lnTo>
                <a:lnTo>
                  <a:pt x="222" y="211"/>
                </a:lnTo>
                <a:lnTo>
                  <a:pt x="231" y="222"/>
                </a:lnTo>
                <a:lnTo>
                  <a:pt x="236" y="232"/>
                </a:lnTo>
                <a:lnTo>
                  <a:pt x="241" y="243"/>
                </a:lnTo>
                <a:lnTo>
                  <a:pt x="246" y="253"/>
                </a:lnTo>
                <a:lnTo>
                  <a:pt x="247" y="262"/>
                </a:lnTo>
                <a:lnTo>
                  <a:pt x="246" y="272"/>
                </a:lnTo>
                <a:lnTo>
                  <a:pt x="243" y="278"/>
                </a:lnTo>
                <a:lnTo>
                  <a:pt x="240" y="282"/>
                </a:lnTo>
                <a:lnTo>
                  <a:pt x="236" y="285"/>
                </a:lnTo>
                <a:lnTo>
                  <a:pt x="236" y="285"/>
                </a:lnTo>
                <a:lnTo>
                  <a:pt x="221" y="293"/>
                </a:lnTo>
                <a:lnTo>
                  <a:pt x="205" y="300"/>
                </a:lnTo>
                <a:lnTo>
                  <a:pt x="187" y="304"/>
                </a:lnTo>
                <a:lnTo>
                  <a:pt x="171" y="307"/>
                </a:lnTo>
                <a:lnTo>
                  <a:pt x="155" y="310"/>
                </a:lnTo>
                <a:lnTo>
                  <a:pt x="141" y="310"/>
                </a:lnTo>
                <a:lnTo>
                  <a:pt x="124" y="310"/>
                </a:lnTo>
                <a:lnTo>
                  <a:pt x="124" y="310"/>
                </a:lnTo>
                <a:lnTo>
                  <a:pt x="113" y="310"/>
                </a:lnTo>
                <a:lnTo>
                  <a:pt x="95" y="310"/>
                </a:lnTo>
                <a:lnTo>
                  <a:pt x="74" y="307"/>
                </a:lnTo>
                <a:lnTo>
                  <a:pt x="51" y="303"/>
                </a:lnTo>
                <a:lnTo>
                  <a:pt x="51" y="282"/>
                </a:lnTo>
                <a:lnTo>
                  <a:pt x="51" y="282"/>
                </a:lnTo>
                <a:lnTo>
                  <a:pt x="63" y="285"/>
                </a:lnTo>
                <a:lnTo>
                  <a:pt x="72" y="287"/>
                </a:lnTo>
                <a:lnTo>
                  <a:pt x="83" y="287"/>
                </a:lnTo>
                <a:lnTo>
                  <a:pt x="83" y="287"/>
                </a:lnTo>
                <a:lnTo>
                  <a:pt x="83" y="287"/>
                </a:lnTo>
                <a:lnTo>
                  <a:pt x="72" y="284"/>
                </a:lnTo>
                <a:lnTo>
                  <a:pt x="61" y="280"/>
                </a:lnTo>
                <a:lnTo>
                  <a:pt x="51" y="274"/>
                </a:lnTo>
                <a:lnTo>
                  <a:pt x="51" y="211"/>
                </a:lnTo>
                <a:lnTo>
                  <a:pt x="51" y="211"/>
                </a:lnTo>
                <a:lnTo>
                  <a:pt x="60" y="199"/>
                </a:lnTo>
                <a:lnTo>
                  <a:pt x="68" y="189"/>
                </a:lnTo>
                <a:lnTo>
                  <a:pt x="76" y="180"/>
                </a:lnTo>
                <a:lnTo>
                  <a:pt x="76" y="180"/>
                </a:lnTo>
                <a:lnTo>
                  <a:pt x="68" y="186"/>
                </a:lnTo>
                <a:lnTo>
                  <a:pt x="51" y="203"/>
                </a:lnTo>
                <a:lnTo>
                  <a:pt x="51" y="178"/>
                </a:lnTo>
                <a:lnTo>
                  <a:pt x="51" y="178"/>
                </a:lnTo>
                <a:lnTo>
                  <a:pt x="68" y="159"/>
                </a:lnTo>
                <a:lnTo>
                  <a:pt x="80" y="150"/>
                </a:lnTo>
                <a:lnTo>
                  <a:pt x="80" y="150"/>
                </a:lnTo>
                <a:close/>
                <a:moveTo>
                  <a:pt x="51" y="303"/>
                </a:moveTo>
                <a:lnTo>
                  <a:pt x="51" y="303"/>
                </a:lnTo>
                <a:lnTo>
                  <a:pt x="40" y="299"/>
                </a:lnTo>
                <a:lnTo>
                  <a:pt x="30" y="296"/>
                </a:lnTo>
                <a:lnTo>
                  <a:pt x="21" y="291"/>
                </a:lnTo>
                <a:lnTo>
                  <a:pt x="11" y="285"/>
                </a:lnTo>
                <a:lnTo>
                  <a:pt x="11" y="285"/>
                </a:lnTo>
                <a:lnTo>
                  <a:pt x="6" y="281"/>
                </a:lnTo>
                <a:lnTo>
                  <a:pt x="3" y="276"/>
                </a:lnTo>
                <a:lnTo>
                  <a:pt x="2" y="270"/>
                </a:lnTo>
                <a:lnTo>
                  <a:pt x="0" y="265"/>
                </a:lnTo>
                <a:lnTo>
                  <a:pt x="0" y="258"/>
                </a:lnTo>
                <a:lnTo>
                  <a:pt x="3" y="251"/>
                </a:lnTo>
                <a:lnTo>
                  <a:pt x="9" y="236"/>
                </a:lnTo>
                <a:lnTo>
                  <a:pt x="17" y="222"/>
                </a:lnTo>
                <a:lnTo>
                  <a:pt x="27" y="205"/>
                </a:lnTo>
                <a:lnTo>
                  <a:pt x="38" y="192"/>
                </a:lnTo>
                <a:lnTo>
                  <a:pt x="51" y="178"/>
                </a:lnTo>
                <a:lnTo>
                  <a:pt x="51" y="203"/>
                </a:lnTo>
                <a:lnTo>
                  <a:pt x="51" y="203"/>
                </a:lnTo>
                <a:lnTo>
                  <a:pt x="38" y="215"/>
                </a:lnTo>
                <a:lnTo>
                  <a:pt x="27" y="228"/>
                </a:lnTo>
                <a:lnTo>
                  <a:pt x="23" y="235"/>
                </a:lnTo>
                <a:lnTo>
                  <a:pt x="21" y="242"/>
                </a:lnTo>
                <a:lnTo>
                  <a:pt x="18" y="249"/>
                </a:lnTo>
                <a:lnTo>
                  <a:pt x="18" y="255"/>
                </a:lnTo>
                <a:lnTo>
                  <a:pt x="18" y="255"/>
                </a:lnTo>
                <a:lnTo>
                  <a:pt x="18" y="261"/>
                </a:lnTo>
                <a:lnTo>
                  <a:pt x="21" y="266"/>
                </a:lnTo>
                <a:lnTo>
                  <a:pt x="23" y="270"/>
                </a:lnTo>
                <a:lnTo>
                  <a:pt x="27" y="273"/>
                </a:lnTo>
                <a:lnTo>
                  <a:pt x="38" y="278"/>
                </a:lnTo>
                <a:lnTo>
                  <a:pt x="51" y="282"/>
                </a:lnTo>
                <a:lnTo>
                  <a:pt x="51" y="303"/>
                </a:lnTo>
                <a:lnTo>
                  <a:pt x="51" y="303"/>
                </a:lnTo>
                <a:close/>
                <a:moveTo>
                  <a:pt x="51" y="211"/>
                </a:moveTo>
                <a:lnTo>
                  <a:pt x="51" y="211"/>
                </a:lnTo>
                <a:lnTo>
                  <a:pt x="44" y="222"/>
                </a:lnTo>
                <a:lnTo>
                  <a:pt x="38" y="232"/>
                </a:lnTo>
                <a:lnTo>
                  <a:pt x="34" y="243"/>
                </a:lnTo>
                <a:lnTo>
                  <a:pt x="33" y="253"/>
                </a:lnTo>
                <a:lnTo>
                  <a:pt x="33" y="253"/>
                </a:lnTo>
                <a:lnTo>
                  <a:pt x="36" y="259"/>
                </a:lnTo>
                <a:lnTo>
                  <a:pt x="38" y="265"/>
                </a:lnTo>
                <a:lnTo>
                  <a:pt x="44" y="270"/>
                </a:lnTo>
                <a:lnTo>
                  <a:pt x="51" y="274"/>
                </a:lnTo>
                <a:lnTo>
                  <a:pt x="51" y="21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35" tIns="45718" rIns="91435" bIns="45718" numCol="1" anchor="t" anchorCtr="0" compatLnSpc="1"/>
          <a:lstStyle/>
          <a:p>
            <a:endParaRPr lang="zh-CN" altLang="en-US" sz="1707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238" name="组合 201"/>
          <p:cNvGrpSpPr/>
          <p:nvPr/>
        </p:nvGrpSpPr>
        <p:grpSpPr>
          <a:xfrm>
            <a:off x="5386428" y="2007586"/>
            <a:ext cx="601629" cy="601629"/>
            <a:chOff x="2111376" y="1712913"/>
            <a:chExt cx="601663" cy="601663"/>
          </a:xfrm>
          <a:solidFill>
            <a:schemeClr val="accent5"/>
          </a:solidFill>
        </p:grpSpPr>
        <p:sp>
          <p:nvSpPr>
            <p:cNvPr id="239" name="Freeform 121"/>
            <p:cNvSpPr>
              <a:spLocks noEditPoints="1"/>
            </p:cNvSpPr>
            <p:nvPr/>
          </p:nvSpPr>
          <p:spPr bwMode="auto">
            <a:xfrm>
              <a:off x="2300288" y="1712913"/>
              <a:ext cx="223838" cy="601663"/>
            </a:xfrm>
            <a:custGeom>
              <a:avLst/>
              <a:gdLst>
                <a:gd name="T0" fmla="*/ 71 w 141"/>
                <a:gd name="T1" fmla="*/ 0 h 379"/>
                <a:gd name="T2" fmla="*/ 84 w 141"/>
                <a:gd name="T3" fmla="*/ 4 h 379"/>
                <a:gd name="T4" fmla="*/ 98 w 141"/>
                <a:gd name="T5" fmla="*/ 15 h 379"/>
                <a:gd name="T6" fmla="*/ 110 w 141"/>
                <a:gd name="T7" fmla="*/ 33 h 379"/>
                <a:gd name="T8" fmla="*/ 119 w 141"/>
                <a:gd name="T9" fmla="*/ 56 h 379"/>
                <a:gd name="T10" fmla="*/ 136 w 141"/>
                <a:gd name="T11" fmla="*/ 117 h 379"/>
                <a:gd name="T12" fmla="*/ 141 w 141"/>
                <a:gd name="T13" fmla="*/ 190 h 379"/>
                <a:gd name="T14" fmla="*/ 140 w 141"/>
                <a:gd name="T15" fmla="*/ 228 h 379"/>
                <a:gd name="T16" fmla="*/ 129 w 141"/>
                <a:gd name="T17" fmla="*/ 295 h 379"/>
                <a:gd name="T18" fmla="*/ 115 w 141"/>
                <a:gd name="T19" fmla="*/ 336 h 379"/>
                <a:gd name="T20" fmla="*/ 105 w 141"/>
                <a:gd name="T21" fmla="*/ 356 h 379"/>
                <a:gd name="T22" fmla="*/ 91 w 141"/>
                <a:gd name="T23" fmla="*/ 371 h 379"/>
                <a:gd name="T24" fmla="*/ 77 w 141"/>
                <a:gd name="T25" fmla="*/ 378 h 379"/>
                <a:gd name="T26" fmla="*/ 71 w 141"/>
                <a:gd name="T27" fmla="*/ 379 h 379"/>
                <a:gd name="T28" fmla="*/ 71 w 141"/>
                <a:gd name="T29" fmla="*/ 348 h 379"/>
                <a:gd name="T30" fmla="*/ 71 w 141"/>
                <a:gd name="T31" fmla="*/ 348 h 379"/>
                <a:gd name="T32" fmla="*/ 83 w 141"/>
                <a:gd name="T33" fmla="*/ 346 h 379"/>
                <a:gd name="T34" fmla="*/ 94 w 141"/>
                <a:gd name="T35" fmla="*/ 336 h 379"/>
                <a:gd name="T36" fmla="*/ 103 w 141"/>
                <a:gd name="T37" fmla="*/ 321 h 379"/>
                <a:gd name="T38" fmla="*/ 119 w 141"/>
                <a:gd name="T39" fmla="*/ 279 h 379"/>
                <a:gd name="T40" fmla="*/ 128 w 141"/>
                <a:gd name="T41" fmla="*/ 222 h 379"/>
                <a:gd name="T42" fmla="*/ 129 w 141"/>
                <a:gd name="T43" fmla="*/ 190 h 379"/>
                <a:gd name="T44" fmla="*/ 125 w 141"/>
                <a:gd name="T45" fmla="*/ 128 h 379"/>
                <a:gd name="T46" fmla="*/ 113 w 141"/>
                <a:gd name="T47" fmla="*/ 77 h 379"/>
                <a:gd name="T48" fmla="*/ 99 w 141"/>
                <a:gd name="T49" fmla="*/ 50 h 379"/>
                <a:gd name="T50" fmla="*/ 88 w 141"/>
                <a:gd name="T51" fmla="*/ 38 h 379"/>
                <a:gd name="T52" fmla="*/ 76 w 141"/>
                <a:gd name="T53" fmla="*/ 31 h 379"/>
                <a:gd name="T54" fmla="*/ 71 w 141"/>
                <a:gd name="T55" fmla="*/ 31 h 379"/>
                <a:gd name="T56" fmla="*/ 71 w 141"/>
                <a:gd name="T57" fmla="*/ 0 h 379"/>
                <a:gd name="T58" fmla="*/ 71 w 141"/>
                <a:gd name="T59" fmla="*/ 379 h 379"/>
                <a:gd name="T60" fmla="*/ 57 w 141"/>
                <a:gd name="T61" fmla="*/ 375 h 379"/>
                <a:gd name="T62" fmla="*/ 44 w 141"/>
                <a:gd name="T63" fmla="*/ 365 h 379"/>
                <a:gd name="T64" fmla="*/ 31 w 141"/>
                <a:gd name="T65" fmla="*/ 347 h 379"/>
                <a:gd name="T66" fmla="*/ 22 w 141"/>
                <a:gd name="T67" fmla="*/ 324 h 379"/>
                <a:gd name="T68" fmla="*/ 7 w 141"/>
                <a:gd name="T69" fmla="*/ 264 h 379"/>
                <a:gd name="T70" fmla="*/ 0 w 141"/>
                <a:gd name="T71" fmla="*/ 190 h 379"/>
                <a:gd name="T72" fmla="*/ 3 w 141"/>
                <a:gd name="T73" fmla="*/ 152 h 379"/>
                <a:gd name="T74" fmla="*/ 12 w 141"/>
                <a:gd name="T75" fmla="*/ 84 h 379"/>
                <a:gd name="T76" fmla="*/ 26 w 141"/>
                <a:gd name="T77" fmla="*/ 44 h 379"/>
                <a:gd name="T78" fmla="*/ 37 w 141"/>
                <a:gd name="T79" fmla="*/ 23 h 379"/>
                <a:gd name="T80" fmla="*/ 50 w 141"/>
                <a:gd name="T81" fmla="*/ 8 h 379"/>
                <a:gd name="T82" fmla="*/ 64 w 141"/>
                <a:gd name="T83" fmla="*/ 2 h 379"/>
                <a:gd name="T84" fmla="*/ 71 w 141"/>
                <a:gd name="T85" fmla="*/ 31 h 379"/>
                <a:gd name="T86" fmla="*/ 65 w 141"/>
                <a:gd name="T87" fmla="*/ 31 h 379"/>
                <a:gd name="T88" fmla="*/ 53 w 141"/>
                <a:gd name="T89" fmla="*/ 38 h 379"/>
                <a:gd name="T90" fmla="*/ 42 w 141"/>
                <a:gd name="T91" fmla="*/ 50 h 379"/>
                <a:gd name="T92" fmla="*/ 29 w 141"/>
                <a:gd name="T93" fmla="*/ 77 h 379"/>
                <a:gd name="T94" fmla="*/ 17 w 141"/>
                <a:gd name="T95" fmla="*/ 128 h 379"/>
                <a:gd name="T96" fmla="*/ 12 w 141"/>
                <a:gd name="T97" fmla="*/ 190 h 379"/>
                <a:gd name="T98" fmla="*/ 14 w 141"/>
                <a:gd name="T99" fmla="*/ 222 h 379"/>
                <a:gd name="T100" fmla="*/ 22 w 141"/>
                <a:gd name="T101" fmla="*/ 279 h 379"/>
                <a:gd name="T102" fmla="*/ 38 w 141"/>
                <a:gd name="T103" fmla="*/ 321 h 379"/>
                <a:gd name="T104" fmla="*/ 48 w 141"/>
                <a:gd name="T105" fmla="*/ 336 h 379"/>
                <a:gd name="T106" fmla="*/ 59 w 141"/>
                <a:gd name="T107" fmla="*/ 346 h 379"/>
                <a:gd name="T108" fmla="*/ 71 w 141"/>
                <a:gd name="T109" fmla="*/ 348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379">
                  <a:moveTo>
                    <a:pt x="71" y="0"/>
                  </a:moveTo>
                  <a:lnTo>
                    <a:pt x="71" y="0"/>
                  </a:lnTo>
                  <a:lnTo>
                    <a:pt x="77" y="2"/>
                  </a:lnTo>
                  <a:lnTo>
                    <a:pt x="84" y="4"/>
                  </a:lnTo>
                  <a:lnTo>
                    <a:pt x="91" y="8"/>
                  </a:lnTo>
                  <a:lnTo>
                    <a:pt x="98" y="15"/>
                  </a:lnTo>
                  <a:lnTo>
                    <a:pt x="105" y="23"/>
                  </a:lnTo>
                  <a:lnTo>
                    <a:pt x="110" y="33"/>
                  </a:lnTo>
                  <a:lnTo>
                    <a:pt x="115" y="44"/>
                  </a:lnTo>
                  <a:lnTo>
                    <a:pt x="119" y="56"/>
                  </a:lnTo>
                  <a:lnTo>
                    <a:pt x="129" y="84"/>
                  </a:lnTo>
                  <a:lnTo>
                    <a:pt x="136" y="117"/>
                  </a:lnTo>
                  <a:lnTo>
                    <a:pt x="140" y="152"/>
                  </a:lnTo>
                  <a:lnTo>
                    <a:pt x="141" y="190"/>
                  </a:lnTo>
                  <a:lnTo>
                    <a:pt x="141" y="190"/>
                  </a:lnTo>
                  <a:lnTo>
                    <a:pt x="140" y="228"/>
                  </a:lnTo>
                  <a:lnTo>
                    <a:pt x="136" y="264"/>
                  </a:lnTo>
                  <a:lnTo>
                    <a:pt x="129" y="295"/>
                  </a:lnTo>
                  <a:lnTo>
                    <a:pt x="119" y="324"/>
                  </a:lnTo>
                  <a:lnTo>
                    <a:pt x="115" y="336"/>
                  </a:lnTo>
                  <a:lnTo>
                    <a:pt x="110" y="347"/>
                  </a:lnTo>
                  <a:lnTo>
                    <a:pt x="105" y="356"/>
                  </a:lnTo>
                  <a:lnTo>
                    <a:pt x="98" y="365"/>
                  </a:lnTo>
                  <a:lnTo>
                    <a:pt x="91" y="371"/>
                  </a:lnTo>
                  <a:lnTo>
                    <a:pt x="84" y="375"/>
                  </a:lnTo>
                  <a:lnTo>
                    <a:pt x="77" y="378"/>
                  </a:lnTo>
                  <a:lnTo>
                    <a:pt x="71" y="379"/>
                  </a:lnTo>
                  <a:lnTo>
                    <a:pt x="71" y="379"/>
                  </a:lnTo>
                  <a:lnTo>
                    <a:pt x="71" y="348"/>
                  </a:lnTo>
                  <a:lnTo>
                    <a:pt x="71" y="348"/>
                  </a:lnTo>
                  <a:lnTo>
                    <a:pt x="71" y="348"/>
                  </a:lnTo>
                  <a:lnTo>
                    <a:pt x="71" y="348"/>
                  </a:lnTo>
                  <a:lnTo>
                    <a:pt x="76" y="348"/>
                  </a:lnTo>
                  <a:lnTo>
                    <a:pt x="83" y="346"/>
                  </a:lnTo>
                  <a:lnTo>
                    <a:pt x="88" y="342"/>
                  </a:lnTo>
                  <a:lnTo>
                    <a:pt x="94" y="336"/>
                  </a:lnTo>
                  <a:lnTo>
                    <a:pt x="99" y="329"/>
                  </a:lnTo>
                  <a:lnTo>
                    <a:pt x="103" y="321"/>
                  </a:lnTo>
                  <a:lnTo>
                    <a:pt x="113" y="302"/>
                  </a:lnTo>
                  <a:lnTo>
                    <a:pt x="119" y="279"/>
                  </a:lnTo>
                  <a:lnTo>
                    <a:pt x="125" y="252"/>
                  </a:lnTo>
                  <a:lnTo>
                    <a:pt x="128" y="222"/>
                  </a:lnTo>
                  <a:lnTo>
                    <a:pt x="129" y="190"/>
                  </a:lnTo>
                  <a:lnTo>
                    <a:pt x="129" y="190"/>
                  </a:lnTo>
                  <a:lnTo>
                    <a:pt x="128" y="157"/>
                  </a:lnTo>
                  <a:lnTo>
                    <a:pt x="125" y="128"/>
                  </a:lnTo>
                  <a:lnTo>
                    <a:pt x="119" y="102"/>
                  </a:lnTo>
                  <a:lnTo>
                    <a:pt x="113" y="77"/>
                  </a:lnTo>
                  <a:lnTo>
                    <a:pt x="103" y="59"/>
                  </a:lnTo>
                  <a:lnTo>
                    <a:pt x="99" y="50"/>
                  </a:lnTo>
                  <a:lnTo>
                    <a:pt x="94" y="44"/>
                  </a:lnTo>
                  <a:lnTo>
                    <a:pt x="88" y="38"/>
                  </a:lnTo>
                  <a:lnTo>
                    <a:pt x="83" y="34"/>
                  </a:lnTo>
                  <a:lnTo>
                    <a:pt x="76" y="31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71" y="0"/>
                  </a:lnTo>
                  <a:lnTo>
                    <a:pt x="71" y="0"/>
                  </a:lnTo>
                  <a:close/>
                  <a:moveTo>
                    <a:pt x="71" y="379"/>
                  </a:moveTo>
                  <a:lnTo>
                    <a:pt x="71" y="379"/>
                  </a:lnTo>
                  <a:lnTo>
                    <a:pt x="64" y="378"/>
                  </a:lnTo>
                  <a:lnTo>
                    <a:pt x="57" y="375"/>
                  </a:lnTo>
                  <a:lnTo>
                    <a:pt x="50" y="371"/>
                  </a:lnTo>
                  <a:lnTo>
                    <a:pt x="44" y="365"/>
                  </a:lnTo>
                  <a:lnTo>
                    <a:pt x="37" y="356"/>
                  </a:lnTo>
                  <a:lnTo>
                    <a:pt x="31" y="347"/>
                  </a:lnTo>
                  <a:lnTo>
                    <a:pt x="26" y="336"/>
                  </a:lnTo>
                  <a:lnTo>
                    <a:pt x="22" y="324"/>
                  </a:lnTo>
                  <a:lnTo>
                    <a:pt x="12" y="295"/>
                  </a:lnTo>
                  <a:lnTo>
                    <a:pt x="7" y="264"/>
                  </a:lnTo>
                  <a:lnTo>
                    <a:pt x="3" y="228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3" y="152"/>
                  </a:lnTo>
                  <a:lnTo>
                    <a:pt x="7" y="117"/>
                  </a:lnTo>
                  <a:lnTo>
                    <a:pt x="12" y="84"/>
                  </a:lnTo>
                  <a:lnTo>
                    <a:pt x="22" y="56"/>
                  </a:lnTo>
                  <a:lnTo>
                    <a:pt x="26" y="44"/>
                  </a:lnTo>
                  <a:lnTo>
                    <a:pt x="31" y="33"/>
                  </a:lnTo>
                  <a:lnTo>
                    <a:pt x="37" y="23"/>
                  </a:lnTo>
                  <a:lnTo>
                    <a:pt x="44" y="15"/>
                  </a:lnTo>
                  <a:lnTo>
                    <a:pt x="50" y="8"/>
                  </a:lnTo>
                  <a:lnTo>
                    <a:pt x="57" y="4"/>
                  </a:lnTo>
                  <a:lnTo>
                    <a:pt x="64" y="2"/>
                  </a:lnTo>
                  <a:lnTo>
                    <a:pt x="71" y="0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65" y="31"/>
                  </a:lnTo>
                  <a:lnTo>
                    <a:pt x="59" y="34"/>
                  </a:lnTo>
                  <a:lnTo>
                    <a:pt x="53" y="38"/>
                  </a:lnTo>
                  <a:lnTo>
                    <a:pt x="48" y="44"/>
                  </a:lnTo>
                  <a:lnTo>
                    <a:pt x="42" y="50"/>
                  </a:lnTo>
                  <a:lnTo>
                    <a:pt x="38" y="59"/>
                  </a:lnTo>
                  <a:lnTo>
                    <a:pt x="29" y="77"/>
                  </a:lnTo>
                  <a:lnTo>
                    <a:pt x="22" y="102"/>
                  </a:lnTo>
                  <a:lnTo>
                    <a:pt x="17" y="128"/>
                  </a:lnTo>
                  <a:lnTo>
                    <a:pt x="14" y="157"/>
                  </a:lnTo>
                  <a:lnTo>
                    <a:pt x="12" y="190"/>
                  </a:lnTo>
                  <a:lnTo>
                    <a:pt x="12" y="190"/>
                  </a:lnTo>
                  <a:lnTo>
                    <a:pt x="14" y="222"/>
                  </a:lnTo>
                  <a:lnTo>
                    <a:pt x="17" y="252"/>
                  </a:lnTo>
                  <a:lnTo>
                    <a:pt x="22" y="279"/>
                  </a:lnTo>
                  <a:lnTo>
                    <a:pt x="29" y="302"/>
                  </a:lnTo>
                  <a:lnTo>
                    <a:pt x="38" y="321"/>
                  </a:lnTo>
                  <a:lnTo>
                    <a:pt x="42" y="329"/>
                  </a:lnTo>
                  <a:lnTo>
                    <a:pt x="48" y="336"/>
                  </a:lnTo>
                  <a:lnTo>
                    <a:pt x="53" y="342"/>
                  </a:lnTo>
                  <a:lnTo>
                    <a:pt x="59" y="346"/>
                  </a:lnTo>
                  <a:lnTo>
                    <a:pt x="65" y="348"/>
                  </a:lnTo>
                  <a:lnTo>
                    <a:pt x="71" y="348"/>
                  </a:lnTo>
                  <a:lnTo>
                    <a:pt x="71" y="3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40" name="Freeform 122"/>
            <p:cNvSpPr>
              <a:spLocks noEditPoints="1"/>
            </p:cNvSpPr>
            <p:nvPr/>
          </p:nvSpPr>
          <p:spPr bwMode="auto">
            <a:xfrm>
              <a:off x="2111376" y="1905000"/>
              <a:ext cx="601663" cy="220663"/>
            </a:xfrm>
            <a:custGeom>
              <a:avLst/>
              <a:gdLst>
                <a:gd name="T0" fmla="*/ 190 w 379"/>
                <a:gd name="T1" fmla="*/ 0 h 139"/>
                <a:gd name="T2" fmla="*/ 228 w 379"/>
                <a:gd name="T3" fmla="*/ 1 h 139"/>
                <a:gd name="T4" fmla="*/ 295 w 379"/>
                <a:gd name="T5" fmla="*/ 11 h 139"/>
                <a:gd name="T6" fmla="*/ 336 w 379"/>
                <a:gd name="T7" fmla="*/ 24 h 139"/>
                <a:gd name="T8" fmla="*/ 356 w 379"/>
                <a:gd name="T9" fmla="*/ 35 h 139"/>
                <a:gd name="T10" fmla="*/ 371 w 379"/>
                <a:gd name="T11" fmla="*/ 49 h 139"/>
                <a:gd name="T12" fmla="*/ 378 w 379"/>
                <a:gd name="T13" fmla="*/ 62 h 139"/>
                <a:gd name="T14" fmla="*/ 379 w 379"/>
                <a:gd name="T15" fmla="*/ 69 h 139"/>
                <a:gd name="T16" fmla="*/ 375 w 379"/>
                <a:gd name="T17" fmla="*/ 82 h 139"/>
                <a:gd name="T18" fmla="*/ 364 w 379"/>
                <a:gd name="T19" fmla="*/ 96 h 139"/>
                <a:gd name="T20" fmla="*/ 347 w 379"/>
                <a:gd name="T21" fmla="*/ 108 h 139"/>
                <a:gd name="T22" fmla="*/ 324 w 379"/>
                <a:gd name="T23" fmla="*/ 119 h 139"/>
                <a:gd name="T24" fmla="*/ 264 w 379"/>
                <a:gd name="T25" fmla="*/ 134 h 139"/>
                <a:gd name="T26" fmla="*/ 190 w 379"/>
                <a:gd name="T27" fmla="*/ 139 h 139"/>
                <a:gd name="T28" fmla="*/ 190 w 379"/>
                <a:gd name="T29" fmla="*/ 127 h 139"/>
                <a:gd name="T30" fmla="*/ 190 w 379"/>
                <a:gd name="T31" fmla="*/ 127 h 139"/>
                <a:gd name="T32" fmla="*/ 252 w 379"/>
                <a:gd name="T33" fmla="*/ 123 h 139"/>
                <a:gd name="T34" fmla="*/ 302 w 379"/>
                <a:gd name="T35" fmla="*/ 111 h 139"/>
                <a:gd name="T36" fmla="*/ 329 w 379"/>
                <a:gd name="T37" fmla="*/ 97 h 139"/>
                <a:gd name="T38" fmla="*/ 341 w 379"/>
                <a:gd name="T39" fmla="*/ 86 h 139"/>
                <a:gd name="T40" fmla="*/ 348 w 379"/>
                <a:gd name="T41" fmla="*/ 74 h 139"/>
                <a:gd name="T42" fmla="*/ 348 w 379"/>
                <a:gd name="T43" fmla="*/ 69 h 139"/>
                <a:gd name="T44" fmla="*/ 348 w 379"/>
                <a:gd name="T45" fmla="*/ 63 h 139"/>
                <a:gd name="T46" fmla="*/ 341 w 379"/>
                <a:gd name="T47" fmla="*/ 51 h 139"/>
                <a:gd name="T48" fmla="*/ 329 w 379"/>
                <a:gd name="T49" fmla="*/ 40 h 139"/>
                <a:gd name="T50" fmla="*/ 302 w 379"/>
                <a:gd name="T51" fmla="*/ 28 h 139"/>
                <a:gd name="T52" fmla="*/ 252 w 379"/>
                <a:gd name="T53" fmla="*/ 15 h 139"/>
                <a:gd name="T54" fmla="*/ 190 w 379"/>
                <a:gd name="T55" fmla="*/ 11 h 139"/>
                <a:gd name="T56" fmla="*/ 190 w 379"/>
                <a:gd name="T57" fmla="*/ 0 h 139"/>
                <a:gd name="T58" fmla="*/ 0 w 379"/>
                <a:gd name="T59" fmla="*/ 69 h 139"/>
                <a:gd name="T60" fmla="*/ 4 w 379"/>
                <a:gd name="T61" fmla="*/ 55 h 139"/>
                <a:gd name="T62" fmla="*/ 15 w 379"/>
                <a:gd name="T63" fmla="*/ 42 h 139"/>
                <a:gd name="T64" fmla="*/ 33 w 379"/>
                <a:gd name="T65" fmla="*/ 30 h 139"/>
                <a:gd name="T66" fmla="*/ 56 w 379"/>
                <a:gd name="T67" fmla="*/ 20 h 139"/>
                <a:gd name="T68" fmla="*/ 117 w 379"/>
                <a:gd name="T69" fmla="*/ 5 h 139"/>
                <a:gd name="T70" fmla="*/ 190 w 379"/>
                <a:gd name="T71" fmla="*/ 0 h 139"/>
                <a:gd name="T72" fmla="*/ 190 w 379"/>
                <a:gd name="T73" fmla="*/ 11 h 139"/>
                <a:gd name="T74" fmla="*/ 127 w 379"/>
                <a:gd name="T75" fmla="*/ 15 h 139"/>
                <a:gd name="T76" fmla="*/ 77 w 379"/>
                <a:gd name="T77" fmla="*/ 28 h 139"/>
                <a:gd name="T78" fmla="*/ 50 w 379"/>
                <a:gd name="T79" fmla="*/ 40 h 139"/>
                <a:gd name="T80" fmla="*/ 38 w 379"/>
                <a:gd name="T81" fmla="*/ 51 h 139"/>
                <a:gd name="T82" fmla="*/ 31 w 379"/>
                <a:gd name="T83" fmla="*/ 63 h 139"/>
                <a:gd name="T84" fmla="*/ 31 w 379"/>
                <a:gd name="T85" fmla="*/ 69 h 139"/>
                <a:gd name="T86" fmla="*/ 34 w 379"/>
                <a:gd name="T87" fmla="*/ 81 h 139"/>
                <a:gd name="T88" fmla="*/ 43 w 379"/>
                <a:gd name="T89" fmla="*/ 92 h 139"/>
                <a:gd name="T90" fmla="*/ 58 w 379"/>
                <a:gd name="T91" fmla="*/ 101 h 139"/>
                <a:gd name="T92" fmla="*/ 102 w 379"/>
                <a:gd name="T93" fmla="*/ 118 h 139"/>
                <a:gd name="T94" fmla="*/ 157 w 379"/>
                <a:gd name="T95" fmla="*/ 126 h 139"/>
                <a:gd name="T96" fmla="*/ 190 w 379"/>
                <a:gd name="T97" fmla="*/ 139 h 139"/>
                <a:gd name="T98" fmla="*/ 152 w 379"/>
                <a:gd name="T99" fmla="*/ 138 h 139"/>
                <a:gd name="T100" fmla="*/ 84 w 379"/>
                <a:gd name="T101" fmla="*/ 127 h 139"/>
                <a:gd name="T102" fmla="*/ 43 w 379"/>
                <a:gd name="T103" fmla="*/ 114 h 139"/>
                <a:gd name="T104" fmla="*/ 23 w 379"/>
                <a:gd name="T105" fmla="*/ 103 h 139"/>
                <a:gd name="T106" fmla="*/ 8 w 379"/>
                <a:gd name="T107" fmla="*/ 89 h 139"/>
                <a:gd name="T108" fmla="*/ 1 w 379"/>
                <a:gd name="T109" fmla="*/ 76 h 139"/>
                <a:gd name="T110" fmla="*/ 0 w 379"/>
                <a:gd name="T111" fmla="*/ 6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9" h="139">
                  <a:moveTo>
                    <a:pt x="190" y="0"/>
                  </a:moveTo>
                  <a:lnTo>
                    <a:pt x="190" y="0"/>
                  </a:lnTo>
                  <a:lnTo>
                    <a:pt x="190" y="0"/>
                  </a:lnTo>
                  <a:lnTo>
                    <a:pt x="228" y="1"/>
                  </a:lnTo>
                  <a:lnTo>
                    <a:pt x="264" y="5"/>
                  </a:lnTo>
                  <a:lnTo>
                    <a:pt x="295" y="11"/>
                  </a:lnTo>
                  <a:lnTo>
                    <a:pt x="324" y="20"/>
                  </a:lnTo>
                  <a:lnTo>
                    <a:pt x="336" y="24"/>
                  </a:lnTo>
                  <a:lnTo>
                    <a:pt x="347" y="30"/>
                  </a:lnTo>
                  <a:lnTo>
                    <a:pt x="356" y="35"/>
                  </a:lnTo>
                  <a:lnTo>
                    <a:pt x="364" y="42"/>
                  </a:lnTo>
                  <a:lnTo>
                    <a:pt x="371" y="49"/>
                  </a:lnTo>
                  <a:lnTo>
                    <a:pt x="375" y="55"/>
                  </a:lnTo>
                  <a:lnTo>
                    <a:pt x="378" y="62"/>
                  </a:lnTo>
                  <a:lnTo>
                    <a:pt x="379" y="69"/>
                  </a:lnTo>
                  <a:lnTo>
                    <a:pt x="379" y="69"/>
                  </a:lnTo>
                  <a:lnTo>
                    <a:pt x="378" y="76"/>
                  </a:lnTo>
                  <a:lnTo>
                    <a:pt x="375" y="82"/>
                  </a:lnTo>
                  <a:lnTo>
                    <a:pt x="371" y="89"/>
                  </a:lnTo>
                  <a:lnTo>
                    <a:pt x="364" y="96"/>
                  </a:lnTo>
                  <a:lnTo>
                    <a:pt x="356" y="103"/>
                  </a:lnTo>
                  <a:lnTo>
                    <a:pt x="347" y="108"/>
                  </a:lnTo>
                  <a:lnTo>
                    <a:pt x="336" y="114"/>
                  </a:lnTo>
                  <a:lnTo>
                    <a:pt x="324" y="119"/>
                  </a:lnTo>
                  <a:lnTo>
                    <a:pt x="295" y="127"/>
                  </a:lnTo>
                  <a:lnTo>
                    <a:pt x="264" y="134"/>
                  </a:lnTo>
                  <a:lnTo>
                    <a:pt x="228" y="138"/>
                  </a:lnTo>
                  <a:lnTo>
                    <a:pt x="190" y="139"/>
                  </a:lnTo>
                  <a:lnTo>
                    <a:pt x="190" y="139"/>
                  </a:lnTo>
                  <a:lnTo>
                    <a:pt x="190" y="127"/>
                  </a:lnTo>
                  <a:lnTo>
                    <a:pt x="190" y="127"/>
                  </a:lnTo>
                  <a:lnTo>
                    <a:pt x="190" y="127"/>
                  </a:lnTo>
                  <a:lnTo>
                    <a:pt x="222" y="126"/>
                  </a:lnTo>
                  <a:lnTo>
                    <a:pt x="252" y="123"/>
                  </a:lnTo>
                  <a:lnTo>
                    <a:pt x="279" y="118"/>
                  </a:lnTo>
                  <a:lnTo>
                    <a:pt x="302" y="111"/>
                  </a:lnTo>
                  <a:lnTo>
                    <a:pt x="321" y="101"/>
                  </a:lnTo>
                  <a:lnTo>
                    <a:pt x="329" y="97"/>
                  </a:lnTo>
                  <a:lnTo>
                    <a:pt x="336" y="92"/>
                  </a:lnTo>
                  <a:lnTo>
                    <a:pt x="341" y="86"/>
                  </a:lnTo>
                  <a:lnTo>
                    <a:pt x="345" y="81"/>
                  </a:lnTo>
                  <a:lnTo>
                    <a:pt x="348" y="74"/>
                  </a:lnTo>
                  <a:lnTo>
                    <a:pt x="348" y="69"/>
                  </a:lnTo>
                  <a:lnTo>
                    <a:pt x="348" y="69"/>
                  </a:lnTo>
                  <a:lnTo>
                    <a:pt x="348" y="69"/>
                  </a:lnTo>
                  <a:lnTo>
                    <a:pt x="348" y="63"/>
                  </a:lnTo>
                  <a:lnTo>
                    <a:pt x="345" y="57"/>
                  </a:lnTo>
                  <a:lnTo>
                    <a:pt x="341" y="51"/>
                  </a:lnTo>
                  <a:lnTo>
                    <a:pt x="336" y="46"/>
                  </a:lnTo>
                  <a:lnTo>
                    <a:pt x="329" y="40"/>
                  </a:lnTo>
                  <a:lnTo>
                    <a:pt x="321" y="36"/>
                  </a:lnTo>
                  <a:lnTo>
                    <a:pt x="302" y="28"/>
                  </a:lnTo>
                  <a:lnTo>
                    <a:pt x="279" y="20"/>
                  </a:lnTo>
                  <a:lnTo>
                    <a:pt x="252" y="15"/>
                  </a:lnTo>
                  <a:lnTo>
                    <a:pt x="222" y="12"/>
                  </a:lnTo>
                  <a:lnTo>
                    <a:pt x="190" y="11"/>
                  </a:lnTo>
                  <a:lnTo>
                    <a:pt x="190" y="11"/>
                  </a:lnTo>
                  <a:lnTo>
                    <a:pt x="190" y="0"/>
                  </a:lnTo>
                  <a:close/>
                  <a:moveTo>
                    <a:pt x="0" y="69"/>
                  </a:moveTo>
                  <a:lnTo>
                    <a:pt x="0" y="69"/>
                  </a:lnTo>
                  <a:lnTo>
                    <a:pt x="1" y="62"/>
                  </a:lnTo>
                  <a:lnTo>
                    <a:pt x="4" y="55"/>
                  </a:lnTo>
                  <a:lnTo>
                    <a:pt x="8" y="49"/>
                  </a:lnTo>
                  <a:lnTo>
                    <a:pt x="15" y="42"/>
                  </a:lnTo>
                  <a:lnTo>
                    <a:pt x="23" y="36"/>
                  </a:lnTo>
                  <a:lnTo>
                    <a:pt x="33" y="30"/>
                  </a:lnTo>
                  <a:lnTo>
                    <a:pt x="43" y="24"/>
                  </a:lnTo>
                  <a:lnTo>
                    <a:pt x="56" y="20"/>
                  </a:lnTo>
                  <a:lnTo>
                    <a:pt x="84" y="11"/>
                  </a:lnTo>
                  <a:lnTo>
                    <a:pt x="117" y="5"/>
                  </a:lnTo>
                  <a:lnTo>
                    <a:pt x="152" y="1"/>
                  </a:lnTo>
                  <a:lnTo>
                    <a:pt x="190" y="0"/>
                  </a:lnTo>
                  <a:lnTo>
                    <a:pt x="190" y="11"/>
                  </a:lnTo>
                  <a:lnTo>
                    <a:pt x="190" y="11"/>
                  </a:lnTo>
                  <a:lnTo>
                    <a:pt x="157" y="12"/>
                  </a:lnTo>
                  <a:lnTo>
                    <a:pt x="127" y="15"/>
                  </a:lnTo>
                  <a:lnTo>
                    <a:pt x="102" y="20"/>
                  </a:lnTo>
                  <a:lnTo>
                    <a:pt x="77" y="28"/>
                  </a:lnTo>
                  <a:lnTo>
                    <a:pt x="58" y="36"/>
                  </a:lnTo>
                  <a:lnTo>
                    <a:pt x="50" y="40"/>
                  </a:lnTo>
                  <a:lnTo>
                    <a:pt x="43" y="46"/>
                  </a:lnTo>
                  <a:lnTo>
                    <a:pt x="38" y="51"/>
                  </a:lnTo>
                  <a:lnTo>
                    <a:pt x="34" y="57"/>
                  </a:lnTo>
                  <a:lnTo>
                    <a:pt x="31" y="63"/>
                  </a:lnTo>
                  <a:lnTo>
                    <a:pt x="31" y="69"/>
                  </a:lnTo>
                  <a:lnTo>
                    <a:pt x="31" y="69"/>
                  </a:lnTo>
                  <a:lnTo>
                    <a:pt x="31" y="74"/>
                  </a:lnTo>
                  <a:lnTo>
                    <a:pt x="34" y="81"/>
                  </a:lnTo>
                  <a:lnTo>
                    <a:pt x="38" y="86"/>
                  </a:lnTo>
                  <a:lnTo>
                    <a:pt x="43" y="92"/>
                  </a:lnTo>
                  <a:lnTo>
                    <a:pt x="50" y="97"/>
                  </a:lnTo>
                  <a:lnTo>
                    <a:pt x="58" y="101"/>
                  </a:lnTo>
                  <a:lnTo>
                    <a:pt x="77" y="111"/>
                  </a:lnTo>
                  <a:lnTo>
                    <a:pt x="102" y="118"/>
                  </a:lnTo>
                  <a:lnTo>
                    <a:pt x="127" y="123"/>
                  </a:lnTo>
                  <a:lnTo>
                    <a:pt x="157" y="126"/>
                  </a:lnTo>
                  <a:lnTo>
                    <a:pt x="190" y="127"/>
                  </a:lnTo>
                  <a:lnTo>
                    <a:pt x="190" y="139"/>
                  </a:lnTo>
                  <a:lnTo>
                    <a:pt x="190" y="139"/>
                  </a:lnTo>
                  <a:lnTo>
                    <a:pt x="152" y="138"/>
                  </a:lnTo>
                  <a:lnTo>
                    <a:pt x="117" y="134"/>
                  </a:lnTo>
                  <a:lnTo>
                    <a:pt x="84" y="127"/>
                  </a:lnTo>
                  <a:lnTo>
                    <a:pt x="56" y="119"/>
                  </a:lnTo>
                  <a:lnTo>
                    <a:pt x="43" y="114"/>
                  </a:lnTo>
                  <a:lnTo>
                    <a:pt x="33" y="108"/>
                  </a:lnTo>
                  <a:lnTo>
                    <a:pt x="23" y="103"/>
                  </a:lnTo>
                  <a:lnTo>
                    <a:pt x="15" y="96"/>
                  </a:lnTo>
                  <a:lnTo>
                    <a:pt x="8" y="89"/>
                  </a:lnTo>
                  <a:lnTo>
                    <a:pt x="4" y="82"/>
                  </a:lnTo>
                  <a:lnTo>
                    <a:pt x="1" y="76"/>
                  </a:lnTo>
                  <a:lnTo>
                    <a:pt x="0" y="69"/>
                  </a:lnTo>
                  <a:lnTo>
                    <a:pt x="0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41" name="Freeform 123"/>
            <p:cNvSpPr>
              <a:spLocks noEditPoints="1"/>
            </p:cNvSpPr>
            <p:nvPr/>
          </p:nvSpPr>
          <p:spPr bwMode="auto">
            <a:xfrm>
              <a:off x="2187576" y="1789113"/>
              <a:ext cx="450850" cy="452438"/>
            </a:xfrm>
            <a:custGeom>
              <a:avLst/>
              <a:gdLst>
                <a:gd name="T0" fmla="*/ 142 w 284"/>
                <a:gd name="T1" fmla="*/ 50 h 285"/>
                <a:gd name="T2" fmla="*/ 190 w 284"/>
                <a:gd name="T3" fmla="*/ 93 h 285"/>
                <a:gd name="T4" fmla="*/ 218 w 284"/>
                <a:gd name="T5" fmla="*/ 120 h 285"/>
                <a:gd name="T6" fmla="*/ 258 w 284"/>
                <a:gd name="T7" fmla="*/ 176 h 285"/>
                <a:gd name="T8" fmla="*/ 277 w 284"/>
                <a:gd name="T9" fmla="*/ 214 h 285"/>
                <a:gd name="T10" fmla="*/ 283 w 284"/>
                <a:gd name="T11" fmla="*/ 237 h 285"/>
                <a:gd name="T12" fmla="*/ 284 w 284"/>
                <a:gd name="T13" fmla="*/ 256 h 285"/>
                <a:gd name="T14" fmla="*/ 280 w 284"/>
                <a:gd name="T15" fmla="*/ 271 h 285"/>
                <a:gd name="T16" fmla="*/ 276 w 284"/>
                <a:gd name="T17" fmla="*/ 276 h 285"/>
                <a:gd name="T18" fmla="*/ 266 w 284"/>
                <a:gd name="T19" fmla="*/ 283 h 285"/>
                <a:gd name="T20" fmla="*/ 254 w 284"/>
                <a:gd name="T21" fmla="*/ 285 h 285"/>
                <a:gd name="T22" fmla="*/ 223 w 284"/>
                <a:gd name="T23" fmla="*/ 280 h 285"/>
                <a:gd name="T24" fmla="*/ 184 w 284"/>
                <a:gd name="T25" fmla="*/ 262 h 285"/>
                <a:gd name="T26" fmla="*/ 142 w 284"/>
                <a:gd name="T27" fmla="*/ 235 h 285"/>
                <a:gd name="T28" fmla="*/ 142 w 284"/>
                <a:gd name="T29" fmla="*/ 219 h 285"/>
                <a:gd name="T30" fmla="*/ 177 w 284"/>
                <a:gd name="T31" fmla="*/ 243 h 285"/>
                <a:gd name="T32" fmla="*/ 209 w 284"/>
                <a:gd name="T33" fmla="*/ 257 h 285"/>
                <a:gd name="T34" fmla="*/ 235 w 284"/>
                <a:gd name="T35" fmla="*/ 261 h 285"/>
                <a:gd name="T36" fmla="*/ 246 w 284"/>
                <a:gd name="T37" fmla="*/ 260 h 285"/>
                <a:gd name="T38" fmla="*/ 254 w 284"/>
                <a:gd name="T39" fmla="*/ 254 h 285"/>
                <a:gd name="T40" fmla="*/ 254 w 284"/>
                <a:gd name="T41" fmla="*/ 254 h 285"/>
                <a:gd name="T42" fmla="*/ 260 w 284"/>
                <a:gd name="T43" fmla="*/ 243 h 285"/>
                <a:gd name="T44" fmla="*/ 261 w 284"/>
                <a:gd name="T45" fmla="*/ 230 h 285"/>
                <a:gd name="T46" fmla="*/ 258 w 284"/>
                <a:gd name="T47" fmla="*/ 212 h 285"/>
                <a:gd name="T48" fmla="*/ 239 w 284"/>
                <a:gd name="T49" fmla="*/ 170 h 285"/>
                <a:gd name="T50" fmla="*/ 205 w 284"/>
                <a:gd name="T51" fmla="*/ 124 h 285"/>
                <a:gd name="T52" fmla="*/ 184 w 284"/>
                <a:gd name="T53" fmla="*/ 101 h 285"/>
                <a:gd name="T54" fmla="*/ 142 w 284"/>
                <a:gd name="T55" fmla="*/ 65 h 285"/>
                <a:gd name="T56" fmla="*/ 8 w 284"/>
                <a:gd name="T57" fmla="*/ 8 h 285"/>
                <a:gd name="T58" fmla="*/ 12 w 284"/>
                <a:gd name="T59" fmla="*/ 5 h 285"/>
                <a:gd name="T60" fmla="*/ 23 w 284"/>
                <a:gd name="T61" fmla="*/ 0 h 285"/>
                <a:gd name="T62" fmla="*/ 44 w 284"/>
                <a:gd name="T63" fmla="*/ 0 h 285"/>
                <a:gd name="T64" fmla="*/ 79 w 284"/>
                <a:gd name="T65" fmla="*/ 11 h 285"/>
                <a:gd name="T66" fmla="*/ 120 w 284"/>
                <a:gd name="T67" fmla="*/ 34 h 285"/>
                <a:gd name="T68" fmla="*/ 142 w 284"/>
                <a:gd name="T69" fmla="*/ 65 h 285"/>
                <a:gd name="T70" fmla="*/ 124 w 284"/>
                <a:gd name="T71" fmla="*/ 51 h 285"/>
                <a:gd name="T72" fmla="*/ 89 w 284"/>
                <a:gd name="T73" fmla="*/ 32 h 285"/>
                <a:gd name="T74" fmla="*/ 60 w 284"/>
                <a:gd name="T75" fmla="*/ 23 h 285"/>
                <a:gd name="T76" fmla="*/ 43 w 284"/>
                <a:gd name="T77" fmla="*/ 23 h 285"/>
                <a:gd name="T78" fmla="*/ 33 w 284"/>
                <a:gd name="T79" fmla="*/ 27 h 285"/>
                <a:gd name="T80" fmla="*/ 29 w 284"/>
                <a:gd name="T81" fmla="*/ 29 h 285"/>
                <a:gd name="T82" fmla="*/ 24 w 284"/>
                <a:gd name="T83" fmla="*/ 40 h 285"/>
                <a:gd name="T84" fmla="*/ 23 w 284"/>
                <a:gd name="T85" fmla="*/ 55 h 285"/>
                <a:gd name="T86" fmla="*/ 25 w 284"/>
                <a:gd name="T87" fmla="*/ 71 h 285"/>
                <a:gd name="T88" fmla="*/ 44 w 284"/>
                <a:gd name="T89" fmla="*/ 113 h 285"/>
                <a:gd name="T90" fmla="*/ 78 w 284"/>
                <a:gd name="T91" fmla="*/ 159 h 285"/>
                <a:gd name="T92" fmla="*/ 100 w 284"/>
                <a:gd name="T93" fmla="*/ 184 h 285"/>
                <a:gd name="T94" fmla="*/ 142 w 284"/>
                <a:gd name="T95" fmla="*/ 219 h 285"/>
                <a:gd name="T96" fmla="*/ 142 w 284"/>
                <a:gd name="T97" fmla="*/ 235 h 285"/>
                <a:gd name="T98" fmla="*/ 93 w 284"/>
                <a:gd name="T99" fmla="*/ 192 h 285"/>
                <a:gd name="T100" fmla="*/ 66 w 284"/>
                <a:gd name="T101" fmla="*/ 164 h 285"/>
                <a:gd name="T102" fmla="*/ 25 w 284"/>
                <a:gd name="T103" fmla="*/ 108 h 285"/>
                <a:gd name="T104" fmla="*/ 6 w 284"/>
                <a:gd name="T105" fmla="*/ 70 h 285"/>
                <a:gd name="T106" fmla="*/ 1 w 284"/>
                <a:gd name="T107" fmla="*/ 47 h 285"/>
                <a:gd name="T108" fmla="*/ 0 w 284"/>
                <a:gd name="T109" fmla="*/ 28 h 285"/>
                <a:gd name="T110" fmla="*/ 4 w 284"/>
                <a:gd name="T111" fmla="*/ 13 h 285"/>
                <a:gd name="T112" fmla="*/ 8 w 284"/>
                <a:gd name="T113" fmla="*/ 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84" h="285">
                  <a:moveTo>
                    <a:pt x="142" y="50"/>
                  </a:moveTo>
                  <a:lnTo>
                    <a:pt x="142" y="50"/>
                  </a:lnTo>
                  <a:lnTo>
                    <a:pt x="166" y="70"/>
                  </a:lnTo>
                  <a:lnTo>
                    <a:pt x="190" y="93"/>
                  </a:lnTo>
                  <a:lnTo>
                    <a:pt x="190" y="93"/>
                  </a:lnTo>
                  <a:lnTo>
                    <a:pt x="218" y="120"/>
                  </a:lnTo>
                  <a:lnTo>
                    <a:pt x="239" y="149"/>
                  </a:lnTo>
                  <a:lnTo>
                    <a:pt x="258" y="176"/>
                  </a:lnTo>
                  <a:lnTo>
                    <a:pt x="272" y="201"/>
                  </a:lnTo>
                  <a:lnTo>
                    <a:pt x="277" y="214"/>
                  </a:lnTo>
                  <a:lnTo>
                    <a:pt x="280" y="226"/>
                  </a:lnTo>
                  <a:lnTo>
                    <a:pt x="283" y="237"/>
                  </a:lnTo>
                  <a:lnTo>
                    <a:pt x="284" y="246"/>
                  </a:lnTo>
                  <a:lnTo>
                    <a:pt x="284" y="256"/>
                  </a:lnTo>
                  <a:lnTo>
                    <a:pt x="283" y="264"/>
                  </a:lnTo>
                  <a:lnTo>
                    <a:pt x="280" y="271"/>
                  </a:lnTo>
                  <a:lnTo>
                    <a:pt x="276" y="276"/>
                  </a:lnTo>
                  <a:lnTo>
                    <a:pt x="276" y="276"/>
                  </a:lnTo>
                  <a:lnTo>
                    <a:pt x="272" y="280"/>
                  </a:lnTo>
                  <a:lnTo>
                    <a:pt x="266" y="283"/>
                  </a:lnTo>
                  <a:lnTo>
                    <a:pt x="261" y="284"/>
                  </a:lnTo>
                  <a:lnTo>
                    <a:pt x="254" y="285"/>
                  </a:lnTo>
                  <a:lnTo>
                    <a:pt x="239" y="284"/>
                  </a:lnTo>
                  <a:lnTo>
                    <a:pt x="223" y="280"/>
                  </a:lnTo>
                  <a:lnTo>
                    <a:pt x="204" y="273"/>
                  </a:lnTo>
                  <a:lnTo>
                    <a:pt x="184" y="262"/>
                  </a:lnTo>
                  <a:lnTo>
                    <a:pt x="163" y="250"/>
                  </a:lnTo>
                  <a:lnTo>
                    <a:pt x="142" y="235"/>
                  </a:lnTo>
                  <a:lnTo>
                    <a:pt x="142" y="219"/>
                  </a:lnTo>
                  <a:lnTo>
                    <a:pt x="142" y="219"/>
                  </a:lnTo>
                  <a:lnTo>
                    <a:pt x="159" y="233"/>
                  </a:lnTo>
                  <a:lnTo>
                    <a:pt x="177" y="243"/>
                  </a:lnTo>
                  <a:lnTo>
                    <a:pt x="195" y="252"/>
                  </a:lnTo>
                  <a:lnTo>
                    <a:pt x="209" y="257"/>
                  </a:lnTo>
                  <a:lnTo>
                    <a:pt x="223" y="261"/>
                  </a:lnTo>
                  <a:lnTo>
                    <a:pt x="235" y="261"/>
                  </a:lnTo>
                  <a:lnTo>
                    <a:pt x="241" y="261"/>
                  </a:lnTo>
                  <a:lnTo>
                    <a:pt x="246" y="260"/>
                  </a:lnTo>
                  <a:lnTo>
                    <a:pt x="250" y="257"/>
                  </a:lnTo>
                  <a:lnTo>
                    <a:pt x="254" y="254"/>
                  </a:lnTo>
                  <a:lnTo>
                    <a:pt x="254" y="254"/>
                  </a:lnTo>
                  <a:lnTo>
                    <a:pt x="254" y="254"/>
                  </a:lnTo>
                  <a:lnTo>
                    <a:pt x="258" y="249"/>
                  </a:lnTo>
                  <a:lnTo>
                    <a:pt x="260" y="243"/>
                  </a:lnTo>
                  <a:lnTo>
                    <a:pt x="261" y="237"/>
                  </a:lnTo>
                  <a:lnTo>
                    <a:pt x="261" y="230"/>
                  </a:lnTo>
                  <a:lnTo>
                    <a:pt x="260" y="220"/>
                  </a:lnTo>
                  <a:lnTo>
                    <a:pt x="258" y="212"/>
                  </a:lnTo>
                  <a:lnTo>
                    <a:pt x="250" y="192"/>
                  </a:lnTo>
                  <a:lnTo>
                    <a:pt x="239" y="170"/>
                  </a:lnTo>
                  <a:lnTo>
                    <a:pt x="223" y="147"/>
                  </a:lnTo>
                  <a:lnTo>
                    <a:pt x="205" y="124"/>
                  </a:lnTo>
                  <a:lnTo>
                    <a:pt x="184" y="101"/>
                  </a:lnTo>
                  <a:lnTo>
                    <a:pt x="184" y="101"/>
                  </a:lnTo>
                  <a:lnTo>
                    <a:pt x="162" y="81"/>
                  </a:lnTo>
                  <a:lnTo>
                    <a:pt x="142" y="65"/>
                  </a:lnTo>
                  <a:lnTo>
                    <a:pt x="142" y="50"/>
                  </a:lnTo>
                  <a:close/>
                  <a:moveTo>
                    <a:pt x="8" y="8"/>
                  </a:moveTo>
                  <a:lnTo>
                    <a:pt x="8" y="8"/>
                  </a:lnTo>
                  <a:lnTo>
                    <a:pt x="12" y="5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44" y="0"/>
                  </a:lnTo>
                  <a:lnTo>
                    <a:pt x="60" y="4"/>
                  </a:lnTo>
                  <a:lnTo>
                    <a:pt x="79" y="11"/>
                  </a:lnTo>
                  <a:lnTo>
                    <a:pt x="100" y="21"/>
                  </a:lnTo>
                  <a:lnTo>
                    <a:pt x="120" y="34"/>
                  </a:lnTo>
                  <a:lnTo>
                    <a:pt x="142" y="50"/>
                  </a:lnTo>
                  <a:lnTo>
                    <a:pt x="142" y="65"/>
                  </a:lnTo>
                  <a:lnTo>
                    <a:pt x="142" y="65"/>
                  </a:lnTo>
                  <a:lnTo>
                    <a:pt x="124" y="51"/>
                  </a:lnTo>
                  <a:lnTo>
                    <a:pt x="107" y="40"/>
                  </a:lnTo>
                  <a:lnTo>
                    <a:pt x="89" y="32"/>
                  </a:lnTo>
                  <a:lnTo>
                    <a:pt x="74" y="27"/>
                  </a:lnTo>
                  <a:lnTo>
                    <a:pt x="60" y="23"/>
                  </a:lnTo>
                  <a:lnTo>
                    <a:pt x="48" y="23"/>
                  </a:lnTo>
                  <a:lnTo>
                    <a:pt x="43" y="23"/>
                  </a:lnTo>
                  <a:lnTo>
                    <a:pt x="37" y="24"/>
                  </a:lnTo>
                  <a:lnTo>
                    <a:pt x="33" y="27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5" y="35"/>
                  </a:lnTo>
                  <a:lnTo>
                    <a:pt x="24" y="40"/>
                  </a:lnTo>
                  <a:lnTo>
                    <a:pt x="23" y="47"/>
                  </a:lnTo>
                  <a:lnTo>
                    <a:pt x="23" y="55"/>
                  </a:lnTo>
                  <a:lnTo>
                    <a:pt x="24" y="63"/>
                  </a:lnTo>
                  <a:lnTo>
                    <a:pt x="25" y="71"/>
                  </a:lnTo>
                  <a:lnTo>
                    <a:pt x="33" y="92"/>
                  </a:lnTo>
                  <a:lnTo>
                    <a:pt x="44" y="113"/>
                  </a:lnTo>
                  <a:lnTo>
                    <a:pt x="60" y="136"/>
                  </a:lnTo>
                  <a:lnTo>
                    <a:pt x="78" y="159"/>
                  </a:lnTo>
                  <a:lnTo>
                    <a:pt x="100" y="184"/>
                  </a:lnTo>
                  <a:lnTo>
                    <a:pt x="100" y="184"/>
                  </a:lnTo>
                  <a:lnTo>
                    <a:pt x="121" y="203"/>
                  </a:lnTo>
                  <a:lnTo>
                    <a:pt x="142" y="219"/>
                  </a:lnTo>
                  <a:lnTo>
                    <a:pt x="142" y="235"/>
                  </a:lnTo>
                  <a:lnTo>
                    <a:pt x="142" y="235"/>
                  </a:lnTo>
                  <a:lnTo>
                    <a:pt x="117" y="215"/>
                  </a:lnTo>
                  <a:lnTo>
                    <a:pt x="93" y="192"/>
                  </a:lnTo>
                  <a:lnTo>
                    <a:pt x="93" y="192"/>
                  </a:lnTo>
                  <a:lnTo>
                    <a:pt x="66" y="164"/>
                  </a:lnTo>
                  <a:lnTo>
                    <a:pt x="44" y="135"/>
                  </a:lnTo>
                  <a:lnTo>
                    <a:pt x="25" y="108"/>
                  </a:lnTo>
                  <a:lnTo>
                    <a:pt x="12" y="82"/>
                  </a:lnTo>
                  <a:lnTo>
                    <a:pt x="6" y="70"/>
                  </a:lnTo>
                  <a:lnTo>
                    <a:pt x="4" y="58"/>
                  </a:lnTo>
                  <a:lnTo>
                    <a:pt x="1" y="47"/>
                  </a:lnTo>
                  <a:lnTo>
                    <a:pt x="0" y="38"/>
                  </a:lnTo>
                  <a:lnTo>
                    <a:pt x="0" y="28"/>
                  </a:lnTo>
                  <a:lnTo>
                    <a:pt x="1" y="20"/>
                  </a:lnTo>
                  <a:lnTo>
                    <a:pt x="4" y="13"/>
                  </a:lnTo>
                  <a:lnTo>
                    <a:pt x="8" y="8"/>
                  </a:ln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42" name="Freeform 124"/>
            <p:cNvSpPr>
              <a:spLocks noEditPoints="1"/>
            </p:cNvSpPr>
            <p:nvPr/>
          </p:nvSpPr>
          <p:spPr bwMode="auto">
            <a:xfrm>
              <a:off x="2187576" y="1789113"/>
              <a:ext cx="450850" cy="452438"/>
            </a:xfrm>
            <a:custGeom>
              <a:avLst/>
              <a:gdLst>
                <a:gd name="T0" fmla="*/ 142 w 284"/>
                <a:gd name="T1" fmla="*/ 50 h 285"/>
                <a:gd name="T2" fmla="*/ 184 w 284"/>
                <a:gd name="T3" fmla="*/ 21 h 285"/>
                <a:gd name="T4" fmla="*/ 223 w 284"/>
                <a:gd name="T5" fmla="*/ 4 h 285"/>
                <a:gd name="T6" fmla="*/ 254 w 284"/>
                <a:gd name="T7" fmla="*/ 0 h 285"/>
                <a:gd name="T8" fmla="*/ 266 w 284"/>
                <a:gd name="T9" fmla="*/ 2 h 285"/>
                <a:gd name="T10" fmla="*/ 276 w 284"/>
                <a:gd name="T11" fmla="*/ 8 h 285"/>
                <a:gd name="T12" fmla="*/ 280 w 284"/>
                <a:gd name="T13" fmla="*/ 13 h 285"/>
                <a:gd name="T14" fmla="*/ 284 w 284"/>
                <a:gd name="T15" fmla="*/ 28 h 285"/>
                <a:gd name="T16" fmla="*/ 283 w 284"/>
                <a:gd name="T17" fmla="*/ 47 h 285"/>
                <a:gd name="T18" fmla="*/ 277 w 284"/>
                <a:gd name="T19" fmla="*/ 70 h 285"/>
                <a:gd name="T20" fmla="*/ 258 w 284"/>
                <a:gd name="T21" fmla="*/ 108 h 285"/>
                <a:gd name="T22" fmla="*/ 218 w 284"/>
                <a:gd name="T23" fmla="*/ 164 h 285"/>
                <a:gd name="T24" fmla="*/ 190 w 284"/>
                <a:gd name="T25" fmla="*/ 192 h 285"/>
                <a:gd name="T26" fmla="*/ 142 w 284"/>
                <a:gd name="T27" fmla="*/ 235 h 285"/>
                <a:gd name="T28" fmla="*/ 142 w 284"/>
                <a:gd name="T29" fmla="*/ 219 h 285"/>
                <a:gd name="T30" fmla="*/ 184 w 284"/>
                <a:gd name="T31" fmla="*/ 184 h 285"/>
                <a:gd name="T32" fmla="*/ 205 w 284"/>
                <a:gd name="T33" fmla="*/ 159 h 285"/>
                <a:gd name="T34" fmla="*/ 239 w 284"/>
                <a:gd name="T35" fmla="*/ 113 h 285"/>
                <a:gd name="T36" fmla="*/ 258 w 284"/>
                <a:gd name="T37" fmla="*/ 71 h 285"/>
                <a:gd name="T38" fmla="*/ 261 w 284"/>
                <a:gd name="T39" fmla="*/ 55 h 285"/>
                <a:gd name="T40" fmla="*/ 260 w 284"/>
                <a:gd name="T41" fmla="*/ 40 h 285"/>
                <a:gd name="T42" fmla="*/ 254 w 284"/>
                <a:gd name="T43" fmla="*/ 29 h 285"/>
                <a:gd name="T44" fmla="*/ 254 w 284"/>
                <a:gd name="T45" fmla="*/ 29 h 285"/>
                <a:gd name="T46" fmla="*/ 246 w 284"/>
                <a:gd name="T47" fmla="*/ 24 h 285"/>
                <a:gd name="T48" fmla="*/ 235 w 284"/>
                <a:gd name="T49" fmla="*/ 23 h 285"/>
                <a:gd name="T50" fmla="*/ 209 w 284"/>
                <a:gd name="T51" fmla="*/ 27 h 285"/>
                <a:gd name="T52" fmla="*/ 177 w 284"/>
                <a:gd name="T53" fmla="*/ 40 h 285"/>
                <a:gd name="T54" fmla="*/ 142 w 284"/>
                <a:gd name="T55" fmla="*/ 65 h 285"/>
                <a:gd name="T56" fmla="*/ 8 w 284"/>
                <a:gd name="T57" fmla="*/ 276 h 285"/>
                <a:gd name="T58" fmla="*/ 4 w 284"/>
                <a:gd name="T59" fmla="*/ 271 h 285"/>
                <a:gd name="T60" fmla="*/ 0 w 284"/>
                <a:gd name="T61" fmla="*/ 256 h 285"/>
                <a:gd name="T62" fmla="*/ 1 w 284"/>
                <a:gd name="T63" fmla="*/ 237 h 285"/>
                <a:gd name="T64" fmla="*/ 6 w 284"/>
                <a:gd name="T65" fmla="*/ 214 h 285"/>
                <a:gd name="T66" fmla="*/ 25 w 284"/>
                <a:gd name="T67" fmla="*/ 176 h 285"/>
                <a:gd name="T68" fmla="*/ 66 w 284"/>
                <a:gd name="T69" fmla="*/ 120 h 285"/>
                <a:gd name="T70" fmla="*/ 93 w 284"/>
                <a:gd name="T71" fmla="*/ 93 h 285"/>
                <a:gd name="T72" fmla="*/ 142 w 284"/>
                <a:gd name="T73" fmla="*/ 50 h 285"/>
                <a:gd name="T74" fmla="*/ 142 w 284"/>
                <a:gd name="T75" fmla="*/ 65 h 285"/>
                <a:gd name="T76" fmla="*/ 100 w 284"/>
                <a:gd name="T77" fmla="*/ 101 h 285"/>
                <a:gd name="T78" fmla="*/ 78 w 284"/>
                <a:gd name="T79" fmla="*/ 124 h 285"/>
                <a:gd name="T80" fmla="*/ 44 w 284"/>
                <a:gd name="T81" fmla="*/ 170 h 285"/>
                <a:gd name="T82" fmla="*/ 25 w 284"/>
                <a:gd name="T83" fmla="*/ 212 h 285"/>
                <a:gd name="T84" fmla="*/ 23 w 284"/>
                <a:gd name="T85" fmla="*/ 230 h 285"/>
                <a:gd name="T86" fmla="*/ 24 w 284"/>
                <a:gd name="T87" fmla="*/ 243 h 285"/>
                <a:gd name="T88" fmla="*/ 29 w 284"/>
                <a:gd name="T89" fmla="*/ 254 h 285"/>
                <a:gd name="T90" fmla="*/ 33 w 284"/>
                <a:gd name="T91" fmla="*/ 257 h 285"/>
                <a:gd name="T92" fmla="*/ 43 w 284"/>
                <a:gd name="T93" fmla="*/ 261 h 285"/>
                <a:gd name="T94" fmla="*/ 60 w 284"/>
                <a:gd name="T95" fmla="*/ 261 h 285"/>
                <a:gd name="T96" fmla="*/ 89 w 284"/>
                <a:gd name="T97" fmla="*/ 252 h 285"/>
                <a:gd name="T98" fmla="*/ 124 w 284"/>
                <a:gd name="T99" fmla="*/ 233 h 285"/>
                <a:gd name="T100" fmla="*/ 142 w 284"/>
                <a:gd name="T101" fmla="*/ 235 h 285"/>
                <a:gd name="T102" fmla="*/ 120 w 284"/>
                <a:gd name="T103" fmla="*/ 250 h 285"/>
                <a:gd name="T104" fmla="*/ 79 w 284"/>
                <a:gd name="T105" fmla="*/ 273 h 285"/>
                <a:gd name="T106" fmla="*/ 44 w 284"/>
                <a:gd name="T107" fmla="*/ 284 h 285"/>
                <a:gd name="T108" fmla="*/ 23 w 284"/>
                <a:gd name="T109" fmla="*/ 284 h 285"/>
                <a:gd name="T110" fmla="*/ 12 w 284"/>
                <a:gd name="T111" fmla="*/ 280 h 285"/>
                <a:gd name="T112" fmla="*/ 8 w 284"/>
                <a:gd name="T113" fmla="*/ 276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84" h="285">
                  <a:moveTo>
                    <a:pt x="142" y="50"/>
                  </a:moveTo>
                  <a:lnTo>
                    <a:pt x="142" y="50"/>
                  </a:lnTo>
                  <a:lnTo>
                    <a:pt x="163" y="34"/>
                  </a:lnTo>
                  <a:lnTo>
                    <a:pt x="184" y="21"/>
                  </a:lnTo>
                  <a:lnTo>
                    <a:pt x="204" y="11"/>
                  </a:lnTo>
                  <a:lnTo>
                    <a:pt x="223" y="4"/>
                  </a:lnTo>
                  <a:lnTo>
                    <a:pt x="239" y="0"/>
                  </a:lnTo>
                  <a:lnTo>
                    <a:pt x="254" y="0"/>
                  </a:lnTo>
                  <a:lnTo>
                    <a:pt x="261" y="0"/>
                  </a:lnTo>
                  <a:lnTo>
                    <a:pt x="266" y="2"/>
                  </a:lnTo>
                  <a:lnTo>
                    <a:pt x="272" y="4"/>
                  </a:lnTo>
                  <a:lnTo>
                    <a:pt x="276" y="8"/>
                  </a:lnTo>
                  <a:lnTo>
                    <a:pt x="276" y="8"/>
                  </a:lnTo>
                  <a:lnTo>
                    <a:pt x="280" y="13"/>
                  </a:lnTo>
                  <a:lnTo>
                    <a:pt x="283" y="20"/>
                  </a:lnTo>
                  <a:lnTo>
                    <a:pt x="284" y="28"/>
                  </a:lnTo>
                  <a:lnTo>
                    <a:pt x="284" y="38"/>
                  </a:lnTo>
                  <a:lnTo>
                    <a:pt x="283" y="47"/>
                  </a:lnTo>
                  <a:lnTo>
                    <a:pt x="280" y="58"/>
                  </a:lnTo>
                  <a:lnTo>
                    <a:pt x="277" y="70"/>
                  </a:lnTo>
                  <a:lnTo>
                    <a:pt x="272" y="82"/>
                  </a:lnTo>
                  <a:lnTo>
                    <a:pt x="258" y="108"/>
                  </a:lnTo>
                  <a:lnTo>
                    <a:pt x="239" y="135"/>
                  </a:lnTo>
                  <a:lnTo>
                    <a:pt x="218" y="164"/>
                  </a:lnTo>
                  <a:lnTo>
                    <a:pt x="190" y="192"/>
                  </a:lnTo>
                  <a:lnTo>
                    <a:pt x="190" y="192"/>
                  </a:lnTo>
                  <a:lnTo>
                    <a:pt x="166" y="215"/>
                  </a:lnTo>
                  <a:lnTo>
                    <a:pt x="142" y="235"/>
                  </a:lnTo>
                  <a:lnTo>
                    <a:pt x="142" y="219"/>
                  </a:lnTo>
                  <a:lnTo>
                    <a:pt x="142" y="219"/>
                  </a:lnTo>
                  <a:lnTo>
                    <a:pt x="162" y="203"/>
                  </a:lnTo>
                  <a:lnTo>
                    <a:pt x="184" y="184"/>
                  </a:lnTo>
                  <a:lnTo>
                    <a:pt x="184" y="184"/>
                  </a:lnTo>
                  <a:lnTo>
                    <a:pt x="205" y="159"/>
                  </a:lnTo>
                  <a:lnTo>
                    <a:pt x="223" y="136"/>
                  </a:lnTo>
                  <a:lnTo>
                    <a:pt x="239" y="113"/>
                  </a:lnTo>
                  <a:lnTo>
                    <a:pt x="250" y="92"/>
                  </a:lnTo>
                  <a:lnTo>
                    <a:pt x="258" y="71"/>
                  </a:lnTo>
                  <a:lnTo>
                    <a:pt x="260" y="63"/>
                  </a:lnTo>
                  <a:lnTo>
                    <a:pt x="261" y="55"/>
                  </a:lnTo>
                  <a:lnTo>
                    <a:pt x="261" y="47"/>
                  </a:lnTo>
                  <a:lnTo>
                    <a:pt x="260" y="40"/>
                  </a:lnTo>
                  <a:lnTo>
                    <a:pt x="258" y="35"/>
                  </a:lnTo>
                  <a:lnTo>
                    <a:pt x="254" y="29"/>
                  </a:lnTo>
                  <a:lnTo>
                    <a:pt x="254" y="29"/>
                  </a:lnTo>
                  <a:lnTo>
                    <a:pt x="254" y="29"/>
                  </a:lnTo>
                  <a:lnTo>
                    <a:pt x="250" y="27"/>
                  </a:lnTo>
                  <a:lnTo>
                    <a:pt x="246" y="24"/>
                  </a:lnTo>
                  <a:lnTo>
                    <a:pt x="241" y="23"/>
                  </a:lnTo>
                  <a:lnTo>
                    <a:pt x="235" y="23"/>
                  </a:lnTo>
                  <a:lnTo>
                    <a:pt x="223" y="23"/>
                  </a:lnTo>
                  <a:lnTo>
                    <a:pt x="209" y="27"/>
                  </a:lnTo>
                  <a:lnTo>
                    <a:pt x="195" y="32"/>
                  </a:lnTo>
                  <a:lnTo>
                    <a:pt x="177" y="40"/>
                  </a:lnTo>
                  <a:lnTo>
                    <a:pt x="159" y="51"/>
                  </a:lnTo>
                  <a:lnTo>
                    <a:pt x="142" y="65"/>
                  </a:lnTo>
                  <a:lnTo>
                    <a:pt x="142" y="50"/>
                  </a:lnTo>
                  <a:close/>
                  <a:moveTo>
                    <a:pt x="8" y="276"/>
                  </a:moveTo>
                  <a:lnTo>
                    <a:pt x="8" y="276"/>
                  </a:lnTo>
                  <a:lnTo>
                    <a:pt x="4" y="271"/>
                  </a:lnTo>
                  <a:lnTo>
                    <a:pt x="1" y="264"/>
                  </a:lnTo>
                  <a:lnTo>
                    <a:pt x="0" y="256"/>
                  </a:lnTo>
                  <a:lnTo>
                    <a:pt x="0" y="246"/>
                  </a:lnTo>
                  <a:lnTo>
                    <a:pt x="1" y="237"/>
                  </a:lnTo>
                  <a:lnTo>
                    <a:pt x="4" y="226"/>
                  </a:lnTo>
                  <a:lnTo>
                    <a:pt x="6" y="214"/>
                  </a:lnTo>
                  <a:lnTo>
                    <a:pt x="12" y="201"/>
                  </a:lnTo>
                  <a:lnTo>
                    <a:pt x="25" y="176"/>
                  </a:lnTo>
                  <a:lnTo>
                    <a:pt x="44" y="149"/>
                  </a:lnTo>
                  <a:lnTo>
                    <a:pt x="66" y="120"/>
                  </a:lnTo>
                  <a:lnTo>
                    <a:pt x="93" y="93"/>
                  </a:lnTo>
                  <a:lnTo>
                    <a:pt x="93" y="93"/>
                  </a:lnTo>
                  <a:lnTo>
                    <a:pt x="117" y="70"/>
                  </a:lnTo>
                  <a:lnTo>
                    <a:pt x="142" y="50"/>
                  </a:lnTo>
                  <a:lnTo>
                    <a:pt x="142" y="65"/>
                  </a:lnTo>
                  <a:lnTo>
                    <a:pt x="142" y="65"/>
                  </a:lnTo>
                  <a:lnTo>
                    <a:pt x="121" y="81"/>
                  </a:lnTo>
                  <a:lnTo>
                    <a:pt x="100" y="101"/>
                  </a:lnTo>
                  <a:lnTo>
                    <a:pt x="100" y="101"/>
                  </a:lnTo>
                  <a:lnTo>
                    <a:pt x="78" y="124"/>
                  </a:lnTo>
                  <a:lnTo>
                    <a:pt x="60" y="147"/>
                  </a:lnTo>
                  <a:lnTo>
                    <a:pt x="44" y="170"/>
                  </a:lnTo>
                  <a:lnTo>
                    <a:pt x="33" y="192"/>
                  </a:lnTo>
                  <a:lnTo>
                    <a:pt x="25" y="212"/>
                  </a:lnTo>
                  <a:lnTo>
                    <a:pt x="24" y="220"/>
                  </a:lnTo>
                  <a:lnTo>
                    <a:pt x="23" y="230"/>
                  </a:lnTo>
                  <a:lnTo>
                    <a:pt x="23" y="237"/>
                  </a:lnTo>
                  <a:lnTo>
                    <a:pt x="24" y="243"/>
                  </a:lnTo>
                  <a:lnTo>
                    <a:pt x="25" y="249"/>
                  </a:lnTo>
                  <a:lnTo>
                    <a:pt x="29" y="254"/>
                  </a:lnTo>
                  <a:lnTo>
                    <a:pt x="29" y="254"/>
                  </a:lnTo>
                  <a:lnTo>
                    <a:pt x="33" y="257"/>
                  </a:lnTo>
                  <a:lnTo>
                    <a:pt x="37" y="260"/>
                  </a:lnTo>
                  <a:lnTo>
                    <a:pt x="43" y="261"/>
                  </a:lnTo>
                  <a:lnTo>
                    <a:pt x="48" y="261"/>
                  </a:lnTo>
                  <a:lnTo>
                    <a:pt x="60" y="261"/>
                  </a:lnTo>
                  <a:lnTo>
                    <a:pt x="74" y="257"/>
                  </a:lnTo>
                  <a:lnTo>
                    <a:pt x="89" y="252"/>
                  </a:lnTo>
                  <a:lnTo>
                    <a:pt x="107" y="243"/>
                  </a:lnTo>
                  <a:lnTo>
                    <a:pt x="124" y="233"/>
                  </a:lnTo>
                  <a:lnTo>
                    <a:pt x="142" y="219"/>
                  </a:lnTo>
                  <a:lnTo>
                    <a:pt x="142" y="235"/>
                  </a:lnTo>
                  <a:lnTo>
                    <a:pt x="142" y="235"/>
                  </a:lnTo>
                  <a:lnTo>
                    <a:pt x="120" y="250"/>
                  </a:lnTo>
                  <a:lnTo>
                    <a:pt x="100" y="262"/>
                  </a:lnTo>
                  <a:lnTo>
                    <a:pt x="79" y="273"/>
                  </a:lnTo>
                  <a:lnTo>
                    <a:pt x="60" y="280"/>
                  </a:lnTo>
                  <a:lnTo>
                    <a:pt x="44" y="284"/>
                  </a:lnTo>
                  <a:lnTo>
                    <a:pt x="29" y="285"/>
                  </a:lnTo>
                  <a:lnTo>
                    <a:pt x="23" y="284"/>
                  </a:lnTo>
                  <a:lnTo>
                    <a:pt x="17" y="283"/>
                  </a:lnTo>
                  <a:lnTo>
                    <a:pt x="12" y="280"/>
                  </a:lnTo>
                  <a:lnTo>
                    <a:pt x="8" y="276"/>
                  </a:lnTo>
                  <a:lnTo>
                    <a:pt x="8" y="2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43" name="Freeform 125"/>
            <p:cNvSpPr/>
            <p:nvPr/>
          </p:nvSpPr>
          <p:spPr bwMode="auto">
            <a:xfrm>
              <a:off x="2365376" y="1966913"/>
              <a:ext cx="92075" cy="95250"/>
            </a:xfrm>
            <a:custGeom>
              <a:avLst/>
              <a:gdLst>
                <a:gd name="T0" fmla="*/ 0 w 58"/>
                <a:gd name="T1" fmla="*/ 30 h 60"/>
                <a:gd name="T2" fmla="*/ 0 w 58"/>
                <a:gd name="T3" fmla="*/ 30 h 60"/>
                <a:gd name="T4" fmla="*/ 1 w 58"/>
                <a:gd name="T5" fmla="*/ 24 h 60"/>
                <a:gd name="T6" fmla="*/ 3 w 58"/>
                <a:gd name="T7" fmla="*/ 19 h 60"/>
                <a:gd name="T8" fmla="*/ 5 w 58"/>
                <a:gd name="T9" fmla="*/ 14 h 60"/>
                <a:gd name="T10" fmla="*/ 9 w 58"/>
                <a:gd name="T11" fmla="*/ 10 h 60"/>
                <a:gd name="T12" fmla="*/ 13 w 58"/>
                <a:gd name="T13" fmla="*/ 6 h 60"/>
                <a:gd name="T14" fmla="*/ 18 w 58"/>
                <a:gd name="T15" fmla="*/ 3 h 60"/>
                <a:gd name="T16" fmla="*/ 24 w 58"/>
                <a:gd name="T17" fmla="*/ 1 h 60"/>
                <a:gd name="T18" fmla="*/ 30 w 58"/>
                <a:gd name="T19" fmla="*/ 0 h 60"/>
                <a:gd name="T20" fmla="*/ 30 w 58"/>
                <a:gd name="T21" fmla="*/ 0 h 60"/>
                <a:gd name="T22" fmla="*/ 35 w 58"/>
                <a:gd name="T23" fmla="*/ 1 h 60"/>
                <a:gd name="T24" fmla="*/ 41 w 58"/>
                <a:gd name="T25" fmla="*/ 3 h 60"/>
                <a:gd name="T26" fmla="*/ 46 w 58"/>
                <a:gd name="T27" fmla="*/ 6 h 60"/>
                <a:gd name="T28" fmla="*/ 50 w 58"/>
                <a:gd name="T29" fmla="*/ 10 h 60"/>
                <a:gd name="T30" fmla="*/ 54 w 58"/>
                <a:gd name="T31" fmla="*/ 14 h 60"/>
                <a:gd name="T32" fmla="*/ 57 w 58"/>
                <a:gd name="T33" fmla="*/ 19 h 60"/>
                <a:gd name="T34" fmla="*/ 58 w 58"/>
                <a:gd name="T35" fmla="*/ 24 h 60"/>
                <a:gd name="T36" fmla="*/ 58 w 58"/>
                <a:gd name="T37" fmla="*/ 30 h 60"/>
                <a:gd name="T38" fmla="*/ 58 w 58"/>
                <a:gd name="T39" fmla="*/ 30 h 60"/>
                <a:gd name="T40" fmla="*/ 58 w 58"/>
                <a:gd name="T41" fmla="*/ 35 h 60"/>
                <a:gd name="T42" fmla="*/ 57 w 58"/>
                <a:gd name="T43" fmla="*/ 41 h 60"/>
                <a:gd name="T44" fmla="*/ 54 w 58"/>
                <a:gd name="T45" fmla="*/ 46 h 60"/>
                <a:gd name="T46" fmla="*/ 50 w 58"/>
                <a:gd name="T47" fmla="*/ 50 h 60"/>
                <a:gd name="T48" fmla="*/ 46 w 58"/>
                <a:gd name="T49" fmla="*/ 54 h 60"/>
                <a:gd name="T50" fmla="*/ 41 w 58"/>
                <a:gd name="T51" fmla="*/ 57 h 60"/>
                <a:gd name="T52" fmla="*/ 35 w 58"/>
                <a:gd name="T53" fmla="*/ 58 h 60"/>
                <a:gd name="T54" fmla="*/ 30 w 58"/>
                <a:gd name="T55" fmla="*/ 60 h 60"/>
                <a:gd name="T56" fmla="*/ 30 w 58"/>
                <a:gd name="T57" fmla="*/ 60 h 60"/>
                <a:gd name="T58" fmla="*/ 24 w 58"/>
                <a:gd name="T59" fmla="*/ 58 h 60"/>
                <a:gd name="T60" fmla="*/ 18 w 58"/>
                <a:gd name="T61" fmla="*/ 57 h 60"/>
                <a:gd name="T62" fmla="*/ 13 w 58"/>
                <a:gd name="T63" fmla="*/ 54 h 60"/>
                <a:gd name="T64" fmla="*/ 9 w 58"/>
                <a:gd name="T65" fmla="*/ 50 h 60"/>
                <a:gd name="T66" fmla="*/ 5 w 58"/>
                <a:gd name="T67" fmla="*/ 46 h 60"/>
                <a:gd name="T68" fmla="*/ 3 w 58"/>
                <a:gd name="T69" fmla="*/ 41 h 60"/>
                <a:gd name="T70" fmla="*/ 1 w 58"/>
                <a:gd name="T71" fmla="*/ 35 h 60"/>
                <a:gd name="T72" fmla="*/ 0 w 58"/>
                <a:gd name="T73" fmla="*/ 30 h 60"/>
                <a:gd name="T74" fmla="*/ 0 w 58"/>
                <a:gd name="T75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" h="60">
                  <a:moveTo>
                    <a:pt x="0" y="30"/>
                  </a:moveTo>
                  <a:lnTo>
                    <a:pt x="0" y="30"/>
                  </a:lnTo>
                  <a:lnTo>
                    <a:pt x="1" y="24"/>
                  </a:lnTo>
                  <a:lnTo>
                    <a:pt x="3" y="19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13" y="6"/>
                  </a:lnTo>
                  <a:lnTo>
                    <a:pt x="18" y="3"/>
                  </a:lnTo>
                  <a:lnTo>
                    <a:pt x="24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5" y="1"/>
                  </a:lnTo>
                  <a:lnTo>
                    <a:pt x="41" y="3"/>
                  </a:lnTo>
                  <a:lnTo>
                    <a:pt x="46" y="6"/>
                  </a:lnTo>
                  <a:lnTo>
                    <a:pt x="50" y="10"/>
                  </a:lnTo>
                  <a:lnTo>
                    <a:pt x="54" y="14"/>
                  </a:lnTo>
                  <a:lnTo>
                    <a:pt x="57" y="19"/>
                  </a:lnTo>
                  <a:lnTo>
                    <a:pt x="58" y="24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8" y="35"/>
                  </a:lnTo>
                  <a:lnTo>
                    <a:pt x="57" y="41"/>
                  </a:lnTo>
                  <a:lnTo>
                    <a:pt x="54" y="46"/>
                  </a:lnTo>
                  <a:lnTo>
                    <a:pt x="50" y="50"/>
                  </a:lnTo>
                  <a:lnTo>
                    <a:pt x="46" y="54"/>
                  </a:lnTo>
                  <a:lnTo>
                    <a:pt x="41" y="57"/>
                  </a:lnTo>
                  <a:lnTo>
                    <a:pt x="35" y="58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58"/>
                  </a:lnTo>
                  <a:lnTo>
                    <a:pt x="18" y="57"/>
                  </a:lnTo>
                  <a:lnTo>
                    <a:pt x="13" y="54"/>
                  </a:lnTo>
                  <a:lnTo>
                    <a:pt x="9" y="50"/>
                  </a:lnTo>
                  <a:lnTo>
                    <a:pt x="5" y="46"/>
                  </a:lnTo>
                  <a:lnTo>
                    <a:pt x="3" y="41"/>
                  </a:lnTo>
                  <a:lnTo>
                    <a:pt x="1" y="35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244" name="组合 203"/>
          <p:cNvGrpSpPr/>
          <p:nvPr/>
        </p:nvGrpSpPr>
        <p:grpSpPr>
          <a:xfrm>
            <a:off x="4768923" y="1836145"/>
            <a:ext cx="380979" cy="484160"/>
            <a:chOff x="1493838" y="1541463"/>
            <a:chExt cx="381000" cy="484187"/>
          </a:xfrm>
          <a:solidFill>
            <a:schemeClr val="accent1"/>
          </a:solidFill>
        </p:grpSpPr>
        <p:sp>
          <p:nvSpPr>
            <p:cNvPr id="245" name="Freeform 126"/>
            <p:cNvSpPr>
              <a:spLocks noEditPoints="1"/>
            </p:cNvSpPr>
            <p:nvPr/>
          </p:nvSpPr>
          <p:spPr bwMode="auto">
            <a:xfrm>
              <a:off x="1493838" y="1546225"/>
              <a:ext cx="254000" cy="479425"/>
            </a:xfrm>
            <a:custGeom>
              <a:avLst/>
              <a:gdLst>
                <a:gd name="T0" fmla="*/ 160 w 160"/>
                <a:gd name="T1" fmla="*/ 0 h 302"/>
                <a:gd name="T2" fmla="*/ 160 w 160"/>
                <a:gd name="T3" fmla="*/ 302 h 302"/>
                <a:gd name="T4" fmla="*/ 94 w 160"/>
                <a:gd name="T5" fmla="*/ 302 h 302"/>
                <a:gd name="T6" fmla="*/ 94 w 160"/>
                <a:gd name="T7" fmla="*/ 261 h 302"/>
                <a:gd name="T8" fmla="*/ 136 w 160"/>
                <a:gd name="T9" fmla="*/ 261 h 302"/>
                <a:gd name="T10" fmla="*/ 136 w 160"/>
                <a:gd name="T11" fmla="*/ 116 h 302"/>
                <a:gd name="T12" fmla="*/ 136 w 160"/>
                <a:gd name="T13" fmla="*/ 116 h 302"/>
                <a:gd name="T14" fmla="*/ 94 w 160"/>
                <a:gd name="T15" fmla="*/ 189 h 302"/>
                <a:gd name="T16" fmla="*/ 94 w 160"/>
                <a:gd name="T17" fmla="*/ 124 h 302"/>
                <a:gd name="T18" fmla="*/ 160 w 160"/>
                <a:gd name="T19" fmla="*/ 0 h 302"/>
                <a:gd name="T20" fmla="*/ 94 w 160"/>
                <a:gd name="T21" fmla="*/ 302 h 302"/>
                <a:gd name="T22" fmla="*/ 0 w 160"/>
                <a:gd name="T23" fmla="*/ 302 h 302"/>
                <a:gd name="T24" fmla="*/ 94 w 160"/>
                <a:gd name="T25" fmla="*/ 124 h 302"/>
                <a:gd name="T26" fmla="*/ 94 w 160"/>
                <a:gd name="T27" fmla="*/ 189 h 302"/>
                <a:gd name="T28" fmla="*/ 53 w 160"/>
                <a:gd name="T29" fmla="*/ 261 h 302"/>
                <a:gd name="T30" fmla="*/ 94 w 160"/>
                <a:gd name="T31" fmla="*/ 261 h 302"/>
                <a:gd name="T32" fmla="*/ 94 w 160"/>
                <a:gd name="T33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0" h="302">
                  <a:moveTo>
                    <a:pt x="160" y="0"/>
                  </a:moveTo>
                  <a:lnTo>
                    <a:pt x="160" y="302"/>
                  </a:lnTo>
                  <a:lnTo>
                    <a:pt x="94" y="302"/>
                  </a:lnTo>
                  <a:lnTo>
                    <a:pt x="94" y="261"/>
                  </a:lnTo>
                  <a:lnTo>
                    <a:pt x="136" y="261"/>
                  </a:lnTo>
                  <a:lnTo>
                    <a:pt x="136" y="116"/>
                  </a:lnTo>
                  <a:lnTo>
                    <a:pt x="136" y="116"/>
                  </a:lnTo>
                  <a:lnTo>
                    <a:pt x="94" y="189"/>
                  </a:lnTo>
                  <a:lnTo>
                    <a:pt x="94" y="124"/>
                  </a:lnTo>
                  <a:lnTo>
                    <a:pt x="160" y="0"/>
                  </a:lnTo>
                  <a:close/>
                  <a:moveTo>
                    <a:pt x="94" y="302"/>
                  </a:moveTo>
                  <a:lnTo>
                    <a:pt x="0" y="302"/>
                  </a:lnTo>
                  <a:lnTo>
                    <a:pt x="94" y="124"/>
                  </a:lnTo>
                  <a:lnTo>
                    <a:pt x="94" y="189"/>
                  </a:lnTo>
                  <a:lnTo>
                    <a:pt x="53" y="261"/>
                  </a:lnTo>
                  <a:lnTo>
                    <a:pt x="94" y="261"/>
                  </a:lnTo>
                  <a:lnTo>
                    <a:pt x="94" y="3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46" name="Rectangle 127"/>
            <p:cNvSpPr>
              <a:spLocks noChangeArrowheads="1"/>
            </p:cNvSpPr>
            <p:nvPr/>
          </p:nvSpPr>
          <p:spPr bwMode="auto">
            <a:xfrm>
              <a:off x="1811338" y="1541463"/>
              <a:ext cx="63500" cy="471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247" name="Freeform 128"/>
          <p:cNvSpPr>
            <a:spLocks noEditPoints="1"/>
          </p:cNvSpPr>
          <p:nvPr/>
        </p:nvSpPr>
        <p:spPr bwMode="auto">
          <a:xfrm>
            <a:off x="6684930" y="4287267"/>
            <a:ext cx="507972" cy="396853"/>
          </a:xfrm>
          <a:custGeom>
            <a:avLst/>
            <a:gdLst>
              <a:gd name="T0" fmla="*/ 298 w 320"/>
              <a:gd name="T1" fmla="*/ 57 h 250"/>
              <a:gd name="T2" fmla="*/ 320 w 320"/>
              <a:gd name="T3" fmla="*/ 138 h 250"/>
              <a:gd name="T4" fmla="*/ 303 w 320"/>
              <a:gd name="T5" fmla="*/ 212 h 250"/>
              <a:gd name="T6" fmla="*/ 271 w 320"/>
              <a:gd name="T7" fmla="*/ 245 h 250"/>
              <a:gd name="T8" fmla="*/ 263 w 320"/>
              <a:gd name="T9" fmla="*/ 233 h 250"/>
              <a:gd name="T10" fmla="*/ 279 w 320"/>
              <a:gd name="T11" fmla="*/ 214 h 250"/>
              <a:gd name="T12" fmla="*/ 276 w 320"/>
              <a:gd name="T13" fmla="*/ 191 h 250"/>
              <a:gd name="T14" fmla="*/ 261 w 320"/>
              <a:gd name="T15" fmla="*/ 165 h 250"/>
              <a:gd name="T16" fmla="*/ 287 w 320"/>
              <a:gd name="T17" fmla="*/ 165 h 250"/>
              <a:gd name="T18" fmla="*/ 299 w 320"/>
              <a:gd name="T19" fmla="*/ 153 h 250"/>
              <a:gd name="T20" fmla="*/ 299 w 320"/>
              <a:gd name="T21" fmla="*/ 126 h 250"/>
              <a:gd name="T22" fmla="*/ 283 w 320"/>
              <a:gd name="T23" fmla="*/ 112 h 250"/>
              <a:gd name="T24" fmla="*/ 261 w 320"/>
              <a:gd name="T25" fmla="*/ 100 h 250"/>
              <a:gd name="T26" fmla="*/ 278 w 320"/>
              <a:gd name="T27" fmla="*/ 96 h 250"/>
              <a:gd name="T28" fmla="*/ 287 w 320"/>
              <a:gd name="T29" fmla="*/ 74 h 250"/>
              <a:gd name="T30" fmla="*/ 280 w 320"/>
              <a:gd name="T31" fmla="*/ 58 h 250"/>
              <a:gd name="T32" fmla="*/ 238 w 320"/>
              <a:gd name="T33" fmla="*/ 8 h 250"/>
              <a:gd name="T34" fmla="*/ 261 w 320"/>
              <a:gd name="T35" fmla="*/ 50 h 250"/>
              <a:gd name="T36" fmla="*/ 242 w 320"/>
              <a:gd name="T37" fmla="*/ 59 h 250"/>
              <a:gd name="T38" fmla="*/ 238 w 320"/>
              <a:gd name="T39" fmla="*/ 34 h 250"/>
              <a:gd name="T40" fmla="*/ 261 w 320"/>
              <a:gd name="T41" fmla="*/ 247 h 250"/>
              <a:gd name="T42" fmla="*/ 244 w 320"/>
              <a:gd name="T43" fmla="*/ 235 h 250"/>
              <a:gd name="T44" fmla="*/ 261 w 320"/>
              <a:gd name="T45" fmla="*/ 247 h 250"/>
              <a:gd name="T46" fmla="*/ 261 w 320"/>
              <a:gd name="T47" fmla="*/ 113 h 250"/>
              <a:gd name="T48" fmla="*/ 245 w 320"/>
              <a:gd name="T49" fmla="*/ 135 h 250"/>
              <a:gd name="T50" fmla="*/ 252 w 320"/>
              <a:gd name="T51" fmla="*/ 155 h 250"/>
              <a:gd name="T52" fmla="*/ 256 w 320"/>
              <a:gd name="T53" fmla="*/ 174 h 250"/>
              <a:gd name="T54" fmla="*/ 238 w 320"/>
              <a:gd name="T55" fmla="*/ 82 h 250"/>
              <a:gd name="T56" fmla="*/ 255 w 320"/>
              <a:gd name="T57" fmla="*/ 100 h 250"/>
              <a:gd name="T58" fmla="*/ 238 w 320"/>
              <a:gd name="T59" fmla="*/ 8 h 250"/>
              <a:gd name="T60" fmla="*/ 234 w 320"/>
              <a:gd name="T61" fmla="*/ 20 h 250"/>
              <a:gd name="T62" fmla="*/ 219 w 320"/>
              <a:gd name="T63" fmla="*/ 2 h 250"/>
              <a:gd name="T64" fmla="*/ 219 w 320"/>
              <a:gd name="T65" fmla="*/ 215 h 250"/>
              <a:gd name="T66" fmla="*/ 229 w 320"/>
              <a:gd name="T67" fmla="*/ 227 h 250"/>
              <a:gd name="T68" fmla="*/ 238 w 320"/>
              <a:gd name="T69" fmla="*/ 39 h 250"/>
              <a:gd name="T70" fmla="*/ 238 w 320"/>
              <a:gd name="T71" fmla="*/ 174 h 250"/>
              <a:gd name="T72" fmla="*/ 226 w 320"/>
              <a:gd name="T73" fmla="*/ 184 h 250"/>
              <a:gd name="T74" fmla="*/ 225 w 320"/>
              <a:gd name="T75" fmla="*/ 51 h 250"/>
              <a:gd name="T76" fmla="*/ 238 w 320"/>
              <a:gd name="T77" fmla="*/ 39 h 250"/>
              <a:gd name="T78" fmla="*/ 134 w 320"/>
              <a:gd name="T79" fmla="*/ 8 h 250"/>
              <a:gd name="T80" fmla="*/ 219 w 320"/>
              <a:gd name="T81" fmla="*/ 2 h 250"/>
              <a:gd name="T82" fmla="*/ 211 w 320"/>
              <a:gd name="T83" fmla="*/ 16 h 250"/>
              <a:gd name="T84" fmla="*/ 203 w 320"/>
              <a:gd name="T85" fmla="*/ 42 h 250"/>
              <a:gd name="T86" fmla="*/ 219 w 320"/>
              <a:gd name="T87" fmla="*/ 53 h 250"/>
              <a:gd name="T88" fmla="*/ 218 w 320"/>
              <a:gd name="T89" fmla="*/ 210 h 250"/>
              <a:gd name="T90" fmla="*/ 194 w 320"/>
              <a:gd name="T91" fmla="*/ 230 h 250"/>
              <a:gd name="T92" fmla="*/ 125 w 320"/>
              <a:gd name="T93" fmla="*/ 192 h 250"/>
              <a:gd name="T94" fmla="*/ 68 w 320"/>
              <a:gd name="T95" fmla="*/ 164 h 250"/>
              <a:gd name="T96" fmla="*/ 84 w 320"/>
              <a:gd name="T97" fmla="*/ 159 h 250"/>
              <a:gd name="T98" fmla="*/ 104 w 320"/>
              <a:gd name="T99" fmla="*/ 131 h 250"/>
              <a:gd name="T100" fmla="*/ 95 w 320"/>
              <a:gd name="T101" fmla="*/ 100 h 250"/>
              <a:gd name="T102" fmla="*/ 0 w 320"/>
              <a:gd name="T103" fmla="*/ 136 h 250"/>
              <a:gd name="T104" fmla="*/ 5 w 320"/>
              <a:gd name="T105" fmla="*/ 96 h 250"/>
              <a:gd name="T106" fmla="*/ 45 w 320"/>
              <a:gd name="T107" fmla="*/ 44 h 250"/>
              <a:gd name="T108" fmla="*/ 68 w 320"/>
              <a:gd name="T109" fmla="*/ 88 h 250"/>
              <a:gd name="T110" fmla="*/ 38 w 320"/>
              <a:gd name="T111" fmla="*/ 101 h 250"/>
              <a:gd name="T112" fmla="*/ 31 w 320"/>
              <a:gd name="T113" fmla="*/ 135 h 250"/>
              <a:gd name="T114" fmla="*/ 57 w 320"/>
              <a:gd name="T115" fmla="*/ 162 h 250"/>
              <a:gd name="T116" fmla="*/ 42 w 320"/>
              <a:gd name="T117" fmla="*/ 189 h 250"/>
              <a:gd name="T118" fmla="*/ 3 w 320"/>
              <a:gd name="T119" fmla="*/ 15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20" h="250">
                <a:moveTo>
                  <a:pt x="261" y="19"/>
                </a:moveTo>
                <a:lnTo>
                  <a:pt x="261" y="19"/>
                </a:lnTo>
                <a:lnTo>
                  <a:pt x="276" y="30"/>
                </a:lnTo>
                <a:lnTo>
                  <a:pt x="288" y="42"/>
                </a:lnTo>
                <a:lnTo>
                  <a:pt x="298" y="57"/>
                </a:lnTo>
                <a:lnTo>
                  <a:pt x="306" y="71"/>
                </a:lnTo>
                <a:lnTo>
                  <a:pt x="312" y="88"/>
                </a:lnTo>
                <a:lnTo>
                  <a:pt x="316" y="104"/>
                </a:lnTo>
                <a:lnTo>
                  <a:pt x="318" y="120"/>
                </a:lnTo>
                <a:lnTo>
                  <a:pt x="320" y="138"/>
                </a:lnTo>
                <a:lnTo>
                  <a:pt x="320" y="154"/>
                </a:lnTo>
                <a:lnTo>
                  <a:pt x="317" y="170"/>
                </a:lnTo>
                <a:lnTo>
                  <a:pt x="314" y="185"/>
                </a:lnTo>
                <a:lnTo>
                  <a:pt x="310" y="200"/>
                </a:lnTo>
                <a:lnTo>
                  <a:pt x="303" y="212"/>
                </a:lnTo>
                <a:lnTo>
                  <a:pt x="297" y="223"/>
                </a:lnTo>
                <a:lnTo>
                  <a:pt x="290" y="233"/>
                </a:lnTo>
                <a:lnTo>
                  <a:pt x="282" y="239"/>
                </a:lnTo>
                <a:lnTo>
                  <a:pt x="282" y="239"/>
                </a:lnTo>
                <a:lnTo>
                  <a:pt x="271" y="245"/>
                </a:lnTo>
                <a:lnTo>
                  <a:pt x="261" y="247"/>
                </a:lnTo>
                <a:lnTo>
                  <a:pt x="261" y="233"/>
                </a:lnTo>
                <a:lnTo>
                  <a:pt x="261" y="233"/>
                </a:lnTo>
                <a:lnTo>
                  <a:pt x="263" y="233"/>
                </a:lnTo>
                <a:lnTo>
                  <a:pt x="263" y="233"/>
                </a:lnTo>
                <a:lnTo>
                  <a:pt x="263" y="233"/>
                </a:lnTo>
                <a:lnTo>
                  <a:pt x="268" y="229"/>
                </a:lnTo>
                <a:lnTo>
                  <a:pt x="272" y="224"/>
                </a:lnTo>
                <a:lnTo>
                  <a:pt x="276" y="219"/>
                </a:lnTo>
                <a:lnTo>
                  <a:pt x="279" y="214"/>
                </a:lnTo>
                <a:lnTo>
                  <a:pt x="280" y="208"/>
                </a:lnTo>
                <a:lnTo>
                  <a:pt x="280" y="203"/>
                </a:lnTo>
                <a:lnTo>
                  <a:pt x="279" y="196"/>
                </a:lnTo>
                <a:lnTo>
                  <a:pt x="276" y="191"/>
                </a:lnTo>
                <a:lnTo>
                  <a:pt x="276" y="191"/>
                </a:lnTo>
                <a:lnTo>
                  <a:pt x="274" y="185"/>
                </a:lnTo>
                <a:lnTo>
                  <a:pt x="271" y="181"/>
                </a:lnTo>
                <a:lnTo>
                  <a:pt x="267" y="178"/>
                </a:lnTo>
                <a:lnTo>
                  <a:pt x="261" y="176"/>
                </a:lnTo>
                <a:lnTo>
                  <a:pt x="261" y="165"/>
                </a:lnTo>
                <a:lnTo>
                  <a:pt x="261" y="165"/>
                </a:lnTo>
                <a:lnTo>
                  <a:pt x="268" y="168"/>
                </a:lnTo>
                <a:lnTo>
                  <a:pt x="275" y="168"/>
                </a:lnTo>
                <a:lnTo>
                  <a:pt x="280" y="168"/>
                </a:lnTo>
                <a:lnTo>
                  <a:pt x="287" y="165"/>
                </a:lnTo>
                <a:lnTo>
                  <a:pt x="287" y="165"/>
                </a:lnTo>
                <a:lnTo>
                  <a:pt x="287" y="165"/>
                </a:lnTo>
                <a:lnTo>
                  <a:pt x="293" y="162"/>
                </a:lnTo>
                <a:lnTo>
                  <a:pt x="297" y="158"/>
                </a:lnTo>
                <a:lnTo>
                  <a:pt x="299" y="153"/>
                </a:lnTo>
                <a:lnTo>
                  <a:pt x="302" y="149"/>
                </a:lnTo>
                <a:lnTo>
                  <a:pt x="303" y="143"/>
                </a:lnTo>
                <a:lnTo>
                  <a:pt x="303" y="136"/>
                </a:lnTo>
                <a:lnTo>
                  <a:pt x="302" y="131"/>
                </a:lnTo>
                <a:lnTo>
                  <a:pt x="299" y="126"/>
                </a:lnTo>
                <a:lnTo>
                  <a:pt x="299" y="126"/>
                </a:lnTo>
                <a:lnTo>
                  <a:pt x="297" y="122"/>
                </a:lnTo>
                <a:lnTo>
                  <a:pt x="293" y="118"/>
                </a:lnTo>
                <a:lnTo>
                  <a:pt x="288" y="113"/>
                </a:lnTo>
                <a:lnTo>
                  <a:pt x="283" y="112"/>
                </a:lnTo>
                <a:lnTo>
                  <a:pt x="279" y="111"/>
                </a:lnTo>
                <a:lnTo>
                  <a:pt x="272" y="109"/>
                </a:lnTo>
                <a:lnTo>
                  <a:pt x="267" y="111"/>
                </a:lnTo>
                <a:lnTo>
                  <a:pt x="261" y="112"/>
                </a:lnTo>
                <a:lnTo>
                  <a:pt x="261" y="100"/>
                </a:lnTo>
                <a:lnTo>
                  <a:pt x="261" y="100"/>
                </a:lnTo>
                <a:lnTo>
                  <a:pt x="268" y="100"/>
                </a:lnTo>
                <a:lnTo>
                  <a:pt x="274" y="99"/>
                </a:lnTo>
                <a:lnTo>
                  <a:pt x="274" y="99"/>
                </a:lnTo>
                <a:lnTo>
                  <a:pt x="278" y="96"/>
                </a:lnTo>
                <a:lnTo>
                  <a:pt x="282" y="92"/>
                </a:lnTo>
                <a:lnTo>
                  <a:pt x="284" y="88"/>
                </a:lnTo>
                <a:lnTo>
                  <a:pt x="286" y="84"/>
                </a:lnTo>
                <a:lnTo>
                  <a:pt x="287" y="78"/>
                </a:lnTo>
                <a:lnTo>
                  <a:pt x="287" y="74"/>
                </a:lnTo>
                <a:lnTo>
                  <a:pt x="286" y="69"/>
                </a:lnTo>
                <a:lnTo>
                  <a:pt x="284" y="63"/>
                </a:lnTo>
                <a:lnTo>
                  <a:pt x="284" y="63"/>
                </a:lnTo>
                <a:lnTo>
                  <a:pt x="284" y="63"/>
                </a:lnTo>
                <a:lnTo>
                  <a:pt x="280" y="58"/>
                </a:lnTo>
                <a:lnTo>
                  <a:pt x="275" y="54"/>
                </a:lnTo>
                <a:lnTo>
                  <a:pt x="270" y="51"/>
                </a:lnTo>
                <a:lnTo>
                  <a:pt x="261" y="50"/>
                </a:lnTo>
                <a:lnTo>
                  <a:pt x="261" y="19"/>
                </a:lnTo>
                <a:close/>
                <a:moveTo>
                  <a:pt x="238" y="8"/>
                </a:moveTo>
                <a:lnTo>
                  <a:pt x="238" y="8"/>
                </a:lnTo>
                <a:lnTo>
                  <a:pt x="251" y="12"/>
                </a:lnTo>
                <a:lnTo>
                  <a:pt x="261" y="19"/>
                </a:lnTo>
                <a:lnTo>
                  <a:pt x="261" y="50"/>
                </a:lnTo>
                <a:lnTo>
                  <a:pt x="261" y="50"/>
                </a:lnTo>
                <a:lnTo>
                  <a:pt x="256" y="50"/>
                </a:lnTo>
                <a:lnTo>
                  <a:pt x="251" y="53"/>
                </a:lnTo>
                <a:lnTo>
                  <a:pt x="251" y="53"/>
                </a:lnTo>
                <a:lnTo>
                  <a:pt x="247" y="55"/>
                </a:lnTo>
                <a:lnTo>
                  <a:pt x="242" y="59"/>
                </a:lnTo>
                <a:lnTo>
                  <a:pt x="240" y="63"/>
                </a:lnTo>
                <a:lnTo>
                  <a:pt x="238" y="67"/>
                </a:lnTo>
                <a:lnTo>
                  <a:pt x="238" y="39"/>
                </a:lnTo>
                <a:lnTo>
                  <a:pt x="238" y="39"/>
                </a:lnTo>
                <a:lnTo>
                  <a:pt x="238" y="34"/>
                </a:lnTo>
                <a:lnTo>
                  <a:pt x="238" y="27"/>
                </a:lnTo>
                <a:lnTo>
                  <a:pt x="238" y="8"/>
                </a:lnTo>
                <a:lnTo>
                  <a:pt x="238" y="8"/>
                </a:lnTo>
                <a:close/>
                <a:moveTo>
                  <a:pt x="261" y="247"/>
                </a:moveTo>
                <a:lnTo>
                  <a:pt x="261" y="247"/>
                </a:lnTo>
                <a:lnTo>
                  <a:pt x="249" y="250"/>
                </a:lnTo>
                <a:lnTo>
                  <a:pt x="238" y="250"/>
                </a:lnTo>
                <a:lnTo>
                  <a:pt x="238" y="233"/>
                </a:lnTo>
                <a:lnTo>
                  <a:pt x="238" y="233"/>
                </a:lnTo>
                <a:lnTo>
                  <a:pt x="244" y="235"/>
                </a:lnTo>
                <a:lnTo>
                  <a:pt x="249" y="235"/>
                </a:lnTo>
                <a:lnTo>
                  <a:pt x="256" y="235"/>
                </a:lnTo>
                <a:lnTo>
                  <a:pt x="261" y="233"/>
                </a:lnTo>
                <a:lnTo>
                  <a:pt x="261" y="247"/>
                </a:lnTo>
                <a:lnTo>
                  <a:pt x="261" y="247"/>
                </a:lnTo>
                <a:close/>
                <a:moveTo>
                  <a:pt x="261" y="100"/>
                </a:moveTo>
                <a:lnTo>
                  <a:pt x="261" y="112"/>
                </a:lnTo>
                <a:lnTo>
                  <a:pt x="261" y="112"/>
                </a:lnTo>
                <a:lnTo>
                  <a:pt x="261" y="113"/>
                </a:lnTo>
                <a:lnTo>
                  <a:pt x="261" y="113"/>
                </a:lnTo>
                <a:lnTo>
                  <a:pt x="256" y="116"/>
                </a:lnTo>
                <a:lnTo>
                  <a:pt x="252" y="120"/>
                </a:lnTo>
                <a:lnTo>
                  <a:pt x="249" y="124"/>
                </a:lnTo>
                <a:lnTo>
                  <a:pt x="247" y="130"/>
                </a:lnTo>
                <a:lnTo>
                  <a:pt x="245" y="135"/>
                </a:lnTo>
                <a:lnTo>
                  <a:pt x="245" y="141"/>
                </a:lnTo>
                <a:lnTo>
                  <a:pt x="247" y="146"/>
                </a:lnTo>
                <a:lnTo>
                  <a:pt x="249" y="151"/>
                </a:lnTo>
                <a:lnTo>
                  <a:pt x="249" y="151"/>
                </a:lnTo>
                <a:lnTo>
                  <a:pt x="252" y="155"/>
                </a:lnTo>
                <a:lnTo>
                  <a:pt x="255" y="159"/>
                </a:lnTo>
                <a:lnTo>
                  <a:pt x="261" y="165"/>
                </a:lnTo>
                <a:lnTo>
                  <a:pt x="261" y="176"/>
                </a:lnTo>
                <a:lnTo>
                  <a:pt x="261" y="176"/>
                </a:lnTo>
                <a:lnTo>
                  <a:pt x="256" y="174"/>
                </a:lnTo>
                <a:lnTo>
                  <a:pt x="251" y="173"/>
                </a:lnTo>
                <a:lnTo>
                  <a:pt x="244" y="173"/>
                </a:lnTo>
                <a:lnTo>
                  <a:pt x="238" y="174"/>
                </a:lnTo>
                <a:lnTo>
                  <a:pt x="238" y="82"/>
                </a:lnTo>
                <a:lnTo>
                  <a:pt x="238" y="82"/>
                </a:lnTo>
                <a:lnTo>
                  <a:pt x="240" y="86"/>
                </a:lnTo>
                <a:lnTo>
                  <a:pt x="240" y="86"/>
                </a:lnTo>
                <a:lnTo>
                  <a:pt x="244" y="92"/>
                </a:lnTo>
                <a:lnTo>
                  <a:pt x="249" y="97"/>
                </a:lnTo>
                <a:lnTo>
                  <a:pt x="255" y="100"/>
                </a:lnTo>
                <a:lnTo>
                  <a:pt x="261" y="100"/>
                </a:lnTo>
                <a:lnTo>
                  <a:pt x="261" y="100"/>
                </a:lnTo>
                <a:close/>
                <a:moveTo>
                  <a:pt x="219" y="2"/>
                </a:moveTo>
                <a:lnTo>
                  <a:pt x="219" y="2"/>
                </a:lnTo>
                <a:lnTo>
                  <a:pt x="238" y="8"/>
                </a:lnTo>
                <a:lnTo>
                  <a:pt x="238" y="27"/>
                </a:lnTo>
                <a:lnTo>
                  <a:pt x="238" y="27"/>
                </a:lnTo>
                <a:lnTo>
                  <a:pt x="237" y="24"/>
                </a:lnTo>
                <a:lnTo>
                  <a:pt x="237" y="24"/>
                </a:lnTo>
                <a:lnTo>
                  <a:pt x="234" y="20"/>
                </a:lnTo>
                <a:lnTo>
                  <a:pt x="230" y="17"/>
                </a:lnTo>
                <a:lnTo>
                  <a:pt x="225" y="15"/>
                </a:lnTo>
                <a:lnTo>
                  <a:pt x="219" y="15"/>
                </a:lnTo>
                <a:lnTo>
                  <a:pt x="219" y="2"/>
                </a:lnTo>
                <a:lnTo>
                  <a:pt x="219" y="2"/>
                </a:lnTo>
                <a:close/>
                <a:moveTo>
                  <a:pt x="238" y="250"/>
                </a:moveTo>
                <a:lnTo>
                  <a:pt x="238" y="250"/>
                </a:lnTo>
                <a:lnTo>
                  <a:pt x="229" y="247"/>
                </a:lnTo>
                <a:lnTo>
                  <a:pt x="219" y="245"/>
                </a:lnTo>
                <a:lnTo>
                  <a:pt x="219" y="215"/>
                </a:lnTo>
                <a:lnTo>
                  <a:pt x="219" y="215"/>
                </a:lnTo>
                <a:lnTo>
                  <a:pt x="221" y="218"/>
                </a:lnTo>
                <a:lnTo>
                  <a:pt x="221" y="218"/>
                </a:lnTo>
                <a:lnTo>
                  <a:pt x="225" y="223"/>
                </a:lnTo>
                <a:lnTo>
                  <a:pt x="229" y="227"/>
                </a:lnTo>
                <a:lnTo>
                  <a:pt x="233" y="231"/>
                </a:lnTo>
                <a:lnTo>
                  <a:pt x="238" y="233"/>
                </a:lnTo>
                <a:lnTo>
                  <a:pt x="238" y="250"/>
                </a:lnTo>
                <a:lnTo>
                  <a:pt x="238" y="250"/>
                </a:lnTo>
                <a:close/>
                <a:moveTo>
                  <a:pt x="238" y="39"/>
                </a:moveTo>
                <a:lnTo>
                  <a:pt x="238" y="67"/>
                </a:lnTo>
                <a:lnTo>
                  <a:pt x="238" y="67"/>
                </a:lnTo>
                <a:lnTo>
                  <a:pt x="237" y="74"/>
                </a:lnTo>
                <a:lnTo>
                  <a:pt x="238" y="82"/>
                </a:lnTo>
                <a:lnTo>
                  <a:pt x="238" y="174"/>
                </a:lnTo>
                <a:lnTo>
                  <a:pt x="238" y="174"/>
                </a:lnTo>
                <a:lnTo>
                  <a:pt x="236" y="176"/>
                </a:lnTo>
                <a:lnTo>
                  <a:pt x="236" y="176"/>
                </a:lnTo>
                <a:lnTo>
                  <a:pt x="230" y="180"/>
                </a:lnTo>
                <a:lnTo>
                  <a:pt x="226" y="184"/>
                </a:lnTo>
                <a:lnTo>
                  <a:pt x="222" y="188"/>
                </a:lnTo>
                <a:lnTo>
                  <a:pt x="219" y="193"/>
                </a:lnTo>
                <a:lnTo>
                  <a:pt x="219" y="53"/>
                </a:lnTo>
                <a:lnTo>
                  <a:pt x="219" y="53"/>
                </a:lnTo>
                <a:lnTo>
                  <a:pt x="225" y="51"/>
                </a:lnTo>
                <a:lnTo>
                  <a:pt x="229" y="50"/>
                </a:lnTo>
                <a:lnTo>
                  <a:pt x="229" y="50"/>
                </a:lnTo>
                <a:lnTo>
                  <a:pt x="234" y="46"/>
                </a:lnTo>
                <a:lnTo>
                  <a:pt x="238" y="39"/>
                </a:lnTo>
                <a:lnTo>
                  <a:pt x="238" y="39"/>
                </a:lnTo>
                <a:close/>
                <a:moveTo>
                  <a:pt x="68" y="31"/>
                </a:moveTo>
                <a:lnTo>
                  <a:pt x="68" y="31"/>
                </a:lnTo>
                <a:lnTo>
                  <a:pt x="91" y="21"/>
                </a:lnTo>
                <a:lnTo>
                  <a:pt x="112" y="13"/>
                </a:lnTo>
                <a:lnTo>
                  <a:pt x="134" y="8"/>
                </a:lnTo>
                <a:lnTo>
                  <a:pt x="153" y="4"/>
                </a:lnTo>
                <a:lnTo>
                  <a:pt x="172" y="1"/>
                </a:lnTo>
                <a:lnTo>
                  <a:pt x="190" y="0"/>
                </a:lnTo>
                <a:lnTo>
                  <a:pt x="205" y="1"/>
                </a:lnTo>
                <a:lnTo>
                  <a:pt x="219" y="2"/>
                </a:lnTo>
                <a:lnTo>
                  <a:pt x="219" y="15"/>
                </a:lnTo>
                <a:lnTo>
                  <a:pt x="219" y="15"/>
                </a:lnTo>
                <a:lnTo>
                  <a:pt x="215" y="15"/>
                </a:lnTo>
                <a:lnTo>
                  <a:pt x="211" y="16"/>
                </a:lnTo>
                <a:lnTo>
                  <a:pt x="211" y="16"/>
                </a:lnTo>
                <a:lnTo>
                  <a:pt x="211" y="16"/>
                </a:lnTo>
                <a:lnTo>
                  <a:pt x="206" y="20"/>
                </a:lnTo>
                <a:lnTo>
                  <a:pt x="202" y="27"/>
                </a:lnTo>
                <a:lnTo>
                  <a:pt x="200" y="34"/>
                </a:lnTo>
                <a:lnTo>
                  <a:pt x="203" y="42"/>
                </a:lnTo>
                <a:lnTo>
                  <a:pt x="203" y="42"/>
                </a:lnTo>
                <a:lnTo>
                  <a:pt x="206" y="46"/>
                </a:lnTo>
                <a:lnTo>
                  <a:pt x="210" y="50"/>
                </a:lnTo>
                <a:lnTo>
                  <a:pt x="215" y="51"/>
                </a:lnTo>
                <a:lnTo>
                  <a:pt x="219" y="53"/>
                </a:lnTo>
                <a:lnTo>
                  <a:pt x="219" y="193"/>
                </a:lnTo>
                <a:lnTo>
                  <a:pt x="219" y="193"/>
                </a:lnTo>
                <a:lnTo>
                  <a:pt x="218" y="199"/>
                </a:lnTo>
                <a:lnTo>
                  <a:pt x="218" y="204"/>
                </a:lnTo>
                <a:lnTo>
                  <a:pt x="218" y="210"/>
                </a:lnTo>
                <a:lnTo>
                  <a:pt x="219" y="215"/>
                </a:lnTo>
                <a:lnTo>
                  <a:pt x="219" y="245"/>
                </a:lnTo>
                <a:lnTo>
                  <a:pt x="219" y="245"/>
                </a:lnTo>
                <a:lnTo>
                  <a:pt x="207" y="238"/>
                </a:lnTo>
                <a:lnTo>
                  <a:pt x="194" y="230"/>
                </a:lnTo>
                <a:lnTo>
                  <a:pt x="169" y="212"/>
                </a:lnTo>
                <a:lnTo>
                  <a:pt x="157" y="203"/>
                </a:lnTo>
                <a:lnTo>
                  <a:pt x="145" y="196"/>
                </a:lnTo>
                <a:lnTo>
                  <a:pt x="131" y="192"/>
                </a:lnTo>
                <a:lnTo>
                  <a:pt x="125" y="192"/>
                </a:lnTo>
                <a:lnTo>
                  <a:pt x="118" y="192"/>
                </a:lnTo>
                <a:lnTo>
                  <a:pt x="118" y="192"/>
                </a:lnTo>
                <a:lnTo>
                  <a:pt x="92" y="193"/>
                </a:lnTo>
                <a:lnTo>
                  <a:pt x="68" y="193"/>
                </a:lnTo>
                <a:lnTo>
                  <a:pt x="68" y="164"/>
                </a:lnTo>
                <a:lnTo>
                  <a:pt x="68" y="164"/>
                </a:lnTo>
                <a:lnTo>
                  <a:pt x="76" y="162"/>
                </a:lnTo>
                <a:lnTo>
                  <a:pt x="84" y="159"/>
                </a:lnTo>
                <a:lnTo>
                  <a:pt x="84" y="159"/>
                </a:lnTo>
                <a:lnTo>
                  <a:pt x="84" y="159"/>
                </a:lnTo>
                <a:lnTo>
                  <a:pt x="91" y="155"/>
                </a:lnTo>
                <a:lnTo>
                  <a:pt x="96" y="150"/>
                </a:lnTo>
                <a:lnTo>
                  <a:pt x="100" y="145"/>
                </a:lnTo>
                <a:lnTo>
                  <a:pt x="103" y="138"/>
                </a:lnTo>
                <a:lnTo>
                  <a:pt x="104" y="131"/>
                </a:lnTo>
                <a:lnTo>
                  <a:pt x="104" y="123"/>
                </a:lnTo>
                <a:lnTo>
                  <a:pt x="103" y="116"/>
                </a:lnTo>
                <a:lnTo>
                  <a:pt x="100" y="109"/>
                </a:lnTo>
                <a:lnTo>
                  <a:pt x="100" y="109"/>
                </a:lnTo>
                <a:lnTo>
                  <a:pt x="95" y="100"/>
                </a:lnTo>
                <a:lnTo>
                  <a:pt x="87" y="93"/>
                </a:lnTo>
                <a:lnTo>
                  <a:pt x="77" y="89"/>
                </a:lnTo>
                <a:lnTo>
                  <a:pt x="68" y="88"/>
                </a:lnTo>
                <a:lnTo>
                  <a:pt x="68" y="31"/>
                </a:lnTo>
                <a:close/>
                <a:moveTo>
                  <a:pt x="0" y="136"/>
                </a:moveTo>
                <a:lnTo>
                  <a:pt x="0" y="136"/>
                </a:lnTo>
                <a:lnTo>
                  <a:pt x="0" y="124"/>
                </a:lnTo>
                <a:lnTo>
                  <a:pt x="0" y="115"/>
                </a:lnTo>
                <a:lnTo>
                  <a:pt x="3" y="104"/>
                </a:lnTo>
                <a:lnTo>
                  <a:pt x="5" y="96"/>
                </a:lnTo>
                <a:lnTo>
                  <a:pt x="10" y="86"/>
                </a:lnTo>
                <a:lnTo>
                  <a:pt x="14" y="78"/>
                </a:lnTo>
                <a:lnTo>
                  <a:pt x="24" y="65"/>
                </a:lnTo>
                <a:lnTo>
                  <a:pt x="35" y="53"/>
                </a:lnTo>
                <a:lnTo>
                  <a:pt x="45" y="44"/>
                </a:lnTo>
                <a:lnTo>
                  <a:pt x="54" y="38"/>
                </a:lnTo>
                <a:lnTo>
                  <a:pt x="54" y="38"/>
                </a:lnTo>
                <a:lnTo>
                  <a:pt x="68" y="31"/>
                </a:lnTo>
                <a:lnTo>
                  <a:pt x="68" y="88"/>
                </a:lnTo>
                <a:lnTo>
                  <a:pt x="68" y="88"/>
                </a:lnTo>
                <a:lnTo>
                  <a:pt x="58" y="89"/>
                </a:lnTo>
                <a:lnTo>
                  <a:pt x="50" y="92"/>
                </a:lnTo>
                <a:lnTo>
                  <a:pt x="50" y="92"/>
                </a:lnTo>
                <a:lnTo>
                  <a:pt x="43" y="96"/>
                </a:lnTo>
                <a:lnTo>
                  <a:pt x="38" y="101"/>
                </a:lnTo>
                <a:lnTo>
                  <a:pt x="34" y="108"/>
                </a:lnTo>
                <a:lnTo>
                  <a:pt x="31" y="113"/>
                </a:lnTo>
                <a:lnTo>
                  <a:pt x="30" y="122"/>
                </a:lnTo>
                <a:lnTo>
                  <a:pt x="30" y="128"/>
                </a:lnTo>
                <a:lnTo>
                  <a:pt x="31" y="135"/>
                </a:lnTo>
                <a:lnTo>
                  <a:pt x="34" y="143"/>
                </a:lnTo>
                <a:lnTo>
                  <a:pt x="34" y="143"/>
                </a:lnTo>
                <a:lnTo>
                  <a:pt x="39" y="151"/>
                </a:lnTo>
                <a:lnTo>
                  <a:pt x="47" y="158"/>
                </a:lnTo>
                <a:lnTo>
                  <a:pt x="57" y="162"/>
                </a:lnTo>
                <a:lnTo>
                  <a:pt x="68" y="164"/>
                </a:lnTo>
                <a:lnTo>
                  <a:pt x="68" y="193"/>
                </a:lnTo>
                <a:lnTo>
                  <a:pt x="68" y="193"/>
                </a:lnTo>
                <a:lnTo>
                  <a:pt x="54" y="192"/>
                </a:lnTo>
                <a:lnTo>
                  <a:pt x="42" y="189"/>
                </a:lnTo>
                <a:lnTo>
                  <a:pt x="31" y="185"/>
                </a:lnTo>
                <a:lnTo>
                  <a:pt x="22" y="178"/>
                </a:lnTo>
                <a:lnTo>
                  <a:pt x="14" y="172"/>
                </a:lnTo>
                <a:lnTo>
                  <a:pt x="8" y="162"/>
                </a:lnTo>
                <a:lnTo>
                  <a:pt x="3" y="150"/>
                </a:lnTo>
                <a:lnTo>
                  <a:pt x="0" y="136"/>
                </a:lnTo>
                <a:lnTo>
                  <a:pt x="0" y="1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35" tIns="45718" rIns="91435" bIns="45718" numCol="1" anchor="t" anchorCtr="0" compatLnSpc="1"/>
          <a:lstStyle/>
          <a:p>
            <a:endParaRPr lang="zh-CN" altLang="en-US" sz="1707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248" name="组合 206"/>
          <p:cNvGrpSpPr/>
          <p:nvPr/>
        </p:nvGrpSpPr>
        <p:grpSpPr>
          <a:xfrm>
            <a:off x="5168950" y="4684120"/>
            <a:ext cx="495273" cy="644491"/>
            <a:chOff x="1893888" y="4305300"/>
            <a:chExt cx="495300" cy="644526"/>
          </a:xfrm>
          <a:solidFill>
            <a:schemeClr val="accent5"/>
          </a:solidFill>
        </p:grpSpPr>
        <p:sp>
          <p:nvSpPr>
            <p:cNvPr id="249" name="Freeform 129"/>
            <p:cNvSpPr/>
            <p:nvPr/>
          </p:nvSpPr>
          <p:spPr bwMode="auto">
            <a:xfrm>
              <a:off x="1893888" y="4305300"/>
              <a:ext cx="495300" cy="496888"/>
            </a:xfrm>
            <a:custGeom>
              <a:avLst/>
              <a:gdLst>
                <a:gd name="T0" fmla="*/ 83 w 312"/>
                <a:gd name="T1" fmla="*/ 16 h 313"/>
                <a:gd name="T2" fmla="*/ 57 w 312"/>
                <a:gd name="T3" fmla="*/ 41 h 313"/>
                <a:gd name="T4" fmla="*/ 37 w 312"/>
                <a:gd name="T5" fmla="*/ 71 h 313"/>
                <a:gd name="T6" fmla="*/ 25 w 312"/>
                <a:gd name="T7" fmla="*/ 103 h 313"/>
                <a:gd name="T8" fmla="*/ 21 w 312"/>
                <a:gd name="T9" fmla="*/ 140 h 313"/>
                <a:gd name="T10" fmla="*/ 21 w 312"/>
                <a:gd name="T11" fmla="*/ 156 h 313"/>
                <a:gd name="T12" fmla="*/ 27 w 312"/>
                <a:gd name="T13" fmla="*/ 186 h 313"/>
                <a:gd name="T14" fmla="*/ 40 w 312"/>
                <a:gd name="T15" fmla="*/ 213 h 313"/>
                <a:gd name="T16" fmla="*/ 56 w 312"/>
                <a:gd name="T17" fmla="*/ 237 h 313"/>
                <a:gd name="T18" fmla="*/ 76 w 312"/>
                <a:gd name="T19" fmla="*/ 259 h 313"/>
                <a:gd name="T20" fmla="*/ 101 w 312"/>
                <a:gd name="T21" fmla="*/ 275 h 313"/>
                <a:gd name="T22" fmla="*/ 128 w 312"/>
                <a:gd name="T23" fmla="*/ 287 h 313"/>
                <a:gd name="T24" fmla="*/ 157 w 312"/>
                <a:gd name="T25" fmla="*/ 293 h 313"/>
                <a:gd name="T26" fmla="*/ 174 w 312"/>
                <a:gd name="T27" fmla="*/ 294 h 313"/>
                <a:gd name="T28" fmla="*/ 210 w 312"/>
                <a:gd name="T29" fmla="*/ 289 h 313"/>
                <a:gd name="T30" fmla="*/ 243 w 312"/>
                <a:gd name="T31" fmla="*/ 276 h 313"/>
                <a:gd name="T32" fmla="*/ 273 w 312"/>
                <a:gd name="T33" fmla="*/ 257 h 313"/>
                <a:gd name="T34" fmla="*/ 296 w 312"/>
                <a:gd name="T35" fmla="*/ 233 h 313"/>
                <a:gd name="T36" fmla="*/ 312 w 312"/>
                <a:gd name="T37" fmla="*/ 245 h 313"/>
                <a:gd name="T38" fmla="*/ 285 w 312"/>
                <a:gd name="T39" fmla="*/ 274 h 313"/>
                <a:gd name="T40" fmla="*/ 252 w 312"/>
                <a:gd name="T41" fmla="*/ 295 h 313"/>
                <a:gd name="T42" fmla="*/ 214 w 312"/>
                <a:gd name="T43" fmla="*/ 309 h 313"/>
                <a:gd name="T44" fmla="*/ 174 w 312"/>
                <a:gd name="T45" fmla="*/ 313 h 313"/>
                <a:gd name="T46" fmla="*/ 156 w 312"/>
                <a:gd name="T47" fmla="*/ 313 h 313"/>
                <a:gd name="T48" fmla="*/ 122 w 312"/>
                <a:gd name="T49" fmla="*/ 306 h 313"/>
                <a:gd name="T50" fmla="*/ 91 w 312"/>
                <a:gd name="T51" fmla="*/ 293 h 313"/>
                <a:gd name="T52" fmla="*/ 64 w 312"/>
                <a:gd name="T53" fmla="*/ 274 h 313"/>
                <a:gd name="T54" fmla="*/ 40 w 312"/>
                <a:gd name="T55" fmla="*/ 251 h 313"/>
                <a:gd name="T56" fmla="*/ 21 w 312"/>
                <a:gd name="T57" fmla="*/ 222 h 313"/>
                <a:gd name="T58" fmla="*/ 8 w 312"/>
                <a:gd name="T59" fmla="*/ 191 h 313"/>
                <a:gd name="T60" fmla="*/ 2 w 312"/>
                <a:gd name="T61" fmla="*/ 159 h 313"/>
                <a:gd name="T62" fmla="*/ 0 w 312"/>
                <a:gd name="T63" fmla="*/ 140 h 313"/>
                <a:gd name="T64" fmla="*/ 6 w 312"/>
                <a:gd name="T65" fmla="*/ 99 h 313"/>
                <a:gd name="T66" fmla="*/ 19 w 312"/>
                <a:gd name="T67" fmla="*/ 61 h 313"/>
                <a:gd name="T68" fmla="*/ 42 w 312"/>
                <a:gd name="T69" fmla="*/ 27 h 313"/>
                <a:gd name="T70" fmla="*/ 71 w 312"/>
                <a:gd name="T71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2" h="313">
                  <a:moveTo>
                    <a:pt x="83" y="16"/>
                  </a:moveTo>
                  <a:lnTo>
                    <a:pt x="83" y="16"/>
                  </a:lnTo>
                  <a:lnTo>
                    <a:pt x="69" y="29"/>
                  </a:lnTo>
                  <a:lnTo>
                    <a:pt x="57" y="41"/>
                  </a:lnTo>
                  <a:lnTo>
                    <a:pt x="46" y="54"/>
                  </a:lnTo>
                  <a:lnTo>
                    <a:pt x="37" y="71"/>
                  </a:lnTo>
                  <a:lnTo>
                    <a:pt x="30" y="87"/>
                  </a:lnTo>
                  <a:lnTo>
                    <a:pt x="25" y="103"/>
                  </a:lnTo>
                  <a:lnTo>
                    <a:pt x="22" y="122"/>
                  </a:lnTo>
                  <a:lnTo>
                    <a:pt x="21" y="140"/>
                  </a:lnTo>
                  <a:lnTo>
                    <a:pt x="21" y="140"/>
                  </a:lnTo>
                  <a:lnTo>
                    <a:pt x="21" y="156"/>
                  </a:lnTo>
                  <a:lnTo>
                    <a:pt x="23" y="171"/>
                  </a:lnTo>
                  <a:lnTo>
                    <a:pt x="27" y="186"/>
                  </a:lnTo>
                  <a:lnTo>
                    <a:pt x="33" y="199"/>
                  </a:lnTo>
                  <a:lnTo>
                    <a:pt x="40" y="213"/>
                  </a:lnTo>
                  <a:lnTo>
                    <a:pt x="46" y="226"/>
                  </a:lnTo>
                  <a:lnTo>
                    <a:pt x="56" y="237"/>
                  </a:lnTo>
                  <a:lnTo>
                    <a:pt x="65" y="248"/>
                  </a:lnTo>
                  <a:lnTo>
                    <a:pt x="76" y="259"/>
                  </a:lnTo>
                  <a:lnTo>
                    <a:pt x="88" y="267"/>
                  </a:lnTo>
                  <a:lnTo>
                    <a:pt x="101" y="275"/>
                  </a:lnTo>
                  <a:lnTo>
                    <a:pt x="114" y="282"/>
                  </a:lnTo>
                  <a:lnTo>
                    <a:pt x="128" y="287"/>
                  </a:lnTo>
                  <a:lnTo>
                    <a:pt x="143" y="290"/>
                  </a:lnTo>
                  <a:lnTo>
                    <a:pt x="157" y="293"/>
                  </a:lnTo>
                  <a:lnTo>
                    <a:pt x="174" y="294"/>
                  </a:lnTo>
                  <a:lnTo>
                    <a:pt x="174" y="294"/>
                  </a:lnTo>
                  <a:lnTo>
                    <a:pt x="193" y="293"/>
                  </a:lnTo>
                  <a:lnTo>
                    <a:pt x="210" y="289"/>
                  </a:lnTo>
                  <a:lnTo>
                    <a:pt x="227" y="285"/>
                  </a:lnTo>
                  <a:lnTo>
                    <a:pt x="243" y="276"/>
                  </a:lnTo>
                  <a:lnTo>
                    <a:pt x="258" y="268"/>
                  </a:lnTo>
                  <a:lnTo>
                    <a:pt x="273" y="257"/>
                  </a:lnTo>
                  <a:lnTo>
                    <a:pt x="285" y="247"/>
                  </a:lnTo>
                  <a:lnTo>
                    <a:pt x="296" y="233"/>
                  </a:lnTo>
                  <a:lnTo>
                    <a:pt x="312" y="245"/>
                  </a:lnTo>
                  <a:lnTo>
                    <a:pt x="312" y="245"/>
                  </a:lnTo>
                  <a:lnTo>
                    <a:pt x="298" y="260"/>
                  </a:lnTo>
                  <a:lnTo>
                    <a:pt x="285" y="274"/>
                  </a:lnTo>
                  <a:lnTo>
                    <a:pt x="268" y="285"/>
                  </a:lnTo>
                  <a:lnTo>
                    <a:pt x="252" y="295"/>
                  </a:lnTo>
                  <a:lnTo>
                    <a:pt x="233" y="303"/>
                  </a:lnTo>
                  <a:lnTo>
                    <a:pt x="214" y="309"/>
                  </a:lnTo>
                  <a:lnTo>
                    <a:pt x="194" y="312"/>
                  </a:lnTo>
                  <a:lnTo>
                    <a:pt x="174" y="313"/>
                  </a:lnTo>
                  <a:lnTo>
                    <a:pt x="174" y="313"/>
                  </a:lnTo>
                  <a:lnTo>
                    <a:pt x="156" y="313"/>
                  </a:lnTo>
                  <a:lnTo>
                    <a:pt x="138" y="310"/>
                  </a:lnTo>
                  <a:lnTo>
                    <a:pt x="122" y="306"/>
                  </a:lnTo>
                  <a:lnTo>
                    <a:pt x="106" y="299"/>
                  </a:lnTo>
                  <a:lnTo>
                    <a:pt x="91" y="293"/>
                  </a:lnTo>
                  <a:lnTo>
                    <a:pt x="76" y="285"/>
                  </a:lnTo>
                  <a:lnTo>
                    <a:pt x="64" y="274"/>
                  </a:lnTo>
                  <a:lnTo>
                    <a:pt x="52" y="263"/>
                  </a:lnTo>
                  <a:lnTo>
                    <a:pt x="40" y="251"/>
                  </a:lnTo>
                  <a:lnTo>
                    <a:pt x="30" y="237"/>
                  </a:lnTo>
                  <a:lnTo>
                    <a:pt x="21" y="222"/>
                  </a:lnTo>
                  <a:lnTo>
                    <a:pt x="14" y="207"/>
                  </a:lnTo>
                  <a:lnTo>
                    <a:pt x="8" y="191"/>
                  </a:lnTo>
                  <a:lnTo>
                    <a:pt x="4" y="175"/>
                  </a:lnTo>
                  <a:lnTo>
                    <a:pt x="2" y="159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2" y="119"/>
                  </a:lnTo>
                  <a:lnTo>
                    <a:pt x="6" y="99"/>
                  </a:lnTo>
                  <a:lnTo>
                    <a:pt x="11" y="79"/>
                  </a:lnTo>
                  <a:lnTo>
                    <a:pt x="19" y="61"/>
                  </a:lnTo>
                  <a:lnTo>
                    <a:pt x="30" y="44"/>
                  </a:lnTo>
                  <a:lnTo>
                    <a:pt x="42" y="27"/>
                  </a:lnTo>
                  <a:lnTo>
                    <a:pt x="56" y="14"/>
                  </a:lnTo>
                  <a:lnTo>
                    <a:pt x="71" y="0"/>
                  </a:lnTo>
                  <a:lnTo>
                    <a:pt x="83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50" name="Freeform 130"/>
            <p:cNvSpPr>
              <a:spLocks noEditPoints="1"/>
            </p:cNvSpPr>
            <p:nvPr/>
          </p:nvSpPr>
          <p:spPr bwMode="auto">
            <a:xfrm>
              <a:off x="1947863" y="4314825"/>
              <a:ext cx="436563" cy="434975"/>
            </a:xfrm>
            <a:custGeom>
              <a:avLst/>
              <a:gdLst>
                <a:gd name="T0" fmla="*/ 152 w 275"/>
                <a:gd name="T1" fmla="*/ 1 h 274"/>
                <a:gd name="T2" fmla="*/ 191 w 275"/>
                <a:gd name="T3" fmla="*/ 10 h 274"/>
                <a:gd name="T4" fmla="*/ 225 w 275"/>
                <a:gd name="T5" fmla="*/ 32 h 274"/>
                <a:gd name="T6" fmla="*/ 252 w 275"/>
                <a:gd name="T7" fmla="*/ 61 h 274"/>
                <a:gd name="T8" fmla="*/ 268 w 275"/>
                <a:gd name="T9" fmla="*/ 97 h 274"/>
                <a:gd name="T10" fmla="*/ 275 w 275"/>
                <a:gd name="T11" fmla="*/ 138 h 274"/>
                <a:gd name="T12" fmla="*/ 272 w 275"/>
                <a:gd name="T13" fmla="*/ 165 h 274"/>
                <a:gd name="T14" fmla="*/ 259 w 275"/>
                <a:gd name="T15" fmla="*/ 203 h 274"/>
                <a:gd name="T16" fmla="*/ 234 w 275"/>
                <a:gd name="T17" fmla="*/ 235 h 274"/>
                <a:gd name="T18" fmla="*/ 203 w 275"/>
                <a:gd name="T19" fmla="*/ 258 h 274"/>
                <a:gd name="T20" fmla="*/ 165 w 275"/>
                <a:gd name="T21" fmla="*/ 272 h 274"/>
                <a:gd name="T22" fmla="*/ 137 w 275"/>
                <a:gd name="T23" fmla="*/ 274 h 274"/>
                <a:gd name="T24" fmla="*/ 137 w 275"/>
                <a:gd name="T25" fmla="*/ 269 h 274"/>
                <a:gd name="T26" fmla="*/ 164 w 275"/>
                <a:gd name="T27" fmla="*/ 266 h 274"/>
                <a:gd name="T28" fmla="*/ 201 w 275"/>
                <a:gd name="T29" fmla="*/ 253 h 274"/>
                <a:gd name="T30" fmla="*/ 230 w 275"/>
                <a:gd name="T31" fmla="*/ 230 h 274"/>
                <a:gd name="T32" fmla="*/ 253 w 275"/>
                <a:gd name="T33" fmla="*/ 200 h 274"/>
                <a:gd name="T34" fmla="*/ 266 w 275"/>
                <a:gd name="T35" fmla="*/ 163 h 274"/>
                <a:gd name="T36" fmla="*/ 268 w 275"/>
                <a:gd name="T37" fmla="*/ 138 h 274"/>
                <a:gd name="T38" fmla="*/ 263 w 275"/>
                <a:gd name="T39" fmla="*/ 98 h 274"/>
                <a:gd name="T40" fmla="*/ 247 w 275"/>
                <a:gd name="T41" fmla="*/ 65 h 274"/>
                <a:gd name="T42" fmla="*/ 221 w 275"/>
                <a:gd name="T43" fmla="*/ 36 h 274"/>
                <a:gd name="T44" fmla="*/ 188 w 275"/>
                <a:gd name="T45" fmla="*/ 17 h 274"/>
                <a:gd name="T46" fmla="*/ 151 w 275"/>
                <a:gd name="T47" fmla="*/ 8 h 274"/>
                <a:gd name="T48" fmla="*/ 137 w 275"/>
                <a:gd name="T49" fmla="*/ 0 h 274"/>
                <a:gd name="T50" fmla="*/ 137 w 275"/>
                <a:gd name="T51" fmla="*/ 274 h 274"/>
                <a:gd name="T52" fmla="*/ 96 w 275"/>
                <a:gd name="T53" fmla="*/ 269 h 274"/>
                <a:gd name="T54" fmla="*/ 61 w 275"/>
                <a:gd name="T55" fmla="*/ 251 h 274"/>
                <a:gd name="T56" fmla="*/ 31 w 275"/>
                <a:gd name="T57" fmla="*/ 224 h 274"/>
                <a:gd name="T58" fmla="*/ 11 w 275"/>
                <a:gd name="T59" fmla="*/ 191 h 274"/>
                <a:gd name="T60" fmla="*/ 2 w 275"/>
                <a:gd name="T61" fmla="*/ 151 h 274"/>
                <a:gd name="T62" fmla="*/ 2 w 275"/>
                <a:gd name="T63" fmla="*/ 123 h 274"/>
                <a:gd name="T64" fmla="*/ 11 w 275"/>
                <a:gd name="T65" fmla="*/ 84 h 274"/>
                <a:gd name="T66" fmla="*/ 31 w 275"/>
                <a:gd name="T67" fmla="*/ 50 h 274"/>
                <a:gd name="T68" fmla="*/ 61 w 275"/>
                <a:gd name="T69" fmla="*/ 24 h 274"/>
                <a:gd name="T70" fmla="*/ 96 w 275"/>
                <a:gd name="T71" fmla="*/ 6 h 274"/>
                <a:gd name="T72" fmla="*/ 137 w 275"/>
                <a:gd name="T73" fmla="*/ 0 h 274"/>
                <a:gd name="T74" fmla="*/ 125 w 275"/>
                <a:gd name="T75" fmla="*/ 8 h 274"/>
                <a:gd name="T76" fmla="*/ 87 w 275"/>
                <a:gd name="T77" fmla="*/ 17 h 274"/>
                <a:gd name="T78" fmla="*/ 54 w 275"/>
                <a:gd name="T79" fmla="*/ 36 h 274"/>
                <a:gd name="T80" fmla="*/ 29 w 275"/>
                <a:gd name="T81" fmla="*/ 65 h 274"/>
                <a:gd name="T82" fmla="*/ 12 w 275"/>
                <a:gd name="T83" fmla="*/ 98 h 274"/>
                <a:gd name="T84" fmla="*/ 7 w 275"/>
                <a:gd name="T85" fmla="*/ 138 h 274"/>
                <a:gd name="T86" fmla="*/ 10 w 275"/>
                <a:gd name="T87" fmla="*/ 163 h 274"/>
                <a:gd name="T88" fmla="*/ 22 w 275"/>
                <a:gd name="T89" fmla="*/ 200 h 274"/>
                <a:gd name="T90" fmla="*/ 45 w 275"/>
                <a:gd name="T91" fmla="*/ 230 h 274"/>
                <a:gd name="T92" fmla="*/ 75 w 275"/>
                <a:gd name="T93" fmla="*/ 253 h 274"/>
                <a:gd name="T94" fmla="*/ 111 w 275"/>
                <a:gd name="T95" fmla="*/ 266 h 274"/>
                <a:gd name="T96" fmla="*/ 137 w 275"/>
                <a:gd name="T97" fmla="*/ 274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5" h="274">
                  <a:moveTo>
                    <a:pt x="137" y="0"/>
                  </a:moveTo>
                  <a:lnTo>
                    <a:pt x="137" y="0"/>
                  </a:lnTo>
                  <a:lnTo>
                    <a:pt x="152" y="1"/>
                  </a:lnTo>
                  <a:lnTo>
                    <a:pt x="165" y="2"/>
                  </a:lnTo>
                  <a:lnTo>
                    <a:pt x="179" y="6"/>
                  </a:lnTo>
                  <a:lnTo>
                    <a:pt x="191" y="10"/>
                  </a:lnTo>
                  <a:lnTo>
                    <a:pt x="203" y="17"/>
                  </a:lnTo>
                  <a:lnTo>
                    <a:pt x="214" y="24"/>
                  </a:lnTo>
                  <a:lnTo>
                    <a:pt x="225" y="32"/>
                  </a:lnTo>
                  <a:lnTo>
                    <a:pt x="234" y="40"/>
                  </a:lnTo>
                  <a:lnTo>
                    <a:pt x="244" y="50"/>
                  </a:lnTo>
                  <a:lnTo>
                    <a:pt x="252" y="61"/>
                  </a:lnTo>
                  <a:lnTo>
                    <a:pt x="259" y="71"/>
                  </a:lnTo>
                  <a:lnTo>
                    <a:pt x="264" y="84"/>
                  </a:lnTo>
                  <a:lnTo>
                    <a:pt x="268" y="97"/>
                  </a:lnTo>
                  <a:lnTo>
                    <a:pt x="272" y="109"/>
                  </a:lnTo>
                  <a:lnTo>
                    <a:pt x="274" y="123"/>
                  </a:lnTo>
                  <a:lnTo>
                    <a:pt x="275" y="138"/>
                  </a:lnTo>
                  <a:lnTo>
                    <a:pt x="275" y="138"/>
                  </a:lnTo>
                  <a:lnTo>
                    <a:pt x="274" y="151"/>
                  </a:lnTo>
                  <a:lnTo>
                    <a:pt x="272" y="165"/>
                  </a:lnTo>
                  <a:lnTo>
                    <a:pt x="268" y="178"/>
                  </a:lnTo>
                  <a:lnTo>
                    <a:pt x="264" y="191"/>
                  </a:lnTo>
                  <a:lnTo>
                    <a:pt x="259" y="203"/>
                  </a:lnTo>
                  <a:lnTo>
                    <a:pt x="252" y="215"/>
                  </a:lnTo>
                  <a:lnTo>
                    <a:pt x="244" y="224"/>
                  </a:lnTo>
                  <a:lnTo>
                    <a:pt x="234" y="235"/>
                  </a:lnTo>
                  <a:lnTo>
                    <a:pt x="225" y="243"/>
                  </a:lnTo>
                  <a:lnTo>
                    <a:pt x="214" y="251"/>
                  </a:lnTo>
                  <a:lnTo>
                    <a:pt x="203" y="258"/>
                  </a:lnTo>
                  <a:lnTo>
                    <a:pt x="191" y="264"/>
                  </a:lnTo>
                  <a:lnTo>
                    <a:pt x="179" y="269"/>
                  </a:lnTo>
                  <a:lnTo>
                    <a:pt x="165" y="272"/>
                  </a:lnTo>
                  <a:lnTo>
                    <a:pt x="152" y="274"/>
                  </a:lnTo>
                  <a:lnTo>
                    <a:pt x="137" y="274"/>
                  </a:lnTo>
                  <a:lnTo>
                    <a:pt x="137" y="274"/>
                  </a:lnTo>
                  <a:lnTo>
                    <a:pt x="137" y="269"/>
                  </a:lnTo>
                  <a:lnTo>
                    <a:pt x="137" y="269"/>
                  </a:lnTo>
                  <a:lnTo>
                    <a:pt x="137" y="269"/>
                  </a:lnTo>
                  <a:lnTo>
                    <a:pt x="137" y="269"/>
                  </a:lnTo>
                  <a:lnTo>
                    <a:pt x="151" y="268"/>
                  </a:lnTo>
                  <a:lnTo>
                    <a:pt x="164" y="266"/>
                  </a:lnTo>
                  <a:lnTo>
                    <a:pt x="176" y="262"/>
                  </a:lnTo>
                  <a:lnTo>
                    <a:pt x="188" y="258"/>
                  </a:lnTo>
                  <a:lnTo>
                    <a:pt x="201" y="253"/>
                  </a:lnTo>
                  <a:lnTo>
                    <a:pt x="211" y="246"/>
                  </a:lnTo>
                  <a:lnTo>
                    <a:pt x="221" y="238"/>
                  </a:lnTo>
                  <a:lnTo>
                    <a:pt x="230" y="230"/>
                  </a:lnTo>
                  <a:lnTo>
                    <a:pt x="239" y="220"/>
                  </a:lnTo>
                  <a:lnTo>
                    <a:pt x="247" y="211"/>
                  </a:lnTo>
                  <a:lnTo>
                    <a:pt x="253" y="200"/>
                  </a:lnTo>
                  <a:lnTo>
                    <a:pt x="259" y="188"/>
                  </a:lnTo>
                  <a:lnTo>
                    <a:pt x="263" y="177"/>
                  </a:lnTo>
                  <a:lnTo>
                    <a:pt x="266" y="163"/>
                  </a:lnTo>
                  <a:lnTo>
                    <a:pt x="268" y="151"/>
                  </a:lnTo>
                  <a:lnTo>
                    <a:pt x="268" y="138"/>
                  </a:lnTo>
                  <a:lnTo>
                    <a:pt x="268" y="138"/>
                  </a:lnTo>
                  <a:lnTo>
                    <a:pt x="268" y="124"/>
                  </a:lnTo>
                  <a:lnTo>
                    <a:pt x="266" y="111"/>
                  </a:lnTo>
                  <a:lnTo>
                    <a:pt x="263" y="98"/>
                  </a:lnTo>
                  <a:lnTo>
                    <a:pt x="259" y="86"/>
                  </a:lnTo>
                  <a:lnTo>
                    <a:pt x="253" y="75"/>
                  </a:lnTo>
                  <a:lnTo>
                    <a:pt x="247" y="65"/>
                  </a:lnTo>
                  <a:lnTo>
                    <a:pt x="239" y="54"/>
                  </a:lnTo>
                  <a:lnTo>
                    <a:pt x="230" y="44"/>
                  </a:lnTo>
                  <a:lnTo>
                    <a:pt x="221" y="36"/>
                  </a:lnTo>
                  <a:lnTo>
                    <a:pt x="211" y="29"/>
                  </a:lnTo>
                  <a:lnTo>
                    <a:pt x="201" y="23"/>
                  </a:lnTo>
                  <a:lnTo>
                    <a:pt x="188" y="17"/>
                  </a:lnTo>
                  <a:lnTo>
                    <a:pt x="176" y="12"/>
                  </a:lnTo>
                  <a:lnTo>
                    <a:pt x="164" y="9"/>
                  </a:lnTo>
                  <a:lnTo>
                    <a:pt x="151" y="8"/>
                  </a:lnTo>
                  <a:lnTo>
                    <a:pt x="137" y="6"/>
                  </a:lnTo>
                  <a:lnTo>
                    <a:pt x="137" y="6"/>
                  </a:lnTo>
                  <a:lnTo>
                    <a:pt x="137" y="0"/>
                  </a:lnTo>
                  <a:lnTo>
                    <a:pt x="137" y="0"/>
                  </a:lnTo>
                  <a:close/>
                  <a:moveTo>
                    <a:pt x="137" y="274"/>
                  </a:moveTo>
                  <a:lnTo>
                    <a:pt x="137" y="274"/>
                  </a:lnTo>
                  <a:lnTo>
                    <a:pt x="123" y="274"/>
                  </a:lnTo>
                  <a:lnTo>
                    <a:pt x="110" y="272"/>
                  </a:lnTo>
                  <a:lnTo>
                    <a:pt x="96" y="269"/>
                  </a:lnTo>
                  <a:lnTo>
                    <a:pt x="84" y="264"/>
                  </a:lnTo>
                  <a:lnTo>
                    <a:pt x="72" y="258"/>
                  </a:lnTo>
                  <a:lnTo>
                    <a:pt x="61" y="251"/>
                  </a:lnTo>
                  <a:lnTo>
                    <a:pt x="50" y="243"/>
                  </a:lnTo>
                  <a:lnTo>
                    <a:pt x="41" y="235"/>
                  </a:lnTo>
                  <a:lnTo>
                    <a:pt x="31" y="224"/>
                  </a:lnTo>
                  <a:lnTo>
                    <a:pt x="23" y="215"/>
                  </a:lnTo>
                  <a:lnTo>
                    <a:pt x="16" y="203"/>
                  </a:lnTo>
                  <a:lnTo>
                    <a:pt x="11" y="191"/>
                  </a:lnTo>
                  <a:lnTo>
                    <a:pt x="7" y="178"/>
                  </a:lnTo>
                  <a:lnTo>
                    <a:pt x="3" y="165"/>
                  </a:lnTo>
                  <a:lnTo>
                    <a:pt x="2" y="151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2" y="123"/>
                  </a:lnTo>
                  <a:lnTo>
                    <a:pt x="3" y="109"/>
                  </a:lnTo>
                  <a:lnTo>
                    <a:pt x="7" y="97"/>
                  </a:lnTo>
                  <a:lnTo>
                    <a:pt x="11" y="84"/>
                  </a:lnTo>
                  <a:lnTo>
                    <a:pt x="16" y="71"/>
                  </a:lnTo>
                  <a:lnTo>
                    <a:pt x="23" y="61"/>
                  </a:lnTo>
                  <a:lnTo>
                    <a:pt x="31" y="50"/>
                  </a:lnTo>
                  <a:lnTo>
                    <a:pt x="41" y="40"/>
                  </a:lnTo>
                  <a:lnTo>
                    <a:pt x="50" y="32"/>
                  </a:lnTo>
                  <a:lnTo>
                    <a:pt x="61" y="24"/>
                  </a:lnTo>
                  <a:lnTo>
                    <a:pt x="72" y="17"/>
                  </a:lnTo>
                  <a:lnTo>
                    <a:pt x="84" y="10"/>
                  </a:lnTo>
                  <a:lnTo>
                    <a:pt x="96" y="6"/>
                  </a:lnTo>
                  <a:lnTo>
                    <a:pt x="110" y="2"/>
                  </a:lnTo>
                  <a:lnTo>
                    <a:pt x="123" y="1"/>
                  </a:lnTo>
                  <a:lnTo>
                    <a:pt x="137" y="0"/>
                  </a:lnTo>
                  <a:lnTo>
                    <a:pt x="137" y="6"/>
                  </a:lnTo>
                  <a:lnTo>
                    <a:pt x="137" y="6"/>
                  </a:lnTo>
                  <a:lnTo>
                    <a:pt x="125" y="8"/>
                  </a:lnTo>
                  <a:lnTo>
                    <a:pt x="111" y="9"/>
                  </a:lnTo>
                  <a:lnTo>
                    <a:pt x="99" y="12"/>
                  </a:lnTo>
                  <a:lnTo>
                    <a:pt x="87" y="17"/>
                  </a:lnTo>
                  <a:lnTo>
                    <a:pt x="75" y="23"/>
                  </a:lnTo>
                  <a:lnTo>
                    <a:pt x="64" y="29"/>
                  </a:lnTo>
                  <a:lnTo>
                    <a:pt x="54" y="36"/>
                  </a:lnTo>
                  <a:lnTo>
                    <a:pt x="45" y="44"/>
                  </a:lnTo>
                  <a:lnTo>
                    <a:pt x="37" y="54"/>
                  </a:lnTo>
                  <a:lnTo>
                    <a:pt x="29" y="65"/>
                  </a:lnTo>
                  <a:lnTo>
                    <a:pt x="22" y="75"/>
                  </a:lnTo>
                  <a:lnTo>
                    <a:pt x="16" y="86"/>
                  </a:lnTo>
                  <a:lnTo>
                    <a:pt x="12" y="98"/>
                  </a:lnTo>
                  <a:lnTo>
                    <a:pt x="10" y="111"/>
                  </a:lnTo>
                  <a:lnTo>
                    <a:pt x="7" y="124"/>
                  </a:lnTo>
                  <a:lnTo>
                    <a:pt x="7" y="138"/>
                  </a:lnTo>
                  <a:lnTo>
                    <a:pt x="7" y="138"/>
                  </a:lnTo>
                  <a:lnTo>
                    <a:pt x="7" y="151"/>
                  </a:lnTo>
                  <a:lnTo>
                    <a:pt x="10" y="163"/>
                  </a:lnTo>
                  <a:lnTo>
                    <a:pt x="12" y="177"/>
                  </a:lnTo>
                  <a:lnTo>
                    <a:pt x="16" y="188"/>
                  </a:lnTo>
                  <a:lnTo>
                    <a:pt x="22" y="200"/>
                  </a:lnTo>
                  <a:lnTo>
                    <a:pt x="29" y="211"/>
                  </a:lnTo>
                  <a:lnTo>
                    <a:pt x="37" y="220"/>
                  </a:lnTo>
                  <a:lnTo>
                    <a:pt x="45" y="230"/>
                  </a:lnTo>
                  <a:lnTo>
                    <a:pt x="54" y="238"/>
                  </a:lnTo>
                  <a:lnTo>
                    <a:pt x="64" y="246"/>
                  </a:lnTo>
                  <a:lnTo>
                    <a:pt x="75" y="253"/>
                  </a:lnTo>
                  <a:lnTo>
                    <a:pt x="87" y="258"/>
                  </a:lnTo>
                  <a:lnTo>
                    <a:pt x="99" y="262"/>
                  </a:lnTo>
                  <a:lnTo>
                    <a:pt x="111" y="266"/>
                  </a:lnTo>
                  <a:lnTo>
                    <a:pt x="125" y="268"/>
                  </a:lnTo>
                  <a:lnTo>
                    <a:pt x="137" y="269"/>
                  </a:lnTo>
                  <a:lnTo>
                    <a:pt x="137" y="2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51" name="Freeform 131"/>
            <p:cNvSpPr/>
            <p:nvPr/>
          </p:nvSpPr>
          <p:spPr bwMode="auto">
            <a:xfrm>
              <a:off x="1941513" y="4322763"/>
              <a:ext cx="434975" cy="423863"/>
            </a:xfrm>
            <a:custGeom>
              <a:avLst/>
              <a:gdLst>
                <a:gd name="T0" fmla="*/ 199 w 274"/>
                <a:gd name="T1" fmla="*/ 18 h 267"/>
                <a:gd name="T2" fmla="*/ 203 w 274"/>
                <a:gd name="T3" fmla="*/ 37 h 267"/>
                <a:gd name="T4" fmla="*/ 214 w 274"/>
                <a:gd name="T5" fmla="*/ 35 h 267"/>
                <a:gd name="T6" fmla="*/ 221 w 274"/>
                <a:gd name="T7" fmla="*/ 43 h 267"/>
                <a:gd name="T8" fmla="*/ 238 w 274"/>
                <a:gd name="T9" fmla="*/ 56 h 267"/>
                <a:gd name="T10" fmla="*/ 257 w 274"/>
                <a:gd name="T11" fmla="*/ 80 h 267"/>
                <a:gd name="T12" fmla="*/ 251 w 274"/>
                <a:gd name="T13" fmla="*/ 91 h 267"/>
                <a:gd name="T14" fmla="*/ 256 w 274"/>
                <a:gd name="T15" fmla="*/ 93 h 267"/>
                <a:gd name="T16" fmla="*/ 262 w 274"/>
                <a:gd name="T17" fmla="*/ 85 h 267"/>
                <a:gd name="T18" fmla="*/ 264 w 274"/>
                <a:gd name="T19" fmla="*/ 93 h 267"/>
                <a:gd name="T20" fmla="*/ 259 w 274"/>
                <a:gd name="T21" fmla="*/ 110 h 267"/>
                <a:gd name="T22" fmla="*/ 247 w 274"/>
                <a:gd name="T23" fmla="*/ 112 h 267"/>
                <a:gd name="T24" fmla="*/ 232 w 274"/>
                <a:gd name="T25" fmla="*/ 127 h 267"/>
                <a:gd name="T26" fmla="*/ 220 w 274"/>
                <a:gd name="T27" fmla="*/ 141 h 267"/>
                <a:gd name="T28" fmla="*/ 202 w 274"/>
                <a:gd name="T29" fmla="*/ 154 h 267"/>
                <a:gd name="T30" fmla="*/ 209 w 274"/>
                <a:gd name="T31" fmla="*/ 183 h 267"/>
                <a:gd name="T32" fmla="*/ 218 w 274"/>
                <a:gd name="T33" fmla="*/ 214 h 267"/>
                <a:gd name="T34" fmla="*/ 210 w 274"/>
                <a:gd name="T35" fmla="*/ 237 h 267"/>
                <a:gd name="T36" fmla="*/ 226 w 274"/>
                <a:gd name="T37" fmla="*/ 228 h 267"/>
                <a:gd name="T38" fmla="*/ 247 w 274"/>
                <a:gd name="T39" fmla="*/ 192 h 267"/>
                <a:gd name="T40" fmla="*/ 264 w 274"/>
                <a:gd name="T41" fmla="*/ 141 h 267"/>
                <a:gd name="T42" fmla="*/ 274 w 274"/>
                <a:gd name="T43" fmla="*/ 115 h 267"/>
                <a:gd name="T44" fmla="*/ 155 w 274"/>
                <a:gd name="T45" fmla="*/ 267 h 267"/>
                <a:gd name="T46" fmla="*/ 178 w 274"/>
                <a:gd name="T47" fmla="*/ 246 h 267"/>
                <a:gd name="T48" fmla="*/ 153 w 274"/>
                <a:gd name="T49" fmla="*/ 245 h 267"/>
                <a:gd name="T50" fmla="*/ 145 w 274"/>
                <a:gd name="T51" fmla="*/ 252 h 267"/>
                <a:gd name="T52" fmla="*/ 125 w 274"/>
                <a:gd name="T53" fmla="*/ 248 h 267"/>
                <a:gd name="T54" fmla="*/ 99 w 274"/>
                <a:gd name="T55" fmla="*/ 249 h 267"/>
                <a:gd name="T56" fmla="*/ 121 w 274"/>
                <a:gd name="T57" fmla="*/ 267 h 267"/>
                <a:gd name="T58" fmla="*/ 0 w 274"/>
                <a:gd name="T59" fmla="*/ 129 h 267"/>
                <a:gd name="T60" fmla="*/ 62 w 274"/>
                <a:gd name="T61" fmla="*/ 26 h 267"/>
                <a:gd name="T62" fmla="*/ 19 w 274"/>
                <a:gd name="T63" fmla="*/ 87 h 267"/>
                <a:gd name="T64" fmla="*/ 31 w 274"/>
                <a:gd name="T65" fmla="*/ 84 h 267"/>
                <a:gd name="T66" fmla="*/ 50 w 274"/>
                <a:gd name="T67" fmla="*/ 91 h 267"/>
                <a:gd name="T68" fmla="*/ 60 w 274"/>
                <a:gd name="T69" fmla="*/ 88 h 267"/>
                <a:gd name="T70" fmla="*/ 46 w 274"/>
                <a:gd name="T71" fmla="*/ 106 h 267"/>
                <a:gd name="T72" fmla="*/ 35 w 274"/>
                <a:gd name="T73" fmla="*/ 122 h 267"/>
                <a:gd name="T74" fmla="*/ 45 w 274"/>
                <a:gd name="T75" fmla="*/ 157 h 267"/>
                <a:gd name="T76" fmla="*/ 54 w 274"/>
                <a:gd name="T77" fmla="*/ 180 h 267"/>
                <a:gd name="T78" fmla="*/ 87 w 274"/>
                <a:gd name="T79" fmla="*/ 210 h 267"/>
                <a:gd name="T80" fmla="*/ 95 w 274"/>
                <a:gd name="T81" fmla="*/ 188 h 267"/>
                <a:gd name="T82" fmla="*/ 98 w 274"/>
                <a:gd name="T83" fmla="*/ 169 h 267"/>
                <a:gd name="T84" fmla="*/ 104 w 274"/>
                <a:gd name="T85" fmla="*/ 137 h 267"/>
                <a:gd name="T86" fmla="*/ 117 w 274"/>
                <a:gd name="T87" fmla="*/ 122 h 267"/>
                <a:gd name="T88" fmla="*/ 152 w 274"/>
                <a:gd name="T89" fmla="*/ 125 h 267"/>
                <a:gd name="T90" fmla="*/ 165 w 274"/>
                <a:gd name="T91" fmla="*/ 106 h 267"/>
                <a:gd name="T92" fmla="*/ 161 w 274"/>
                <a:gd name="T93" fmla="*/ 81 h 267"/>
                <a:gd name="T94" fmla="*/ 134 w 274"/>
                <a:gd name="T95" fmla="*/ 58 h 267"/>
                <a:gd name="T96" fmla="*/ 111 w 274"/>
                <a:gd name="T97" fmla="*/ 57 h 267"/>
                <a:gd name="T98" fmla="*/ 92 w 274"/>
                <a:gd name="T99" fmla="*/ 68 h 267"/>
                <a:gd name="T100" fmla="*/ 69 w 274"/>
                <a:gd name="T101" fmla="*/ 64 h 267"/>
                <a:gd name="T102" fmla="*/ 73 w 274"/>
                <a:gd name="T103" fmla="*/ 56 h 267"/>
                <a:gd name="T104" fmla="*/ 80 w 274"/>
                <a:gd name="T105" fmla="*/ 45 h 267"/>
                <a:gd name="T106" fmla="*/ 81 w 274"/>
                <a:gd name="T107" fmla="*/ 38 h 267"/>
                <a:gd name="T108" fmla="*/ 96 w 274"/>
                <a:gd name="T109" fmla="*/ 49 h 267"/>
                <a:gd name="T110" fmla="*/ 119 w 274"/>
                <a:gd name="T111" fmla="*/ 47 h 267"/>
                <a:gd name="T112" fmla="*/ 137 w 274"/>
                <a:gd name="T113" fmla="*/ 45 h 267"/>
                <a:gd name="T114" fmla="*/ 141 w 274"/>
                <a:gd name="T115" fmla="*/ 28 h 267"/>
                <a:gd name="T116" fmla="*/ 161 w 274"/>
                <a:gd name="T117" fmla="*/ 22 h 267"/>
                <a:gd name="T118" fmla="*/ 132 w 274"/>
                <a:gd name="T119" fmla="*/ 8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4" h="267">
                  <a:moveTo>
                    <a:pt x="161" y="1"/>
                  </a:moveTo>
                  <a:lnTo>
                    <a:pt x="161" y="1"/>
                  </a:lnTo>
                  <a:lnTo>
                    <a:pt x="169" y="3"/>
                  </a:lnTo>
                  <a:lnTo>
                    <a:pt x="178" y="5"/>
                  </a:lnTo>
                  <a:lnTo>
                    <a:pt x="188" y="8"/>
                  </a:lnTo>
                  <a:lnTo>
                    <a:pt x="201" y="14"/>
                  </a:lnTo>
                  <a:lnTo>
                    <a:pt x="214" y="22"/>
                  </a:lnTo>
                  <a:lnTo>
                    <a:pt x="226" y="31"/>
                  </a:lnTo>
                  <a:lnTo>
                    <a:pt x="238" y="43"/>
                  </a:lnTo>
                  <a:lnTo>
                    <a:pt x="238" y="43"/>
                  </a:lnTo>
                  <a:lnTo>
                    <a:pt x="234" y="39"/>
                  </a:lnTo>
                  <a:lnTo>
                    <a:pt x="225" y="31"/>
                  </a:lnTo>
                  <a:lnTo>
                    <a:pt x="213" y="22"/>
                  </a:lnTo>
                  <a:lnTo>
                    <a:pt x="206" y="19"/>
                  </a:lnTo>
                  <a:lnTo>
                    <a:pt x="199" y="18"/>
                  </a:lnTo>
                  <a:lnTo>
                    <a:pt x="197" y="19"/>
                  </a:lnTo>
                  <a:lnTo>
                    <a:pt x="197" y="19"/>
                  </a:lnTo>
                  <a:lnTo>
                    <a:pt x="198" y="22"/>
                  </a:lnTo>
                  <a:lnTo>
                    <a:pt x="198" y="22"/>
                  </a:lnTo>
                  <a:lnTo>
                    <a:pt x="199" y="24"/>
                  </a:lnTo>
                  <a:lnTo>
                    <a:pt x="199" y="24"/>
                  </a:lnTo>
                  <a:lnTo>
                    <a:pt x="199" y="27"/>
                  </a:lnTo>
                  <a:lnTo>
                    <a:pt x="201" y="30"/>
                  </a:lnTo>
                  <a:lnTo>
                    <a:pt x="201" y="30"/>
                  </a:lnTo>
                  <a:lnTo>
                    <a:pt x="202" y="30"/>
                  </a:lnTo>
                  <a:lnTo>
                    <a:pt x="202" y="30"/>
                  </a:lnTo>
                  <a:lnTo>
                    <a:pt x="203" y="33"/>
                  </a:lnTo>
                  <a:lnTo>
                    <a:pt x="203" y="33"/>
                  </a:lnTo>
                  <a:lnTo>
                    <a:pt x="203" y="34"/>
                  </a:lnTo>
                  <a:lnTo>
                    <a:pt x="203" y="37"/>
                  </a:lnTo>
                  <a:lnTo>
                    <a:pt x="203" y="39"/>
                  </a:lnTo>
                  <a:lnTo>
                    <a:pt x="206" y="39"/>
                  </a:lnTo>
                  <a:lnTo>
                    <a:pt x="206" y="39"/>
                  </a:lnTo>
                  <a:lnTo>
                    <a:pt x="209" y="39"/>
                  </a:lnTo>
                  <a:lnTo>
                    <a:pt x="209" y="39"/>
                  </a:lnTo>
                  <a:lnTo>
                    <a:pt x="210" y="38"/>
                  </a:lnTo>
                  <a:lnTo>
                    <a:pt x="210" y="38"/>
                  </a:lnTo>
                  <a:lnTo>
                    <a:pt x="207" y="35"/>
                  </a:lnTo>
                  <a:lnTo>
                    <a:pt x="207" y="35"/>
                  </a:lnTo>
                  <a:lnTo>
                    <a:pt x="207" y="35"/>
                  </a:lnTo>
                  <a:lnTo>
                    <a:pt x="207" y="35"/>
                  </a:lnTo>
                  <a:lnTo>
                    <a:pt x="209" y="34"/>
                  </a:lnTo>
                  <a:lnTo>
                    <a:pt x="210" y="33"/>
                  </a:lnTo>
                  <a:lnTo>
                    <a:pt x="210" y="33"/>
                  </a:lnTo>
                  <a:lnTo>
                    <a:pt x="214" y="35"/>
                  </a:lnTo>
                  <a:lnTo>
                    <a:pt x="215" y="37"/>
                  </a:lnTo>
                  <a:lnTo>
                    <a:pt x="215" y="37"/>
                  </a:lnTo>
                  <a:lnTo>
                    <a:pt x="217" y="39"/>
                  </a:lnTo>
                  <a:lnTo>
                    <a:pt x="217" y="39"/>
                  </a:lnTo>
                  <a:lnTo>
                    <a:pt x="215" y="41"/>
                  </a:lnTo>
                  <a:lnTo>
                    <a:pt x="215" y="41"/>
                  </a:lnTo>
                  <a:lnTo>
                    <a:pt x="214" y="42"/>
                  </a:lnTo>
                  <a:lnTo>
                    <a:pt x="214" y="42"/>
                  </a:lnTo>
                  <a:lnTo>
                    <a:pt x="215" y="45"/>
                  </a:lnTo>
                  <a:lnTo>
                    <a:pt x="215" y="45"/>
                  </a:lnTo>
                  <a:lnTo>
                    <a:pt x="215" y="45"/>
                  </a:lnTo>
                  <a:lnTo>
                    <a:pt x="217" y="45"/>
                  </a:lnTo>
                  <a:lnTo>
                    <a:pt x="217" y="45"/>
                  </a:lnTo>
                  <a:lnTo>
                    <a:pt x="221" y="43"/>
                  </a:lnTo>
                  <a:lnTo>
                    <a:pt x="221" y="43"/>
                  </a:lnTo>
                  <a:lnTo>
                    <a:pt x="224" y="43"/>
                  </a:lnTo>
                  <a:lnTo>
                    <a:pt x="224" y="43"/>
                  </a:lnTo>
                  <a:lnTo>
                    <a:pt x="225" y="45"/>
                  </a:lnTo>
                  <a:lnTo>
                    <a:pt x="225" y="45"/>
                  </a:lnTo>
                  <a:lnTo>
                    <a:pt x="229" y="47"/>
                  </a:lnTo>
                  <a:lnTo>
                    <a:pt x="229" y="47"/>
                  </a:lnTo>
                  <a:lnTo>
                    <a:pt x="230" y="47"/>
                  </a:lnTo>
                  <a:lnTo>
                    <a:pt x="230" y="47"/>
                  </a:lnTo>
                  <a:lnTo>
                    <a:pt x="232" y="51"/>
                  </a:lnTo>
                  <a:lnTo>
                    <a:pt x="232" y="51"/>
                  </a:lnTo>
                  <a:lnTo>
                    <a:pt x="234" y="53"/>
                  </a:lnTo>
                  <a:lnTo>
                    <a:pt x="234" y="53"/>
                  </a:lnTo>
                  <a:lnTo>
                    <a:pt x="237" y="54"/>
                  </a:lnTo>
                  <a:lnTo>
                    <a:pt x="238" y="56"/>
                  </a:lnTo>
                  <a:lnTo>
                    <a:pt x="238" y="56"/>
                  </a:lnTo>
                  <a:lnTo>
                    <a:pt x="240" y="58"/>
                  </a:lnTo>
                  <a:lnTo>
                    <a:pt x="240" y="58"/>
                  </a:lnTo>
                  <a:lnTo>
                    <a:pt x="245" y="62"/>
                  </a:lnTo>
                  <a:lnTo>
                    <a:pt x="245" y="62"/>
                  </a:lnTo>
                  <a:lnTo>
                    <a:pt x="248" y="65"/>
                  </a:lnTo>
                  <a:lnTo>
                    <a:pt x="248" y="65"/>
                  </a:lnTo>
                  <a:lnTo>
                    <a:pt x="248" y="69"/>
                  </a:lnTo>
                  <a:lnTo>
                    <a:pt x="248" y="69"/>
                  </a:lnTo>
                  <a:lnTo>
                    <a:pt x="249" y="73"/>
                  </a:lnTo>
                  <a:lnTo>
                    <a:pt x="249" y="73"/>
                  </a:lnTo>
                  <a:lnTo>
                    <a:pt x="251" y="76"/>
                  </a:lnTo>
                  <a:lnTo>
                    <a:pt x="251" y="76"/>
                  </a:lnTo>
                  <a:lnTo>
                    <a:pt x="253" y="77"/>
                  </a:lnTo>
                  <a:lnTo>
                    <a:pt x="253" y="77"/>
                  </a:lnTo>
                  <a:lnTo>
                    <a:pt x="257" y="80"/>
                  </a:lnTo>
                  <a:lnTo>
                    <a:pt x="257" y="80"/>
                  </a:lnTo>
                  <a:lnTo>
                    <a:pt x="259" y="81"/>
                  </a:lnTo>
                  <a:lnTo>
                    <a:pt x="259" y="83"/>
                  </a:lnTo>
                  <a:lnTo>
                    <a:pt x="259" y="83"/>
                  </a:lnTo>
                  <a:lnTo>
                    <a:pt x="257" y="84"/>
                  </a:lnTo>
                  <a:lnTo>
                    <a:pt x="257" y="84"/>
                  </a:lnTo>
                  <a:lnTo>
                    <a:pt x="255" y="84"/>
                  </a:lnTo>
                  <a:lnTo>
                    <a:pt x="255" y="84"/>
                  </a:lnTo>
                  <a:lnTo>
                    <a:pt x="255" y="87"/>
                  </a:lnTo>
                  <a:lnTo>
                    <a:pt x="255" y="87"/>
                  </a:lnTo>
                  <a:lnTo>
                    <a:pt x="255" y="88"/>
                  </a:lnTo>
                  <a:lnTo>
                    <a:pt x="255" y="89"/>
                  </a:lnTo>
                  <a:lnTo>
                    <a:pt x="255" y="89"/>
                  </a:lnTo>
                  <a:lnTo>
                    <a:pt x="252" y="91"/>
                  </a:lnTo>
                  <a:lnTo>
                    <a:pt x="251" y="91"/>
                  </a:lnTo>
                  <a:lnTo>
                    <a:pt x="248" y="92"/>
                  </a:lnTo>
                  <a:lnTo>
                    <a:pt x="247" y="93"/>
                  </a:lnTo>
                  <a:lnTo>
                    <a:pt x="247" y="93"/>
                  </a:lnTo>
                  <a:lnTo>
                    <a:pt x="247" y="95"/>
                  </a:lnTo>
                  <a:lnTo>
                    <a:pt x="247" y="95"/>
                  </a:lnTo>
                  <a:lnTo>
                    <a:pt x="249" y="96"/>
                  </a:lnTo>
                  <a:lnTo>
                    <a:pt x="249" y="96"/>
                  </a:lnTo>
                  <a:lnTo>
                    <a:pt x="249" y="95"/>
                  </a:lnTo>
                  <a:lnTo>
                    <a:pt x="249" y="95"/>
                  </a:lnTo>
                  <a:lnTo>
                    <a:pt x="249" y="93"/>
                  </a:lnTo>
                  <a:lnTo>
                    <a:pt x="251" y="93"/>
                  </a:lnTo>
                  <a:lnTo>
                    <a:pt x="251" y="93"/>
                  </a:lnTo>
                  <a:lnTo>
                    <a:pt x="253" y="93"/>
                  </a:lnTo>
                  <a:lnTo>
                    <a:pt x="253" y="93"/>
                  </a:lnTo>
                  <a:lnTo>
                    <a:pt x="256" y="93"/>
                  </a:lnTo>
                  <a:lnTo>
                    <a:pt x="256" y="93"/>
                  </a:lnTo>
                  <a:lnTo>
                    <a:pt x="256" y="92"/>
                  </a:lnTo>
                  <a:lnTo>
                    <a:pt x="256" y="92"/>
                  </a:lnTo>
                  <a:lnTo>
                    <a:pt x="256" y="92"/>
                  </a:lnTo>
                  <a:lnTo>
                    <a:pt x="256" y="89"/>
                  </a:lnTo>
                  <a:lnTo>
                    <a:pt x="256" y="89"/>
                  </a:lnTo>
                  <a:lnTo>
                    <a:pt x="257" y="87"/>
                  </a:lnTo>
                  <a:lnTo>
                    <a:pt x="257" y="87"/>
                  </a:lnTo>
                  <a:lnTo>
                    <a:pt x="257" y="88"/>
                  </a:lnTo>
                  <a:lnTo>
                    <a:pt x="259" y="87"/>
                  </a:lnTo>
                  <a:lnTo>
                    <a:pt x="259" y="87"/>
                  </a:lnTo>
                  <a:lnTo>
                    <a:pt x="260" y="85"/>
                  </a:lnTo>
                  <a:lnTo>
                    <a:pt x="260" y="85"/>
                  </a:lnTo>
                  <a:lnTo>
                    <a:pt x="262" y="85"/>
                  </a:lnTo>
                  <a:lnTo>
                    <a:pt x="262" y="85"/>
                  </a:lnTo>
                  <a:lnTo>
                    <a:pt x="262" y="85"/>
                  </a:lnTo>
                  <a:lnTo>
                    <a:pt x="262" y="83"/>
                  </a:lnTo>
                  <a:lnTo>
                    <a:pt x="262" y="83"/>
                  </a:lnTo>
                  <a:lnTo>
                    <a:pt x="260" y="80"/>
                  </a:lnTo>
                  <a:lnTo>
                    <a:pt x="260" y="80"/>
                  </a:lnTo>
                  <a:lnTo>
                    <a:pt x="260" y="75"/>
                  </a:lnTo>
                  <a:lnTo>
                    <a:pt x="260" y="75"/>
                  </a:lnTo>
                  <a:lnTo>
                    <a:pt x="263" y="80"/>
                  </a:lnTo>
                  <a:lnTo>
                    <a:pt x="266" y="89"/>
                  </a:lnTo>
                  <a:lnTo>
                    <a:pt x="266" y="89"/>
                  </a:lnTo>
                  <a:lnTo>
                    <a:pt x="264" y="89"/>
                  </a:lnTo>
                  <a:lnTo>
                    <a:pt x="264" y="91"/>
                  </a:lnTo>
                  <a:lnTo>
                    <a:pt x="264" y="91"/>
                  </a:lnTo>
                  <a:lnTo>
                    <a:pt x="264" y="93"/>
                  </a:lnTo>
                  <a:lnTo>
                    <a:pt x="264" y="93"/>
                  </a:lnTo>
                  <a:lnTo>
                    <a:pt x="264" y="98"/>
                  </a:lnTo>
                  <a:lnTo>
                    <a:pt x="264" y="98"/>
                  </a:lnTo>
                  <a:lnTo>
                    <a:pt x="264" y="103"/>
                  </a:lnTo>
                  <a:lnTo>
                    <a:pt x="264" y="103"/>
                  </a:lnTo>
                  <a:lnTo>
                    <a:pt x="264" y="107"/>
                  </a:lnTo>
                  <a:lnTo>
                    <a:pt x="264" y="107"/>
                  </a:lnTo>
                  <a:lnTo>
                    <a:pt x="264" y="112"/>
                  </a:lnTo>
                  <a:lnTo>
                    <a:pt x="264" y="112"/>
                  </a:lnTo>
                  <a:lnTo>
                    <a:pt x="263" y="114"/>
                  </a:lnTo>
                  <a:lnTo>
                    <a:pt x="263" y="114"/>
                  </a:lnTo>
                  <a:lnTo>
                    <a:pt x="263" y="115"/>
                  </a:lnTo>
                  <a:lnTo>
                    <a:pt x="262" y="114"/>
                  </a:lnTo>
                  <a:lnTo>
                    <a:pt x="262" y="114"/>
                  </a:lnTo>
                  <a:lnTo>
                    <a:pt x="260" y="110"/>
                  </a:lnTo>
                  <a:lnTo>
                    <a:pt x="259" y="110"/>
                  </a:lnTo>
                  <a:lnTo>
                    <a:pt x="259" y="110"/>
                  </a:lnTo>
                  <a:lnTo>
                    <a:pt x="259" y="108"/>
                  </a:lnTo>
                  <a:lnTo>
                    <a:pt x="256" y="108"/>
                  </a:lnTo>
                  <a:lnTo>
                    <a:pt x="256" y="108"/>
                  </a:lnTo>
                  <a:lnTo>
                    <a:pt x="255" y="108"/>
                  </a:lnTo>
                  <a:lnTo>
                    <a:pt x="253" y="108"/>
                  </a:lnTo>
                  <a:lnTo>
                    <a:pt x="253" y="108"/>
                  </a:lnTo>
                  <a:lnTo>
                    <a:pt x="253" y="111"/>
                  </a:lnTo>
                  <a:lnTo>
                    <a:pt x="253" y="112"/>
                  </a:lnTo>
                  <a:lnTo>
                    <a:pt x="253" y="112"/>
                  </a:lnTo>
                  <a:lnTo>
                    <a:pt x="248" y="111"/>
                  </a:lnTo>
                  <a:lnTo>
                    <a:pt x="248" y="111"/>
                  </a:lnTo>
                  <a:lnTo>
                    <a:pt x="247" y="111"/>
                  </a:lnTo>
                  <a:lnTo>
                    <a:pt x="247" y="112"/>
                  </a:lnTo>
                  <a:lnTo>
                    <a:pt x="247" y="112"/>
                  </a:lnTo>
                  <a:lnTo>
                    <a:pt x="245" y="115"/>
                  </a:lnTo>
                  <a:lnTo>
                    <a:pt x="244" y="116"/>
                  </a:lnTo>
                  <a:lnTo>
                    <a:pt x="244" y="116"/>
                  </a:lnTo>
                  <a:lnTo>
                    <a:pt x="244" y="118"/>
                  </a:lnTo>
                  <a:lnTo>
                    <a:pt x="243" y="121"/>
                  </a:lnTo>
                  <a:lnTo>
                    <a:pt x="243" y="121"/>
                  </a:lnTo>
                  <a:lnTo>
                    <a:pt x="241" y="122"/>
                  </a:lnTo>
                  <a:lnTo>
                    <a:pt x="238" y="122"/>
                  </a:lnTo>
                  <a:lnTo>
                    <a:pt x="238" y="122"/>
                  </a:lnTo>
                  <a:lnTo>
                    <a:pt x="234" y="123"/>
                  </a:lnTo>
                  <a:lnTo>
                    <a:pt x="234" y="123"/>
                  </a:lnTo>
                  <a:lnTo>
                    <a:pt x="234" y="125"/>
                  </a:lnTo>
                  <a:lnTo>
                    <a:pt x="233" y="126"/>
                  </a:lnTo>
                  <a:lnTo>
                    <a:pt x="233" y="126"/>
                  </a:lnTo>
                  <a:lnTo>
                    <a:pt x="232" y="127"/>
                  </a:lnTo>
                  <a:lnTo>
                    <a:pt x="230" y="129"/>
                  </a:lnTo>
                  <a:lnTo>
                    <a:pt x="230" y="129"/>
                  </a:lnTo>
                  <a:lnTo>
                    <a:pt x="230" y="133"/>
                  </a:lnTo>
                  <a:lnTo>
                    <a:pt x="230" y="133"/>
                  </a:lnTo>
                  <a:lnTo>
                    <a:pt x="230" y="134"/>
                  </a:lnTo>
                  <a:lnTo>
                    <a:pt x="230" y="135"/>
                  </a:lnTo>
                  <a:lnTo>
                    <a:pt x="230" y="135"/>
                  </a:lnTo>
                  <a:lnTo>
                    <a:pt x="226" y="137"/>
                  </a:lnTo>
                  <a:lnTo>
                    <a:pt x="226" y="137"/>
                  </a:lnTo>
                  <a:lnTo>
                    <a:pt x="226" y="137"/>
                  </a:lnTo>
                  <a:lnTo>
                    <a:pt x="226" y="138"/>
                  </a:lnTo>
                  <a:lnTo>
                    <a:pt x="225" y="139"/>
                  </a:lnTo>
                  <a:lnTo>
                    <a:pt x="225" y="139"/>
                  </a:lnTo>
                  <a:lnTo>
                    <a:pt x="220" y="141"/>
                  </a:lnTo>
                  <a:lnTo>
                    <a:pt x="220" y="141"/>
                  </a:lnTo>
                  <a:lnTo>
                    <a:pt x="220" y="142"/>
                  </a:lnTo>
                  <a:lnTo>
                    <a:pt x="220" y="144"/>
                  </a:lnTo>
                  <a:lnTo>
                    <a:pt x="218" y="144"/>
                  </a:lnTo>
                  <a:lnTo>
                    <a:pt x="218" y="144"/>
                  </a:lnTo>
                  <a:lnTo>
                    <a:pt x="215" y="144"/>
                  </a:lnTo>
                  <a:lnTo>
                    <a:pt x="213" y="144"/>
                  </a:lnTo>
                  <a:lnTo>
                    <a:pt x="213" y="144"/>
                  </a:lnTo>
                  <a:lnTo>
                    <a:pt x="211" y="145"/>
                  </a:lnTo>
                  <a:lnTo>
                    <a:pt x="209" y="148"/>
                  </a:lnTo>
                  <a:lnTo>
                    <a:pt x="209" y="148"/>
                  </a:lnTo>
                  <a:lnTo>
                    <a:pt x="203" y="152"/>
                  </a:lnTo>
                  <a:lnTo>
                    <a:pt x="203" y="152"/>
                  </a:lnTo>
                  <a:lnTo>
                    <a:pt x="202" y="152"/>
                  </a:lnTo>
                  <a:lnTo>
                    <a:pt x="202" y="154"/>
                  </a:lnTo>
                  <a:lnTo>
                    <a:pt x="202" y="154"/>
                  </a:lnTo>
                  <a:lnTo>
                    <a:pt x="202" y="157"/>
                  </a:lnTo>
                  <a:lnTo>
                    <a:pt x="203" y="158"/>
                  </a:lnTo>
                  <a:lnTo>
                    <a:pt x="203" y="158"/>
                  </a:lnTo>
                  <a:lnTo>
                    <a:pt x="207" y="164"/>
                  </a:lnTo>
                  <a:lnTo>
                    <a:pt x="207" y="164"/>
                  </a:lnTo>
                  <a:lnTo>
                    <a:pt x="209" y="167"/>
                  </a:lnTo>
                  <a:lnTo>
                    <a:pt x="207" y="169"/>
                  </a:lnTo>
                  <a:lnTo>
                    <a:pt x="207" y="169"/>
                  </a:lnTo>
                  <a:lnTo>
                    <a:pt x="206" y="173"/>
                  </a:lnTo>
                  <a:lnTo>
                    <a:pt x="206" y="173"/>
                  </a:lnTo>
                  <a:lnTo>
                    <a:pt x="206" y="176"/>
                  </a:lnTo>
                  <a:lnTo>
                    <a:pt x="206" y="179"/>
                  </a:lnTo>
                  <a:lnTo>
                    <a:pt x="206" y="179"/>
                  </a:lnTo>
                  <a:lnTo>
                    <a:pt x="209" y="183"/>
                  </a:lnTo>
                  <a:lnTo>
                    <a:pt x="209" y="183"/>
                  </a:lnTo>
                  <a:lnTo>
                    <a:pt x="207" y="184"/>
                  </a:lnTo>
                  <a:lnTo>
                    <a:pt x="207" y="186"/>
                  </a:lnTo>
                  <a:lnTo>
                    <a:pt x="207" y="187"/>
                  </a:lnTo>
                  <a:lnTo>
                    <a:pt x="207" y="187"/>
                  </a:lnTo>
                  <a:lnTo>
                    <a:pt x="213" y="191"/>
                  </a:lnTo>
                  <a:lnTo>
                    <a:pt x="213" y="191"/>
                  </a:lnTo>
                  <a:lnTo>
                    <a:pt x="217" y="194"/>
                  </a:lnTo>
                  <a:lnTo>
                    <a:pt x="217" y="194"/>
                  </a:lnTo>
                  <a:lnTo>
                    <a:pt x="217" y="199"/>
                  </a:lnTo>
                  <a:lnTo>
                    <a:pt x="217" y="199"/>
                  </a:lnTo>
                  <a:lnTo>
                    <a:pt x="220" y="204"/>
                  </a:lnTo>
                  <a:lnTo>
                    <a:pt x="221" y="209"/>
                  </a:lnTo>
                  <a:lnTo>
                    <a:pt x="220" y="211"/>
                  </a:lnTo>
                  <a:lnTo>
                    <a:pt x="220" y="211"/>
                  </a:lnTo>
                  <a:lnTo>
                    <a:pt x="218" y="214"/>
                  </a:lnTo>
                  <a:lnTo>
                    <a:pt x="218" y="215"/>
                  </a:lnTo>
                  <a:lnTo>
                    <a:pt x="218" y="215"/>
                  </a:lnTo>
                  <a:lnTo>
                    <a:pt x="220" y="218"/>
                  </a:lnTo>
                  <a:lnTo>
                    <a:pt x="220" y="218"/>
                  </a:lnTo>
                  <a:lnTo>
                    <a:pt x="222" y="219"/>
                  </a:lnTo>
                  <a:lnTo>
                    <a:pt x="222" y="219"/>
                  </a:lnTo>
                  <a:lnTo>
                    <a:pt x="222" y="221"/>
                  </a:lnTo>
                  <a:lnTo>
                    <a:pt x="222" y="221"/>
                  </a:lnTo>
                  <a:lnTo>
                    <a:pt x="218" y="226"/>
                  </a:lnTo>
                  <a:lnTo>
                    <a:pt x="218" y="226"/>
                  </a:lnTo>
                  <a:lnTo>
                    <a:pt x="217" y="230"/>
                  </a:lnTo>
                  <a:lnTo>
                    <a:pt x="217" y="230"/>
                  </a:lnTo>
                  <a:lnTo>
                    <a:pt x="213" y="236"/>
                  </a:lnTo>
                  <a:lnTo>
                    <a:pt x="213" y="236"/>
                  </a:lnTo>
                  <a:lnTo>
                    <a:pt x="210" y="237"/>
                  </a:lnTo>
                  <a:lnTo>
                    <a:pt x="210" y="238"/>
                  </a:lnTo>
                  <a:lnTo>
                    <a:pt x="210" y="238"/>
                  </a:lnTo>
                  <a:lnTo>
                    <a:pt x="209" y="241"/>
                  </a:lnTo>
                  <a:lnTo>
                    <a:pt x="209" y="242"/>
                  </a:lnTo>
                  <a:lnTo>
                    <a:pt x="210" y="241"/>
                  </a:lnTo>
                  <a:lnTo>
                    <a:pt x="210" y="241"/>
                  </a:lnTo>
                  <a:lnTo>
                    <a:pt x="215" y="237"/>
                  </a:lnTo>
                  <a:lnTo>
                    <a:pt x="215" y="237"/>
                  </a:lnTo>
                  <a:lnTo>
                    <a:pt x="221" y="234"/>
                  </a:lnTo>
                  <a:lnTo>
                    <a:pt x="224" y="232"/>
                  </a:lnTo>
                  <a:lnTo>
                    <a:pt x="224" y="232"/>
                  </a:lnTo>
                  <a:lnTo>
                    <a:pt x="225" y="232"/>
                  </a:lnTo>
                  <a:lnTo>
                    <a:pt x="225" y="233"/>
                  </a:lnTo>
                  <a:lnTo>
                    <a:pt x="226" y="228"/>
                  </a:lnTo>
                  <a:lnTo>
                    <a:pt x="226" y="228"/>
                  </a:lnTo>
                  <a:lnTo>
                    <a:pt x="230" y="219"/>
                  </a:lnTo>
                  <a:lnTo>
                    <a:pt x="233" y="217"/>
                  </a:lnTo>
                  <a:lnTo>
                    <a:pt x="233" y="217"/>
                  </a:lnTo>
                  <a:lnTo>
                    <a:pt x="236" y="211"/>
                  </a:lnTo>
                  <a:lnTo>
                    <a:pt x="236" y="211"/>
                  </a:lnTo>
                  <a:lnTo>
                    <a:pt x="238" y="206"/>
                  </a:lnTo>
                  <a:lnTo>
                    <a:pt x="238" y="206"/>
                  </a:lnTo>
                  <a:lnTo>
                    <a:pt x="240" y="204"/>
                  </a:lnTo>
                  <a:lnTo>
                    <a:pt x="241" y="204"/>
                  </a:lnTo>
                  <a:lnTo>
                    <a:pt x="243" y="204"/>
                  </a:lnTo>
                  <a:lnTo>
                    <a:pt x="243" y="200"/>
                  </a:lnTo>
                  <a:lnTo>
                    <a:pt x="243" y="200"/>
                  </a:lnTo>
                  <a:lnTo>
                    <a:pt x="244" y="196"/>
                  </a:lnTo>
                  <a:lnTo>
                    <a:pt x="247" y="192"/>
                  </a:lnTo>
                  <a:lnTo>
                    <a:pt x="247" y="192"/>
                  </a:lnTo>
                  <a:lnTo>
                    <a:pt x="247" y="188"/>
                  </a:lnTo>
                  <a:lnTo>
                    <a:pt x="247" y="186"/>
                  </a:lnTo>
                  <a:lnTo>
                    <a:pt x="247" y="184"/>
                  </a:lnTo>
                  <a:lnTo>
                    <a:pt x="248" y="181"/>
                  </a:lnTo>
                  <a:lnTo>
                    <a:pt x="248" y="181"/>
                  </a:lnTo>
                  <a:lnTo>
                    <a:pt x="252" y="179"/>
                  </a:lnTo>
                  <a:lnTo>
                    <a:pt x="253" y="177"/>
                  </a:lnTo>
                  <a:lnTo>
                    <a:pt x="253" y="177"/>
                  </a:lnTo>
                  <a:lnTo>
                    <a:pt x="256" y="172"/>
                  </a:lnTo>
                  <a:lnTo>
                    <a:pt x="256" y="172"/>
                  </a:lnTo>
                  <a:lnTo>
                    <a:pt x="262" y="164"/>
                  </a:lnTo>
                  <a:lnTo>
                    <a:pt x="263" y="160"/>
                  </a:lnTo>
                  <a:lnTo>
                    <a:pt x="264" y="153"/>
                  </a:lnTo>
                  <a:lnTo>
                    <a:pt x="264" y="153"/>
                  </a:lnTo>
                  <a:lnTo>
                    <a:pt x="264" y="141"/>
                  </a:lnTo>
                  <a:lnTo>
                    <a:pt x="264" y="141"/>
                  </a:lnTo>
                  <a:lnTo>
                    <a:pt x="266" y="138"/>
                  </a:lnTo>
                  <a:lnTo>
                    <a:pt x="267" y="135"/>
                  </a:lnTo>
                  <a:lnTo>
                    <a:pt x="267" y="131"/>
                  </a:lnTo>
                  <a:lnTo>
                    <a:pt x="267" y="131"/>
                  </a:lnTo>
                  <a:lnTo>
                    <a:pt x="266" y="127"/>
                  </a:lnTo>
                  <a:lnTo>
                    <a:pt x="266" y="126"/>
                  </a:lnTo>
                  <a:lnTo>
                    <a:pt x="266" y="126"/>
                  </a:lnTo>
                  <a:lnTo>
                    <a:pt x="267" y="123"/>
                  </a:lnTo>
                  <a:lnTo>
                    <a:pt x="268" y="122"/>
                  </a:lnTo>
                  <a:lnTo>
                    <a:pt x="268" y="122"/>
                  </a:lnTo>
                  <a:lnTo>
                    <a:pt x="271" y="118"/>
                  </a:lnTo>
                  <a:lnTo>
                    <a:pt x="271" y="118"/>
                  </a:lnTo>
                  <a:lnTo>
                    <a:pt x="272" y="114"/>
                  </a:lnTo>
                  <a:lnTo>
                    <a:pt x="274" y="115"/>
                  </a:lnTo>
                  <a:lnTo>
                    <a:pt x="274" y="115"/>
                  </a:lnTo>
                  <a:lnTo>
                    <a:pt x="274" y="121"/>
                  </a:lnTo>
                  <a:lnTo>
                    <a:pt x="274" y="135"/>
                  </a:lnTo>
                  <a:lnTo>
                    <a:pt x="270" y="157"/>
                  </a:lnTo>
                  <a:lnTo>
                    <a:pt x="267" y="171"/>
                  </a:lnTo>
                  <a:lnTo>
                    <a:pt x="263" y="183"/>
                  </a:lnTo>
                  <a:lnTo>
                    <a:pt x="257" y="196"/>
                  </a:lnTo>
                  <a:lnTo>
                    <a:pt x="249" y="210"/>
                  </a:lnTo>
                  <a:lnTo>
                    <a:pt x="240" y="223"/>
                  </a:lnTo>
                  <a:lnTo>
                    <a:pt x="229" y="234"/>
                  </a:lnTo>
                  <a:lnTo>
                    <a:pt x="214" y="245"/>
                  </a:lnTo>
                  <a:lnTo>
                    <a:pt x="198" y="255"/>
                  </a:lnTo>
                  <a:lnTo>
                    <a:pt x="178" y="261"/>
                  </a:lnTo>
                  <a:lnTo>
                    <a:pt x="155" y="267"/>
                  </a:lnTo>
                  <a:lnTo>
                    <a:pt x="155" y="267"/>
                  </a:lnTo>
                  <a:lnTo>
                    <a:pt x="169" y="263"/>
                  </a:lnTo>
                  <a:lnTo>
                    <a:pt x="182" y="259"/>
                  </a:lnTo>
                  <a:lnTo>
                    <a:pt x="186" y="256"/>
                  </a:lnTo>
                  <a:lnTo>
                    <a:pt x="187" y="255"/>
                  </a:lnTo>
                  <a:lnTo>
                    <a:pt x="187" y="255"/>
                  </a:lnTo>
                  <a:lnTo>
                    <a:pt x="187" y="252"/>
                  </a:lnTo>
                  <a:lnTo>
                    <a:pt x="187" y="249"/>
                  </a:lnTo>
                  <a:lnTo>
                    <a:pt x="187" y="249"/>
                  </a:lnTo>
                  <a:lnTo>
                    <a:pt x="187" y="249"/>
                  </a:lnTo>
                  <a:lnTo>
                    <a:pt x="184" y="249"/>
                  </a:lnTo>
                  <a:lnTo>
                    <a:pt x="182" y="248"/>
                  </a:lnTo>
                  <a:lnTo>
                    <a:pt x="182" y="248"/>
                  </a:lnTo>
                  <a:lnTo>
                    <a:pt x="178" y="245"/>
                  </a:lnTo>
                  <a:lnTo>
                    <a:pt x="178" y="246"/>
                  </a:lnTo>
                  <a:lnTo>
                    <a:pt x="178" y="246"/>
                  </a:lnTo>
                  <a:lnTo>
                    <a:pt x="173" y="246"/>
                  </a:lnTo>
                  <a:lnTo>
                    <a:pt x="173" y="246"/>
                  </a:lnTo>
                  <a:lnTo>
                    <a:pt x="168" y="246"/>
                  </a:lnTo>
                  <a:lnTo>
                    <a:pt x="165" y="245"/>
                  </a:lnTo>
                  <a:lnTo>
                    <a:pt x="165" y="245"/>
                  </a:lnTo>
                  <a:lnTo>
                    <a:pt x="161" y="242"/>
                  </a:lnTo>
                  <a:lnTo>
                    <a:pt x="160" y="241"/>
                  </a:lnTo>
                  <a:lnTo>
                    <a:pt x="159" y="242"/>
                  </a:lnTo>
                  <a:lnTo>
                    <a:pt x="159" y="242"/>
                  </a:lnTo>
                  <a:lnTo>
                    <a:pt x="159" y="244"/>
                  </a:lnTo>
                  <a:lnTo>
                    <a:pt x="159" y="244"/>
                  </a:lnTo>
                  <a:lnTo>
                    <a:pt x="157" y="245"/>
                  </a:lnTo>
                  <a:lnTo>
                    <a:pt x="157" y="245"/>
                  </a:lnTo>
                  <a:lnTo>
                    <a:pt x="156" y="245"/>
                  </a:lnTo>
                  <a:lnTo>
                    <a:pt x="153" y="245"/>
                  </a:lnTo>
                  <a:lnTo>
                    <a:pt x="149" y="245"/>
                  </a:lnTo>
                  <a:lnTo>
                    <a:pt x="149" y="245"/>
                  </a:lnTo>
                  <a:lnTo>
                    <a:pt x="145" y="245"/>
                  </a:lnTo>
                  <a:lnTo>
                    <a:pt x="140" y="244"/>
                  </a:lnTo>
                  <a:lnTo>
                    <a:pt x="140" y="244"/>
                  </a:lnTo>
                  <a:lnTo>
                    <a:pt x="138" y="242"/>
                  </a:lnTo>
                  <a:lnTo>
                    <a:pt x="137" y="242"/>
                  </a:lnTo>
                  <a:lnTo>
                    <a:pt x="137" y="242"/>
                  </a:lnTo>
                  <a:lnTo>
                    <a:pt x="136" y="244"/>
                  </a:lnTo>
                  <a:lnTo>
                    <a:pt x="134" y="245"/>
                  </a:lnTo>
                  <a:lnTo>
                    <a:pt x="140" y="248"/>
                  </a:lnTo>
                  <a:lnTo>
                    <a:pt x="144" y="251"/>
                  </a:lnTo>
                  <a:lnTo>
                    <a:pt x="144" y="251"/>
                  </a:lnTo>
                  <a:lnTo>
                    <a:pt x="145" y="252"/>
                  </a:lnTo>
                  <a:lnTo>
                    <a:pt x="145" y="252"/>
                  </a:lnTo>
                  <a:lnTo>
                    <a:pt x="145" y="253"/>
                  </a:lnTo>
                  <a:lnTo>
                    <a:pt x="145" y="253"/>
                  </a:lnTo>
                  <a:lnTo>
                    <a:pt x="142" y="253"/>
                  </a:lnTo>
                  <a:lnTo>
                    <a:pt x="140" y="253"/>
                  </a:lnTo>
                  <a:lnTo>
                    <a:pt x="140" y="253"/>
                  </a:lnTo>
                  <a:lnTo>
                    <a:pt x="134" y="256"/>
                  </a:lnTo>
                  <a:lnTo>
                    <a:pt x="133" y="256"/>
                  </a:lnTo>
                  <a:lnTo>
                    <a:pt x="130" y="256"/>
                  </a:lnTo>
                  <a:lnTo>
                    <a:pt x="130" y="256"/>
                  </a:lnTo>
                  <a:lnTo>
                    <a:pt x="127" y="251"/>
                  </a:lnTo>
                  <a:lnTo>
                    <a:pt x="127" y="251"/>
                  </a:lnTo>
                  <a:lnTo>
                    <a:pt x="127" y="249"/>
                  </a:lnTo>
                  <a:lnTo>
                    <a:pt x="126" y="248"/>
                  </a:lnTo>
                  <a:lnTo>
                    <a:pt x="125" y="248"/>
                  </a:lnTo>
                  <a:lnTo>
                    <a:pt x="125" y="248"/>
                  </a:lnTo>
                  <a:lnTo>
                    <a:pt x="121" y="248"/>
                  </a:lnTo>
                  <a:lnTo>
                    <a:pt x="123" y="252"/>
                  </a:lnTo>
                  <a:lnTo>
                    <a:pt x="123" y="252"/>
                  </a:lnTo>
                  <a:lnTo>
                    <a:pt x="118" y="252"/>
                  </a:lnTo>
                  <a:lnTo>
                    <a:pt x="118" y="252"/>
                  </a:lnTo>
                  <a:lnTo>
                    <a:pt x="115" y="253"/>
                  </a:lnTo>
                  <a:lnTo>
                    <a:pt x="115" y="253"/>
                  </a:lnTo>
                  <a:lnTo>
                    <a:pt x="114" y="252"/>
                  </a:lnTo>
                  <a:lnTo>
                    <a:pt x="114" y="252"/>
                  </a:lnTo>
                  <a:lnTo>
                    <a:pt x="111" y="251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102" y="249"/>
                  </a:lnTo>
                  <a:lnTo>
                    <a:pt x="102" y="249"/>
                  </a:lnTo>
                  <a:lnTo>
                    <a:pt x="99" y="249"/>
                  </a:lnTo>
                  <a:lnTo>
                    <a:pt x="99" y="249"/>
                  </a:lnTo>
                  <a:lnTo>
                    <a:pt x="95" y="252"/>
                  </a:lnTo>
                  <a:lnTo>
                    <a:pt x="92" y="252"/>
                  </a:lnTo>
                  <a:lnTo>
                    <a:pt x="92" y="252"/>
                  </a:lnTo>
                  <a:lnTo>
                    <a:pt x="88" y="252"/>
                  </a:lnTo>
                  <a:lnTo>
                    <a:pt x="85" y="252"/>
                  </a:lnTo>
                  <a:lnTo>
                    <a:pt x="85" y="252"/>
                  </a:lnTo>
                  <a:lnTo>
                    <a:pt x="88" y="255"/>
                  </a:lnTo>
                  <a:lnTo>
                    <a:pt x="98" y="259"/>
                  </a:lnTo>
                  <a:lnTo>
                    <a:pt x="104" y="261"/>
                  </a:lnTo>
                  <a:lnTo>
                    <a:pt x="113" y="264"/>
                  </a:lnTo>
                  <a:lnTo>
                    <a:pt x="122" y="265"/>
                  </a:lnTo>
                  <a:lnTo>
                    <a:pt x="133" y="267"/>
                  </a:lnTo>
                  <a:lnTo>
                    <a:pt x="133" y="267"/>
                  </a:lnTo>
                  <a:lnTo>
                    <a:pt x="121" y="267"/>
                  </a:lnTo>
                  <a:lnTo>
                    <a:pt x="108" y="264"/>
                  </a:lnTo>
                  <a:lnTo>
                    <a:pt x="92" y="260"/>
                  </a:lnTo>
                  <a:lnTo>
                    <a:pt x="73" y="252"/>
                  </a:lnTo>
                  <a:lnTo>
                    <a:pt x="64" y="246"/>
                  </a:lnTo>
                  <a:lnTo>
                    <a:pt x="54" y="240"/>
                  </a:lnTo>
                  <a:lnTo>
                    <a:pt x="45" y="232"/>
                  </a:lnTo>
                  <a:lnTo>
                    <a:pt x="35" y="222"/>
                  </a:lnTo>
                  <a:lnTo>
                    <a:pt x="27" y="211"/>
                  </a:lnTo>
                  <a:lnTo>
                    <a:pt x="19" y="199"/>
                  </a:lnTo>
                  <a:lnTo>
                    <a:pt x="19" y="199"/>
                  </a:lnTo>
                  <a:lnTo>
                    <a:pt x="12" y="186"/>
                  </a:lnTo>
                  <a:lnTo>
                    <a:pt x="7" y="172"/>
                  </a:lnTo>
                  <a:lnTo>
                    <a:pt x="3" y="157"/>
                  </a:lnTo>
                  <a:lnTo>
                    <a:pt x="2" y="142"/>
                  </a:lnTo>
                  <a:lnTo>
                    <a:pt x="0" y="129"/>
                  </a:lnTo>
                  <a:lnTo>
                    <a:pt x="2" y="114"/>
                  </a:lnTo>
                  <a:lnTo>
                    <a:pt x="4" y="100"/>
                  </a:lnTo>
                  <a:lnTo>
                    <a:pt x="10" y="87"/>
                  </a:lnTo>
                  <a:lnTo>
                    <a:pt x="15" y="73"/>
                  </a:lnTo>
                  <a:lnTo>
                    <a:pt x="23" y="61"/>
                  </a:lnTo>
                  <a:lnTo>
                    <a:pt x="31" y="49"/>
                  </a:lnTo>
                  <a:lnTo>
                    <a:pt x="42" y="38"/>
                  </a:lnTo>
                  <a:lnTo>
                    <a:pt x="54" y="28"/>
                  </a:lnTo>
                  <a:lnTo>
                    <a:pt x="68" y="19"/>
                  </a:lnTo>
                  <a:lnTo>
                    <a:pt x="84" y="11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90" y="10"/>
                  </a:lnTo>
                  <a:lnTo>
                    <a:pt x="77" y="16"/>
                  </a:lnTo>
                  <a:lnTo>
                    <a:pt x="62" y="26"/>
                  </a:lnTo>
                  <a:lnTo>
                    <a:pt x="48" y="38"/>
                  </a:lnTo>
                  <a:lnTo>
                    <a:pt x="41" y="46"/>
                  </a:lnTo>
                  <a:lnTo>
                    <a:pt x="33" y="54"/>
                  </a:lnTo>
                  <a:lnTo>
                    <a:pt x="27" y="64"/>
                  </a:lnTo>
                  <a:lnTo>
                    <a:pt x="20" y="75"/>
                  </a:lnTo>
                  <a:lnTo>
                    <a:pt x="15" y="85"/>
                  </a:lnTo>
                  <a:lnTo>
                    <a:pt x="11" y="98"/>
                  </a:lnTo>
                  <a:lnTo>
                    <a:pt x="12" y="99"/>
                  </a:lnTo>
                  <a:lnTo>
                    <a:pt x="12" y="99"/>
                  </a:lnTo>
                  <a:lnTo>
                    <a:pt x="14" y="98"/>
                  </a:lnTo>
                  <a:lnTo>
                    <a:pt x="15" y="95"/>
                  </a:lnTo>
                  <a:lnTo>
                    <a:pt x="15" y="95"/>
                  </a:lnTo>
                  <a:lnTo>
                    <a:pt x="18" y="89"/>
                  </a:lnTo>
                  <a:lnTo>
                    <a:pt x="18" y="89"/>
                  </a:lnTo>
                  <a:lnTo>
                    <a:pt x="19" y="87"/>
                  </a:lnTo>
                  <a:lnTo>
                    <a:pt x="19" y="87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26" y="77"/>
                  </a:lnTo>
                  <a:lnTo>
                    <a:pt x="26" y="77"/>
                  </a:lnTo>
                  <a:lnTo>
                    <a:pt x="29" y="76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33" y="75"/>
                  </a:lnTo>
                  <a:lnTo>
                    <a:pt x="33" y="75"/>
                  </a:lnTo>
                  <a:lnTo>
                    <a:pt x="33" y="75"/>
                  </a:lnTo>
                  <a:lnTo>
                    <a:pt x="31" y="77"/>
                  </a:lnTo>
                  <a:lnTo>
                    <a:pt x="31" y="80"/>
                  </a:lnTo>
                  <a:lnTo>
                    <a:pt x="31" y="84"/>
                  </a:lnTo>
                  <a:lnTo>
                    <a:pt x="31" y="84"/>
                  </a:lnTo>
                  <a:lnTo>
                    <a:pt x="29" y="91"/>
                  </a:lnTo>
                  <a:lnTo>
                    <a:pt x="29" y="91"/>
                  </a:lnTo>
                  <a:lnTo>
                    <a:pt x="30" y="95"/>
                  </a:lnTo>
                  <a:lnTo>
                    <a:pt x="30" y="95"/>
                  </a:lnTo>
                  <a:lnTo>
                    <a:pt x="31" y="98"/>
                  </a:lnTo>
                  <a:lnTo>
                    <a:pt x="33" y="99"/>
                  </a:lnTo>
                  <a:lnTo>
                    <a:pt x="33" y="99"/>
                  </a:lnTo>
                  <a:lnTo>
                    <a:pt x="41" y="102"/>
                  </a:lnTo>
                  <a:lnTo>
                    <a:pt x="41" y="102"/>
                  </a:lnTo>
                  <a:lnTo>
                    <a:pt x="45" y="96"/>
                  </a:lnTo>
                  <a:lnTo>
                    <a:pt x="45" y="96"/>
                  </a:lnTo>
                  <a:lnTo>
                    <a:pt x="48" y="95"/>
                  </a:lnTo>
                  <a:lnTo>
                    <a:pt x="50" y="93"/>
                  </a:lnTo>
                  <a:lnTo>
                    <a:pt x="50" y="93"/>
                  </a:lnTo>
                  <a:lnTo>
                    <a:pt x="50" y="91"/>
                  </a:lnTo>
                  <a:lnTo>
                    <a:pt x="50" y="89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3" y="85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56" y="81"/>
                  </a:lnTo>
                  <a:lnTo>
                    <a:pt x="56" y="81"/>
                  </a:lnTo>
                  <a:lnTo>
                    <a:pt x="58" y="81"/>
                  </a:lnTo>
                  <a:lnTo>
                    <a:pt x="60" y="81"/>
                  </a:lnTo>
                  <a:lnTo>
                    <a:pt x="60" y="83"/>
                  </a:lnTo>
                  <a:lnTo>
                    <a:pt x="60" y="83"/>
                  </a:lnTo>
                  <a:lnTo>
                    <a:pt x="60" y="85"/>
                  </a:lnTo>
                  <a:lnTo>
                    <a:pt x="60" y="87"/>
                  </a:lnTo>
                  <a:lnTo>
                    <a:pt x="60" y="88"/>
                  </a:lnTo>
                  <a:lnTo>
                    <a:pt x="58" y="89"/>
                  </a:lnTo>
                  <a:lnTo>
                    <a:pt x="58" y="89"/>
                  </a:lnTo>
                  <a:lnTo>
                    <a:pt x="57" y="89"/>
                  </a:lnTo>
                  <a:lnTo>
                    <a:pt x="56" y="91"/>
                  </a:lnTo>
                  <a:lnTo>
                    <a:pt x="56" y="91"/>
                  </a:lnTo>
                  <a:lnTo>
                    <a:pt x="53" y="96"/>
                  </a:lnTo>
                  <a:lnTo>
                    <a:pt x="53" y="96"/>
                  </a:lnTo>
                  <a:lnTo>
                    <a:pt x="52" y="99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48" y="102"/>
                  </a:lnTo>
                  <a:lnTo>
                    <a:pt x="46" y="103"/>
                  </a:lnTo>
                  <a:lnTo>
                    <a:pt x="46" y="103"/>
                  </a:lnTo>
                  <a:lnTo>
                    <a:pt x="46" y="103"/>
                  </a:lnTo>
                  <a:lnTo>
                    <a:pt x="46" y="106"/>
                  </a:lnTo>
                  <a:lnTo>
                    <a:pt x="46" y="107"/>
                  </a:lnTo>
                  <a:lnTo>
                    <a:pt x="46" y="107"/>
                  </a:lnTo>
                  <a:lnTo>
                    <a:pt x="46" y="107"/>
                  </a:lnTo>
                  <a:lnTo>
                    <a:pt x="43" y="108"/>
                  </a:lnTo>
                  <a:lnTo>
                    <a:pt x="42" y="108"/>
                  </a:lnTo>
                  <a:lnTo>
                    <a:pt x="42" y="108"/>
                  </a:lnTo>
                  <a:lnTo>
                    <a:pt x="39" y="108"/>
                  </a:lnTo>
                  <a:lnTo>
                    <a:pt x="39" y="108"/>
                  </a:lnTo>
                  <a:lnTo>
                    <a:pt x="34" y="107"/>
                  </a:lnTo>
                  <a:lnTo>
                    <a:pt x="34" y="107"/>
                  </a:lnTo>
                  <a:lnTo>
                    <a:pt x="33" y="108"/>
                  </a:lnTo>
                  <a:lnTo>
                    <a:pt x="31" y="111"/>
                  </a:lnTo>
                  <a:lnTo>
                    <a:pt x="31" y="111"/>
                  </a:lnTo>
                  <a:lnTo>
                    <a:pt x="33" y="116"/>
                  </a:lnTo>
                  <a:lnTo>
                    <a:pt x="35" y="122"/>
                  </a:lnTo>
                  <a:lnTo>
                    <a:pt x="35" y="122"/>
                  </a:lnTo>
                  <a:lnTo>
                    <a:pt x="35" y="127"/>
                  </a:lnTo>
                  <a:lnTo>
                    <a:pt x="35" y="130"/>
                  </a:lnTo>
                  <a:lnTo>
                    <a:pt x="37" y="131"/>
                  </a:lnTo>
                  <a:lnTo>
                    <a:pt x="37" y="131"/>
                  </a:lnTo>
                  <a:lnTo>
                    <a:pt x="39" y="134"/>
                  </a:lnTo>
                  <a:lnTo>
                    <a:pt x="41" y="137"/>
                  </a:lnTo>
                  <a:lnTo>
                    <a:pt x="41" y="137"/>
                  </a:lnTo>
                  <a:lnTo>
                    <a:pt x="42" y="139"/>
                  </a:lnTo>
                  <a:lnTo>
                    <a:pt x="42" y="144"/>
                  </a:lnTo>
                  <a:lnTo>
                    <a:pt x="45" y="146"/>
                  </a:lnTo>
                  <a:lnTo>
                    <a:pt x="45" y="146"/>
                  </a:lnTo>
                  <a:lnTo>
                    <a:pt x="45" y="153"/>
                  </a:lnTo>
                  <a:lnTo>
                    <a:pt x="45" y="153"/>
                  </a:lnTo>
                  <a:lnTo>
                    <a:pt x="45" y="157"/>
                  </a:lnTo>
                  <a:lnTo>
                    <a:pt x="45" y="161"/>
                  </a:lnTo>
                  <a:lnTo>
                    <a:pt x="45" y="161"/>
                  </a:lnTo>
                  <a:lnTo>
                    <a:pt x="48" y="165"/>
                  </a:lnTo>
                  <a:lnTo>
                    <a:pt x="49" y="167"/>
                  </a:lnTo>
                  <a:lnTo>
                    <a:pt x="49" y="167"/>
                  </a:lnTo>
                  <a:lnTo>
                    <a:pt x="46" y="169"/>
                  </a:lnTo>
                  <a:lnTo>
                    <a:pt x="46" y="171"/>
                  </a:lnTo>
                  <a:lnTo>
                    <a:pt x="46" y="172"/>
                  </a:lnTo>
                  <a:lnTo>
                    <a:pt x="46" y="172"/>
                  </a:lnTo>
                  <a:lnTo>
                    <a:pt x="50" y="175"/>
                  </a:lnTo>
                  <a:lnTo>
                    <a:pt x="52" y="177"/>
                  </a:lnTo>
                  <a:lnTo>
                    <a:pt x="52" y="177"/>
                  </a:lnTo>
                  <a:lnTo>
                    <a:pt x="53" y="179"/>
                  </a:lnTo>
                  <a:lnTo>
                    <a:pt x="54" y="180"/>
                  </a:lnTo>
                  <a:lnTo>
                    <a:pt x="54" y="180"/>
                  </a:lnTo>
                  <a:lnTo>
                    <a:pt x="57" y="180"/>
                  </a:lnTo>
                  <a:lnTo>
                    <a:pt x="58" y="181"/>
                  </a:lnTo>
                  <a:lnTo>
                    <a:pt x="58" y="181"/>
                  </a:lnTo>
                  <a:lnTo>
                    <a:pt x="58" y="187"/>
                  </a:lnTo>
                  <a:lnTo>
                    <a:pt x="64" y="194"/>
                  </a:lnTo>
                  <a:lnTo>
                    <a:pt x="69" y="199"/>
                  </a:lnTo>
                  <a:lnTo>
                    <a:pt x="69" y="199"/>
                  </a:lnTo>
                  <a:lnTo>
                    <a:pt x="69" y="200"/>
                  </a:lnTo>
                  <a:lnTo>
                    <a:pt x="69" y="202"/>
                  </a:lnTo>
                  <a:lnTo>
                    <a:pt x="71" y="202"/>
                  </a:lnTo>
                  <a:lnTo>
                    <a:pt x="71" y="202"/>
                  </a:lnTo>
                  <a:lnTo>
                    <a:pt x="80" y="206"/>
                  </a:lnTo>
                  <a:lnTo>
                    <a:pt x="80" y="206"/>
                  </a:lnTo>
                  <a:lnTo>
                    <a:pt x="83" y="209"/>
                  </a:lnTo>
                  <a:lnTo>
                    <a:pt x="87" y="210"/>
                  </a:lnTo>
                  <a:lnTo>
                    <a:pt x="87" y="210"/>
                  </a:lnTo>
                  <a:lnTo>
                    <a:pt x="88" y="210"/>
                  </a:lnTo>
                  <a:lnTo>
                    <a:pt x="88" y="211"/>
                  </a:lnTo>
                  <a:lnTo>
                    <a:pt x="88" y="210"/>
                  </a:lnTo>
                  <a:lnTo>
                    <a:pt x="88" y="210"/>
                  </a:lnTo>
                  <a:lnTo>
                    <a:pt x="91" y="206"/>
                  </a:lnTo>
                  <a:lnTo>
                    <a:pt x="92" y="203"/>
                  </a:lnTo>
                  <a:lnTo>
                    <a:pt x="92" y="203"/>
                  </a:lnTo>
                  <a:lnTo>
                    <a:pt x="94" y="199"/>
                  </a:lnTo>
                  <a:lnTo>
                    <a:pt x="94" y="198"/>
                  </a:lnTo>
                  <a:lnTo>
                    <a:pt x="94" y="198"/>
                  </a:lnTo>
                  <a:lnTo>
                    <a:pt x="94" y="194"/>
                  </a:lnTo>
                  <a:lnTo>
                    <a:pt x="94" y="194"/>
                  </a:lnTo>
                  <a:lnTo>
                    <a:pt x="94" y="191"/>
                  </a:lnTo>
                  <a:lnTo>
                    <a:pt x="95" y="188"/>
                  </a:lnTo>
                  <a:lnTo>
                    <a:pt x="95" y="188"/>
                  </a:lnTo>
                  <a:lnTo>
                    <a:pt x="96" y="186"/>
                  </a:lnTo>
                  <a:lnTo>
                    <a:pt x="99" y="183"/>
                  </a:lnTo>
                  <a:lnTo>
                    <a:pt x="99" y="183"/>
                  </a:lnTo>
                  <a:lnTo>
                    <a:pt x="100" y="183"/>
                  </a:lnTo>
                  <a:lnTo>
                    <a:pt x="102" y="181"/>
                  </a:lnTo>
                  <a:lnTo>
                    <a:pt x="102" y="181"/>
                  </a:lnTo>
                  <a:lnTo>
                    <a:pt x="102" y="179"/>
                  </a:lnTo>
                  <a:lnTo>
                    <a:pt x="102" y="179"/>
                  </a:lnTo>
                  <a:lnTo>
                    <a:pt x="100" y="177"/>
                  </a:lnTo>
                  <a:lnTo>
                    <a:pt x="100" y="175"/>
                  </a:lnTo>
                  <a:lnTo>
                    <a:pt x="100" y="175"/>
                  </a:lnTo>
                  <a:lnTo>
                    <a:pt x="99" y="171"/>
                  </a:lnTo>
                  <a:lnTo>
                    <a:pt x="98" y="169"/>
                  </a:lnTo>
                  <a:lnTo>
                    <a:pt x="98" y="169"/>
                  </a:lnTo>
                  <a:lnTo>
                    <a:pt x="95" y="167"/>
                  </a:lnTo>
                  <a:lnTo>
                    <a:pt x="94" y="165"/>
                  </a:lnTo>
                  <a:lnTo>
                    <a:pt x="94" y="164"/>
                  </a:lnTo>
                  <a:lnTo>
                    <a:pt x="94" y="164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98" y="154"/>
                  </a:lnTo>
                  <a:lnTo>
                    <a:pt x="98" y="154"/>
                  </a:lnTo>
                  <a:lnTo>
                    <a:pt x="100" y="150"/>
                  </a:lnTo>
                  <a:lnTo>
                    <a:pt x="100" y="150"/>
                  </a:lnTo>
                  <a:lnTo>
                    <a:pt x="103" y="146"/>
                  </a:lnTo>
                  <a:lnTo>
                    <a:pt x="103" y="146"/>
                  </a:lnTo>
                  <a:lnTo>
                    <a:pt x="104" y="137"/>
                  </a:lnTo>
                  <a:lnTo>
                    <a:pt x="104" y="137"/>
                  </a:lnTo>
                  <a:lnTo>
                    <a:pt x="104" y="137"/>
                  </a:lnTo>
                  <a:lnTo>
                    <a:pt x="104" y="137"/>
                  </a:lnTo>
                  <a:lnTo>
                    <a:pt x="104" y="134"/>
                  </a:lnTo>
                  <a:lnTo>
                    <a:pt x="104" y="134"/>
                  </a:lnTo>
                  <a:lnTo>
                    <a:pt x="103" y="129"/>
                  </a:lnTo>
                  <a:lnTo>
                    <a:pt x="103" y="129"/>
                  </a:lnTo>
                  <a:lnTo>
                    <a:pt x="106" y="126"/>
                  </a:lnTo>
                  <a:lnTo>
                    <a:pt x="110" y="125"/>
                  </a:lnTo>
                  <a:lnTo>
                    <a:pt x="110" y="125"/>
                  </a:lnTo>
                  <a:lnTo>
                    <a:pt x="111" y="126"/>
                  </a:lnTo>
                  <a:lnTo>
                    <a:pt x="113" y="127"/>
                  </a:lnTo>
                  <a:lnTo>
                    <a:pt x="114" y="126"/>
                  </a:lnTo>
                  <a:lnTo>
                    <a:pt x="114" y="126"/>
                  </a:lnTo>
                  <a:lnTo>
                    <a:pt x="115" y="123"/>
                  </a:lnTo>
                  <a:lnTo>
                    <a:pt x="117" y="122"/>
                  </a:lnTo>
                  <a:lnTo>
                    <a:pt x="117" y="122"/>
                  </a:lnTo>
                  <a:lnTo>
                    <a:pt x="119" y="121"/>
                  </a:lnTo>
                  <a:lnTo>
                    <a:pt x="121" y="122"/>
                  </a:lnTo>
                  <a:lnTo>
                    <a:pt x="121" y="122"/>
                  </a:lnTo>
                  <a:lnTo>
                    <a:pt x="125" y="123"/>
                  </a:lnTo>
                  <a:lnTo>
                    <a:pt x="129" y="125"/>
                  </a:lnTo>
                  <a:lnTo>
                    <a:pt x="129" y="125"/>
                  </a:lnTo>
                  <a:lnTo>
                    <a:pt x="133" y="126"/>
                  </a:lnTo>
                  <a:lnTo>
                    <a:pt x="137" y="126"/>
                  </a:lnTo>
                  <a:lnTo>
                    <a:pt x="137" y="126"/>
                  </a:lnTo>
                  <a:lnTo>
                    <a:pt x="142" y="126"/>
                  </a:lnTo>
                  <a:lnTo>
                    <a:pt x="145" y="126"/>
                  </a:lnTo>
                  <a:lnTo>
                    <a:pt x="148" y="125"/>
                  </a:lnTo>
                  <a:lnTo>
                    <a:pt x="148" y="125"/>
                  </a:lnTo>
                  <a:lnTo>
                    <a:pt x="150" y="125"/>
                  </a:lnTo>
                  <a:lnTo>
                    <a:pt x="152" y="125"/>
                  </a:lnTo>
                  <a:lnTo>
                    <a:pt x="152" y="123"/>
                  </a:lnTo>
                  <a:lnTo>
                    <a:pt x="152" y="123"/>
                  </a:lnTo>
                  <a:lnTo>
                    <a:pt x="153" y="121"/>
                  </a:lnTo>
                  <a:lnTo>
                    <a:pt x="155" y="118"/>
                  </a:lnTo>
                  <a:lnTo>
                    <a:pt x="155" y="118"/>
                  </a:lnTo>
                  <a:lnTo>
                    <a:pt x="157" y="118"/>
                  </a:lnTo>
                  <a:lnTo>
                    <a:pt x="159" y="115"/>
                  </a:lnTo>
                  <a:lnTo>
                    <a:pt x="159" y="115"/>
                  </a:lnTo>
                  <a:lnTo>
                    <a:pt x="159" y="112"/>
                  </a:lnTo>
                  <a:lnTo>
                    <a:pt x="160" y="111"/>
                  </a:lnTo>
                  <a:lnTo>
                    <a:pt x="160" y="111"/>
                  </a:lnTo>
                  <a:lnTo>
                    <a:pt x="161" y="108"/>
                  </a:lnTo>
                  <a:lnTo>
                    <a:pt x="161" y="108"/>
                  </a:lnTo>
                  <a:lnTo>
                    <a:pt x="164" y="106"/>
                  </a:lnTo>
                  <a:lnTo>
                    <a:pt x="165" y="106"/>
                  </a:lnTo>
                  <a:lnTo>
                    <a:pt x="165" y="106"/>
                  </a:lnTo>
                  <a:lnTo>
                    <a:pt x="165" y="104"/>
                  </a:lnTo>
                  <a:lnTo>
                    <a:pt x="165" y="104"/>
                  </a:lnTo>
                  <a:lnTo>
                    <a:pt x="164" y="102"/>
                  </a:lnTo>
                  <a:lnTo>
                    <a:pt x="163" y="99"/>
                  </a:lnTo>
                  <a:lnTo>
                    <a:pt x="163" y="99"/>
                  </a:lnTo>
                  <a:lnTo>
                    <a:pt x="163" y="98"/>
                  </a:lnTo>
                  <a:lnTo>
                    <a:pt x="161" y="98"/>
                  </a:lnTo>
                  <a:lnTo>
                    <a:pt x="160" y="96"/>
                  </a:lnTo>
                  <a:lnTo>
                    <a:pt x="161" y="93"/>
                  </a:lnTo>
                  <a:lnTo>
                    <a:pt x="161" y="93"/>
                  </a:lnTo>
                  <a:lnTo>
                    <a:pt x="164" y="87"/>
                  </a:lnTo>
                  <a:lnTo>
                    <a:pt x="164" y="84"/>
                  </a:lnTo>
                  <a:lnTo>
                    <a:pt x="161" y="81"/>
                  </a:lnTo>
                  <a:lnTo>
                    <a:pt x="161" y="81"/>
                  </a:lnTo>
                  <a:lnTo>
                    <a:pt x="160" y="77"/>
                  </a:lnTo>
                  <a:lnTo>
                    <a:pt x="157" y="76"/>
                  </a:lnTo>
                  <a:lnTo>
                    <a:pt x="155" y="73"/>
                  </a:lnTo>
                  <a:lnTo>
                    <a:pt x="155" y="73"/>
                  </a:lnTo>
                  <a:lnTo>
                    <a:pt x="153" y="70"/>
                  </a:lnTo>
                  <a:lnTo>
                    <a:pt x="150" y="68"/>
                  </a:lnTo>
                  <a:lnTo>
                    <a:pt x="150" y="68"/>
                  </a:lnTo>
                  <a:lnTo>
                    <a:pt x="149" y="66"/>
                  </a:lnTo>
                  <a:lnTo>
                    <a:pt x="148" y="66"/>
                  </a:lnTo>
                  <a:lnTo>
                    <a:pt x="148" y="66"/>
                  </a:lnTo>
                  <a:lnTo>
                    <a:pt x="144" y="65"/>
                  </a:lnTo>
                  <a:lnTo>
                    <a:pt x="140" y="62"/>
                  </a:lnTo>
                  <a:lnTo>
                    <a:pt x="140" y="62"/>
                  </a:lnTo>
                  <a:lnTo>
                    <a:pt x="137" y="60"/>
                  </a:lnTo>
                  <a:lnTo>
                    <a:pt x="134" y="58"/>
                  </a:lnTo>
                  <a:lnTo>
                    <a:pt x="134" y="58"/>
                  </a:lnTo>
                  <a:lnTo>
                    <a:pt x="130" y="57"/>
                  </a:lnTo>
                  <a:lnTo>
                    <a:pt x="130" y="57"/>
                  </a:lnTo>
                  <a:lnTo>
                    <a:pt x="125" y="57"/>
                  </a:lnTo>
                  <a:lnTo>
                    <a:pt x="125" y="57"/>
                  </a:lnTo>
                  <a:lnTo>
                    <a:pt x="122" y="57"/>
                  </a:lnTo>
                  <a:lnTo>
                    <a:pt x="122" y="57"/>
                  </a:lnTo>
                  <a:lnTo>
                    <a:pt x="117" y="56"/>
                  </a:lnTo>
                  <a:lnTo>
                    <a:pt x="117" y="56"/>
                  </a:lnTo>
                  <a:lnTo>
                    <a:pt x="114" y="56"/>
                  </a:lnTo>
                  <a:lnTo>
                    <a:pt x="114" y="56"/>
                  </a:lnTo>
                  <a:lnTo>
                    <a:pt x="113" y="56"/>
                  </a:lnTo>
                  <a:lnTo>
                    <a:pt x="111" y="54"/>
                  </a:lnTo>
                  <a:lnTo>
                    <a:pt x="111" y="57"/>
                  </a:lnTo>
                  <a:lnTo>
                    <a:pt x="111" y="57"/>
                  </a:lnTo>
                  <a:lnTo>
                    <a:pt x="111" y="61"/>
                  </a:lnTo>
                  <a:lnTo>
                    <a:pt x="111" y="62"/>
                  </a:lnTo>
                  <a:lnTo>
                    <a:pt x="110" y="64"/>
                  </a:lnTo>
                  <a:lnTo>
                    <a:pt x="110" y="64"/>
                  </a:lnTo>
                  <a:lnTo>
                    <a:pt x="106" y="64"/>
                  </a:lnTo>
                  <a:lnTo>
                    <a:pt x="106" y="64"/>
                  </a:lnTo>
                  <a:lnTo>
                    <a:pt x="103" y="64"/>
                  </a:lnTo>
                  <a:lnTo>
                    <a:pt x="100" y="65"/>
                  </a:lnTo>
                  <a:lnTo>
                    <a:pt x="100" y="65"/>
                  </a:lnTo>
                  <a:lnTo>
                    <a:pt x="99" y="66"/>
                  </a:lnTo>
                  <a:lnTo>
                    <a:pt x="95" y="68"/>
                  </a:lnTo>
                  <a:lnTo>
                    <a:pt x="95" y="68"/>
                  </a:lnTo>
                  <a:lnTo>
                    <a:pt x="95" y="68"/>
                  </a:lnTo>
                  <a:lnTo>
                    <a:pt x="95" y="69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1" y="65"/>
                  </a:lnTo>
                  <a:lnTo>
                    <a:pt x="92" y="64"/>
                  </a:lnTo>
                  <a:lnTo>
                    <a:pt x="91" y="64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1" y="65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77" y="65"/>
                  </a:lnTo>
                  <a:lnTo>
                    <a:pt x="75" y="64"/>
                  </a:lnTo>
                  <a:lnTo>
                    <a:pt x="75" y="64"/>
                  </a:lnTo>
                  <a:lnTo>
                    <a:pt x="71" y="62"/>
                  </a:lnTo>
                  <a:lnTo>
                    <a:pt x="69" y="64"/>
                  </a:lnTo>
                  <a:lnTo>
                    <a:pt x="69" y="64"/>
                  </a:lnTo>
                  <a:lnTo>
                    <a:pt x="68" y="65"/>
                  </a:lnTo>
                  <a:lnTo>
                    <a:pt x="68" y="65"/>
                  </a:lnTo>
                  <a:lnTo>
                    <a:pt x="67" y="64"/>
                  </a:lnTo>
                  <a:lnTo>
                    <a:pt x="67" y="64"/>
                  </a:lnTo>
                  <a:lnTo>
                    <a:pt x="65" y="61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71" y="60"/>
                  </a:lnTo>
                  <a:lnTo>
                    <a:pt x="72" y="60"/>
                  </a:lnTo>
                  <a:lnTo>
                    <a:pt x="73" y="58"/>
                  </a:lnTo>
                  <a:lnTo>
                    <a:pt x="73" y="58"/>
                  </a:lnTo>
                  <a:lnTo>
                    <a:pt x="72" y="57"/>
                  </a:lnTo>
                  <a:lnTo>
                    <a:pt x="72" y="56"/>
                  </a:lnTo>
                  <a:lnTo>
                    <a:pt x="73" y="56"/>
                  </a:lnTo>
                  <a:lnTo>
                    <a:pt x="73" y="56"/>
                  </a:lnTo>
                  <a:lnTo>
                    <a:pt x="79" y="54"/>
                  </a:lnTo>
                  <a:lnTo>
                    <a:pt x="79" y="54"/>
                  </a:lnTo>
                  <a:lnTo>
                    <a:pt x="81" y="54"/>
                  </a:lnTo>
                  <a:lnTo>
                    <a:pt x="83" y="54"/>
                  </a:lnTo>
                  <a:lnTo>
                    <a:pt x="85" y="54"/>
                  </a:lnTo>
                  <a:lnTo>
                    <a:pt x="85" y="54"/>
                  </a:lnTo>
                  <a:lnTo>
                    <a:pt x="85" y="54"/>
                  </a:lnTo>
                  <a:lnTo>
                    <a:pt x="87" y="53"/>
                  </a:lnTo>
                  <a:lnTo>
                    <a:pt x="88" y="53"/>
                  </a:lnTo>
                  <a:lnTo>
                    <a:pt x="87" y="51"/>
                  </a:lnTo>
                  <a:lnTo>
                    <a:pt x="87" y="51"/>
                  </a:lnTo>
                  <a:lnTo>
                    <a:pt x="84" y="47"/>
                  </a:lnTo>
                  <a:lnTo>
                    <a:pt x="83" y="46"/>
                  </a:lnTo>
                  <a:lnTo>
                    <a:pt x="81" y="45"/>
                  </a:lnTo>
                  <a:lnTo>
                    <a:pt x="80" y="45"/>
                  </a:lnTo>
                  <a:lnTo>
                    <a:pt x="80" y="45"/>
                  </a:lnTo>
                  <a:lnTo>
                    <a:pt x="79" y="46"/>
                  </a:lnTo>
                  <a:lnTo>
                    <a:pt x="77" y="47"/>
                  </a:lnTo>
                  <a:lnTo>
                    <a:pt x="77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2" y="45"/>
                  </a:lnTo>
                  <a:lnTo>
                    <a:pt x="72" y="43"/>
                  </a:lnTo>
                  <a:lnTo>
                    <a:pt x="73" y="42"/>
                  </a:lnTo>
                  <a:lnTo>
                    <a:pt x="73" y="42"/>
                  </a:lnTo>
                  <a:lnTo>
                    <a:pt x="76" y="39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80" y="38"/>
                  </a:lnTo>
                  <a:lnTo>
                    <a:pt x="81" y="38"/>
                  </a:lnTo>
                  <a:lnTo>
                    <a:pt x="84" y="41"/>
                  </a:lnTo>
                  <a:lnTo>
                    <a:pt x="87" y="43"/>
                  </a:lnTo>
                  <a:lnTo>
                    <a:pt x="88" y="43"/>
                  </a:lnTo>
                  <a:lnTo>
                    <a:pt x="88" y="43"/>
                  </a:lnTo>
                  <a:lnTo>
                    <a:pt x="91" y="42"/>
                  </a:lnTo>
                  <a:lnTo>
                    <a:pt x="92" y="42"/>
                  </a:lnTo>
                  <a:lnTo>
                    <a:pt x="92" y="42"/>
                  </a:lnTo>
                  <a:lnTo>
                    <a:pt x="94" y="45"/>
                  </a:lnTo>
                  <a:lnTo>
                    <a:pt x="94" y="49"/>
                  </a:lnTo>
                  <a:lnTo>
                    <a:pt x="94" y="49"/>
                  </a:lnTo>
                  <a:lnTo>
                    <a:pt x="94" y="51"/>
                  </a:lnTo>
                  <a:lnTo>
                    <a:pt x="96" y="50"/>
                  </a:lnTo>
                  <a:lnTo>
                    <a:pt x="96" y="50"/>
                  </a:lnTo>
                  <a:lnTo>
                    <a:pt x="98" y="49"/>
                  </a:lnTo>
                  <a:lnTo>
                    <a:pt x="96" y="49"/>
                  </a:lnTo>
                  <a:lnTo>
                    <a:pt x="96" y="47"/>
                  </a:lnTo>
                  <a:lnTo>
                    <a:pt x="100" y="46"/>
                  </a:lnTo>
                  <a:lnTo>
                    <a:pt x="100" y="46"/>
                  </a:lnTo>
                  <a:lnTo>
                    <a:pt x="107" y="45"/>
                  </a:lnTo>
                  <a:lnTo>
                    <a:pt x="110" y="43"/>
                  </a:lnTo>
                  <a:lnTo>
                    <a:pt x="113" y="43"/>
                  </a:lnTo>
                  <a:lnTo>
                    <a:pt x="114" y="45"/>
                  </a:lnTo>
                  <a:lnTo>
                    <a:pt x="114" y="45"/>
                  </a:lnTo>
                  <a:lnTo>
                    <a:pt x="117" y="46"/>
                  </a:lnTo>
                  <a:lnTo>
                    <a:pt x="118" y="46"/>
                  </a:lnTo>
                  <a:lnTo>
                    <a:pt x="118" y="46"/>
                  </a:lnTo>
                  <a:lnTo>
                    <a:pt x="118" y="47"/>
                  </a:lnTo>
                  <a:lnTo>
                    <a:pt x="118" y="49"/>
                  </a:lnTo>
                  <a:lnTo>
                    <a:pt x="119" y="47"/>
                  </a:lnTo>
                  <a:lnTo>
                    <a:pt x="119" y="47"/>
                  </a:lnTo>
                  <a:lnTo>
                    <a:pt x="122" y="46"/>
                  </a:lnTo>
                  <a:lnTo>
                    <a:pt x="125" y="47"/>
                  </a:lnTo>
                  <a:lnTo>
                    <a:pt x="127" y="49"/>
                  </a:lnTo>
                  <a:lnTo>
                    <a:pt x="127" y="49"/>
                  </a:lnTo>
                  <a:lnTo>
                    <a:pt x="127" y="49"/>
                  </a:lnTo>
                  <a:lnTo>
                    <a:pt x="130" y="49"/>
                  </a:lnTo>
                  <a:lnTo>
                    <a:pt x="130" y="49"/>
                  </a:lnTo>
                  <a:lnTo>
                    <a:pt x="133" y="51"/>
                  </a:lnTo>
                  <a:lnTo>
                    <a:pt x="137" y="51"/>
                  </a:lnTo>
                  <a:lnTo>
                    <a:pt x="137" y="51"/>
                  </a:lnTo>
                  <a:lnTo>
                    <a:pt x="140" y="50"/>
                  </a:lnTo>
                  <a:lnTo>
                    <a:pt x="140" y="50"/>
                  </a:lnTo>
                  <a:lnTo>
                    <a:pt x="138" y="47"/>
                  </a:lnTo>
                  <a:lnTo>
                    <a:pt x="138" y="47"/>
                  </a:lnTo>
                  <a:lnTo>
                    <a:pt x="137" y="45"/>
                  </a:lnTo>
                  <a:lnTo>
                    <a:pt x="133" y="43"/>
                  </a:lnTo>
                  <a:lnTo>
                    <a:pt x="133" y="43"/>
                  </a:lnTo>
                  <a:lnTo>
                    <a:pt x="125" y="41"/>
                  </a:lnTo>
                  <a:lnTo>
                    <a:pt x="123" y="39"/>
                  </a:lnTo>
                  <a:lnTo>
                    <a:pt x="126" y="39"/>
                  </a:lnTo>
                  <a:lnTo>
                    <a:pt x="126" y="39"/>
                  </a:lnTo>
                  <a:lnTo>
                    <a:pt x="129" y="38"/>
                  </a:lnTo>
                  <a:lnTo>
                    <a:pt x="127" y="37"/>
                  </a:lnTo>
                  <a:lnTo>
                    <a:pt x="127" y="35"/>
                  </a:lnTo>
                  <a:lnTo>
                    <a:pt x="132" y="33"/>
                  </a:lnTo>
                  <a:lnTo>
                    <a:pt x="132" y="33"/>
                  </a:lnTo>
                  <a:lnTo>
                    <a:pt x="137" y="31"/>
                  </a:lnTo>
                  <a:lnTo>
                    <a:pt x="140" y="31"/>
                  </a:lnTo>
                  <a:lnTo>
                    <a:pt x="141" y="31"/>
                  </a:lnTo>
                  <a:lnTo>
                    <a:pt x="141" y="28"/>
                  </a:lnTo>
                  <a:lnTo>
                    <a:pt x="141" y="28"/>
                  </a:lnTo>
                  <a:lnTo>
                    <a:pt x="141" y="23"/>
                  </a:lnTo>
                  <a:lnTo>
                    <a:pt x="142" y="23"/>
                  </a:lnTo>
                  <a:lnTo>
                    <a:pt x="144" y="23"/>
                  </a:lnTo>
                  <a:lnTo>
                    <a:pt x="144" y="23"/>
                  </a:lnTo>
                  <a:lnTo>
                    <a:pt x="153" y="24"/>
                  </a:lnTo>
                  <a:lnTo>
                    <a:pt x="153" y="24"/>
                  </a:lnTo>
                  <a:lnTo>
                    <a:pt x="155" y="24"/>
                  </a:lnTo>
                  <a:lnTo>
                    <a:pt x="155" y="26"/>
                  </a:lnTo>
                  <a:lnTo>
                    <a:pt x="157" y="24"/>
                  </a:lnTo>
                  <a:lnTo>
                    <a:pt x="157" y="24"/>
                  </a:lnTo>
                  <a:lnTo>
                    <a:pt x="160" y="23"/>
                  </a:lnTo>
                  <a:lnTo>
                    <a:pt x="161" y="23"/>
                  </a:lnTo>
                  <a:lnTo>
                    <a:pt x="161" y="23"/>
                  </a:lnTo>
                  <a:lnTo>
                    <a:pt x="161" y="22"/>
                  </a:lnTo>
                  <a:lnTo>
                    <a:pt x="161" y="22"/>
                  </a:lnTo>
                  <a:lnTo>
                    <a:pt x="159" y="18"/>
                  </a:lnTo>
                  <a:lnTo>
                    <a:pt x="156" y="15"/>
                  </a:lnTo>
                  <a:lnTo>
                    <a:pt x="156" y="15"/>
                  </a:lnTo>
                  <a:lnTo>
                    <a:pt x="155" y="12"/>
                  </a:lnTo>
                  <a:lnTo>
                    <a:pt x="153" y="10"/>
                  </a:lnTo>
                  <a:lnTo>
                    <a:pt x="152" y="7"/>
                  </a:lnTo>
                  <a:lnTo>
                    <a:pt x="150" y="7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4" y="10"/>
                  </a:lnTo>
                  <a:lnTo>
                    <a:pt x="140" y="11"/>
                  </a:lnTo>
                  <a:lnTo>
                    <a:pt x="140" y="11"/>
                  </a:lnTo>
                  <a:lnTo>
                    <a:pt x="134" y="10"/>
                  </a:lnTo>
                  <a:lnTo>
                    <a:pt x="132" y="8"/>
                  </a:lnTo>
                  <a:lnTo>
                    <a:pt x="132" y="8"/>
                  </a:lnTo>
                  <a:lnTo>
                    <a:pt x="136" y="7"/>
                  </a:lnTo>
                  <a:lnTo>
                    <a:pt x="138" y="5"/>
                  </a:lnTo>
                  <a:lnTo>
                    <a:pt x="138" y="5"/>
                  </a:lnTo>
                  <a:lnTo>
                    <a:pt x="138" y="5"/>
                  </a:lnTo>
                  <a:lnTo>
                    <a:pt x="140" y="4"/>
                  </a:lnTo>
                  <a:lnTo>
                    <a:pt x="140" y="4"/>
                  </a:lnTo>
                  <a:lnTo>
                    <a:pt x="137" y="1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9" y="0"/>
                  </a:lnTo>
                  <a:lnTo>
                    <a:pt x="161" y="1"/>
                  </a:lnTo>
                  <a:lnTo>
                    <a:pt x="16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52" name="Freeform 132"/>
            <p:cNvSpPr/>
            <p:nvPr/>
          </p:nvSpPr>
          <p:spPr bwMode="auto">
            <a:xfrm>
              <a:off x="2139951" y="4786313"/>
              <a:ext cx="136525" cy="163513"/>
            </a:xfrm>
            <a:custGeom>
              <a:avLst/>
              <a:gdLst>
                <a:gd name="T0" fmla="*/ 27 w 86"/>
                <a:gd name="T1" fmla="*/ 6 h 103"/>
                <a:gd name="T2" fmla="*/ 27 w 86"/>
                <a:gd name="T3" fmla="*/ 38 h 103"/>
                <a:gd name="T4" fmla="*/ 27 w 86"/>
                <a:gd name="T5" fmla="*/ 38 h 103"/>
                <a:gd name="T6" fmla="*/ 28 w 86"/>
                <a:gd name="T7" fmla="*/ 41 h 103"/>
                <a:gd name="T8" fmla="*/ 34 w 86"/>
                <a:gd name="T9" fmla="*/ 47 h 103"/>
                <a:gd name="T10" fmla="*/ 42 w 86"/>
                <a:gd name="T11" fmla="*/ 55 h 103"/>
                <a:gd name="T12" fmla="*/ 47 w 86"/>
                <a:gd name="T13" fmla="*/ 57 h 103"/>
                <a:gd name="T14" fmla="*/ 54 w 86"/>
                <a:gd name="T15" fmla="*/ 60 h 103"/>
                <a:gd name="T16" fmla="*/ 54 w 86"/>
                <a:gd name="T17" fmla="*/ 60 h 103"/>
                <a:gd name="T18" fmla="*/ 66 w 86"/>
                <a:gd name="T19" fmla="*/ 65 h 103"/>
                <a:gd name="T20" fmla="*/ 78 w 86"/>
                <a:gd name="T21" fmla="*/ 72 h 103"/>
                <a:gd name="T22" fmla="*/ 82 w 86"/>
                <a:gd name="T23" fmla="*/ 75 h 103"/>
                <a:gd name="T24" fmla="*/ 85 w 86"/>
                <a:gd name="T25" fmla="*/ 79 h 103"/>
                <a:gd name="T26" fmla="*/ 86 w 86"/>
                <a:gd name="T27" fmla="*/ 82 h 103"/>
                <a:gd name="T28" fmla="*/ 86 w 86"/>
                <a:gd name="T29" fmla="*/ 86 h 103"/>
                <a:gd name="T30" fmla="*/ 86 w 86"/>
                <a:gd name="T31" fmla="*/ 86 h 103"/>
                <a:gd name="T32" fmla="*/ 85 w 86"/>
                <a:gd name="T33" fmla="*/ 90 h 103"/>
                <a:gd name="T34" fmla="*/ 81 w 86"/>
                <a:gd name="T35" fmla="*/ 93 h 103"/>
                <a:gd name="T36" fmla="*/ 76 w 86"/>
                <a:gd name="T37" fmla="*/ 95 h 103"/>
                <a:gd name="T38" fmla="*/ 66 w 86"/>
                <a:gd name="T39" fmla="*/ 98 h 103"/>
                <a:gd name="T40" fmla="*/ 55 w 86"/>
                <a:gd name="T41" fmla="*/ 101 h 103"/>
                <a:gd name="T42" fmla="*/ 40 w 86"/>
                <a:gd name="T43" fmla="*/ 102 h 103"/>
                <a:gd name="T44" fmla="*/ 21 w 86"/>
                <a:gd name="T45" fmla="*/ 103 h 103"/>
                <a:gd name="T46" fmla="*/ 0 w 86"/>
                <a:gd name="T47" fmla="*/ 103 h 103"/>
                <a:gd name="T48" fmla="*/ 0 w 86"/>
                <a:gd name="T49" fmla="*/ 0 h 103"/>
                <a:gd name="T50" fmla="*/ 27 w 86"/>
                <a:gd name="T51" fmla="*/ 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103">
                  <a:moveTo>
                    <a:pt x="27" y="6"/>
                  </a:moveTo>
                  <a:lnTo>
                    <a:pt x="27" y="38"/>
                  </a:lnTo>
                  <a:lnTo>
                    <a:pt x="27" y="38"/>
                  </a:lnTo>
                  <a:lnTo>
                    <a:pt x="28" y="41"/>
                  </a:lnTo>
                  <a:lnTo>
                    <a:pt x="34" y="47"/>
                  </a:lnTo>
                  <a:lnTo>
                    <a:pt x="42" y="55"/>
                  </a:lnTo>
                  <a:lnTo>
                    <a:pt x="47" y="57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66" y="65"/>
                  </a:lnTo>
                  <a:lnTo>
                    <a:pt x="78" y="72"/>
                  </a:lnTo>
                  <a:lnTo>
                    <a:pt x="82" y="75"/>
                  </a:lnTo>
                  <a:lnTo>
                    <a:pt x="85" y="79"/>
                  </a:lnTo>
                  <a:lnTo>
                    <a:pt x="86" y="82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85" y="90"/>
                  </a:lnTo>
                  <a:lnTo>
                    <a:pt x="81" y="93"/>
                  </a:lnTo>
                  <a:lnTo>
                    <a:pt x="76" y="95"/>
                  </a:lnTo>
                  <a:lnTo>
                    <a:pt x="66" y="98"/>
                  </a:lnTo>
                  <a:lnTo>
                    <a:pt x="55" y="101"/>
                  </a:lnTo>
                  <a:lnTo>
                    <a:pt x="40" y="102"/>
                  </a:lnTo>
                  <a:lnTo>
                    <a:pt x="21" y="103"/>
                  </a:lnTo>
                  <a:lnTo>
                    <a:pt x="0" y="103"/>
                  </a:lnTo>
                  <a:lnTo>
                    <a:pt x="0" y="0"/>
                  </a:lnTo>
                  <a:lnTo>
                    <a:pt x="27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53" name="Freeform 133"/>
            <p:cNvSpPr/>
            <p:nvPr/>
          </p:nvSpPr>
          <p:spPr bwMode="auto">
            <a:xfrm>
              <a:off x="2024063" y="4786313"/>
              <a:ext cx="130175" cy="163513"/>
            </a:xfrm>
            <a:custGeom>
              <a:avLst/>
              <a:gdLst>
                <a:gd name="T0" fmla="*/ 63 w 82"/>
                <a:gd name="T1" fmla="*/ 6 h 103"/>
                <a:gd name="T2" fmla="*/ 63 w 82"/>
                <a:gd name="T3" fmla="*/ 38 h 103"/>
                <a:gd name="T4" fmla="*/ 63 w 82"/>
                <a:gd name="T5" fmla="*/ 38 h 103"/>
                <a:gd name="T6" fmla="*/ 62 w 82"/>
                <a:gd name="T7" fmla="*/ 41 h 103"/>
                <a:gd name="T8" fmla="*/ 58 w 82"/>
                <a:gd name="T9" fmla="*/ 47 h 103"/>
                <a:gd name="T10" fmla="*/ 51 w 82"/>
                <a:gd name="T11" fmla="*/ 55 h 103"/>
                <a:gd name="T12" fmla="*/ 46 w 82"/>
                <a:gd name="T13" fmla="*/ 57 h 103"/>
                <a:gd name="T14" fmla="*/ 39 w 82"/>
                <a:gd name="T15" fmla="*/ 60 h 103"/>
                <a:gd name="T16" fmla="*/ 39 w 82"/>
                <a:gd name="T17" fmla="*/ 60 h 103"/>
                <a:gd name="T18" fmla="*/ 25 w 82"/>
                <a:gd name="T19" fmla="*/ 65 h 103"/>
                <a:gd name="T20" fmla="*/ 12 w 82"/>
                <a:gd name="T21" fmla="*/ 72 h 103"/>
                <a:gd name="T22" fmla="*/ 6 w 82"/>
                <a:gd name="T23" fmla="*/ 75 h 103"/>
                <a:gd name="T24" fmla="*/ 4 w 82"/>
                <a:gd name="T25" fmla="*/ 79 h 103"/>
                <a:gd name="T26" fmla="*/ 1 w 82"/>
                <a:gd name="T27" fmla="*/ 82 h 103"/>
                <a:gd name="T28" fmla="*/ 0 w 82"/>
                <a:gd name="T29" fmla="*/ 86 h 103"/>
                <a:gd name="T30" fmla="*/ 0 w 82"/>
                <a:gd name="T31" fmla="*/ 86 h 103"/>
                <a:gd name="T32" fmla="*/ 2 w 82"/>
                <a:gd name="T33" fmla="*/ 90 h 103"/>
                <a:gd name="T34" fmla="*/ 8 w 82"/>
                <a:gd name="T35" fmla="*/ 93 h 103"/>
                <a:gd name="T36" fmla="*/ 15 w 82"/>
                <a:gd name="T37" fmla="*/ 95 h 103"/>
                <a:gd name="T38" fmla="*/ 24 w 82"/>
                <a:gd name="T39" fmla="*/ 98 h 103"/>
                <a:gd name="T40" fmla="*/ 36 w 82"/>
                <a:gd name="T41" fmla="*/ 101 h 103"/>
                <a:gd name="T42" fmla="*/ 50 w 82"/>
                <a:gd name="T43" fmla="*/ 102 h 103"/>
                <a:gd name="T44" fmla="*/ 82 w 82"/>
                <a:gd name="T45" fmla="*/ 103 h 103"/>
                <a:gd name="T46" fmla="*/ 82 w 82"/>
                <a:gd name="T47" fmla="*/ 0 h 103"/>
                <a:gd name="T48" fmla="*/ 63 w 82"/>
                <a:gd name="T49" fmla="*/ 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2" h="103">
                  <a:moveTo>
                    <a:pt x="63" y="6"/>
                  </a:moveTo>
                  <a:lnTo>
                    <a:pt x="63" y="38"/>
                  </a:lnTo>
                  <a:lnTo>
                    <a:pt x="63" y="38"/>
                  </a:lnTo>
                  <a:lnTo>
                    <a:pt x="62" y="41"/>
                  </a:lnTo>
                  <a:lnTo>
                    <a:pt x="58" y="47"/>
                  </a:lnTo>
                  <a:lnTo>
                    <a:pt x="51" y="55"/>
                  </a:lnTo>
                  <a:lnTo>
                    <a:pt x="46" y="57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25" y="65"/>
                  </a:lnTo>
                  <a:lnTo>
                    <a:pt x="12" y="72"/>
                  </a:lnTo>
                  <a:lnTo>
                    <a:pt x="6" y="75"/>
                  </a:lnTo>
                  <a:lnTo>
                    <a:pt x="4" y="79"/>
                  </a:lnTo>
                  <a:lnTo>
                    <a:pt x="1" y="82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2" y="90"/>
                  </a:lnTo>
                  <a:lnTo>
                    <a:pt x="8" y="93"/>
                  </a:lnTo>
                  <a:lnTo>
                    <a:pt x="15" y="95"/>
                  </a:lnTo>
                  <a:lnTo>
                    <a:pt x="24" y="98"/>
                  </a:lnTo>
                  <a:lnTo>
                    <a:pt x="36" y="101"/>
                  </a:lnTo>
                  <a:lnTo>
                    <a:pt x="50" y="102"/>
                  </a:lnTo>
                  <a:lnTo>
                    <a:pt x="82" y="103"/>
                  </a:lnTo>
                  <a:lnTo>
                    <a:pt x="82" y="0"/>
                  </a:lnTo>
                  <a:lnTo>
                    <a:pt x="63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54" name="Freeform 134"/>
            <p:cNvSpPr/>
            <p:nvPr/>
          </p:nvSpPr>
          <p:spPr bwMode="auto">
            <a:xfrm>
              <a:off x="1893888" y="4305300"/>
              <a:ext cx="495300" cy="496888"/>
            </a:xfrm>
            <a:custGeom>
              <a:avLst/>
              <a:gdLst>
                <a:gd name="T0" fmla="*/ 83 w 312"/>
                <a:gd name="T1" fmla="*/ 16 h 313"/>
                <a:gd name="T2" fmla="*/ 57 w 312"/>
                <a:gd name="T3" fmla="*/ 41 h 313"/>
                <a:gd name="T4" fmla="*/ 37 w 312"/>
                <a:gd name="T5" fmla="*/ 71 h 313"/>
                <a:gd name="T6" fmla="*/ 25 w 312"/>
                <a:gd name="T7" fmla="*/ 103 h 313"/>
                <a:gd name="T8" fmla="*/ 21 w 312"/>
                <a:gd name="T9" fmla="*/ 140 h 313"/>
                <a:gd name="T10" fmla="*/ 21 w 312"/>
                <a:gd name="T11" fmla="*/ 156 h 313"/>
                <a:gd name="T12" fmla="*/ 27 w 312"/>
                <a:gd name="T13" fmla="*/ 186 h 313"/>
                <a:gd name="T14" fmla="*/ 40 w 312"/>
                <a:gd name="T15" fmla="*/ 213 h 313"/>
                <a:gd name="T16" fmla="*/ 56 w 312"/>
                <a:gd name="T17" fmla="*/ 237 h 313"/>
                <a:gd name="T18" fmla="*/ 76 w 312"/>
                <a:gd name="T19" fmla="*/ 259 h 313"/>
                <a:gd name="T20" fmla="*/ 101 w 312"/>
                <a:gd name="T21" fmla="*/ 275 h 313"/>
                <a:gd name="T22" fmla="*/ 128 w 312"/>
                <a:gd name="T23" fmla="*/ 287 h 313"/>
                <a:gd name="T24" fmla="*/ 157 w 312"/>
                <a:gd name="T25" fmla="*/ 293 h 313"/>
                <a:gd name="T26" fmla="*/ 174 w 312"/>
                <a:gd name="T27" fmla="*/ 294 h 313"/>
                <a:gd name="T28" fmla="*/ 210 w 312"/>
                <a:gd name="T29" fmla="*/ 289 h 313"/>
                <a:gd name="T30" fmla="*/ 243 w 312"/>
                <a:gd name="T31" fmla="*/ 276 h 313"/>
                <a:gd name="T32" fmla="*/ 273 w 312"/>
                <a:gd name="T33" fmla="*/ 257 h 313"/>
                <a:gd name="T34" fmla="*/ 296 w 312"/>
                <a:gd name="T35" fmla="*/ 233 h 313"/>
                <a:gd name="T36" fmla="*/ 312 w 312"/>
                <a:gd name="T37" fmla="*/ 245 h 313"/>
                <a:gd name="T38" fmla="*/ 285 w 312"/>
                <a:gd name="T39" fmla="*/ 274 h 313"/>
                <a:gd name="T40" fmla="*/ 252 w 312"/>
                <a:gd name="T41" fmla="*/ 295 h 313"/>
                <a:gd name="T42" fmla="*/ 214 w 312"/>
                <a:gd name="T43" fmla="*/ 309 h 313"/>
                <a:gd name="T44" fmla="*/ 174 w 312"/>
                <a:gd name="T45" fmla="*/ 313 h 313"/>
                <a:gd name="T46" fmla="*/ 156 w 312"/>
                <a:gd name="T47" fmla="*/ 313 h 313"/>
                <a:gd name="T48" fmla="*/ 122 w 312"/>
                <a:gd name="T49" fmla="*/ 306 h 313"/>
                <a:gd name="T50" fmla="*/ 91 w 312"/>
                <a:gd name="T51" fmla="*/ 293 h 313"/>
                <a:gd name="T52" fmla="*/ 64 w 312"/>
                <a:gd name="T53" fmla="*/ 274 h 313"/>
                <a:gd name="T54" fmla="*/ 40 w 312"/>
                <a:gd name="T55" fmla="*/ 251 h 313"/>
                <a:gd name="T56" fmla="*/ 21 w 312"/>
                <a:gd name="T57" fmla="*/ 222 h 313"/>
                <a:gd name="T58" fmla="*/ 8 w 312"/>
                <a:gd name="T59" fmla="*/ 191 h 313"/>
                <a:gd name="T60" fmla="*/ 2 w 312"/>
                <a:gd name="T61" fmla="*/ 159 h 313"/>
                <a:gd name="T62" fmla="*/ 0 w 312"/>
                <a:gd name="T63" fmla="*/ 140 h 313"/>
                <a:gd name="T64" fmla="*/ 6 w 312"/>
                <a:gd name="T65" fmla="*/ 99 h 313"/>
                <a:gd name="T66" fmla="*/ 19 w 312"/>
                <a:gd name="T67" fmla="*/ 61 h 313"/>
                <a:gd name="T68" fmla="*/ 42 w 312"/>
                <a:gd name="T69" fmla="*/ 27 h 313"/>
                <a:gd name="T70" fmla="*/ 71 w 312"/>
                <a:gd name="T71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2" h="313">
                  <a:moveTo>
                    <a:pt x="83" y="16"/>
                  </a:moveTo>
                  <a:lnTo>
                    <a:pt x="83" y="16"/>
                  </a:lnTo>
                  <a:lnTo>
                    <a:pt x="69" y="29"/>
                  </a:lnTo>
                  <a:lnTo>
                    <a:pt x="57" y="41"/>
                  </a:lnTo>
                  <a:lnTo>
                    <a:pt x="46" y="54"/>
                  </a:lnTo>
                  <a:lnTo>
                    <a:pt x="37" y="71"/>
                  </a:lnTo>
                  <a:lnTo>
                    <a:pt x="30" y="87"/>
                  </a:lnTo>
                  <a:lnTo>
                    <a:pt x="25" y="103"/>
                  </a:lnTo>
                  <a:lnTo>
                    <a:pt x="22" y="122"/>
                  </a:lnTo>
                  <a:lnTo>
                    <a:pt x="21" y="140"/>
                  </a:lnTo>
                  <a:lnTo>
                    <a:pt x="21" y="140"/>
                  </a:lnTo>
                  <a:lnTo>
                    <a:pt x="21" y="156"/>
                  </a:lnTo>
                  <a:lnTo>
                    <a:pt x="23" y="171"/>
                  </a:lnTo>
                  <a:lnTo>
                    <a:pt x="27" y="186"/>
                  </a:lnTo>
                  <a:lnTo>
                    <a:pt x="33" y="199"/>
                  </a:lnTo>
                  <a:lnTo>
                    <a:pt x="40" y="213"/>
                  </a:lnTo>
                  <a:lnTo>
                    <a:pt x="46" y="226"/>
                  </a:lnTo>
                  <a:lnTo>
                    <a:pt x="56" y="237"/>
                  </a:lnTo>
                  <a:lnTo>
                    <a:pt x="65" y="248"/>
                  </a:lnTo>
                  <a:lnTo>
                    <a:pt x="76" y="259"/>
                  </a:lnTo>
                  <a:lnTo>
                    <a:pt x="88" y="267"/>
                  </a:lnTo>
                  <a:lnTo>
                    <a:pt x="101" y="275"/>
                  </a:lnTo>
                  <a:lnTo>
                    <a:pt x="114" y="282"/>
                  </a:lnTo>
                  <a:lnTo>
                    <a:pt x="128" y="287"/>
                  </a:lnTo>
                  <a:lnTo>
                    <a:pt x="143" y="290"/>
                  </a:lnTo>
                  <a:lnTo>
                    <a:pt x="157" y="293"/>
                  </a:lnTo>
                  <a:lnTo>
                    <a:pt x="174" y="294"/>
                  </a:lnTo>
                  <a:lnTo>
                    <a:pt x="174" y="294"/>
                  </a:lnTo>
                  <a:lnTo>
                    <a:pt x="193" y="293"/>
                  </a:lnTo>
                  <a:lnTo>
                    <a:pt x="210" y="289"/>
                  </a:lnTo>
                  <a:lnTo>
                    <a:pt x="227" y="285"/>
                  </a:lnTo>
                  <a:lnTo>
                    <a:pt x="243" y="276"/>
                  </a:lnTo>
                  <a:lnTo>
                    <a:pt x="258" y="268"/>
                  </a:lnTo>
                  <a:lnTo>
                    <a:pt x="273" y="257"/>
                  </a:lnTo>
                  <a:lnTo>
                    <a:pt x="285" y="247"/>
                  </a:lnTo>
                  <a:lnTo>
                    <a:pt x="296" y="233"/>
                  </a:lnTo>
                  <a:lnTo>
                    <a:pt x="312" y="245"/>
                  </a:lnTo>
                  <a:lnTo>
                    <a:pt x="312" y="245"/>
                  </a:lnTo>
                  <a:lnTo>
                    <a:pt x="298" y="260"/>
                  </a:lnTo>
                  <a:lnTo>
                    <a:pt x="285" y="274"/>
                  </a:lnTo>
                  <a:lnTo>
                    <a:pt x="268" y="285"/>
                  </a:lnTo>
                  <a:lnTo>
                    <a:pt x="252" y="295"/>
                  </a:lnTo>
                  <a:lnTo>
                    <a:pt x="233" y="303"/>
                  </a:lnTo>
                  <a:lnTo>
                    <a:pt x="214" y="309"/>
                  </a:lnTo>
                  <a:lnTo>
                    <a:pt x="194" y="312"/>
                  </a:lnTo>
                  <a:lnTo>
                    <a:pt x="174" y="313"/>
                  </a:lnTo>
                  <a:lnTo>
                    <a:pt x="174" y="313"/>
                  </a:lnTo>
                  <a:lnTo>
                    <a:pt x="156" y="313"/>
                  </a:lnTo>
                  <a:lnTo>
                    <a:pt x="138" y="310"/>
                  </a:lnTo>
                  <a:lnTo>
                    <a:pt x="122" y="306"/>
                  </a:lnTo>
                  <a:lnTo>
                    <a:pt x="106" y="299"/>
                  </a:lnTo>
                  <a:lnTo>
                    <a:pt x="91" y="293"/>
                  </a:lnTo>
                  <a:lnTo>
                    <a:pt x="76" y="285"/>
                  </a:lnTo>
                  <a:lnTo>
                    <a:pt x="64" y="274"/>
                  </a:lnTo>
                  <a:lnTo>
                    <a:pt x="52" y="263"/>
                  </a:lnTo>
                  <a:lnTo>
                    <a:pt x="40" y="251"/>
                  </a:lnTo>
                  <a:lnTo>
                    <a:pt x="30" y="237"/>
                  </a:lnTo>
                  <a:lnTo>
                    <a:pt x="21" y="222"/>
                  </a:lnTo>
                  <a:lnTo>
                    <a:pt x="14" y="207"/>
                  </a:lnTo>
                  <a:lnTo>
                    <a:pt x="8" y="191"/>
                  </a:lnTo>
                  <a:lnTo>
                    <a:pt x="4" y="175"/>
                  </a:lnTo>
                  <a:lnTo>
                    <a:pt x="2" y="159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2" y="119"/>
                  </a:lnTo>
                  <a:lnTo>
                    <a:pt x="6" y="99"/>
                  </a:lnTo>
                  <a:lnTo>
                    <a:pt x="11" y="79"/>
                  </a:lnTo>
                  <a:lnTo>
                    <a:pt x="19" y="61"/>
                  </a:lnTo>
                  <a:lnTo>
                    <a:pt x="30" y="44"/>
                  </a:lnTo>
                  <a:lnTo>
                    <a:pt x="42" y="27"/>
                  </a:lnTo>
                  <a:lnTo>
                    <a:pt x="56" y="14"/>
                  </a:lnTo>
                  <a:lnTo>
                    <a:pt x="71" y="0"/>
                  </a:lnTo>
                  <a:lnTo>
                    <a:pt x="83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55" name="Freeform 135"/>
            <p:cNvSpPr>
              <a:spLocks noEditPoints="1"/>
            </p:cNvSpPr>
            <p:nvPr/>
          </p:nvSpPr>
          <p:spPr bwMode="auto">
            <a:xfrm>
              <a:off x="1947863" y="4314825"/>
              <a:ext cx="436563" cy="434975"/>
            </a:xfrm>
            <a:custGeom>
              <a:avLst/>
              <a:gdLst>
                <a:gd name="T0" fmla="*/ 152 w 275"/>
                <a:gd name="T1" fmla="*/ 1 h 274"/>
                <a:gd name="T2" fmla="*/ 191 w 275"/>
                <a:gd name="T3" fmla="*/ 10 h 274"/>
                <a:gd name="T4" fmla="*/ 225 w 275"/>
                <a:gd name="T5" fmla="*/ 32 h 274"/>
                <a:gd name="T6" fmla="*/ 252 w 275"/>
                <a:gd name="T7" fmla="*/ 61 h 274"/>
                <a:gd name="T8" fmla="*/ 268 w 275"/>
                <a:gd name="T9" fmla="*/ 97 h 274"/>
                <a:gd name="T10" fmla="*/ 275 w 275"/>
                <a:gd name="T11" fmla="*/ 138 h 274"/>
                <a:gd name="T12" fmla="*/ 272 w 275"/>
                <a:gd name="T13" fmla="*/ 165 h 274"/>
                <a:gd name="T14" fmla="*/ 259 w 275"/>
                <a:gd name="T15" fmla="*/ 203 h 274"/>
                <a:gd name="T16" fmla="*/ 234 w 275"/>
                <a:gd name="T17" fmla="*/ 235 h 274"/>
                <a:gd name="T18" fmla="*/ 203 w 275"/>
                <a:gd name="T19" fmla="*/ 258 h 274"/>
                <a:gd name="T20" fmla="*/ 165 w 275"/>
                <a:gd name="T21" fmla="*/ 272 h 274"/>
                <a:gd name="T22" fmla="*/ 137 w 275"/>
                <a:gd name="T23" fmla="*/ 274 h 274"/>
                <a:gd name="T24" fmla="*/ 137 w 275"/>
                <a:gd name="T25" fmla="*/ 269 h 274"/>
                <a:gd name="T26" fmla="*/ 164 w 275"/>
                <a:gd name="T27" fmla="*/ 266 h 274"/>
                <a:gd name="T28" fmla="*/ 201 w 275"/>
                <a:gd name="T29" fmla="*/ 253 h 274"/>
                <a:gd name="T30" fmla="*/ 230 w 275"/>
                <a:gd name="T31" fmla="*/ 230 h 274"/>
                <a:gd name="T32" fmla="*/ 253 w 275"/>
                <a:gd name="T33" fmla="*/ 200 h 274"/>
                <a:gd name="T34" fmla="*/ 266 w 275"/>
                <a:gd name="T35" fmla="*/ 163 h 274"/>
                <a:gd name="T36" fmla="*/ 268 w 275"/>
                <a:gd name="T37" fmla="*/ 138 h 274"/>
                <a:gd name="T38" fmla="*/ 263 w 275"/>
                <a:gd name="T39" fmla="*/ 98 h 274"/>
                <a:gd name="T40" fmla="*/ 247 w 275"/>
                <a:gd name="T41" fmla="*/ 65 h 274"/>
                <a:gd name="T42" fmla="*/ 221 w 275"/>
                <a:gd name="T43" fmla="*/ 36 h 274"/>
                <a:gd name="T44" fmla="*/ 188 w 275"/>
                <a:gd name="T45" fmla="*/ 17 h 274"/>
                <a:gd name="T46" fmla="*/ 151 w 275"/>
                <a:gd name="T47" fmla="*/ 8 h 274"/>
                <a:gd name="T48" fmla="*/ 137 w 275"/>
                <a:gd name="T49" fmla="*/ 0 h 274"/>
                <a:gd name="T50" fmla="*/ 137 w 275"/>
                <a:gd name="T51" fmla="*/ 274 h 274"/>
                <a:gd name="T52" fmla="*/ 96 w 275"/>
                <a:gd name="T53" fmla="*/ 269 h 274"/>
                <a:gd name="T54" fmla="*/ 61 w 275"/>
                <a:gd name="T55" fmla="*/ 251 h 274"/>
                <a:gd name="T56" fmla="*/ 31 w 275"/>
                <a:gd name="T57" fmla="*/ 224 h 274"/>
                <a:gd name="T58" fmla="*/ 11 w 275"/>
                <a:gd name="T59" fmla="*/ 191 h 274"/>
                <a:gd name="T60" fmla="*/ 2 w 275"/>
                <a:gd name="T61" fmla="*/ 151 h 274"/>
                <a:gd name="T62" fmla="*/ 2 w 275"/>
                <a:gd name="T63" fmla="*/ 123 h 274"/>
                <a:gd name="T64" fmla="*/ 11 w 275"/>
                <a:gd name="T65" fmla="*/ 84 h 274"/>
                <a:gd name="T66" fmla="*/ 31 w 275"/>
                <a:gd name="T67" fmla="*/ 50 h 274"/>
                <a:gd name="T68" fmla="*/ 61 w 275"/>
                <a:gd name="T69" fmla="*/ 24 h 274"/>
                <a:gd name="T70" fmla="*/ 96 w 275"/>
                <a:gd name="T71" fmla="*/ 6 h 274"/>
                <a:gd name="T72" fmla="*/ 137 w 275"/>
                <a:gd name="T73" fmla="*/ 0 h 274"/>
                <a:gd name="T74" fmla="*/ 125 w 275"/>
                <a:gd name="T75" fmla="*/ 8 h 274"/>
                <a:gd name="T76" fmla="*/ 87 w 275"/>
                <a:gd name="T77" fmla="*/ 17 h 274"/>
                <a:gd name="T78" fmla="*/ 54 w 275"/>
                <a:gd name="T79" fmla="*/ 36 h 274"/>
                <a:gd name="T80" fmla="*/ 29 w 275"/>
                <a:gd name="T81" fmla="*/ 65 h 274"/>
                <a:gd name="T82" fmla="*/ 12 w 275"/>
                <a:gd name="T83" fmla="*/ 98 h 274"/>
                <a:gd name="T84" fmla="*/ 7 w 275"/>
                <a:gd name="T85" fmla="*/ 138 h 274"/>
                <a:gd name="T86" fmla="*/ 10 w 275"/>
                <a:gd name="T87" fmla="*/ 163 h 274"/>
                <a:gd name="T88" fmla="*/ 22 w 275"/>
                <a:gd name="T89" fmla="*/ 200 h 274"/>
                <a:gd name="T90" fmla="*/ 45 w 275"/>
                <a:gd name="T91" fmla="*/ 230 h 274"/>
                <a:gd name="T92" fmla="*/ 75 w 275"/>
                <a:gd name="T93" fmla="*/ 253 h 274"/>
                <a:gd name="T94" fmla="*/ 111 w 275"/>
                <a:gd name="T95" fmla="*/ 266 h 274"/>
                <a:gd name="T96" fmla="*/ 137 w 275"/>
                <a:gd name="T97" fmla="*/ 274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5" h="274">
                  <a:moveTo>
                    <a:pt x="137" y="0"/>
                  </a:moveTo>
                  <a:lnTo>
                    <a:pt x="137" y="0"/>
                  </a:lnTo>
                  <a:lnTo>
                    <a:pt x="152" y="1"/>
                  </a:lnTo>
                  <a:lnTo>
                    <a:pt x="165" y="2"/>
                  </a:lnTo>
                  <a:lnTo>
                    <a:pt x="179" y="6"/>
                  </a:lnTo>
                  <a:lnTo>
                    <a:pt x="191" y="10"/>
                  </a:lnTo>
                  <a:lnTo>
                    <a:pt x="203" y="17"/>
                  </a:lnTo>
                  <a:lnTo>
                    <a:pt x="214" y="24"/>
                  </a:lnTo>
                  <a:lnTo>
                    <a:pt x="225" y="32"/>
                  </a:lnTo>
                  <a:lnTo>
                    <a:pt x="234" y="40"/>
                  </a:lnTo>
                  <a:lnTo>
                    <a:pt x="244" y="50"/>
                  </a:lnTo>
                  <a:lnTo>
                    <a:pt x="252" y="61"/>
                  </a:lnTo>
                  <a:lnTo>
                    <a:pt x="259" y="71"/>
                  </a:lnTo>
                  <a:lnTo>
                    <a:pt x="264" y="84"/>
                  </a:lnTo>
                  <a:lnTo>
                    <a:pt x="268" y="97"/>
                  </a:lnTo>
                  <a:lnTo>
                    <a:pt x="272" y="109"/>
                  </a:lnTo>
                  <a:lnTo>
                    <a:pt x="274" y="123"/>
                  </a:lnTo>
                  <a:lnTo>
                    <a:pt x="275" y="138"/>
                  </a:lnTo>
                  <a:lnTo>
                    <a:pt x="275" y="138"/>
                  </a:lnTo>
                  <a:lnTo>
                    <a:pt x="274" y="151"/>
                  </a:lnTo>
                  <a:lnTo>
                    <a:pt x="272" y="165"/>
                  </a:lnTo>
                  <a:lnTo>
                    <a:pt x="268" y="178"/>
                  </a:lnTo>
                  <a:lnTo>
                    <a:pt x="264" y="191"/>
                  </a:lnTo>
                  <a:lnTo>
                    <a:pt x="259" y="203"/>
                  </a:lnTo>
                  <a:lnTo>
                    <a:pt x="252" y="215"/>
                  </a:lnTo>
                  <a:lnTo>
                    <a:pt x="244" y="224"/>
                  </a:lnTo>
                  <a:lnTo>
                    <a:pt x="234" y="235"/>
                  </a:lnTo>
                  <a:lnTo>
                    <a:pt x="225" y="243"/>
                  </a:lnTo>
                  <a:lnTo>
                    <a:pt x="214" y="251"/>
                  </a:lnTo>
                  <a:lnTo>
                    <a:pt x="203" y="258"/>
                  </a:lnTo>
                  <a:lnTo>
                    <a:pt x="191" y="264"/>
                  </a:lnTo>
                  <a:lnTo>
                    <a:pt x="179" y="269"/>
                  </a:lnTo>
                  <a:lnTo>
                    <a:pt x="165" y="272"/>
                  </a:lnTo>
                  <a:lnTo>
                    <a:pt x="152" y="274"/>
                  </a:lnTo>
                  <a:lnTo>
                    <a:pt x="137" y="274"/>
                  </a:lnTo>
                  <a:lnTo>
                    <a:pt x="137" y="274"/>
                  </a:lnTo>
                  <a:lnTo>
                    <a:pt x="137" y="269"/>
                  </a:lnTo>
                  <a:lnTo>
                    <a:pt x="137" y="269"/>
                  </a:lnTo>
                  <a:lnTo>
                    <a:pt x="137" y="269"/>
                  </a:lnTo>
                  <a:lnTo>
                    <a:pt x="137" y="269"/>
                  </a:lnTo>
                  <a:lnTo>
                    <a:pt x="151" y="268"/>
                  </a:lnTo>
                  <a:lnTo>
                    <a:pt x="164" y="266"/>
                  </a:lnTo>
                  <a:lnTo>
                    <a:pt x="176" y="262"/>
                  </a:lnTo>
                  <a:lnTo>
                    <a:pt x="188" y="258"/>
                  </a:lnTo>
                  <a:lnTo>
                    <a:pt x="201" y="253"/>
                  </a:lnTo>
                  <a:lnTo>
                    <a:pt x="211" y="246"/>
                  </a:lnTo>
                  <a:lnTo>
                    <a:pt x="221" y="238"/>
                  </a:lnTo>
                  <a:lnTo>
                    <a:pt x="230" y="230"/>
                  </a:lnTo>
                  <a:lnTo>
                    <a:pt x="239" y="220"/>
                  </a:lnTo>
                  <a:lnTo>
                    <a:pt x="247" y="211"/>
                  </a:lnTo>
                  <a:lnTo>
                    <a:pt x="253" y="200"/>
                  </a:lnTo>
                  <a:lnTo>
                    <a:pt x="259" y="188"/>
                  </a:lnTo>
                  <a:lnTo>
                    <a:pt x="263" y="177"/>
                  </a:lnTo>
                  <a:lnTo>
                    <a:pt x="266" y="163"/>
                  </a:lnTo>
                  <a:lnTo>
                    <a:pt x="268" y="151"/>
                  </a:lnTo>
                  <a:lnTo>
                    <a:pt x="268" y="138"/>
                  </a:lnTo>
                  <a:lnTo>
                    <a:pt x="268" y="138"/>
                  </a:lnTo>
                  <a:lnTo>
                    <a:pt x="268" y="124"/>
                  </a:lnTo>
                  <a:lnTo>
                    <a:pt x="266" y="111"/>
                  </a:lnTo>
                  <a:lnTo>
                    <a:pt x="263" y="98"/>
                  </a:lnTo>
                  <a:lnTo>
                    <a:pt x="259" y="86"/>
                  </a:lnTo>
                  <a:lnTo>
                    <a:pt x="253" y="75"/>
                  </a:lnTo>
                  <a:lnTo>
                    <a:pt x="247" y="65"/>
                  </a:lnTo>
                  <a:lnTo>
                    <a:pt x="239" y="54"/>
                  </a:lnTo>
                  <a:lnTo>
                    <a:pt x="230" y="44"/>
                  </a:lnTo>
                  <a:lnTo>
                    <a:pt x="221" y="36"/>
                  </a:lnTo>
                  <a:lnTo>
                    <a:pt x="211" y="29"/>
                  </a:lnTo>
                  <a:lnTo>
                    <a:pt x="201" y="23"/>
                  </a:lnTo>
                  <a:lnTo>
                    <a:pt x="188" y="17"/>
                  </a:lnTo>
                  <a:lnTo>
                    <a:pt x="176" y="12"/>
                  </a:lnTo>
                  <a:lnTo>
                    <a:pt x="164" y="9"/>
                  </a:lnTo>
                  <a:lnTo>
                    <a:pt x="151" y="8"/>
                  </a:lnTo>
                  <a:lnTo>
                    <a:pt x="137" y="6"/>
                  </a:lnTo>
                  <a:lnTo>
                    <a:pt x="137" y="6"/>
                  </a:lnTo>
                  <a:lnTo>
                    <a:pt x="137" y="0"/>
                  </a:lnTo>
                  <a:lnTo>
                    <a:pt x="137" y="0"/>
                  </a:lnTo>
                  <a:close/>
                  <a:moveTo>
                    <a:pt x="137" y="274"/>
                  </a:moveTo>
                  <a:lnTo>
                    <a:pt x="137" y="274"/>
                  </a:lnTo>
                  <a:lnTo>
                    <a:pt x="123" y="274"/>
                  </a:lnTo>
                  <a:lnTo>
                    <a:pt x="110" y="272"/>
                  </a:lnTo>
                  <a:lnTo>
                    <a:pt x="96" y="269"/>
                  </a:lnTo>
                  <a:lnTo>
                    <a:pt x="84" y="264"/>
                  </a:lnTo>
                  <a:lnTo>
                    <a:pt x="72" y="258"/>
                  </a:lnTo>
                  <a:lnTo>
                    <a:pt x="61" y="251"/>
                  </a:lnTo>
                  <a:lnTo>
                    <a:pt x="50" y="243"/>
                  </a:lnTo>
                  <a:lnTo>
                    <a:pt x="41" y="235"/>
                  </a:lnTo>
                  <a:lnTo>
                    <a:pt x="31" y="224"/>
                  </a:lnTo>
                  <a:lnTo>
                    <a:pt x="23" y="215"/>
                  </a:lnTo>
                  <a:lnTo>
                    <a:pt x="16" y="203"/>
                  </a:lnTo>
                  <a:lnTo>
                    <a:pt x="11" y="191"/>
                  </a:lnTo>
                  <a:lnTo>
                    <a:pt x="7" y="178"/>
                  </a:lnTo>
                  <a:lnTo>
                    <a:pt x="3" y="165"/>
                  </a:lnTo>
                  <a:lnTo>
                    <a:pt x="2" y="151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2" y="123"/>
                  </a:lnTo>
                  <a:lnTo>
                    <a:pt x="3" y="109"/>
                  </a:lnTo>
                  <a:lnTo>
                    <a:pt x="7" y="97"/>
                  </a:lnTo>
                  <a:lnTo>
                    <a:pt x="11" y="84"/>
                  </a:lnTo>
                  <a:lnTo>
                    <a:pt x="16" y="71"/>
                  </a:lnTo>
                  <a:lnTo>
                    <a:pt x="23" y="61"/>
                  </a:lnTo>
                  <a:lnTo>
                    <a:pt x="31" y="50"/>
                  </a:lnTo>
                  <a:lnTo>
                    <a:pt x="41" y="40"/>
                  </a:lnTo>
                  <a:lnTo>
                    <a:pt x="50" y="32"/>
                  </a:lnTo>
                  <a:lnTo>
                    <a:pt x="61" y="24"/>
                  </a:lnTo>
                  <a:lnTo>
                    <a:pt x="72" y="17"/>
                  </a:lnTo>
                  <a:lnTo>
                    <a:pt x="84" y="10"/>
                  </a:lnTo>
                  <a:lnTo>
                    <a:pt x="96" y="6"/>
                  </a:lnTo>
                  <a:lnTo>
                    <a:pt x="110" y="2"/>
                  </a:lnTo>
                  <a:lnTo>
                    <a:pt x="123" y="1"/>
                  </a:lnTo>
                  <a:lnTo>
                    <a:pt x="137" y="0"/>
                  </a:lnTo>
                  <a:lnTo>
                    <a:pt x="137" y="6"/>
                  </a:lnTo>
                  <a:lnTo>
                    <a:pt x="137" y="6"/>
                  </a:lnTo>
                  <a:lnTo>
                    <a:pt x="125" y="8"/>
                  </a:lnTo>
                  <a:lnTo>
                    <a:pt x="111" y="9"/>
                  </a:lnTo>
                  <a:lnTo>
                    <a:pt x="99" y="12"/>
                  </a:lnTo>
                  <a:lnTo>
                    <a:pt x="87" y="17"/>
                  </a:lnTo>
                  <a:lnTo>
                    <a:pt x="75" y="23"/>
                  </a:lnTo>
                  <a:lnTo>
                    <a:pt x="64" y="29"/>
                  </a:lnTo>
                  <a:lnTo>
                    <a:pt x="54" y="36"/>
                  </a:lnTo>
                  <a:lnTo>
                    <a:pt x="45" y="44"/>
                  </a:lnTo>
                  <a:lnTo>
                    <a:pt x="37" y="54"/>
                  </a:lnTo>
                  <a:lnTo>
                    <a:pt x="29" y="65"/>
                  </a:lnTo>
                  <a:lnTo>
                    <a:pt x="22" y="75"/>
                  </a:lnTo>
                  <a:lnTo>
                    <a:pt x="16" y="86"/>
                  </a:lnTo>
                  <a:lnTo>
                    <a:pt x="12" y="98"/>
                  </a:lnTo>
                  <a:lnTo>
                    <a:pt x="10" y="111"/>
                  </a:lnTo>
                  <a:lnTo>
                    <a:pt x="7" y="124"/>
                  </a:lnTo>
                  <a:lnTo>
                    <a:pt x="7" y="138"/>
                  </a:lnTo>
                  <a:lnTo>
                    <a:pt x="7" y="138"/>
                  </a:lnTo>
                  <a:lnTo>
                    <a:pt x="7" y="151"/>
                  </a:lnTo>
                  <a:lnTo>
                    <a:pt x="10" y="163"/>
                  </a:lnTo>
                  <a:lnTo>
                    <a:pt x="12" y="177"/>
                  </a:lnTo>
                  <a:lnTo>
                    <a:pt x="16" y="188"/>
                  </a:lnTo>
                  <a:lnTo>
                    <a:pt x="22" y="200"/>
                  </a:lnTo>
                  <a:lnTo>
                    <a:pt x="29" y="211"/>
                  </a:lnTo>
                  <a:lnTo>
                    <a:pt x="37" y="220"/>
                  </a:lnTo>
                  <a:lnTo>
                    <a:pt x="45" y="230"/>
                  </a:lnTo>
                  <a:lnTo>
                    <a:pt x="54" y="238"/>
                  </a:lnTo>
                  <a:lnTo>
                    <a:pt x="64" y="246"/>
                  </a:lnTo>
                  <a:lnTo>
                    <a:pt x="75" y="253"/>
                  </a:lnTo>
                  <a:lnTo>
                    <a:pt x="87" y="258"/>
                  </a:lnTo>
                  <a:lnTo>
                    <a:pt x="99" y="262"/>
                  </a:lnTo>
                  <a:lnTo>
                    <a:pt x="111" y="266"/>
                  </a:lnTo>
                  <a:lnTo>
                    <a:pt x="125" y="268"/>
                  </a:lnTo>
                  <a:lnTo>
                    <a:pt x="137" y="269"/>
                  </a:lnTo>
                  <a:lnTo>
                    <a:pt x="137" y="2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56" name="Freeform 136"/>
            <p:cNvSpPr/>
            <p:nvPr/>
          </p:nvSpPr>
          <p:spPr bwMode="auto">
            <a:xfrm>
              <a:off x="1941513" y="4322763"/>
              <a:ext cx="434975" cy="423863"/>
            </a:xfrm>
            <a:custGeom>
              <a:avLst/>
              <a:gdLst>
                <a:gd name="T0" fmla="*/ 199 w 274"/>
                <a:gd name="T1" fmla="*/ 18 h 267"/>
                <a:gd name="T2" fmla="*/ 203 w 274"/>
                <a:gd name="T3" fmla="*/ 37 h 267"/>
                <a:gd name="T4" fmla="*/ 214 w 274"/>
                <a:gd name="T5" fmla="*/ 35 h 267"/>
                <a:gd name="T6" fmla="*/ 221 w 274"/>
                <a:gd name="T7" fmla="*/ 43 h 267"/>
                <a:gd name="T8" fmla="*/ 238 w 274"/>
                <a:gd name="T9" fmla="*/ 56 h 267"/>
                <a:gd name="T10" fmla="*/ 257 w 274"/>
                <a:gd name="T11" fmla="*/ 80 h 267"/>
                <a:gd name="T12" fmla="*/ 251 w 274"/>
                <a:gd name="T13" fmla="*/ 91 h 267"/>
                <a:gd name="T14" fmla="*/ 256 w 274"/>
                <a:gd name="T15" fmla="*/ 93 h 267"/>
                <a:gd name="T16" fmla="*/ 262 w 274"/>
                <a:gd name="T17" fmla="*/ 85 h 267"/>
                <a:gd name="T18" fmla="*/ 264 w 274"/>
                <a:gd name="T19" fmla="*/ 93 h 267"/>
                <a:gd name="T20" fmla="*/ 259 w 274"/>
                <a:gd name="T21" fmla="*/ 110 h 267"/>
                <a:gd name="T22" fmla="*/ 247 w 274"/>
                <a:gd name="T23" fmla="*/ 112 h 267"/>
                <a:gd name="T24" fmla="*/ 232 w 274"/>
                <a:gd name="T25" fmla="*/ 127 h 267"/>
                <a:gd name="T26" fmla="*/ 220 w 274"/>
                <a:gd name="T27" fmla="*/ 141 h 267"/>
                <a:gd name="T28" fmla="*/ 202 w 274"/>
                <a:gd name="T29" fmla="*/ 154 h 267"/>
                <a:gd name="T30" fmla="*/ 209 w 274"/>
                <a:gd name="T31" fmla="*/ 183 h 267"/>
                <a:gd name="T32" fmla="*/ 218 w 274"/>
                <a:gd name="T33" fmla="*/ 214 h 267"/>
                <a:gd name="T34" fmla="*/ 210 w 274"/>
                <a:gd name="T35" fmla="*/ 237 h 267"/>
                <a:gd name="T36" fmla="*/ 226 w 274"/>
                <a:gd name="T37" fmla="*/ 228 h 267"/>
                <a:gd name="T38" fmla="*/ 247 w 274"/>
                <a:gd name="T39" fmla="*/ 192 h 267"/>
                <a:gd name="T40" fmla="*/ 264 w 274"/>
                <a:gd name="T41" fmla="*/ 141 h 267"/>
                <a:gd name="T42" fmla="*/ 274 w 274"/>
                <a:gd name="T43" fmla="*/ 115 h 267"/>
                <a:gd name="T44" fmla="*/ 155 w 274"/>
                <a:gd name="T45" fmla="*/ 267 h 267"/>
                <a:gd name="T46" fmla="*/ 178 w 274"/>
                <a:gd name="T47" fmla="*/ 246 h 267"/>
                <a:gd name="T48" fmla="*/ 153 w 274"/>
                <a:gd name="T49" fmla="*/ 245 h 267"/>
                <a:gd name="T50" fmla="*/ 145 w 274"/>
                <a:gd name="T51" fmla="*/ 252 h 267"/>
                <a:gd name="T52" fmla="*/ 125 w 274"/>
                <a:gd name="T53" fmla="*/ 248 h 267"/>
                <a:gd name="T54" fmla="*/ 99 w 274"/>
                <a:gd name="T55" fmla="*/ 249 h 267"/>
                <a:gd name="T56" fmla="*/ 121 w 274"/>
                <a:gd name="T57" fmla="*/ 267 h 267"/>
                <a:gd name="T58" fmla="*/ 0 w 274"/>
                <a:gd name="T59" fmla="*/ 129 h 267"/>
                <a:gd name="T60" fmla="*/ 62 w 274"/>
                <a:gd name="T61" fmla="*/ 26 h 267"/>
                <a:gd name="T62" fmla="*/ 19 w 274"/>
                <a:gd name="T63" fmla="*/ 87 h 267"/>
                <a:gd name="T64" fmla="*/ 31 w 274"/>
                <a:gd name="T65" fmla="*/ 84 h 267"/>
                <a:gd name="T66" fmla="*/ 50 w 274"/>
                <a:gd name="T67" fmla="*/ 91 h 267"/>
                <a:gd name="T68" fmla="*/ 60 w 274"/>
                <a:gd name="T69" fmla="*/ 88 h 267"/>
                <a:gd name="T70" fmla="*/ 46 w 274"/>
                <a:gd name="T71" fmla="*/ 106 h 267"/>
                <a:gd name="T72" fmla="*/ 35 w 274"/>
                <a:gd name="T73" fmla="*/ 122 h 267"/>
                <a:gd name="T74" fmla="*/ 45 w 274"/>
                <a:gd name="T75" fmla="*/ 157 h 267"/>
                <a:gd name="T76" fmla="*/ 54 w 274"/>
                <a:gd name="T77" fmla="*/ 180 h 267"/>
                <a:gd name="T78" fmla="*/ 87 w 274"/>
                <a:gd name="T79" fmla="*/ 210 h 267"/>
                <a:gd name="T80" fmla="*/ 95 w 274"/>
                <a:gd name="T81" fmla="*/ 188 h 267"/>
                <a:gd name="T82" fmla="*/ 98 w 274"/>
                <a:gd name="T83" fmla="*/ 169 h 267"/>
                <a:gd name="T84" fmla="*/ 104 w 274"/>
                <a:gd name="T85" fmla="*/ 137 h 267"/>
                <a:gd name="T86" fmla="*/ 117 w 274"/>
                <a:gd name="T87" fmla="*/ 122 h 267"/>
                <a:gd name="T88" fmla="*/ 152 w 274"/>
                <a:gd name="T89" fmla="*/ 125 h 267"/>
                <a:gd name="T90" fmla="*/ 165 w 274"/>
                <a:gd name="T91" fmla="*/ 106 h 267"/>
                <a:gd name="T92" fmla="*/ 161 w 274"/>
                <a:gd name="T93" fmla="*/ 81 h 267"/>
                <a:gd name="T94" fmla="*/ 134 w 274"/>
                <a:gd name="T95" fmla="*/ 58 h 267"/>
                <a:gd name="T96" fmla="*/ 111 w 274"/>
                <a:gd name="T97" fmla="*/ 57 h 267"/>
                <a:gd name="T98" fmla="*/ 92 w 274"/>
                <a:gd name="T99" fmla="*/ 68 h 267"/>
                <a:gd name="T100" fmla="*/ 69 w 274"/>
                <a:gd name="T101" fmla="*/ 64 h 267"/>
                <a:gd name="T102" fmla="*/ 73 w 274"/>
                <a:gd name="T103" fmla="*/ 56 h 267"/>
                <a:gd name="T104" fmla="*/ 80 w 274"/>
                <a:gd name="T105" fmla="*/ 45 h 267"/>
                <a:gd name="T106" fmla="*/ 81 w 274"/>
                <a:gd name="T107" fmla="*/ 38 h 267"/>
                <a:gd name="T108" fmla="*/ 96 w 274"/>
                <a:gd name="T109" fmla="*/ 49 h 267"/>
                <a:gd name="T110" fmla="*/ 119 w 274"/>
                <a:gd name="T111" fmla="*/ 47 h 267"/>
                <a:gd name="T112" fmla="*/ 137 w 274"/>
                <a:gd name="T113" fmla="*/ 45 h 267"/>
                <a:gd name="T114" fmla="*/ 141 w 274"/>
                <a:gd name="T115" fmla="*/ 28 h 267"/>
                <a:gd name="T116" fmla="*/ 161 w 274"/>
                <a:gd name="T117" fmla="*/ 22 h 267"/>
                <a:gd name="T118" fmla="*/ 132 w 274"/>
                <a:gd name="T119" fmla="*/ 8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4" h="267">
                  <a:moveTo>
                    <a:pt x="161" y="1"/>
                  </a:moveTo>
                  <a:lnTo>
                    <a:pt x="161" y="1"/>
                  </a:lnTo>
                  <a:lnTo>
                    <a:pt x="169" y="3"/>
                  </a:lnTo>
                  <a:lnTo>
                    <a:pt x="178" y="5"/>
                  </a:lnTo>
                  <a:lnTo>
                    <a:pt x="188" y="8"/>
                  </a:lnTo>
                  <a:lnTo>
                    <a:pt x="201" y="14"/>
                  </a:lnTo>
                  <a:lnTo>
                    <a:pt x="214" y="22"/>
                  </a:lnTo>
                  <a:lnTo>
                    <a:pt x="226" y="31"/>
                  </a:lnTo>
                  <a:lnTo>
                    <a:pt x="238" y="43"/>
                  </a:lnTo>
                  <a:lnTo>
                    <a:pt x="238" y="43"/>
                  </a:lnTo>
                  <a:lnTo>
                    <a:pt x="234" y="39"/>
                  </a:lnTo>
                  <a:lnTo>
                    <a:pt x="225" y="31"/>
                  </a:lnTo>
                  <a:lnTo>
                    <a:pt x="213" y="22"/>
                  </a:lnTo>
                  <a:lnTo>
                    <a:pt x="206" y="19"/>
                  </a:lnTo>
                  <a:lnTo>
                    <a:pt x="199" y="18"/>
                  </a:lnTo>
                  <a:lnTo>
                    <a:pt x="197" y="19"/>
                  </a:lnTo>
                  <a:lnTo>
                    <a:pt x="197" y="19"/>
                  </a:lnTo>
                  <a:lnTo>
                    <a:pt x="198" y="22"/>
                  </a:lnTo>
                  <a:lnTo>
                    <a:pt x="198" y="22"/>
                  </a:lnTo>
                  <a:lnTo>
                    <a:pt x="199" y="24"/>
                  </a:lnTo>
                  <a:lnTo>
                    <a:pt x="199" y="24"/>
                  </a:lnTo>
                  <a:lnTo>
                    <a:pt x="199" y="27"/>
                  </a:lnTo>
                  <a:lnTo>
                    <a:pt x="201" y="30"/>
                  </a:lnTo>
                  <a:lnTo>
                    <a:pt x="201" y="30"/>
                  </a:lnTo>
                  <a:lnTo>
                    <a:pt x="202" y="30"/>
                  </a:lnTo>
                  <a:lnTo>
                    <a:pt x="202" y="30"/>
                  </a:lnTo>
                  <a:lnTo>
                    <a:pt x="203" y="33"/>
                  </a:lnTo>
                  <a:lnTo>
                    <a:pt x="203" y="33"/>
                  </a:lnTo>
                  <a:lnTo>
                    <a:pt x="203" y="34"/>
                  </a:lnTo>
                  <a:lnTo>
                    <a:pt x="203" y="37"/>
                  </a:lnTo>
                  <a:lnTo>
                    <a:pt x="203" y="39"/>
                  </a:lnTo>
                  <a:lnTo>
                    <a:pt x="206" y="39"/>
                  </a:lnTo>
                  <a:lnTo>
                    <a:pt x="206" y="39"/>
                  </a:lnTo>
                  <a:lnTo>
                    <a:pt x="209" y="39"/>
                  </a:lnTo>
                  <a:lnTo>
                    <a:pt x="209" y="39"/>
                  </a:lnTo>
                  <a:lnTo>
                    <a:pt x="210" y="38"/>
                  </a:lnTo>
                  <a:lnTo>
                    <a:pt x="210" y="38"/>
                  </a:lnTo>
                  <a:lnTo>
                    <a:pt x="207" y="35"/>
                  </a:lnTo>
                  <a:lnTo>
                    <a:pt x="207" y="35"/>
                  </a:lnTo>
                  <a:lnTo>
                    <a:pt x="207" y="35"/>
                  </a:lnTo>
                  <a:lnTo>
                    <a:pt x="207" y="35"/>
                  </a:lnTo>
                  <a:lnTo>
                    <a:pt x="209" y="34"/>
                  </a:lnTo>
                  <a:lnTo>
                    <a:pt x="210" y="33"/>
                  </a:lnTo>
                  <a:lnTo>
                    <a:pt x="210" y="33"/>
                  </a:lnTo>
                  <a:lnTo>
                    <a:pt x="214" y="35"/>
                  </a:lnTo>
                  <a:lnTo>
                    <a:pt x="215" y="37"/>
                  </a:lnTo>
                  <a:lnTo>
                    <a:pt x="215" y="37"/>
                  </a:lnTo>
                  <a:lnTo>
                    <a:pt x="217" y="39"/>
                  </a:lnTo>
                  <a:lnTo>
                    <a:pt x="217" y="39"/>
                  </a:lnTo>
                  <a:lnTo>
                    <a:pt x="215" y="41"/>
                  </a:lnTo>
                  <a:lnTo>
                    <a:pt x="215" y="41"/>
                  </a:lnTo>
                  <a:lnTo>
                    <a:pt x="214" y="42"/>
                  </a:lnTo>
                  <a:lnTo>
                    <a:pt x="214" y="42"/>
                  </a:lnTo>
                  <a:lnTo>
                    <a:pt x="215" y="45"/>
                  </a:lnTo>
                  <a:lnTo>
                    <a:pt x="215" y="45"/>
                  </a:lnTo>
                  <a:lnTo>
                    <a:pt x="215" y="45"/>
                  </a:lnTo>
                  <a:lnTo>
                    <a:pt x="217" y="45"/>
                  </a:lnTo>
                  <a:lnTo>
                    <a:pt x="217" y="45"/>
                  </a:lnTo>
                  <a:lnTo>
                    <a:pt x="221" y="43"/>
                  </a:lnTo>
                  <a:lnTo>
                    <a:pt x="221" y="43"/>
                  </a:lnTo>
                  <a:lnTo>
                    <a:pt x="224" y="43"/>
                  </a:lnTo>
                  <a:lnTo>
                    <a:pt x="224" y="43"/>
                  </a:lnTo>
                  <a:lnTo>
                    <a:pt x="225" y="45"/>
                  </a:lnTo>
                  <a:lnTo>
                    <a:pt x="225" y="45"/>
                  </a:lnTo>
                  <a:lnTo>
                    <a:pt x="229" y="47"/>
                  </a:lnTo>
                  <a:lnTo>
                    <a:pt x="229" y="47"/>
                  </a:lnTo>
                  <a:lnTo>
                    <a:pt x="230" y="47"/>
                  </a:lnTo>
                  <a:lnTo>
                    <a:pt x="230" y="47"/>
                  </a:lnTo>
                  <a:lnTo>
                    <a:pt x="232" y="51"/>
                  </a:lnTo>
                  <a:lnTo>
                    <a:pt x="232" y="51"/>
                  </a:lnTo>
                  <a:lnTo>
                    <a:pt x="234" y="53"/>
                  </a:lnTo>
                  <a:lnTo>
                    <a:pt x="234" y="53"/>
                  </a:lnTo>
                  <a:lnTo>
                    <a:pt x="237" y="54"/>
                  </a:lnTo>
                  <a:lnTo>
                    <a:pt x="238" y="56"/>
                  </a:lnTo>
                  <a:lnTo>
                    <a:pt x="238" y="56"/>
                  </a:lnTo>
                  <a:lnTo>
                    <a:pt x="240" y="58"/>
                  </a:lnTo>
                  <a:lnTo>
                    <a:pt x="240" y="58"/>
                  </a:lnTo>
                  <a:lnTo>
                    <a:pt x="245" y="62"/>
                  </a:lnTo>
                  <a:lnTo>
                    <a:pt x="245" y="62"/>
                  </a:lnTo>
                  <a:lnTo>
                    <a:pt x="248" y="65"/>
                  </a:lnTo>
                  <a:lnTo>
                    <a:pt x="248" y="65"/>
                  </a:lnTo>
                  <a:lnTo>
                    <a:pt x="248" y="69"/>
                  </a:lnTo>
                  <a:lnTo>
                    <a:pt x="248" y="69"/>
                  </a:lnTo>
                  <a:lnTo>
                    <a:pt x="249" y="73"/>
                  </a:lnTo>
                  <a:lnTo>
                    <a:pt x="249" y="73"/>
                  </a:lnTo>
                  <a:lnTo>
                    <a:pt x="251" y="76"/>
                  </a:lnTo>
                  <a:lnTo>
                    <a:pt x="251" y="76"/>
                  </a:lnTo>
                  <a:lnTo>
                    <a:pt x="253" y="77"/>
                  </a:lnTo>
                  <a:lnTo>
                    <a:pt x="253" y="77"/>
                  </a:lnTo>
                  <a:lnTo>
                    <a:pt x="257" y="80"/>
                  </a:lnTo>
                  <a:lnTo>
                    <a:pt x="257" y="80"/>
                  </a:lnTo>
                  <a:lnTo>
                    <a:pt x="259" y="81"/>
                  </a:lnTo>
                  <a:lnTo>
                    <a:pt x="259" y="83"/>
                  </a:lnTo>
                  <a:lnTo>
                    <a:pt x="259" y="83"/>
                  </a:lnTo>
                  <a:lnTo>
                    <a:pt x="257" y="84"/>
                  </a:lnTo>
                  <a:lnTo>
                    <a:pt x="257" y="84"/>
                  </a:lnTo>
                  <a:lnTo>
                    <a:pt x="255" y="84"/>
                  </a:lnTo>
                  <a:lnTo>
                    <a:pt x="255" y="84"/>
                  </a:lnTo>
                  <a:lnTo>
                    <a:pt x="255" y="87"/>
                  </a:lnTo>
                  <a:lnTo>
                    <a:pt x="255" y="87"/>
                  </a:lnTo>
                  <a:lnTo>
                    <a:pt x="255" y="88"/>
                  </a:lnTo>
                  <a:lnTo>
                    <a:pt x="255" y="89"/>
                  </a:lnTo>
                  <a:lnTo>
                    <a:pt x="255" y="89"/>
                  </a:lnTo>
                  <a:lnTo>
                    <a:pt x="252" y="91"/>
                  </a:lnTo>
                  <a:lnTo>
                    <a:pt x="251" y="91"/>
                  </a:lnTo>
                  <a:lnTo>
                    <a:pt x="248" y="92"/>
                  </a:lnTo>
                  <a:lnTo>
                    <a:pt x="247" y="93"/>
                  </a:lnTo>
                  <a:lnTo>
                    <a:pt x="247" y="93"/>
                  </a:lnTo>
                  <a:lnTo>
                    <a:pt x="247" y="95"/>
                  </a:lnTo>
                  <a:lnTo>
                    <a:pt x="247" y="95"/>
                  </a:lnTo>
                  <a:lnTo>
                    <a:pt x="249" y="96"/>
                  </a:lnTo>
                  <a:lnTo>
                    <a:pt x="249" y="96"/>
                  </a:lnTo>
                  <a:lnTo>
                    <a:pt x="249" y="95"/>
                  </a:lnTo>
                  <a:lnTo>
                    <a:pt x="249" y="95"/>
                  </a:lnTo>
                  <a:lnTo>
                    <a:pt x="249" y="93"/>
                  </a:lnTo>
                  <a:lnTo>
                    <a:pt x="251" y="93"/>
                  </a:lnTo>
                  <a:lnTo>
                    <a:pt x="251" y="93"/>
                  </a:lnTo>
                  <a:lnTo>
                    <a:pt x="253" y="93"/>
                  </a:lnTo>
                  <a:lnTo>
                    <a:pt x="253" y="93"/>
                  </a:lnTo>
                  <a:lnTo>
                    <a:pt x="256" y="93"/>
                  </a:lnTo>
                  <a:lnTo>
                    <a:pt x="256" y="93"/>
                  </a:lnTo>
                  <a:lnTo>
                    <a:pt x="256" y="92"/>
                  </a:lnTo>
                  <a:lnTo>
                    <a:pt x="256" y="92"/>
                  </a:lnTo>
                  <a:lnTo>
                    <a:pt x="256" y="92"/>
                  </a:lnTo>
                  <a:lnTo>
                    <a:pt x="256" y="89"/>
                  </a:lnTo>
                  <a:lnTo>
                    <a:pt x="256" y="89"/>
                  </a:lnTo>
                  <a:lnTo>
                    <a:pt x="257" y="87"/>
                  </a:lnTo>
                  <a:lnTo>
                    <a:pt x="257" y="87"/>
                  </a:lnTo>
                  <a:lnTo>
                    <a:pt x="257" y="88"/>
                  </a:lnTo>
                  <a:lnTo>
                    <a:pt x="259" y="87"/>
                  </a:lnTo>
                  <a:lnTo>
                    <a:pt x="259" y="87"/>
                  </a:lnTo>
                  <a:lnTo>
                    <a:pt x="260" y="85"/>
                  </a:lnTo>
                  <a:lnTo>
                    <a:pt x="260" y="85"/>
                  </a:lnTo>
                  <a:lnTo>
                    <a:pt x="262" y="85"/>
                  </a:lnTo>
                  <a:lnTo>
                    <a:pt x="262" y="85"/>
                  </a:lnTo>
                  <a:lnTo>
                    <a:pt x="262" y="85"/>
                  </a:lnTo>
                  <a:lnTo>
                    <a:pt x="262" y="83"/>
                  </a:lnTo>
                  <a:lnTo>
                    <a:pt x="262" y="83"/>
                  </a:lnTo>
                  <a:lnTo>
                    <a:pt x="260" y="80"/>
                  </a:lnTo>
                  <a:lnTo>
                    <a:pt x="260" y="80"/>
                  </a:lnTo>
                  <a:lnTo>
                    <a:pt x="260" y="75"/>
                  </a:lnTo>
                  <a:lnTo>
                    <a:pt x="260" y="75"/>
                  </a:lnTo>
                  <a:lnTo>
                    <a:pt x="263" y="80"/>
                  </a:lnTo>
                  <a:lnTo>
                    <a:pt x="266" y="89"/>
                  </a:lnTo>
                  <a:lnTo>
                    <a:pt x="266" y="89"/>
                  </a:lnTo>
                  <a:lnTo>
                    <a:pt x="264" y="89"/>
                  </a:lnTo>
                  <a:lnTo>
                    <a:pt x="264" y="91"/>
                  </a:lnTo>
                  <a:lnTo>
                    <a:pt x="264" y="91"/>
                  </a:lnTo>
                  <a:lnTo>
                    <a:pt x="264" y="93"/>
                  </a:lnTo>
                  <a:lnTo>
                    <a:pt x="264" y="93"/>
                  </a:lnTo>
                  <a:lnTo>
                    <a:pt x="264" y="98"/>
                  </a:lnTo>
                  <a:lnTo>
                    <a:pt x="264" y="98"/>
                  </a:lnTo>
                  <a:lnTo>
                    <a:pt x="264" y="103"/>
                  </a:lnTo>
                  <a:lnTo>
                    <a:pt x="264" y="103"/>
                  </a:lnTo>
                  <a:lnTo>
                    <a:pt x="264" y="107"/>
                  </a:lnTo>
                  <a:lnTo>
                    <a:pt x="264" y="107"/>
                  </a:lnTo>
                  <a:lnTo>
                    <a:pt x="264" y="112"/>
                  </a:lnTo>
                  <a:lnTo>
                    <a:pt x="264" y="112"/>
                  </a:lnTo>
                  <a:lnTo>
                    <a:pt x="263" y="114"/>
                  </a:lnTo>
                  <a:lnTo>
                    <a:pt x="263" y="114"/>
                  </a:lnTo>
                  <a:lnTo>
                    <a:pt x="263" y="115"/>
                  </a:lnTo>
                  <a:lnTo>
                    <a:pt x="262" y="114"/>
                  </a:lnTo>
                  <a:lnTo>
                    <a:pt x="262" y="114"/>
                  </a:lnTo>
                  <a:lnTo>
                    <a:pt x="260" y="110"/>
                  </a:lnTo>
                  <a:lnTo>
                    <a:pt x="259" y="110"/>
                  </a:lnTo>
                  <a:lnTo>
                    <a:pt x="259" y="110"/>
                  </a:lnTo>
                  <a:lnTo>
                    <a:pt x="259" y="108"/>
                  </a:lnTo>
                  <a:lnTo>
                    <a:pt x="256" y="108"/>
                  </a:lnTo>
                  <a:lnTo>
                    <a:pt x="256" y="108"/>
                  </a:lnTo>
                  <a:lnTo>
                    <a:pt x="255" y="108"/>
                  </a:lnTo>
                  <a:lnTo>
                    <a:pt x="253" y="108"/>
                  </a:lnTo>
                  <a:lnTo>
                    <a:pt x="253" y="108"/>
                  </a:lnTo>
                  <a:lnTo>
                    <a:pt x="253" y="111"/>
                  </a:lnTo>
                  <a:lnTo>
                    <a:pt x="253" y="112"/>
                  </a:lnTo>
                  <a:lnTo>
                    <a:pt x="253" y="112"/>
                  </a:lnTo>
                  <a:lnTo>
                    <a:pt x="248" y="111"/>
                  </a:lnTo>
                  <a:lnTo>
                    <a:pt x="248" y="111"/>
                  </a:lnTo>
                  <a:lnTo>
                    <a:pt x="247" y="111"/>
                  </a:lnTo>
                  <a:lnTo>
                    <a:pt x="247" y="112"/>
                  </a:lnTo>
                  <a:lnTo>
                    <a:pt x="247" y="112"/>
                  </a:lnTo>
                  <a:lnTo>
                    <a:pt x="245" y="115"/>
                  </a:lnTo>
                  <a:lnTo>
                    <a:pt x="244" y="116"/>
                  </a:lnTo>
                  <a:lnTo>
                    <a:pt x="244" y="116"/>
                  </a:lnTo>
                  <a:lnTo>
                    <a:pt x="244" y="118"/>
                  </a:lnTo>
                  <a:lnTo>
                    <a:pt x="243" y="121"/>
                  </a:lnTo>
                  <a:lnTo>
                    <a:pt x="243" y="121"/>
                  </a:lnTo>
                  <a:lnTo>
                    <a:pt x="241" y="122"/>
                  </a:lnTo>
                  <a:lnTo>
                    <a:pt x="238" y="122"/>
                  </a:lnTo>
                  <a:lnTo>
                    <a:pt x="238" y="122"/>
                  </a:lnTo>
                  <a:lnTo>
                    <a:pt x="234" y="123"/>
                  </a:lnTo>
                  <a:lnTo>
                    <a:pt x="234" y="123"/>
                  </a:lnTo>
                  <a:lnTo>
                    <a:pt x="234" y="125"/>
                  </a:lnTo>
                  <a:lnTo>
                    <a:pt x="233" y="126"/>
                  </a:lnTo>
                  <a:lnTo>
                    <a:pt x="233" y="126"/>
                  </a:lnTo>
                  <a:lnTo>
                    <a:pt x="232" y="127"/>
                  </a:lnTo>
                  <a:lnTo>
                    <a:pt x="230" y="129"/>
                  </a:lnTo>
                  <a:lnTo>
                    <a:pt x="230" y="129"/>
                  </a:lnTo>
                  <a:lnTo>
                    <a:pt x="230" y="133"/>
                  </a:lnTo>
                  <a:lnTo>
                    <a:pt x="230" y="133"/>
                  </a:lnTo>
                  <a:lnTo>
                    <a:pt x="230" y="134"/>
                  </a:lnTo>
                  <a:lnTo>
                    <a:pt x="230" y="135"/>
                  </a:lnTo>
                  <a:lnTo>
                    <a:pt x="230" y="135"/>
                  </a:lnTo>
                  <a:lnTo>
                    <a:pt x="226" y="137"/>
                  </a:lnTo>
                  <a:lnTo>
                    <a:pt x="226" y="137"/>
                  </a:lnTo>
                  <a:lnTo>
                    <a:pt x="226" y="137"/>
                  </a:lnTo>
                  <a:lnTo>
                    <a:pt x="226" y="138"/>
                  </a:lnTo>
                  <a:lnTo>
                    <a:pt x="225" y="139"/>
                  </a:lnTo>
                  <a:lnTo>
                    <a:pt x="225" y="139"/>
                  </a:lnTo>
                  <a:lnTo>
                    <a:pt x="220" y="141"/>
                  </a:lnTo>
                  <a:lnTo>
                    <a:pt x="220" y="141"/>
                  </a:lnTo>
                  <a:lnTo>
                    <a:pt x="220" y="142"/>
                  </a:lnTo>
                  <a:lnTo>
                    <a:pt x="220" y="144"/>
                  </a:lnTo>
                  <a:lnTo>
                    <a:pt x="218" y="144"/>
                  </a:lnTo>
                  <a:lnTo>
                    <a:pt x="218" y="144"/>
                  </a:lnTo>
                  <a:lnTo>
                    <a:pt x="215" y="144"/>
                  </a:lnTo>
                  <a:lnTo>
                    <a:pt x="213" y="144"/>
                  </a:lnTo>
                  <a:lnTo>
                    <a:pt x="213" y="144"/>
                  </a:lnTo>
                  <a:lnTo>
                    <a:pt x="211" y="145"/>
                  </a:lnTo>
                  <a:lnTo>
                    <a:pt x="209" y="148"/>
                  </a:lnTo>
                  <a:lnTo>
                    <a:pt x="209" y="148"/>
                  </a:lnTo>
                  <a:lnTo>
                    <a:pt x="203" y="152"/>
                  </a:lnTo>
                  <a:lnTo>
                    <a:pt x="203" y="152"/>
                  </a:lnTo>
                  <a:lnTo>
                    <a:pt x="202" y="152"/>
                  </a:lnTo>
                  <a:lnTo>
                    <a:pt x="202" y="154"/>
                  </a:lnTo>
                  <a:lnTo>
                    <a:pt x="202" y="154"/>
                  </a:lnTo>
                  <a:lnTo>
                    <a:pt x="202" y="157"/>
                  </a:lnTo>
                  <a:lnTo>
                    <a:pt x="203" y="158"/>
                  </a:lnTo>
                  <a:lnTo>
                    <a:pt x="203" y="158"/>
                  </a:lnTo>
                  <a:lnTo>
                    <a:pt x="207" y="164"/>
                  </a:lnTo>
                  <a:lnTo>
                    <a:pt x="207" y="164"/>
                  </a:lnTo>
                  <a:lnTo>
                    <a:pt x="209" y="167"/>
                  </a:lnTo>
                  <a:lnTo>
                    <a:pt x="207" y="169"/>
                  </a:lnTo>
                  <a:lnTo>
                    <a:pt x="207" y="169"/>
                  </a:lnTo>
                  <a:lnTo>
                    <a:pt x="206" y="173"/>
                  </a:lnTo>
                  <a:lnTo>
                    <a:pt x="206" y="173"/>
                  </a:lnTo>
                  <a:lnTo>
                    <a:pt x="206" y="176"/>
                  </a:lnTo>
                  <a:lnTo>
                    <a:pt x="206" y="179"/>
                  </a:lnTo>
                  <a:lnTo>
                    <a:pt x="206" y="179"/>
                  </a:lnTo>
                  <a:lnTo>
                    <a:pt x="209" y="183"/>
                  </a:lnTo>
                  <a:lnTo>
                    <a:pt x="209" y="183"/>
                  </a:lnTo>
                  <a:lnTo>
                    <a:pt x="207" y="184"/>
                  </a:lnTo>
                  <a:lnTo>
                    <a:pt x="207" y="186"/>
                  </a:lnTo>
                  <a:lnTo>
                    <a:pt x="207" y="187"/>
                  </a:lnTo>
                  <a:lnTo>
                    <a:pt x="207" y="187"/>
                  </a:lnTo>
                  <a:lnTo>
                    <a:pt x="213" y="191"/>
                  </a:lnTo>
                  <a:lnTo>
                    <a:pt x="213" y="191"/>
                  </a:lnTo>
                  <a:lnTo>
                    <a:pt x="217" y="194"/>
                  </a:lnTo>
                  <a:lnTo>
                    <a:pt x="217" y="194"/>
                  </a:lnTo>
                  <a:lnTo>
                    <a:pt x="217" y="199"/>
                  </a:lnTo>
                  <a:lnTo>
                    <a:pt x="217" y="199"/>
                  </a:lnTo>
                  <a:lnTo>
                    <a:pt x="220" y="204"/>
                  </a:lnTo>
                  <a:lnTo>
                    <a:pt x="221" y="209"/>
                  </a:lnTo>
                  <a:lnTo>
                    <a:pt x="220" y="211"/>
                  </a:lnTo>
                  <a:lnTo>
                    <a:pt x="220" y="211"/>
                  </a:lnTo>
                  <a:lnTo>
                    <a:pt x="218" y="214"/>
                  </a:lnTo>
                  <a:lnTo>
                    <a:pt x="218" y="215"/>
                  </a:lnTo>
                  <a:lnTo>
                    <a:pt x="218" y="215"/>
                  </a:lnTo>
                  <a:lnTo>
                    <a:pt x="220" y="218"/>
                  </a:lnTo>
                  <a:lnTo>
                    <a:pt x="220" y="218"/>
                  </a:lnTo>
                  <a:lnTo>
                    <a:pt x="222" y="219"/>
                  </a:lnTo>
                  <a:lnTo>
                    <a:pt x="222" y="219"/>
                  </a:lnTo>
                  <a:lnTo>
                    <a:pt x="222" y="221"/>
                  </a:lnTo>
                  <a:lnTo>
                    <a:pt x="222" y="221"/>
                  </a:lnTo>
                  <a:lnTo>
                    <a:pt x="218" y="226"/>
                  </a:lnTo>
                  <a:lnTo>
                    <a:pt x="218" y="226"/>
                  </a:lnTo>
                  <a:lnTo>
                    <a:pt x="217" y="230"/>
                  </a:lnTo>
                  <a:lnTo>
                    <a:pt x="217" y="230"/>
                  </a:lnTo>
                  <a:lnTo>
                    <a:pt x="213" y="236"/>
                  </a:lnTo>
                  <a:lnTo>
                    <a:pt x="213" y="236"/>
                  </a:lnTo>
                  <a:lnTo>
                    <a:pt x="210" y="237"/>
                  </a:lnTo>
                  <a:lnTo>
                    <a:pt x="210" y="238"/>
                  </a:lnTo>
                  <a:lnTo>
                    <a:pt x="210" y="238"/>
                  </a:lnTo>
                  <a:lnTo>
                    <a:pt x="209" y="241"/>
                  </a:lnTo>
                  <a:lnTo>
                    <a:pt x="209" y="242"/>
                  </a:lnTo>
                  <a:lnTo>
                    <a:pt x="210" y="241"/>
                  </a:lnTo>
                  <a:lnTo>
                    <a:pt x="210" y="241"/>
                  </a:lnTo>
                  <a:lnTo>
                    <a:pt x="215" y="237"/>
                  </a:lnTo>
                  <a:lnTo>
                    <a:pt x="215" y="237"/>
                  </a:lnTo>
                  <a:lnTo>
                    <a:pt x="221" y="234"/>
                  </a:lnTo>
                  <a:lnTo>
                    <a:pt x="224" y="232"/>
                  </a:lnTo>
                  <a:lnTo>
                    <a:pt x="224" y="232"/>
                  </a:lnTo>
                  <a:lnTo>
                    <a:pt x="225" y="232"/>
                  </a:lnTo>
                  <a:lnTo>
                    <a:pt x="225" y="233"/>
                  </a:lnTo>
                  <a:lnTo>
                    <a:pt x="226" y="228"/>
                  </a:lnTo>
                  <a:lnTo>
                    <a:pt x="226" y="228"/>
                  </a:lnTo>
                  <a:lnTo>
                    <a:pt x="230" y="219"/>
                  </a:lnTo>
                  <a:lnTo>
                    <a:pt x="233" y="217"/>
                  </a:lnTo>
                  <a:lnTo>
                    <a:pt x="233" y="217"/>
                  </a:lnTo>
                  <a:lnTo>
                    <a:pt x="236" y="211"/>
                  </a:lnTo>
                  <a:lnTo>
                    <a:pt x="236" y="211"/>
                  </a:lnTo>
                  <a:lnTo>
                    <a:pt x="238" y="206"/>
                  </a:lnTo>
                  <a:lnTo>
                    <a:pt x="238" y="206"/>
                  </a:lnTo>
                  <a:lnTo>
                    <a:pt x="240" y="204"/>
                  </a:lnTo>
                  <a:lnTo>
                    <a:pt x="241" y="204"/>
                  </a:lnTo>
                  <a:lnTo>
                    <a:pt x="243" y="204"/>
                  </a:lnTo>
                  <a:lnTo>
                    <a:pt x="243" y="200"/>
                  </a:lnTo>
                  <a:lnTo>
                    <a:pt x="243" y="200"/>
                  </a:lnTo>
                  <a:lnTo>
                    <a:pt x="244" y="196"/>
                  </a:lnTo>
                  <a:lnTo>
                    <a:pt x="247" y="192"/>
                  </a:lnTo>
                  <a:lnTo>
                    <a:pt x="247" y="192"/>
                  </a:lnTo>
                  <a:lnTo>
                    <a:pt x="247" y="188"/>
                  </a:lnTo>
                  <a:lnTo>
                    <a:pt x="247" y="186"/>
                  </a:lnTo>
                  <a:lnTo>
                    <a:pt x="247" y="184"/>
                  </a:lnTo>
                  <a:lnTo>
                    <a:pt x="248" y="181"/>
                  </a:lnTo>
                  <a:lnTo>
                    <a:pt x="248" y="181"/>
                  </a:lnTo>
                  <a:lnTo>
                    <a:pt x="252" y="179"/>
                  </a:lnTo>
                  <a:lnTo>
                    <a:pt x="253" y="177"/>
                  </a:lnTo>
                  <a:lnTo>
                    <a:pt x="253" y="177"/>
                  </a:lnTo>
                  <a:lnTo>
                    <a:pt x="256" y="172"/>
                  </a:lnTo>
                  <a:lnTo>
                    <a:pt x="256" y="172"/>
                  </a:lnTo>
                  <a:lnTo>
                    <a:pt x="262" y="164"/>
                  </a:lnTo>
                  <a:lnTo>
                    <a:pt x="263" y="160"/>
                  </a:lnTo>
                  <a:lnTo>
                    <a:pt x="264" y="153"/>
                  </a:lnTo>
                  <a:lnTo>
                    <a:pt x="264" y="153"/>
                  </a:lnTo>
                  <a:lnTo>
                    <a:pt x="264" y="141"/>
                  </a:lnTo>
                  <a:lnTo>
                    <a:pt x="264" y="141"/>
                  </a:lnTo>
                  <a:lnTo>
                    <a:pt x="266" y="138"/>
                  </a:lnTo>
                  <a:lnTo>
                    <a:pt x="267" y="135"/>
                  </a:lnTo>
                  <a:lnTo>
                    <a:pt x="267" y="131"/>
                  </a:lnTo>
                  <a:lnTo>
                    <a:pt x="267" y="131"/>
                  </a:lnTo>
                  <a:lnTo>
                    <a:pt x="266" y="127"/>
                  </a:lnTo>
                  <a:lnTo>
                    <a:pt x="266" y="126"/>
                  </a:lnTo>
                  <a:lnTo>
                    <a:pt x="266" y="126"/>
                  </a:lnTo>
                  <a:lnTo>
                    <a:pt x="267" y="123"/>
                  </a:lnTo>
                  <a:lnTo>
                    <a:pt x="268" y="122"/>
                  </a:lnTo>
                  <a:lnTo>
                    <a:pt x="268" y="122"/>
                  </a:lnTo>
                  <a:lnTo>
                    <a:pt x="271" y="118"/>
                  </a:lnTo>
                  <a:lnTo>
                    <a:pt x="271" y="118"/>
                  </a:lnTo>
                  <a:lnTo>
                    <a:pt x="272" y="114"/>
                  </a:lnTo>
                  <a:lnTo>
                    <a:pt x="274" y="115"/>
                  </a:lnTo>
                  <a:lnTo>
                    <a:pt x="274" y="115"/>
                  </a:lnTo>
                  <a:lnTo>
                    <a:pt x="274" y="121"/>
                  </a:lnTo>
                  <a:lnTo>
                    <a:pt x="274" y="135"/>
                  </a:lnTo>
                  <a:lnTo>
                    <a:pt x="270" y="157"/>
                  </a:lnTo>
                  <a:lnTo>
                    <a:pt x="267" y="171"/>
                  </a:lnTo>
                  <a:lnTo>
                    <a:pt x="263" y="183"/>
                  </a:lnTo>
                  <a:lnTo>
                    <a:pt x="257" y="196"/>
                  </a:lnTo>
                  <a:lnTo>
                    <a:pt x="249" y="210"/>
                  </a:lnTo>
                  <a:lnTo>
                    <a:pt x="240" y="223"/>
                  </a:lnTo>
                  <a:lnTo>
                    <a:pt x="229" y="234"/>
                  </a:lnTo>
                  <a:lnTo>
                    <a:pt x="214" y="245"/>
                  </a:lnTo>
                  <a:lnTo>
                    <a:pt x="198" y="255"/>
                  </a:lnTo>
                  <a:lnTo>
                    <a:pt x="178" y="261"/>
                  </a:lnTo>
                  <a:lnTo>
                    <a:pt x="155" y="267"/>
                  </a:lnTo>
                  <a:lnTo>
                    <a:pt x="155" y="267"/>
                  </a:lnTo>
                  <a:lnTo>
                    <a:pt x="169" y="263"/>
                  </a:lnTo>
                  <a:lnTo>
                    <a:pt x="182" y="259"/>
                  </a:lnTo>
                  <a:lnTo>
                    <a:pt x="186" y="256"/>
                  </a:lnTo>
                  <a:lnTo>
                    <a:pt x="187" y="255"/>
                  </a:lnTo>
                  <a:lnTo>
                    <a:pt x="187" y="255"/>
                  </a:lnTo>
                  <a:lnTo>
                    <a:pt x="187" y="252"/>
                  </a:lnTo>
                  <a:lnTo>
                    <a:pt x="187" y="249"/>
                  </a:lnTo>
                  <a:lnTo>
                    <a:pt x="187" y="249"/>
                  </a:lnTo>
                  <a:lnTo>
                    <a:pt x="187" y="249"/>
                  </a:lnTo>
                  <a:lnTo>
                    <a:pt x="184" y="249"/>
                  </a:lnTo>
                  <a:lnTo>
                    <a:pt x="182" y="248"/>
                  </a:lnTo>
                  <a:lnTo>
                    <a:pt x="182" y="248"/>
                  </a:lnTo>
                  <a:lnTo>
                    <a:pt x="178" y="245"/>
                  </a:lnTo>
                  <a:lnTo>
                    <a:pt x="178" y="246"/>
                  </a:lnTo>
                  <a:lnTo>
                    <a:pt x="178" y="246"/>
                  </a:lnTo>
                  <a:lnTo>
                    <a:pt x="173" y="246"/>
                  </a:lnTo>
                  <a:lnTo>
                    <a:pt x="173" y="246"/>
                  </a:lnTo>
                  <a:lnTo>
                    <a:pt x="168" y="246"/>
                  </a:lnTo>
                  <a:lnTo>
                    <a:pt x="165" y="245"/>
                  </a:lnTo>
                  <a:lnTo>
                    <a:pt x="165" y="245"/>
                  </a:lnTo>
                  <a:lnTo>
                    <a:pt x="161" y="242"/>
                  </a:lnTo>
                  <a:lnTo>
                    <a:pt x="160" y="241"/>
                  </a:lnTo>
                  <a:lnTo>
                    <a:pt x="159" y="242"/>
                  </a:lnTo>
                  <a:lnTo>
                    <a:pt x="159" y="242"/>
                  </a:lnTo>
                  <a:lnTo>
                    <a:pt x="159" y="244"/>
                  </a:lnTo>
                  <a:lnTo>
                    <a:pt x="159" y="244"/>
                  </a:lnTo>
                  <a:lnTo>
                    <a:pt x="157" y="245"/>
                  </a:lnTo>
                  <a:lnTo>
                    <a:pt x="157" y="245"/>
                  </a:lnTo>
                  <a:lnTo>
                    <a:pt x="156" y="245"/>
                  </a:lnTo>
                  <a:lnTo>
                    <a:pt x="153" y="245"/>
                  </a:lnTo>
                  <a:lnTo>
                    <a:pt x="149" y="245"/>
                  </a:lnTo>
                  <a:lnTo>
                    <a:pt x="149" y="245"/>
                  </a:lnTo>
                  <a:lnTo>
                    <a:pt x="145" y="245"/>
                  </a:lnTo>
                  <a:lnTo>
                    <a:pt x="140" y="244"/>
                  </a:lnTo>
                  <a:lnTo>
                    <a:pt x="140" y="244"/>
                  </a:lnTo>
                  <a:lnTo>
                    <a:pt x="138" y="242"/>
                  </a:lnTo>
                  <a:lnTo>
                    <a:pt x="137" y="242"/>
                  </a:lnTo>
                  <a:lnTo>
                    <a:pt x="137" y="242"/>
                  </a:lnTo>
                  <a:lnTo>
                    <a:pt x="136" y="244"/>
                  </a:lnTo>
                  <a:lnTo>
                    <a:pt x="134" y="245"/>
                  </a:lnTo>
                  <a:lnTo>
                    <a:pt x="140" y="248"/>
                  </a:lnTo>
                  <a:lnTo>
                    <a:pt x="144" y="251"/>
                  </a:lnTo>
                  <a:lnTo>
                    <a:pt x="144" y="251"/>
                  </a:lnTo>
                  <a:lnTo>
                    <a:pt x="145" y="252"/>
                  </a:lnTo>
                  <a:lnTo>
                    <a:pt x="145" y="252"/>
                  </a:lnTo>
                  <a:lnTo>
                    <a:pt x="145" y="253"/>
                  </a:lnTo>
                  <a:lnTo>
                    <a:pt x="145" y="253"/>
                  </a:lnTo>
                  <a:lnTo>
                    <a:pt x="142" y="253"/>
                  </a:lnTo>
                  <a:lnTo>
                    <a:pt x="140" y="253"/>
                  </a:lnTo>
                  <a:lnTo>
                    <a:pt x="140" y="253"/>
                  </a:lnTo>
                  <a:lnTo>
                    <a:pt x="134" y="256"/>
                  </a:lnTo>
                  <a:lnTo>
                    <a:pt x="133" y="256"/>
                  </a:lnTo>
                  <a:lnTo>
                    <a:pt x="130" y="256"/>
                  </a:lnTo>
                  <a:lnTo>
                    <a:pt x="130" y="256"/>
                  </a:lnTo>
                  <a:lnTo>
                    <a:pt x="127" y="251"/>
                  </a:lnTo>
                  <a:lnTo>
                    <a:pt x="127" y="251"/>
                  </a:lnTo>
                  <a:lnTo>
                    <a:pt x="127" y="249"/>
                  </a:lnTo>
                  <a:lnTo>
                    <a:pt x="126" y="248"/>
                  </a:lnTo>
                  <a:lnTo>
                    <a:pt x="125" y="248"/>
                  </a:lnTo>
                  <a:lnTo>
                    <a:pt x="125" y="248"/>
                  </a:lnTo>
                  <a:lnTo>
                    <a:pt x="121" y="248"/>
                  </a:lnTo>
                  <a:lnTo>
                    <a:pt x="123" y="252"/>
                  </a:lnTo>
                  <a:lnTo>
                    <a:pt x="123" y="252"/>
                  </a:lnTo>
                  <a:lnTo>
                    <a:pt x="118" y="252"/>
                  </a:lnTo>
                  <a:lnTo>
                    <a:pt x="118" y="252"/>
                  </a:lnTo>
                  <a:lnTo>
                    <a:pt x="115" y="253"/>
                  </a:lnTo>
                  <a:lnTo>
                    <a:pt x="115" y="253"/>
                  </a:lnTo>
                  <a:lnTo>
                    <a:pt x="114" y="252"/>
                  </a:lnTo>
                  <a:lnTo>
                    <a:pt x="114" y="252"/>
                  </a:lnTo>
                  <a:lnTo>
                    <a:pt x="111" y="251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102" y="249"/>
                  </a:lnTo>
                  <a:lnTo>
                    <a:pt x="102" y="249"/>
                  </a:lnTo>
                  <a:lnTo>
                    <a:pt x="99" y="249"/>
                  </a:lnTo>
                  <a:lnTo>
                    <a:pt x="99" y="249"/>
                  </a:lnTo>
                  <a:lnTo>
                    <a:pt x="95" y="252"/>
                  </a:lnTo>
                  <a:lnTo>
                    <a:pt x="92" y="252"/>
                  </a:lnTo>
                  <a:lnTo>
                    <a:pt x="92" y="252"/>
                  </a:lnTo>
                  <a:lnTo>
                    <a:pt x="88" y="252"/>
                  </a:lnTo>
                  <a:lnTo>
                    <a:pt x="85" y="252"/>
                  </a:lnTo>
                  <a:lnTo>
                    <a:pt x="85" y="252"/>
                  </a:lnTo>
                  <a:lnTo>
                    <a:pt x="88" y="255"/>
                  </a:lnTo>
                  <a:lnTo>
                    <a:pt x="98" y="259"/>
                  </a:lnTo>
                  <a:lnTo>
                    <a:pt x="104" y="261"/>
                  </a:lnTo>
                  <a:lnTo>
                    <a:pt x="113" y="264"/>
                  </a:lnTo>
                  <a:lnTo>
                    <a:pt x="122" y="265"/>
                  </a:lnTo>
                  <a:lnTo>
                    <a:pt x="133" y="267"/>
                  </a:lnTo>
                  <a:lnTo>
                    <a:pt x="133" y="267"/>
                  </a:lnTo>
                  <a:lnTo>
                    <a:pt x="121" y="267"/>
                  </a:lnTo>
                  <a:lnTo>
                    <a:pt x="108" y="264"/>
                  </a:lnTo>
                  <a:lnTo>
                    <a:pt x="92" y="260"/>
                  </a:lnTo>
                  <a:lnTo>
                    <a:pt x="73" y="252"/>
                  </a:lnTo>
                  <a:lnTo>
                    <a:pt x="64" y="246"/>
                  </a:lnTo>
                  <a:lnTo>
                    <a:pt x="54" y="240"/>
                  </a:lnTo>
                  <a:lnTo>
                    <a:pt x="45" y="232"/>
                  </a:lnTo>
                  <a:lnTo>
                    <a:pt x="35" y="222"/>
                  </a:lnTo>
                  <a:lnTo>
                    <a:pt x="27" y="211"/>
                  </a:lnTo>
                  <a:lnTo>
                    <a:pt x="19" y="199"/>
                  </a:lnTo>
                  <a:lnTo>
                    <a:pt x="19" y="199"/>
                  </a:lnTo>
                  <a:lnTo>
                    <a:pt x="12" y="186"/>
                  </a:lnTo>
                  <a:lnTo>
                    <a:pt x="7" y="172"/>
                  </a:lnTo>
                  <a:lnTo>
                    <a:pt x="3" y="157"/>
                  </a:lnTo>
                  <a:lnTo>
                    <a:pt x="2" y="142"/>
                  </a:lnTo>
                  <a:lnTo>
                    <a:pt x="0" y="129"/>
                  </a:lnTo>
                  <a:lnTo>
                    <a:pt x="2" y="114"/>
                  </a:lnTo>
                  <a:lnTo>
                    <a:pt x="4" y="100"/>
                  </a:lnTo>
                  <a:lnTo>
                    <a:pt x="10" y="87"/>
                  </a:lnTo>
                  <a:lnTo>
                    <a:pt x="15" y="73"/>
                  </a:lnTo>
                  <a:lnTo>
                    <a:pt x="23" y="61"/>
                  </a:lnTo>
                  <a:lnTo>
                    <a:pt x="31" y="49"/>
                  </a:lnTo>
                  <a:lnTo>
                    <a:pt x="42" y="38"/>
                  </a:lnTo>
                  <a:lnTo>
                    <a:pt x="54" y="28"/>
                  </a:lnTo>
                  <a:lnTo>
                    <a:pt x="68" y="19"/>
                  </a:lnTo>
                  <a:lnTo>
                    <a:pt x="84" y="11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90" y="10"/>
                  </a:lnTo>
                  <a:lnTo>
                    <a:pt x="77" y="16"/>
                  </a:lnTo>
                  <a:lnTo>
                    <a:pt x="62" y="26"/>
                  </a:lnTo>
                  <a:lnTo>
                    <a:pt x="48" y="38"/>
                  </a:lnTo>
                  <a:lnTo>
                    <a:pt x="41" y="46"/>
                  </a:lnTo>
                  <a:lnTo>
                    <a:pt x="33" y="54"/>
                  </a:lnTo>
                  <a:lnTo>
                    <a:pt x="27" y="64"/>
                  </a:lnTo>
                  <a:lnTo>
                    <a:pt x="20" y="75"/>
                  </a:lnTo>
                  <a:lnTo>
                    <a:pt x="15" y="85"/>
                  </a:lnTo>
                  <a:lnTo>
                    <a:pt x="11" y="98"/>
                  </a:lnTo>
                  <a:lnTo>
                    <a:pt x="12" y="99"/>
                  </a:lnTo>
                  <a:lnTo>
                    <a:pt x="12" y="99"/>
                  </a:lnTo>
                  <a:lnTo>
                    <a:pt x="14" y="98"/>
                  </a:lnTo>
                  <a:lnTo>
                    <a:pt x="15" y="95"/>
                  </a:lnTo>
                  <a:lnTo>
                    <a:pt x="15" y="95"/>
                  </a:lnTo>
                  <a:lnTo>
                    <a:pt x="18" y="89"/>
                  </a:lnTo>
                  <a:lnTo>
                    <a:pt x="18" y="89"/>
                  </a:lnTo>
                  <a:lnTo>
                    <a:pt x="19" y="87"/>
                  </a:lnTo>
                  <a:lnTo>
                    <a:pt x="19" y="87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26" y="77"/>
                  </a:lnTo>
                  <a:lnTo>
                    <a:pt x="26" y="77"/>
                  </a:lnTo>
                  <a:lnTo>
                    <a:pt x="29" y="76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33" y="75"/>
                  </a:lnTo>
                  <a:lnTo>
                    <a:pt x="33" y="75"/>
                  </a:lnTo>
                  <a:lnTo>
                    <a:pt x="33" y="75"/>
                  </a:lnTo>
                  <a:lnTo>
                    <a:pt x="31" y="77"/>
                  </a:lnTo>
                  <a:lnTo>
                    <a:pt x="31" y="80"/>
                  </a:lnTo>
                  <a:lnTo>
                    <a:pt x="31" y="84"/>
                  </a:lnTo>
                  <a:lnTo>
                    <a:pt x="31" y="84"/>
                  </a:lnTo>
                  <a:lnTo>
                    <a:pt x="29" y="91"/>
                  </a:lnTo>
                  <a:lnTo>
                    <a:pt x="29" y="91"/>
                  </a:lnTo>
                  <a:lnTo>
                    <a:pt x="30" y="95"/>
                  </a:lnTo>
                  <a:lnTo>
                    <a:pt x="30" y="95"/>
                  </a:lnTo>
                  <a:lnTo>
                    <a:pt x="31" y="98"/>
                  </a:lnTo>
                  <a:lnTo>
                    <a:pt x="33" y="99"/>
                  </a:lnTo>
                  <a:lnTo>
                    <a:pt x="33" y="99"/>
                  </a:lnTo>
                  <a:lnTo>
                    <a:pt x="41" y="102"/>
                  </a:lnTo>
                  <a:lnTo>
                    <a:pt x="41" y="102"/>
                  </a:lnTo>
                  <a:lnTo>
                    <a:pt x="45" y="96"/>
                  </a:lnTo>
                  <a:lnTo>
                    <a:pt x="45" y="96"/>
                  </a:lnTo>
                  <a:lnTo>
                    <a:pt x="48" y="95"/>
                  </a:lnTo>
                  <a:lnTo>
                    <a:pt x="50" y="93"/>
                  </a:lnTo>
                  <a:lnTo>
                    <a:pt x="50" y="93"/>
                  </a:lnTo>
                  <a:lnTo>
                    <a:pt x="50" y="91"/>
                  </a:lnTo>
                  <a:lnTo>
                    <a:pt x="50" y="89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3" y="85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56" y="81"/>
                  </a:lnTo>
                  <a:lnTo>
                    <a:pt x="56" y="81"/>
                  </a:lnTo>
                  <a:lnTo>
                    <a:pt x="58" y="81"/>
                  </a:lnTo>
                  <a:lnTo>
                    <a:pt x="60" y="81"/>
                  </a:lnTo>
                  <a:lnTo>
                    <a:pt x="60" y="83"/>
                  </a:lnTo>
                  <a:lnTo>
                    <a:pt x="60" y="83"/>
                  </a:lnTo>
                  <a:lnTo>
                    <a:pt x="60" y="85"/>
                  </a:lnTo>
                  <a:lnTo>
                    <a:pt x="60" y="87"/>
                  </a:lnTo>
                  <a:lnTo>
                    <a:pt x="60" y="88"/>
                  </a:lnTo>
                  <a:lnTo>
                    <a:pt x="58" y="89"/>
                  </a:lnTo>
                  <a:lnTo>
                    <a:pt x="58" y="89"/>
                  </a:lnTo>
                  <a:lnTo>
                    <a:pt x="57" y="89"/>
                  </a:lnTo>
                  <a:lnTo>
                    <a:pt x="56" y="91"/>
                  </a:lnTo>
                  <a:lnTo>
                    <a:pt x="56" y="91"/>
                  </a:lnTo>
                  <a:lnTo>
                    <a:pt x="53" y="96"/>
                  </a:lnTo>
                  <a:lnTo>
                    <a:pt x="53" y="96"/>
                  </a:lnTo>
                  <a:lnTo>
                    <a:pt x="52" y="99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48" y="102"/>
                  </a:lnTo>
                  <a:lnTo>
                    <a:pt x="46" y="103"/>
                  </a:lnTo>
                  <a:lnTo>
                    <a:pt x="46" y="103"/>
                  </a:lnTo>
                  <a:lnTo>
                    <a:pt x="46" y="103"/>
                  </a:lnTo>
                  <a:lnTo>
                    <a:pt x="46" y="106"/>
                  </a:lnTo>
                  <a:lnTo>
                    <a:pt x="46" y="107"/>
                  </a:lnTo>
                  <a:lnTo>
                    <a:pt x="46" y="107"/>
                  </a:lnTo>
                  <a:lnTo>
                    <a:pt x="46" y="107"/>
                  </a:lnTo>
                  <a:lnTo>
                    <a:pt x="43" y="108"/>
                  </a:lnTo>
                  <a:lnTo>
                    <a:pt x="42" y="108"/>
                  </a:lnTo>
                  <a:lnTo>
                    <a:pt x="42" y="108"/>
                  </a:lnTo>
                  <a:lnTo>
                    <a:pt x="39" y="108"/>
                  </a:lnTo>
                  <a:lnTo>
                    <a:pt x="39" y="108"/>
                  </a:lnTo>
                  <a:lnTo>
                    <a:pt x="34" y="107"/>
                  </a:lnTo>
                  <a:lnTo>
                    <a:pt x="34" y="107"/>
                  </a:lnTo>
                  <a:lnTo>
                    <a:pt x="33" y="108"/>
                  </a:lnTo>
                  <a:lnTo>
                    <a:pt x="31" y="111"/>
                  </a:lnTo>
                  <a:lnTo>
                    <a:pt x="31" y="111"/>
                  </a:lnTo>
                  <a:lnTo>
                    <a:pt x="33" y="116"/>
                  </a:lnTo>
                  <a:lnTo>
                    <a:pt x="35" y="122"/>
                  </a:lnTo>
                  <a:lnTo>
                    <a:pt x="35" y="122"/>
                  </a:lnTo>
                  <a:lnTo>
                    <a:pt x="35" y="127"/>
                  </a:lnTo>
                  <a:lnTo>
                    <a:pt x="35" y="130"/>
                  </a:lnTo>
                  <a:lnTo>
                    <a:pt x="37" y="131"/>
                  </a:lnTo>
                  <a:lnTo>
                    <a:pt x="37" y="131"/>
                  </a:lnTo>
                  <a:lnTo>
                    <a:pt x="39" y="134"/>
                  </a:lnTo>
                  <a:lnTo>
                    <a:pt x="41" y="137"/>
                  </a:lnTo>
                  <a:lnTo>
                    <a:pt x="41" y="137"/>
                  </a:lnTo>
                  <a:lnTo>
                    <a:pt x="42" y="139"/>
                  </a:lnTo>
                  <a:lnTo>
                    <a:pt x="42" y="144"/>
                  </a:lnTo>
                  <a:lnTo>
                    <a:pt x="45" y="146"/>
                  </a:lnTo>
                  <a:lnTo>
                    <a:pt x="45" y="146"/>
                  </a:lnTo>
                  <a:lnTo>
                    <a:pt x="45" y="153"/>
                  </a:lnTo>
                  <a:lnTo>
                    <a:pt x="45" y="153"/>
                  </a:lnTo>
                  <a:lnTo>
                    <a:pt x="45" y="157"/>
                  </a:lnTo>
                  <a:lnTo>
                    <a:pt x="45" y="161"/>
                  </a:lnTo>
                  <a:lnTo>
                    <a:pt x="45" y="161"/>
                  </a:lnTo>
                  <a:lnTo>
                    <a:pt x="48" y="165"/>
                  </a:lnTo>
                  <a:lnTo>
                    <a:pt x="49" y="167"/>
                  </a:lnTo>
                  <a:lnTo>
                    <a:pt x="49" y="167"/>
                  </a:lnTo>
                  <a:lnTo>
                    <a:pt x="46" y="169"/>
                  </a:lnTo>
                  <a:lnTo>
                    <a:pt x="46" y="171"/>
                  </a:lnTo>
                  <a:lnTo>
                    <a:pt x="46" y="172"/>
                  </a:lnTo>
                  <a:lnTo>
                    <a:pt x="46" y="172"/>
                  </a:lnTo>
                  <a:lnTo>
                    <a:pt x="50" y="175"/>
                  </a:lnTo>
                  <a:lnTo>
                    <a:pt x="52" y="177"/>
                  </a:lnTo>
                  <a:lnTo>
                    <a:pt x="52" y="177"/>
                  </a:lnTo>
                  <a:lnTo>
                    <a:pt x="53" y="179"/>
                  </a:lnTo>
                  <a:lnTo>
                    <a:pt x="54" y="180"/>
                  </a:lnTo>
                  <a:lnTo>
                    <a:pt x="54" y="180"/>
                  </a:lnTo>
                  <a:lnTo>
                    <a:pt x="57" y="180"/>
                  </a:lnTo>
                  <a:lnTo>
                    <a:pt x="58" y="181"/>
                  </a:lnTo>
                  <a:lnTo>
                    <a:pt x="58" y="181"/>
                  </a:lnTo>
                  <a:lnTo>
                    <a:pt x="58" y="187"/>
                  </a:lnTo>
                  <a:lnTo>
                    <a:pt x="64" y="194"/>
                  </a:lnTo>
                  <a:lnTo>
                    <a:pt x="69" y="199"/>
                  </a:lnTo>
                  <a:lnTo>
                    <a:pt x="69" y="199"/>
                  </a:lnTo>
                  <a:lnTo>
                    <a:pt x="69" y="200"/>
                  </a:lnTo>
                  <a:lnTo>
                    <a:pt x="69" y="202"/>
                  </a:lnTo>
                  <a:lnTo>
                    <a:pt x="71" y="202"/>
                  </a:lnTo>
                  <a:lnTo>
                    <a:pt x="71" y="202"/>
                  </a:lnTo>
                  <a:lnTo>
                    <a:pt x="80" y="206"/>
                  </a:lnTo>
                  <a:lnTo>
                    <a:pt x="80" y="206"/>
                  </a:lnTo>
                  <a:lnTo>
                    <a:pt x="83" y="209"/>
                  </a:lnTo>
                  <a:lnTo>
                    <a:pt x="87" y="210"/>
                  </a:lnTo>
                  <a:lnTo>
                    <a:pt x="87" y="210"/>
                  </a:lnTo>
                  <a:lnTo>
                    <a:pt x="88" y="210"/>
                  </a:lnTo>
                  <a:lnTo>
                    <a:pt x="88" y="211"/>
                  </a:lnTo>
                  <a:lnTo>
                    <a:pt x="88" y="210"/>
                  </a:lnTo>
                  <a:lnTo>
                    <a:pt x="88" y="210"/>
                  </a:lnTo>
                  <a:lnTo>
                    <a:pt x="91" y="206"/>
                  </a:lnTo>
                  <a:lnTo>
                    <a:pt x="92" y="203"/>
                  </a:lnTo>
                  <a:lnTo>
                    <a:pt x="92" y="203"/>
                  </a:lnTo>
                  <a:lnTo>
                    <a:pt x="94" y="199"/>
                  </a:lnTo>
                  <a:lnTo>
                    <a:pt x="94" y="198"/>
                  </a:lnTo>
                  <a:lnTo>
                    <a:pt x="94" y="198"/>
                  </a:lnTo>
                  <a:lnTo>
                    <a:pt x="94" y="194"/>
                  </a:lnTo>
                  <a:lnTo>
                    <a:pt x="94" y="194"/>
                  </a:lnTo>
                  <a:lnTo>
                    <a:pt x="94" y="191"/>
                  </a:lnTo>
                  <a:lnTo>
                    <a:pt x="95" y="188"/>
                  </a:lnTo>
                  <a:lnTo>
                    <a:pt x="95" y="188"/>
                  </a:lnTo>
                  <a:lnTo>
                    <a:pt x="96" y="186"/>
                  </a:lnTo>
                  <a:lnTo>
                    <a:pt x="99" y="183"/>
                  </a:lnTo>
                  <a:lnTo>
                    <a:pt x="99" y="183"/>
                  </a:lnTo>
                  <a:lnTo>
                    <a:pt x="100" y="183"/>
                  </a:lnTo>
                  <a:lnTo>
                    <a:pt x="102" y="181"/>
                  </a:lnTo>
                  <a:lnTo>
                    <a:pt x="102" y="181"/>
                  </a:lnTo>
                  <a:lnTo>
                    <a:pt x="102" y="179"/>
                  </a:lnTo>
                  <a:lnTo>
                    <a:pt x="102" y="179"/>
                  </a:lnTo>
                  <a:lnTo>
                    <a:pt x="100" y="177"/>
                  </a:lnTo>
                  <a:lnTo>
                    <a:pt x="100" y="175"/>
                  </a:lnTo>
                  <a:lnTo>
                    <a:pt x="100" y="175"/>
                  </a:lnTo>
                  <a:lnTo>
                    <a:pt x="99" y="171"/>
                  </a:lnTo>
                  <a:lnTo>
                    <a:pt x="98" y="169"/>
                  </a:lnTo>
                  <a:lnTo>
                    <a:pt x="98" y="169"/>
                  </a:lnTo>
                  <a:lnTo>
                    <a:pt x="95" y="167"/>
                  </a:lnTo>
                  <a:lnTo>
                    <a:pt x="94" y="165"/>
                  </a:lnTo>
                  <a:lnTo>
                    <a:pt x="94" y="164"/>
                  </a:lnTo>
                  <a:lnTo>
                    <a:pt x="94" y="164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98" y="154"/>
                  </a:lnTo>
                  <a:lnTo>
                    <a:pt x="98" y="154"/>
                  </a:lnTo>
                  <a:lnTo>
                    <a:pt x="100" y="150"/>
                  </a:lnTo>
                  <a:lnTo>
                    <a:pt x="100" y="150"/>
                  </a:lnTo>
                  <a:lnTo>
                    <a:pt x="103" y="146"/>
                  </a:lnTo>
                  <a:lnTo>
                    <a:pt x="103" y="146"/>
                  </a:lnTo>
                  <a:lnTo>
                    <a:pt x="104" y="137"/>
                  </a:lnTo>
                  <a:lnTo>
                    <a:pt x="104" y="137"/>
                  </a:lnTo>
                  <a:lnTo>
                    <a:pt x="104" y="137"/>
                  </a:lnTo>
                  <a:lnTo>
                    <a:pt x="104" y="137"/>
                  </a:lnTo>
                  <a:lnTo>
                    <a:pt x="104" y="134"/>
                  </a:lnTo>
                  <a:lnTo>
                    <a:pt x="104" y="134"/>
                  </a:lnTo>
                  <a:lnTo>
                    <a:pt x="103" y="129"/>
                  </a:lnTo>
                  <a:lnTo>
                    <a:pt x="103" y="129"/>
                  </a:lnTo>
                  <a:lnTo>
                    <a:pt x="106" y="126"/>
                  </a:lnTo>
                  <a:lnTo>
                    <a:pt x="110" y="125"/>
                  </a:lnTo>
                  <a:lnTo>
                    <a:pt x="110" y="125"/>
                  </a:lnTo>
                  <a:lnTo>
                    <a:pt x="111" y="126"/>
                  </a:lnTo>
                  <a:lnTo>
                    <a:pt x="113" y="127"/>
                  </a:lnTo>
                  <a:lnTo>
                    <a:pt x="114" y="126"/>
                  </a:lnTo>
                  <a:lnTo>
                    <a:pt x="114" y="126"/>
                  </a:lnTo>
                  <a:lnTo>
                    <a:pt x="115" y="123"/>
                  </a:lnTo>
                  <a:lnTo>
                    <a:pt x="117" y="122"/>
                  </a:lnTo>
                  <a:lnTo>
                    <a:pt x="117" y="122"/>
                  </a:lnTo>
                  <a:lnTo>
                    <a:pt x="119" y="121"/>
                  </a:lnTo>
                  <a:lnTo>
                    <a:pt x="121" y="122"/>
                  </a:lnTo>
                  <a:lnTo>
                    <a:pt x="121" y="122"/>
                  </a:lnTo>
                  <a:lnTo>
                    <a:pt x="125" y="123"/>
                  </a:lnTo>
                  <a:lnTo>
                    <a:pt x="129" y="125"/>
                  </a:lnTo>
                  <a:lnTo>
                    <a:pt x="129" y="125"/>
                  </a:lnTo>
                  <a:lnTo>
                    <a:pt x="133" y="126"/>
                  </a:lnTo>
                  <a:lnTo>
                    <a:pt x="137" y="126"/>
                  </a:lnTo>
                  <a:lnTo>
                    <a:pt x="137" y="126"/>
                  </a:lnTo>
                  <a:lnTo>
                    <a:pt x="142" y="126"/>
                  </a:lnTo>
                  <a:lnTo>
                    <a:pt x="145" y="126"/>
                  </a:lnTo>
                  <a:lnTo>
                    <a:pt x="148" y="125"/>
                  </a:lnTo>
                  <a:lnTo>
                    <a:pt x="148" y="125"/>
                  </a:lnTo>
                  <a:lnTo>
                    <a:pt x="150" y="125"/>
                  </a:lnTo>
                  <a:lnTo>
                    <a:pt x="152" y="125"/>
                  </a:lnTo>
                  <a:lnTo>
                    <a:pt x="152" y="123"/>
                  </a:lnTo>
                  <a:lnTo>
                    <a:pt x="152" y="123"/>
                  </a:lnTo>
                  <a:lnTo>
                    <a:pt x="153" y="121"/>
                  </a:lnTo>
                  <a:lnTo>
                    <a:pt x="155" y="118"/>
                  </a:lnTo>
                  <a:lnTo>
                    <a:pt x="155" y="118"/>
                  </a:lnTo>
                  <a:lnTo>
                    <a:pt x="157" y="118"/>
                  </a:lnTo>
                  <a:lnTo>
                    <a:pt x="159" y="115"/>
                  </a:lnTo>
                  <a:lnTo>
                    <a:pt x="159" y="115"/>
                  </a:lnTo>
                  <a:lnTo>
                    <a:pt x="159" y="112"/>
                  </a:lnTo>
                  <a:lnTo>
                    <a:pt x="160" y="111"/>
                  </a:lnTo>
                  <a:lnTo>
                    <a:pt x="160" y="111"/>
                  </a:lnTo>
                  <a:lnTo>
                    <a:pt x="161" y="108"/>
                  </a:lnTo>
                  <a:lnTo>
                    <a:pt x="161" y="108"/>
                  </a:lnTo>
                  <a:lnTo>
                    <a:pt x="164" y="106"/>
                  </a:lnTo>
                  <a:lnTo>
                    <a:pt x="165" y="106"/>
                  </a:lnTo>
                  <a:lnTo>
                    <a:pt x="165" y="106"/>
                  </a:lnTo>
                  <a:lnTo>
                    <a:pt x="165" y="104"/>
                  </a:lnTo>
                  <a:lnTo>
                    <a:pt x="165" y="104"/>
                  </a:lnTo>
                  <a:lnTo>
                    <a:pt x="164" y="102"/>
                  </a:lnTo>
                  <a:lnTo>
                    <a:pt x="163" y="99"/>
                  </a:lnTo>
                  <a:lnTo>
                    <a:pt x="163" y="99"/>
                  </a:lnTo>
                  <a:lnTo>
                    <a:pt x="163" y="98"/>
                  </a:lnTo>
                  <a:lnTo>
                    <a:pt x="161" y="98"/>
                  </a:lnTo>
                  <a:lnTo>
                    <a:pt x="160" y="96"/>
                  </a:lnTo>
                  <a:lnTo>
                    <a:pt x="161" y="93"/>
                  </a:lnTo>
                  <a:lnTo>
                    <a:pt x="161" y="93"/>
                  </a:lnTo>
                  <a:lnTo>
                    <a:pt x="164" y="87"/>
                  </a:lnTo>
                  <a:lnTo>
                    <a:pt x="164" y="84"/>
                  </a:lnTo>
                  <a:lnTo>
                    <a:pt x="161" y="81"/>
                  </a:lnTo>
                  <a:lnTo>
                    <a:pt x="161" y="81"/>
                  </a:lnTo>
                  <a:lnTo>
                    <a:pt x="160" y="77"/>
                  </a:lnTo>
                  <a:lnTo>
                    <a:pt x="157" y="76"/>
                  </a:lnTo>
                  <a:lnTo>
                    <a:pt x="155" y="73"/>
                  </a:lnTo>
                  <a:lnTo>
                    <a:pt x="155" y="73"/>
                  </a:lnTo>
                  <a:lnTo>
                    <a:pt x="153" y="70"/>
                  </a:lnTo>
                  <a:lnTo>
                    <a:pt x="150" y="68"/>
                  </a:lnTo>
                  <a:lnTo>
                    <a:pt x="150" y="68"/>
                  </a:lnTo>
                  <a:lnTo>
                    <a:pt x="149" y="66"/>
                  </a:lnTo>
                  <a:lnTo>
                    <a:pt x="148" y="66"/>
                  </a:lnTo>
                  <a:lnTo>
                    <a:pt x="148" y="66"/>
                  </a:lnTo>
                  <a:lnTo>
                    <a:pt x="144" y="65"/>
                  </a:lnTo>
                  <a:lnTo>
                    <a:pt x="140" y="62"/>
                  </a:lnTo>
                  <a:lnTo>
                    <a:pt x="140" y="62"/>
                  </a:lnTo>
                  <a:lnTo>
                    <a:pt x="137" y="60"/>
                  </a:lnTo>
                  <a:lnTo>
                    <a:pt x="134" y="58"/>
                  </a:lnTo>
                  <a:lnTo>
                    <a:pt x="134" y="58"/>
                  </a:lnTo>
                  <a:lnTo>
                    <a:pt x="130" y="57"/>
                  </a:lnTo>
                  <a:lnTo>
                    <a:pt x="130" y="57"/>
                  </a:lnTo>
                  <a:lnTo>
                    <a:pt x="125" y="57"/>
                  </a:lnTo>
                  <a:lnTo>
                    <a:pt x="125" y="57"/>
                  </a:lnTo>
                  <a:lnTo>
                    <a:pt x="122" y="57"/>
                  </a:lnTo>
                  <a:lnTo>
                    <a:pt x="122" y="57"/>
                  </a:lnTo>
                  <a:lnTo>
                    <a:pt x="117" y="56"/>
                  </a:lnTo>
                  <a:lnTo>
                    <a:pt x="117" y="56"/>
                  </a:lnTo>
                  <a:lnTo>
                    <a:pt x="114" y="56"/>
                  </a:lnTo>
                  <a:lnTo>
                    <a:pt x="114" y="56"/>
                  </a:lnTo>
                  <a:lnTo>
                    <a:pt x="113" y="56"/>
                  </a:lnTo>
                  <a:lnTo>
                    <a:pt x="111" y="54"/>
                  </a:lnTo>
                  <a:lnTo>
                    <a:pt x="111" y="57"/>
                  </a:lnTo>
                  <a:lnTo>
                    <a:pt x="111" y="57"/>
                  </a:lnTo>
                  <a:lnTo>
                    <a:pt x="111" y="61"/>
                  </a:lnTo>
                  <a:lnTo>
                    <a:pt x="111" y="62"/>
                  </a:lnTo>
                  <a:lnTo>
                    <a:pt x="110" y="64"/>
                  </a:lnTo>
                  <a:lnTo>
                    <a:pt x="110" y="64"/>
                  </a:lnTo>
                  <a:lnTo>
                    <a:pt x="106" y="64"/>
                  </a:lnTo>
                  <a:lnTo>
                    <a:pt x="106" y="64"/>
                  </a:lnTo>
                  <a:lnTo>
                    <a:pt x="103" y="64"/>
                  </a:lnTo>
                  <a:lnTo>
                    <a:pt x="100" y="65"/>
                  </a:lnTo>
                  <a:lnTo>
                    <a:pt x="100" y="65"/>
                  </a:lnTo>
                  <a:lnTo>
                    <a:pt x="99" y="66"/>
                  </a:lnTo>
                  <a:lnTo>
                    <a:pt x="95" y="68"/>
                  </a:lnTo>
                  <a:lnTo>
                    <a:pt x="95" y="68"/>
                  </a:lnTo>
                  <a:lnTo>
                    <a:pt x="95" y="68"/>
                  </a:lnTo>
                  <a:lnTo>
                    <a:pt x="95" y="69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1" y="65"/>
                  </a:lnTo>
                  <a:lnTo>
                    <a:pt x="92" y="64"/>
                  </a:lnTo>
                  <a:lnTo>
                    <a:pt x="91" y="64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1" y="65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77" y="65"/>
                  </a:lnTo>
                  <a:lnTo>
                    <a:pt x="75" y="64"/>
                  </a:lnTo>
                  <a:lnTo>
                    <a:pt x="75" y="64"/>
                  </a:lnTo>
                  <a:lnTo>
                    <a:pt x="71" y="62"/>
                  </a:lnTo>
                  <a:lnTo>
                    <a:pt x="69" y="64"/>
                  </a:lnTo>
                  <a:lnTo>
                    <a:pt x="69" y="64"/>
                  </a:lnTo>
                  <a:lnTo>
                    <a:pt x="68" y="65"/>
                  </a:lnTo>
                  <a:lnTo>
                    <a:pt x="68" y="65"/>
                  </a:lnTo>
                  <a:lnTo>
                    <a:pt x="67" y="64"/>
                  </a:lnTo>
                  <a:lnTo>
                    <a:pt x="67" y="64"/>
                  </a:lnTo>
                  <a:lnTo>
                    <a:pt x="65" y="61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71" y="60"/>
                  </a:lnTo>
                  <a:lnTo>
                    <a:pt x="72" y="60"/>
                  </a:lnTo>
                  <a:lnTo>
                    <a:pt x="73" y="58"/>
                  </a:lnTo>
                  <a:lnTo>
                    <a:pt x="73" y="58"/>
                  </a:lnTo>
                  <a:lnTo>
                    <a:pt x="72" y="57"/>
                  </a:lnTo>
                  <a:lnTo>
                    <a:pt x="72" y="56"/>
                  </a:lnTo>
                  <a:lnTo>
                    <a:pt x="73" y="56"/>
                  </a:lnTo>
                  <a:lnTo>
                    <a:pt x="73" y="56"/>
                  </a:lnTo>
                  <a:lnTo>
                    <a:pt x="79" y="54"/>
                  </a:lnTo>
                  <a:lnTo>
                    <a:pt x="79" y="54"/>
                  </a:lnTo>
                  <a:lnTo>
                    <a:pt x="81" y="54"/>
                  </a:lnTo>
                  <a:lnTo>
                    <a:pt x="83" y="54"/>
                  </a:lnTo>
                  <a:lnTo>
                    <a:pt x="85" y="54"/>
                  </a:lnTo>
                  <a:lnTo>
                    <a:pt x="85" y="54"/>
                  </a:lnTo>
                  <a:lnTo>
                    <a:pt x="85" y="54"/>
                  </a:lnTo>
                  <a:lnTo>
                    <a:pt x="87" y="53"/>
                  </a:lnTo>
                  <a:lnTo>
                    <a:pt x="88" y="53"/>
                  </a:lnTo>
                  <a:lnTo>
                    <a:pt x="87" y="51"/>
                  </a:lnTo>
                  <a:lnTo>
                    <a:pt x="87" y="51"/>
                  </a:lnTo>
                  <a:lnTo>
                    <a:pt x="84" y="47"/>
                  </a:lnTo>
                  <a:lnTo>
                    <a:pt x="83" y="46"/>
                  </a:lnTo>
                  <a:lnTo>
                    <a:pt x="81" y="45"/>
                  </a:lnTo>
                  <a:lnTo>
                    <a:pt x="80" y="45"/>
                  </a:lnTo>
                  <a:lnTo>
                    <a:pt x="80" y="45"/>
                  </a:lnTo>
                  <a:lnTo>
                    <a:pt x="79" y="46"/>
                  </a:lnTo>
                  <a:lnTo>
                    <a:pt x="77" y="47"/>
                  </a:lnTo>
                  <a:lnTo>
                    <a:pt x="77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2" y="45"/>
                  </a:lnTo>
                  <a:lnTo>
                    <a:pt x="72" y="43"/>
                  </a:lnTo>
                  <a:lnTo>
                    <a:pt x="73" y="42"/>
                  </a:lnTo>
                  <a:lnTo>
                    <a:pt x="73" y="42"/>
                  </a:lnTo>
                  <a:lnTo>
                    <a:pt x="76" y="39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80" y="38"/>
                  </a:lnTo>
                  <a:lnTo>
                    <a:pt x="81" y="38"/>
                  </a:lnTo>
                  <a:lnTo>
                    <a:pt x="84" y="41"/>
                  </a:lnTo>
                  <a:lnTo>
                    <a:pt x="87" y="43"/>
                  </a:lnTo>
                  <a:lnTo>
                    <a:pt x="88" y="43"/>
                  </a:lnTo>
                  <a:lnTo>
                    <a:pt x="88" y="43"/>
                  </a:lnTo>
                  <a:lnTo>
                    <a:pt x="91" y="42"/>
                  </a:lnTo>
                  <a:lnTo>
                    <a:pt x="92" y="42"/>
                  </a:lnTo>
                  <a:lnTo>
                    <a:pt x="92" y="42"/>
                  </a:lnTo>
                  <a:lnTo>
                    <a:pt x="94" y="45"/>
                  </a:lnTo>
                  <a:lnTo>
                    <a:pt x="94" y="49"/>
                  </a:lnTo>
                  <a:lnTo>
                    <a:pt x="94" y="49"/>
                  </a:lnTo>
                  <a:lnTo>
                    <a:pt x="94" y="51"/>
                  </a:lnTo>
                  <a:lnTo>
                    <a:pt x="96" y="50"/>
                  </a:lnTo>
                  <a:lnTo>
                    <a:pt x="96" y="50"/>
                  </a:lnTo>
                  <a:lnTo>
                    <a:pt x="98" y="49"/>
                  </a:lnTo>
                  <a:lnTo>
                    <a:pt x="96" y="49"/>
                  </a:lnTo>
                  <a:lnTo>
                    <a:pt x="96" y="47"/>
                  </a:lnTo>
                  <a:lnTo>
                    <a:pt x="100" y="46"/>
                  </a:lnTo>
                  <a:lnTo>
                    <a:pt x="100" y="46"/>
                  </a:lnTo>
                  <a:lnTo>
                    <a:pt x="107" y="45"/>
                  </a:lnTo>
                  <a:lnTo>
                    <a:pt x="110" y="43"/>
                  </a:lnTo>
                  <a:lnTo>
                    <a:pt x="113" y="43"/>
                  </a:lnTo>
                  <a:lnTo>
                    <a:pt x="114" y="45"/>
                  </a:lnTo>
                  <a:lnTo>
                    <a:pt x="114" y="45"/>
                  </a:lnTo>
                  <a:lnTo>
                    <a:pt x="117" y="46"/>
                  </a:lnTo>
                  <a:lnTo>
                    <a:pt x="118" y="46"/>
                  </a:lnTo>
                  <a:lnTo>
                    <a:pt x="118" y="46"/>
                  </a:lnTo>
                  <a:lnTo>
                    <a:pt x="118" y="47"/>
                  </a:lnTo>
                  <a:lnTo>
                    <a:pt x="118" y="49"/>
                  </a:lnTo>
                  <a:lnTo>
                    <a:pt x="119" y="47"/>
                  </a:lnTo>
                  <a:lnTo>
                    <a:pt x="119" y="47"/>
                  </a:lnTo>
                  <a:lnTo>
                    <a:pt x="122" y="46"/>
                  </a:lnTo>
                  <a:lnTo>
                    <a:pt x="125" y="47"/>
                  </a:lnTo>
                  <a:lnTo>
                    <a:pt x="127" y="49"/>
                  </a:lnTo>
                  <a:lnTo>
                    <a:pt x="127" y="49"/>
                  </a:lnTo>
                  <a:lnTo>
                    <a:pt x="127" y="49"/>
                  </a:lnTo>
                  <a:lnTo>
                    <a:pt x="130" y="49"/>
                  </a:lnTo>
                  <a:lnTo>
                    <a:pt x="130" y="49"/>
                  </a:lnTo>
                  <a:lnTo>
                    <a:pt x="133" y="51"/>
                  </a:lnTo>
                  <a:lnTo>
                    <a:pt x="137" y="51"/>
                  </a:lnTo>
                  <a:lnTo>
                    <a:pt x="137" y="51"/>
                  </a:lnTo>
                  <a:lnTo>
                    <a:pt x="140" y="50"/>
                  </a:lnTo>
                  <a:lnTo>
                    <a:pt x="140" y="50"/>
                  </a:lnTo>
                  <a:lnTo>
                    <a:pt x="138" y="47"/>
                  </a:lnTo>
                  <a:lnTo>
                    <a:pt x="138" y="47"/>
                  </a:lnTo>
                  <a:lnTo>
                    <a:pt x="137" y="45"/>
                  </a:lnTo>
                  <a:lnTo>
                    <a:pt x="133" y="43"/>
                  </a:lnTo>
                  <a:lnTo>
                    <a:pt x="133" y="43"/>
                  </a:lnTo>
                  <a:lnTo>
                    <a:pt x="125" y="41"/>
                  </a:lnTo>
                  <a:lnTo>
                    <a:pt x="123" y="39"/>
                  </a:lnTo>
                  <a:lnTo>
                    <a:pt x="126" y="39"/>
                  </a:lnTo>
                  <a:lnTo>
                    <a:pt x="126" y="39"/>
                  </a:lnTo>
                  <a:lnTo>
                    <a:pt x="129" y="38"/>
                  </a:lnTo>
                  <a:lnTo>
                    <a:pt x="127" y="37"/>
                  </a:lnTo>
                  <a:lnTo>
                    <a:pt x="127" y="35"/>
                  </a:lnTo>
                  <a:lnTo>
                    <a:pt x="132" y="33"/>
                  </a:lnTo>
                  <a:lnTo>
                    <a:pt x="132" y="33"/>
                  </a:lnTo>
                  <a:lnTo>
                    <a:pt x="137" y="31"/>
                  </a:lnTo>
                  <a:lnTo>
                    <a:pt x="140" y="31"/>
                  </a:lnTo>
                  <a:lnTo>
                    <a:pt x="141" y="31"/>
                  </a:lnTo>
                  <a:lnTo>
                    <a:pt x="141" y="28"/>
                  </a:lnTo>
                  <a:lnTo>
                    <a:pt x="141" y="28"/>
                  </a:lnTo>
                  <a:lnTo>
                    <a:pt x="141" y="23"/>
                  </a:lnTo>
                  <a:lnTo>
                    <a:pt x="142" y="23"/>
                  </a:lnTo>
                  <a:lnTo>
                    <a:pt x="144" y="23"/>
                  </a:lnTo>
                  <a:lnTo>
                    <a:pt x="144" y="23"/>
                  </a:lnTo>
                  <a:lnTo>
                    <a:pt x="153" y="24"/>
                  </a:lnTo>
                  <a:lnTo>
                    <a:pt x="153" y="24"/>
                  </a:lnTo>
                  <a:lnTo>
                    <a:pt x="155" y="24"/>
                  </a:lnTo>
                  <a:lnTo>
                    <a:pt x="155" y="26"/>
                  </a:lnTo>
                  <a:lnTo>
                    <a:pt x="157" y="24"/>
                  </a:lnTo>
                  <a:lnTo>
                    <a:pt x="157" y="24"/>
                  </a:lnTo>
                  <a:lnTo>
                    <a:pt x="160" y="23"/>
                  </a:lnTo>
                  <a:lnTo>
                    <a:pt x="161" y="23"/>
                  </a:lnTo>
                  <a:lnTo>
                    <a:pt x="161" y="23"/>
                  </a:lnTo>
                  <a:lnTo>
                    <a:pt x="161" y="22"/>
                  </a:lnTo>
                  <a:lnTo>
                    <a:pt x="161" y="22"/>
                  </a:lnTo>
                  <a:lnTo>
                    <a:pt x="159" y="18"/>
                  </a:lnTo>
                  <a:lnTo>
                    <a:pt x="156" y="15"/>
                  </a:lnTo>
                  <a:lnTo>
                    <a:pt x="156" y="15"/>
                  </a:lnTo>
                  <a:lnTo>
                    <a:pt x="155" y="12"/>
                  </a:lnTo>
                  <a:lnTo>
                    <a:pt x="153" y="10"/>
                  </a:lnTo>
                  <a:lnTo>
                    <a:pt x="152" y="7"/>
                  </a:lnTo>
                  <a:lnTo>
                    <a:pt x="150" y="7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4" y="10"/>
                  </a:lnTo>
                  <a:lnTo>
                    <a:pt x="140" y="11"/>
                  </a:lnTo>
                  <a:lnTo>
                    <a:pt x="140" y="11"/>
                  </a:lnTo>
                  <a:lnTo>
                    <a:pt x="134" y="10"/>
                  </a:lnTo>
                  <a:lnTo>
                    <a:pt x="132" y="8"/>
                  </a:lnTo>
                  <a:lnTo>
                    <a:pt x="132" y="8"/>
                  </a:lnTo>
                  <a:lnTo>
                    <a:pt x="136" y="7"/>
                  </a:lnTo>
                  <a:lnTo>
                    <a:pt x="138" y="5"/>
                  </a:lnTo>
                  <a:lnTo>
                    <a:pt x="138" y="5"/>
                  </a:lnTo>
                  <a:lnTo>
                    <a:pt x="138" y="5"/>
                  </a:lnTo>
                  <a:lnTo>
                    <a:pt x="140" y="4"/>
                  </a:lnTo>
                  <a:lnTo>
                    <a:pt x="140" y="4"/>
                  </a:lnTo>
                  <a:lnTo>
                    <a:pt x="137" y="1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9" y="0"/>
                  </a:lnTo>
                  <a:lnTo>
                    <a:pt x="161" y="1"/>
                  </a:lnTo>
                  <a:lnTo>
                    <a:pt x="16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257" name="组合 198"/>
          <p:cNvGrpSpPr/>
          <p:nvPr/>
        </p:nvGrpSpPr>
        <p:grpSpPr>
          <a:xfrm>
            <a:off x="7121468" y="2109179"/>
            <a:ext cx="323833" cy="576231"/>
            <a:chOff x="3846513" y="1814513"/>
            <a:chExt cx="323850" cy="576262"/>
          </a:xfrm>
          <a:solidFill>
            <a:schemeClr val="accent2"/>
          </a:solidFill>
        </p:grpSpPr>
        <p:sp>
          <p:nvSpPr>
            <p:cNvPr id="258" name="Freeform 137"/>
            <p:cNvSpPr>
              <a:spLocks noEditPoints="1"/>
            </p:cNvSpPr>
            <p:nvPr/>
          </p:nvSpPr>
          <p:spPr bwMode="auto">
            <a:xfrm>
              <a:off x="3846513" y="1814513"/>
              <a:ext cx="323850" cy="323850"/>
            </a:xfrm>
            <a:custGeom>
              <a:avLst/>
              <a:gdLst>
                <a:gd name="T0" fmla="*/ 112 w 204"/>
                <a:gd name="T1" fmla="*/ 0 h 204"/>
                <a:gd name="T2" fmla="*/ 141 w 204"/>
                <a:gd name="T3" fmla="*/ 8 h 204"/>
                <a:gd name="T4" fmla="*/ 165 w 204"/>
                <a:gd name="T5" fmla="*/ 22 h 204"/>
                <a:gd name="T6" fmla="*/ 185 w 204"/>
                <a:gd name="T7" fmla="*/ 42 h 204"/>
                <a:gd name="T8" fmla="*/ 199 w 204"/>
                <a:gd name="T9" fmla="*/ 68 h 204"/>
                <a:gd name="T10" fmla="*/ 204 w 204"/>
                <a:gd name="T11" fmla="*/ 96 h 204"/>
                <a:gd name="T12" fmla="*/ 203 w 204"/>
                <a:gd name="T13" fmla="*/ 118 h 204"/>
                <a:gd name="T14" fmla="*/ 195 w 204"/>
                <a:gd name="T15" fmla="*/ 146 h 204"/>
                <a:gd name="T16" fmla="*/ 179 w 204"/>
                <a:gd name="T17" fmla="*/ 171 h 204"/>
                <a:gd name="T18" fmla="*/ 156 w 204"/>
                <a:gd name="T19" fmla="*/ 190 h 204"/>
                <a:gd name="T20" fmla="*/ 129 w 204"/>
                <a:gd name="T21" fmla="*/ 202 h 204"/>
                <a:gd name="T22" fmla="*/ 108 w 204"/>
                <a:gd name="T23" fmla="*/ 204 h 204"/>
                <a:gd name="T24" fmla="*/ 102 w 204"/>
                <a:gd name="T25" fmla="*/ 185 h 204"/>
                <a:gd name="T26" fmla="*/ 107 w 204"/>
                <a:gd name="T27" fmla="*/ 185 h 204"/>
                <a:gd name="T28" fmla="*/ 131 w 204"/>
                <a:gd name="T29" fmla="*/ 180 h 204"/>
                <a:gd name="T30" fmla="*/ 164 w 204"/>
                <a:gd name="T31" fmla="*/ 158 h 204"/>
                <a:gd name="T32" fmla="*/ 183 w 204"/>
                <a:gd name="T33" fmla="*/ 123 h 204"/>
                <a:gd name="T34" fmla="*/ 185 w 204"/>
                <a:gd name="T35" fmla="*/ 97 h 204"/>
                <a:gd name="T36" fmla="*/ 177 w 204"/>
                <a:gd name="T37" fmla="*/ 66 h 204"/>
                <a:gd name="T38" fmla="*/ 148 w 204"/>
                <a:gd name="T39" fmla="*/ 32 h 204"/>
                <a:gd name="T40" fmla="*/ 102 w 204"/>
                <a:gd name="T41" fmla="*/ 19 h 204"/>
                <a:gd name="T42" fmla="*/ 96 w 204"/>
                <a:gd name="T43" fmla="*/ 0 h 204"/>
                <a:gd name="T44" fmla="*/ 102 w 204"/>
                <a:gd name="T45" fmla="*/ 19 h 204"/>
                <a:gd name="T46" fmla="*/ 89 w 204"/>
                <a:gd name="T47" fmla="*/ 20 h 204"/>
                <a:gd name="T48" fmla="*/ 66 w 204"/>
                <a:gd name="T49" fmla="*/ 27 h 204"/>
                <a:gd name="T50" fmla="*/ 31 w 204"/>
                <a:gd name="T51" fmla="*/ 60 h 204"/>
                <a:gd name="T52" fmla="*/ 20 w 204"/>
                <a:gd name="T53" fmla="*/ 89 h 204"/>
                <a:gd name="T54" fmla="*/ 19 w 204"/>
                <a:gd name="T55" fmla="*/ 107 h 204"/>
                <a:gd name="T56" fmla="*/ 35 w 204"/>
                <a:gd name="T57" fmla="*/ 152 h 204"/>
                <a:gd name="T58" fmla="*/ 70 w 204"/>
                <a:gd name="T59" fmla="*/ 179 h 204"/>
                <a:gd name="T60" fmla="*/ 102 w 204"/>
                <a:gd name="T61" fmla="*/ 204 h 204"/>
                <a:gd name="T62" fmla="*/ 83 w 204"/>
                <a:gd name="T63" fmla="*/ 203 h 204"/>
                <a:gd name="T64" fmla="*/ 55 w 204"/>
                <a:gd name="T65" fmla="*/ 194 h 204"/>
                <a:gd name="T66" fmla="*/ 32 w 204"/>
                <a:gd name="T67" fmla="*/ 176 h 204"/>
                <a:gd name="T68" fmla="*/ 13 w 204"/>
                <a:gd name="T69" fmla="*/ 154 h 204"/>
                <a:gd name="T70" fmla="*/ 3 w 204"/>
                <a:gd name="T71" fmla="*/ 127 h 204"/>
                <a:gd name="T72" fmla="*/ 0 w 204"/>
                <a:gd name="T73" fmla="*/ 108 h 204"/>
                <a:gd name="T74" fmla="*/ 3 w 204"/>
                <a:gd name="T75" fmla="*/ 77 h 204"/>
                <a:gd name="T76" fmla="*/ 15 w 204"/>
                <a:gd name="T77" fmla="*/ 50 h 204"/>
                <a:gd name="T78" fmla="*/ 32 w 204"/>
                <a:gd name="T79" fmla="*/ 27 h 204"/>
                <a:gd name="T80" fmla="*/ 57 w 204"/>
                <a:gd name="T81" fmla="*/ 11 h 204"/>
                <a:gd name="T82" fmla="*/ 87 w 204"/>
                <a:gd name="T83" fmla="*/ 1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4" h="204">
                  <a:moveTo>
                    <a:pt x="102" y="0"/>
                  </a:moveTo>
                  <a:lnTo>
                    <a:pt x="102" y="0"/>
                  </a:lnTo>
                  <a:lnTo>
                    <a:pt x="112" y="0"/>
                  </a:lnTo>
                  <a:lnTo>
                    <a:pt x="122" y="1"/>
                  </a:lnTo>
                  <a:lnTo>
                    <a:pt x="131" y="4"/>
                  </a:lnTo>
                  <a:lnTo>
                    <a:pt x="141" y="8"/>
                  </a:lnTo>
                  <a:lnTo>
                    <a:pt x="149" y="11"/>
                  </a:lnTo>
                  <a:lnTo>
                    <a:pt x="157" y="16"/>
                  </a:lnTo>
                  <a:lnTo>
                    <a:pt x="165" y="22"/>
                  </a:lnTo>
                  <a:lnTo>
                    <a:pt x="172" y="28"/>
                  </a:lnTo>
                  <a:lnTo>
                    <a:pt x="179" y="35"/>
                  </a:lnTo>
                  <a:lnTo>
                    <a:pt x="185" y="42"/>
                  </a:lnTo>
                  <a:lnTo>
                    <a:pt x="190" y="50"/>
                  </a:lnTo>
                  <a:lnTo>
                    <a:pt x="195" y="58"/>
                  </a:lnTo>
                  <a:lnTo>
                    <a:pt x="199" y="68"/>
                  </a:lnTo>
                  <a:lnTo>
                    <a:pt x="202" y="77"/>
                  </a:lnTo>
                  <a:lnTo>
                    <a:pt x="203" y="87"/>
                  </a:lnTo>
                  <a:lnTo>
                    <a:pt x="204" y="96"/>
                  </a:lnTo>
                  <a:lnTo>
                    <a:pt x="204" y="96"/>
                  </a:lnTo>
                  <a:lnTo>
                    <a:pt x="204" y="107"/>
                  </a:lnTo>
                  <a:lnTo>
                    <a:pt x="203" y="118"/>
                  </a:lnTo>
                  <a:lnTo>
                    <a:pt x="202" y="127"/>
                  </a:lnTo>
                  <a:lnTo>
                    <a:pt x="199" y="137"/>
                  </a:lnTo>
                  <a:lnTo>
                    <a:pt x="195" y="146"/>
                  </a:lnTo>
                  <a:lnTo>
                    <a:pt x="190" y="154"/>
                  </a:lnTo>
                  <a:lnTo>
                    <a:pt x="184" y="162"/>
                  </a:lnTo>
                  <a:lnTo>
                    <a:pt x="179" y="171"/>
                  </a:lnTo>
                  <a:lnTo>
                    <a:pt x="172" y="177"/>
                  </a:lnTo>
                  <a:lnTo>
                    <a:pt x="164" y="184"/>
                  </a:lnTo>
                  <a:lnTo>
                    <a:pt x="156" y="190"/>
                  </a:lnTo>
                  <a:lnTo>
                    <a:pt x="148" y="194"/>
                  </a:lnTo>
                  <a:lnTo>
                    <a:pt x="138" y="198"/>
                  </a:lnTo>
                  <a:lnTo>
                    <a:pt x="129" y="202"/>
                  </a:lnTo>
                  <a:lnTo>
                    <a:pt x="118" y="203"/>
                  </a:lnTo>
                  <a:lnTo>
                    <a:pt x="108" y="204"/>
                  </a:lnTo>
                  <a:lnTo>
                    <a:pt x="108" y="204"/>
                  </a:lnTo>
                  <a:lnTo>
                    <a:pt x="102" y="204"/>
                  </a:lnTo>
                  <a:lnTo>
                    <a:pt x="102" y="185"/>
                  </a:lnTo>
                  <a:lnTo>
                    <a:pt x="102" y="185"/>
                  </a:lnTo>
                  <a:lnTo>
                    <a:pt x="107" y="185"/>
                  </a:lnTo>
                  <a:lnTo>
                    <a:pt x="107" y="185"/>
                  </a:lnTo>
                  <a:lnTo>
                    <a:pt x="107" y="185"/>
                  </a:lnTo>
                  <a:lnTo>
                    <a:pt x="115" y="184"/>
                  </a:lnTo>
                  <a:lnTo>
                    <a:pt x="123" y="183"/>
                  </a:lnTo>
                  <a:lnTo>
                    <a:pt x="131" y="180"/>
                  </a:lnTo>
                  <a:lnTo>
                    <a:pt x="138" y="177"/>
                  </a:lnTo>
                  <a:lnTo>
                    <a:pt x="152" y="169"/>
                  </a:lnTo>
                  <a:lnTo>
                    <a:pt x="164" y="158"/>
                  </a:lnTo>
                  <a:lnTo>
                    <a:pt x="173" y="145"/>
                  </a:lnTo>
                  <a:lnTo>
                    <a:pt x="180" y="130"/>
                  </a:lnTo>
                  <a:lnTo>
                    <a:pt x="183" y="123"/>
                  </a:lnTo>
                  <a:lnTo>
                    <a:pt x="184" y="115"/>
                  </a:lnTo>
                  <a:lnTo>
                    <a:pt x="185" y="107"/>
                  </a:lnTo>
                  <a:lnTo>
                    <a:pt x="185" y="97"/>
                  </a:lnTo>
                  <a:lnTo>
                    <a:pt x="185" y="97"/>
                  </a:lnTo>
                  <a:lnTo>
                    <a:pt x="183" y="81"/>
                  </a:lnTo>
                  <a:lnTo>
                    <a:pt x="177" y="66"/>
                  </a:lnTo>
                  <a:lnTo>
                    <a:pt x="169" y="53"/>
                  </a:lnTo>
                  <a:lnTo>
                    <a:pt x="160" y="42"/>
                  </a:lnTo>
                  <a:lnTo>
                    <a:pt x="148" y="32"/>
                  </a:lnTo>
                  <a:lnTo>
                    <a:pt x="133" y="26"/>
                  </a:lnTo>
                  <a:lnTo>
                    <a:pt x="118" y="20"/>
                  </a:lnTo>
                  <a:lnTo>
                    <a:pt x="102" y="19"/>
                  </a:lnTo>
                  <a:lnTo>
                    <a:pt x="102" y="0"/>
                  </a:lnTo>
                  <a:close/>
                  <a:moveTo>
                    <a:pt x="96" y="0"/>
                  </a:moveTo>
                  <a:lnTo>
                    <a:pt x="96" y="0"/>
                  </a:lnTo>
                  <a:lnTo>
                    <a:pt x="102" y="0"/>
                  </a:lnTo>
                  <a:lnTo>
                    <a:pt x="102" y="19"/>
                  </a:lnTo>
                  <a:lnTo>
                    <a:pt x="102" y="19"/>
                  </a:lnTo>
                  <a:lnTo>
                    <a:pt x="97" y="19"/>
                  </a:lnTo>
                  <a:lnTo>
                    <a:pt x="97" y="19"/>
                  </a:lnTo>
                  <a:lnTo>
                    <a:pt x="89" y="20"/>
                  </a:lnTo>
                  <a:lnTo>
                    <a:pt x="81" y="22"/>
                  </a:lnTo>
                  <a:lnTo>
                    <a:pt x="73" y="24"/>
                  </a:lnTo>
                  <a:lnTo>
                    <a:pt x="66" y="27"/>
                  </a:lnTo>
                  <a:lnTo>
                    <a:pt x="51" y="37"/>
                  </a:lnTo>
                  <a:lnTo>
                    <a:pt x="41" y="46"/>
                  </a:lnTo>
                  <a:lnTo>
                    <a:pt x="31" y="60"/>
                  </a:lnTo>
                  <a:lnTo>
                    <a:pt x="24" y="74"/>
                  </a:lnTo>
                  <a:lnTo>
                    <a:pt x="22" y="81"/>
                  </a:lnTo>
                  <a:lnTo>
                    <a:pt x="20" y="89"/>
                  </a:lnTo>
                  <a:lnTo>
                    <a:pt x="19" y="99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22" y="123"/>
                  </a:lnTo>
                  <a:lnTo>
                    <a:pt x="27" y="138"/>
                  </a:lnTo>
                  <a:lnTo>
                    <a:pt x="35" y="152"/>
                  </a:lnTo>
                  <a:lnTo>
                    <a:pt x="45" y="162"/>
                  </a:lnTo>
                  <a:lnTo>
                    <a:pt x="57" y="172"/>
                  </a:lnTo>
                  <a:lnTo>
                    <a:pt x="70" y="179"/>
                  </a:lnTo>
                  <a:lnTo>
                    <a:pt x="87" y="184"/>
                  </a:lnTo>
                  <a:lnTo>
                    <a:pt x="102" y="185"/>
                  </a:lnTo>
                  <a:lnTo>
                    <a:pt x="102" y="204"/>
                  </a:lnTo>
                  <a:lnTo>
                    <a:pt x="102" y="204"/>
                  </a:lnTo>
                  <a:lnTo>
                    <a:pt x="92" y="204"/>
                  </a:lnTo>
                  <a:lnTo>
                    <a:pt x="83" y="203"/>
                  </a:lnTo>
                  <a:lnTo>
                    <a:pt x="73" y="200"/>
                  </a:lnTo>
                  <a:lnTo>
                    <a:pt x="64" y="198"/>
                  </a:lnTo>
                  <a:lnTo>
                    <a:pt x="55" y="194"/>
                  </a:lnTo>
                  <a:lnTo>
                    <a:pt x="47" y="188"/>
                  </a:lnTo>
                  <a:lnTo>
                    <a:pt x="39" y="183"/>
                  </a:lnTo>
                  <a:lnTo>
                    <a:pt x="32" y="176"/>
                  </a:lnTo>
                  <a:lnTo>
                    <a:pt x="26" y="169"/>
                  </a:lnTo>
                  <a:lnTo>
                    <a:pt x="19" y="162"/>
                  </a:lnTo>
                  <a:lnTo>
                    <a:pt x="13" y="154"/>
                  </a:lnTo>
                  <a:lnTo>
                    <a:pt x="9" y="146"/>
                  </a:lnTo>
                  <a:lnTo>
                    <a:pt x="5" y="137"/>
                  </a:lnTo>
                  <a:lnTo>
                    <a:pt x="3" y="127"/>
                  </a:lnTo>
                  <a:lnTo>
                    <a:pt x="1" y="11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0" y="97"/>
                  </a:lnTo>
                  <a:lnTo>
                    <a:pt x="1" y="87"/>
                  </a:lnTo>
                  <a:lnTo>
                    <a:pt x="3" y="77"/>
                  </a:lnTo>
                  <a:lnTo>
                    <a:pt x="5" y="68"/>
                  </a:lnTo>
                  <a:lnTo>
                    <a:pt x="9" y="58"/>
                  </a:lnTo>
                  <a:lnTo>
                    <a:pt x="15" y="50"/>
                  </a:lnTo>
                  <a:lnTo>
                    <a:pt x="20" y="42"/>
                  </a:lnTo>
                  <a:lnTo>
                    <a:pt x="26" y="34"/>
                  </a:lnTo>
                  <a:lnTo>
                    <a:pt x="32" y="27"/>
                  </a:lnTo>
                  <a:lnTo>
                    <a:pt x="41" y="20"/>
                  </a:lnTo>
                  <a:lnTo>
                    <a:pt x="49" y="15"/>
                  </a:lnTo>
                  <a:lnTo>
                    <a:pt x="57" y="11"/>
                  </a:lnTo>
                  <a:lnTo>
                    <a:pt x="66" y="7"/>
                  </a:lnTo>
                  <a:lnTo>
                    <a:pt x="76" y="3"/>
                  </a:lnTo>
                  <a:lnTo>
                    <a:pt x="87" y="1"/>
                  </a:lnTo>
                  <a:lnTo>
                    <a:pt x="96" y="0"/>
                  </a:lnTo>
                  <a:lnTo>
                    <a:pt x="9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59" name="Freeform 138"/>
            <p:cNvSpPr/>
            <p:nvPr/>
          </p:nvSpPr>
          <p:spPr bwMode="auto">
            <a:xfrm>
              <a:off x="3994151" y="2119313"/>
              <a:ext cx="52388" cy="161925"/>
            </a:xfrm>
            <a:custGeom>
              <a:avLst/>
              <a:gdLst>
                <a:gd name="T0" fmla="*/ 6 w 33"/>
                <a:gd name="T1" fmla="*/ 102 h 102"/>
                <a:gd name="T2" fmla="*/ 33 w 33"/>
                <a:gd name="T3" fmla="*/ 100 h 102"/>
                <a:gd name="T4" fmla="*/ 27 w 33"/>
                <a:gd name="T5" fmla="*/ 0 h 102"/>
                <a:gd name="T6" fmla="*/ 0 w 33"/>
                <a:gd name="T7" fmla="*/ 2 h 102"/>
                <a:gd name="T8" fmla="*/ 6 w 33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02">
                  <a:moveTo>
                    <a:pt x="6" y="102"/>
                  </a:moveTo>
                  <a:lnTo>
                    <a:pt x="33" y="100"/>
                  </a:lnTo>
                  <a:lnTo>
                    <a:pt x="27" y="0"/>
                  </a:lnTo>
                  <a:lnTo>
                    <a:pt x="0" y="2"/>
                  </a:lnTo>
                  <a:lnTo>
                    <a:pt x="6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60" name="Freeform 139"/>
            <p:cNvSpPr/>
            <p:nvPr/>
          </p:nvSpPr>
          <p:spPr bwMode="auto">
            <a:xfrm>
              <a:off x="3986213" y="2171700"/>
              <a:ext cx="77788" cy="219075"/>
            </a:xfrm>
            <a:custGeom>
              <a:avLst/>
              <a:gdLst>
                <a:gd name="T0" fmla="*/ 5 w 49"/>
                <a:gd name="T1" fmla="*/ 116 h 138"/>
                <a:gd name="T2" fmla="*/ 5 w 49"/>
                <a:gd name="T3" fmla="*/ 116 h 138"/>
                <a:gd name="T4" fmla="*/ 5 w 49"/>
                <a:gd name="T5" fmla="*/ 122 h 138"/>
                <a:gd name="T6" fmla="*/ 7 w 49"/>
                <a:gd name="T7" fmla="*/ 126 h 138"/>
                <a:gd name="T8" fmla="*/ 9 w 49"/>
                <a:gd name="T9" fmla="*/ 128 h 138"/>
                <a:gd name="T10" fmla="*/ 12 w 49"/>
                <a:gd name="T11" fmla="*/ 132 h 138"/>
                <a:gd name="T12" fmla="*/ 16 w 49"/>
                <a:gd name="T13" fmla="*/ 134 h 138"/>
                <a:gd name="T14" fmla="*/ 19 w 49"/>
                <a:gd name="T15" fmla="*/ 136 h 138"/>
                <a:gd name="T16" fmla="*/ 23 w 49"/>
                <a:gd name="T17" fmla="*/ 138 h 138"/>
                <a:gd name="T18" fmla="*/ 28 w 49"/>
                <a:gd name="T19" fmla="*/ 138 h 138"/>
                <a:gd name="T20" fmla="*/ 28 w 49"/>
                <a:gd name="T21" fmla="*/ 138 h 138"/>
                <a:gd name="T22" fmla="*/ 32 w 49"/>
                <a:gd name="T23" fmla="*/ 136 h 138"/>
                <a:gd name="T24" fmla="*/ 37 w 49"/>
                <a:gd name="T25" fmla="*/ 135 h 138"/>
                <a:gd name="T26" fmla="*/ 41 w 49"/>
                <a:gd name="T27" fmla="*/ 132 h 138"/>
                <a:gd name="T28" fmla="*/ 43 w 49"/>
                <a:gd name="T29" fmla="*/ 130 h 138"/>
                <a:gd name="T30" fmla="*/ 46 w 49"/>
                <a:gd name="T31" fmla="*/ 127 h 138"/>
                <a:gd name="T32" fmla="*/ 47 w 49"/>
                <a:gd name="T33" fmla="*/ 123 h 138"/>
                <a:gd name="T34" fmla="*/ 49 w 49"/>
                <a:gd name="T35" fmla="*/ 119 h 138"/>
                <a:gd name="T36" fmla="*/ 49 w 49"/>
                <a:gd name="T37" fmla="*/ 115 h 138"/>
                <a:gd name="T38" fmla="*/ 43 w 49"/>
                <a:gd name="T39" fmla="*/ 20 h 138"/>
                <a:gd name="T40" fmla="*/ 43 w 49"/>
                <a:gd name="T41" fmla="*/ 20 h 138"/>
                <a:gd name="T42" fmla="*/ 43 w 49"/>
                <a:gd name="T43" fmla="*/ 16 h 138"/>
                <a:gd name="T44" fmla="*/ 42 w 49"/>
                <a:gd name="T45" fmla="*/ 12 h 138"/>
                <a:gd name="T46" fmla="*/ 39 w 49"/>
                <a:gd name="T47" fmla="*/ 8 h 138"/>
                <a:gd name="T48" fmla="*/ 37 w 49"/>
                <a:gd name="T49" fmla="*/ 5 h 138"/>
                <a:gd name="T50" fmla="*/ 34 w 49"/>
                <a:gd name="T51" fmla="*/ 2 h 138"/>
                <a:gd name="T52" fmla="*/ 30 w 49"/>
                <a:gd name="T53" fmla="*/ 1 h 138"/>
                <a:gd name="T54" fmla="*/ 26 w 49"/>
                <a:gd name="T55" fmla="*/ 0 h 138"/>
                <a:gd name="T56" fmla="*/ 20 w 49"/>
                <a:gd name="T57" fmla="*/ 0 h 138"/>
                <a:gd name="T58" fmla="*/ 20 w 49"/>
                <a:gd name="T59" fmla="*/ 0 h 138"/>
                <a:gd name="T60" fmla="*/ 16 w 49"/>
                <a:gd name="T61" fmla="*/ 0 h 138"/>
                <a:gd name="T62" fmla="*/ 12 w 49"/>
                <a:gd name="T63" fmla="*/ 1 h 138"/>
                <a:gd name="T64" fmla="*/ 8 w 49"/>
                <a:gd name="T65" fmla="*/ 4 h 138"/>
                <a:gd name="T66" fmla="*/ 5 w 49"/>
                <a:gd name="T67" fmla="*/ 6 h 138"/>
                <a:gd name="T68" fmla="*/ 3 w 49"/>
                <a:gd name="T69" fmla="*/ 11 h 138"/>
                <a:gd name="T70" fmla="*/ 1 w 49"/>
                <a:gd name="T71" fmla="*/ 15 h 138"/>
                <a:gd name="T72" fmla="*/ 0 w 49"/>
                <a:gd name="T73" fmla="*/ 19 h 138"/>
                <a:gd name="T74" fmla="*/ 0 w 49"/>
                <a:gd name="T75" fmla="*/ 23 h 138"/>
                <a:gd name="T76" fmla="*/ 5 w 49"/>
                <a:gd name="T77" fmla="*/ 116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9" h="138">
                  <a:moveTo>
                    <a:pt x="5" y="116"/>
                  </a:moveTo>
                  <a:lnTo>
                    <a:pt x="5" y="116"/>
                  </a:lnTo>
                  <a:lnTo>
                    <a:pt x="5" y="122"/>
                  </a:lnTo>
                  <a:lnTo>
                    <a:pt x="7" y="126"/>
                  </a:lnTo>
                  <a:lnTo>
                    <a:pt x="9" y="128"/>
                  </a:lnTo>
                  <a:lnTo>
                    <a:pt x="12" y="132"/>
                  </a:lnTo>
                  <a:lnTo>
                    <a:pt x="16" y="134"/>
                  </a:lnTo>
                  <a:lnTo>
                    <a:pt x="19" y="136"/>
                  </a:lnTo>
                  <a:lnTo>
                    <a:pt x="23" y="138"/>
                  </a:lnTo>
                  <a:lnTo>
                    <a:pt x="28" y="138"/>
                  </a:lnTo>
                  <a:lnTo>
                    <a:pt x="28" y="138"/>
                  </a:lnTo>
                  <a:lnTo>
                    <a:pt x="32" y="136"/>
                  </a:lnTo>
                  <a:lnTo>
                    <a:pt x="37" y="135"/>
                  </a:lnTo>
                  <a:lnTo>
                    <a:pt x="41" y="132"/>
                  </a:lnTo>
                  <a:lnTo>
                    <a:pt x="43" y="130"/>
                  </a:lnTo>
                  <a:lnTo>
                    <a:pt x="46" y="127"/>
                  </a:lnTo>
                  <a:lnTo>
                    <a:pt x="47" y="123"/>
                  </a:lnTo>
                  <a:lnTo>
                    <a:pt x="49" y="119"/>
                  </a:lnTo>
                  <a:lnTo>
                    <a:pt x="49" y="115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3" y="16"/>
                  </a:lnTo>
                  <a:lnTo>
                    <a:pt x="42" y="12"/>
                  </a:lnTo>
                  <a:lnTo>
                    <a:pt x="39" y="8"/>
                  </a:lnTo>
                  <a:lnTo>
                    <a:pt x="37" y="5"/>
                  </a:lnTo>
                  <a:lnTo>
                    <a:pt x="34" y="2"/>
                  </a:lnTo>
                  <a:lnTo>
                    <a:pt x="30" y="1"/>
                  </a:lnTo>
                  <a:lnTo>
                    <a:pt x="2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2" y="1"/>
                  </a:lnTo>
                  <a:lnTo>
                    <a:pt x="8" y="4"/>
                  </a:lnTo>
                  <a:lnTo>
                    <a:pt x="5" y="6"/>
                  </a:lnTo>
                  <a:lnTo>
                    <a:pt x="3" y="11"/>
                  </a:lnTo>
                  <a:lnTo>
                    <a:pt x="1" y="15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5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261" name="Freeform 140"/>
          <p:cNvSpPr/>
          <p:nvPr/>
        </p:nvSpPr>
        <p:spPr bwMode="auto">
          <a:xfrm>
            <a:off x="5840426" y="1453576"/>
            <a:ext cx="515910" cy="420665"/>
          </a:xfrm>
          <a:custGeom>
            <a:avLst/>
            <a:gdLst>
              <a:gd name="T0" fmla="*/ 166 w 325"/>
              <a:gd name="T1" fmla="*/ 265 h 265"/>
              <a:gd name="T2" fmla="*/ 166 w 325"/>
              <a:gd name="T3" fmla="*/ 265 h 265"/>
              <a:gd name="T4" fmla="*/ 169 w 325"/>
              <a:gd name="T5" fmla="*/ 263 h 265"/>
              <a:gd name="T6" fmla="*/ 177 w 325"/>
              <a:gd name="T7" fmla="*/ 257 h 265"/>
              <a:gd name="T8" fmla="*/ 189 w 325"/>
              <a:gd name="T9" fmla="*/ 250 h 265"/>
              <a:gd name="T10" fmla="*/ 198 w 325"/>
              <a:gd name="T11" fmla="*/ 246 h 265"/>
              <a:gd name="T12" fmla="*/ 207 w 325"/>
              <a:gd name="T13" fmla="*/ 244 h 265"/>
              <a:gd name="T14" fmla="*/ 218 w 325"/>
              <a:gd name="T15" fmla="*/ 241 h 265"/>
              <a:gd name="T16" fmla="*/ 230 w 325"/>
              <a:gd name="T17" fmla="*/ 240 h 265"/>
              <a:gd name="T18" fmla="*/ 242 w 325"/>
              <a:gd name="T19" fmla="*/ 240 h 265"/>
              <a:gd name="T20" fmla="*/ 257 w 325"/>
              <a:gd name="T21" fmla="*/ 241 h 265"/>
              <a:gd name="T22" fmla="*/ 272 w 325"/>
              <a:gd name="T23" fmla="*/ 242 h 265"/>
              <a:gd name="T24" fmla="*/ 288 w 325"/>
              <a:gd name="T25" fmla="*/ 248 h 265"/>
              <a:gd name="T26" fmla="*/ 306 w 325"/>
              <a:gd name="T27" fmla="*/ 255 h 265"/>
              <a:gd name="T28" fmla="*/ 325 w 325"/>
              <a:gd name="T29" fmla="*/ 263 h 265"/>
              <a:gd name="T30" fmla="*/ 325 w 325"/>
              <a:gd name="T31" fmla="*/ 26 h 265"/>
              <a:gd name="T32" fmla="*/ 325 w 325"/>
              <a:gd name="T33" fmla="*/ 26 h 265"/>
              <a:gd name="T34" fmla="*/ 307 w 325"/>
              <a:gd name="T35" fmla="*/ 18 h 265"/>
              <a:gd name="T36" fmla="*/ 288 w 325"/>
              <a:gd name="T37" fmla="*/ 9 h 265"/>
              <a:gd name="T38" fmla="*/ 265 w 325"/>
              <a:gd name="T39" fmla="*/ 4 h 265"/>
              <a:gd name="T40" fmla="*/ 253 w 325"/>
              <a:gd name="T41" fmla="*/ 1 h 265"/>
              <a:gd name="T42" fmla="*/ 240 w 325"/>
              <a:gd name="T43" fmla="*/ 0 h 265"/>
              <a:gd name="T44" fmla="*/ 226 w 325"/>
              <a:gd name="T45" fmla="*/ 0 h 265"/>
              <a:gd name="T46" fmla="*/ 212 w 325"/>
              <a:gd name="T47" fmla="*/ 1 h 265"/>
              <a:gd name="T48" fmla="*/ 199 w 325"/>
              <a:gd name="T49" fmla="*/ 4 h 265"/>
              <a:gd name="T50" fmla="*/ 187 w 325"/>
              <a:gd name="T51" fmla="*/ 8 h 265"/>
              <a:gd name="T52" fmla="*/ 175 w 325"/>
              <a:gd name="T53" fmla="*/ 16 h 265"/>
              <a:gd name="T54" fmla="*/ 162 w 325"/>
              <a:gd name="T55" fmla="*/ 26 h 265"/>
              <a:gd name="T56" fmla="*/ 0 w 325"/>
              <a:gd name="T57" fmla="*/ 26 h 265"/>
              <a:gd name="T58" fmla="*/ 0 w 325"/>
              <a:gd name="T59" fmla="*/ 264 h 265"/>
              <a:gd name="T60" fmla="*/ 166 w 325"/>
              <a:gd name="T6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25" h="265">
                <a:moveTo>
                  <a:pt x="166" y="265"/>
                </a:moveTo>
                <a:lnTo>
                  <a:pt x="166" y="265"/>
                </a:lnTo>
                <a:lnTo>
                  <a:pt x="169" y="263"/>
                </a:lnTo>
                <a:lnTo>
                  <a:pt x="177" y="257"/>
                </a:lnTo>
                <a:lnTo>
                  <a:pt x="189" y="250"/>
                </a:lnTo>
                <a:lnTo>
                  <a:pt x="198" y="246"/>
                </a:lnTo>
                <a:lnTo>
                  <a:pt x="207" y="244"/>
                </a:lnTo>
                <a:lnTo>
                  <a:pt x="218" y="241"/>
                </a:lnTo>
                <a:lnTo>
                  <a:pt x="230" y="240"/>
                </a:lnTo>
                <a:lnTo>
                  <a:pt x="242" y="240"/>
                </a:lnTo>
                <a:lnTo>
                  <a:pt x="257" y="241"/>
                </a:lnTo>
                <a:lnTo>
                  <a:pt x="272" y="242"/>
                </a:lnTo>
                <a:lnTo>
                  <a:pt x="288" y="248"/>
                </a:lnTo>
                <a:lnTo>
                  <a:pt x="306" y="255"/>
                </a:lnTo>
                <a:lnTo>
                  <a:pt x="325" y="263"/>
                </a:lnTo>
                <a:lnTo>
                  <a:pt x="325" y="26"/>
                </a:lnTo>
                <a:lnTo>
                  <a:pt x="325" y="26"/>
                </a:lnTo>
                <a:lnTo>
                  <a:pt x="307" y="18"/>
                </a:lnTo>
                <a:lnTo>
                  <a:pt x="288" y="9"/>
                </a:lnTo>
                <a:lnTo>
                  <a:pt x="265" y="4"/>
                </a:lnTo>
                <a:lnTo>
                  <a:pt x="253" y="1"/>
                </a:lnTo>
                <a:lnTo>
                  <a:pt x="240" y="0"/>
                </a:lnTo>
                <a:lnTo>
                  <a:pt x="226" y="0"/>
                </a:lnTo>
                <a:lnTo>
                  <a:pt x="212" y="1"/>
                </a:lnTo>
                <a:lnTo>
                  <a:pt x="199" y="4"/>
                </a:lnTo>
                <a:lnTo>
                  <a:pt x="187" y="8"/>
                </a:lnTo>
                <a:lnTo>
                  <a:pt x="175" y="16"/>
                </a:lnTo>
                <a:lnTo>
                  <a:pt x="162" y="26"/>
                </a:lnTo>
                <a:lnTo>
                  <a:pt x="0" y="26"/>
                </a:lnTo>
                <a:lnTo>
                  <a:pt x="0" y="264"/>
                </a:lnTo>
                <a:lnTo>
                  <a:pt x="166" y="2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35" tIns="45718" rIns="91435" bIns="45718" numCol="1" anchor="t" anchorCtr="0" compatLnSpc="1"/>
          <a:lstStyle/>
          <a:p>
            <a:endParaRPr lang="zh-CN" altLang="en-US" sz="1707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62" name="Freeform 141"/>
          <p:cNvSpPr>
            <a:spLocks noEditPoints="1"/>
          </p:cNvSpPr>
          <p:nvPr/>
        </p:nvSpPr>
        <p:spPr bwMode="auto">
          <a:xfrm>
            <a:off x="5881698" y="4111064"/>
            <a:ext cx="628617" cy="519085"/>
          </a:xfrm>
          <a:custGeom>
            <a:avLst/>
            <a:gdLst>
              <a:gd name="T0" fmla="*/ 365 w 396"/>
              <a:gd name="T1" fmla="*/ 0 h 327"/>
              <a:gd name="T2" fmla="*/ 383 w 396"/>
              <a:gd name="T3" fmla="*/ 5 h 327"/>
              <a:gd name="T4" fmla="*/ 394 w 396"/>
              <a:gd name="T5" fmla="*/ 19 h 327"/>
              <a:gd name="T6" fmla="*/ 396 w 396"/>
              <a:gd name="T7" fmla="*/ 197 h 327"/>
              <a:gd name="T8" fmla="*/ 394 w 396"/>
              <a:gd name="T9" fmla="*/ 210 h 327"/>
              <a:gd name="T10" fmla="*/ 383 w 396"/>
              <a:gd name="T11" fmla="*/ 224 h 327"/>
              <a:gd name="T12" fmla="*/ 365 w 396"/>
              <a:gd name="T13" fmla="*/ 230 h 327"/>
              <a:gd name="T14" fmla="*/ 295 w 396"/>
              <a:gd name="T15" fmla="*/ 260 h 327"/>
              <a:gd name="T16" fmla="*/ 307 w 396"/>
              <a:gd name="T17" fmla="*/ 262 h 327"/>
              <a:gd name="T18" fmla="*/ 321 w 396"/>
              <a:gd name="T19" fmla="*/ 273 h 327"/>
              <a:gd name="T20" fmla="*/ 326 w 396"/>
              <a:gd name="T21" fmla="*/ 291 h 327"/>
              <a:gd name="T22" fmla="*/ 326 w 396"/>
              <a:gd name="T23" fmla="*/ 302 h 327"/>
              <a:gd name="T24" fmla="*/ 318 w 396"/>
              <a:gd name="T25" fmla="*/ 318 h 327"/>
              <a:gd name="T26" fmla="*/ 302 w 396"/>
              <a:gd name="T27" fmla="*/ 326 h 327"/>
              <a:gd name="T28" fmla="*/ 199 w 396"/>
              <a:gd name="T29" fmla="*/ 208 h 327"/>
              <a:gd name="T30" fmla="*/ 348 w 396"/>
              <a:gd name="T31" fmla="*/ 208 h 327"/>
              <a:gd name="T32" fmla="*/ 361 w 396"/>
              <a:gd name="T33" fmla="*/ 204 h 327"/>
              <a:gd name="T34" fmla="*/ 371 w 396"/>
              <a:gd name="T35" fmla="*/ 192 h 327"/>
              <a:gd name="T36" fmla="*/ 373 w 396"/>
              <a:gd name="T37" fmla="*/ 47 h 327"/>
              <a:gd name="T38" fmla="*/ 371 w 396"/>
              <a:gd name="T39" fmla="*/ 36 h 327"/>
              <a:gd name="T40" fmla="*/ 361 w 396"/>
              <a:gd name="T41" fmla="*/ 25 h 327"/>
              <a:gd name="T42" fmla="*/ 348 w 396"/>
              <a:gd name="T43" fmla="*/ 20 h 327"/>
              <a:gd name="T44" fmla="*/ 127 w 396"/>
              <a:gd name="T45" fmla="*/ 260 h 327"/>
              <a:gd name="T46" fmla="*/ 127 w 396"/>
              <a:gd name="T47" fmla="*/ 230 h 327"/>
              <a:gd name="T48" fmla="*/ 199 w 396"/>
              <a:gd name="T49" fmla="*/ 327 h 327"/>
              <a:gd name="T50" fmla="*/ 154 w 396"/>
              <a:gd name="T51" fmla="*/ 288 h 327"/>
              <a:gd name="T52" fmla="*/ 158 w 396"/>
              <a:gd name="T53" fmla="*/ 287 h 327"/>
              <a:gd name="T54" fmla="*/ 159 w 396"/>
              <a:gd name="T55" fmla="*/ 283 h 327"/>
              <a:gd name="T56" fmla="*/ 155 w 396"/>
              <a:gd name="T57" fmla="*/ 277 h 327"/>
              <a:gd name="T58" fmla="*/ 127 w 396"/>
              <a:gd name="T59" fmla="*/ 260 h 327"/>
              <a:gd name="T60" fmla="*/ 199 w 396"/>
              <a:gd name="T61" fmla="*/ 0 h 327"/>
              <a:gd name="T62" fmla="*/ 127 w 396"/>
              <a:gd name="T63" fmla="*/ 0 h 327"/>
              <a:gd name="T64" fmla="*/ 127 w 396"/>
              <a:gd name="T65" fmla="*/ 276 h 327"/>
              <a:gd name="T66" fmla="*/ 97 w 396"/>
              <a:gd name="T67" fmla="*/ 277 h 327"/>
              <a:gd name="T68" fmla="*/ 94 w 396"/>
              <a:gd name="T69" fmla="*/ 283 h 327"/>
              <a:gd name="T70" fmla="*/ 96 w 396"/>
              <a:gd name="T71" fmla="*/ 287 h 327"/>
              <a:gd name="T72" fmla="*/ 100 w 396"/>
              <a:gd name="T73" fmla="*/ 288 h 327"/>
              <a:gd name="T74" fmla="*/ 101 w 396"/>
              <a:gd name="T75" fmla="*/ 327 h 327"/>
              <a:gd name="T76" fmla="*/ 88 w 396"/>
              <a:gd name="T77" fmla="*/ 325 h 327"/>
              <a:gd name="T78" fmla="*/ 74 w 396"/>
              <a:gd name="T79" fmla="*/ 314 h 327"/>
              <a:gd name="T80" fmla="*/ 69 w 396"/>
              <a:gd name="T81" fmla="*/ 295 h 327"/>
              <a:gd name="T82" fmla="*/ 70 w 396"/>
              <a:gd name="T83" fmla="*/ 285 h 327"/>
              <a:gd name="T84" fmla="*/ 78 w 396"/>
              <a:gd name="T85" fmla="*/ 269 h 327"/>
              <a:gd name="T86" fmla="*/ 94 w 396"/>
              <a:gd name="T87" fmla="*/ 260 h 327"/>
              <a:gd name="T88" fmla="*/ 127 w 396"/>
              <a:gd name="T89" fmla="*/ 230 h 327"/>
              <a:gd name="T90" fmla="*/ 25 w 396"/>
              <a:gd name="T91" fmla="*/ 229 h 327"/>
              <a:gd name="T92" fmla="*/ 9 w 396"/>
              <a:gd name="T93" fmla="*/ 220 h 327"/>
              <a:gd name="T94" fmla="*/ 1 w 396"/>
              <a:gd name="T95" fmla="*/ 204 h 327"/>
              <a:gd name="T96" fmla="*/ 0 w 396"/>
              <a:gd name="T97" fmla="*/ 31 h 327"/>
              <a:gd name="T98" fmla="*/ 5 w 396"/>
              <a:gd name="T99" fmla="*/ 13 h 327"/>
              <a:gd name="T100" fmla="*/ 20 w 396"/>
              <a:gd name="T101" fmla="*/ 2 h 327"/>
              <a:gd name="T102" fmla="*/ 127 w 396"/>
              <a:gd name="T103" fmla="*/ 0 h 327"/>
              <a:gd name="T104" fmla="*/ 50 w 396"/>
              <a:gd name="T105" fmla="*/ 20 h 327"/>
              <a:gd name="T106" fmla="*/ 35 w 396"/>
              <a:gd name="T107" fmla="*/ 25 h 327"/>
              <a:gd name="T108" fmla="*/ 25 w 396"/>
              <a:gd name="T109" fmla="*/ 36 h 327"/>
              <a:gd name="T110" fmla="*/ 24 w 396"/>
              <a:gd name="T111" fmla="*/ 182 h 327"/>
              <a:gd name="T112" fmla="*/ 25 w 396"/>
              <a:gd name="T113" fmla="*/ 192 h 327"/>
              <a:gd name="T114" fmla="*/ 35 w 396"/>
              <a:gd name="T115" fmla="*/ 204 h 327"/>
              <a:gd name="T116" fmla="*/ 50 w 396"/>
              <a:gd name="T117" fmla="*/ 208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96" h="327">
                <a:moveTo>
                  <a:pt x="199" y="0"/>
                </a:moveTo>
                <a:lnTo>
                  <a:pt x="365" y="0"/>
                </a:lnTo>
                <a:lnTo>
                  <a:pt x="365" y="0"/>
                </a:lnTo>
                <a:lnTo>
                  <a:pt x="372" y="0"/>
                </a:lnTo>
                <a:lnTo>
                  <a:pt x="377" y="2"/>
                </a:lnTo>
                <a:lnTo>
                  <a:pt x="383" y="5"/>
                </a:lnTo>
                <a:lnTo>
                  <a:pt x="387" y="9"/>
                </a:lnTo>
                <a:lnTo>
                  <a:pt x="391" y="13"/>
                </a:lnTo>
                <a:lnTo>
                  <a:pt x="394" y="19"/>
                </a:lnTo>
                <a:lnTo>
                  <a:pt x="396" y="24"/>
                </a:lnTo>
                <a:lnTo>
                  <a:pt x="396" y="31"/>
                </a:lnTo>
                <a:lnTo>
                  <a:pt x="396" y="197"/>
                </a:lnTo>
                <a:lnTo>
                  <a:pt x="396" y="197"/>
                </a:lnTo>
                <a:lnTo>
                  <a:pt x="396" y="204"/>
                </a:lnTo>
                <a:lnTo>
                  <a:pt x="394" y="210"/>
                </a:lnTo>
                <a:lnTo>
                  <a:pt x="391" y="215"/>
                </a:lnTo>
                <a:lnTo>
                  <a:pt x="387" y="220"/>
                </a:lnTo>
                <a:lnTo>
                  <a:pt x="383" y="224"/>
                </a:lnTo>
                <a:lnTo>
                  <a:pt x="377" y="227"/>
                </a:lnTo>
                <a:lnTo>
                  <a:pt x="372" y="229"/>
                </a:lnTo>
                <a:lnTo>
                  <a:pt x="365" y="230"/>
                </a:lnTo>
                <a:lnTo>
                  <a:pt x="238" y="230"/>
                </a:lnTo>
                <a:lnTo>
                  <a:pt x="238" y="260"/>
                </a:lnTo>
                <a:lnTo>
                  <a:pt x="295" y="260"/>
                </a:lnTo>
                <a:lnTo>
                  <a:pt x="295" y="260"/>
                </a:lnTo>
                <a:lnTo>
                  <a:pt x="302" y="260"/>
                </a:lnTo>
                <a:lnTo>
                  <a:pt x="307" y="262"/>
                </a:lnTo>
                <a:lnTo>
                  <a:pt x="312" y="265"/>
                </a:lnTo>
                <a:lnTo>
                  <a:pt x="318" y="269"/>
                </a:lnTo>
                <a:lnTo>
                  <a:pt x="321" y="273"/>
                </a:lnTo>
                <a:lnTo>
                  <a:pt x="325" y="279"/>
                </a:lnTo>
                <a:lnTo>
                  <a:pt x="326" y="285"/>
                </a:lnTo>
                <a:lnTo>
                  <a:pt x="326" y="291"/>
                </a:lnTo>
                <a:lnTo>
                  <a:pt x="326" y="295"/>
                </a:lnTo>
                <a:lnTo>
                  <a:pt x="326" y="295"/>
                </a:lnTo>
                <a:lnTo>
                  <a:pt x="326" y="302"/>
                </a:lnTo>
                <a:lnTo>
                  <a:pt x="325" y="308"/>
                </a:lnTo>
                <a:lnTo>
                  <a:pt x="321" y="314"/>
                </a:lnTo>
                <a:lnTo>
                  <a:pt x="318" y="318"/>
                </a:lnTo>
                <a:lnTo>
                  <a:pt x="312" y="322"/>
                </a:lnTo>
                <a:lnTo>
                  <a:pt x="307" y="325"/>
                </a:lnTo>
                <a:lnTo>
                  <a:pt x="302" y="326"/>
                </a:lnTo>
                <a:lnTo>
                  <a:pt x="295" y="327"/>
                </a:lnTo>
                <a:lnTo>
                  <a:pt x="199" y="327"/>
                </a:lnTo>
                <a:lnTo>
                  <a:pt x="199" y="208"/>
                </a:lnTo>
                <a:lnTo>
                  <a:pt x="348" y="208"/>
                </a:lnTo>
                <a:lnTo>
                  <a:pt x="348" y="208"/>
                </a:lnTo>
                <a:lnTo>
                  <a:pt x="348" y="208"/>
                </a:lnTo>
                <a:lnTo>
                  <a:pt x="352" y="207"/>
                </a:lnTo>
                <a:lnTo>
                  <a:pt x="357" y="205"/>
                </a:lnTo>
                <a:lnTo>
                  <a:pt x="361" y="204"/>
                </a:lnTo>
                <a:lnTo>
                  <a:pt x="365" y="200"/>
                </a:lnTo>
                <a:lnTo>
                  <a:pt x="368" y="196"/>
                </a:lnTo>
                <a:lnTo>
                  <a:pt x="371" y="192"/>
                </a:lnTo>
                <a:lnTo>
                  <a:pt x="372" y="188"/>
                </a:lnTo>
                <a:lnTo>
                  <a:pt x="373" y="182"/>
                </a:lnTo>
                <a:lnTo>
                  <a:pt x="373" y="47"/>
                </a:lnTo>
                <a:lnTo>
                  <a:pt x="373" y="47"/>
                </a:lnTo>
                <a:lnTo>
                  <a:pt x="372" y="42"/>
                </a:lnTo>
                <a:lnTo>
                  <a:pt x="371" y="36"/>
                </a:lnTo>
                <a:lnTo>
                  <a:pt x="368" y="32"/>
                </a:lnTo>
                <a:lnTo>
                  <a:pt x="365" y="28"/>
                </a:lnTo>
                <a:lnTo>
                  <a:pt x="361" y="25"/>
                </a:lnTo>
                <a:lnTo>
                  <a:pt x="357" y="23"/>
                </a:lnTo>
                <a:lnTo>
                  <a:pt x="352" y="21"/>
                </a:lnTo>
                <a:lnTo>
                  <a:pt x="348" y="20"/>
                </a:lnTo>
                <a:lnTo>
                  <a:pt x="199" y="20"/>
                </a:lnTo>
                <a:lnTo>
                  <a:pt x="199" y="0"/>
                </a:lnTo>
                <a:close/>
                <a:moveTo>
                  <a:pt x="127" y="260"/>
                </a:moveTo>
                <a:lnTo>
                  <a:pt x="159" y="260"/>
                </a:lnTo>
                <a:lnTo>
                  <a:pt x="159" y="230"/>
                </a:lnTo>
                <a:lnTo>
                  <a:pt x="127" y="230"/>
                </a:lnTo>
                <a:lnTo>
                  <a:pt x="127" y="208"/>
                </a:lnTo>
                <a:lnTo>
                  <a:pt x="199" y="208"/>
                </a:lnTo>
                <a:lnTo>
                  <a:pt x="199" y="327"/>
                </a:lnTo>
                <a:lnTo>
                  <a:pt x="127" y="327"/>
                </a:lnTo>
                <a:lnTo>
                  <a:pt x="127" y="288"/>
                </a:lnTo>
                <a:lnTo>
                  <a:pt x="154" y="288"/>
                </a:lnTo>
                <a:lnTo>
                  <a:pt x="154" y="288"/>
                </a:lnTo>
                <a:lnTo>
                  <a:pt x="155" y="288"/>
                </a:lnTo>
                <a:lnTo>
                  <a:pt x="158" y="287"/>
                </a:lnTo>
                <a:lnTo>
                  <a:pt x="159" y="284"/>
                </a:lnTo>
                <a:lnTo>
                  <a:pt x="159" y="283"/>
                </a:lnTo>
                <a:lnTo>
                  <a:pt x="159" y="283"/>
                </a:lnTo>
                <a:lnTo>
                  <a:pt x="159" y="280"/>
                </a:lnTo>
                <a:lnTo>
                  <a:pt x="158" y="279"/>
                </a:lnTo>
                <a:lnTo>
                  <a:pt x="155" y="277"/>
                </a:lnTo>
                <a:lnTo>
                  <a:pt x="154" y="276"/>
                </a:lnTo>
                <a:lnTo>
                  <a:pt x="127" y="276"/>
                </a:lnTo>
                <a:lnTo>
                  <a:pt x="127" y="260"/>
                </a:lnTo>
                <a:lnTo>
                  <a:pt x="127" y="260"/>
                </a:lnTo>
                <a:close/>
                <a:moveTo>
                  <a:pt x="127" y="0"/>
                </a:moveTo>
                <a:lnTo>
                  <a:pt x="199" y="0"/>
                </a:lnTo>
                <a:lnTo>
                  <a:pt x="199" y="20"/>
                </a:lnTo>
                <a:lnTo>
                  <a:pt x="127" y="20"/>
                </a:lnTo>
                <a:lnTo>
                  <a:pt x="127" y="0"/>
                </a:lnTo>
                <a:close/>
                <a:moveTo>
                  <a:pt x="101" y="260"/>
                </a:moveTo>
                <a:lnTo>
                  <a:pt x="127" y="260"/>
                </a:lnTo>
                <a:lnTo>
                  <a:pt x="127" y="276"/>
                </a:lnTo>
                <a:lnTo>
                  <a:pt x="100" y="276"/>
                </a:lnTo>
                <a:lnTo>
                  <a:pt x="100" y="276"/>
                </a:lnTo>
                <a:lnTo>
                  <a:pt x="97" y="277"/>
                </a:lnTo>
                <a:lnTo>
                  <a:pt x="96" y="279"/>
                </a:lnTo>
                <a:lnTo>
                  <a:pt x="94" y="280"/>
                </a:lnTo>
                <a:lnTo>
                  <a:pt x="94" y="283"/>
                </a:lnTo>
                <a:lnTo>
                  <a:pt x="94" y="283"/>
                </a:lnTo>
                <a:lnTo>
                  <a:pt x="94" y="284"/>
                </a:lnTo>
                <a:lnTo>
                  <a:pt x="96" y="287"/>
                </a:lnTo>
                <a:lnTo>
                  <a:pt x="97" y="288"/>
                </a:lnTo>
                <a:lnTo>
                  <a:pt x="100" y="288"/>
                </a:lnTo>
                <a:lnTo>
                  <a:pt x="100" y="288"/>
                </a:lnTo>
                <a:lnTo>
                  <a:pt x="127" y="288"/>
                </a:lnTo>
                <a:lnTo>
                  <a:pt x="127" y="327"/>
                </a:lnTo>
                <a:lnTo>
                  <a:pt x="101" y="327"/>
                </a:lnTo>
                <a:lnTo>
                  <a:pt x="101" y="327"/>
                </a:lnTo>
                <a:lnTo>
                  <a:pt x="94" y="326"/>
                </a:lnTo>
                <a:lnTo>
                  <a:pt x="88" y="325"/>
                </a:lnTo>
                <a:lnTo>
                  <a:pt x="82" y="322"/>
                </a:lnTo>
                <a:lnTo>
                  <a:pt x="78" y="318"/>
                </a:lnTo>
                <a:lnTo>
                  <a:pt x="74" y="314"/>
                </a:lnTo>
                <a:lnTo>
                  <a:pt x="71" y="308"/>
                </a:lnTo>
                <a:lnTo>
                  <a:pt x="70" y="302"/>
                </a:lnTo>
                <a:lnTo>
                  <a:pt x="69" y="295"/>
                </a:lnTo>
                <a:lnTo>
                  <a:pt x="69" y="291"/>
                </a:lnTo>
                <a:lnTo>
                  <a:pt x="69" y="291"/>
                </a:lnTo>
                <a:lnTo>
                  <a:pt x="70" y="285"/>
                </a:lnTo>
                <a:lnTo>
                  <a:pt x="71" y="279"/>
                </a:lnTo>
                <a:lnTo>
                  <a:pt x="74" y="273"/>
                </a:lnTo>
                <a:lnTo>
                  <a:pt x="78" y="269"/>
                </a:lnTo>
                <a:lnTo>
                  <a:pt x="82" y="265"/>
                </a:lnTo>
                <a:lnTo>
                  <a:pt x="88" y="262"/>
                </a:lnTo>
                <a:lnTo>
                  <a:pt x="94" y="260"/>
                </a:lnTo>
                <a:lnTo>
                  <a:pt x="101" y="260"/>
                </a:lnTo>
                <a:lnTo>
                  <a:pt x="101" y="260"/>
                </a:lnTo>
                <a:close/>
                <a:moveTo>
                  <a:pt x="127" y="230"/>
                </a:moveTo>
                <a:lnTo>
                  <a:pt x="32" y="230"/>
                </a:lnTo>
                <a:lnTo>
                  <a:pt x="32" y="230"/>
                </a:lnTo>
                <a:lnTo>
                  <a:pt x="25" y="229"/>
                </a:lnTo>
                <a:lnTo>
                  <a:pt x="20" y="227"/>
                </a:lnTo>
                <a:lnTo>
                  <a:pt x="14" y="224"/>
                </a:lnTo>
                <a:lnTo>
                  <a:pt x="9" y="220"/>
                </a:lnTo>
                <a:lnTo>
                  <a:pt x="5" y="215"/>
                </a:lnTo>
                <a:lnTo>
                  <a:pt x="2" y="210"/>
                </a:lnTo>
                <a:lnTo>
                  <a:pt x="1" y="204"/>
                </a:lnTo>
                <a:lnTo>
                  <a:pt x="0" y="197"/>
                </a:lnTo>
                <a:lnTo>
                  <a:pt x="0" y="31"/>
                </a:lnTo>
                <a:lnTo>
                  <a:pt x="0" y="31"/>
                </a:lnTo>
                <a:lnTo>
                  <a:pt x="1" y="24"/>
                </a:lnTo>
                <a:lnTo>
                  <a:pt x="2" y="19"/>
                </a:lnTo>
                <a:lnTo>
                  <a:pt x="5" y="13"/>
                </a:lnTo>
                <a:lnTo>
                  <a:pt x="9" y="9"/>
                </a:lnTo>
                <a:lnTo>
                  <a:pt x="14" y="5"/>
                </a:lnTo>
                <a:lnTo>
                  <a:pt x="20" y="2"/>
                </a:lnTo>
                <a:lnTo>
                  <a:pt x="25" y="0"/>
                </a:lnTo>
                <a:lnTo>
                  <a:pt x="32" y="0"/>
                </a:lnTo>
                <a:lnTo>
                  <a:pt x="127" y="0"/>
                </a:lnTo>
                <a:lnTo>
                  <a:pt x="127" y="20"/>
                </a:lnTo>
                <a:lnTo>
                  <a:pt x="50" y="20"/>
                </a:lnTo>
                <a:lnTo>
                  <a:pt x="50" y="20"/>
                </a:lnTo>
                <a:lnTo>
                  <a:pt x="44" y="21"/>
                </a:lnTo>
                <a:lnTo>
                  <a:pt x="40" y="23"/>
                </a:lnTo>
                <a:lnTo>
                  <a:pt x="35" y="25"/>
                </a:lnTo>
                <a:lnTo>
                  <a:pt x="31" y="28"/>
                </a:lnTo>
                <a:lnTo>
                  <a:pt x="28" y="32"/>
                </a:lnTo>
                <a:lnTo>
                  <a:pt x="25" y="36"/>
                </a:lnTo>
                <a:lnTo>
                  <a:pt x="24" y="42"/>
                </a:lnTo>
                <a:lnTo>
                  <a:pt x="24" y="47"/>
                </a:lnTo>
                <a:lnTo>
                  <a:pt x="24" y="182"/>
                </a:lnTo>
                <a:lnTo>
                  <a:pt x="24" y="182"/>
                </a:lnTo>
                <a:lnTo>
                  <a:pt x="24" y="188"/>
                </a:lnTo>
                <a:lnTo>
                  <a:pt x="25" y="192"/>
                </a:lnTo>
                <a:lnTo>
                  <a:pt x="28" y="196"/>
                </a:lnTo>
                <a:lnTo>
                  <a:pt x="31" y="200"/>
                </a:lnTo>
                <a:lnTo>
                  <a:pt x="35" y="204"/>
                </a:lnTo>
                <a:lnTo>
                  <a:pt x="40" y="205"/>
                </a:lnTo>
                <a:lnTo>
                  <a:pt x="44" y="207"/>
                </a:lnTo>
                <a:lnTo>
                  <a:pt x="50" y="208"/>
                </a:lnTo>
                <a:lnTo>
                  <a:pt x="127" y="208"/>
                </a:lnTo>
                <a:lnTo>
                  <a:pt x="127" y="23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35" tIns="45718" rIns="91435" bIns="45718" numCol="1" anchor="t" anchorCtr="0" compatLnSpc="1"/>
          <a:lstStyle/>
          <a:p>
            <a:endParaRPr lang="zh-CN" altLang="en-US" sz="1707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63" name="Freeform 142"/>
          <p:cNvSpPr>
            <a:spLocks noEditPoints="1"/>
          </p:cNvSpPr>
          <p:nvPr/>
        </p:nvSpPr>
        <p:spPr bwMode="auto">
          <a:xfrm>
            <a:off x="4589544" y="3069722"/>
            <a:ext cx="807995" cy="941337"/>
          </a:xfrm>
          <a:custGeom>
            <a:avLst/>
            <a:gdLst>
              <a:gd name="T0" fmla="*/ 92 w 509"/>
              <a:gd name="T1" fmla="*/ 126 h 593"/>
              <a:gd name="T2" fmla="*/ 147 w 509"/>
              <a:gd name="T3" fmla="*/ 94 h 593"/>
              <a:gd name="T4" fmla="*/ 137 w 509"/>
              <a:gd name="T5" fmla="*/ 133 h 593"/>
              <a:gd name="T6" fmla="*/ 168 w 509"/>
              <a:gd name="T7" fmla="*/ 120 h 593"/>
              <a:gd name="T8" fmla="*/ 157 w 509"/>
              <a:gd name="T9" fmla="*/ 157 h 593"/>
              <a:gd name="T10" fmla="*/ 189 w 509"/>
              <a:gd name="T11" fmla="*/ 144 h 593"/>
              <a:gd name="T12" fmla="*/ 177 w 509"/>
              <a:gd name="T13" fmla="*/ 183 h 593"/>
              <a:gd name="T14" fmla="*/ 210 w 509"/>
              <a:gd name="T15" fmla="*/ 170 h 593"/>
              <a:gd name="T16" fmla="*/ 174 w 509"/>
              <a:gd name="T17" fmla="*/ 228 h 593"/>
              <a:gd name="T18" fmla="*/ 230 w 509"/>
              <a:gd name="T19" fmla="*/ 195 h 593"/>
              <a:gd name="T20" fmla="*/ 219 w 509"/>
              <a:gd name="T21" fmla="*/ 235 h 593"/>
              <a:gd name="T22" fmla="*/ 252 w 509"/>
              <a:gd name="T23" fmla="*/ 221 h 593"/>
              <a:gd name="T24" fmla="*/ 239 w 509"/>
              <a:gd name="T25" fmla="*/ 259 h 593"/>
              <a:gd name="T26" fmla="*/ 272 w 509"/>
              <a:gd name="T27" fmla="*/ 245 h 593"/>
              <a:gd name="T28" fmla="*/ 261 w 509"/>
              <a:gd name="T29" fmla="*/ 285 h 593"/>
              <a:gd name="T30" fmla="*/ 294 w 509"/>
              <a:gd name="T31" fmla="*/ 271 h 593"/>
              <a:gd name="T32" fmla="*/ 258 w 509"/>
              <a:gd name="T33" fmla="*/ 329 h 593"/>
              <a:gd name="T34" fmla="*/ 314 w 509"/>
              <a:gd name="T35" fmla="*/ 297 h 593"/>
              <a:gd name="T36" fmla="*/ 302 w 509"/>
              <a:gd name="T37" fmla="*/ 336 h 593"/>
              <a:gd name="T38" fmla="*/ 334 w 509"/>
              <a:gd name="T39" fmla="*/ 323 h 593"/>
              <a:gd name="T40" fmla="*/ 323 w 509"/>
              <a:gd name="T41" fmla="*/ 362 h 593"/>
              <a:gd name="T42" fmla="*/ 356 w 509"/>
              <a:gd name="T43" fmla="*/ 347 h 593"/>
              <a:gd name="T44" fmla="*/ 344 w 509"/>
              <a:gd name="T45" fmla="*/ 386 h 593"/>
              <a:gd name="T46" fmla="*/ 376 w 509"/>
              <a:gd name="T47" fmla="*/ 373 h 593"/>
              <a:gd name="T48" fmla="*/ 341 w 509"/>
              <a:gd name="T49" fmla="*/ 431 h 593"/>
              <a:gd name="T50" fmla="*/ 397 w 509"/>
              <a:gd name="T51" fmla="*/ 398 h 593"/>
              <a:gd name="T52" fmla="*/ 386 w 509"/>
              <a:gd name="T53" fmla="*/ 438 h 593"/>
              <a:gd name="T54" fmla="*/ 418 w 509"/>
              <a:gd name="T55" fmla="*/ 424 h 593"/>
              <a:gd name="T56" fmla="*/ 406 w 509"/>
              <a:gd name="T57" fmla="*/ 463 h 593"/>
              <a:gd name="T58" fmla="*/ 438 w 509"/>
              <a:gd name="T59" fmla="*/ 450 h 593"/>
              <a:gd name="T60" fmla="*/ 426 w 509"/>
              <a:gd name="T61" fmla="*/ 488 h 593"/>
              <a:gd name="T62" fmla="*/ 459 w 509"/>
              <a:gd name="T63" fmla="*/ 474 h 593"/>
              <a:gd name="T64" fmla="*/ 424 w 509"/>
              <a:gd name="T65" fmla="*/ 532 h 593"/>
              <a:gd name="T66" fmla="*/ 480 w 509"/>
              <a:gd name="T67" fmla="*/ 500 h 593"/>
              <a:gd name="T68" fmla="*/ 437 w 509"/>
              <a:gd name="T69" fmla="*/ 593 h 593"/>
              <a:gd name="T70" fmla="*/ 70 w 509"/>
              <a:gd name="T71" fmla="*/ 82 h 593"/>
              <a:gd name="T72" fmla="*/ 77 w 509"/>
              <a:gd name="T73" fmla="*/ 80 h 593"/>
              <a:gd name="T74" fmla="*/ 82 w 509"/>
              <a:gd name="T75" fmla="*/ 78 h 593"/>
              <a:gd name="T76" fmla="*/ 88 w 509"/>
              <a:gd name="T77" fmla="*/ 65 h 593"/>
              <a:gd name="T78" fmla="*/ 84 w 509"/>
              <a:gd name="T79" fmla="*/ 52 h 593"/>
              <a:gd name="T80" fmla="*/ 81 w 509"/>
              <a:gd name="T81" fmla="*/ 49 h 593"/>
              <a:gd name="T82" fmla="*/ 74 w 509"/>
              <a:gd name="T83" fmla="*/ 45 h 593"/>
              <a:gd name="T84" fmla="*/ 70 w 509"/>
              <a:gd name="T85" fmla="*/ 2 h 593"/>
              <a:gd name="T86" fmla="*/ 141 w 509"/>
              <a:gd name="T87" fmla="*/ 86 h 593"/>
              <a:gd name="T88" fmla="*/ 0 w 509"/>
              <a:gd name="T89" fmla="*/ 59 h 593"/>
              <a:gd name="T90" fmla="*/ 70 w 509"/>
              <a:gd name="T91" fmla="*/ 45 h 593"/>
              <a:gd name="T92" fmla="*/ 65 w 509"/>
              <a:gd name="T93" fmla="*/ 46 h 593"/>
              <a:gd name="T94" fmla="*/ 59 w 509"/>
              <a:gd name="T95" fmla="*/ 49 h 593"/>
              <a:gd name="T96" fmla="*/ 53 w 509"/>
              <a:gd name="T97" fmla="*/ 61 h 593"/>
              <a:gd name="T98" fmla="*/ 57 w 509"/>
              <a:gd name="T99" fmla="*/ 75 h 593"/>
              <a:gd name="T100" fmla="*/ 57 w 509"/>
              <a:gd name="T101" fmla="*/ 75 h 593"/>
              <a:gd name="T102" fmla="*/ 63 w 509"/>
              <a:gd name="T103" fmla="*/ 79 h 593"/>
              <a:gd name="T104" fmla="*/ 70 w 509"/>
              <a:gd name="T105" fmla="*/ 82 h 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09" h="593">
                <a:moveTo>
                  <a:pt x="141" y="86"/>
                </a:moveTo>
                <a:lnTo>
                  <a:pt x="92" y="126"/>
                </a:lnTo>
                <a:lnTo>
                  <a:pt x="99" y="134"/>
                </a:lnTo>
                <a:lnTo>
                  <a:pt x="147" y="94"/>
                </a:lnTo>
                <a:lnTo>
                  <a:pt x="162" y="111"/>
                </a:lnTo>
                <a:lnTo>
                  <a:pt x="137" y="133"/>
                </a:lnTo>
                <a:lnTo>
                  <a:pt x="142" y="140"/>
                </a:lnTo>
                <a:lnTo>
                  <a:pt x="168" y="120"/>
                </a:lnTo>
                <a:lnTo>
                  <a:pt x="183" y="137"/>
                </a:lnTo>
                <a:lnTo>
                  <a:pt x="157" y="157"/>
                </a:lnTo>
                <a:lnTo>
                  <a:pt x="164" y="166"/>
                </a:lnTo>
                <a:lnTo>
                  <a:pt x="189" y="144"/>
                </a:lnTo>
                <a:lnTo>
                  <a:pt x="203" y="161"/>
                </a:lnTo>
                <a:lnTo>
                  <a:pt x="177" y="183"/>
                </a:lnTo>
                <a:lnTo>
                  <a:pt x="184" y="191"/>
                </a:lnTo>
                <a:lnTo>
                  <a:pt x="210" y="170"/>
                </a:lnTo>
                <a:lnTo>
                  <a:pt x="225" y="187"/>
                </a:lnTo>
                <a:lnTo>
                  <a:pt x="174" y="228"/>
                </a:lnTo>
                <a:lnTo>
                  <a:pt x="181" y="236"/>
                </a:lnTo>
                <a:lnTo>
                  <a:pt x="230" y="195"/>
                </a:lnTo>
                <a:lnTo>
                  <a:pt x="245" y="213"/>
                </a:lnTo>
                <a:lnTo>
                  <a:pt x="219" y="235"/>
                </a:lnTo>
                <a:lnTo>
                  <a:pt x="226" y="241"/>
                </a:lnTo>
                <a:lnTo>
                  <a:pt x="252" y="221"/>
                </a:lnTo>
                <a:lnTo>
                  <a:pt x="267" y="239"/>
                </a:lnTo>
                <a:lnTo>
                  <a:pt x="239" y="259"/>
                </a:lnTo>
                <a:lnTo>
                  <a:pt x="246" y="267"/>
                </a:lnTo>
                <a:lnTo>
                  <a:pt x="272" y="245"/>
                </a:lnTo>
                <a:lnTo>
                  <a:pt x="287" y="263"/>
                </a:lnTo>
                <a:lnTo>
                  <a:pt x="261" y="285"/>
                </a:lnTo>
                <a:lnTo>
                  <a:pt x="267" y="293"/>
                </a:lnTo>
                <a:lnTo>
                  <a:pt x="294" y="271"/>
                </a:lnTo>
                <a:lnTo>
                  <a:pt x="307" y="289"/>
                </a:lnTo>
                <a:lnTo>
                  <a:pt x="258" y="329"/>
                </a:lnTo>
                <a:lnTo>
                  <a:pt x="264" y="338"/>
                </a:lnTo>
                <a:lnTo>
                  <a:pt x="314" y="297"/>
                </a:lnTo>
                <a:lnTo>
                  <a:pt x="329" y="314"/>
                </a:lnTo>
                <a:lnTo>
                  <a:pt x="302" y="336"/>
                </a:lnTo>
                <a:lnTo>
                  <a:pt x="308" y="343"/>
                </a:lnTo>
                <a:lnTo>
                  <a:pt x="334" y="323"/>
                </a:lnTo>
                <a:lnTo>
                  <a:pt x="349" y="340"/>
                </a:lnTo>
                <a:lnTo>
                  <a:pt x="323" y="362"/>
                </a:lnTo>
                <a:lnTo>
                  <a:pt x="329" y="369"/>
                </a:lnTo>
                <a:lnTo>
                  <a:pt x="356" y="347"/>
                </a:lnTo>
                <a:lnTo>
                  <a:pt x="369" y="366"/>
                </a:lnTo>
                <a:lnTo>
                  <a:pt x="344" y="386"/>
                </a:lnTo>
                <a:lnTo>
                  <a:pt x="350" y="394"/>
                </a:lnTo>
                <a:lnTo>
                  <a:pt x="376" y="373"/>
                </a:lnTo>
                <a:lnTo>
                  <a:pt x="391" y="390"/>
                </a:lnTo>
                <a:lnTo>
                  <a:pt x="341" y="431"/>
                </a:lnTo>
                <a:lnTo>
                  <a:pt x="348" y="439"/>
                </a:lnTo>
                <a:lnTo>
                  <a:pt x="397" y="398"/>
                </a:lnTo>
                <a:lnTo>
                  <a:pt x="411" y="416"/>
                </a:lnTo>
                <a:lnTo>
                  <a:pt x="386" y="438"/>
                </a:lnTo>
                <a:lnTo>
                  <a:pt x="391" y="446"/>
                </a:lnTo>
                <a:lnTo>
                  <a:pt x="418" y="424"/>
                </a:lnTo>
                <a:lnTo>
                  <a:pt x="432" y="442"/>
                </a:lnTo>
                <a:lnTo>
                  <a:pt x="406" y="463"/>
                </a:lnTo>
                <a:lnTo>
                  <a:pt x="413" y="470"/>
                </a:lnTo>
                <a:lnTo>
                  <a:pt x="438" y="450"/>
                </a:lnTo>
                <a:lnTo>
                  <a:pt x="453" y="467"/>
                </a:lnTo>
                <a:lnTo>
                  <a:pt x="426" y="488"/>
                </a:lnTo>
                <a:lnTo>
                  <a:pt x="433" y="496"/>
                </a:lnTo>
                <a:lnTo>
                  <a:pt x="459" y="474"/>
                </a:lnTo>
                <a:lnTo>
                  <a:pt x="474" y="492"/>
                </a:lnTo>
                <a:lnTo>
                  <a:pt x="424" y="532"/>
                </a:lnTo>
                <a:lnTo>
                  <a:pt x="430" y="541"/>
                </a:lnTo>
                <a:lnTo>
                  <a:pt x="480" y="500"/>
                </a:lnTo>
                <a:lnTo>
                  <a:pt x="509" y="535"/>
                </a:lnTo>
                <a:lnTo>
                  <a:pt x="437" y="593"/>
                </a:lnTo>
                <a:lnTo>
                  <a:pt x="70" y="145"/>
                </a:lnTo>
                <a:lnTo>
                  <a:pt x="70" y="82"/>
                </a:lnTo>
                <a:lnTo>
                  <a:pt x="70" y="82"/>
                </a:lnTo>
                <a:lnTo>
                  <a:pt x="77" y="80"/>
                </a:lnTo>
                <a:lnTo>
                  <a:pt x="82" y="78"/>
                </a:lnTo>
                <a:lnTo>
                  <a:pt x="82" y="78"/>
                </a:lnTo>
                <a:lnTo>
                  <a:pt x="86" y="72"/>
                </a:lnTo>
                <a:lnTo>
                  <a:pt x="88" y="65"/>
                </a:lnTo>
                <a:lnTo>
                  <a:pt x="88" y="59"/>
                </a:lnTo>
                <a:lnTo>
                  <a:pt x="84" y="52"/>
                </a:lnTo>
                <a:lnTo>
                  <a:pt x="84" y="52"/>
                </a:lnTo>
                <a:lnTo>
                  <a:pt x="81" y="49"/>
                </a:lnTo>
                <a:lnTo>
                  <a:pt x="78" y="46"/>
                </a:lnTo>
                <a:lnTo>
                  <a:pt x="74" y="45"/>
                </a:lnTo>
                <a:lnTo>
                  <a:pt x="70" y="45"/>
                </a:lnTo>
                <a:lnTo>
                  <a:pt x="70" y="2"/>
                </a:lnTo>
                <a:lnTo>
                  <a:pt x="72" y="0"/>
                </a:lnTo>
                <a:lnTo>
                  <a:pt x="141" y="86"/>
                </a:lnTo>
                <a:close/>
                <a:moveTo>
                  <a:pt x="70" y="145"/>
                </a:moveTo>
                <a:lnTo>
                  <a:pt x="0" y="59"/>
                </a:lnTo>
                <a:lnTo>
                  <a:pt x="70" y="2"/>
                </a:lnTo>
                <a:lnTo>
                  <a:pt x="70" y="45"/>
                </a:lnTo>
                <a:lnTo>
                  <a:pt x="70" y="45"/>
                </a:lnTo>
                <a:lnTo>
                  <a:pt x="65" y="46"/>
                </a:lnTo>
                <a:lnTo>
                  <a:pt x="59" y="49"/>
                </a:lnTo>
                <a:lnTo>
                  <a:pt x="59" y="49"/>
                </a:lnTo>
                <a:lnTo>
                  <a:pt x="54" y="55"/>
                </a:lnTo>
                <a:lnTo>
                  <a:pt x="53" y="61"/>
                </a:lnTo>
                <a:lnTo>
                  <a:pt x="53" y="68"/>
                </a:lnTo>
                <a:lnTo>
                  <a:pt x="57" y="75"/>
                </a:lnTo>
                <a:lnTo>
                  <a:pt x="57" y="75"/>
                </a:lnTo>
                <a:lnTo>
                  <a:pt x="57" y="75"/>
                </a:lnTo>
                <a:lnTo>
                  <a:pt x="59" y="78"/>
                </a:lnTo>
                <a:lnTo>
                  <a:pt x="63" y="79"/>
                </a:lnTo>
                <a:lnTo>
                  <a:pt x="66" y="80"/>
                </a:lnTo>
                <a:lnTo>
                  <a:pt x="70" y="82"/>
                </a:lnTo>
                <a:lnTo>
                  <a:pt x="70" y="1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35" tIns="45718" rIns="91435" bIns="45718" numCol="1" anchor="t" anchorCtr="0" compatLnSpc="1"/>
          <a:lstStyle/>
          <a:p>
            <a:endParaRPr lang="zh-CN" altLang="en-US" sz="1707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265" name="组合 213"/>
          <p:cNvGrpSpPr/>
          <p:nvPr/>
        </p:nvGrpSpPr>
        <p:grpSpPr>
          <a:xfrm>
            <a:off x="5432462" y="3433240"/>
            <a:ext cx="571469" cy="574643"/>
            <a:chOff x="2157413" y="3054350"/>
            <a:chExt cx="571500" cy="574675"/>
          </a:xfrm>
          <a:solidFill>
            <a:schemeClr val="accent4"/>
          </a:solidFill>
        </p:grpSpPr>
        <p:sp>
          <p:nvSpPr>
            <p:cNvPr id="266" name="Freeform 144"/>
            <p:cNvSpPr>
              <a:spLocks noEditPoints="1"/>
            </p:cNvSpPr>
            <p:nvPr/>
          </p:nvSpPr>
          <p:spPr bwMode="auto">
            <a:xfrm>
              <a:off x="2157413" y="3054350"/>
              <a:ext cx="571500" cy="574675"/>
            </a:xfrm>
            <a:custGeom>
              <a:avLst/>
              <a:gdLst>
                <a:gd name="T0" fmla="*/ 180 w 360"/>
                <a:gd name="T1" fmla="*/ 0 h 362"/>
                <a:gd name="T2" fmla="*/ 232 w 360"/>
                <a:gd name="T3" fmla="*/ 8 h 362"/>
                <a:gd name="T4" fmla="*/ 280 w 360"/>
                <a:gd name="T5" fmla="*/ 31 h 362"/>
                <a:gd name="T6" fmla="*/ 319 w 360"/>
                <a:gd name="T7" fmla="*/ 67 h 362"/>
                <a:gd name="T8" fmla="*/ 346 w 360"/>
                <a:gd name="T9" fmla="*/ 111 h 362"/>
                <a:gd name="T10" fmla="*/ 358 w 360"/>
                <a:gd name="T11" fmla="*/ 163 h 362"/>
                <a:gd name="T12" fmla="*/ 358 w 360"/>
                <a:gd name="T13" fmla="*/ 199 h 362"/>
                <a:gd name="T14" fmla="*/ 346 w 360"/>
                <a:gd name="T15" fmla="*/ 251 h 362"/>
                <a:gd name="T16" fmla="*/ 319 w 360"/>
                <a:gd name="T17" fmla="*/ 295 h 362"/>
                <a:gd name="T18" fmla="*/ 280 w 360"/>
                <a:gd name="T19" fmla="*/ 331 h 362"/>
                <a:gd name="T20" fmla="*/ 232 w 360"/>
                <a:gd name="T21" fmla="*/ 354 h 362"/>
                <a:gd name="T22" fmla="*/ 180 w 360"/>
                <a:gd name="T23" fmla="*/ 362 h 362"/>
                <a:gd name="T24" fmla="*/ 180 w 360"/>
                <a:gd name="T25" fmla="*/ 314 h 362"/>
                <a:gd name="T26" fmla="*/ 193 w 360"/>
                <a:gd name="T27" fmla="*/ 318 h 362"/>
                <a:gd name="T28" fmla="*/ 201 w 360"/>
                <a:gd name="T29" fmla="*/ 329 h 362"/>
                <a:gd name="T30" fmla="*/ 237 w 360"/>
                <a:gd name="T31" fmla="*/ 320 h 362"/>
                <a:gd name="T32" fmla="*/ 268 w 360"/>
                <a:gd name="T33" fmla="*/ 302 h 362"/>
                <a:gd name="T34" fmla="*/ 293 w 360"/>
                <a:gd name="T35" fmla="*/ 278 h 362"/>
                <a:gd name="T36" fmla="*/ 312 w 360"/>
                <a:gd name="T37" fmla="*/ 248 h 362"/>
                <a:gd name="T38" fmla="*/ 325 w 360"/>
                <a:gd name="T39" fmla="*/ 215 h 362"/>
                <a:gd name="T40" fmla="*/ 322 w 360"/>
                <a:gd name="T41" fmla="*/ 199 h 362"/>
                <a:gd name="T42" fmla="*/ 312 w 360"/>
                <a:gd name="T43" fmla="*/ 180 h 362"/>
                <a:gd name="T44" fmla="*/ 316 w 360"/>
                <a:gd name="T45" fmla="*/ 167 h 362"/>
                <a:gd name="T46" fmla="*/ 327 w 360"/>
                <a:gd name="T47" fmla="*/ 159 h 362"/>
                <a:gd name="T48" fmla="*/ 318 w 360"/>
                <a:gd name="T49" fmla="*/ 123 h 362"/>
                <a:gd name="T50" fmla="*/ 300 w 360"/>
                <a:gd name="T51" fmla="*/ 94 h 362"/>
                <a:gd name="T52" fmla="*/ 277 w 360"/>
                <a:gd name="T53" fmla="*/ 67 h 362"/>
                <a:gd name="T54" fmla="*/ 247 w 360"/>
                <a:gd name="T55" fmla="*/ 48 h 362"/>
                <a:gd name="T56" fmla="*/ 214 w 360"/>
                <a:gd name="T57" fmla="*/ 35 h 362"/>
                <a:gd name="T58" fmla="*/ 199 w 360"/>
                <a:gd name="T59" fmla="*/ 39 h 362"/>
                <a:gd name="T60" fmla="*/ 180 w 360"/>
                <a:gd name="T61" fmla="*/ 48 h 362"/>
                <a:gd name="T62" fmla="*/ 180 w 360"/>
                <a:gd name="T63" fmla="*/ 0 h 362"/>
                <a:gd name="T64" fmla="*/ 180 w 360"/>
                <a:gd name="T65" fmla="*/ 48 h 362"/>
                <a:gd name="T66" fmla="*/ 161 w 360"/>
                <a:gd name="T67" fmla="*/ 39 h 362"/>
                <a:gd name="T68" fmla="*/ 146 w 360"/>
                <a:gd name="T69" fmla="*/ 35 h 362"/>
                <a:gd name="T70" fmla="*/ 112 w 360"/>
                <a:gd name="T71" fmla="*/ 48 h 362"/>
                <a:gd name="T72" fmla="*/ 82 w 360"/>
                <a:gd name="T73" fmla="*/ 67 h 362"/>
                <a:gd name="T74" fmla="*/ 59 w 360"/>
                <a:gd name="T75" fmla="*/ 94 h 362"/>
                <a:gd name="T76" fmla="*/ 42 w 360"/>
                <a:gd name="T77" fmla="*/ 123 h 362"/>
                <a:gd name="T78" fmla="*/ 32 w 360"/>
                <a:gd name="T79" fmla="*/ 159 h 362"/>
                <a:gd name="T80" fmla="*/ 43 w 360"/>
                <a:gd name="T81" fmla="*/ 167 h 362"/>
                <a:gd name="T82" fmla="*/ 47 w 360"/>
                <a:gd name="T83" fmla="*/ 180 h 362"/>
                <a:gd name="T84" fmla="*/ 37 w 360"/>
                <a:gd name="T85" fmla="*/ 199 h 362"/>
                <a:gd name="T86" fmla="*/ 33 w 360"/>
                <a:gd name="T87" fmla="*/ 215 h 362"/>
                <a:gd name="T88" fmla="*/ 46 w 360"/>
                <a:gd name="T89" fmla="*/ 248 h 362"/>
                <a:gd name="T90" fmla="*/ 66 w 360"/>
                <a:gd name="T91" fmla="*/ 278 h 362"/>
                <a:gd name="T92" fmla="*/ 92 w 360"/>
                <a:gd name="T93" fmla="*/ 302 h 362"/>
                <a:gd name="T94" fmla="*/ 123 w 360"/>
                <a:gd name="T95" fmla="*/ 320 h 362"/>
                <a:gd name="T96" fmla="*/ 158 w 360"/>
                <a:gd name="T97" fmla="*/ 329 h 362"/>
                <a:gd name="T98" fmla="*/ 161 w 360"/>
                <a:gd name="T99" fmla="*/ 322 h 362"/>
                <a:gd name="T100" fmla="*/ 180 w 360"/>
                <a:gd name="T101" fmla="*/ 314 h 362"/>
                <a:gd name="T102" fmla="*/ 180 w 360"/>
                <a:gd name="T103" fmla="*/ 362 h 362"/>
                <a:gd name="T104" fmla="*/ 126 w 360"/>
                <a:gd name="T105" fmla="*/ 354 h 362"/>
                <a:gd name="T106" fmla="*/ 78 w 360"/>
                <a:gd name="T107" fmla="*/ 331 h 362"/>
                <a:gd name="T108" fmla="*/ 40 w 360"/>
                <a:gd name="T109" fmla="*/ 295 h 362"/>
                <a:gd name="T110" fmla="*/ 13 w 360"/>
                <a:gd name="T111" fmla="*/ 251 h 362"/>
                <a:gd name="T112" fmla="*/ 0 w 360"/>
                <a:gd name="T113" fmla="*/ 199 h 362"/>
                <a:gd name="T114" fmla="*/ 0 w 360"/>
                <a:gd name="T115" fmla="*/ 163 h 362"/>
                <a:gd name="T116" fmla="*/ 13 w 360"/>
                <a:gd name="T117" fmla="*/ 111 h 362"/>
                <a:gd name="T118" fmla="*/ 40 w 360"/>
                <a:gd name="T119" fmla="*/ 67 h 362"/>
                <a:gd name="T120" fmla="*/ 78 w 360"/>
                <a:gd name="T121" fmla="*/ 31 h 362"/>
                <a:gd name="T122" fmla="*/ 126 w 360"/>
                <a:gd name="T123" fmla="*/ 8 h 362"/>
                <a:gd name="T124" fmla="*/ 180 w 360"/>
                <a:gd name="T125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0" h="362">
                  <a:moveTo>
                    <a:pt x="180" y="0"/>
                  </a:moveTo>
                  <a:lnTo>
                    <a:pt x="180" y="0"/>
                  </a:lnTo>
                  <a:lnTo>
                    <a:pt x="180" y="0"/>
                  </a:lnTo>
                  <a:lnTo>
                    <a:pt x="197" y="2"/>
                  </a:lnTo>
                  <a:lnTo>
                    <a:pt x="216" y="4"/>
                  </a:lnTo>
                  <a:lnTo>
                    <a:pt x="232" y="8"/>
                  </a:lnTo>
                  <a:lnTo>
                    <a:pt x="250" y="15"/>
                  </a:lnTo>
                  <a:lnTo>
                    <a:pt x="265" y="22"/>
                  </a:lnTo>
                  <a:lnTo>
                    <a:pt x="280" y="31"/>
                  </a:lnTo>
                  <a:lnTo>
                    <a:pt x="295" y="42"/>
                  </a:lnTo>
                  <a:lnTo>
                    <a:pt x="307" y="53"/>
                  </a:lnTo>
                  <a:lnTo>
                    <a:pt x="319" y="67"/>
                  </a:lnTo>
                  <a:lnTo>
                    <a:pt x="329" y="80"/>
                  </a:lnTo>
                  <a:lnTo>
                    <a:pt x="338" y="95"/>
                  </a:lnTo>
                  <a:lnTo>
                    <a:pt x="346" y="111"/>
                  </a:lnTo>
                  <a:lnTo>
                    <a:pt x="352" y="127"/>
                  </a:lnTo>
                  <a:lnTo>
                    <a:pt x="356" y="145"/>
                  </a:lnTo>
                  <a:lnTo>
                    <a:pt x="358" y="163"/>
                  </a:lnTo>
                  <a:lnTo>
                    <a:pt x="360" y="180"/>
                  </a:lnTo>
                  <a:lnTo>
                    <a:pt x="360" y="180"/>
                  </a:lnTo>
                  <a:lnTo>
                    <a:pt x="358" y="199"/>
                  </a:lnTo>
                  <a:lnTo>
                    <a:pt x="356" y="217"/>
                  </a:lnTo>
                  <a:lnTo>
                    <a:pt x="352" y="234"/>
                  </a:lnTo>
                  <a:lnTo>
                    <a:pt x="346" y="251"/>
                  </a:lnTo>
                  <a:lnTo>
                    <a:pt x="338" y="267"/>
                  </a:lnTo>
                  <a:lnTo>
                    <a:pt x="329" y="282"/>
                  </a:lnTo>
                  <a:lnTo>
                    <a:pt x="319" y="295"/>
                  </a:lnTo>
                  <a:lnTo>
                    <a:pt x="307" y="309"/>
                  </a:lnTo>
                  <a:lnTo>
                    <a:pt x="295" y="320"/>
                  </a:lnTo>
                  <a:lnTo>
                    <a:pt x="280" y="331"/>
                  </a:lnTo>
                  <a:lnTo>
                    <a:pt x="265" y="340"/>
                  </a:lnTo>
                  <a:lnTo>
                    <a:pt x="250" y="347"/>
                  </a:lnTo>
                  <a:lnTo>
                    <a:pt x="232" y="354"/>
                  </a:lnTo>
                  <a:lnTo>
                    <a:pt x="216" y="358"/>
                  </a:lnTo>
                  <a:lnTo>
                    <a:pt x="197" y="360"/>
                  </a:lnTo>
                  <a:lnTo>
                    <a:pt x="180" y="362"/>
                  </a:lnTo>
                  <a:lnTo>
                    <a:pt x="180" y="362"/>
                  </a:lnTo>
                  <a:lnTo>
                    <a:pt x="180" y="314"/>
                  </a:lnTo>
                  <a:lnTo>
                    <a:pt x="180" y="314"/>
                  </a:lnTo>
                  <a:lnTo>
                    <a:pt x="180" y="314"/>
                  </a:lnTo>
                  <a:lnTo>
                    <a:pt x="186" y="314"/>
                  </a:lnTo>
                  <a:lnTo>
                    <a:pt x="193" y="318"/>
                  </a:lnTo>
                  <a:lnTo>
                    <a:pt x="199" y="322"/>
                  </a:lnTo>
                  <a:lnTo>
                    <a:pt x="201" y="329"/>
                  </a:lnTo>
                  <a:lnTo>
                    <a:pt x="201" y="329"/>
                  </a:lnTo>
                  <a:lnTo>
                    <a:pt x="214" y="327"/>
                  </a:lnTo>
                  <a:lnTo>
                    <a:pt x="226" y="324"/>
                  </a:lnTo>
                  <a:lnTo>
                    <a:pt x="237" y="320"/>
                  </a:lnTo>
                  <a:lnTo>
                    <a:pt x="247" y="314"/>
                  </a:lnTo>
                  <a:lnTo>
                    <a:pt x="258" y="309"/>
                  </a:lnTo>
                  <a:lnTo>
                    <a:pt x="268" y="302"/>
                  </a:lnTo>
                  <a:lnTo>
                    <a:pt x="277" y="294"/>
                  </a:lnTo>
                  <a:lnTo>
                    <a:pt x="285" y="286"/>
                  </a:lnTo>
                  <a:lnTo>
                    <a:pt x="293" y="278"/>
                  </a:lnTo>
                  <a:lnTo>
                    <a:pt x="300" y="268"/>
                  </a:lnTo>
                  <a:lnTo>
                    <a:pt x="307" y="259"/>
                  </a:lnTo>
                  <a:lnTo>
                    <a:pt x="312" y="248"/>
                  </a:lnTo>
                  <a:lnTo>
                    <a:pt x="318" y="237"/>
                  </a:lnTo>
                  <a:lnTo>
                    <a:pt x="322" y="226"/>
                  </a:lnTo>
                  <a:lnTo>
                    <a:pt x="325" y="215"/>
                  </a:lnTo>
                  <a:lnTo>
                    <a:pt x="327" y="203"/>
                  </a:lnTo>
                  <a:lnTo>
                    <a:pt x="327" y="203"/>
                  </a:lnTo>
                  <a:lnTo>
                    <a:pt x="322" y="199"/>
                  </a:lnTo>
                  <a:lnTo>
                    <a:pt x="316" y="194"/>
                  </a:lnTo>
                  <a:lnTo>
                    <a:pt x="314" y="188"/>
                  </a:lnTo>
                  <a:lnTo>
                    <a:pt x="312" y="180"/>
                  </a:lnTo>
                  <a:lnTo>
                    <a:pt x="312" y="180"/>
                  </a:lnTo>
                  <a:lnTo>
                    <a:pt x="314" y="174"/>
                  </a:lnTo>
                  <a:lnTo>
                    <a:pt x="316" y="167"/>
                  </a:lnTo>
                  <a:lnTo>
                    <a:pt x="322" y="163"/>
                  </a:lnTo>
                  <a:lnTo>
                    <a:pt x="327" y="159"/>
                  </a:lnTo>
                  <a:lnTo>
                    <a:pt x="327" y="159"/>
                  </a:lnTo>
                  <a:lnTo>
                    <a:pt x="325" y="146"/>
                  </a:lnTo>
                  <a:lnTo>
                    <a:pt x="322" y="136"/>
                  </a:lnTo>
                  <a:lnTo>
                    <a:pt x="318" y="123"/>
                  </a:lnTo>
                  <a:lnTo>
                    <a:pt x="312" y="113"/>
                  </a:lnTo>
                  <a:lnTo>
                    <a:pt x="307" y="103"/>
                  </a:lnTo>
                  <a:lnTo>
                    <a:pt x="300" y="94"/>
                  </a:lnTo>
                  <a:lnTo>
                    <a:pt x="293" y="84"/>
                  </a:lnTo>
                  <a:lnTo>
                    <a:pt x="285" y="75"/>
                  </a:lnTo>
                  <a:lnTo>
                    <a:pt x="277" y="67"/>
                  </a:lnTo>
                  <a:lnTo>
                    <a:pt x="268" y="60"/>
                  </a:lnTo>
                  <a:lnTo>
                    <a:pt x="258" y="53"/>
                  </a:lnTo>
                  <a:lnTo>
                    <a:pt x="247" y="48"/>
                  </a:lnTo>
                  <a:lnTo>
                    <a:pt x="237" y="42"/>
                  </a:lnTo>
                  <a:lnTo>
                    <a:pt x="226" y="38"/>
                  </a:lnTo>
                  <a:lnTo>
                    <a:pt x="214" y="35"/>
                  </a:lnTo>
                  <a:lnTo>
                    <a:pt x="201" y="33"/>
                  </a:lnTo>
                  <a:lnTo>
                    <a:pt x="201" y="33"/>
                  </a:lnTo>
                  <a:lnTo>
                    <a:pt x="199" y="39"/>
                  </a:lnTo>
                  <a:lnTo>
                    <a:pt x="193" y="44"/>
                  </a:lnTo>
                  <a:lnTo>
                    <a:pt x="186" y="46"/>
                  </a:lnTo>
                  <a:lnTo>
                    <a:pt x="180" y="48"/>
                  </a:lnTo>
                  <a:lnTo>
                    <a:pt x="180" y="48"/>
                  </a:lnTo>
                  <a:lnTo>
                    <a:pt x="180" y="0"/>
                  </a:lnTo>
                  <a:close/>
                  <a:moveTo>
                    <a:pt x="180" y="0"/>
                  </a:moveTo>
                  <a:lnTo>
                    <a:pt x="180" y="0"/>
                  </a:lnTo>
                  <a:lnTo>
                    <a:pt x="180" y="48"/>
                  </a:lnTo>
                  <a:lnTo>
                    <a:pt x="180" y="48"/>
                  </a:lnTo>
                  <a:lnTo>
                    <a:pt x="173" y="46"/>
                  </a:lnTo>
                  <a:lnTo>
                    <a:pt x="166" y="44"/>
                  </a:lnTo>
                  <a:lnTo>
                    <a:pt x="161" y="39"/>
                  </a:lnTo>
                  <a:lnTo>
                    <a:pt x="158" y="33"/>
                  </a:lnTo>
                  <a:lnTo>
                    <a:pt x="158" y="33"/>
                  </a:lnTo>
                  <a:lnTo>
                    <a:pt x="146" y="35"/>
                  </a:lnTo>
                  <a:lnTo>
                    <a:pt x="134" y="38"/>
                  </a:lnTo>
                  <a:lnTo>
                    <a:pt x="123" y="42"/>
                  </a:lnTo>
                  <a:lnTo>
                    <a:pt x="112" y="48"/>
                  </a:lnTo>
                  <a:lnTo>
                    <a:pt x="101" y="53"/>
                  </a:lnTo>
                  <a:lnTo>
                    <a:pt x="92" y="60"/>
                  </a:lnTo>
                  <a:lnTo>
                    <a:pt x="82" y="67"/>
                  </a:lnTo>
                  <a:lnTo>
                    <a:pt x="74" y="75"/>
                  </a:lnTo>
                  <a:lnTo>
                    <a:pt x="66" y="84"/>
                  </a:lnTo>
                  <a:lnTo>
                    <a:pt x="59" y="94"/>
                  </a:lnTo>
                  <a:lnTo>
                    <a:pt x="52" y="103"/>
                  </a:lnTo>
                  <a:lnTo>
                    <a:pt x="46" y="113"/>
                  </a:lnTo>
                  <a:lnTo>
                    <a:pt x="42" y="123"/>
                  </a:lnTo>
                  <a:lnTo>
                    <a:pt x="37" y="136"/>
                  </a:lnTo>
                  <a:lnTo>
                    <a:pt x="33" y="146"/>
                  </a:lnTo>
                  <a:lnTo>
                    <a:pt x="32" y="159"/>
                  </a:lnTo>
                  <a:lnTo>
                    <a:pt x="32" y="159"/>
                  </a:lnTo>
                  <a:lnTo>
                    <a:pt x="37" y="163"/>
                  </a:lnTo>
                  <a:lnTo>
                    <a:pt x="43" y="167"/>
                  </a:lnTo>
                  <a:lnTo>
                    <a:pt x="46" y="174"/>
                  </a:lnTo>
                  <a:lnTo>
                    <a:pt x="47" y="180"/>
                  </a:lnTo>
                  <a:lnTo>
                    <a:pt x="47" y="180"/>
                  </a:lnTo>
                  <a:lnTo>
                    <a:pt x="46" y="188"/>
                  </a:lnTo>
                  <a:lnTo>
                    <a:pt x="43" y="194"/>
                  </a:lnTo>
                  <a:lnTo>
                    <a:pt x="37" y="199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33" y="215"/>
                  </a:lnTo>
                  <a:lnTo>
                    <a:pt x="37" y="226"/>
                  </a:lnTo>
                  <a:lnTo>
                    <a:pt x="42" y="237"/>
                  </a:lnTo>
                  <a:lnTo>
                    <a:pt x="46" y="248"/>
                  </a:lnTo>
                  <a:lnTo>
                    <a:pt x="52" y="259"/>
                  </a:lnTo>
                  <a:lnTo>
                    <a:pt x="59" y="268"/>
                  </a:lnTo>
                  <a:lnTo>
                    <a:pt x="66" y="278"/>
                  </a:lnTo>
                  <a:lnTo>
                    <a:pt x="74" y="286"/>
                  </a:lnTo>
                  <a:lnTo>
                    <a:pt x="82" y="294"/>
                  </a:lnTo>
                  <a:lnTo>
                    <a:pt x="92" y="302"/>
                  </a:lnTo>
                  <a:lnTo>
                    <a:pt x="101" y="309"/>
                  </a:lnTo>
                  <a:lnTo>
                    <a:pt x="112" y="314"/>
                  </a:lnTo>
                  <a:lnTo>
                    <a:pt x="123" y="320"/>
                  </a:lnTo>
                  <a:lnTo>
                    <a:pt x="134" y="324"/>
                  </a:lnTo>
                  <a:lnTo>
                    <a:pt x="146" y="327"/>
                  </a:lnTo>
                  <a:lnTo>
                    <a:pt x="158" y="329"/>
                  </a:lnTo>
                  <a:lnTo>
                    <a:pt x="158" y="329"/>
                  </a:lnTo>
                  <a:lnTo>
                    <a:pt x="158" y="329"/>
                  </a:lnTo>
                  <a:lnTo>
                    <a:pt x="161" y="322"/>
                  </a:lnTo>
                  <a:lnTo>
                    <a:pt x="166" y="318"/>
                  </a:lnTo>
                  <a:lnTo>
                    <a:pt x="173" y="314"/>
                  </a:lnTo>
                  <a:lnTo>
                    <a:pt x="180" y="314"/>
                  </a:lnTo>
                  <a:lnTo>
                    <a:pt x="180" y="362"/>
                  </a:lnTo>
                  <a:lnTo>
                    <a:pt x="180" y="362"/>
                  </a:lnTo>
                  <a:lnTo>
                    <a:pt x="180" y="362"/>
                  </a:lnTo>
                  <a:lnTo>
                    <a:pt x="161" y="360"/>
                  </a:lnTo>
                  <a:lnTo>
                    <a:pt x="143" y="358"/>
                  </a:lnTo>
                  <a:lnTo>
                    <a:pt x="126" y="354"/>
                  </a:lnTo>
                  <a:lnTo>
                    <a:pt x="109" y="347"/>
                  </a:lnTo>
                  <a:lnTo>
                    <a:pt x="93" y="340"/>
                  </a:lnTo>
                  <a:lnTo>
                    <a:pt x="78" y="331"/>
                  </a:lnTo>
                  <a:lnTo>
                    <a:pt x="65" y="320"/>
                  </a:lnTo>
                  <a:lnTo>
                    <a:pt x="52" y="309"/>
                  </a:lnTo>
                  <a:lnTo>
                    <a:pt x="40" y="295"/>
                  </a:lnTo>
                  <a:lnTo>
                    <a:pt x="29" y="282"/>
                  </a:lnTo>
                  <a:lnTo>
                    <a:pt x="21" y="267"/>
                  </a:lnTo>
                  <a:lnTo>
                    <a:pt x="13" y="251"/>
                  </a:lnTo>
                  <a:lnTo>
                    <a:pt x="8" y="234"/>
                  </a:lnTo>
                  <a:lnTo>
                    <a:pt x="2" y="217"/>
                  </a:lnTo>
                  <a:lnTo>
                    <a:pt x="0" y="199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0" y="163"/>
                  </a:lnTo>
                  <a:lnTo>
                    <a:pt x="2" y="145"/>
                  </a:lnTo>
                  <a:lnTo>
                    <a:pt x="8" y="127"/>
                  </a:lnTo>
                  <a:lnTo>
                    <a:pt x="13" y="111"/>
                  </a:lnTo>
                  <a:lnTo>
                    <a:pt x="21" y="95"/>
                  </a:lnTo>
                  <a:lnTo>
                    <a:pt x="29" y="80"/>
                  </a:lnTo>
                  <a:lnTo>
                    <a:pt x="40" y="67"/>
                  </a:lnTo>
                  <a:lnTo>
                    <a:pt x="52" y="53"/>
                  </a:lnTo>
                  <a:lnTo>
                    <a:pt x="65" y="42"/>
                  </a:lnTo>
                  <a:lnTo>
                    <a:pt x="78" y="31"/>
                  </a:lnTo>
                  <a:lnTo>
                    <a:pt x="93" y="22"/>
                  </a:lnTo>
                  <a:lnTo>
                    <a:pt x="109" y="15"/>
                  </a:lnTo>
                  <a:lnTo>
                    <a:pt x="126" y="8"/>
                  </a:lnTo>
                  <a:lnTo>
                    <a:pt x="143" y="4"/>
                  </a:lnTo>
                  <a:lnTo>
                    <a:pt x="161" y="2"/>
                  </a:lnTo>
                  <a:lnTo>
                    <a:pt x="180" y="0"/>
                  </a:lnTo>
                  <a:lnTo>
                    <a:pt x="1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67" name="Freeform 145"/>
            <p:cNvSpPr/>
            <p:nvPr/>
          </p:nvSpPr>
          <p:spPr bwMode="auto">
            <a:xfrm>
              <a:off x="2336801" y="3235325"/>
              <a:ext cx="285750" cy="150813"/>
            </a:xfrm>
            <a:custGeom>
              <a:avLst/>
              <a:gdLst>
                <a:gd name="T0" fmla="*/ 13 w 180"/>
                <a:gd name="T1" fmla="*/ 0 h 95"/>
                <a:gd name="T2" fmla="*/ 54 w 180"/>
                <a:gd name="T3" fmla="*/ 42 h 95"/>
                <a:gd name="T4" fmla="*/ 54 w 180"/>
                <a:gd name="T5" fmla="*/ 42 h 95"/>
                <a:gd name="T6" fmla="*/ 60 w 180"/>
                <a:gd name="T7" fmla="*/ 39 h 95"/>
                <a:gd name="T8" fmla="*/ 67 w 180"/>
                <a:gd name="T9" fmla="*/ 39 h 95"/>
                <a:gd name="T10" fmla="*/ 67 w 180"/>
                <a:gd name="T11" fmla="*/ 39 h 95"/>
                <a:gd name="T12" fmla="*/ 75 w 180"/>
                <a:gd name="T13" fmla="*/ 41 h 95"/>
                <a:gd name="T14" fmla="*/ 83 w 180"/>
                <a:gd name="T15" fmla="*/ 45 h 95"/>
                <a:gd name="T16" fmla="*/ 88 w 180"/>
                <a:gd name="T17" fmla="*/ 50 h 95"/>
                <a:gd name="T18" fmla="*/ 92 w 180"/>
                <a:gd name="T19" fmla="*/ 58 h 95"/>
                <a:gd name="T20" fmla="*/ 180 w 180"/>
                <a:gd name="T21" fmla="*/ 58 h 95"/>
                <a:gd name="T22" fmla="*/ 180 w 180"/>
                <a:gd name="T23" fmla="*/ 76 h 95"/>
                <a:gd name="T24" fmla="*/ 92 w 180"/>
                <a:gd name="T25" fmla="*/ 76 h 95"/>
                <a:gd name="T26" fmla="*/ 92 w 180"/>
                <a:gd name="T27" fmla="*/ 76 h 95"/>
                <a:gd name="T28" fmla="*/ 88 w 180"/>
                <a:gd name="T29" fmla="*/ 84 h 95"/>
                <a:gd name="T30" fmla="*/ 83 w 180"/>
                <a:gd name="T31" fmla="*/ 89 h 95"/>
                <a:gd name="T32" fmla="*/ 75 w 180"/>
                <a:gd name="T33" fmla="*/ 93 h 95"/>
                <a:gd name="T34" fmla="*/ 67 w 180"/>
                <a:gd name="T35" fmla="*/ 95 h 95"/>
                <a:gd name="T36" fmla="*/ 67 w 180"/>
                <a:gd name="T37" fmla="*/ 95 h 95"/>
                <a:gd name="T38" fmla="*/ 61 w 180"/>
                <a:gd name="T39" fmla="*/ 95 h 95"/>
                <a:gd name="T40" fmla="*/ 56 w 180"/>
                <a:gd name="T41" fmla="*/ 92 h 95"/>
                <a:gd name="T42" fmla="*/ 50 w 180"/>
                <a:gd name="T43" fmla="*/ 91 h 95"/>
                <a:gd name="T44" fmla="*/ 46 w 180"/>
                <a:gd name="T45" fmla="*/ 87 h 95"/>
                <a:gd name="T46" fmla="*/ 44 w 180"/>
                <a:gd name="T47" fmla="*/ 83 h 95"/>
                <a:gd name="T48" fmla="*/ 41 w 180"/>
                <a:gd name="T49" fmla="*/ 77 h 95"/>
                <a:gd name="T50" fmla="*/ 40 w 180"/>
                <a:gd name="T51" fmla="*/ 73 h 95"/>
                <a:gd name="T52" fmla="*/ 38 w 180"/>
                <a:gd name="T53" fmla="*/ 66 h 95"/>
                <a:gd name="T54" fmla="*/ 38 w 180"/>
                <a:gd name="T55" fmla="*/ 66 h 95"/>
                <a:gd name="T56" fmla="*/ 40 w 180"/>
                <a:gd name="T57" fmla="*/ 61 h 95"/>
                <a:gd name="T58" fmla="*/ 41 w 180"/>
                <a:gd name="T59" fmla="*/ 54 h 95"/>
                <a:gd name="T60" fmla="*/ 0 w 180"/>
                <a:gd name="T61" fmla="*/ 13 h 95"/>
                <a:gd name="T62" fmla="*/ 13 w 180"/>
                <a:gd name="T6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0" h="95">
                  <a:moveTo>
                    <a:pt x="13" y="0"/>
                  </a:moveTo>
                  <a:lnTo>
                    <a:pt x="54" y="42"/>
                  </a:lnTo>
                  <a:lnTo>
                    <a:pt x="54" y="42"/>
                  </a:lnTo>
                  <a:lnTo>
                    <a:pt x="60" y="39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75" y="41"/>
                  </a:lnTo>
                  <a:lnTo>
                    <a:pt x="83" y="45"/>
                  </a:lnTo>
                  <a:lnTo>
                    <a:pt x="88" y="50"/>
                  </a:lnTo>
                  <a:lnTo>
                    <a:pt x="92" y="58"/>
                  </a:lnTo>
                  <a:lnTo>
                    <a:pt x="180" y="58"/>
                  </a:lnTo>
                  <a:lnTo>
                    <a:pt x="180" y="76"/>
                  </a:lnTo>
                  <a:lnTo>
                    <a:pt x="92" y="76"/>
                  </a:lnTo>
                  <a:lnTo>
                    <a:pt x="92" y="76"/>
                  </a:lnTo>
                  <a:lnTo>
                    <a:pt x="88" y="84"/>
                  </a:lnTo>
                  <a:lnTo>
                    <a:pt x="83" y="89"/>
                  </a:lnTo>
                  <a:lnTo>
                    <a:pt x="75" y="93"/>
                  </a:lnTo>
                  <a:lnTo>
                    <a:pt x="67" y="95"/>
                  </a:lnTo>
                  <a:lnTo>
                    <a:pt x="67" y="95"/>
                  </a:lnTo>
                  <a:lnTo>
                    <a:pt x="61" y="95"/>
                  </a:lnTo>
                  <a:lnTo>
                    <a:pt x="56" y="92"/>
                  </a:lnTo>
                  <a:lnTo>
                    <a:pt x="50" y="91"/>
                  </a:lnTo>
                  <a:lnTo>
                    <a:pt x="46" y="87"/>
                  </a:lnTo>
                  <a:lnTo>
                    <a:pt x="44" y="83"/>
                  </a:lnTo>
                  <a:lnTo>
                    <a:pt x="41" y="77"/>
                  </a:lnTo>
                  <a:lnTo>
                    <a:pt x="40" y="73"/>
                  </a:lnTo>
                  <a:lnTo>
                    <a:pt x="38" y="66"/>
                  </a:lnTo>
                  <a:lnTo>
                    <a:pt x="38" y="66"/>
                  </a:lnTo>
                  <a:lnTo>
                    <a:pt x="40" y="61"/>
                  </a:lnTo>
                  <a:lnTo>
                    <a:pt x="41" y="54"/>
                  </a:lnTo>
                  <a:lnTo>
                    <a:pt x="0" y="13"/>
                  </a:lnTo>
                  <a:lnTo>
                    <a:pt x="1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268" name="组合 211"/>
          <p:cNvGrpSpPr/>
          <p:nvPr/>
        </p:nvGrpSpPr>
        <p:grpSpPr>
          <a:xfrm>
            <a:off x="5326105" y="4171387"/>
            <a:ext cx="447650" cy="422251"/>
            <a:chOff x="2051051" y="3792538"/>
            <a:chExt cx="447675" cy="422275"/>
          </a:xfrm>
          <a:solidFill>
            <a:schemeClr val="accent2"/>
          </a:solidFill>
        </p:grpSpPr>
        <p:sp>
          <p:nvSpPr>
            <p:cNvPr id="269" name="Freeform 146"/>
            <p:cNvSpPr/>
            <p:nvPr/>
          </p:nvSpPr>
          <p:spPr bwMode="auto">
            <a:xfrm>
              <a:off x="2051051" y="3879850"/>
              <a:ext cx="447675" cy="334963"/>
            </a:xfrm>
            <a:custGeom>
              <a:avLst/>
              <a:gdLst>
                <a:gd name="T0" fmla="*/ 86 w 282"/>
                <a:gd name="T1" fmla="*/ 0 h 211"/>
                <a:gd name="T2" fmla="*/ 115 w 282"/>
                <a:gd name="T3" fmla="*/ 6 h 211"/>
                <a:gd name="T4" fmla="*/ 141 w 282"/>
                <a:gd name="T5" fmla="*/ 20 h 211"/>
                <a:gd name="T6" fmla="*/ 153 w 282"/>
                <a:gd name="T7" fmla="*/ 11 h 211"/>
                <a:gd name="T8" fmla="*/ 182 w 282"/>
                <a:gd name="T9" fmla="*/ 1 h 211"/>
                <a:gd name="T10" fmla="*/ 198 w 282"/>
                <a:gd name="T11" fmla="*/ 0 h 211"/>
                <a:gd name="T12" fmla="*/ 214 w 282"/>
                <a:gd name="T13" fmla="*/ 1 h 211"/>
                <a:gd name="T14" fmla="*/ 245 w 282"/>
                <a:gd name="T15" fmla="*/ 14 h 211"/>
                <a:gd name="T16" fmla="*/ 268 w 282"/>
                <a:gd name="T17" fmla="*/ 35 h 211"/>
                <a:gd name="T18" fmla="*/ 278 w 282"/>
                <a:gd name="T19" fmla="*/ 57 h 211"/>
                <a:gd name="T20" fmla="*/ 282 w 282"/>
                <a:gd name="T21" fmla="*/ 73 h 211"/>
                <a:gd name="T22" fmla="*/ 282 w 282"/>
                <a:gd name="T23" fmla="*/ 81 h 211"/>
                <a:gd name="T24" fmla="*/ 281 w 282"/>
                <a:gd name="T25" fmla="*/ 102 h 211"/>
                <a:gd name="T26" fmla="*/ 274 w 282"/>
                <a:gd name="T27" fmla="*/ 123 h 211"/>
                <a:gd name="T28" fmla="*/ 263 w 282"/>
                <a:gd name="T29" fmla="*/ 145 h 211"/>
                <a:gd name="T30" fmla="*/ 248 w 282"/>
                <a:gd name="T31" fmla="*/ 165 h 211"/>
                <a:gd name="T32" fmla="*/ 228 w 282"/>
                <a:gd name="T33" fmla="*/ 184 h 211"/>
                <a:gd name="T34" fmla="*/ 203 w 282"/>
                <a:gd name="T35" fmla="*/ 199 h 211"/>
                <a:gd name="T36" fmla="*/ 172 w 282"/>
                <a:gd name="T37" fmla="*/ 209 h 211"/>
                <a:gd name="T38" fmla="*/ 137 w 282"/>
                <a:gd name="T39" fmla="*/ 211 h 211"/>
                <a:gd name="T40" fmla="*/ 118 w 282"/>
                <a:gd name="T41" fmla="*/ 211 h 211"/>
                <a:gd name="T42" fmla="*/ 86 w 282"/>
                <a:gd name="T43" fmla="*/ 203 h 211"/>
                <a:gd name="T44" fmla="*/ 58 w 282"/>
                <a:gd name="T45" fmla="*/ 191 h 211"/>
                <a:gd name="T46" fmla="*/ 38 w 282"/>
                <a:gd name="T47" fmla="*/ 173 h 211"/>
                <a:gd name="T48" fmla="*/ 22 w 282"/>
                <a:gd name="T49" fmla="*/ 153 h 211"/>
                <a:gd name="T50" fmla="*/ 11 w 282"/>
                <a:gd name="T51" fmla="*/ 133 h 211"/>
                <a:gd name="T52" fmla="*/ 4 w 282"/>
                <a:gd name="T53" fmla="*/ 111 h 211"/>
                <a:gd name="T54" fmla="*/ 0 w 282"/>
                <a:gd name="T55" fmla="*/ 81 h 211"/>
                <a:gd name="T56" fmla="*/ 0 w 282"/>
                <a:gd name="T57" fmla="*/ 73 h 211"/>
                <a:gd name="T58" fmla="*/ 4 w 282"/>
                <a:gd name="T59" fmla="*/ 57 h 211"/>
                <a:gd name="T60" fmla="*/ 15 w 282"/>
                <a:gd name="T61" fmla="*/ 35 h 211"/>
                <a:gd name="T62" fmla="*/ 38 w 282"/>
                <a:gd name="T63" fmla="*/ 14 h 211"/>
                <a:gd name="T64" fmla="*/ 68 w 282"/>
                <a:gd name="T65" fmla="*/ 1 h 211"/>
                <a:gd name="T66" fmla="*/ 86 w 282"/>
                <a:gd name="T6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2" h="211">
                  <a:moveTo>
                    <a:pt x="86" y="0"/>
                  </a:moveTo>
                  <a:lnTo>
                    <a:pt x="86" y="0"/>
                  </a:lnTo>
                  <a:lnTo>
                    <a:pt x="100" y="1"/>
                  </a:lnTo>
                  <a:lnTo>
                    <a:pt x="115" y="6"/>
                  </a:lnTo>
                  <a:lnTo>
                    <a:pt x="129" y="11"/>
                  </a:lnTo>
                  <a:lnTo>
                    <a:pt x="141" y="20"/>
                  </a:lnTo>
                  <a:lnTo>
                    <a:pt x="141" y="20"/>
                  </a:lnTo>
                  <a:lnTo>
                    <a:pt x="153" y="11"/>
                  </a:lnTo>
                  <a:lnTo>
                    <a:pt x="167" y="6"/>
                  </a:lnTo>
                  <a:lnTo>
                    <a:pt x="182" y="1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206" y="0"/>
                  </a:lnTo>
                  <a:lnTo>
                    <a:pt x="214" y="1"/>
                  </a:lnTo>
                  <a:lnTo>
                    <a:pt x="230" y="6"/>
                  </a:lnTo>
                  <a:lnTo>
                    <a:pt x="245" y="14"/>
                  </a:lnTo>
                  <a:lnTo>
                    <a:pt x="258" y="23"/>
                  </a:lnTo>
                  <a:lnTo>
                    <a:pt x="268" y="35"/>
                  </a:lnTo>
                  <a:lnTo>
                    <a:pt x="275" y="49"/>
                  </a:lnTo>
                  <a:lnTo>
                    <a:pt x="278" y="57"/>
                  </a:lnTo>
                  <a:lnTo>
                    <a:pt x="281" y="65"/>
                  </a:lnTo>
                  <a:lnTo>
                    <a:pt x="282" y="73"/>
                  </a:lnTo>
                  <a:lnTo>
                    <a:pt x="282" y="81"/>
                  </a:lnTo>
                  <a:lnTo>
                    <a:pt x="282" y="81"/>
                  </a:lnTo>
                  <a:lnTo>
                    <a:pt x="282" y="91"/>
                  </a:lnTo>
                  <a:lnTo>
                    <a:pt x="281" y="102"/>
                  </a:lnTo>
                  <a:lnTo>
                    <a:pt x="278" y="112"/>
                  </a:lnTo>
                  <a:lnTo>
                    <a:pt x="274" y="123"/>
                  </a:lnTo>
                  <a:lnTo>
                    <a:pt x="270" y="134"/>
                  </a:lnTo>
                  <a:lnTo>
                    <a:pt x="263" y="145"/>
                  </a:lnTo>
                  <a:lnTo>
                    <a:pt x="256" y="156"/>
                  </a:lnTo>
                  <a:lnTo>
                    <a:pt x="248" y="165"/>
                  </a:lnTo>
                  <a:lnTo>
                    <a:pt x="239" y="175"/>
                  </a:lnTo>
                  <a:lnTo>
                    <a:pt x="228" y="184"/>
                  </a:lnTo>
                  <a:lnTo>
                    <a:pt x="216" y="192"/>
                  </a:lnTo>
                  <a:lnTo>
                    <a:pt x="203" y="199"/>
                  </a:lnTo>
                  <a:lnTo>
                    <a:pt x="188" y="205"/>
                  </a:lnTo>
                  <a:lnTo>
                    <a:pt x="172" y="209"/>
                  </a:lnTo>
                  <a:lnTo>
                    <a:pt x="156" y="211"/>
                  </a:lnTo>
                  <a:lnTo>
                    <a:pt x="137" y="211"/>
                  </a:lnTo>
                  <a:lnTo>
                    <a:pt x="137" y="211"/>
                  </a:lnTo>
                  <a:lnTo>
                    <a:pt x="118" y="211"/>
                  </a:lnTo>
                  <a:lnTo>
                    <a:pt x="100" y="209"/>
                  </a:lnTo>
                  <a:lnTo>
                    <a:pt x="86" y="203"/>
                  </a:lnTo>
                  <a:lnTo>
                    <a:pt x="71" y="198"/>
                  </a:lnTo>
                  <a:lnTo>
                    <a:pt x="58" y="191"/>
                  </a:lnTo>
                  <a:lnTo>
                    <a:pt x="48" y="183"/>
                  </a:lnTo>
                  <a:lnTo>
                    <a:pt x="38" y="173"/>
                  </a:lnTo>
                  <a:lnTo>
                    <a:pt x="29" y="164"/>
                  </a:lnTo>
                  <a:lnTo>
                    <a:pt x="22" y="153"/>
                  </a:lnTo>
                  <a:lnTo>
                    <a:pt x="15" y="144"/>
                  </a:lnTo>
                  <a:lnTo>
                    <a:pt x="11" y="133"/>
                  </a:lnTo>
                  <a:lnTo>
                    <a:pt x="7" y="121"/>
                  </a:lnTo>
                  <a:lnTo>
                    <a:pt x="4" y="111"/>
                  </a:lnTo>
                  <a:lnTo>
                    <a:pt x="2" y="100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73"/>
                  </a:lnTo>
                  <a:lnTo>
                    <a:pt x="2" y="65"/>
                  </a:lnTo>
                  <a:lnTo>
                    <a:pt x="4" y="57"/>
                  </a:lnTo>
                  <a:lnTo>
                    <a:pt x="7" y="49"/>
                  </a:lnTo>
                  <a:lnTo>
                    <a:pt x="15" y="35"/>
                  </a:lnTo>
                  <a:lnTo>
                    <a:pt x="25" y="23"/>
                  </a:lnTo>
                  <a:lnTo>
                    <a:pt x="38" y="14"/>
                  </a:lnTo>
                  <a:lnTo>
                    <a:pt x="52" y="6"/>
                  </a:lnTo>
                  <a:lnTo>
                    <a:pt x="68" y="1"/>
                  </a:lnTo>
                  <a:lnTo>
                    <a:pt x="7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70" name="Freeform 147"/>
            <p:cNvSpPr/>
            <p:nvPr/>
          </p:nvSpPr>
          <p:spPr bwMode="auto">
            <a:xfrm>
              <a:off x="2178051" y="3792538"/>
              <a:ext cx="107950" cy="153988"/>
            </a:xfrm>
            <a:custGeom>
              <a:avLst/>
              <a:gdLst>
                <a:gd name="T0" fmla="*/ 60 w 68"/>
                <a:gd name="T1" fmla="*/ 97 h 97"/>
                <a:gd name="T2" fmla="*/ 60 w 68"/>
                <a:gd name="T3" fmla="*/ 97 h 97"/>
                <a:gd name="T4" fmla="*/ 65 w 68"/>
                <a:gd name="T5" fmla="*/ 85 h 97"/>
                <a:gd name="T6" fmla="*/ 68 w 68"/>
                <a:gd name="T7" fmla="*/ 71 h 97"/>
                <a:gd name="T8" fmla="*/ 68 w 68"/>
                <a:gd name="T9" fmla="*/ 58 h 97"/>
                <a:gd name="T10" fmla="*/ 66 w 68"/>
                <a:gd name="T11" fmla="*/ 46 h 97"/>
                <a:gd name="T12" fmla="*/ 62 w 68"/>
                <a:gd name="T13" fmla="*/ 33 h 97"/>
                <a:gd name="T14" fmla="*/ 56 w 68"/>
                <a:gd name="T15" fmla="*/ 21 h 97"/>
                <a:gd name="T16" fmla="*/ 49 w 68"/>
                <a:gd name="T17" fmla="*/ 10 h 97"/>
                <a:gd name="T18" fmla="*/ 39 w 68"/>
                <a:gd name="T19" fmla="*/ 0 h 97"/>
                <a:gd name="T20" fmla="*/ 0 w 68"/>
                <a:gd name="T21" fmla="*/ 6 h 97"/>
                <a:gd name="T22" fmla="*/ 0 w 68"/>
                <a:gd name="T23" fmla="*/ 6 h 97"/>
                <a:gd name="T24" fmla="*/ 14 w 68"/>
                <a:gd name="T25" fmla="*/ 15 h 97"/>
                <a:gd name="T26" fmla="*/ 24 w 68"/>
                <a:gd name="T27" fmla="*/ 23 h 97"/>
                <a:gd name="T28" fmla="*/ 35 w 68"/>
                <a:gd name="T29" fmla="*/ 32 h 97"/>
                <a:gd name="T30" fmla="*/ 43 w 68"/>
                <a:gd name="T31" fmla="*/ 42 h 97"/>
                <a:gd name="T32" fmla="*/ 50 w 68"/>
                <a:gd name="T33" fmla="*/ 54 h 97"/>
                <a:gd name="T34" fmla="*/ 56 w 68"/>
                <a:gd name="T35" fmla="*/ 66 h 97"/>
                <a:gd name="T36" fmla="*/ 58 w 68"/>
                <a:gd name="T37" fmla="*/ 81 h 97"/>
                <a:gd name="T38" fmla="*/ 60 w 68"/>
                <a:gd name="T39" fmla="*/ 97 h 97"/>
                <a:gd name="T40" fmla="*/ 60 w 68"/>
                <a:gd name="T41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" h="97">
                  <a:moveTo>
                    <a:pt x="60" y="97"/>
                  </a:moveTo>
                  <a:lnTo>
                    <a:pt x="60" y="97"/>
                  </a:lnTo>
                  <a:lnTo>
                    <a:pt x="65" y="85"/>
                  </a:lnTo>
                  <a:lnTo>
                    <a:pt x="68" y="71"/>
                  </a:lnTo>
                  <a:lnTo>
                    <a:pt x="68" y="58"/>
                  </a:lnTo>
                  <a:lnTo>
                    <a:pt x="66" y="46"/>
                  </a:lnTo>
                  <a:lnTo>
                    <a:pt x="62" y="33"/>
                  </a:lnTo>
                  <a:lnTo>
                    <a:pt x="56" y="21"/>
                  </a:lnTo>
                  <a:lnTo>
                    <a:pt x="49" y="10"/>
                  </a:lnTo>
                  <a:lnTo>
                    <a:pt x="39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14" y="15"/>
                  </a:lnTo>
                  <a:lnTo>
                    <a:pt x="24" y="23"/>
                  </a:lnTo>
                  <a:lnTo>
                    <a:pt x="35" y="32"/>
                  </a:lnTo>
                  <a:lnTo>
                    <a:pt x="43" y="42"/>
                  </a:lnTo>
                  <a:lnTo>
                    <a:pt x="50" y="54"/>
                  </a:lnTo>
                  <a:lnTo>
                    <a:pt x="56" y="66"/>
                  </a:lnTo>
                  <a:lnTo>
                    <a:pt x="58" y="81"/>
                  </a:lnTo>
                  <a:lnTo>
                    <a:pt x="60" y="97"/>
                  </a:lnTo>
                  <a:lnTo>
                    <a:pt x="60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271" name="组合 200"/>
          <p:cNvGrpSpPr/>
          <p:nvPr/>
        </p:nvGrpSpPr>
        <p:grpSpPr>
          <a:xfrm>
            <a:off x="6465868" y="1525012"/>
            <a:ext cx="676237" cy="555595"/>
            <a:chOff x="3190876" y="1230313"/>
            <a:chExt cx="676275" cy="555625"/>
          </a:xfrm>
          <a:solidFill>
            <a:schemeClr val="accent2"/>
          </a:solidFill>
        </p:grpSpPr>
        <p:sp>
          <p:nvSpPr>
            <p:cNvPr id="272" name="Freeform 148"/>
            <p:cNvSpPr/>
            <p:nvPr/>
          </p:nvSpPr>
          <p:spPr bwMode="auto">
            <a:xfrm>
              <a:off x="3209926" y="1257300"/>
              <a:ext cx="657225" cy="528638"/>
            </a:xfrm>
            <a:custGeom>
              <a:avLst/>
              <a:gdLst>
                <a:gd name="T0" fmla="*/ 0 w 414"/>
                <a:gd name="T1" fmla="*/ 117 h 333"/>
                <a:gd name="T2" fmla="*/ 10 w 414"/>
                <a:gd name="T3" fmla="*/ 102 h 333"/>
                <a:gd name="T4" fmla="*/ 316 w 414"/>
                <a:gd name="T5" fmla="*/ 306 h 333"/>
                <a:gd name="T6" fmla="*/ 316 w 414"/>
                <a:gd name="T7" fmla="*/ 306 h 333"/>
                <a:gd name="T8" fmla="*/ 325 w 414"/>
                <a:gd name="T9" fmla="*/ 310 h 333"/>
                <a:gd name="T10" fmla="*/ 335 w 414"/>
                <a:gd name="T11" fmla="*/ 313 h 333"/>
                <a:gd name="T12" fmla="*/ 343 w 414"/>
                <a:gd name="T13" fmla="*/ 313 h 333"/>
                <a:gd name="T14" fmla="*/ 352 w 414"/>
                <a:gd name="T15" fmla="*/ 312 h 333"/>
                <a:gd name="T16" fmla="*/ 362 w 414"/>
                <a:gd name="T17" fmla="*/ 309 h 333"/>
                <a:gd name="T18" fmla="*/ 371 w 414"/>
                <a:gd name="T19" fmla="*/ 304 h 333"/>
                <a:gd name="T20" fmla="*/ 378 w 414"/>
                <a:gd name="T21" fmla="*/ 297 h 333"/>
                <a:gd name="T22" fmla="*/ 385 w 414"/>
                <a:gd name="T23" fmla="*/ 289 h 333"/>
                <a:gd name="T24" fmla="*/ 385 w 414"/>
                <a:gd name="T25" fmla="*/ 289 h 333"/>
                <a:gd name="T26" fmla="*/ 390 w 414"/>
                <a:gd name="T27" fmla="*/ 279 h 333"/>
                <a:gd name="T28" fmla="*/ 393 w 414"/>
                <a:gd name="T29" fmla="*/ 270 h 333"/>
                <a:gd name="T30" fmla="*/ 394 w 414"/>
                <a:gd name="T31" fmla="*/ 260 h 333"/>
                <a:gd name="T32" fmla="*/ 394 w 414"/>
                <a:gd name="T33" fmla="*/ 251 h 333"/>
                <a:gd name="T34" fmla="*/ 391 w 414"/>
                <a:gd name="T35" fmla="*/ 241 h 333"/>
                <a:gd name="T36" fmla="*/ 387 w 414"/>
                <a:gd name="T37" fmla="*/ 232 h 333"/>
                <a:gd name="T38" fmla="*/ 382 w 414"/>
                <a:gd name="T39" fmla="*/ 225 h 333"/>
                <a:gd name="T40" fmla="*/ 375 w 414"/>
                <a:gd name="T41" fmla="*/ 218 h 333"/>
                <a:gd name="T42" fmla="*/ 69 w 414"/>
                <a:gd name="T43" fmla="*/ 14 h 333"/>
                <a:gd name="T44" fmla="*/ 79 w 414"/>
                <a:gd name="T45" fmla="*/ 0 h 333"/>
                <a:gd name="T46" fmla="*/ 389 w 414"/>
                <a:gd name="T47" fmla="*/ 207 h 333"/>
                <a:gd name="T48" fmla="*/ 389 w 414"/>
                <a:gd name="T49" fmla="*/ 207 h 333"/>
                <a:gd name="T50" fmla="*/ 398 w 414"/>
                <a:gd name="T51" fmla="*/ 216 h 333"/>
                <a:gd name="T52" fmla="*/ 405 w 414"/>
                <a:gd name="T53" fmla="*/ 225 h 333"/>
                <a:gd name="T54" fmla="*/ 410 w 414"/>
                <a:gd name="T55" fmla="*/ 236 h 333"/>
                <a:gd name="T56" fmla="*/ 414 w 414"/>
                <a:gd name="T57" fmla="*/ 248 h 333"/>
                <a:gd name="T58" fmla="*/ 414 w 414"/>
                <a:gd name="T59" fmla="*/ 262 h 333"/>
                <a:gd name="T60" fmla="*/ 413 w 414"/>
                <a:gd name="T61" fmla="*/ 275 h 333"/>
                <a:gd name="T62" fmla="*/ 409 w 414"/>
                <a:gd name="T63" fmla="*/ 287 h 333"/>
                <a:gd name="T64" fmla="*/ 402 w 414"/>
                <a:gd name="T65" fmla="*/ 300 h 333"/>
                <a:gd name="T66" fmla="*/ 402 w 414"/>
                <a:gd name="T67" fmla="*/ 300 h 333"/>
                <a:gd name="T68" fmla="*/ 393 w 414"/>
                <a:gd name="T69" fmla="*/ 312 h 333"/>
                <a:gd name="T70" fmla="*/ 382 w 414"/>
                <a:gd name="T71" fmla="*/ 320 h 333"/>
                <a:gd name="T72" fmla="*/ 371 w 414"/>
                <a:gd name="T73" fmla="*/ 327 h 333"/>
                <a:gd name="T74" fmla="*/ 359 w 414"/>
                <a:gd name="T75" fmla="*/ 331 h 333"/>
                <a:gd name="T76" fmla="*/ 347 w 414"/>
                <a:gd name="T77" fmla="*/ 333 h 333"/>
                <a:gd name="T78" fmla="*/ 335 w 414"/>
                <a:gd name="T79" fmla="*/ 332 h 333"/>
                <a:gd name="T80" fmla="*/ 322 w 414"/>
                <a:gd name="T81" fmla="*/ 329 h 333"/>
                <a:gd name="T82" fmla="*/ 310 w 414"/>
                <a:gd name="T83" fmla="*/ 323 h 333"/>
                <a:gd name="T84" fmla="*/ 0 w 414"/>
                <a:gd name="T85" fmla="*/ 117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14" h="333">
                  <a:moveTo>
                    <a:pt x="0" y="117"/>
                  </a:moveTo>
                  <a:lnTo>
                    <a:pt x="10" y="102"/>
                  </a:lnTo>
                  <a:lnTo>
                    <a:pt x="316" y="306"/>
                  </a:lnTo>
                  <a:lnTo>
                    <a:pt x="316" y="306"/>
                  </a:lnTo>
                  <a:lnTo>
                    <a:pt x="325" y="310"/>
                  </a:lnTo>
                  <a:lnTo>
                    <a:pt x="335" y="313"/>
                  </a:lnTo>
                  <a:lnTo>
                    <a:pt x="343" y="313"/>
                  </a:lnTo>
                  <a:lnTo>
                    <a:pt x="352" y="312"/>
                  </a:lnTo>
                  <a:lnTo>
                    <a:pt x="362" y="309"/>
                  </a:lnTo>
                  <a:lnTo>
                    <a:pt x="371" y="304"/>
                  </a:lnTo>
                  <a:lnTo>
                    <a:pt x="378" y="297"/>
                  </a:lnTo>
                  <a:lnTo>
                    <a:pt x="385" y="289"/>
                  </a:lnTo>
                  <a:lnTo>
                    <a:pt x="385" y="289"/>
                  </a:lnTo>
                  <a:lnTo>
                    <a:pt x="390" y="279"/>
                  </a:lnTo>
                  <a:lnTo>
                    <a:pt x="393" y="270"/>
                  </a:lnTo>
                  <a:lnTo>
                    <a:pt x="394" y="260"/>
                  </a:lnTo>
                  <a:lnTo>
                    <a:pt x="394" y="251"/>
                  </a:lnTo>
                  <a:lnTo>
                    <a:pt x="391" y="241"/>
                  </a:lnTo>
                  <a:lnTo>
                    <a:pt x="387" y="232"/>
                  </a:lnTo>
                  <a:lnTo>
                    <a:pt x="382" y="225"/>
                  </a:lnTo>
                  <a:lnTo>
                    <a:pt x="375" y="218"/>
                  </a:lnTo>
                  <a:lnTo>
                    <a:pt x="69" y="14"/>
                  </a:lnTo>
                  <a:lnTo>
                    <a:pt x="79" y="0"/>
                  </a:lnTo>
                  <a:lnTo>
                    <a:pt x="389" y="207"/>
                  </a:lnTo>
                  <a:lnTo>
                    <a:pt x="389" y="207"/>
                  </a:lnTo>
                  <a:lnTo>
                    <a:pt x="398" y="216"/>
                  </a:lnTo>
                  <a:lnTo>
                    <a:pt x="405" y="225"/>
                  </a:lnTo>
                  <a:lnTo>
                    <a:pt x="410" y="236"/>
                  </a:lnTo>
                  <a:lnTo>
                    <a:pt x="414" y="248"/>
                  </a:lnTo>
                  <a:lnTo>
                    <a:pt x="414" y="262"/>
                  </a:lnTo>
                  <a:lnTo>
                    <a:pt x="413" y="275"/>
                  </a:lnTo>
                  <a:lnTo>
                    <a:pt x="409" y="287"/>
                  </a:lnTo>
                  <a:lnTo>
                    <a:pt x="402" y="300"/>
                  </a:lnTo>
                  <a:lnTo>
                    <a:pt x="402" y="300"/>
                  </a:lnTo>
                  <a:lnTo>
                    <a:pt x="393" y="312"/>
                  </a:lnTo>
                  <a:lnTo>
                    <a:pt x="382" y="320"/>
                  </a:lnTo>
                  <a:lnTo>
                    <a:pt x="371" y="327"/>
                  </a:lnTo>
                  <a:lnTo>
                    <a:pt x="359" y="331"/>
                  </a:lnTo>
                  <a:lnTo>
                    <a:pt x="347" y="333"/>
                  </a:lnTo>
                  <a:lnTo>
                    <a:pt x="335" y="332"/>
                  </a:lnTo>
                  <a:lnTo>
                    <a:pt x="322" y="329"/>
                  </a:lnTo>
                  <a:lnTo>
                    <a:pt x="310" y="323"/>
                  </a:lnTo>
                  <a:lnTo>
                    <a:pt x="0" y="1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73" name="Freeform 149"/>
            <p:cNvSpPr/>
            <p:nvPr/>
          </p:nvSpPr>
          <p:spPr bwMode="auto">
            <a:xfrm>
              <a:off x="3190876" y="1230313"/>
              <a:ext cx="176213" cy="246063"/>
            </a:xfrm>
            <a:custGeom>
              <a:avLst/>
              <a:gdLst>
                <a:gd name="T0" fmla="*/ 5 w 111"/>
                <a:gd name="T1" fmla="*/ 154 h 155"/>
                <a:gd name="T2" fmla="*/ 5 w 111"/>
                <a:gd name="T3" fmla="*/ 154 h 155"/>
                <a:gd name="T4" fmla="*/ 9 w 111"/>
                <a:gd name="T5" fmla="*/ 155 h 155"/>
                <a:gd name="T6" fmla="*/ 15 w 111"/>
                <a:gd name="T7" fmla="*/ 155 h 155"/>
                <a:gd name="T8" fmla="*/ 19 w 111"/>
                <a:gd name="T9" fmla="*/ 154 h 155"/>
                <a:gd name="T10" fmla="*/ 23 w 111"/>
                <a:gd name="T11" fmla="*/ 150 h 155"/>
                <a:gd name="T12" fmla="*/ 110 w 111"/>
                <a:gd name="T13" fmla="*/ 20 h 155"/>
                <a:gd name="T14" fmla="*/ 110 w 111"/>
                <a:gd name="T15" fmla="*/ 20 h 155"/>
                <a:gd name="T16" fmla="*/ 111 w 111"/>
                <a:gd name="T17" fmla="*/ 15 h 155"/>
                <a:gd name="T18" fmla="*/ 111 w 111"/>
                <a:gd name="T19" fmla="*/ 11 h 155"/>
                <a:gd name="T20" fmla="*/ 110 w 111"/>
                <a:gd name="T21" fmla="*/ 5 h 155"/>
                <a:gd name="T22" fmla="*/ 106 w 111"/>
                <a:gd name="T23" fmla="*/ 2 h 155"/>
                <a:gd name="T24" fmla="*/ 106 w 111"/>
                <a:gd name="T25" fmla="*/ 2 h 155"/>
                <a:gd name="T26" fmla="*/ 101 w 111"/>
                <a:gd name="T27" fmla="*/ 0 h 155"/>
                <a:gd name="T28" fmla="*/ 96 w 111"/>
                <a:gd name="T29" fmla="*/ 0 h 155"/>
                <a:gd name="T30" fmla="*/ 92 w 111"/>
                <a:gd name="T31" fmla="*/ 2 h 155"/>
                <a:gd name="T32" fmla="*/ 89 w 111"/>
                <a:gd name="T33" fmla="*/ 5 h 155"/>
                <a:gd name="T34" fmla="*/ 1 w 111"/>
                <a:gd name="T35" fmla="*/ 136 h 155"/>
                <a:gd name="T36" fmla="*/ 1 w 111"/>
                <a:gd name="T37" fmla="*/ 136 h 155"/>
                <a:gd name="T38" fmla="*/ 0 w 111"/>
                <a:gd name="T39" fmla="*/ 140 h 155"/>
                <a:gd name="T40" fmla="*/ 0 w 111"/>
                <a:gd name="T41" fmla="*/ 146 h 155"/>
                <a:gd name="T42" fmla="*/ 1 w 111"/>
                <a:gd name="T43" fmla="*/ 150 h 155"/>
                <a:gd name="T44" fmla="*/ 5 w 111"/>
                <a:gd name="T45" fmla="*/ 154 h 155"/>
                <a:gd name="T46" fmla="*/ 5 w 111"/>
                <a:gd name="T47" fmla="*/ 15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1" h="155">
                  <a:moveTo>
                    <a:pt x="5" y="154"/>
                  </a:moveTo>
                  <a:lnTo>
                    <a:pt x="5" y="154"/>
                  </a:lnTo>
                  <a:lnTo>
                    <a:pt x="9" y="155"/>
                  </a:lnTo>
                  <a:lnTo>
                    <a:pt x="15" y="155"/>
                  </a:lnTo>
                  <a:lnTo>
                    <a:pt x="19" y="154"/>
                  </a:lnTo>
                  <a:lnTo>
                    <a:pt x="23" y="150"/>
                  </a:lnTo>
                  <a:lnTo>
                    <a:pt x="110" y="20"/>
                  </a:lnTo>
                  <a:lnTo>
                    <a:pt x="110" y="20"/>
                  </a:lnTo>
                  <a:lnTo>
                    <a:pt x="111" y="15"/>
                  </a:lnTo>
                  <a:lnTo>
                    <a:pt x="111" y="11"/>
                  </a:lnTo>
                  <a:lnTo>
                    <a:pt x="110" y="5"/>
                  </a:lnTo>
                  <a:lnTo>
                    <a:pt x="106" y="2"/>
                  </a:lnTo>
                  <a:lnTo>
                    <a:pt x="106" y="2"/>
                  </a:lnTo>
                  <a:lnTo>
                    <a:pt x="101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89" y="5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0" y="140"/>
                  </a:lnTo>
                  <a:lnTo>
                    <a:pt x="0" y="146"/>
                  </a:lnTo>
                  <a:lnTo>
                    <a:pt x="1" y="150"/>
                  </a:lnTo>
                  <a:lnTo>
                    <a:pt x="5" y="154"/>
                  </a:lnTo>
                  <a:lnTo>
                    <a:pt x="5" y="1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74" name="Freeform 150"/>
            <p:cNvSpPr/>
            <p:nvPr/>
          </p:nvSpPr>
          <p:spPr bwMode="auto">
            <a:xfrm>
              <a:off x="3287713" y="1400175"/>
              <a:ext cx="504825" cy="323850"/>
            </a:xfrm>
            <a:custGeom>
              <a:avLst/>
              <a:gdLst>
                <a:gd name="T0" fmla="*/ 0 w 318"/>
                <a:gd name="T1" fmla="*/ 19 h 204"/>
                <a:gd name="T2" fmla="*/ 11 w 318"/>
                <a:gd name="T3" fmla="*/ 0 h 204"/>
                <a:gd name="T4" fmla="*/ 284 w 318"/>
                <a:gd name="T5" fmla="*/ 182 h 204"/>
                <a:gd name="T6" fmla="*/ 284 w 318"/>
                <a:gd name="T7" fmla="*/ 182 h 204"/>
                <a:gd name="T8" fmla="*/ 292 w 318"/>
                <a:gd name="T9" fmla="*/ 186 h 204"/>
                <a:gd name="T10" fmla="*/ 302 w 318"/>
                <a:gd name="T11" fmla="*/ 188 h 204"/>
                <a:gd name="T12" fmla="*/ 310 w 318"/>
                <a:gd name="T13" fmla="*/ 188 h 204"/>
                <a:gd name="T14" fmla="*/ 318 w 318"/>
                <a:gd name="T15" fmla="*/ 185 h 204"/>
                <a:gd name="T16" fmla="*/ 318 w 318"/>
                <a:gd name="T17" fmla="*/ 185 h 204"/>
                <a:gd name="T18" fmla="*/ 317 w 318"/>
                <a:gd name="T19" fmla="*/ 186 h 204"/>
                <a:gd name="T20" fmla="*/ 317 w 318"/>
                <a:gd name="T21" fmla="*/ 186 h 204"/>
                <a:gd name="T22" fmla="*/ 313 w 318"/>
                <a:gd name="T23" fmla="*/ 192 h 204"/>
                <a:gd name="T24" fmla="*/ 307 w 318"/>
                <a:gd name="T25" fmla="*/ 197 h 204"/>
                <a:gd name="T26" fmla="*/ 302 w 318"/>
                <a:gd name="T27" fmla="*/ 200 h 204"/>
                <a:gd name="T28" fmla="*/ 295 w 318"/>
                <a:gd name="T29" fmla="*/ 203 h 204"/>
                <a:gd name="T30" fmla="*/ 288 w 318"/>
                <a:gd name="T31" fmla="*/ 204 h 204"/>
                <a:gd name="T32" fmla="*/ 282 w 318"/>
                <a:gd name="T33" fmla="*/ 203 h 204"/>
                <a:gd name="T34" fmla="*/ 276 w 318"/>
                <a:gd name="T35" fmla="*/ 201 h 204"/>
                <a:gd name="T36" fmla="*/ 269 w 318"/>
                <a:gd name="T37" fmla="*/ 199 h 204"/>
                <a:gd name="T38" fmla="*/ 0 w 318"/>
                <a:gd name="T39" fmla="*/ 19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8" h="204">
                  <a:moveTo>
                    <a:pt x="0" y="19"/>
                  </a:moveTo>
                  <a:lnTo>
                    <a:pt x="11" y="0"/>
                  </a:lnTo>
                  <a:lnTo>
                    <a:pt x="284" y="182"/>
                  </a:lnTo>
                  <a:lnTo>
                    <a:pt x="284" y="182"/>
                  </a:lnTo>
                  <a:lnTo>
                    <a:pt x="292" y="186"/>
                  </a:lnTo>
                  <a:lnTo>
                    <a:pt x="302" y="188"/>
                  </a:lnTo>
                  <a:lnTo>
                    <a:pt x="310" y="188"/>
                  </a:lnTo>
                  <a:lnTo>
                    <a:pt x="318" y="185"/>
                  </a:lnTo>
                  <a:lnTo>
                    <a:pt x="318" y="185"/>
                  </a:lnTo>
                  <a:lnTo>
                    <a:pt x="317" y="186"/>
                  </a:lnTo>
                  <a:lnTo>
                    <a:pt x="317" y="186"/>
                  </a:lnTo>
                  <a:lnTo>
                    <a:pt x="313" y="192"/>
                  </a:lnTo>
                  <a:lnTo>
                    <a:pt x="307" y="197"/>
                  </a:lnTo>
                  <a:lnTo>
                    <a:pt x="302" y="200"/>
                  </a:lnTo>
                  <a:lnTo>
                    <a:pt x="295" y="203"/>
                  </a:lnTo>
                  <a:lnTo>
                    <a:pt x="288" y="204"/>
                  </a:lnTo>
                  <a:lnTo>
                    <a:pt x="282" y="203"/>
                  </a:lnTo>
                  <a:lnTo>
                    <a:pt x="276" y="201"/>
                  </a:lnTo>
                  <a:lnTo>
                    <a:pt x="269" y="199"/>
                  </a:lnTo>
                  <a:lnTo>
                    <a:pt x="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275" name="Freeform 151"/>
          <p:cNvSpPr>
            <a:spLocks noEditPoints="1"/>
          </p:cNvSpPr>
          <p:nvPr/>
        </p:nvSpPr>
        <p:spPr bwMode="auto">
          <a:xfrm>
            <a:off x="4827657" y="4011057"/>
            <a:ext cx="380979" cy="660363"/>
          </a:xfrm>
          <a:custGeom>
            <a:avLst/>
            <a:gdLst>
              <a:gd name="T0" fmla="*/ 144 w 240"/>
              <a:gd name="T1" fmla="*/ 352 h 416"/>
              <a:gd name="T2" fmla="*/ 154 w 240"/>
              <a:gd name="T3" fmla="*/ 354 h 416"/>
              <a:gd name="T4" fmla="*/ 164 w 240"/>
              <a:gd name="T5" fmla="*/ 359 h 416"/>
              <a:gd name="T6" fmla="*/ 171 w 240"/>
              <a:gd name="T7" fmla="*/ 366 h 416"/>
              <a:gd name="T8" fmla="*/ 175 w 240"/>
              <a:gd name="T9" fmla="*/ 375 h 416"/>
              <a:gd name="T10" fmla="*/ 176 w 240"/>
              <a:gd name="T11" fmla="*/ 382 h 416"/>
              <a:gd name="T12" fmla="*/ 175 w 240"/>
              <a:gd name="T13" fmla="*/ 394 h 416"/>
              <a:gd name="T14" fmla="*/ 168 w 240"/>
              <a:gd name="T15" fmla="*/ 405 h 416"/>
              <a:gd name="T16" fmla="*/ 158 w 240"/>
              <a:gd name="T17" fmla="*/ 413 h 416"/>
              <a:gd name="T18" fmla="*/ 152 w 240"/>
              <a:gd name="T19" fmla="*/ 415 h 416"/>
              <a:gd name="T20" fmla="*/ 144 w 240"/>
              <a:gd name="T21" fmla="*/ 352 h 416"/>
              <a:gd name="T22" fmla="*/ 144 w 240"/>
              <a:gd name="T23" fmla="*/ 325 h 416"/>
              <a:gd name="T24" fmla="*/ 144 w 240"/>
              <a:gd name="T25" fmla="*/ 141 h 416"/>
              <a:gd name="T26" fmla="*/ 163 w 240"/>
              <a:gd name="T27" fmla="*/ 160 h 416"/>
              <a:gd name="T28" fmla="*/ 175 w 240"/>
              <a:gd name="T29" fmla="*/ 189 h 416"/>
              <a:gd name="T30" fmla="*/ 188 w 240"/>
              <a:gd name="T31" fmla="*/ 243 h 416"/>
              <a:gd name="T32" fmla="*/ 192 w 240"/>
              <a:gd name="T33" fmla="*/ 251 h 416"/>
              <a:gd name="T34" fmla="*/ 205 w 240"/>
              <a:gd name="T35" fmla="*/ 260 h 416"/>
              <a:gd name="T36" fmla="*/ 225 w 240"/>
              <a:gd name="T37" fmla="*/ 264 h 416"/>
              <a:gd name="T38" fmla="*/ 240 w 240"/>
              <a:gd name="T39" fmla="*/ 300 h 416"/>
              <a:gd name="T40" fmla="*/ 135 w 240"/>
              <a:gd name="T41" fmla="*/ 352 h 416"/>
              <a:gd name="T42" fmla="*/ 144 w 240"/>
              <a:gd name="T43" fmla="*/ 352 h 416"/>
              <a:gd name="T44" fmla="*/ 144 w 240"/>
              <a:gd name="T45" fmla="*/ 416 h 416"/>
              <a:gd name="T46" fmla="*/ 134 w 240"/>
              <a:gd name="T47" fmla="*/ 415 h 416"/>
              <a:gd name="T48" fmla="*/ 125 w 240"/>
              <a:gd name="T49" fmla="*/ 409 h 416"/>
              <a:gd name="T50" fmla="*/ 118 w 240"/>
              <a:gd name="T51" fmla="*/ 403 h 416"/>
              <a:gd name="T52" fmla="*/ 112 w 240"/>
              <a:gd name="T53" fmla="*/ 392 h 416"/>
              <a:gd name="T54" fmla="*/ 112 w 240"/>
              <a:gd name="T55" fmla="*/ 386 h 416"/>
              <a:gd name="T56" fmla="*/ 114 w 240"/>
              <a:gd name="T57" fmla="*/ 374 h 416"/>
              <a:gd name="T58" fmla="*/ 121 w 240"/>
              <a:gd name="T59" fmla="*/ 363 h 416"/>
              <a:gd name="T60" fmla="*/ 130 w 240"/>
              <a:gd name="T61" fmla="*/ 355 h 416"/>
              <a:gd name="T62" fmla="*/ 135 w 240"/>
              <a:gd name="T63" fmla="*/ 352 h 416"/>
              <a:gd name="T64" fmla="*/ 144 w 240"/>
              <a:gd name="T65" fmla="*/ 141 h 416"/>
              <a:gd name="T66" fmla="*/ 122 w 240"/>
              <a:gd name="T67" fmla="*/ 130 h 416"/>
              <a:gd name="T68" fmla="*/ 98 w 240"/>
              <a:gd name="T69" fmla="*/ 126 h 416"/>
              <a:gd name="T70" fmla="*/ 69 w 240"/>
              <a:gd name="T71" fmla="*/ 19 h 416"/>
              <a:gd name="T72" fmla="*/ 65 w 240"/>
              <a:gd name="T73" fmla="*/ 10 h 416"/>
              <a:gd name="T74" fmla="*/ 58 w 240"/>
              <a:gd name="T75" fmla="*/ 4 h 416"/>
              <a:gd name="T76" fmla="*/ 49 w 240"/>
              <a:gd name="T77" fmla="*/ 0 h 416"/>
              <a:gd name="T78" fmla="*/ 39 w 240"/>
              <a:gd name="T79" fmla="*/ 2 h 416"/>
              <a:gd name="T80" fmla="*/ 34 w 240"/>
              <a:gd name="T81" fmla="*/ 3 h 416"/>
              <a:gd name="T82" fmla="*/ 26 w 240"/>
              <a:gd name="T83" fmla="*/ 10 h 416"/>
              <a:gd name="T84" fmla="*/ 22 w 240"/>
              <a:gd name="T85" fmla="*/ 18 h 416"/>
              <a:gd name="T86" fmla="*/ 20 w 240"/>
              <a:gd name="T87" fmla="*/ 27 h 416"/>
              <a:gd name="T88" fmla="*/ 49 w 240"/>
              <a:gd name="T89" fmla="*/ 139 h 416"/>
              <a:gd name="T90" fmla="*/ 38 w 240"/>
              <a:gd name="T91" fmla="*/ 145 h 416"/>
              <a:gd name="T92" fmla="*/ 20 w 240"/>
              <a:gd name="T93" fmla="*/ 164 h 416"/>
              <a:gd name="T94" fmla="*/ 11 w 240"/>
              <a:gd name="T95" fmla="*/ 187 h 416"/>
              <a:gd name="T96" fmla="*/ 8 w 240"/>
              <a:gd name="T97" fmla="*/ 216 h 416"/>
              <a:gd name="T98" fmla="*/ 11 w 240"/>
              <a:gd name="T99" fmla="*/ 232 h 416"/>
              <a:gd name="T100" fmla="*/ 26 w 240"/>
              <a:gd name="T101" fmla="*/ 285 h 416"/>
              <a:gd name="T102" fmla="*/ 26 w 240"/>
              <a:gd name="T103" fmla="*/ 294 h 416"/>
              <a:gd name="T104" fmla="*/ 20 w 240"/>
              <a:gd name="T105" fmla="*/ 308 h 416"/>
              <a:gd name="T106" fmla="*/ 5 w 240"/>
              <a:gd name="T107" fmla="*/ 321 h 416"/>
              <a:gd name="T108" fmla="*/ 10 w 240"/>
              <a:gd name="T109" fmla="*/ 361 h 416"/>
              <a:gd name="T110" fmla="*/ 144 w 240"/>
              <a:gd name="T111" fmla="*/ 141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40" h="416">
                <a:moveTo>
                  <a:pt x="144" y="352"/>
                </a:moveTo>
                <a:lnTo>
                  <a:pt x="144" y="352"/>
                </a:lnTo>
                <a:lnTo>
                  <a:pt x="149" y="352"/>
                </a:lnTo>
                <a:lnTo>
                  <a:pt x="154" y="354"/>
                </a:lnTo>
                <a:lnTo>
                  <a:pt x="160" y="355"/>
                </a:lnTo>
                <a:lnTo>
                  <a:pt x="164" y="359"/>
                </a:lnTo>
                <a:lnTo>
                  <a:pt x="168" y="362"/>
                </a:lnTo>
                <a:lnTo>
                  <a:pt x="171" y="366"/>
                </a:lnTo>
                <a:lnTo>
                  <a:pt x="173" y="371"/>
                </a:lnTo>
                <a:lnTo>
                  <a:pt x="175" y="375"/>
                </a:lnTo>
                <a:lnTo>
                  <a:pt x="175" y="375"/>
                </a:lnTo>
                <a:lnTo>
                  <a:pt x="176" y="382"/>
                </a:lnTo>
                <a:lnTo>
                  <a:pt x="176" y="389"/>
                </a:lnTo>
                <a:lnTo>
                  <a:pt x="175" y="394"/>
                </a:lnTo>
                <a:lnTo>
                  <a:pt x="172" y="400"/>
                </a:lnTo>
                <a:lnTo>
                  <a:pt x="168" y="405"/>
                </a:lnTo>
                <a:lnTo>
                  <a:pt x="164" y="409"/>
                </a:lnTo>
                <a:lnTo>
                  <a:pt x="158" y="413"/>
                </a:lnTo>
                <a:lnTo>
                  <a:pt x="152" y="415"/>
                </a:lnTo>
                <a:lnTo>
                  <a:pt x="152" y="415"/>
                </a:lnTo>
                <a:lnTo>
                  <a:pt x="144" y="416"/>
                </a:lnTo>
                <a:lnTo>
                  <a:pt x="144" y="352"/>
                </a:lnTo>
                <a:lnTo>
                  <a:pt x="144" y="352"/>
                </a:lnTo>
                <a:close/>
                <a:moveTo>
                  <a:pt x="144" y="325"/>
                </a:moveTo>
                <a:lnTo>
                  <a:pt x="144" y="141"/>
                </a:lnTo>
                <a:lnTo>
                  <a:pt x="144" y="141"/>
                </a:lnTo>
                <a:lnTo>
                  <a:pt x="154" y="149"/>
                </a:lnTo>
                <a:lnTo>
                  <a:pt x="163" y="160"/>
                </a:lnTo>
                <a:lnTo>
                  <a:pt x="169" y="174"/>
                </a:lnTo>
                <a:lnTo>
                  <a:pt x="175" y="189"/>
                </a:lnTo>
                <a:lnTo>
                  <a:pt x="175" y="189"/>
                </a:lnTo>
                <a:lnTo>
                  <a:pt x="188" y="243"/>
                </a:lnTo>
                <a:lnTo>
                  <a:pt x="188" y="243"/>
                </a:lnTo>
                <a:lnTo>
                  <a:pt x="192" y="251"/>
                </a:lnTo>
                <a:lnTo>
                  <a:pt x="198" y="256"/>
                </a:lnTo>
                <a:lnTo>
                  <a:pt x="205" y="260"/>
                </a:lnTo>
                <a:lnTo>
                  <a:pt x="211" y="263"/>
                </a:lnTo>
                <a:lnTo>
                  <a:pt x="225" y="264"/>
                </a:lnTo>
                <a:lnTo>
                  <a:pt x="230" y="264"/>
                </a:lnTo>
                <a:lnTo>
                  <a:pt x="240" y="300"/>
                </a:lnTo>
                <a:lnTo>
                  <a:pt x="144" y="325"/>
                </a:lnTo>
                <a:close/>
                <a:moveTo>
                  <a:pt x="135" y="352"/>
                </a:moveTo>
                <a:lnTo>
                  <a:pt x="135" y="352"/>
                </a:lnTo>
                <a:lnTo>
                  <a:pt x="144" y="352"/>
                </a:lnTo>
                <a:lnTo>
                  <a:pt x="144" y="416"/>
                </a:lnTo>
                <a:lnTo>
                  <a:pt x="144" y="416"/>
                </a:lnTo>
                <a:lnTo>
                  <a:pt x="138" y="416"/>
                </a:lnTo>
                <a:lnTo>
                  <a:pt x="134" y="415"/>
                </a:lnTo>
                <a:lnTo>
                  <a:pt x="129" y="412"/>
                </a:lnTo>
                <a:lnTo>
                  <a:pt x="125" y="409"/>
                </a:lnTo>
                <a:lnTo>
                  <a:pt x="121" y="407"/>
                </a:lnTo>
                <a:lnTo>
                  <a:pt x="118" y="403"/>
                </a:lnTo>
                <a:lnTo>
                  <a:pt x="115" y="397"/>
                </a:lnTo>
                <a:lnTo>
                  <a:pt x="112" y="392"/>
                </a:lnTo>
                <a:lnTo>
                  <a:pt x="112" y="392"/>
                </a:lnTo>
                <a:lnTo>
                  <a:pt x="112" y="386"/>
                </a:lnTo>
                <a:lnTo>
                  <a:pt x="112" y="380"/>
                </a:lnTo>
                <a:lnTo>
                  <a:pt x="114" y="374"/>
                </a:lnTo>
                <a:lnTo>
                  <a:pt x="117" y="367"/>
                </a:lnTo>
                <a:lnTo>
                  <a:pt x="121" y="363"/>
                </a:lnTo>
                <a:lnTo>
                  <a:pt x="125" y="359"/>
                </a:lnTo>
                <a:lnTo>
                  <a:pt x="130" y="355"/>
                </a:lnTo>
                <a:lnTo>
                  <a:pt x="135" y="352"/>
                </a:lnTo>
                <a:lnTo>
                  <a:pt x="135" y="352"/>
                </a:lnTo>
                <a:close/>
                <a:moveTo>
                  <a:pt x="144" y="141"/>
                </a:moveTo>
                <a:lnTo>
                  <a:pt x="144" y="141"/>
                </a:lnTo>
                <a:lnTo>
                  <a:pt x="133" y="134"/>
                </a:lnTo>
                <a:lnTo>
                  <a:pt x="122" y="130"/>
                </a:lnTo>
                <a:lnTo>
                  <a:pt x="110" y="128"/>
                </a:lnTo>
                <a:lnTo>
                  <a:pt x="98" y="126"/>
                </a:lnTo>
                <a:lnTo>
                  <a:pt x="69" y="19"/>
                </a:lnTo>
                <a:lnTo>
                  <a:pt x="69" y="19"/>
                </a:lnTo>
                <a:lnTo>
                  <a:pt x="68" y="15"/>
                </a:lnTo>
                <a:lnTo>
                  <a:pt x="65" y="10"/>
                </a:lnTo>
                <a:lnTo>
                  <a:pt x="61" y="7"/>
                </a:lnTo>
                <a:lnTo>
                  <a:pt x="58" y="4"/>
                </a:lnTo>
                <a:lnTo>
                  <a:pt x="53" y="2"/>
                </a:lnTo>
                <a:lnTo>
                  <a:pt x="49" y="0"/>
                </a:lnTo>
                <a:lnTo>
                  <a:pt x="43" y="0"/>
                </a:lnTo>
                <a:lnTo>
                  <a:pt x="39" y="2"/>
                </a:lnTo>
                <a:lnTo>
                  <a:pt x="39" y="2"/>
                </a:lnTo>
                <a:lnTo>
                  <a:pt x="34" y="3"/>
                </a:lnTo>
                <a:lnTo>
                  <a:pt x="30" y="6"/>
                </a:lnTo>
                <a:lnTo>
                  <a:pt x="26" y="10"/>
                </a:lnTo>
                <a:lnTo>
                  <a:pt x="23" y="13"/>
                </a:lnTo>
                <a:lnTo>
                  <a:pt x="22" y="18"/>
                </a:lnTo>
                <a:lnTo>
                  <a:pt x="20" y="22"/>
                </a:lnTo>
                <a:lnTo>
                  <a:pt x="20" y="27"/>
                </a:lnTo>
                <a:lnTo>
                  <a:pt x="20" y="32"/>
                </a:lnTo>
                <a:lnTo>
                  <a:pt x="49" y="139"/>
                </a:lnTo>
                <a:lnTo>
                  <a:pt x="49" y="139"/>
                </a:lnTo>
                <a:lnTo>
                  <a:pt x="38" y="145"/>
                </a:lnTo>
                <a:lnTo>
                  <a:pt x="28" y="155"/>
                </a:lnTo>
                <a:lnTo>
                  <a:pt x="20" y="164"/>
                </a:lnTo>
                <a:lnTo>
                  <a:pt x="15" y="175"/>
                </a:lnTo>
                <a:lnTo>
                  <a:pt x="11" y="187"/>
                </a:lnTo>
                <a:lnTo>
                  <a:pt x="8" y="201"/>
                </a:lnTo>
                <a:lnTo>
                  <a:pt x="8" y="216"/>
                </a:lnTo>
                <a:lnTo>
                  <a:pt x="11" y="232"/>
                </a:lnTo>
                <a:lnTo>
                  <a:pt x="11" y="232"/>
                </a:lnTo>
                <a:lnTo>
                  <a:pt x="26" y="285"/>
                </a:lnTo>
                <a:lnTo>
                  <a:pt x="26" y="285"/>
                </a:lnTo>
                <a:lnTo>
                  <a:pt x="26" y="285"/>
                </a:lnTo>
                <a:lnTo>
                  <a:pt x="26" y="294"/>
                </a:lnTo>
                <a:lnTo>
                  <a:pt x="24" y="301"/>
                </a:lnTo>
                <a:lnTo>
                  <a:pt x="20" y="308"/>
                </a:lnTo>
                <a:lnTo>
                  <a:pt x="15" y="313"/>
                </a:lnTo>
                <a:lnTo>
                  <a:pt x="5" y="321"/>
                </a:lnTo>
                <a:lnTo>
                  <a:pt x="0" y="324"/>
                </a:lnTo>
                <a:lnTo>
                  <a:pt x="10" y="361"/>
                </a:lnTo>
                <a:lnTo>
                  <a:pt x="144" y="325"/>
                </a:lnTo>
                <a:lnTo>
                  <a:pt x="144" y="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35" tIns="45718" rIns="91435" bIns="45718" numCol="1" anchor="t" anchorCtr="0" compatLnSpc="1"/>
          <a:lstStyle/>
          <a:p>
            <a:endParaRPr lang="zh-CN" altLang="en-US" sz="1707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76" name="Freeform 152"/>
          <p:cNvSpPr>
            <a:spLocks noEditPoints="1"/>
          </p:cNvSpPr>
          <p:nvPr/>
        </p:nvSpPr>
        <p:spPr bwMode="auto">
          <a:xfrm>
            <a:off x="7199252" y="3147505"/>
            <a:ext cx="547658" cy="595281"/>
          </a:xfrm>
          <a:custGeom>
            <a:avLst/>
            <a:gdLst>
              <a:gd name="T0" fmla="*/ 268 w 345"/>
              <a:gd name="T1" fmla="*/ 172 h 375"/>
              <a:gd name="T2" fmla="*/ 258 w 345"/>
              <a:gd name="T3" fmla="*/ 130 h 375"/>
              <a:gd name="T4" fmla="*/ 264 w 345"/>
              <a:gd name="T5" fmla="*/ 252 h 375"/>
              <a:gd name="T6" fmla="*/ 296 w 345"/>
              <a:gd name="T7" fmla="*/ 291 h 375"/>
              <a:gd name="T8" fmla="*/ 281 w 345"/>
              <a:gd name="T9" fmla="*/ 295 h 375"/>
              <a:gd name="T10" fmla="*/ 281 w 345"/>
              <a:gd name="T11" fmla="*/ 50 h 375"/>
              <a:gd name="T12" fmla="*/ 296 w 345"/>
              <a:gd name="T13" fmla="*/ 53 h 375"/>
              <a:gd name="T14" fmla="*/ 264 w 345"/>
              <a:gd name="T15" fmla="*/ 94 h 375"/>
              <a:gd name="T16" fmla="*/ 284 w 345"/>
              <a:gd name="T17" fmla="*/ 172 h 375"/>
              <a:gd name="T18" fmla="*/ 336 w 345"/>
              <a:gd name="T19" fmla="*/ 164 h 375"/>
              <a:gd name="T20" fmla="*/ 344 w 345"/>
              <a:gd name="T21" fmla="*/ 176 h 375"/>
              <a:gd name="T22" fmla="*/ 289 w 345"/>
              <a:gd name="T23" fmla="*/ 180 h 375"/>
              <a:gd name="T24" fmla="*/ 173 w 345"/>
              <a:gd name="T25" fmla="*/ 77 h 375"/>
              <a:gd name="T26" fmla="*/ 243 w 345"/>
              <a:gd name="T27" fmla="*/ 108 h 375"/>
              <a:gd name="T28" fmla="*/ 245 w 345"/>
              <a:gd name="T29" fmla="*/ 236 h 375"/>
              <a:gd name="T30" fmla="*/ 222 w 345"/>
              <a:gd name="T31" fmla="*/ 345 h 375"/>
              <a:gd name="T32" fmla="*/ 178 w 345"/>
              <a:gd name="T33" fmla="*/ 375 h 375"/>
              <a:gd name="T34" fmla="*/ 207 w 345"/>
              <a:gd name="T35" fmla="*/ 242 h 375"/>
              <a:gd name="T36" fmla="*/ 238 w 345"/>
              <a:gd name="T37" fmla="*/ 211 h 375"/>
              <a:gd name="T38" fmla="*/ 248 w 345"/>
              <a:gd name="T39" fmla="*/ 157 h 375"/>
              <a:gd name="T40" fmla="*/ 203 w 345"/>
              <a:gd name="T41" fmla="*/ 103 h 375"/>
              <a:gd name="T42" fmla="*/ 173 w 345"/>
              <a:gd name="T43" fmla="*/ 77 h 375"/>
              <a:gd name="T44" fmla="*/ 250 w 345"/>
              <a:gd name="T45" fmla="*/ 91 h 375"/>
              <a:gd name="T46" fmla="*/ 258 w 345"/>
              <a:gd name="T47" fmla="*/ 73 h 375"/>
              <a:gd name="T48" fmla="*/ 250 w 345"/>
              <a:gd name="T49" fmla="*/ 255 h 375"/>
              <a:gd name="T50" fmla="*/ 258 w 345"/>
              <a:gd name="T51" fmla="*/ 249 h 375"/>
              <a:gd name="T52" fmla="*/ 180 w 345"/>
              <a:gd name="T53" fmla="*/ 6 h 375"/>
              <a:gd name="T54" fmla="*/ 176 w 345"/>
              <a:gd name="T55" fmla="*/ 60 h 375"/>
              <a:gd name="T56" fmla="*/ 157 w 345"/>
              <a:gd name="T57" fmla="*/ 374 h 375"/>
              <a:gd name="T58" fmla="*/ 120 w 345"/>
              <a:gd name="T59" fmla="*/ 337 h 375"/>
              <a:gd name="T60" fmla="*/ 93 w 345"/>
              <a:gd name="T61" fmla="*/ 224 h 375"/>
              <a:gd name="T62" fmla="*/ 111 w 345"/>
              <a:gd name="T63" fmla="*/ 100 h 375"/>
              <a:gd name="T64" fmla="*/ 173 w 345"/>
              <a:gd name="T65" fmla="*/ 96 h 375"/>
              <a:gd name="T66" fmla="*/ 119 w 345"/>
              <a:gd name="T67" fmla="*/ 119 h 375"/>
              <a:gd name="T68" fmla="*/ 97 w 345"/>
              <a:gd name="T69" fmla="*/ 183 h 375"/>
              <a:gd name="T70" fmla="*/ 126 w 345"/>
              <a:gd name="T71" fmla="*/ 232 h 375"/>
              <a:gd name="T72" fmla="*/ 139 w 345"/>
              <a:gd name="T73" fmla="*/ 290 h 375"/>
              <a:gd name="T74" fmla="*/ 173 w 345"/>
              <a:gd name="T75" fmla="*/ 60 h 375"/>
              <a:gd name="T76" fmla="*/ 164 w 345"/>
              <a:gd name="T77" fmla="*/ 54 h 375"/>
              <a:gd name="T78" fmla="*/ 169 w 345"/>
              <a:gd name="T79" fmla="*/ 0 h 375"/>
              <a:gd name="T80" fmla="*/ 93 w 345"/>
              <a:gd name="T81" fmla="*/ 264 h 375"/>
              <a:gd name="T82" fmla="*/ 93 w 345"/>
              <a:gd name="T83" fmla="*/ 252 h 375"/>
              <a:gd name="T84" fmla="*/ 86 w 345"/>
              <a:gd name="T85" fmla="*/ 96 h 375"/>
              <a:gd name="T86" fmla="*/ 94 w 345"/>
              <a:gd name="T87" fmla="*/ 84 h 375"/>
              <a:gd name="T88" fmla="*/ 82 w 345"/>
              <a:gd name="T89" fmla="*/ 203 h 375"/>
              <a:gd name="T90" fmla="*/ 80 w 345"/>
              <a:gd name="T91" fmla="*/ 152 h 375"/>
              <a:gd name="T92" fmla="*/ 86 w 345"/>
              <a:gd name="T93" fmla="*/ 96 h 375"/>
              <a:gd name="T94" fmla="*/ 50 w 345"/>
              <a:gd name="T95" fmla="*/ 64 h 375"/>
              <a:gd name="T96" fmla="*/ 53 w 345"/>
              <a:gd name="T97" fmla="*/ 49 h 375"/>
              <a:gd name="T98" fmla="*/ 86 w 345"/>
              <a:gd name="T99" fmla="*/ 249 h 375"/>
              <a:gd name="T100" fmla="*/ 53 w 345"/>
              <a:gd name="T101" fmla="*/ 297 h 375"/>
              <a:gd name="T102" fmla="*/ 50 w 345"/>
              <a:gd name="T103" fmla="*/ 282 h 375"/>
              <a:gd name="T104" fmla="*/ 86 w 345"/>
              <a:gd name="T105" fmla="*/ 249 h 375"/>
              <a:gd name="T106" fmla="*/ 57 w 345"/>
              <a:gd name="T107" fmla="*/ 167 h 375"/>
              <a:gd name="T108" fmla="*/ 54 w 345"/>
              <a:gd name="T109" fmla="*/ 180 h 375"/>
              <a:gd name="T110" fmla="*/ 0 w 345"/>
              <a:gd name="T111" fmla="*/ 176 h 375"/>
              <a:gd name="T112" fmla="*/ 8 w 345"/>
              <a:gd name="T113" fmla="*/ 164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5" h="375">
                <a:moveTo>
                  <a:pt x="258" y="130"/>
                </a:moveTo>
                <a:lnTo>
                  <a:pt x="258" y="130"/>
                </a:lnTo>
                <a:lnTo>
                  <a:pt x="262" y="141"/>
                </a:lnTo>
                <a:lnTo>
                  <a:pt x="266" y="150"/>
                </a:lnTo>
                <a:lnTo>
                  <a:pt x="268" y="161"/>
                </a:lnTo>
                <a:lnTo>
                  <a:pt x="268" y="172"/>
                </a:lnTo>
                <a:lnTo>
                  <a:pt x="268" y="172"/>
                </a:lnTo>
                <a:lnTo>
                  <a:pt x="268" y="184"/>
                </a:lnTo>
                <a:lnTo>
                  <a:pt x="266" y="194"/>
                </a:lnTo>
                <a:lnTo>
                  <a:pt x="262" y="205"/>
                </a:lnTo>
                <a:lnTo>
                  <a:pt x="258" y="214"/>
                </a:lnTo>
                <a:lnTo>
                  <a:pt x="258" y="130"/>
                </a:lnTo>
                <a:lnTo>
                  <a:pt x="258" y="130"/>
                </a:lnTo>
                <a:close/>
                <a:moveTo>
                  <a:pt x="258" y="272"/>
                </a:moveTo>
                <a:lnTo>
                  <a:pt x="258" y="249"/>
                </a:lnTo>
                <a:lnTo>
                  <a:pt x="258" y="249"/>
                </a:lnTo>
                <a:lnTo>
                  <a:pt x="261" y="251"/>
                </a:lnTo>
                <a:lnTo>
                  <a:pt x="264" y="252"/>
                </a:lnTo>
                <a:lnTo>
                  <a:pt x="264" y="252"/>
                </a:lnTo>
                <a:lnTo>
                  <a:pt x="295" y="282"/>
                </a:lnTo>
                <a:lnTo>
                  <a:pt x="295" y="282"/>
                </a:lnTo>
                <a:lnTo>
                  <a:pt x="296" y="286"/>
                </a:lnTo>
                <a:lnTo>
                  <a:pt x="296" y="289"/>
                </a:lnTo>
                <a:lnTo>
                  <a:pt x="296" y="291"/>
                </a:lnTo>
                <a:lnTo>
                  <a:pt x="295" y="295"/>
                </a:lnTo>
                <a:lnTo>
                  <a:pt x="295" y="295"/>
                </a:lnTo>
                <a:lnTo>
                  <a:pt x="291" y="297"/>
                </a:lnTo>
                <a:lnTo>
                  <a:pt x="288" y="298"/>
                </a:lnTo>
                <a:lnTo>
                  <a:pt x="284" y="297"/>
                </a:lnTo>
                <a:lnTo>
                  <a:pt x="281" y="295"/>
                </a:lnTo>
                <a:lnTo>
                  <a:pt x="258" y="272"/>
                </a:lnTo>
                <a:lnTo>
                  <a:pt x="258" y="272"/>
                </a:lnTo>
                <a:close/>
                <a:moveTo>
                  <a:pt x="258" y="96"/>
                </a:moveTo>
                <a:lnTo>
                  <a:pt x="258" y="73"/>
                </a:lnTo>
                <a:lnTo>
                  <a:pt x="281" y="50"/>
                </a:lnTo>
                <a:lnTo>
                  <a:pt x="281" y="50"/>
                </a:lnTo>
                <a:lnTo>
                  <a:pt x="284" y="49"/>
                </a:lnTo>
                <a:lnTo>
                  <a:pt x="288" y="48"/>
                </a:lnTo>
                <a:lnTo>
                  <a:pt x="291" y="49"/>
                </a:lnTo>
                <a:lnTo>
                  <a:pt x="295" y="50"/>
                </a:lnTo>
                <a:lnTo>
                  <a:pt x="295" y="50"/>
                </a:lnTo>
                <a:lnTo>
                  <a:pt x="296" y="53"/>
                </a:lnTo>
                <a:lnTo>
                  <a:pt x="296" y="57"/>
                </a:lnTo>
                <a:lnTo>
                  <a:pt x="296" y="60"/>
                </a:lnTo>
                <a:lnTo>
                  <a:pt x="295" y="64"/>
                </a:lnTo>
                <a:lnTo>
                  <a:pt x="264" y="94"/>
                </a:lnTo>
                <a:lnTo>
                  <a:pt x="264" y="94"/>
                </a:lnTo>
                <a:lnTo>
                  <a:pt x="264" y="94"/>
                </a:lnTo>
                <a:lnTo>
                  <a:pt x="261" y="95"/>
                </a:lnTo>
                <a:lnTo>
                  <a:pt x="258" y="96"/>
                </a:lnTo>
                <a:lnTo>
                  <a:pt x="258" y="96"/>
                </a:lnTo>
                <a:close/>
                <a:moveTo>
                  <a:pt x="284" y="172"/>
                </a:moveTo>
                <a:lnTo>
                  <a:pt x="284" y="172"/>
                </a:lnTo>
                <a:lnTo>
                  <a:pt x="284" y="172"/>
                </a:lnTo>
                <a:lnTo>
                  <a:pt x="285" y="169"/>
                </a:lnTo>
                <a:lnTo>
                  <a:pt x="287" y="167"/>
                </a:lnTo>
                <a:lnTo>
                  <a:pt x="289" y="164"/>
                </a:lnTo>
                <a:lnTo>
                  <a:pt x="294" y="164"/>
                </a:lnTo>
                <a:lnTo>
                  <a:pt x="336" y="164"/>
                </a:lnTo>
                <a:lnTo>
                  <a:pt x="336" y="164"/>
                </a:lnTo>
                <a:lnTo>
                  <a:pt x="340" y="164"/>
                </a:lnTo>
                <a:lnTo>
                  <a:pt x="342" y="167"/>
                </a:lnTo>
                <a:lnTo>
                  <a:pt x="344" y="169"/>
                </a:lnTo>
                <a:lnTo>
                  <a:pt x="345" y="172"/>
                </a:lnTo>
                <a:lnTo>
                  <a:pt x="345" y="172"/>
                </a:lnTo>
                <a:lnTo>
                  <a:pt x="344" y="176"/>
                </a:lnTo>
                <a:lnTo>
                  <a:pt x="342" y="179"/>
                </a:lnTo>
                <a:lnTo>
                  <a:pt x="340" y="180"/>
                </a:lnTo>
                <a:lnTo>
                  <a:pt x="336" y="182"/>
                </a:lnTo>
                <a:lnTo>
                  <a:pt x="294" y="182"/>
                </a:lnTo>
                <a:lnTo>
                  <a:pt x="294" y="182"/>
                </a:lnTo>
                <a:lnTo>
                  <a:pt x="289" y="180"/>
                </a:lnTo>
                <a:lnTo>
                  <a:pt x="287" y="179"/>
                </a:lnTo>
                <a:lnTo>
                  <a:pt x="285" y="176"/>
                </a:lnTo>
                <a:lnTo>
                  <a:pt x="284" y="172"/>
                </a:lnTo>
                <a:lnTo>
                  <a:pt x="284" y="172"/>
                </a:lnTo>
                <a:close/>
                <a:moveTo>
                  <a:pt x="173" y="77"/>
                </a:moveTo>
                <a:lnTo>
                  <a:pt x="173" y="77"/>
                </a:lnTo>
                <a:lnTo>
                  <a:pt x="187" y="79"/>
                </a:lnTo>
                <a:lnTo>
                  <a:pt x="200" y="81"/>
                </a:lnTo>
                <a:lnTo>
                  <a:pt x="212" y="85"/>
                </a:lnTo>
                <a:lnTo>
                  <a:pt x="224" y="92"/>
                </a:lnTo>
                <a:lnTo>
                  <a:pt x="235" y="100"/>
                </a:lnTo>
                <a:lnTo>
                  <a:pt x="243" y="108"/>
                </a:lnTo>
                <a:lnTo>
                  <a:pt x="252" y="119"/>
                </a:lnTo>
                <a:lnTo>
                  <a:pt x="258" y="130"/>
                </a:lnTo>
                <a:lnTo>
                  <a:pt x="258" y="214"/>
                </a:lnTo>
                <a:lnTo>
                  <a:pt x="258" y="214"/>
                </a:lnTo>
                <a:lnTo>
                  <a:pt x="252" y="225"/>
                </a:lnTo>
                <a:lnTo>
                  <a:pt x="245" y="236"/>
                </a:lnTo>
                <a:lnTo>
                  <a:pt x="235" y="245"/>
                </a:lnTo>
                <a:lnTo>
                  <a:pt x="224" y="252"/>
                </a:lnTo>
                <a:lnTo>
                  <a:pt x="224" y="328"/>
                </a:lnTo>
                <a:lnTo>
                  <a:pt x="224" y="328"/>
                </a:lnTo>
                <a:lnTo>
                  <a:pt x="224" y="337"/>
                </a:lnTo>
                <a:lnTo>
                  <a:pt x="222" y="345"/>
                </a:lnTo>
                <a:lnTo>
                  <a:pt x="216" y="354"/>
                </a:lnTo>
                <a:lnTo>
                  <a:pt x="211" y="360"/>
                </a:lnTo>
                <a:lnTo>
                  <a:pt x="204" y="367"/>
                </a:lnTo>
                <a:lnTo>
                  <a:pt x="196" y="371"/>
                </a:lnTo>
                <a:lnTo>
                  <a:pt x="188" y="374"/>
                </a:lnTo>
                <a:lnTo>
                  <a:pt x="178" y="375"/>
                </a:lnTo>
                <a:lnTo>
                  <a:pt x="173" y="375"/>
                </a:lnTo>
                <a:lnTo>
                  <a:pt x="173" y="290"/>
                </a:lnTo>
                <a:lnTo>
                  <a:pt x="206" y="290"/>
                </a:lnTo>
                <a:lnTo>
                  <a:pt x="206" y="247"/>
                </a:lnTo>
                <a:lnTo>
                  <a:pt x="206" y="247"/>
                </a:lnTo>
                <a:lnTo>
                  <a:pt x="207" y="242"/>
                </a:lnTo>
                <a:lnTo>
                  <a:pt x="211" y="238"/>
                </a:lnTo>
                <a:lnTo>
                  <a:pt x="211" y="238"/>
                </a:lnTo>
                <a:lnTo>
                  <a:pt x="219" y="233"/>
                </a:lnTo>
                <a:lnTo>
                  <a:pt x="226" y="226"/>
                </a:lnTo>
                <a:lnTo>
                  <a:pt x="233" y="219"/>
                </a:lnTo>
                <a:lnTo>
                  <a:pt x="238" y="211"/>
                </a:lnTo>
                <a:lnTo>
                  <a:pt x="242" y="202"/>
                </a:lnTo>
                <a:lnTo>
                  <a:pt x="246" y="192"/>
                </a:lnTo>
                <a:lnTo>
                  <a:pt x="248" y="183"/>
                </a:lnTo>
                <a:lnTo>
                  <a:pt x="249" y="172"/>
                </a:lnTo>
                <a:lnTo>
                  <a:pt x="249" y="172"/>
                </a:lnTo>
                <a:lnTo>
                  <a:pt x="248" y="157"/>
                </a:lnTo>
                <a:lnTo>
                  <a:pt x="242" y="144"/>
                </a:lnTo>
                <a:lnTo>
                  <a:pt x="235" y="130"/>
                </a:lnTo>
                <a:lnTo>
                  <a:pt x="226" y="119"/>
                </a:lnTo>
                <a:lnTo>
                  <a:pt x="226" y="119"/>
                </a:lnTo>
                <a:lnTo>
                  <a:pt x="215" y="110"/>
                </a:lnTo>
                <a:lnTo>
                  <a:pt x="203" y="103"/>
                </a:lnTo>
                <a:lnTo>
                  <a:pt x="188" y="99"/>
                </a:lnTo>
                <a:lnTo>
                  <a:pt x="173" y="96"/>
                </a:lnTo>
                <a:lnTo>
                  <a:pt x="173" y="96"/>
                </a:lnTo>
                <a:lnTo>
                  <a:pt x="173" y="77"/>
                </a:lnTo>
                <a:lnTo>
                  <a:pt x="173" y="77"/>
                </a:lnTo>
                <a:lnTo>
                  <a:pt x="173" y="77"/>
                </a:lnTo>
                <a:close/>
                <a:moveTo>
                  <a:pt x="258" y="73"/>
                </a:moveTo>
                <a:lnTo>
                  <a:pt x="252" y="81"/>
                </a:lnTo>
                <a:lnTo>
                  <a:pt x="252" y="81"/>
                </a:lnTo>
                <a:lnTo>
                  <a:pt x="250" y="84"/>
                </a:lnTo>
                <a:lnTo>
                  <a:pt x="249" y="87"/>
                </a:lnTo>
                <a:lnTo>
                  <a:pt x="250" y="91"/>
                </a:lnTo>
                <a:lnTo>
                  <a:pt x="252" y="94"/>
                </a:lnTo>
                <a:lnTo>
                  <a:pt x="252" y="94"/>
                </a:lnTo>
                <a:lnTo>
                  <a:pt x="254" y="95"/>
                </a:lnTo>
                <a:lnTo>
                  <a:pt x="258" y="96"/>
                </a:lnTo>
                <a:lnTo>
                  <a:pt x="258" y="73"/>
                </a:lnTo>
                <a:lnTo>
                  <a:pt x="258" y="73"/>
                </a:lnTo>
                <a:close/>
                <a:moveTo>
                  <a:pt x="258" y="249"/>
                </a:moveTo>
                <a:lnTo>
                  <a:pt x="258" y="249"/>
                </a:lnTo>
                <a:lnTo>
                  <a:pt x="254" y="251"/>
                </a:lnTo>
                <a:lnTo>
                  <a:pt x="252" y="252"/>
                </a:lnTo>
                <a:lnTo>
                  <a:pt x="252" y="252"/>
                </a:lnTo>
                <a:lnTo>
                  <a:pt x="250" y="255"/>
                </a:lnTo>
                <a:lnTo>
                  <a:pt x="249" y="259"/>
                </a:lnTo>
                <a:lnTo>
                  <a:pt x="250" y="261"/>
                </a:lnTo>
                <a:lnTo>
                  <a:pt x="252" y="264"/>
                </a:lnTo>
                <a:lnTo>
                  <a:pt x="258" y="272"/>
                </a:lnTo>
                <a:lnTo>
                  <a:pt x="258" y="249"/>
                </a:lnTo>
                <a:lnTo>
                  <a:pt x="258" y="249"/>
                </a:lnTo>
                <a:close/>
                <a:moveTo>
                  <a:pt x="173" y="60"/>
                </a:moveTo>
                <a:lnTo>
                  <a:pt x="173" y="0"/>
                </a:lnTo>
                <a:lnTo>
                  <a:pt x="173" y="0"/>
                </a:lnTo>
                <a:lnTo>
                  <a:pt x="176" y="1"/>
                </a:lnTo>
                <a:lnTo>
                  <a:pt x="178" y="3"/>
                </a:lnTo>
                <a:lnTo>
                  <a:pt x="180" y="6"/>
                </a:lnTo>
                <a:lnTo>
                  <a:pt x="181" y="8"/>
                </a:lnTo>
                <a:lnTo>
                  <a:pt x="181" y="52"/>
                </a:lnTo>
                <a:lnTo>
                  <a:pt x="181" y="52"/>
                </a:lnTo>
                <a:lnTo>
                  <a:pt x="180" y="54"/>
                </a:lnTo>
                <a:lnTo>
                  <a:pt x="178" y="57"/>
                </a:lnTo>
                <a:lnTo>
                  <a:pt x="176" y="60"/>
                </a:lnTo>
                <a:lnTo>
                  <a:pt x="173" y="60"/>
                </a:lnTo>
                <a:lnTo>
                  <a:pt x="173" y="60"/>
                </a:lnTo>
                <a:close/>
                <a:moveTo>
                  <a:pt x="173" y="375"/>
                </a:moveTo>
                <a:lnTo>
                  <a:pt x="166" y="375"/>
                </a:lnTo>
                <a:lnTo>
                  <a:pt x="166" y="375"/>
                </a:lnTo>
                <a:lnTo>
                  <a:pt x="157" y="374"/>
                </a:lnTo>
                <a:lnTo>
                  <a:pt x="147" y="371"/>
                </a:lnTo>
                <a:lnTo>
                  <a:pt x="139" y="367"/>
                </a:lnTo>
                <a:lnTo>
                  <a:pt x="132" y="360"/>
                </a:lnTo>
                <a:lnTo>
                  <a:pt x="127" y="354"/>
                </a:lnTo>
                <a:lnTo>
                  <a:pt x="123" y="345"/>
                </a:lnTo>
                <a:lnTo>
                  <a:pt x="120" y="337"/>
                </a:lnTo>
                <a:lnTo>
                  <a:pt x="119" y="328"/>
                </a:lnTo>
                <a:lnTo>
                  <a:pt x="119" y="252"/>
                </a:lnTo>
                <a:lnTo>
                  <a:pt x="119" y="252"/>
                </a:lnTo>
                <a:lnTo>
                  <a:pt x="109" y="244"/>
                </a:lnTo>
                <a:lnTo>
                  <a:pt x="100" y="234"/>
                </a:lnTo>
                <a:lnTo>
                  <a:pt x="93" y="224"/>
                </a:lnTo>
                <a:lnTo>
                  <a:pt x="86" y="213"/>
                </a:lnTo>
                <a:lnTo>
                  <a:pt x="86" y="131"/>
                </a:lnTo>
                <a:lnTo>
                  <a:pt x="86" y="131"/>
                </a:lnTo>
                <a:lnTo>
                  <a:pt x="93" y="121"/>
                </a:lnTo>
                <a:lnTo>
                  <a:pt x="101" y="110"/>
                </a:lnTo>
                <a:lnTo>
                  <a:pt x="111" y="100"/>
                </a:lnTo>
                <a:lnTo>
                  <a:pt x="122" y="92"/>
                </a:lnTo>
                <a:lnTo>
                  <a:pt x="132" y="85"/>
                </a:lnTo>
                <a:lnTo>
                  <a:pt x="146" y="81"/>
                </a:lnTo>
                <a:lnTo>
                  <a:pt x="158" y="79"/>
                </a:lnTo>
                <a:lnTo>
                  <a:pt x="173" y="77"/>
                </a:lnTo>
                <a:lnTo>
                  <a:pt x="173" y="96"/>
                </a:lnTo>
                <a:lnTo>
                  <a:pt x="173" y="96"/>
                </a:lnTo>
                <a:lnTo>
                  <a:pt x="158" y="99"/>
                </a:lnTo>
                <a:lnTo>
                  <a:pt x="143" y="103"/>
                </a:lnTo>
                <a:lnTo>
                  <a:pt x="131" y="110"/>
                </a:lnTo>
                <a:lnTo>
                  <a:pt x="119" y="119"/>
                </a:lnTo>
                <a:lnTo>
                  <a:pt x="119" y="119"/>
                </a:lnTo>
                <a:lnTo>
                  <a:pt x="109" y="130"/>
                </a:lnTo>
                <a:lnTo>
                  <a:pt x="103" y="144"/>
                </a:lnTo>
                <a:lnTo>
                  <a:pt x="99" y="157"/>
                </a:lnTo>
                <a:lnTo>
                  <a:pt x="97" y="172"/>
                </a:lnTo>
                <a:lnTo>
                  <a:pt x="97" y="172"/>
                </a:lnTo>
                <a:lnTo>
                  <a:pt x="97" y="183"/>
                </a:lnTo>
                <a:lnTo>
                  <a:pt x="100" y="192"/>
                </a:lnTo>
                <a:lnTo>
                  <a:pt x="103" y="202"/>
                </a:lnTo>
                <a:lnTo>
                  <a:pt x="107" y="210"/>
                </a:lnTo>
                <a:lnTo>
                  <a:pt x="112" y="218"/>
                </a:lnTo>
                <a:lnTo>
                  <a:pt x="119" y="226"/>
                </a:lnTo>
                <a:lnTo>
                  <a:pt x="126" y="232"/>
                </a:lnTo>
                <a:lnTo>
                  <a:pt x="134" y="237"/>
                </a:lnTo>
                <a:lnTo>
                  <a:pt x="134" y="237"/>
                </a:lnTo>
                <a:lnTo>
                  <a:pt x="134" y="237"/>
                </a:lnTo>
                <a:lnTo>
                  <a:pt x="138" y="241"/>
                </a:lnTo>
                <a:lnTo>
                  <a:pt x="139" y="247"/>
                </a:lnTo>
                <a:lnTo>
                  <a:pt x="139" y="290"/>
                </a:lnTo>
                <a:lnTo>
                  <a:pt x="173" y="290"/>
                </a:lnTo>
                <a:lnTo>
                  <a:pt x="173" y="375"/>
                </a:lnTo>
                <a:lnTo>
                  <a:pt x="173" y="375"/>
                </a:lnTo>
                <a:close/>
                <a:moveTo>
                  <a:pt x="173" y="0"/>
                </a:moveTo>
                <a:lnTo>
                  <a:pt x="173" y="60"/>
                </a:lnTo>
                <a:lnTo>
                  <a:pt x="173" y="60"/>
                </a:lnTo>
                <a:lnTo>
                  <a:pt x="172" y="60"/>
                </a:lnTo>
                <a:lnTo>
                  <a:pt x="172" y="60"/>
                </a:lnTo>
                <a:lnTo>
                  <a:pt x="172" y="60"/>
                </a:lnTo>
                <a:lnTo>
                  <a:pt x="169" y="60"/>
                </a:lnTo>
                <a:lnTo>
                  <a:pt x="166" y="58"/>
                </a:lnTo>
                <a:lnTo>
                  <a:pt x="164" y="54"/>
                </a:lnTo>
                <a:lnTo>
                  <a:pt x="164" y="52"/>
                </a:lnTo>
                <a:lnTo>
                  <a:pt x="164" y="8"/>
                </a:lnTo>
                <a:lnTo>
                  <a:pt x="164" y="8"/>
                </a:lnTo>
                <a:lnTo>
                  <a:pt x="164" y="6"/>
                </a:lnTo>
                <a:lnTo>
                  <a:pt x="166" y="3"/>
                </a:lnTo>
                <a:lnTo>
                  <a:pt x="169" y="0"/>
                </a:lnTo>
                <a:lnTo>
                  <a:pt x="172" y="0"/>
                </a:lnTo>
                <a:lnTo>
                  <a:pt x="172" y="0"/>
                </a:lnTo>
                <a:lnTo>
                  <a:pt x="173" y="0"/>
                </a:lnTo>
                <a:lnTo>
                  <a:pt x="173" y="0"/>
                </a:lnTo>
                <a:close/>
                <a:moveTo>
                  <a:pt x="86" y="271"/>
                </a:moveTo>
                <a:lnTo>
                  <a:pt x="93" y="264"/>
                </a:lnTo>
                <a:lnTo>
                  <a:pt x="93" y="264"/>
                </a:lnTo>
                <a:lnTo>
                  <a:pt x="94" y="261"/>
                </a:lnTo>
                <a:lnTo>
                  <a:pt x="96" y="259"/>
                </a:lnTo>
                <a:lnTo>
                  <a:pt x="94" y="255"/>
                </a:lnTo>
                <a:lnTo>
                  <a:pt x="93" y="252"/>
                </a:lnTo>
                <a:lnTo>
                  <a:pt x="93" y="252"/>
                </a:lnTo>
                <a:lnTo>
                  <a:pt x="90" y="251"/>
                </a:lnTo>
                <a:lnTo>
                  <a:pt x="86" y="249"/>
                </a:lnTo>
                <a:lnTo>
                  <a:pt x="86" y="271"/>
                </a:lnTo>
                <a:lnTo>
                  <a:pt x="86" y="271"/>
                </a:lnTo>
                <a:close/>
                <a:moveTo>
                  <a:pt x="86" y="96"/>
                </a:moveTo>
                <a:lnTo>
                  <a:pt x="86" y="96"/>
                </a:lnTo>
                <a:lnTo>
                  <a:pt x="90" y="95"/>
                </a:lnTo>
                <a:lnTo>
                  <a:pt x="93" y="94"/>
                </a:lnTo>
                <a:lnTo>
                  <a:pt x="93" y="94"/>
                </a:lnTo>
                <a:lnTo>
                  <a:pt x="94" y="91"/>
                </a:lnTo>
                <a:lnTo>
                  <a:pt x="96" y="87"/>
                </a:lnTo>
                <a:lnTo>
                  <a:pt x="94" y="84"/>
                </a:lnTo>
                <a:lnTo>
                  <a:pt x="93" y="81"/>
                </a:lnTo>
                <a:lnTo>
                  <a:pt x="86" y="75"/>
                </a:lnTo>
                <a:lnTo>
                  <a:pt x="86" y="96"/>
                </a:lnTo>
                <a:close/>
                <a:moveTo>
                  <a:pt x="86" y="213"/>
                </a:moveTo>
                <a:lnTo>
                  <a:pt x="86" y="213"/>
                </a:lnTo>
                <a:lnTo>
                  <a:pt x="82" y="203"/>
                </a:lnTo>
                <a:lnTo>
                  <a:pt x="80" y="194"/>
                </a:lnTo>
                <a:lnTo>
                  <a:pt x="78" y="183"/>
                </a:lnTo>
                <a:lnTo>
                  <a:pt x="77" y="172"/>
                </a:lnTo>
                <a:lnTo>
                  <a:pt x="77" y="172"/>
                </a:lnTo>
                <a:lnTo>
                  <a:pt x="78" y="161"/>
                </a:lnTo>
                <a:lnTo>
                  <a:pt x="80" y="152"/>
                </a:lnTo>
                <a:lnTo>
                  <a:pt x="82" y="141"/>
                </a:lnTo>
                <a:lnTo>
                  <a:pt x="86" y="131"/>
                </a:lnTo>
                <a:lnTo>
                  <a:pt x="86" y="213"/>
                </a:lnTo>
                <a:lnTo>
                  <a:pt x="86" y="213"/>
                </a:lnTo>
                <a:close/>
                <a:moveTo>
                  <a:pt x="86" y="75"/>
                </a:moveTo>
                <a:lnTo>
                  <a:pt x="86" y="96"/>
                </a:lnTo>
                <a:lnTo>
                  <a:pt x="86" y="96"/>
                </a:lnTo>
                <a:lnTo>
                  <a:pt x="84" y="95"/>
                </a:lnTo>
                <a:lnTo>
                  <a:pt x="80" y="94"/>
                </a:lnTo>
                <a:lnTo>
                  <a:pt x="80" y="94"/>
                </a:lnTo>
                <a:lnTo>
                  <a:pt x="50" y="64"/>
                </a:lnTo>
                <a:lnTo>
                  <a:pt x="50" y="64"/>
                </a:lnTo>
                <a:lnTo>
                  <a:pt x="48" y="60"/>
                </a:lnTo>
                <a:lnTo>
                  <a:pt x="47" y="57"/>
                </a:lnTo>
                <a:lnTo>
                  <a:pt x="48" y="53"/>
                </a:lnTo>
                <a:lnTo>
                  <a:pt x="50" y="50"/>
                </a:lnTo>
                <a:lnTo>
                  <a:pt x="50" y="50"/>
                </a:lnTo>
                <a:lnTo>
                  <a:pt x="53" y="49"/>
                </a:lnTo>
                <a:lnTo>
                  <a:pt x="57" y="48"/>
                </a:lnTo>
                <a:lnTo>
                  <a:pt x="59" y="49"/>
                </a:lnTo>
                <a:lnTo>
                  <a:pt x="62" y="50"/>
                </a:lnTo>
                <a:lnTo>
                  <a:pt x="86" y="75"/>
                </a:lnTo>
                <a:lnTo>
                  <a:pt x="86" y="75"/>
                </a:lnTo>
                <a:close/>
                <a:moveTo>
                  <a:pt x="86" y="249"/>
                </a:moveTo>
                <a:lnTo>
                  <a:pt x="86" y="271"/>
                </a:lnTo>
                <a:lnTo>
                  <a:pt x="62" y="295"/>
                </a:lnTo>
                <a:lnTo>
                  <a:pt x="62" y="295"/>
                </a:lnTo>
                <a:lnTo>
                  <a:pt x="59" y="297"/>
                </a:lnTo>
                <a:lnTo>
                  <a:pt x="57" y="298"/>
                </a:lnTo>
                <a:lnTo>
                  <a:pt x="53" y="297"/>
                </a:lnTo>
                <a:lnTo>
                  <a:pt x="50" y="295"/>
                </a:lnTo>
                <a:lnTo>
                  <a:pt x="50" y="295"/>
                </a:lnTo>
                <a:lnTo>
                  <a:pt x="48" y="291"/>
                </a:lnTo>
                <a:lnTo>
                  <a:pt x="47" y="289"/>
                </a:lnTo>
                <a:lnTo>
                  <a:pt x="48" y="286"/>
                </a:lnTo>
                <a:lnTo>
                  <a:pt x="50" y="282"/>
                </a:lnTo>
                <a:lnTo>
                  <a:pt x="80" y="252"/>
                </a:lnTo>
                <a:lnTo>
                  <a:pt x="80" y="252"/>
                </a:lnTo>
                <a:lnTo>
                  <a:pt x="80" y="252"/>
                </a:lnTo>
                <a:lnTo>
                  <a:pt x="84" y="251"/>
                </a:lnTo>
                <a:lnTo>
                  <a:pt x="86" y="249"/>
                </a:lnTo>
                <a:lnTo>
                  <a:pt x="86" y="249"/>
                </a:lnTo>
                <a:close/>
                <a:moveTo>
                  <a:pt x="8" y="164"/>
                </a:moveTo>
                <a:lnTo>
                  <a:pt x="8" y="164"/>
                </a:lnTo>
                <a:lnTo>
                  <a:pt x="51" y="164"/>
                </a:lnTo>
                <a:lnTo>
                  <a:pt x="51" y="164"/>
                </a:lnTo>
                <a:lnTo>
                  <a:pt x="54" y="164"/>
                </a:lnTo>
                <a:lnTo>
                  <a:pt x="57" y="167"/>
                </a:lnTo>
                <a:lnTo>
                  <a:pt x="59" y="169"/>
                </a:lnTo>
                <a:lnTo>
                  <a:pt x="59" y="172"/>
                </a:lnTo>
                <a:lnTo>
                  <a:pt x="59" y="172"/>
                </a:lnTo>
                <a:lnTo>
                  <a:pt x="59" y="176"/>
                </a:lnTo>
                <a:lnTo>
                  <a:pt x="57" y="179"/>
                </a:lnTo>
                <a:lnTo>
                  <a:pt x="54" y="180"/>
                </a:lnTo>
                <a:lnTo>
                  <a:pt x="51" y="182"/>
                </a:lnTo>
                <a:lnTo>
                  <a:pt x="8" y="182"/>
                </a:lnTo>
                <a:lnTo>
                  <a:pt x="8" y="182"/>
                </a:lnTo>
                <a:lnTo>
                  <a:pt x="5" y="180"/>
                </a:lnTo>
                <a:lnTo>
                  <a:pt x="2" y="179"/>
                </a:lnTo>
                <a:lnTo>
                  <a:pt x="0" y="176"/>
                </a:lnTo>
                <a:lnTo>
                  <a:pt x="0" y="172"/>
                </a:lnTo>
                <a:lnTo>
                  <a:pt x="0" y="172"/>
                </a:lnTo>
                <a:lnTo>
                  <a:pt x="0" y="169"/>
                </a:lnTo>
                <a:lnTo>
                  <a:pt x="2" y="167"/>
                </a:lnTo>
                <a:lnTo>
                  <a:pt x="5" y="164"/>
                </a:lnTo>
                <a:lnTo>
                  <a:pt x="8" y="164"/>
                </a:lnTo>
                <a:lnTo>
                  <a:pt x="8" y="1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35" tIns="45718" rIns="91435" bIns="45718" numCol="1" anchor="t" anchorCtr="0" compatLnSpc="1"/>
          <a:lstStyle/>
          <a:p>
            <a:endParaRPr lang="zh-CN" altLang="en-US" sz="1707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77" name="Freeform 153"/>
          <p:cNvSpPr>
            <a:spLocks noEditPoints="1"/>
          </p:cNvSpPr>
          <p:nvPr/>
        </p:nvSpPr>
        <p:spPr bwMode="auto">
          <a:xfrm>
            <a:off x="5203873" y="1518662"/>
            <a:ext cx="515910" cy="504798"/>
          </a:xfrm>
          <a:custGeom>
            <a:avLst/>
            <a:gdLst>
              <a:gd name="T0" fmla="*/ 200 w 325"/>
              <a:gd name="T1" fmla="*/ 35 h 318"/>
              <a:gd name="T2" fmla="*/ 214 w 325"/>
              <a:gd name="T3" fmla="*/ 29 h 318"/>
              <a:gd name="T4" fmla="*/ 215 w 325"/>
              <a:gd name="T5" fmla="*/ 16 h 318"/>
              <a:gd name="T6" fmla="*/ 321 w 325"/>
              <a:gd name="T7" fmla="*/ 177 h 318"/>
              <a:gd name="T8" fmla="*/ 325 w 325"/>
              <a:gd name="T9" fmla="*/ 196 h 318"/>
              <a:gd name="T10" fmla="*/ 314 w 325"/>
              <a:gd name="T11" fmla="*/ 218 h 318"/>
              <a:gd name="T12" fmla="*/ 291 w 325"/>
              <a:gd name="T13" fmla="*/ 158 h 318"/>
              <a:gd name="T14" fmla="*/ 293 w 325"/>
              <a:gd name="T15" fmla="*/ 154 h 318"/>
              <a:gd name="T16" fmla="*/ 194 w 325"/>
              <a:gd name="T17" fmla="*/ 174 h 318"/>
              <a:gd name="T18" fmla="*/ 276 w 325"/>
              <a:gd name="T19" fmla="*/ 126 h 318"/>
              <a:gd name="T20" fmla="*/ 194 w 325"/>
              <a:gd name="T21" fmla="*/ 168 h 318"/>
              <a:gd name="T22" fmla="*/ 261 w 325"/>
              <a:gd name="T23" fmla="*/ 98 h 318"/>
              <a:gd name="T24" fmla="*/ 257 w 325"/>
              <a:gd name="T25" fmla="*/ 96 h 318"/>
              <a:gd name="T26" fmla="*/ 244 w 325"/>
              <a:gd name="T27" fmla="*/ 73 h 318"/>
              <a:gd name="T28" fmla="*/ 244 w 325"/>
              <a:gd name="T29" fmla="*/ 67 h 318"/>
              <a:gd name="T30" fmla="*/ 15 w 325"/>
              <a:gd name="T31" fmla="*/ 116 h 318"/>
              <a:gd name="T32" fmla="*/ 16 w 325"/>
              <a:gd name="T33" fmla="*/ 126 h 318"/>
              <a:gd name="T34" fmla="*/ 34 w 325"/>
              <a:gd name="T35" fmla="*/ 131 h 318"/>
              <a:gd name="T36" fmla="*/ 41 w 325"/>
              <a:gd name="T37" fmla="*/ 117 h 318"/>
              <a:gd name="T38" fmla="*/ 31 w 325"/>
              <a:gd name="T39" fmla="*/ 107 h 318"/>
              <a:gd name="T40" fmla="*/ 51 w 325"/>
              <a:gd name="T41" fmla="*/ 107 h 318"/>
              <a:gd name="T42" fmla="*/ 64 w 325"/>
              <a:gd name="T43" fmla="*/ 113 h 318"/>
              <a:gd name="T44" fmla="*/ 76 w 325"/>
              <a:gd name="T45" fmla="*/ 104 h 318"/>
              <a:gd name="T46" fmla="*/ 70 w 325"/>
              <a:gd name="T47" fmla="*/ 89 h 318"/>
              <a:gd name="T48" fmla="*/ 85 w 325"/>
              <a:gd name="T49" fmla="*/ 81 h 318"/>
              <a:gd name="T50" fmla="*/ 95 w 325"/>
              <a:gd name="T51" fmla="*/ 93 h 318"/>
              <a:gd name="T52" fmla="*/ 108 w 325"/>
              <a:gd name="T53" fmla="*/ 88 h 318"/>
              <a:gd name="T54" fmla="*/ 110 w 325"/>
              <a:gd name="T55" fmla="*/ 74 h 318"/>
              <a:gd name="T56" fmla="*/ 121 w 325"/>
              <a:gd name="T57" fmla="*/ 56 h 318"/>
              <a:gd name="T58" fmla="*/ 125 w 325"/>
              <a:gd name="T59" fmla="*/ 71 h 318"/>
              <a:gd name="T60" fmla="*/ 140 w 325"/>
              <a:gd name="T61" fmla="*/ 73 h 318"/>
              <a:gd name="T62" fmla="*/ 145 w 325"/>
              <a:gd name="T63" fmla="*/ 54 h 318"/>
              <a:gd name="T64" fmla="*/ 156 w 325"/>
              <a:gd name="T65" fmla="*/ 38 h 318"/>
              <a:gd name="T66" fmla="*/ 157 w 325"/>
              <a:gd name="T67" fmla="*/ 47 h 318"/>
              <a:gd name="T68" fmla="*/ 175 w 325"/>
              <a:gd name="T69" fmla="*/ 52 h 318"/>
              <a:gd name="T70" fmla="*/ 181 w 325"/>
              <a:gd name="T71" fmla="*/ 40 h 318"/>
              <a:gd name="T72" fmla="*/ 172 w 325"/>
              <a:gd name="T73" fmla="*/ 28 h 318"/>
              <a:gd name="T74" fmla="*/ 192 w 325"/>
              <a:gd name="T75" fmla="*/ 28 h 318"/>
              <a:gd name="T76" fmla="*/ 47 w 325"/>
              <a:gd name="T77" fmla="*/ 174 h 318"/>
              <a:gd name="T78" fmla="*/ 46 w 325"/>
              <a:gd name="T79" fmla="*/ 178 h 318"/>
              <a:gd name="T80" fmla="*/ 194 w 325"/>
              <a:gd name="T81" fmla="*/ 100 h 318"/>
              <a:gd name="T82" fmla="*/ 62 w 325"/>
              <a:gd name="T83" fmla="*/ 204 h 318"/>
              <a:gd name="T84" fmla="*/ 66 w 325"/>
              <a:gd name="T85" fmla="*/ 208 h 318"/>
              <a:gd name="T86" fmla="*/ 80 w 325"/>
              <a:gd name="T87" fmla="*/ 231 h 318"/>
              <a:gd name="T88" fmla="*/ 79 w 325"/>
              <a:gd name="T89" fmla="*/ 235 h 318"/>
              <a:gd name="T90" fmla="*/ 194 w 325"/>
              <a:gd name="T91" fmla="*/ 174 h 318"/>
              <a:gd name="T92" fmla="*/ 93 w 325"/>
              <a:gd name="T93" fmla="*/ 261 h 318"/>
              <a:gd name="T94" fmla="*/ 98 w 325"/>
              <a:gd name="T95" fmla="*/ 265 h 318"/>
              <a:gd name="T96" fmla="*/ 142 w 325"/>
              <a:gd name="T97" fmla="*/ 314 h 318"/>
              <a:gd name="T98" fmla="*/ 123 w 325"/>
              <a:gd name="T99" fmla="*/ 318 h 318"/>
              <a:gd name="T100" fmla="*/ 102 w 325"/>
              <a:gd name="T101" fmla="*/ 306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25" h="318">
                <a:moveTo>
                  <a:pt x="194" y="31"/>
                </a:moveTo>
                <a:lnTo>
                  <a:pt x="194" y="31"/>
                </a:lnTo>
                <a:lnTo>
                  <a:pt x="196" y="33"/>
                </a:lnTo>
                <a:lnTo>
                  <a:pt x="200" y="35"/>
                </a:lnTo>
                <a:lnTo>
                  <a:pt x="206" y="35"/>
                </a:lnTo>
                <a:lnTo>
                  <a:pt x="210" y="33"/>
                </a:lnTo>
                <a:lnTo>
                  <a:pt x="210" y="33"/>
                </a:lnTo>
                <a:lnTo>
                  <a:pt x="214" y="29"/>
                </a:lnTo>
                <a:lnTo>
                  <a:pt x="215" y="25"/>
                </a:lnTo>
                <a:lnTo>
                  <a:pt x="217" y="20"/>
                </a:lnTo>
                <a:lnTo>
                  <a:pt x="215" y="16"/>
                </a:lnTo>
                <a:lnTo>
                  <a:pt x="215" y="16"/>
                </a:lnTo>
                <a:lnTo>
                  <a:pt x="211" y="12"/>
                </a:lnTo>
                <a:lnTo>
                  <a:pt x="207" y="9"/>
                </a:lnTo>
                <a:lnTo>
                  <a:pt x="223" y="0"/>
                </a:lnTo>
                <a:lnTo>
                  <a:pt x="321" y="177"/>
                </a:lnTo>
                <a:lnTo>
                  <a:pt x="321" y="177"/>
                </a:lnTo>
                <a:lnTo>
                  <a:pt x="324" y="182"/>
                </a:lnTo>
                <a:lnTo>
                  <a:pt x="325" y="189"/>
                </a:lnTo>
                <a:lnTo>
                  <a:pt x="325" y="196"/>
                </a:lnTo>
                <a:lnTo>
                  <a:pt x="324" y="201"/>
                </a:lnTo>
                <a:lnTo>
                  <a:pt x="322" y="208"/>
                </a:lnTo>
                <a:lnTo>
                  <a:pt x="318" y="212"/>
                </a:lnTo>
                <a:lnTo>
                  <a:pt x="314" y="218"/>
                </a:lnTo>
                <a:lnTo>
                  <a:pt x="309" y="222"/>
                </a:lnTo>
                <a:lnTo>
                  <a:pt x="194" y="285"/>
                </a:lnTo>
                <a:lnTo>
                  <a:pt x="194" y="212"/>
                </a:lnTo>
                <a:lnTo>
                  <a:pt x="291" y="158"/>
                </a:lnTo>
                <a:lnTo>
                  <a:pt x="291" y="158"/>
                </a:lnTo>
                <a:lnTo>
                  <a:pt x="293" y="155"/>
                </a:lnTo>
                <a:lnTo>
                  <a:pt x="293" y="154"/>
                </a:lnTo>
                <a:lnTo>
                  <a:pt x="293" y="154"/>
                </a:lnTo>
                <a:lnTo>
                  <a:pt x="291" y="153"/>
                </a:lnTo>
                <a:lnTo>
                  <a:pt x="288" y="153"/>
                </a:lnTo>
                <a:lnTo>
                  <a:pt x="194" y="205"/>
                </a:lnTo>
                <a:lnTo>
                  <a:pt x="194" y="174"/>
                </a:lnTo>
                <a:lnTo>
                  <a:pt x="275" y="130"/>
                </a:lnTo>
                <a:lnTo>
                  <a:pt x="275" y="130"/>
                </a:lnTo>
                <a:lnTo>
                  <a:pt x="276" y="127"/>
                </a:lnTo>
                <a:lnTo>
                  <a:pt x="276" y="126"/>
                </a:lnTo>
                <a:lnTo>
                  <a:pt x="276" y="126"/>
                </a:lnTo>
                <a:lnTo>
                  <a:pt x="275" y="124"/>
                </a:lnTo>
                <a:lnTo>
                  <a:pt x="272" y="124"/>
                </a:lnTo>
                <a:lnTo>
                  <a:pt x="194" y="168"/>
                </a:lnTo>
                <a:lnTo>
                  <a:pt x="194" y="138"/>
                </a:lnTo>
                <a:lnTo>
                  <a:pt x="260" y="101"/>
                </a:lnTo>
                <a:lnTo>
                  <a:pt x="260" y="101"/>
                </a:lnTo>
                <a:lnTo>
                  <a:pt x="261" y="98"/>
                </a:lnTo>
                <a:lnTo>
                  <a:pt x="261" y="97"/>
                </a:lnTo>
                <a:lnTo>
                  <a:pt x="261" y="97"/>
                </a:lnTo>
                <a:lnTo>
                  <a:pt x="259" y="96"/>
                </a:lnTo>
                <a:lnTo>
                  <a:pt x="257" y="96"/>
                </a:lnTo>
                <a:lnTo>
                  <a:pt x="194" y="131"/>
                </a:lnTo>
                <a:lnTo>
                  <a:pt x="194" y="100"/>
                </a:lnTo>
                <a:lnTo>
                  <a:pt x="244" y="73"/>
                </a:lnTo>
                <a:lnTo>
                  <a:pt x="244" y="73"/>
                </a:lnTo>
                <a:lnTo>
                  <a:pt x="245" y="70"/>
                </a:lnTo>
                <a:lnTo>
                  <a:pt x="245" y="69"/>
                </a:lnTo>
                <a:lnTo>
                  <a:pt x="245" y="69"/>
                </a:lnTo>
                <a:lnTo>
                  <a:pt x="244" y="67"/>
                </a:lnTo>
                <a:lnTo>
                  <a:pt x="241" y="67"/>
                </a:lnTo>
                <a:lnTo>
                  <a:pt x="194" y="93"/>
                </a:lnTo>
                <a:lnTo>
                  <a:pt x="194" y="31"/>
                </a:lnTo>
                <a:close/>
                <a:moveTo>
                  <a:pt x="15" y="116"/>
                </a:moveTo>
                <a:lnTo>
                  <a:pt x="15" y="116"/>
                </a:lnTo>
                <a:lnTo>
                  <a:pt x="15" y="120"/>
                </a:lnTo>
                <a:lnTo>
                  <a:pt x="16" y="126"/>
                </a:lnTo>
                <a:lnTo>
                  <a:pt x="16" y="126"/>
                </a:lnTo>
                <a:lnTo>
                  <a:pt x="19" y="130"/>
                </a:lnTo>
                <a:lnTo>
                  <a:pt x="24" y="132"/>
                </a:lnTo>
                <a:lnTo>
                  <a:pt x="28" y="132"/>
                </a:lnTo>
                <a:lnTo>
                  <a:pt x="34" y="131"/>
                </a:lnTo>
                <a:lnTo>
                  <a:pt x="34" y="131"/>
                </a:lnTo>
                <a:lnTo>
                  <a:pt x="38" y="127"/>
                </a:lnTo>
                <a:lnTo>
                  <a:pt x="41" y="123"/>
                </a:lnTo>
                <a:lnTo>
                  <a:pt x="41" y="117"/>
                </a:lnTo>
                <a:lnTo>
                  <a:pt x="39" y="113"/>
                </a:lnTo>
                <a:lnTo>
                  <a:pt x="39" y="113"/>
                </a:lnTo>
                <a:lnTo>
                  <a:pt x="35" y="109"/>
                </a:lnTo>
                <a:lnTo>
                  <a:pt x="31" y="107"/>
                </a:lnTo>
                <a:lnTo>
                  <a:pt x="50" y="96"/>
                </a:lnTo>
                <a:lnTo>
                  <a:pt x="50" y="96"/>
                </a:lnTo>
                <a:lnTo>
                  <a:pt x="50" y="101"/>
                </a:lnTo>
                <a:lnTo>
                  <a:pt x="51" y="107"/>
                </a:lnTo>
                <a:lnTo>
                  <a:pt x="51" y="107"/>
                </a:lnTo>
                <a:lnTo>
                  <a:pt x="54" y="111"/>
                </a:lnTo>
                <a:lnTo>
                  <a:pt x="60" y="112"/>
                </a:lnTo>
                <a:lnTo>
                  <a:pt x="64" y="113"/>
                </a:lnTo>
                <a:lnTo>
                  <a:pt x="69" y="111"/>
                </a:lnTo>
                <a:lnTo>
                  <a:pt x="69" y="111"/>
                </a:lnTo>
                <a:lnTo>
                  <a:pt x="73" y="108"/>
                </a:lnTo>
                <a:lnTo>
                  <a:pt x="76" y="104"/>
                </a:lnTo>
                <a:lnTo>
                  <a:pt x="76" y="98"/>
                </a:lnTo>
                <a:lnTo>
                  <a:pt x="75" y="93"/>
                </a:lnTo>
                <a:lnTo>
                  <a:pt x="75" y="93"/>
                </a:lnTo>
                <a:lnTo>
                  <a:pt x="70" y="89"/>
                </a:lnTo>
                <a:lnTo>
                  <a:pt x="66" y="88"/>
                </a:lnTo>
                <a:lnTo>
                  <a:pt x="85" y="77"/>
                </a:lnTo>
                <a:lnTo>
                  <a:pt x="85" y="77"/>
                </a:lnTo>
                <a:lnTo>
                  <a:pt x="85" y="81"/>
                </a:lnTo>
                <a:lnTo>
                  <a:pt x="87" y="86"/>
                </a:lnTo>
                <a:lnTo>
                  <a:pt x="87" y="86"/>
                </a:lnTo>
                <a:lnTo>
                  <a:pt x="89" y="90"/>
                </a:lnTo>
                <a:lnTo>
                  <a:pt x="95" y="93"/>
                </a:lnTo>
                <a:lnTo>
                  <a:pt x="99" y="93"/>
                </a:lnTo>
                <a:lnTo>
                  <a:pt x="104" y="92"/>
                </a:lnTo>
                <a:lnTo>
                  <a:pt x="104" y="92"/>
                </a:lnTo>
                <a:lnTo>
                  <a:pt x="108" y="88"/>
                </a:lnTo>
                <a:lnTo>
                  <a:pt x="111" y="84"/>
                </a:lnTo>
                <a:lnTo>
                  <a:pt x="111" y="78"/>
                </a:lnTo>
                <a:lnTo>
                  <a:pt x="110" y="74"/>
                </a:lnTo>
                <a:lnTo>
                  <a:pt x="110" y="74"/>
                </a:lnTo>
                <a:lnTo>
                  <a:pt x="106" y="70"/>
                </a:lnTo>
                <a:lnTo>
                  <a:pt x="102" y="67"/>
                </a:lnTo>
                <a:lnTo>
                  <a:pt x="121" y="56"/>
                </a:lnTo>
                <a:lnTo>
                  <a:pt x="121" y="56"/>
                </a:lnTo>
                <a:lnTo>
                  <a:pt x="121" y="62"/>
                </a:lnTo>
                <a:lnTo>
                  <a:pt x="122" y="67"/>
                </a:lnTo>
                <a:lnTo>
                  <a:pt x="122" y="67"/>
                </a:lnTo>
                <a:lnTo>
                  <a:pt x="125" y="71"/>
                </a:lnTo>
                <a:lnTo>
                  <a:pt x="130" y="73"/>
                </a:lnTo>
                <a:lnTo>
                  <a:pt x="134" y="74"/>
                </a:lnTo>
                <a:lnTo>
                  <a:pt x="140" y="73"/>
                </a:lnTo>
                <a:lnTo>
                  <a:pt x="140" y="73"/>
                </a:lnTo>
                <a:lnTo>
                  <a:pt x="144" y="69"/>
                </a:lnTo>
                <a:lnTo>
                  <a:pt x="146" y="65"/>
                </a:lnTo>
                <a:lnTo>
                  <a:pt x="146" y="59"/>
                </a:lnTo>
                <a:lnTo>
                  <a:pt x="145" y="54"/>
                </a:lnTo>
                <a:lnTo>
                  <a:pt x="145" y="54"/>
                </a:lnTo>
                <a:lnTo>
                  <a:pt x="141" y="50"/>
                </a:lnTo>
                <a:lnTo>
                  <a:pt x="137" y="48"/>
                </a:lnTo>
                <a:lnTo>
                  <a:pt x="156" y="38"/>
                </a:lnTo>
                <a:lnTo>
                  <a:pt x="156" y="38"/>
                </a:lnTo>
                <a:lnTo>
                  <a:pt x="154" y="43"/>
                </a:lnTo>
                <a:lnTo>
                  <a:pt x="157" y="47"/>
                </a:lnTo>
                <a:lnTo>
                  <a:pt x="157" y="47"/>
                </a:lnTo>
                <a:lnTo>
                  <a:pt x="160" y="51"/>
                </a:lnTo>
                <a:lnTo>
                  <a:pt x="164" y="54"/>
                </a:lnTo>
                <a:lnTo>
                  <a:pt x="169" y="54"/>
                </a:lnTo>
                <a:lnTo>
                  <a:pt x="175" y="52"/>
                </a:lnTo>
                <a:lnTo>
                  <a:pt x="175" y="52"/>
                </a:lnTo>
                <a:lnTo>
                  <a:pt x="179" y="50"/>
                </a:lnTo>
                <a:lnTo>
                  <a:pt x="180" y="44"/>
                </a:lnTo>
                <a:lnTo>
                  <a:pt x="181" y="40"/>
                </a:lnTo>
                <a:lnTo>
                  <a:pt x="180" y="35"/>
                </a:lnTo>
                <a:lnTo>
                  <a:pt x="180" y="35"/>
                </a:lnTo>
                <a:lnTo>
                  <a:pt x="176" y="31"/>
                </a:lnTo>
                <a:lnTo>
                  <a:pt x="172" y="28"/>
                </a:lnTo>
                <a:lnTo>
                  <a:pt x="191" y="19"/>
                </a:lnTo>
                <a:lnTo>
                  <a:pt x="191" y="19"/>
                </a:lnTo>
                <a:lnTo>
                  <a:pt x="190" y="23"/>
                </a:lnTo>
                <a:lnTo>
                  <a:pt x="192" y="28"/>
                </a:lnTo>
                <a:lnTo>
                  <a:pt x="192" y="28"/>
                </a:lnTo>
                <a:lnTo>
                  <a:pt x="194" y="31"/>
                </a:lnTo>
                <a:lnTo>
                  <a:pt x="194" y="93"/>
                </a:lnTo>
                <a:lnTo>
                  <a:pt x="47" y="174"/>
                </a:lnTo>
                <a:lnTo>
                  <a:pt x="47" y="174"/>
                </a:lnTo>
                <a:lnTo>
                  <a:pt x="46" y="176"/>
                </a:lnTo>
                <a:lnTo>
                  <a:pt x="46" y="178"/>
                </a:lnTo>
                <a:lnTo>
                  <a:pt x="46" y="178"/>
                </a:lnTo>
                <a:lnTo>
                  <a:pt x="49" y="180"/>
                </a:lnTo>
                <a:lnTo>
                  <a:pt x="50" y="180"/>
                </a:lnTo>
                <a:lnTo>
                  <a:pt x="50" y="180"/>
                </a:lnTo>
                <a:lnTo>
                  <a:pt x="194" y="100"/>
                </a:lnTo>
                <a:lnTo>
                  <a:pt x="194" y="131"/>
                </a:lnTo>
                <a:lnTo>
                  <a:pt x="64" y="203"/>
                </a:lnTo>
                <a:lnTo>
                  <a:pt x="64" y="203"/>
                </a:lnTo>
                <a:lnTo>
                  <a:pt x="62" y="204"/>
                </a:lnTo>
                <a:lnTo>
                  <a:pt x="62" y="207"/>
                </a:lnTo>
                <a:lnTo>
                  <a:pt x="62" y="207"/>
                </a:lnTo>
                <a:lnTo>
                  <a:pt x="64" y="208"/>
                </a:lnTo>
                <a:lnTo>
                  <a:pt x="66" y="208"/>
                </a:lnTo>
                <a:lnTo>
                  <a:pt x="66" y="208"/>
                </a:lnTo>
                <a:lnTo>
                  <a:pt x="194" y="138"/>
                </a:lnTo>
                <a:lnTo>
                  <a:pt x="194" y="168"/>
                </a:lnTo>
                <a:lnTo>
                  <a:pt x="80" y="231"/>
                </a:lnTo>
                <a:lnTo>
                  <a:pt x="80" y="231"/>
                </a:lnTo>
                <a:lnTo>
                  <a:pt x="77" y="233"/>
                </a:lnTo>
                <a:lnTo>
                  <a:pt x="79" y="235"/>
                </a:lnTo>
                <a:lnTo>
                  <a:pt x="79" y="235"/>
                </a:lnTo>
                <a:lnTo>
                  <a:pt x="80" y="237"/>
                </a:lnTo>
                <a:lnTo>
                  <a:pt x="83" y="237"/>
                </a:lnTo>
                <a:lnTo>
                  <a:pt x="83" y="237"/>
                </a:lnTo>
                <a:lnTo>
                  <a:pt x="194" y="174"/>
                </a:lnTo>
                <a:lnTo>
                  <a:pt x="194" y="205"/>
                </a:lnTo>
                <a:lnTo>
                  <a:pt x="95" y="260"/>
                </a:lnTo>
                <a:lnTo>
                  <a:pt x="95" y="260"/>
                </a:lnTo>
                <a:lnTo>
                  <a:pt x="93" y="261"/>
                </a:lnTo>
                <a:lnTo>
                  <a:pt x="93" y="264"/>
                </a:lnTo>
                <a:lnTo>
                  <a:pt x="93" y="264"/>
                </a:lnTo>
                <a:lnTo>
                  <a:pt x="96" y="265"/>
                </a:lnTo>
                <a:lnTo>
                  <a:pt x="98" y="265"/>
                </a:lnTo>
                <a:lnTo>
                  <a:pt x="98" y="265"/>
                </a:lnTo>
                <a:lnTo>
                  <a:pt x="194" y="212"/>
                </a:lnTo>
                <a:lnTo>
                  <a:pt x="194" y="285"/>
                </a:lnTo>
                <a:lnTo>
                  <a:pt x="142" y="314"/>
                </a:lnTo>
                <a:lnTo>
                  <a:pt x="142" y="314"/>
                </a:lnTo>
                <a:lnTo>
                  <a:pt x="137" y="316"/>
                </a:lnTo>
                <a:lnTo>
                  <a:pt x="130" y="318"/>
                </a:lnTo>
                <a:lnTo>
                  <a:pt x="123" y="318"/>
                </a:lnTo>
                <a:lnTo>
                  <a:pt x="118" y="316"/>
                </a:lnTo>
                <a:lnTo>
                  <a:pt x="111" y="314"/>
                </a:lnTo>
                <a:lnTo>
                  <a:pt x="107" y="311"/>
                </a:lnTo>
                <a:lnTo>
                  <a:pt x="102" y="306"/>
                </a:lnTo>
                <a:lnTo>
                  <a:pt x="98" y="300"/>
                </a:lnTo>
                <a:lnTo>
                  <a:pt x="0" y="124"/>
                </a:lnTo>
                <a:lnTo>
                  <a:pt x="15" y="11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35" tIns="45718" rIns="91435" bIns="45718" numCol="1" anchor="t" anchorCtr="0" compatLnSpc="1"/>
          <a:lstStyle/>
          <a:p>
            <a:endParaRPr lang="zh-CN" altLang="en-US" sz="1707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78" name="Freeform 154"/>
          <p:cNvSpPr>
            <a:spLocks noEditPoints="1"/>
          </p:cNvSpPr>
          <p:nvPr/>
        </p:nvSpPr>
        <p:spPr bwMode="auto">
          <a:xfrm>
            <a:off x="7016699" y="3755484"/>
            <a:ext cx="488924" cy="512735"/>
          </a:xfrm>
          <a:custGeom>
            <a:avLst/>
            <a:gdLst>
              <a:gd name="T0" fmla="*/ 306 w 308"/>
              <a:gd name="T1" fmla="*/ 96 h 323"/>
              <a:gd name="T2" fmla="*/ 218 w 308"/>
              <a:gd name="T3" fmla="*/ 308 h 323"/>
              <a:gd name="T4" fmla="*/ 227 w 308"/>
              <a:gd name="T5" fmla="*/ 224 h 323"/>
              <a:gd name="T6" fmla="*/ 233 w 308"/>
              <a:gd name="T7" fmla="*/ 209 h 323"/>
              <a:gd name="T8" fmla="*/ 246 w 308"/>
              <a:gd name="T9" fmla="*/ 184 h 323"/>
              <a:gd name="T10" fmla="*/ 250 w 308"/>
              <a:gd name="T11" fmla="*/ 159 h 323"/>
              <a:gd name="T12" fmla="*/ 280 w 308"/>
              <a:gd name="T13" fmla="*/ 109 h 323"/>
              <a:gd name="T14" fmla="*/ 218 w 308"/>
              <a:gd name="T15" fmla="*/ 75 h 323"/>
              <a:gd name="T16" fmla="*/ 201 w 308"/>
              <a:gd name="T17" fmla="*/ 320 h 323"/>
              <a:gd name="T18" fmla="*/ 197 w 308"/>
              <a:gd name="T19" fmla="*/ 289 h 323"/>
              <a:gd name="T20" fmla="*/ 208 w 308"/>
              <a:gd name="T21" fmla="*/ 262 h 323"/>
              <a:gd name="T22" fmla="*/ 218 w 308"/>
              <a:gd name="T23" fmla="*/ 248 h 323"/>
              <a:gd name="T24" fmla="*/ 203 w 308"/>
              <a:gd name="T25" fmla="*/ 161 h 323"/>
              <a:gd name="T26" fmla="*/ 189 w 308"/>
              <a:gd name="T27" fmla="*/ 184 h 323"/>
              <a:gd name="T28" fmla="*/ 186 w 308"/>
              <a:gd name="T29" fmla="*/ 202 h 323"/>
              <a:gd name="T30" fmla="*/ 185 w 308"/>
              <a:gd name="T31" fmla="*/ 155 h 323"/>
              <a:gd name="T32" fmla="*/ 180 w 308"/>
              <a:gd name="T33" fmla="*/ 26 h 323"/>
              <a:gd name="T34" fmla="*/ 174 w 308"/>
              <a:gd name="T35" fmla="*/ 318 h 323"/>
              <a:gd name="T36" fmla="*/ 147 w 308"/>
              <a:gd name="T37" fmla="*/ 218 h 323"/>
              <a:gd name="T38" fmla="*/ 166 w 308"/>
              <a:gd name="T39" fmla="*/ 199 h 323"/>
              <a:gd name="T40" fmla="*/ 147 w 308"/>
              <a:gd name="T41" fmla="*/ 170 h 323"/>
              <a:gd name="T42" fmla="*/ 180 w 308"/>
              <a:gd name="T43" fmla="*/ 170 h 323"/>
              <a:gd name="T44" fmla="*/ 170 w 308"/>
              <a:gd name="T45" fmla="*/ 225 h 323"/>
              <a:gd name="T46" fmla="*/ 168 w 308"/>
              <a:gd name="T47" fmla="*/ 243 h 323"/>
              <a:gd name="T48" fmla="*/ 151 w 308"/>
              <a:gd name="T49" fmla="*/ 263 h 323"/>
              <a:gd name="T50" fmla="*/ 180 w 308"/>
              <a:gd name="T51" fmla="*/ 321 h 323"/>
              <a:gd name="T52" fmla="*/ 147 w 308"/>
              <a:gd name="T53" fmla="*/ 10 h 323"/>
              <a:gd name="T54" fmla="*/ 119 w 308"/>
              <a:gd name="T55" fmla="*/ 0 h 323"/>
              <a:gd name="T56" fmla="*/ 132 w 308"/>
              <a:gd name="T57" fmla="*/ 260 h 323"/>
              <a:gd name="T58" fmla="*/ 147 w 308"/>
              <a:gd name="T59" fmla="*/ 306 h 323"/>
              <a:gd name="T60" fmla="*/ 139 w 308"/>
              <a:gd name="T61" fmla="*/ 134 h 323"/>
              <a:gd name="T62" fmla="*/ 128 w 308"/>
              <a:gd name="T63" fmla="*/ 159 h 323"/>
              <a:gd name="T64" fmla="*/ 121 w 308"/>
              <a:gd name="T65" fmla="*/ 174 h 323"/>
              <a:gd name="T66" fmla="*/ 123 w 308"/>
              <a:gd name="T67" fmla="*/ 125 h 323"/>
              <a:gd name="T68" fmla="*/ 147 w 308"/>
              <a:gd name="T69" fmla="*/ 235 h 323"/>
              <a:gd name="T70" fmla="*/ 98 w 308"/>
              <a:gd name="T71" fmla="*/ 283 h 323"/>
              <a:gd name="T72" fmla="*/ 103 w 308"/>
              <a:gd name="T73" fmla="*/ 4 h 323"/>
              <a:gd name="T74" fmla="*/ 111 w 308"/>
              <a:gd name="T75" fmla="*/ 34 h 323"/>
              <a:gd name="T76" fmla="*/ 119 w 308"/>
              <a:gd name="T77" fmla="*/ 122 h 323"/>
              <a:gd name="T78" fmla="*/ 119 w 308"/>
              <a:gd name="T79" fmla="*/ 141 h 323"/>
              <a:gd name="T80" fmla="*/ 109 w 308"/>
              <a:gd name="T81" fmla="*/ 197 h 323"/>
              <a:gd name="T82" fmla="*/ 107 w 308"/>
              <a:gd name="T83" fmla="*/ 214 h 323"/>
              <a:gd name="T84" fmla="*/ 105 w 308"/>
              <a:gd name="T85" fmla="*/ 171 h 323"/>
              <a:gd name="T86" fmla="*/ 98 w 308"/>
              <a:gd name="T87" fmla="*/ 147 h 323"/>
              <a:gd name="T88" fmla="*/ 119 w 308"/>
              <a:gd name="T89" fmla="*/ 141 h 323"/>
              <a:gd name="T90" fmla="*/ 86 w 308"/>
              <a:gd name="T91" fmla="*/ 206 h 323"/>
              <a:gd name="T92" fmla="*/ 97 w 308"/>
              <a:gd name="T93" fmla="*/ 188 h 323"/>
              <a:gd name="T94" fmla="*/ 90 w 308"/>
              <a:gd name="T95" fmla="*/ 239 h 323"/>
              <a:gd name="T96" fmla="*/ 86 w 308"/>
              <a:gd name="T97" fmla="*/ 22 h 323"/>
              <a:gd name="T98" fmla="*/ 93 w 308"/>
              <a:gd name="T99" fmla="*/ 68 h 323"/>
              <a:gd name="T100" fmla="*/ 86 w 308"/>
              <a:gd name="T101" fmla="*/ 22 h 323"/>
              <a:gd name="T102" fmla="*/ 86 w 308"/>
              <a:gd name="T103" fmla="*/ 278 h 323"/>
              <a:gd name="T104" fmla="*/ 77 w 308"/>
              <a:gd name="T105" fmla="*/ 230 h 323"/>
              <a:gd name="T106" fmla="*/ 86 w 308"/>
              <a:gd name="T107" fmla="*/ 107 h 323"/>
              <a:gd name="T108" fmla="*/ 67 w 308"/>
              <a:gd name="T109" fmla="*/ 126 h 323"/>
              <a:gd name="T110" fmla="*/ 86 w 308"/>
              <a:gd name="T111" fmla="*/ 141 h 323"/>
              <a:gd name="T112" fmla="*/ 58 w 308"/>
              <a:gd name="T113" fmla="*/ 83 h 323"/>
              <a:gd name="T114" fmla="*/ 86 w 308"/>
              <a:gd name="T115" fmla="*/ 190 h 323"/>
              <a:gd name="T116" fmla="*/ 2 w 308"/>
              <a:gd name="T117" fmla="*/ 226 h 323"/>
              <a:gd name="T118" fmla="*/ 58 w 308"/>
              <a:gd name="T119" fmla="*/ 147 h 323"/>
              <a:gd name="T120" fmla="*/ 50 w 308"/>
              <a:gd name="T121" fmla="*/ 172 h 323"/>
              <a:gd name="T122" fmla="*/ 42 w 308"/>
              <a:gd name="T123" fmla="*/ 186 h 323"/>
              <a:gd name="T124" fmla="*/ 29 w 308"/>
              <a:gd name="T125" fmla="*/ 21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8" h="323">
                <a:moveTo>
                  <a:pt x="218" y="44"/>
                </a:moveTo>
                <a:lnTo>
                  <a:pt x="288" y="76"/>
                </a:lnTo>
                <a:lnTo>
                  <a:pt x="288" y="76"/>
                </a:lnTo>
                <a:lnTo>
                  <a:pt x="293" y="80"/>
                </a:lnTo>
                <a:lnTo>
                  <a:pt x="299" y="84"/>
                </a:lnTo>
                <a:lnTo>
                  <a:pt x="303" y="90"/>
                </a:lnTo>
                <a:lnTo>
                  <a:pt x="306" y="96"/>
                </a:lnTo>
                <a:lnTo>
                  <a:pt x="308" y="103"/>
                </a:lnTo>
                <a:lnTo>
                  <a:pt x="308" y="110"/>
                </a:lnTo>
                <a:lnTo>
                  <a:pt x="307" y="117"/>
                </a:lnTo>
                <a:lnTo>
                  <a:pt x="304" y="124"/>
                </a:lnTo>
                <a:lnTo>
                  <a:pt x="222" y="301"/>
                </a:lnTo>
                <a:lnTo>
                  <a:pt x="222" y="301"/>
                </a:lnTo>
                <a:lnTo>
                  <a:pt x="218" y="308"/>
                </a:lnTo>
                <a:lnTo>
                  <a:pt x="218" y="248"/>
                </a:lnTo>
                <a:lnTo>
                  <a:pt x="218" y="248"/>
                </a:lnTo>
                <a:lnTo>
                  <a:pt x="219" y="245"/>
                </a:lnTo>
                <a:lnTo>
                  <a:pt x="227" y="228"/>
                </a:lnTo>
                <a:lnTo>
                  <a:pt x="227" y="228"/>
                </a:lnTo>
                <a:lnTo>
                  <a:pt x="228" y="226"/>
                </a:lnTo>
                <a:lnTo>
                  <a:pt x="227" y="224"/>
                </a:lnTo>
                <a:lnTo>
                  <a:pt x="227" y="222"/>
                </a:lnTo>
                <a:lnTo>
                  <a:pt x="224" y="221"/>
                </a:lnTo>
                <a:lnTo>
                  <a:pt x="218" y="217"/>
                </a:lnTo>
                <a:lnTo>
                  <a:pt x="218" y="202"/>
                </a:lnTo>
                <a:lnTo>
                  <a:pt x="230" y="209"/>
                </a:lnTo>
                <a:lnTo>
                  <a:pt x="230" y="209"/>
                </a:lnTo>
                <a:lnTo>
                  <a:pt x="233" y="209"/>
                </a:lnTo>
                <a:lnTo>
                  <a:pt x="235" y="209"/>
                </a:lnTo>
                <a:lnTo>
                  <a:pt x="237" y="207"/>
                </a:lnTo>
                <a:lnTo>
                  <a:pt x="238" y="206"/>
                </a:lnTo>
                <a:lnTo>
                  <a:pt x="246" y="188"/>
                </a:lnTo>
                <a:lnTo>
                  <a:pt x="246" y="188"/>
                </a:lnTo>
                <a:lnTo>
                  <a:pt x="247" y="186"/>
                </a:lnTo>
                <a:lnTo>
                  <a:pt x="246" y="184"/>
                </a:lnTo>
                <a:lnTo>
                  <a:pt x="246" y="182"/>
                </a:lnTo>
                <a:lnTo>
                  <a:pt x="243" y="180"/>
                </a:lnTo>
                <a:lnTo>
                  <a:pt x="218" y="168"/>
                </a:lnTo>
                <a:lnTo>
                  <a:pt x="218" y="145"/>
                </a:lnTo>
                <a:lnTo>
                  <a:pt x="243" y="157"/>
                </a:lnTo>
                <a:lnTo>
                  <a:pt x="243" y="157"/>
                </a:lnTo>
                <a:lnTo>
                  <a:pt x="250" y="159"/>
                </a:lnTo>
                <a:lnTo>
                  <a:pt x="257" y="157"/>
                </a:lnTo>
                <a:lnTo>
                  <a:pt x="262" y="155"/>
                </a:lnTo>
                <a:lnTo>
                  <a:pt x="266" y="149"/>
                </a:lnTo>
                <a:lnTo>
                  <a:pt x="279" y="122"/>
                </a:lnTo>
                <a:lnTo>
                  <a:pt x="279" y="122"/>
                </a:lnTo>
                <a:lnTo>
                  <a:pt x="280" y="115"/>
                </a:lnTo>
                <a:lnTo>
                  <a:pt x="280" y="109"/>
                </a:lnTo>
                <a:lnTo>
                  <a:pt x="276" y="103"/>
                </a:lnTo>
                <a:lnTo>
                  <a:pt x="270" y="99"/>
                </a:lnTo>
                <a:lnTo>
                  <a:pt x="218" y="75"/>
                </a:lnTo>
                <a:lnTo>
                  <a:pt x="218" y="44"/>
                </a:lnTo>
                <a:close/>
                <a:moveTo>
                  <a:pt x="180" y="26"/>
                </a:moveTo>
                <a:lnTo>
                  <a:pt x="218" y="44"/>
                </a:lnTo>
                <a:lnTo>
                  <a:pt x="218" y="75"/>
                </a:lnTo>
                <a:lnTo>
                  <a:pt x="180" y="57"/>
                </a:lnTo>
                <a:lnTo>
                  <a:pt x="180" y="26"/>
                </a:lnTo>
                <a:lnTo>
                  <a:pt x="180" y="26"/>
                </a:lnTo>
                <a:close/>
                <a:moveTo>
                  <a:pt x="218" y="308"/>
                </a:moveTo>
                <a:lnTo>
                  <a:pt x="218" y="308"/>
                </a:lnTo>
                <a:lnTo>
                  <a:pt x="211" y="316"/>
                </a:lnTo>
                <a:lnTo>
                  <a:pt x="201" y="320"/>
                </a:lnTo>
                <a:lnTo>
                  <a:pt x="191" y="323"/>
                </a:lnTo>
                <a:lnTo>
                  <a:pt x="180" y="321"/>
                </a:lnTo>
                <a:lnTo>
                  <a:pt x="180" y="283"/>
                </a:lnTo>
                <a:lnTo>
                  <a:pt x="193" y="289"/>
                </a:lnTo>
                <a:lnTo>
                  <a:pt x="193" y="289"/>
                </a:lnTo>
                <a:lnTo>
                  <a:pt x="195" y="289"/>
                </a:lnTo>
                <a:lnTo>
                  <a:pt x="197" y="289"/>
                </a:lnTo>
                <a:lnTo>
                  <a:pt x="199" y="287"/>
                </a:lnTo>
                <a:lnTo>
                  <a:pt x="200" y="286"/>
                </a:lnTo>
                <a:lnTo>
                  <a:pt x="208" y="268"/>
                </a:lnTo>
                <a:lnTo>
                  <a:pt x="208" y="268"/>
                </a:lnTo>
                <a:lnTo>
                  <a:pt x="209" y="266"/>
                </a:lnTo>
                <a:lnTo>
                  <a:pt x="209" y="264"/>
                </a:lnTo>
                <a:lnTo>
                  <a:pt x="208" y="262"/>
                </a:lnTo>
                <a:lnTo>
                  <a:pt x="205" y="260"/>
                </a:lnTo>
                <a:lnTo>
                  <a:pt x="180" y="249"/>
                </a:lnTo>
                <a:lnTo>
                  <a:pt x="180" y="235"/>
                </a:lnTo>
                <a:lnTo>
                  <a:pt x="212" y="248"/>
                </a:lnTo>
                <a:lnTo>
                  <a:pt x="212" y="248"/>
                </a:lnTo>
                <a:lnTo>
                  <a:pt x="215" y="249"/>
                </a:lnTo>
                <a:lnTo>
                  <a:pt x="218" y="248"/>
                </a:lnTo>
                <a:lnTo>
                  <a:pt x="218" y="308"/>
                </a:lnTo>
                <a:lnTo>
                  <a:pt x="218" y="308"/>
                </a:lnTo>
                <a:close/>
                <a:moveTo>
                  <a:pt x="218" y="145"/>
                </a:moveTo>
                <a:lnTo>
                  <a:pt x="218" y="168"/>
                </a:lnTo>
                <a:lnTo>
                  <a:pt x="205" y="163"/>
                </a:lnTo>
                <a:lnTo>
                  <a:pt x="205" y="163"/>
                </a:lnTo>
                <a:lnTo>
                  <a:pt x="203" y="161"/>
                </a:lnTo>
                <a:lnTo>
                  <a:pt x="201" y="163"/>
                </a:lnTo>
                <a:lnTo>
                  <a:pt x="199" y="164"/>
                </a:lnTo>
                <a:lnTo>
                  <a:pt x="197" y="165"/>
                </a:lnTo>
                <a:lnTo>
                  <a:pt x="189" y="183"/>
                </a:lnTo>
                <a:lnTo>
                  <a:pt x="189" y="183"/>
                </a:lnTo>
                <a:lnTo>
                  <a:pt x="189" y="183"/>
                </a:lnTo>
                <a:lnTo>
                  <a:pt x="189" y="184"/>
                </a:lnTo>
                <a:lnTo>
                  <a:pt x="189" y="187"/>
                </a:lnTo>
                <a:lnTo>
                  <a:pt x="191" y="190"/>
                </a:lnTo>
                <a:lnTo>
                  <a:pt x="192" y="191"/>
                </a:lnTo>
                <a:lnTo>
                  <a:pt x="218" y="202"/>
                </a:lnTo>
                <a:lnTo>
                  <a:pt x="218" y="217"/>
                </a:lnTo>
                <a:lnTo>
                  <a:pt x="186" y="202"/>
                </a:lnTo>
                <a:lnTo>
                  <a:pt x="186" y="202"/>
                </a:lnTo>
                <a:lnTo>
                  <a:pt x="184" y="202"/>
                </a:lnTo>
                <a:lnTo>
                  <a:pt x="180" y="203"/>
                </a:lnTo>
                <a:lnTo>
                  <a:pt x="180" y="170"/>
                </a:lnTo>
                <a:lnTo>
                  <a:pt x="185" y="160"/>
                </a:lnTo>
                <a:lnTo>
                  <a:pt x="185" y="160"/>
                </a:lnTo>
                <a:lnTo>
                  <a:pt x="185" y="157"/>
                </a:lnTo>
                <a:lnTo>
                  <a:pt x="185" y="155"/>
                </a:lnTo>
                <a:lnTo>
                  <a:pt x="184" y="153"/>
                </a:lnTo>
                <a:lnTo>
                  <a:pt x="182" y="152"/>
                </a:lnTo>
                <a:lnTo>
                  <a:pt x="180" y="151"/>
                </a:lnTo>
                <a:lnTo>
                  <a:pt x="180" y="128"/>
                </a:lnTo>
                <a:lnTo>
                  <a:pt x="218" y="145"/>
                </a:lnTo>
                <a:close/>
                <a:moveTo>
                  <a:pt x="147" y="10"/>
                </a:moveTo>
                <a:lnTo>
                  <a:pt x="180" y="26"/>
                </a:lnTo>
                <a:lnTo>
                  <a:pt x="180" y="57"/>
                </a:lnTo>
                <a:lnTo>
                  <a:pt x="147" y="41"/>
                </a:lnTo>
                <a:lnTo>
                  <a:pt x="147" y="10"/>
                </a:lnTo>
                <a:lnTo>
                  <a:pt x="147" y="10"/>
                </a:lnTo>
                <a:close/>
                <a:moveTo>
                  <a:pt x="180" y="321"/>
                </a:moveTo>
                <a:lnTo>
                  <a:pt x="180" y="321"/>
                </a:lnTo>
                <a:lnTo>
                  <a:pt x="174" y="318"/>
                </a:lnTo>
                <a:lnTo>
                  <a:pt x="147" y="306"/>
                </a:lnTo>
                <a:lnTo>
                  <a:pt x="147" y="240"/>
                </a:lnTo>
                <a:lnTo>
                  <a:pt x="147" y="240"/>
                </a:lnTo>
                <a:lnTo>
                  <a:pt x="147" y="240"/>
                </a:lnTo>
                <a:lnTo>
                  <a:pt x="149" y="237"/>
                </a:lnTo>
                <a:lnTo>
                  <a:pt x="147" y="235"/>
                </a:lnTo>
                <a:lnTo>
                  <a:pt x="147" y="218"/>
                </a:lnTo>
                <a:lnTo>
                  <a:pt x="150" y="220"/>
                </a:lnTo>
                <a:lnTo>
                  <a:pt x="150" y="220"/>
                </a:lnTo>
                <a:lnTo>
                  <a:pt x="153" y="221"/>
                </a:lnTo>
                <a:lnTo>
                  <a:pt x="155" y="220"/>
                </a:lnTo>
                <a:lnTo>
                  <a:pt x="157" y="218"/>
                </a:lnTo>
                <a:lnTo>
                  <a:pt x="158" y="217"/>
                </a:lnTo>
                <a:lnTo>
                  <a:pt x="166" y="199"/>
                </a:lnTo>
                <a:lnTo>
                  <a:pt x="166" y="199"/>
                </a:lnTo>
                <a:lnTo>
                  <a:pt x="166" y="198"/>
                </a:lnTo>
                <a:lnTo>
                  <a:pt x="166" y="195"/>
                </a:lnTo>
                <a:lnTo>
                  <a:pt x="165" y="193"/>
                </a:lnTo>
                <a:lnTo>
                  <a:pt x="163" y="191"/>
                </a:lnTo>
                <a:lnTo>
                  <a:pt x="147" y="184"/>
                </a:lnTo>
                <a:lnTo>
                  <a:pt x="147" y="170"/>
                </a:lnTo>
                <a:lnTo>
                  <a:pt x="169" y="180"/>
                </a:lnTo>
                <a:lnTo>
                  <a:pt x="169" y="180"/>
                </a:lnTo>
                <a:lnTo>
                  <a:pt x="172" y="180"/>
                </a:lnTo>
                <a:lnTo>
                  <a:pt x="173" y="180"/>
                </a:lnTo>
                <a:lnTo>
                  <a:pt x="176" y="179"/>
                </a:lnTo>
                <a:lnTo>
                  <a:pt x="177" y="176"/>
                </a:lnTo>
                <a:lnTo>
                  <a:pt x="180" y="170"/>
                </a:lnTo>
                <a:lnTo>
                  <a:pt x="180" y="203"/>
                </a:lnTo>
                <a:lnTo>
                  <a:pt x="180" y="203"/>
                </a:lnTo>
                <a:lnTo>
                  <a:pt x="178" y="206"/>
                </a:lnTo>
                <a:lnTo>
                  <a:pt x="170" y="222"/>
                </a:lnTo>
                <a:lnTo>
                  <a:pt x="170" y="222"/>
                </a:lnTo>
                <a:lnTo>
                  <a:pt x="170" y="222"/>
                </a:lnTo>
                <a:lnTo>
                  <a:pt x="170" y="225"/>
                </a:lnTo>
                <a:lnTo>
                  <a:pt x="170" y="228"/>
                </a:lnTo>
                <a:lnTo>
                  <a:pt x="172" y="229"/>
                </a:lnTo>
                <a:lnTo>
                  <a:pt x="173" y="230"/>
                </a:lnTo>
                <a:lnTo>
                  <a:pt x="180" y="235"/>
                </a:lnTo>
                <a:lnTo>
                  <a:pt x="180" y="249"/>
                </a:lnTo>
                <a:lnTo>
                  <a:pt x="168" y="243"/>
                </a:lnTo>
                <a:lnTo>
                  <a:pt x="168" y="243"/>
                </a:lnTo>
                <a:lnTo>
                  <a:pt x="166" y="243"/>
                </a:lnTo>
                <a:lnTo>
                  <a:pt x="163" y="243"/>
                </a:lnTo>
                <a:lnTo>
                  <a:pt x="162" y="244"/>
                </a:lnTo>
                <a:lnTo>
                  <a:pt x="161" y="245"/>
                </a:lnTo>
                <a:lnTo>
                  <a:pt x="151" y="263"/>
                </a:lnTo>
                <a:lnTo>
                  <a:pt x="151" y="263"/>
                </a:lnTo>
                <a:lnTo>
                  <a:pt x="151" y="263"/>
                </a:lnTo>
                <a:lnTo>
                  <a:pt x="151" y="266"/>
                </a:lnTo>
                <a:lnTo>
                  <a:pt x="151" y="267"/>
                </a:lnTo>
                <a:lnTo>
                  <a:pt x="153" y="270"/>
                </a:lnTo>
                <a:lnTo>
                  <a:pt x="155" y="271"/>
                </a:lnTo>
                <a:lnTo>
                  <a:pt x="180" y="283"/>
                </a:lnTo>
                <a:lnTo>
                  <a:pt x="180" y="321"/>
                </a:lnTo>
                <a:lnTo>
                  <a:pt x="180" y="321"/>
                </a:lnTo>
                <a:close/>
                <a:moveTo>
                  <a:pt x="180" y="128"/>
                </a:moveTo>
                <a:lnTo>
                  <a:pt x="180" y="151"/>
                </a:lnTo>
                <a:lnTo>
                  <a:pt x="147" y="136"/>
                </a:lnTo>
                <a:lnTo>
                  <a:pt x="147" y="113"/>
                </a:lnTo>
                <a:lnTo>
                  <a:pt x="180" y="128"/>
                </a:lnTo>
                <a:close/>
                <a:moveTo>
                  <a:pt x="135" y="4"/>
                </a:moveTo>
                <a:lnTo>
                  <a:pt x="147" y="10"/>
                </a:lnTo>
                <a:lnTo>
                  <a:pt x="147" y="41"/>
                </a:lnTo>
                <a:lnTo>
                  <a:pt x="128" y="33"/>
                </a:lnTo>
                <a:lnTo>
                  <a:pt x="128" y="33"/>
                </a:lnTo>
                <a:lnTo>
                  <a:pt x="124" y="31"/>
                </a:lnTo>
                <a:lnTo>
                  <a:pt x="119" y="31"/>
                </a:lnTo>
                <a:lnTo>
                  <a:pt x="119" y="0"/>
                </a:lnTo>
                <a:lnTo>
                  <a:pt x="119" y="0"/>
                </a:lnTo>
                <a:lnTo>
                  <a:pt x="127" y="2"/>
                </a:lnTo>
                <a:lnTo>
                  <a:pt x="135" y="4"/>
                </a:lnTo>
                <a:lnTo>
                  <a:pt x="135" y="4"/>
                </a:lnTo>
                <a:close/>
                <a:moveTo>
                  <a:pt x="147" y="306"/>
                </a:moveTo>
                <a:lnTo>
                  <a:pt x="119" y="293"/>
                </a:lnTo>
                <a:lnTo>
                  <a:pt x="119" y="253"/>
                </a:lnTo>
                <a:lnTo>
                  <a:pt x="132" y="260"/>
                </a:lnTo>
                <a:lnTo>
                  <a:pt x="132" y="260"/>
                </a:lnTo>
                <a:lnTo>
                  <a:pt x="134" y="260"/>
                </a:lnTo>
                <a:lnTo>
                  <a:pt x="136" y="260"/>
                </a:lnTo>
                <a:lnTo>
                  <a:pt x="138" y="259"/>
                </a:lnTo>
                <a:lnTo>
                  <a:pt x="139" y="258"/>
                </a:lnTo>
                <a:lnTo>
                  <a:pt x="147" y="240"/>
                </a:lnTo>
                <a:lnTo>
                  <a:pt x="147" y="306"/>
                </a:lnTo>
                <a:lnTo>
                  <a:pt x="147" y="306"/>
                </a:lnTo>
                <a:close/>
                <a:moveTo>
                  <a:pt x="147" y="113"/>
                </a:moveTo>
                <a:lnTo>
                  <a:pt x="147" y="136"/>
                </a:lnTo>
                <a:lnTo>
                  <a:pt x="144" y="134"/>
                </a:lnTo>
                <a:lnTo>
                  <a:pt x="144" y="134"/>
                </a:lnTo>
                <a:lnTo>
                  <a:pt x="142" y="133"/>
                </a:lnTo>
                <a:lnTo>
                  <a:pt x="139" y="134"/>
                </a:lnTo>
                <a:lnTo>
                  <a:pt x="138" y="134"/>
                </a:lnTo>
                <a:lnTo>
                  <a:pt x="136" y="137"/>
                </a:lnTo>
                <a:lnTo>
                  <a:pt x="128" y="155"/>
                </a:lnTo>
                <a:lnTo>
                  <a:pt x="128" y="155"/>
                </a:lnTo>
                <a:lnTo>
                  <a:pt x="128" y="155"/>
                </a:lnTo>
                <a:lnTo>
                  <a:pt x="128" y="156"/>
                </a:lnTo>
                <a:lnTo>
                  <a:pt x="128" y="159"/>
                </a:lnTo>
                <a:lnTo>
                  <a:pt x="130" y="160"/>
                </a:lnTo>
                <a:lnTo>
                  <a:pt x="131" y="161"/>
                </a:lnTo>
                <a:lnTo>
                  <a:pt x="147" y="170"/>
                </a:lnTo>
                <a:lnTo>
                  <a:pt x="147" y="184"/>
                </a:lnTo>
                <a:lnTo>
                  <a:pt x="126" y="174"/>
                </a:lnTo>
                <a:lnTo>
                  <a:pt x="126" y="174"/>
                </a:lnTo>
                <a:lnTo>
                  <a:pt x="121" y="174"/>
                </a:lnTo>
                <a:lnTo>
                  <a:pt x="119" y="175"/>
                </a:lnTo>
                <a:lnTo>
                  <a:pt x="119" y="141"/>
                </a:lnTo>
                <a:lnTo>
                  <a:pt x="124" y="130"/>
                </a:lnTo>
                <a:lnTo>
                  <a:pt x="124" y="130"/>
                </a:lnTo>
                <a:lnTo>
                  <a:pt x="124" y="129"/>
                </a:lnTo>
                <a:lnTo>
                  <a:pt x="124" y="126"/>
                </a:lnTo>
                <a:lnTo>
                  <a:pt x="123" y="125"/>
                </a:lnTo>
                <a:lnTo>
                  <a:pt x="121" y="124"/>
                </a:lnTo>
                <a:lnTo>
                  <a:pt x="119" y="122"/>
                </a:lnTo>
                <a:lnTo>
                  <a:pt x="119" y="99"/>
                </a:lnTo>
                <a:lnTo>
                  <a:pt x="147" y="113"/>
                </a:lnTo>
                <a:lnTo>
                  <a:pt x="147" y="113"/>
                </a:lnTo>
                <a:close/>
                <a:moveTo>
                  <a:pt x="147" y="218"/>
                </a:moveTo>
                <a:lnTo>
                  <a:pt x="147" y="235"/>
                </a:lnTo>
                <a:lnTo>
                  <a:pt x="147" y="235"/>
                </a:lnTo>
                <a:lnTo>
                  <a:pt x="144" y="232"/>
                </a:lnTo>
                <a:lnTo>
                  <a:pt x="119" y="220"/>
                </a:lnTo>
                <a:lnTo>
                  <a:pt x="119" y="205"/>
                </a:lnTo>
                <a:lnTo>
                  <a:pt x="147" y="218"/>
                </a:lnTo>
                <a:close/>
                <a:moveTo>
                  <a:pt x="119" y="293"/>
                </a:moveTo>
                <a:lnTo>
                  <a:pt x="98" y="283"/>
                </a:lnTo>
                <a:lnTo>
                  <a:pt x="98" y="244"/>
                </a:lnTo>
                <a:lnTo>
                  <a:pt x="119" y="253"/>
                </a:lnTo>
                <a:lnTo>
                  <a:pt x="119" y="293"/>
                </a:lnTo>
                <a:lnTo>
                  <a:pt x="119" y="293"/>
                </a:lnTo>
                <a:close/>
                <a:moveTo>
                  <a:pt x="98" y="7"/>
                </a:moveTo>
                <a:lnTo>
                  <a:pt x="98" y="7"/>
                </a:lnTo>
                <a:lnTo>
                  <a:pt x="103" y="4"/>
                </a:lnTo>
                <a:lnTo>
                  <a:pt x="108" y="3"/>
                </a:lnTo>
                <a:lnTo>
                  <a:pt x="113" y="2"/>
                </a:lnTo>
                <a:lnTo>
                  <a:pt x="119" y="0"/>
                </a:lnTo>
                <a:lnTo>
                  <a:pt x="119" y="31"/>
                </a:lnTo>
                <a:lnTo>
                  <a:pt x="119" y="31"/>
                </a:lnTo>
                <a:lnTo>
                  <a:pt x="115" y="33"/>
                </a:lnTo>
                <a:lnTo>
                  <a:pt x="111" y="34"/>
                </a:lnTo>
                <a:lnTo>
                  <a:pt x="108" y="37"/>
                </a:lnTo>
                <a:lnTo>
                  <a:pt x="105" y="41"/>
                </a:lnTo>
                <a:lnTo>
                  <a:pt x="98" y="56"/>
                </a:lnTo>
                <a:lnTo>
                  <a:pt x="98" y="7"/>
                </a:lnTo>
                <a:lnTo>
                  <a:pt x="98" y="7"/>
                </a:lnTo>
                <a:close/>
                <a:moveTo>
                  <a:pt x="119" y="99"/>
                </a:moveTo>
                <a:lnTo>
                  <a:pt x="119" y="122"/>
                </a:lnTo>
                <a:lnTo>
                  <a:pt x="98" y="113"/>
                </a:lnTo>
                <a:lnTo>
                  <a:pt x="98" y="90"/>
                </a:lnTo>
                <a:lnTo>
                  <a:pt x="98" y="90"/>
                </a:lnTo>
                <a:lnTo>
                  <a:pt x="101" y="91"/>
                </a:lnTo>
                <a:lnTo>
                  <a:pt x="119" y="99"/>
                </a:lnTo>
                <a:lnTo>
                  <a:pt x="119" y="99"/>
                </a:lnTo>
                <a:close/>
                <a:moveTo>
                  <a:pt x="119" y="141"/>
                </a:moveTo>
                <a:lnTo>
                  <a:pt x="119" y="175"/>
                </a:lnTo>
                <a:lnTo>
                  <a:pt x="119" y="175"/>
                </a:lnTo>
                <a:lnTo>
                  <a:pt x="117" y="176"/>
                </a:lnTo>
                <a:lnTo>
                  <a:pt x="109" y="194"/>
                </a:lnTo>
                <a:lnTo>
                  <a:pt x="109" y="194"/>
                </a:lnTo>
                <a:lnTo>
                  <a:pt x="109" y="194"/>
                </a:lnTo>
                <a:lnTo>
                  <a:pt x="109" y="197"/>
                </a:lnTo>
                <a:lnTo>
                  <a:pt x="109" y="199"/>
                </a:lnTo>
                <a:lnTo>
                  <a:pt x="111" y="201"/>
                </a:lnTo>
                <a:lnTo>
                  <a:pt x="112" y="202"/>
                </a:lnTo>
                <a:lnTo>
                  <a:pt x="119" y="205"/>
                </a:lnTo>
                <a:lnTo>
                  <a:pt x="119" y="220"/>
                </a:lnTo>
                <a:lnTo>
                  <a:pt x="107" y="214"/>
                </a:lnTo>
                <a:lnTo>
                  <a:pt x="107" y="214"/>
                </a:lnTo>
                <a:lnTo>
                  <a:pt x="104" y="214"/>
                </a:lnTo>
                <a:lnTo>
                  <a:pt x="103" y="214"/>
                </a:lnTo>
                <a:lnTo>
                  <a:pt x="100" y="216"/>
                </a:lnTo>
                <a:lnTo>
                  <a:pt x="98" y="217"/>
                </a:lnTo>
                <a:lnTo>
                  <a:pt x="98" y="218"/>
                </a:lnTo>
                <a:lnTo>
                  <a:pt x="98" y="186"/>
                </a:lnTo>
                <a:lnTo>
                  <a:pt x="105" y="171"/>
                </a:lnTo>
                <a:lnTo>
                  <a:pt x="105" y="171"/>
                </a:lnTo>
                <a:lnTo>
                  <a:pt x="105" y="168"/>
                </a:lnTo>
                <a:lnTo>
                  <a:pt x="105" y="167"/>
                </a:lnTo>
                <a:lnTo>
                  <a:pt x="104" y="164"/>
                </a:lnTo>
                <a:lnTo>
                  <a:pt x="103" y="163"/>
                </a:lnTo>
                <a:lnTo>
                  <a:pt x="98" y="161"/>
                </a:lnTo>
                <a:lnTo>
                  <a:pt x="98" y="147"/>
                </a:lnTo>
                <a:lnTo>
                  <a:pt x="108" y="152"/>
                </a:lnTo>
                <a:lnTo>
                  <a:pt x="108" y="152"/>
                </a:lnTo>
                <a:lnTo>
                  <a:pt x="111" y="152"/>
                </a:lnTo>
                <a:lnTo>
                  <a:pt x="112" y="152"/>
                </a:lnTo>
                <a:lnTo>
                  <a:pt x="115" y="151"/>
                </a:lnTo>
                <a:lnTo>
                  <a:pt x="116" y="148"/>
                </a:lnTo>
                <a:lnTo>
                  <a:pt x="119" y="141"/>
                </a:lnTo>
                <a:close/>
                <a:moveTo>
                  <a:pt x="98" y="283"/>
                </a:moveTo>
                <a:lnTo>
                  <a:pt x="86" y="278"/>
                </a:lnTo>
                <a:lnTo>
                  <a:pt x="86" y="212"/>
                </a:lnTo>
                <a:lnTo>
                  <a:pt x="86" y="212"/>
                </a:lnTo>
                <a:lnTo>
                  <a:pt x="86" y="212"/>
                </a:lnTo>
                <a:lnTo>
                  <a:pt x="86" y="209"/>
                </a:lnTo>
                <a:lnTo>
                  <a:pt x="86" y="206"/>
                </a:lnTo>
                <a:lnTo>
                  <a:pt x="86" y="190"/>
                </a:lnTo>
                <a:lnTo>
                  <a:pt x="89" y="191"/>
                </a:lnTo>
                <a:lnTo>
                  <a:pt x="89" y="191"/>
                </a:lnTo>
                <a:lnTo>
                  <a:pt x="92" y="191"/>
                </a:lnTo>
                <a:lnTo>
                  <a:pt x="93" y="191"/>
                </a:lnTo>
                <a:lnTo>
                  <a:pt x="96" y="190"/>
                </a:lnTo>
                <a:lnTo>
                  <a:pt x="97" y="188"/>
                </a:lnTo>
                <a:lnTo>
                  <a:pt x="98" y="186"/>
                </a:lnTo>
                <a:lnTo>
                  <a:pt x="98" y="218"/>
                </a:lnTo>
                <a:lnTo>
                  <a:pt x="90" y="235"/>
                </a:lnTo>
                <a:lnTo>
                  <a:pt x="90" y="235"/>
                </a:lnTo>
                <a:lnTo>
                  <a:pt x="90" y="235"/>
                </a:lnTo>
                <a:lnTo>
                  <a:pt x="90" y="237"/>
                </a:lnTo>
                <a:lnTo>
                  <a:pt x="90" y="239"/>
                </a:lnTo>
                <a:lnTo>
                  <a:pt x="92" y="241"/>
                </a:lnTo>
                <a:lnTo>
                  <a:pt x="93" y="243"/>
                </a:lnTo>
                <a:lnTo>
                  <a:pt x="98" y="244"/>
                </a:lnTo>
                <a:lnTo>
                  <a:pt x="98" y="283"/>
                </a:lnTo>
                <a:lnTo>
                  <a:pt x="98" y="283"/>
                </a:lnTo>
                <a:close/>
                <a:moveTo>
                  <a:pt x="86" y="22"/>
                </a:moveTo>
                <a:lnTo>
                  <a:pt x="86" y="22"/>
                </a:lnTo>
                <a:lnTo>
                  <a:pt x="86" y="22"/>
                </a:lnTo>
                <a:lnTo>
                  <a:pt x="92" y="14"/>
                </a:lnTo>
                <a:lnTo>
                  <a:pt x="98" y="7"/>
                </a:lnTo>
                <a:lnTo>
                  <a:pt x="98" y="56"/>
                </a:lnTo>
                <a:lnTo>
                  <a:pt x="93" y="68"/>
                </a:lnTo>
                <a:lnTo>
                  <a:pt x="93" y="68"/>
                </a:lnTo>
                <a:lnTo>
                  <a:pt x="93" y="68"/>
                </a:lnTo>
                <a:lnTo>
                  <a:pt x="92" y="73"/>
                </a:lnTo>
                <a:lnTo>
                  <a:pt x="92" y="79"/>
                </a:lnTo>
                <a:lnTo>
                  <a:pt x="94" y="84"/>
                </a:lnTo>
                <a:lnTo>
                  <a:pt x="98" y="90"/>
                </a:lnTo>
                <a:lnTo>
                  <a:pt x="98" y="113"/>
                </a:lnTo>
                <a:lnTo>
                  <a:pt x="86" y="107"/>
                </a:lnTo>
                <a:lnTo>
                  <a:pt x="86" y="22"/>
                </a:lnTo>
                <a:lnTo>
                  <a:pt x="86" y="22"/>
                </a:lnTo>
                <a:close/>
                <a:moveTo>
                  <a:pt x="98" y="147"/>
                </a:moveTo>
                <a:lnTo>
                  <a:pt x="98" y="161"/>
                </a:lnTo>
                <a:lnTo>
                  <a:pt x="86" y="156"/>
                </a:lnTo>
                <a:lnTo>
                  <a:pt x="86" y="141"/>
                </a:lnTo>
                <a:lnTo>
                  <a:pt x="98" y="147"/>
                </a:lnTo>
                <a:close/>
                <a:moveTo>
                  <a:pt x="86" y="278"/>
                </a:moveTo>
                <a:lnTo>
                  <a:pt x="58" y="264"/>
                </a:lnTo>
                <a:lnTo>
                  <a:pt x="58" y="225"/>
                </a:lnTo>
                <a:lnTo>
                  <a:pt x="70" y="232"/>
                </a:lnTo>
                <a:lnTo>
                  <a:pt x="70" y="232"/>
                </a:lnTo>
                <a:lnTo>
                  <a:pt x="73" y="232"/>
                </a:lnTo>
                <a:lnTo>
                  <a:pt x="75" y="232"/>
                </a:lnTo>
                <a:lnTo>
                  <a:pt x="77" y="230"/>
                </a:lnTo>
                <a:lnTo>
                  <a:pt x="78" y="229"/>
                </a:lnTo>
                <a:lnTo>
                  <a:pt x="86" y="212"/>
                </a:lnTo>
                <a:lnTo>
                  <a:pt x="86" y="278"/>
                </a:lnTo>
                <a:lnTo>
                  <a:pt x="86" y="278"/>
                </a:lnTo>
                <a:close/>
                <a:moveTo>
                  <a:pt x="58" y="83"/>
                </a:moveTo>
                <a:lnTo>
                  <a:pt x="86" y="22"/>
                </a:lnTo>
                <a:lnTo>
                  <a:pt x="86" y="107"/>
                </a:lnTo>
                <a:lnTo>
                  <a:pt x="82" y="106"/>
                </a:lnTo>
                <a:lnTo>
                  <a:pt x="82" y="106"/>
                </a:lnTo>
                <a:lnTo>
                  <a:pt x="81" y="105"/>
                </a:lnTo>
                <a:lnTo>
                  <a:pt x="78" y="105"/>
                </a:lnTo>
                <a:lnTo>
                  <a:pt x="77" y="106"/>
                </a:lnTo>
                <a:lnTo>
                  <a:pt x="75" y="109"/>
                </a:lnTo>
                <a:lnTo>
                  <a:pt x="67" y="126"/>
                </a:lnTo>
                <a:lnTo>
                  <a:pt x="67" y="126"/>
                </a:lnTo>
                <a:lnTo>
                  <a:pt x="67" y="126"/>
                </a:lnTo>
                <a:lnTo>
                  <a:pt x="66" y="128"/>
                </a:lnTo>
                <a:lnTo>
                  <a:pt x="67" y="130"/>
                </a:lnTo>
                <a:lnTo>
                  <a:pt x="67" y="132"/>
                </a:lnTo>
                <a:lnTo>
                  <a:pt x="70" y="133"/>
                </a:lnTo>
                <a:lnTo>
                  <a:pt x="86" y="141"/>
                </a:lnTo>
                <a:lnTo>
                  <a:pt x="86" y="156"/>
                </a:lnTo>
                <a:lnTo>
                  <a:pt x="65" y="145"/>
                </a:lnTo>
                <a:lnTo>
                  <a:pt x="65" y="145"/>
                </a:lnTo>
                <a:lnTo>
                  <a:pt x="61" y="145"/>
                </a:lnTo>
                <a:lnTo>
                  <a:pt x="58" y="147"/>
                </a:lnTo>
                <a:lnTo>
                  <a:pt x="58" y="83"/>
                </a:lnTo>
                <a:lnTo>
                  <a:pt x="58" y="83"/>
                </a:lnTo>
                <a:close/>
                <a:moveTo>
                  <a:pt x="86" y="190"/>
                </a:moveTo>
                <a:lnTo>
                  <a:pt x="86" y="206"/>
                </a:lnTo>
                <a:lnTo>
                  <a:pt x="86" y="206"/>
                </a:lnTo>
                <a:lnTo>
                  <a:pt x="84" y="203"/>
                </a:lnTo>
                <a:lnTo>
                  <a:pt x="58" y="191"/>
                </a:lnTo>
                <a:lnTo>
                  <a:pt x="58" y="176"/>
                </a:lnTo>
                <a:lnTo>
                  <a:pt x="86" y="190"/>
                </a:lnTo>
                <a:close/>
                <a:moveTo>
                  <a:pt x="58" y="264"/>
                </a:moveTo>
                <a:lnTo>
                  <a:pt x="21" y="247"/>
                </a:lnTo>
                <a:lnTo>
                  <a:pt x="21" y="247"/>
                </a:lnTo>
                <a:lnTo>
                  <a:pt x="14" y="243"/>
                </a:lnTo>
                <a:lnTo>
                  <a:pt x="9" y="239"/>
                </a:lnTo>
                <a:lnTo>
                  <a:pt x="5" y="233"/>
                </a:lnTo>
                <a:lnTo>
                  <a:pt x="2" y="226"/>
                </a:lnTo>
                <a:lnTo>
                  <a:pt x="1" y="220"/>
                </a:lnTo>
                <a:lnTo>
                  <a:pt x="0" y="213"/>
                </a:lnTo>
                <a:lnTo>
                  <a:pt x="1" y="206"/>
                </a:lnTo>
                <a:lnTo>
                  <a:pt x="4" y="199"/>
                </a:lnTo>
                <a:lnTo>
                  <a:pt x="58" y="83"/>
                </a:lnTo>
                <a:lnTo>
                  <a:pt x="58" y="147"/>
                </a:lnTo>
                <a:lnTo>
                  <a:pt x="58" y="147"/>
                </a:lnTo>
                <a:lnTo>
                  <a:pt x="56" y="148"/>
                </a:lnTo>
                <a:lnTo>
                  <a:pt x="48" y="165"/>
                </a:lnTo>
                <a:lnTo>
                  <a:pt x="48" y="165"/>
                </a:lnTo>
                <a:lnTo>
                  <a:pt x="48" y="165"/>
                </a:lnTo>
                <a:lnTo>
                  <a:pt x="48" y="168"/>
                </a:lnTo>
                <a:lnTo>
                  <a:pt x="48" y="170"/>
                </a:lnTo>
                <a:lnTo>
                  <a:pt x="50" y="172"/>
                </a:lnTo>
                <a:lnTo>
                  <a:pt x="51" y="174"/>
                </a:lnTo>
                <a:lnTo>
                  <a:pt x="58" y="176"/>
                </a:lnTo>
                <a:lnTo>
                  <a:pt x="58" y="191"/>
                </a:lnTo>
                <a:lnTo>
                  <a:pt x="46" y="186"/>
                </a:lnTo>
                <a:lnTo>
                  <a:pt x="46" y="186"/>
                </a:lnTo>
                <a:lnTo>
                  <a:pt x="43" y="184"/>
                </a:lnTo>
                <a:lnTo>
                  <a:pt x="42" y="186"/>
                </a:lnTo>
                <a:lnTo>
                  <a:pt x="39" y="187"/>
                </a:lnTo>
                <a:lnTo>
                  <a:pt x="38" y="188"/>
                </a:lnTo>
                <a:lnTo>
                  <a:pt x="29" y="206"/>
                </a:lnTo>
                <a:lnTo>
                  <a:pt x="29" y="206"/>
                </a:lnTo>
                <a:lnTo>
                  <a:pt x="29" y="206"/>
                </a:lnTo>
                <a:lnTo>
                  <a:pt x="29" y="207"/>
                </a:lnTo>
                <a:lnTo>
                  <a:pt x="29" y="210"/>
                </a:lnTo>
                <a:lnTo>
                  <a:pt x="31" y="212"/>
                </a:lnTo>
                <a:lnTo>
                  <a:pt x="32" y="213"/>
                </a:lnTo>
                <a:lnTo>
                  <a:pt x="58" y="225"/>
                </a:lnTo>
                <a:lnTo>
                  <a:pt x="58" y="2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35" tIns="45718" rIns="91435" bIns="45718" numCol="1" anchor="t" anchorCtr="0" compatLnSpc="1"/>
          <a:lstStyle/>
          <a:p>
            <a:endParaRPr lang="zh-CN" altLang="en-US" sz="1707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279" name="组合 212"/>
          <p:cNvGrpSpPr/>
          <p:nvPr/>
        </p:nvGrpSpPr>
        <p:grpSpPr>
          <a:xfrm>
            <a:off x="4980050" y="2550480"/>
            <a:ext cx="619091" cy="650839"/>
            <a:chOff x="1704976" y="2255838"/>
            <a:chExt cx="619125" cy="650875"/>
          </a:xfrm>
          <a:solidFill>
            <a:schemeClr val="accent1"/>
          </a:solidFill>
        </p:grpSpPr>
        <p:sp>
          <p:nvSpPr>
            <p:cNvPr id="280" name="Rectangle 155"/>
            <p:cNvSpPr>
              <a:spLocks noChangeArrowheads="1"/>
            </p:cNvSpPr>
            <p:nvPr/>
          </p:nvSpPr>
          <p:spPr bwMode="auto">
            <a:xfrm>
              <a:off x="1704976" y="2873375"/>
              <a:ext cx="619125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81" name="Rectangle 156"/>
            <p:cNvSpPr>
              <a:spLocks noChangeArrowheads="1"/>
            </p:cNvSpPr>
            <p:nvPr/>
          </p:nvSpPr>
          <p:spPr bwMode="auto">
            <a:xfrm>
              <a:off x="1730376" y="2811463"/>
              <a:ext cx="568325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82" name="Rectangle 157"/>
            <p:cNvSpPr>
              <a:spLocks noChangeArrowheads="1"/>
            </p:cNvSpPr>
            <p:nvPr/>
          </p:nvSpPr>
          <p:spPr bwMode="auto">
            <a:xfrm>
              <a:off x="1954213" y="2747963"/>
              <a:ext cx="120650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83" name="Rectangle 158"/>
            <p:cNvSpPr>
              <a:spLocks noChangeArrowheads="1"/>
            </p:cNvSpPr>
            <p:nvPr/>
          </p:nvSpPr>
          <p:spPr bwMode="auto">
            <a:xfrm>
              <a:off x="1976438" y="2517775"/>
              <a:ext cx="77788" cy="250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84" name="Rectangle 159"/>
            <p:cNvSpPr>
              <a:spLocks noChangeArrowheads="1"/>
            </p:cNvSpPr>
            <p:nvPr/>
          </p:nvSpPr>
          <p:spPr bwMode="auto">
            <a:xfrm>
              <a:off x="1954213" y="2505075"/>
              <a:ext cx="120650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85" name="Rectangle 160"/>
            <p:cNvSpPr>
              <a:spLocks noChangeArrowheads="1"/>
            </p:cNvSpPr>
            <p:nvPr/>
          </p:nvSpPr>
          <p:spPr bwMode="auto">
            <a:xfrm>
              <a:off x="1774826" y="2747963"/>
              <a:ext cx="119063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86" name="Rectangle 161"/>
            <p:cNvSpPr>
              <a:spLocks noChangeArrowheads="1"/>
            </p:cNvSpPr>
            <p:nvPr/>
          </p:nvSpPr>
          <p:spPr bwMode="auto">
            <a:xfrm>
              <a:off x="1795463" y="2517775"/>
              <a:ext cx="77788" cy="250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87" name="Rectangle 162"/>
            <p:cNvSpPr>
              <a:spLocks noChangeArrowheads="1"/>
            </p:cNvSpPr>
            <p:nvPr/>
          </p:nvSpPr>
          <p:spPr bwMode="auto">
            <a:xfrm>
              <a:off x="1774826" y="2505075"/>
              <a:ext cx="119063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88" name="Rectangle 163"/>
            <p:cNvSpPr>
              <a:spLocks noChangeArrowheads="1"/>
            </p:cNvSpPr>
            <p:nvPr/>
          </p:nvSpPr>
          <p:spPr bwMode="auto">
            <a:xfrm>
              <a:off x="2135188" y="2747963"/>
              <a:ext cx="120650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89" name="Rectangle 164"/>
            <p:cNvSpPr>
              <a:spLocks noChangeArrowheads="1"/>
            </p:cNvSpPr>
            <p:nvPr/>
          </p:nvSpPr>
          <p:spPr bwMode="auto">
            <a:xfrm>
              <a:off x="2157413" y="2517775"/>
              <a:ext cx="76200" cy="250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90" name="Rectangle 165"/>
            <p:cNvSpPr>
              <a:spLocks noChangeArrowheads="1"/>
            </p:cNvSpPr>
            <p:nvPr/>
          </p:nvSpPr>
          <p:spPr bwMode="auto">
            <a:xfrm>
              <a:off x="2135188" y="2505075"/>
              <a:ext cx="120650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91" name="Rectangle 166"/>
            <p:cNvSpPr>
              <a:spLocks noChangeArrowheads="1"/>
            </p:cNvSpPr>
            <p:nvPr/>
          </p:nvSpPr>
          <p:spPr bwMode="auto">
            <a:xfrm>
              <a:off x="1730376" y="2435225"/>
              <a:ext cx="568325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92" name="Freeform 167"/>
            <p:cNvSpPr/>
            <p:nvPr/>
          </p:nvSpPr>
          <p:spPr bwMode="auto">
            <a:xfrm>
              <a:off x="1730376" y="2255838"/>
              <a:ext cx="568325" cy="179388"/>
            </a:xfrm>
            <a:custGeom>
              <a:avLst/>
              <a:gdLst>
                <a:gd name="T0" fmla="*/ 179 w 358"/>
                <a:gd name="T1" fmla="*/ 0 h 113"/>
                <a:gd name="T2" fmla="*/ 0 w 358"/>
                <a:gd name="T3" fmla="*/ 113 h 113"/>
                <a:gd name="T4" fmla="*/ 358 w 358"/>
                <a:gd name="T5" fmla="*/ 113 h 113"/>
                <a:gd name="T6" fmla="*/ 179 w 358"/>
                <a:gd name="T7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8" h="113">
                  <a:moveTo>
                    <a:pt x="179" y="0"/>
                  </a:moveTo>
                  <a:lnTo>
                    <a:pt x="0" y="113"/>
                  </a:lnTo>
                  <a:lnTo>
                    <a:pt x="358" y="113"/>
                  </a:lnTo>
                  <a:lnTo>
                    <a:pt x="1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293" name="Freeform 168"/>
          <p:cNvSpPr>
            <a:spLocks noEditPoints="1"/>
          </p:cNvSpPr>
          <p:nvPr/>
        </p:nvSpPr>
        <p:spPr bwMode="auto">
          <a:xfrm>
            <a:off x="6346811" y="2712395"/>
            <a:ext cx="788945" cy="515910"/>
          </a:xfrm>
          <a:custGeom>
            <a:avLst/>
            <a:gdLst>
              <a:gd name="T0" fmla="*/ 497 w 497"/>
              <a:gd name="T1" fmla="*/ 0 h 325"/>
              <a:gd name="T2" fmla="*/ 386 w 497"/>
              <a:gd name="T3" fmla="*/ 37 h 325"/>
              <a:gd name="T4" fmla="*/ 386 w 497"/>
              <a:gd name="T5" fmla="*/ 210 h 325"/>
              <a:gd name="T6" fmla="*/ 386 w 497"/>
              <a:gd name="T7" fmla="*/ 210 h 325"/>
              <a:gd name="T8" fmla="*/ 397 w 497"/>
              <a:gd name="T9" fmla="*/ 209 h 325"/>
              <a:gd name="T10" fmla="*/ 405 w 497"/>
              <a:gd name="T11" fmla="*/ 206 h 325"/>
              <a:gd name="T12" fmla="*/ 409 w 497"/>
              <a:gd name="T13" fmla="*/ 204 h 325"/>
              <a:gd name="T14" fmla="*/ 411 w 497"/>
              <a:gd name="T15" fmla="*/ 201 h 325"/>
              <a:gd name="T16" fmla="*/ 413 w 497"/>
              <a:gd name="T17" fmla="*/ 197 h 325"/>
              <a:gd name="T18" fmla="*/ 413 w 497"/>
              <a:gd name="T19" fmla="*/ 194 h 325"/>
              <a:gd name="T20" fmla="*/ 413 w 497"/>
              <a:gd name="T21" fmla="*/ 118 h 325"/>
              <a:gd name="T22" fmla="*/ 399 w 497"/>
              <a:gd name="T23" fmla="*/ 118 h 325"/>
              <a:gd name="T24" fmla="*/ 399 w 497"/>
              <a:gd name="T25" fmla="*/ 86 h 325"/>
              <a:gd name="T26" fmla="*/ 413 w 497"/>
              <a:gd name="T27" fmla="*/ 86 h 325"/>
              <a:gd name="T28" fmla="*/ 447 w 497"/>
              <a:gd name="T29" fmla="*/ 86 h 325"/>
              <a:gd name="T30" fmla="*/ 462 w 497"/>
              <a:gd name="T31" fmla="*/ 86 h 325"/>
              <a:gd name="T32" fmla="*/ 462 w 497"/>
              <a:gd name="T33" fmla="*/ 118 h 325"/>
              <a:gd name="T34" fmla="*/ 447 w 497"/>
              <a:gd name="T35" fmla="*/ 118 h 325"/>
              <a:gd name="T36" fmla="*/ 447 w 497"/>
              <a:gd name="T37" fmla="*/ 194 h 325"/>
              <a:gd name="T38" fmla="*/ 447 w 497"/>
              <a:gd name="T39" fmla="*/ 194 h 325"/>
              <a:gd name="T40" fmla="*/ 446 w 497"/>
              <a:gd name="T41" fmla="*/ 204 h 325"/>
              <a:gd name="T42" fmla="*/ 442 w 497"/>
              <a:gd name="T43" fmla="*/ 212 h 325"/>
              <a:gd name="T44" fmla="*/ 436 w 497"/>
              <a:gd name="T45" fmla="*/ 220 h 325"/>
              <a:gd name="T46" fmla="*/ 430 w 497"/>
              <a:gd name="T47" fmla="*/ 227 h 325"/>
              <a:gd name="T48" fmla="*/ 420 w 497"/>
              <a:gd name="T49" fmla="*/ 232 h 325"/>
              <a:gd name="T50" fmla="*/ 411 w 497"/>
              <a:gd name="T51" fmla="*/ 236 h 325"/>
              <a:gd name="T52" fmla="*/ 399 w 497"/>
              <a:gd name="T53" fmla="*/ 239 h 325"/>
              <a:gd name="T54" fmla="*/ 386 w 497"/>
              <a:gd name="T55" fmla="*/ 239 h 325"/>
              <a:gd name="T56" fmla="*/ 386 w 497"/>
              <a:gd name="T57" fmla="*/ 289 h 325"/>
              <a:gd name="T58" fmla="*/ 497 w 497"/>
              <a:gd name="T59" fmla="*/ 325 h 325"/>
              <a:gd name="T60" fmla="*/ 497 w 497"/>
              <a:gd name="T61" fmla="*/ 0 h 325"/>
              <a:gd name="T62" fmla="*/ 386 w 497"/>
              <a:gd name="T63" fmla="*/ 37 h 325"/>
              <a:gd name="T64" fmla="*/ 0 w 497"/>
              <a:gd name="T65" fmla="*/ 163 h 325"/>
              <a:gd name="T66" fmla="*/ 386 w 497"/>
              <a:gd name="T67" fmla="*/ 289 h 325"/>
              <a:gd name="T68" fmla="*/ 386 w 497"/>
              <a:gd name="T69" fmla="*/ 239 h 325"/>
              <a:gd name="T70" fmla="*/ 386 w 497"/>
              <a:gd name="T71" fmla="*/ 239 h 325"/>
              <a:gd name="T72" fmla="*/ 374 w 497"/>
              <a:gd name="T73" fmla="*/ 239 h 325"/>
              <a:gd name="T74" fmla="*/ 363 w 497"/>
              <a:gd name="T75" fmla="*/ 236 h 325"/>
              <a:gd name="T76" fmla="*/ 353 w 497"/>
              <a:gd name="T77" fmla="*/ 232 h 325"/>
              <a:gd name="T78" fmla="*/ 343 w 497"/>
              <a:gd name="T79" fmla="*/ 227 h 325"/>
              <a:gd name="T80" fmla="*/ 336 w 497"/>
              <a:gd name="T81" fmla="*/ 220 h 325"/>
              <a:gd name="T82" fmla="*/ 331 w 497"/>
              <a:gd name="T83" fmla="*/ 212 h 325"/>
              <a:gd name="T84" fmla="*/ 327 w 497"/>
              <a:gd name="T85" fmla="*/ 204 h 325"/>
              <a:gd name="T86" fmla="*/ 325 w 497"/>
              <a:gd name="T87" fmla="*/ 194 h 325"/>
              <a:gd name="T88" fmla="*/ 325 w 497"/>
              <a:gd name="T89" fmla="*/ 118 h 325"/>
              <a:gd name="T90" fmla="*/ 311 w 497"/>
              <a:gd name="T91" fmla="*/ 118 h 325"/>
              <a:gd name="T92" fmla="*/ 311 w 497"/>
              <a:gd name="T93" fmla="*/ 86 h 325"/>
              <a:gd name="T94" fmla="*/ 325 w 497"/>
              <a:gd name="T95" fmla="*/ 86 h 325"/>
              <a:gd name="T96" fmla="*/ 359 w 497"/>
              <a:gd name="T97" fmla="*/ 86 h 325"/>
              <a:gd name="T98" fmla="*/ 376 w 497"/>
              <a:gd name="T99" fmla="*/ 86 h 325"/>
              <a:gd name="T100" fmla="*/ 376 w 497"/>
              <a:gd name="T101" fmla="*/ 118 h 325"/>
              <a:gd name="T102" fmla="*/ 359 w 497"/>
              <a:gd name="T103" fmla="*/ 118 h 325"/>
              <a:gd name="T104" fmla="*/ 359 w 497"/>
              <a:gd name="T105" fmla="*/ 194 h 325"/>
              <a:gd name="T106" fmla="*/ 359 w 497"/>
              <a:gd name="T107" fmla="*/ 194 h 325"/>
              <a:gd name="T108" fmla="*/ 361 w 497"/>
              <a:gd name="T109" fmla="*/ 197 h 325"/>
              <a:gd name="T110" fmla="*/ 362 w 497"/>
              <a:gd name="T111" fmla="*/ 201 h 325"/>
              <a:gd name="T112" fmla="*/ 365 w 497"/>
              <a:gd name="T113" fmla="*/ 204 h 325"/>
              <a:gd name="T114" fmla="*/ 367 w 497"/>
              <a:gd name="T115" fmla="*/ 206 h 325"/>
              <a:gd name="T116" fmla="*/ 376 w 497"/>
              <a:gd name="T117" fmla="*/ 209 h 325"/>
              <a:gd name="T118" fmla="*/ 386 w 497"/>
              <a:gd name="T119" fmla="*/ 210 h 325"/>
              <a:gd name="T120" fmla="*/ 386 w 497"/>
              <a:gd name="T121" fmla="*/ 37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97" h="325">
                <a:moveTo>
                  <a:pt x="497" y="0"/>
                </a:moveTo>
                <a:lnTo>
                  <a:pt x="386" y="37"/>
                </a:lnTo>
                <a:lnTo>
                  <a:pt x="386" y="210"/>
                </a:lnTo>
                <a:lnTo>
                  <a:pt x="386" y="210"/>
                </a:lnTo>
                <a:lnTo>
                  <a:pt x="397" y="209"/>
                </a:lnTo>
                <a:lnTo>
                  <a:pt x="405" y="206"/>
                </a:lnTo>
                <a:lnTo>
                  <a:pt x="409" y="204"/>
                </a:lnTo>
                <a:lnTo>
                  <a:pt x="411" y="201"/>
                </a:lnTo>
                <a:lnTo>
                  <a:pt x="413" y="197"/>
                </a:lnTo>
                <a:lnTo>
                  <a:pt x="413" y="194"/>
                </a:lnTo>
                <a:lnTo>
                  <a:pt x="413" y="118"/>
                </a:lnTo>
                <a:lnTo>
                  <a:pt x="399" y="118"/>
                </a:lnTo>
                <a:lnTo>
                  <a:pt x="399" y="86"/>
                </a:lnTo>
                <a:lnTo>
                  <a:pt x="413" y="86"/>
                </a:lnTo>
                <a:lnTo>
                  <a:pt x="447" y="86"/>
                </a:lnTo>
                <a:lnTo>
                  <a:pt x="462" y="86"/>
                </a:lnTo>
                <a:lnTo>
                  <a:pt x="462" y="118"/>
                </a:lnTo>
                <a:lnTo>
                  <a:pt x="447" y="118"/>
                </a:lnTo>
                <a:lnTo>
                  <a:pt x="447" y="194"/>
                </a:lnTo>
                <a:lnTo>
                  <a:pt x="447" y="194"/>
                </a:lnTo>
                <a:lnTo>
                  <a:pt x="446" y="204"/>
                </a:lnTo>
                <a:lnTo>
                  <a:pt x="442" y="212"/>
                </a:lnTo>
                <a:lnTo>
                  <a:pt x="436" y="220"/>
                </a:lnTo>
                <a:lnTo>
                  <a:pt x="430" y="227"/>
                </a:lnTo>
                <a:lnTo>
                  <a:pt x="420" y="232"/>
                </a:lnTo>
                <a:lnTo>
                  <a:pt x="411" y="236"/>
                </a:lnTo>
                <a:lnTo>
                  <a:pt x="399" y="239"/>
                </a:lnTo>
                <a:lnTo>
                  <a:pt x="386" y="239"/>
                </a:lnTo>
                <a:lnTo>
                  <a:pt x="386" y="289"/>
                </a:lnTo>
                <a:lnTo>
                  <a:pt x="497" y="325"/>
                </a:lnTo>
                <a:lnTo>
                  <a:pt x="497" y="0"/>
                </a:lnTo>
                <a:close/>
                <a:moveTo>
                  <a:pt x="386" y="37"/>
                </a:moveTo>
                <a:lnTo>
                  <a:pt x="0" y="163"/>
                </a:lnTo>
                <a:lnTo>
                  <a:pt x="386" y="289"/>
                </a:lnTo>
                <a:lnTo>
                  <a:pt x="386" y="239"/>
                </a:lnTo>
                <a:lnTo>
                  <a:pt x="386" y="239"/>
                </a:lnTo>
                <a:lnTo>
                  <a:pt x="374" y="239"/>
                </a:lnTo>
                <a:lnTo>
                  <a:pt x="363" y="236"/>
                </a:lnTo>
                <a:lnTo>
                  <a:pt x="353" y="232"/>
                </a:lnTo>
                <a:lnTo>
                  <a:pt x="343" y="227"/>
                </a:lnTo>
                <a:lnTo>
                  <a:pt x="336" y="220"/>
                </a:lnTo>
                <a:lnTo>
                  <a:pt x="331" y="212"/>
                </a:lnTo>
                <a:lnTo>
                  <a:pt x="327" y="204"/>
                </a:lnTo>
                <a:lnTo>
                  <a:pt x="325" y="194"/>
                </a:lnTo>
                <a:lnTo>
                  <a:pt x="325" y="118"/>
                </a:lnTo>
                <a:lnTo>
                  <a:pt x="311" y="118"/>
                </a:lnTo>
                <a:lnTo>
                  <a:pt x="311" y="86"/>
                </a:lnTo>
                <a:lnTo>
                  <a:pt x="325" y="86"/>
                </a:lnTo>
                <a:lnTo>
                  <a:pt x="359" y="86"/>
                </a:lnTo>
                <a:lnTo>
                  <a:pt x="376" y="86"/>
                </a:lnTo>
                <a:lnTo>
                  <a:pt x="376" y="118"/>
                </a:lnTo>
                <a:lnTo>
                  <a:pt x="359" y="118"/>
                </a:lnTo>
                <a:lnTo>
                  <a:pt x="359" y="194"/>
                </a:lnTo>
                <a:lnTo>
                  <a:pt x="359" y="194"/>
                </a:lnTo>
                <a:lnTo>
                  <a:pt x="361" y="197"/>
                </a:lnTo>
                <a:lnTo>
                  <a:pt x="362" y="201"/>
                </a:lnTo>
                <a:lnTo>
                  <a:pt x="365" y="204"/>
                </a:lnTo>
                <a:lnTo>
                  <a:pt x="367" y="206"/>
                </a:lnTo>
                <a:lnTo>
                  <a:pt x="376" y="209"/>
                </a:lnTo>
                <a:lnTo>
                  <a:pt x="386" y="210"/>
                </a:lnTo>
                <a:lnTo>
                  <a:pt x="386" y="3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35" tIns="45718" rIns="91435" bIns="45718" numCol="1" anchor="t" anchorCtr="0" compatLnSpc="1"/>
          <a:lstStyle/>
          <a:p>
            <a:endParaRPr lang="zh-CN" altLang="en-US" sz="1707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94" name="Freeform 169"/>
          <p:cNvSpPr>
            <a:spLocks noEditPoints="1"/>
          </p:cNvSpPr>
          <p:nvPr/>
        </p:nvSpPr>
        <p:spPr bwMode="auto">
          <a:xfrm>
            <a:off x="5210222" y="3364981"/>
            <a:ext cx="185729" cy="320657"/>
          </a:xfrm>
          <a:custGeom>
            <a:avLst/>
            <a:gdLst>
              <a:gd name="T0" fmla="*/ 71 w 117"/>
              <a:gd name="T1" fmla="*/ 170 h 202"/>
              <a:gd name="T2" fmla="*/ 80 w 117"/>
              <a:gd name="T3" fmla="*/ 173 h 202"/>
              <a:gd name="T4" fmla="*/ 85 w 117"/>
              <a:gd name="T5" fmla="*/ 181 h 202"/>
              <a:gd name="T6" fmla="*/ 85 w 117"/>
              <a:gd name="T7" fmla="*/ 188 h 202"/>
              <a:gd name="T8" fmla="*/ 80 w 117"/>
              <a:gd name="T9" fmla="*/ 199 h 202"/>
              <a:gd name="T10" fmla="*/ 75 w 117"/>
              <a:gd name="T11" fmla="*/ 202 h 202"/>
              <a:gd name="T12" fmla="*/ 71 w 117"/>
              <a:gd name="T13" fmla="*/ 170 h 202"/>
              <a:gd name="T14" fmla="*/ 71 w 117"/>
              <a:gd name="T15" fmla="*/ 157 h 202"/>
              <a:gd name="T16" fmla="*/ 71 w 117"/>
              <a:gd name="T17" fmla="*/ 68 h 202"/>
              <a:gd name="T18" fmla="*/ 80 w 117"/>
              <a:gd name="T19" fmla="*/ 77 h 202"/>
              <a:gd name="T20" fmla="*/ 85 w 117"/>
              <a:gd name="T21" fmla="*/ 91 h 202"/>
              <a:gd name="T22" fmla="*/ 92 w 117"/>
              <a:gd name="T23" fmla="*/ 116 h 202"/>
              <a:gd name="T24" fmla="*/ 94 w 117"/>
              <a:gd name="T25" fmla="*/ 120 h 202"/>
              <a:gd name="T26" fmla="*/ 100 w 117"/>
              <a:gd name="T27" fmla="*/ 126 h 202"/>
              <a:gd name="T28" fmla="*/ 110 w 117"/>
              <a:gd name="T29" fmla="*/ 127 h 202"/>
              <a:gd name="T30" fmla="*/ 117 w 117"/>
              <a:gd name="T31" fmla="*/ 145 h 202"/>
              <a:gd name="T32" fmla="*/ 66 w 117"/>
              <a:gd name="T33" fmla="*/ 170 h 202"/>
              <a:gd name="T34" fmla="*/ 71 w 117"/>
              <a:gd name="T35" fmla="*/ 170 h 202"/>
              <a:gd name="T36" fmla="*/ 71 w 117"/>
              <a:gd name="T37" fmla="*/ 202 h 202"/>
              <a:gd name="T38" fmla="*/ 61 w 117"/>
              <a:gd name="T39" fmla="*/ 199 h 202"/>
              <a:gd name="T40" fmla="*/ 56 w 117"/>
              <a:gd name="T41" fmla="*/ 189 h 202"/>
              <a:gd name="T42" fmla="*/ 56 w 117"/>
              <a:gd name="T43" fmla="*/ 184 h 202"/>
              <a:gd name="T44" fmla="*/ 61 w 117"/>
              <a:gd name="T45" fmla="*/ 173 h 202"/>
              <a:gd name="T46" fmla="*/ 66 w 117"/>
              <a:gd name="T47" fmla="*/ 170 h 202"/>
              <a:gd name="T48" fmla="*/ 71 w 117"/>
              <a:gd name="T49" fmla="*/ 68 h 202"/>
              <a:gd name="T50" fmla="*/ 60 w 117"/>
              <a:gd name="T51" fmla="*/ 62 h 202"/>
              <a:gd name="T52" fmla="*/ 47 w 117"/>
              <a:gd name="T53" fmla="*/ 61 h 202"/>
              <a:gd name="T54" fmla="*/ 34 w 117"/>
              <a:gd name="T55" fmla="*/ 8 h 202"/>
              <a:gd name="T56" fmla="*/ 29 w 117"/>
              <a:gd name="T57" fmla="*/ 1 h 202"/>
              <a:gd name="T58" fmla="*/ 19 w 117"/>
              <a:gd name="T59" fmla="*/ 0 h 202"/>
              <a:gd name="T60" fmla="*/ 15 w 117"/>
              <a:gd name="T61" fmla="*/ 1 h 202"/>
              <a:gd name="T62" fmla="*/ 10 w 117"/>
              <a:gd name="T63" fmla="*/ 9 h 202"/>
              <a:gd name="T64" fmla="*/ 24 w 117"/>
              <a:gd name="T65" fmla="*/ 66 h 202"/>
              <a:gd name="T66" fmla="*/ 19 w 117"/>
              <a:gd name="T67" fmla="*/ 70 h 202"/>
              <a:gd name="T68" fmla="*/ 11 w 117"/>
              <a:gd name="T69" fmla="*/ 78 h 202"/>
              <a:gd name="T70" fmla="*/ 6 w 117"/>
              <a:gd name="T71" fmla="*/ 91 h 202"/>
              <a:gd name="T72" fmla="*/ 4 w 117"/>
              <a:gd name="T73" fmla="*/ 104 h 202"/>
              <a:gd name="T74" fmla="*/ 6 w 117"/>
              <a:gd name="T75" fmla="*/ 111 h 202"/>
              <a:gd name="T76" fmla="*/ 12 w 117"/>
              <a:gd name="T77" fmla="*/ 138 h 202"/>
              <a:gd name="T78" fmla="*/ 12 w 117"/>
              <a:gd name="T79" fmla="*/ 142 h 202"/>
              <a:gd name="T80" fmla="*/ 10 w 117"/>
              <a:gd name="T81" fmla="*/ 149 h 202"/>
              <a:gd name="T82" fmla="*/ 3 w 117"/>
              <a:gd name="T83" fmla="*/ 156 h 202"/>
              <a:gd name="T84" fmla="*/ 6 w 117"/>
              <a:gd name="T85" fmla="*/ 175 h 202"/>
              <a:gd name="T86" fmla="*/ 71 w 117"/>
              <a:gd name="T87" fmla="*/ 68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7" h="202">
                <a:moveTo>
                  <a:pt x="71" y="170"/>
                </a:moveTo>
                <a:lnTo>
                  <a:pt x="71" y="170"/>
                </a:lnTo>
                <a:lnTo>
                  <a:pt x="76" y="170"/>
                </a:lnTo>
                <a:lnTo>
                  <a:pt x="80" y="173"/>
                </a:lnTo>
                <a:lnTo>
                  <a:pt x="84" y="177"/>
                </a:lnTo>
                <a:lnTo>
                  <a:pt x="85" y="181"/>
                </a:lnTo>
                <a:lnTo>
                  <a:pt x="85" y="181"/>
                </a:lnTo>
                <a:lnTo>
                  <a:pt x="85" y="188"/>
                </a:lnTo>
                <a:lnTo>
                  <a:pt x="84" y="193"/>
                </a:lnTo>
                <a:lnTo>
                  <a:pt x="80" y="199"/>
                </a:lnTo>
                <a:lnTo>
                  <a:pt x="75" y="202"/>
                </a:lnTo>
                <a:lnTo>
                  <a:pt x="75" y="202"/>
                </a:lnTo>
                <a:lnTo>
                  <a:pt x="71" y="202"/>
                </a:lnTo>
                <a:lnTo>
                  <a:pt x="71" y="170"/>
                </a:lnTo>
                <a:lnTo>
                  <a:pt x="71" y="170"/>
                </a:lnTo>
                <a:close/>
                <a:moveTo>
                  <a:pt x="71" y="157"/>
                </a:moveTo>
                <a:lnTo>
                  <a:pt x="71" y="68"/>
                </a:lnTo>
                <a:lnTo>
                  <a:pt x="71" y="68"/>
                </a:lnTo>
                <a:lnTo>
                  <a:pt x="76" y="72"/>
                </a:lnTo>
                <a:lnTo>
                  <a:pt x="80" y="77"/>
                </a:lnTo>
                <a:lnTo>
                  <a:pt x="83" y="84"/>
                </a:lnTo>
                <a:lnTo>
                  <a:pt x="85" y="91"/>
                </a:lnTo>
                <a:lnTo>
                  <a:pt x="85" y="91"/>
                </a:lnTo>
                <a:lnTo>
                  <a:pt x="92" y="116"/>
                </a:lnTo>
                <a:lnTo>
                  <a:pt x="92" y="116"/>
                </a:lnTo>
                <a:lnTo>
                  <a:pt x="94" y="120"/>
                </a:lnTo>
                <a:lnTo>
                  <a:pt x="96" y="123"/>
                </a:lnTo>
                <a:lnTo>
                  <a:pt x="100" y="126"/>
                </a:lnTo>
                <a:lnTo>
                  <a:pt x="103" y="127"/>
                </a:lnTo>
                <a:lnTo>
                  <a:pt x="110" y="127"/>
                </a:lnTo>
                <a:lnTo>
                  <a:pt x="112" y="127"/>
                </a:lnTo>
                <a:lnTo>
                  <a:pt x="117" y="145"/>
                </a:lnTo>
                <a:lnTo>
                  <a:pt x="71" y="157"/>
                </a:lnTo>
                <a:close/>
                <a:moveTo>
                  <a:pt x="66" y="170"/>
                </a:moveTo>
                <a:lnTo>
                  <a:pt x="66" y="170"/>
                </a:lnTo>
                <a:lnTo>
                  <a:pt x="71" y="170"/>
                </a:lnTo>
                <a:lnTo>
                  <a:pt x="71" y="202"/>
                </a:lnTo>
                <a:lnTo>
                  <a:pt x="71" y="202"/>
                </a:lnTo>
                <a:lnTo>
                  <a:pt x="65" y="200"/>
                </a:lnTo>
                <a:lnTo>
                  <a:pt x="61" y="199"/>
                </a:lnTo>
                <a:lnTo>
                  <a:pt x="57" y="195"/>
                </a:lnTo>
                <a:lnTo>
                  <a:pt x="56" y="189"/>
                </a:lnTo>
                <a:lnTo>
                  <a:pt x="56" y="189"/>
                </a:lnTo>
                <a:lnTo>
                  <a:pt x="56" y="184"/>
                </a:lnTo>
                <a:lnTo>
                  <a:pt x="57" y="179"/>
                </a:lnTo>
                <a:lnTo>
                  <a:pt x="61" y="173"/>
                </a:lnTo>
                <a:lnTo>
                  <a:pt x="66" y="170"/>
                </a:lnTo>
                <a:lnTo>
                  <a:pt x="66" y="170"/>
                </a:lnTo>
                <a:close/>
                <a:moveTo>
                  <a:pt x="71" y="68"/>
                </a:moveTo>
                <a:lnTo>
                  <a:pt x="71" y="68"/>
                </a:lnTo>
                <a:lnTo>
                  <a:pt x="65" y="65"/>
                </a:lnTo>
                <a:lnTo>
                  <a:pt x="60" y="62"/>
                </a:lnTo>
                <a:lnTo>
                  <a:pt x="54" y="61"/>
                </a:lnTo>
                <a:lnTo>
                  <a:pt x="47" y="61"/>
                </a:lnTo>
                <a:lnTo>
                  <a:pt x="34" y="8"/>
                </a:lnTo>
                <a:lnTo>
                  <a:pt x="34" y="8"/>
                </a:lnTo>
                <a:lnTo>
                  <a:pt x="31" y="4"/>
                </a:lnTo>
                <a:lnTo>
                  <a:pt x="29" y="1"/>
                </a:lnTo>
                <a:lnTo>
                  <a:pt x="24" y="0"/>
                </a:lnTo>
                <a:lnTo>
                  <a:pt x="19" y="0"/>
                </a:lnTo>
                <a:lnTo>
                  <a:pt x="19" y="0"/>
                </a:lnTo>
                <a:lnTo>
                  <a:pt x="15" y="1"/>
                </a:lnTo>
                <a:lnTo>
                  <a:pt x="12" y="5"/>
                </a:lnTo>
                <a:lnTo>
                  <a:pt x="10" y="9"/>
                </a:lnTo>
                <a:lnTo>
                  <a:pt x="11" y="15"/>
                </a:lnTo>
                <a:lnTo>
                  <a:pt x="24" y="66"/>
                </a:lnTo>
                <a:lnTo>
                  <a:pt x="24" y="66"/>
                </a:lnTo>
                <a:lnTo>
                  <a:pt x="19" y="70"/>
                </a:lnTo>
                <a:lnTo>
                  <a:pt x="15" y="74"/>
                </a:lnTo>
                <a:lnTo>
                  <a:pt x="11" y="78"/>
                </a:lnTo>
                <a:lnTo>
                  <a:pt x="7" y="84"/>
                </a:lnTo>
                <a:lnTo>
                  <a:pt x="6" y="91"/>
                </a:lnTo>
                <a:lnTo>
                  <a:pt x="4" y="96"/>
                </a:lnTo>
                <a:lnTo>
                  <a:pt x="4" y="104"/>
                </a:lnTo>
                <a:lnTo>
                  <a:pt x="6" y="111"/>
                </a:lnTo>
                <a:lnTo>
                  <a:pt x="6" y="111"/>
                </a:lnTo>
                <a:lnTo>
                  <a:pt x="12" y="138"/>
                </a:lnTo>
                <a:lnTo>
                  <a:pt x="12" y="138"/>
                </a:lnTo>
                <a:lnTo>
                  <a:pt x="12" y="138"/>
                </a:lnTo>
                <a:lnTo>
                  <a:pt x="12" y="142"/>
                </a:lnTo>
                <a:lnTo>
                  <a:pt x="12" y="146"/>
                </a:lnTo>
                <a:lnTo>
                  <a:pt x="10" y="149"/>
                </a:lnTo>
                <a:lnTo>
                  <a:pt x="8" y="152"/>
                </a:lnTo>
                <a:lnTo>
                  <a:pt x="3" y="156"/>
                </a:lnTo>
                <a:lnTo>
                  <a:pt x="0" y="157"/>
                </a:lnTo>
                <a:lnTo>
                  <a:pt x="6" y="175"/>
                </a:lnTo>
                <a:lnTo>
                  <a:pt x="71" y="157"/>
                </a:lnTo>
                <a:lnTo>
                  <a:pt x="71" y="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35" tIns="45718" rIns="91435" bIns="45718" numCol="1" anchor="t" anchorCtr="0" compatLnSpc="1"/>
          <a:lstStyle/>
          <a:p>
            <a:endParaRPr lang="zh-CN" altLang="en-US" sz="1707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95" name="Freeform 170"/>
          <p:cNvSpPr>
            <a:spLocks noEditPoints="1"/>
          </p:cNvSpPr>
          <p:nvPr/>
        </p:nvSpPr>
        <p:spPr bwMode="auto">
          <a:xfrm>
            <a:off x="6643657" y="2171089"/>
            <a:ext cx="369868" cy="455588"/>
          </a:xfrm>
          <a:custGeom>
            <a:avLst/>
            <a:gdLst>
              <a:gd name="T0" fmla="*/ 164 w 233"/>
              <a:gd name="T1" fmla="*/ 0 h 287"/>
              <a:gd name="T2" fmla="*/ 233 w 233"/>
              <a:gd name="T3" fmla="*/ 248 h 287"/>
              <a:gd name="T4" fmla="*/ 216 w 233"/>
              <a:gd name="T5" fmla="*/ 280 h 287"/>
              <a:gd name="T6" fmla="*/ 164 w 233"/>
              <a:gd name="T7" fmla="*/ 226 h 287"/>
              <a:gd name="T8" fmla="*/ 179 w 233"/>
              <a:gd name="T9" fmla="*/ 218 h 287"/>
              <a:gd name="T10" fmla="*/ 194 w 233"/>
              <a:gd name="T11" fmla="*/ 191 h 287"/>
              <a:gd name="T12" fmla="*/ 194 w 233"/>
              <a:gd name="T13" fmla="*/ 157 h 287"/>
              <a:gd name="T14" fmla="*/ 178 w 233"/>
              <a:gd name="T15" fmla="*/ 148 h 287"/>
              <a:gd name="T16" fmla="*/ 164 w 233"/>
              <a:gd name="T17" fmla="*/ 118 h 287"/>
              <a:gd name="T18" fmla="*/ 167 w 233"/>
              <a:gd name="T19" fmla="*/ 210 h 287"/>
              <a:gd name="T20" fmla="*/ 180 w 233"/>
              <a:gd name="T21" fmla="*/ 175 h 287"/>
              <a:gd name="T22" fmla="*/ 175 w 233"/>
              <a:gd name="T23" fmla="*/ 160 h 287"/>
              <a:gd name="T24" fmla="*/ 164 w 233"/>
              <a:gd name="T25" fmla="*/ 160 h 287"/>
              <a:gd name="T26" fmla="*/ 133 w 233"/>
              <a:gd name="T27" fmla="*/ 14 h 287"/>
              <a:gd name="T28" fmla="*/ 164 w 233"/>
              <a:gd name="T29" fmla="*/ 118 h 287"/>
              <a:gd name="T30" fmla="*/ 136 w 233"/>
              <a:gd name="T31" fmla="*/ 111 h 287"/>
              <a:gd name="T32" fmla="*/ 133 w 233"/>
              <a:gd name="T33" fmla="*/ 287 h 287"/>
              <a:gd name="T34" fmla="*/ 140 w 233"/>
              <a:gd name="T35" fmla="*/ 224 h 287"/>
              <a:gd name="T36" fmla="*/ 164 w 233"/>
              <a:gd name="T37" fmla="*/ 287 h 287"/>
              <a:gd name="T38" fmla="*/ 153 w 233"/>
              <a:gd name="T39" fmla="*/ 201 h 287"/>
              <a:gd name="T40" fmla="*/ 156 w 233"/>
              <a:gd name="T41" fmla="*/ 210 h 287"/>
              <a:gd name="T42" fmla="*/ 164 w 233"/>
              <a:gd name="T43" fmla="*/ 160 h 287"/>
              <a:gd name="T44" fmla="*/ 96 w 233"/>
              <a:gd name="T45" fmla="*/ 0 h 287"/>
              <a:gd name="T46" fmla="*/ 133 w 233"/>
              <a:gd name="T47" fmla="*/ 110 h 287"/>
              <a:gd name="T48" fmla="*/ 103 w 233"/>
              <a:gd name="T49" fmla="*/ 115 h 287"/>
              <a:gd name="T50" fmla="*/ 96 w 233"/>
              <a:gd name="T51" fmla="*/ 287 h 287"/>
              <a:gd name="T52" fmla="*/ 132 w 233"/>
              <a:gd name="T53" fmla="*/ 198 h 287"/>
              <a:gd name="T54" fmla="*/ 133 w 233"/>
              <a:gd name="T55" fmla="*/ 218 h 287"/>
              <a:gd name="T56" fmla="*/ 101 w 233"/>
              <a:gd name="T57" fmla="*/ 169 h 287"/>
              <a:gd name="T58" fmla="*/ 96 w 233"/>
              <a:gd name="T59" fmla="*/ 160 h 287"/>
              <a:gd name="T60" fmla="*/ 96 w 233"/>
              <a:gd name="T61" fmla="*/ 133 h 287"/>
              <a:gd name="T62" fmla="*/ 82 w 233"/>
              <a:gd name="T63" fmla="*/ 14 h 287"/>
              <a:gd name="T64" fmla="*/ 96 w 233"/>
              <a:gd name="T65" fmla="*/ 121 h 287"/>
              <a:gd name="T66" fmla="*/ 82 w 233"/>
              <a:gd name="T67" fmla="*/ 50 h 287"/>
              <a:gd name="T68" fmla="*/ 82 w 233"/>
              <a:gd name="T69" fmla="*/ 164 h 287"/>
              <a:gd name="T70" fmla="*/ 96 w 233"/>
              <a:gd name="T71" fmla="*/ 226 h 287"/>
              <a:gd name="T72" fmla="*/ 90 w 233"/>
              <a:gd name="T73" fmla="*/ 144 h 287"/>
              <a:gd name="T74" fmla="*/ 40 w 233"/>
              <a:gd name="T75" fmla="*/ 0 h 287"/>
              <a:gd name="T76" fmla="*/ 27 w 233"/>
              <a:gd name="T77" fmla="*/ 15 h 287"/>
              <a:gd name="T78" fmla="*/ 17 w 233"/>
              <a:gd name="T79" fmla="*/ 31 h 287"/>
              <a:gd name="T80" fmla="*/ 82 w 233"/>
              <a:gd name="T81" fmla="*/ 50 h 287"/>
              <a:gd name="T82" fmla="*/ 61 w 233"/>
              <a:gd name="T83" fmla="*/ 155 h 287"/>
              <a:gd name="T84" fmla="*/ 38 w 233"/>
              <a:gd name="T85" fmla="*/ 160 h 287"/>
              <a:gd name="T86" fmla="*/ 29 w 233"/>
              <a:gd name="T87" fmla="*/ 174 h 287"/>
              <a:gd name="T88" fmla="*/ 40 w 233"/>
              <a:gd name="T89" fmla="*/ 183 h 287"/>
              <a:gd name="T90" fmla="*/ 46 w 233"/>
              <a:gd name="T91" fmla="*/ 179 h 287"/>
              <a:gd name="T92" fmla="*/ 45 w 233"/>
              <a:gd name="T93" fmla="*/ 172 h 287"/>
              <a:gd name="T94" fmla="*/ 57 w 233"/>
              <a:gd name="T95" fmla="*/ 164 h 287"/>
              <a:gd name="T96" fmla="*/ 48 w 233"/>
              <a:gd name="T97" fmla="*/ 195 h 287"/>
              <a:gd name="T98" fmla="*/ 41 w 233"/>
              <a:gd name="T99" fmla="*/ 233 h 287"/>
              <a:gd name="T100" fmla="*/ 53 w 233"/>
              <a:gd name="T101" fmla="*/ 244 h 287"/>
              <a:gd name="T102" fmla="*/ 60 w 233"/>
              <a:gd name="T103" fmla="*/ 236 h 287"/>
              <a:gd name="T104" fmla="*/ 73 w 233"/>
              <a:gd name="T105" fmla="*/ 179 h 287"/>
              <a:gd name="T106" fmla="*/ 40 w 233"/>
              <a:gd name="T107" fmla="*/ 287 h 287"/>
              <a:gd name="T108" fmla="*/ 13 w 233"/>
              <a:gd name="T109" fmla="*/ 275 h 287"/>
              <a:gd name="T110" fmla="*/ 0 w 233"/>
              <a:gd name="T111" fmla="*/ 39 h 287"/>
              <a:gd name="T112" fmla="*/ 13 w 233"/>
              <a:gd name="T113" fmla="*/ 12 h 287"/>
              <a:gd name="T114" fmla="*/ 40 w 233"/>
              <a:gd name="T115" fmla="*/ 0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33" h="287">
                <a:moveTo>
                  <a:pt x="164" y="0"/>
                </a:moveTo>
                <a:lnTo>
                  <a:pt x="233" y="0"/>
                </a:lnTo>
                <a:lnTo>
                  <a:pt x="233" y="14"/>
                </a:lnTo>
                <a:lnTo>
                  <a:pt x="164" y="14"/>
                </a:lnTo>
                <a:lnTo>
                  <a:pt x="164" y="0"/>
                </a:lnTo>
                <a:lnTo>
                  <a:pt x="164" y="0"/>
                </a:lnTo>
                <a:close/>
                <a:moveTo>
                  <a:pt x="164" y="50"/>
                </a:moveTo>
                <a:lnTo>
                  <a:pt x="233" y="50"/>
                </a:lnTo>
                <a:lnTo>
                  <a:pt x="233" y="248"/>
                </a:lnTo>
                <a:lnTo>
                  <a:pt x="233" y="248"/>
                </a:lnTo>
                <a:lnTo>
                  <a:pt x="232" y="256"/>
                </a:lnTo>
                <a:lnTo>
                  <a:pt x="229" y="263"/>
                </a:lnTo>
                <a:lnTo>
                  <a:pt x="226" y="270"/>
                </a:lnTo>
                <a:lnTo>
                  <a:pt x="221" y="275"/>
                </a:lnTo>
                <a:lnTo>
                  <a:pt x="216" y="280"/>
                </a:lnTo>
                <a:lnTo>
                  <a:pt x="209" y="285"/>
                </a:lnTo>
                <a:lnTo>
                  <a:pt x="202" y="286"/>
                </a:lnTo>
                <a:lnTo>
                  <a:pt x="194" y="287"/>
                </a:lnTo>
                <a:lnTo>
                  <a:pt x="164" y="287"/>
                </a:lnTo>
                <a:lnTo>
                  <a:pt x="164" y="226"/>
                </a:lnTo>
                <a:lnTo>
                  <a:pt x="164" y="226"/>
                </a:lnTo>
                <a:lnTo>
                  <a:pt x="168" y="225"/>
                </a:lnTo>
                <a:lnTo>
                  <a:pt x="168" y="225"/>
                </a:lnTo>
                <a:lnTo>
                  <a:pt x="174" y="222"/>
                </a:lnTo>
                <a:lnTo>
                  <a:pt x="179" y="218"/>
                </a:lnTo>
                <a:lnTo>
                  <a:pt x="183" y="213"/>
                </a:lnTo>
                <a:lnTo>
                  <a:pt x="187" y="207"/>
                </a:lnTo>
                <a:lnTo>
                  <a:pt x="187" y="207"/>
                </a:lnTo>
                <a:lnTo>
                  <a:pt x="191" y="199"/>
                </a:lnTo>
                <a:lnTo>
                  <a:pt x="194" y="191"/>
                </a:lnTo>
                <a:lnTo>
                  <a:pt x="195" y="183"/>
                </a:lnTo>
                <a:lnTo>
                  <a:pt x="195" y="175"/>
                </a:lnTo>
                <a:lnTo>
                  <a:pt x="195" y="175"/>
                </a:lnTo>
                <a:lnTo>
                  <a:pt x="195" y="163"/>
                </a:lnTo>
                <a:lnTo>
                  <a:pt x="194" y="157"/>
                </a:lnTo>
                <a:lnTo>
                  <a:pt x="191" y="155"/>
                </a:lnTo>
                <a:lnTo>
                  <a:pt x="189" y="151"/>
                </a:lnTo>
                <a:lnTo>
                  <a:pt x="186" y="149"/>
                </a:lnTo>
                <a:lnTo>
                  <a:pt x="182" y="148"/>
                </a:lnTo>
                <a:lnTo>
                  <a:pt x="178" y="148"/>
                </a:lnTo>
                <a:lnTo>
                  <a:pt x="178" y="148"/>
                </a:lnTo>
                <a:lnTo>
                  <a:pt x="171" y="149"/>
                </a:lnTo>
                <a:lnTo>
                  <a:pt x="164" y="152"/>
                </a:lnTo>
                <a:lnTo>
                  <a:pt x="172" y="117"/>
                </a:lnTo>
                <a:lnTo>
                  <a:pt x="164" y="118"/>
                </a:lnTo>
                <a:lnTo>
                  <a:pt x="164" y="50"/>
                </a:lnTo>
                <a:lnTo>
                  <a:pt x="164" y="50"/>
                </a:lnTo>
                <a:close/>
                <a:moveTo>
                  <a:pt x="164" y="211"/>
                </a:moveTo>
                <a:lnTo>
                  <a:pt x="164" y="211"/>
                </a:lnTo>
                <a:lnTo>
                  <a:pt x="167" y="210"/>
                </a:lnTo>
                <a:lnTo>
                  <a:pt x="170" y="207"/>
                </a:lnTo>
                <a:lnTo>
                  <a:pt x="175" y="199"/>
                </a:lnTo>
                <a:lnTo>
                  <a:pt x="175" y="199"/>
                </a:lnTo>
                <a:lnTo>
                  <a:pt x="179" y="187"/>
                </a:lnTo>
                <a:lnTo>
                  <a:pt x="180" y="175"/>
                </a:lnTo>
                <a:lnTo>
                  <a:pt x="180" y="175"/>
                </a:lnTo>
                <a:lnTo>
                  <a:pt x="179" y="165"/>
                </a:lnTo>
                <a:lnTo>
                  <a:pt x="178" y="163"/>
                </a:lnTo>
                <a:lnTo>
                  <a:pt x="175" y="160"/>
                </a:lnTo>
                <a:lnTo>
                  <a:pt x="175" y="160"/>
                </a:lnTo>
                <a:lnTo>
                  <a:pt x="172" y="159"/>
                </a:lnTo>
                <a:lnTo>
                  <a:pt x="172" y="159"/>
                </a:lnTo>
                <a:lnTo>
                  <a:pt x="167" y="159"/>
                </a:lnTo>
                <a:lnTo>
                  <a:pt x="167" y="159"/>
                </a:lnTo>
                <a:lnTo>
                  <a:pt x="164" y="160"/>
                </a:lnTo>
                <a:lnTo>
                  <a:pt x="164" y="211"/>
                </a:lnTo>
                <a:close/>
                <a:moveTo>
                  <a:pt x="133" y="0"/>
                </a:moveTo>
                <a:lnTo>
                  <a:pt x="164" y="0"/>
                </a:lnTo>
                <a:lnTo>
                  <a:pt x="164" y="14"/>
                </a:lnTo>
                <a:lnTo>
                  <a:pt x="133" y="14"/>
                </a:lnTo>
                <a:lnTo>
                  <a:pt x="133" y="0"/>
                </a:lnTo>
                <a:lnTo>
                  <a:pt x="133" y="0"/>
                </a:lnTo>
                <a:close/>
                <a:moveTo>
                  <a:pt x="133" y="50"/>
                </a:moveTo>
                <a:lnTo>
                  <a:pt x="164" y="50"/>
                </a:lnTo>
                <a:lnTo>
                  <a:pt x="164" y="118"/>
                </a:lnTo>
                <a:lnTo>
                  <a:pt x="149" y="119"/>
                </a:lnTo>
                <a:lnTo>
                  <a:pt x="133" y="192"/>
                </a:lnTo>
                <a:lnTo>
                  <a:pt x="133" y="122"/>
                </a:lnTo>
                <a:lnTo>
                  <a:pt x="136" y="111"/>
                </a:lnTo>
                <a:lnTo>
                  <a:pt x="136" y="111"/>
                </a:lnTo>
                <a:lnTo>
                  <a:pt x="133" y="110"/>
                </a:lnTo>
                <a:lnTo>
                  <a:pt x="133" y="50"/>
                </a:lnTo>
                <a:lnTo>
                  <a:pt x="133" y="50"/>
                </a:lnTo>
                <a:close/>
                <a:moveTo>
                  <a:pt x="164" y="287"/>
                </a:moveTo>
                <a:lnTo>
                  <a:pt x="133" y="287"/>
                </a:lnTo>
                <a:lnTo>
                  <a:pt x="133" y="218"/>
                </a:lnTo>
                <a:lnTo>
                  <a:pt x="133" y="218"/>
                </a:lnTo>
                <a:lnTo>
                  <a:pt x="137" y="222"/>
                </a:lnTo>
                <a:lnTo>
                  <a:pt x="137" y="222"/>
                </a:lnTo>
                <a:lnTo>
                  <a:pt x="140" y="224"/>
                </a:lnTo>
                <a:lnTo>
                  <a:pt x="143" y="226"/>
                </a:lnTo>
                <a:lnTo>
                  <a:pt x="152" y="228"/>
                </a:lnTo>
                <a:lnTo>
                  <a:pt x="152" y="228"/>
                </a:lnTo>
                <a:lnTo>
                  <a:pt x="164" y="226"/>
                </a:lnTo>
                <a:lnTo>
                  <a:pt x="164" y="287"/>
                </a:lnTo>
                <a:lnTo>
                  <a:pt x="164" y="287"/>
                </a:lnTo>
                <a:close/>
                <a:moveTo>
                  <a:pt x="164" y="160"/>
                </a:moveTo>
                <a:lnTo>
                  <a:pt x="164" y="160"/>
                </a:lnTo>
                <a:lnTo>
                  <a:pt x="163" y="161"/>
                </a:lnTo>
                <a:lnTo>
                  <a:pt x="153" y="201"/>
                </a:lnTo>
                <a:lnTo>
                  <a:pt x="153" y="201"/>
                </a:lnTo>
                <a:lnTo>
                  <a:pt x="153" y="205"/>
                </a:lnTo>
                <a:lnTo>
                  <a:pt x="153" y="205"/>
                </a:lnTo>
                <a:lnTo>
                  <a:pt x="153" y="207"/>
                </a:lnTo>
                <a:lnTo>
                  <a:pt x="156" y="210"/>
                </a:lnTo>
                <a:lnTo>
                  <a:pt x="159" y="211"/>
                </a:lnTo>
                <a:lnTo>
                  <a:pt x="161" y="211"/>
                </a:lnTo>
                <a:lnTo>
                  <a:pt x="161" y="211"/>
                </a:lnTo>
                <a:lnTo>
                  <a:pt x="164" y="211"/>
                </a:lnTo>
                <a:lnTo>
                  <a:pt x="164" y="160"/>
                </a:lnTo>
                <a:close/>
                <a:moveTo>
                  <a:pt x="96" y="0"/>
                </a:moveTo>
                <a:lnTo>
                  <a:pt x="133" y="0"/>
                </a:lnTo>
                <a:lnTo>
                  <a:pt x="133" y="14"/>
                </a:lnTo>
                <a:lnTo>
                  <a:pt x="96" y="14"/>
                </a:lnTo>
                <a:lnTo>
                  <a:pt x="96" y="0"/>
                </a:lnTo>
                <a:lnTo>
                  <a:pt x="96" y="0"/>
                </a:lnTo>
                <a:close/>
                <a:moveTo>
                  <a:pt x="96" y="50"/>
                </a:moveTo>
                <a:lnTo>
                  <a:pt x="133" y="50"/>
                </a:lnTo>
                <a:lnTo>
                  <a:pt x="133" y="110"/>
                </a:lnTo>
                <a:lnTo>
                  <a:pt x="133" y="110"/>
                </a:lnTo>
                <a:lnTo>
                  <a:pt x="124" y="109"/>
                </a:lnTo>
                <a:lnTo>
                  <a:pt x="124" y="109"/>
                </a:lnTo>
                <a:lnTo>
                  <a:pt x="117" y="110"/>
                </a:lnTo>
                <a:lnTo>
                  <a:pt x="110" y="111"/>
                </a:lnTo>
                <a:lnTo>
                  <a:pt x="103" y="115"/>
                </a:lnTo>
                <a:lnTo>
                  <a:pt x="96" y="121"/>
                </a:lnTo>
                <a:lnTo>
                  <a:pt x="96" y="50"/>
                </a:lnTo>
                <a:lnTo>
                  <a:pt x="96" y="50"/>
                </a:lnTo>
                <a:close/>
                <a:moveTo>
                  <a:pt x="133" y="287"/>
                </a:moveTo>
                <a:lnTo>
                  <a:pt x="96" y="287"/>
                </a:lnTo>
                <a:lnTo>
                  <a:pt x="96" y="226"/>
                </a:lnTo>
                <a:lnTo>
                  <a:pt x="111" y="226"/>
                </a:lnTo>
                <a:lnTo>
                  <a:pt x="133" y="122"/>
                </a:lnTo>
                <a:lnTo>
                  <a:pt x="133" y="192"/>
                </a:lnTo>
                <a:lnTo>
                  <a:pt x="132" y="198"/>
                </a:lnTo>
                <a:lnTo>
                  <a:pt x="132" y="198"/>
                </a:lnTo>
                <a:lnTo>
                  <a:pt x="132" y="207"/>
                </a:lnTo>
                <a:lnTo>
                  <a:pt x="132" y="207"/>
                </a:lnTo>
                <a:lnTo>
                  <a:pt x="132" y="213"/>
                </a:lnTo>
                <a:lnTo>
                  <a:pt x="133" y="218"/>
                </a:lnTo>
                <a:lnTo>
                  <a:pt x="133" y="287"/>
                </a:lnTo>
                <a:lnTo>
                  <a:pt x="133" y="287"/>
                </a:lnTo>
                <a:close/>
                <a:moveTo>
                  <a:pt x="96" y="186"/>
                </a:moveTo>
                <a:lnTo>
                  <a:pt x="101" y="169"/>
                </a:lnTo>
                <a:lnTo>
                  <a:pt x="101" y="169"/>
                </a:lnTo>
                <a:lnTo>
                  <a:pt x="96" y="168"/>
                </a:lnTo>
                <a:lnTo>
                  <a:pt x="96" y="186"/>
                </a:lnTo>
                <a:lnTo>
                  <a:pt x="96" y="186"/>
                </a:lnTo>
                <a:close/>
                <a:moveTo>
                  <a:pt x="96" y="160"/>
                </a:moveTo>
                <a:lnTo>
                  <a:pt x="96" y="160"/>
                </a:lnTo>
                <a:lnTo>
                  <a:pt x="102" y="163"/>
                </a:lnTo>
                <a:lnTo>
                  <a:pt x="111" y="119"/>
                </a:lnTo>
                <a:lnTo>
                  <a:pt x="111" y="119"/>
                </a:lnTo>
                <a:lnTo>
                  <a:pt x="105" y="125"/>
                </a:lnTo>
                <a:lnTo>
                  <a:pt x="96" y="133"/>
                </a:lnTo>
                <a:lnTo>
                  <a:pt x="96" y="160"/>
                </a:lnTo>
                <a:close/>
                <a:moveTo>
                  <a:pt x="82" y="0"/>
                </a:moveTo>
                <a:lnTo>
                  <a:pt x="96" y="0"/>
                </a:lnTo>
                <a:lnTo>
                  <a:pt x="96" y="14"/>
                </a:lnTo>
                <a:lnTo>
                  <a:pt x="82" y="14"/>
                </a:lnTo>
                <a:lnTo>
                  <a:pt x="82" y="0"/>
                </a:lnTo>
                <a:lnTo>
                  <a:pt x="82" y="0"/>
                </a:lnTo>
                <a:close/>
                <a:moveTo>
                  <a:pt x="82" y="50"/>
                </a:moveTo>
                <a:lnTo>
                  <a:pt x="96" y="50"/>
                </a:lnTo>
                <a:lnTo>
                  <a:pt x="96" y="121"/>
                </a:lnTo>
                <a:lnTo>
                  <a:pt x="96" y="121"/>
                </a:lnTo>
                <a:lnTo>
                  <a:pt x="96" y="122"/>
                </a:lnTo>
                <a:lnTo>
                  <a:pt x="96" y="122"/>
                </a:lnTo>
                <a:lnTo>
                  <a:pt x="82" y="137"/>
                </a:lnTo>
                <a:lnTo>
                  <a:pt x="82" y="50"/>
                </a:lnTo>
                <a:lnTo>
                  <a:pt x="82" y="50"/>
                </a:lnTo>
                <a:close/>
                <a:moveTo>
                  <a:pt x="96" y="287"/>
                </a:moveTo>
                <a:lnTo>
                  <a:pt x="82" y="287"/>
                </a:lnTo>
                <a:lnTo>
                  <a:pt x="82" y="164"/>
                </a:lnTo>
                <a:lnTo>
                  <a:pt x="82" y="164"/>
                </a:lnTo>
                <a:lnTo>
                  <a:pt x="90" y="165"/>
                </a:lnTo>
                <a:lnTo>
                  <a:pt x="96" y="168"/>
                </a:lnTo>
                <a:lnTo>
                  <a:pt x="96" y="186"/>
                </a:lnTo>
                <a:lnTo>
                  <a:pt x="88" y="226"/>
                </a:lnTo>
                <a:lnTo>
                  <a:pt x="96" y="226"/>
                </a:lnTo>
                <a:lnTo>
                  <a:pt x="96" y="287"/>
                </a:lnTo>
                <a:lnTo>
                  <a:pt x="96" y="287"/>
                </a:lnTo>
                <a:close/>
                <a:moveTo>
                  <a:pt x="96" y="133"/>
                </a:moveTo>
                <a:lnTo>
                  <a:pt x="96" y="133"/>
                </a:lnTo>
                <a:lnTo>
                  <a:pt x="90" y="144"/>
                </a:lnTo>
                <a:lnTo>
                  <a:pt x="83" y="157"/>
                </a:lnTo>
                <a:lnTo>
                  <a:pt x="83" y="157"/>
                </a:lnTo>
                <a:lnTo>
                  <a:pt x="96" y="160"/>
                </a:lnTo>
                <a:lnTo>
                  <a:pt x="96" y="133"/>
                </a:lnTo>
                <a:close/>
                <a:moveTo>
                  <a:pt x="40" y="0"/>
                </a:moveTo>
                <a:lnTo>
                  <a:pt x="82" y="0"/>
                </a:lnTo>
                <a:lnTo>
                  <a:pt x="82" y="14"/>
                </a:lnTo>
                <a:lnTo>
                  <a:pt x="36" y="14"/>
                </a:lnTo>
                <a:lnTo>
                  <a:pt x="36" y="14"/>
                </a:lnTo>
                <a:lnTo>
                  <a:pt x="27" y="15"/>
                </a:lnTo>
                <a:lnTo>
                  <a:pt x="22" y="19"/>
                </a:lnTo>
                <a:lnTo>
                  <a:pt x="18" y="25"/>
                </a:lnTo>
                <a:lnTo>
                  <a:pt x="17" y="31"/>
                </a:lnTo>
                <a:lnTo>
                  <a:pt x="17" y="31"/>
                </a:lnTo>
                <a:lnTo>
                  <a:pt x="17" y="31"/>
                </a:lnTo>
                <a:lnTo>
                  <a:pt x="18" y="39"/>
                </a:lnTo>
                <a:lnTo>
                  <a:pt x="22" y="45"/>
                </a:lnTo>
                <a:lnTo>
                  <a:pt x="27" y="49"/>
                </a:lnTo>
                <a:lnTo>
                  <a:pt x="36" y="50"/>
                </a:lnTo>
                <a:lnTo>
                  <a:pt x="82" y="50"/>
                </a:lnTo>
                <a:lnTo>
                  <a:pt x="82" y="137"/>
                </a:lnTo>
                <a:lnTo>
                  <a:pt x="82" y="137"/>
                </a:lnTo>
                <a:lnTo>
                  <a:pt x="69" y="155"/>
                </a:lnTo>
                <a:lnTo>
                  <a:pt x="69" y="155"/>
                </a:lnTo>
                <a:lnTo>
                  <a:pt x="61" y="155"/>
                </a:lnTo>
                <a:lnTo>
                  <a:pt x="61" y="155"/>
                </a:lnTo>
                <a:lnTo>
                  <a:pt x="48" y="156"/>
                </a:lnTo>
                <a:lnTo>
                  <a:pt x="42" y="157"/>
                </a:lnTo>
                <a:lnTo>
                  <a:pt x="38" y="160"/>
                </a:lnTo>
                <a:lnTo>
                  <a:pt x="38" y="160"/>
                </a:lnTo>
                <a:lnTo>
                  <a:pt x="34" y="163"/>
                </a:lnTo>
                <a:lnTo>
                  <a:pt x="31" y="167"/>
                </a:lnTo>
                <a:lnTo>
                  <a:pt x="29" y="169"/>
                </a:lnTo>
                <a:lnTo>
                  <a:pt x="29" y="174"/>
                </a:lnTo>
                <a:lnTo>
                  <a:pt x="29" y="174"/>
                </a:lnTo>
                <a:lnTo>
                  <a:pt x="29" y="178"/>
                </a:lnTo>
                <a:lnTo>
                  <a:pt x="31" y="180"/>
                </a:lnTo>
                <a:lnTo>
                  <a:pt x="31" y="180"/>
                </a:lnTo>
                <a:lnTo>
                  <a:pt x="34" y="182"/>
                </a:lnTo>
                <a:lnTo>
                  <a:pt x="40" y="183"/>
                </a:lnTo>
                <a:lnTo>
                  <a:pt x="40" y="183"/>
                </a:lnTo>
                <a:lnTo>
                  <a:pt x="42" y="183"/>
                </a:lnTo>
                <a:lnTo>
                  <a:pt x="45" y="182"/>
                </a:lnTo>
                <a:lnTo>
                  <a:pt x="45" y="182"/>
                </a:lnTo>
                <a:lnTo>
                  <a:pt x="46" y="179"/>
                </a:lnTo>
                <a:lnTo>
                  <a:pt x="48" y="178"/>
                </a:lnTo>
                <a:lnTo>
                  <a:pt x="48" y="178"/>
                </a:lnTo>
                <a:lnTo>
                  <a:pt x="46" y="174"/>
                </a:lnTo>
                <a:lnTo>
                  <a:pt x="46" y="174"/>
                </a:lnTo>
                <a:lnTo>
                  <a:pt x="45" y="172"/>
                </a:lnTo>
                <a:lnTo>
                  <a:pt x="45" y="172"/>
                </a:lnTo>
                <a:lnTo>
                  <a:pt x="48" y="168"/>
                </a:lnTo>
                <a:lnTo>
                  <a:pt x="52" y="165"/>
                </a:lnTo>
                <a:lnTo>
                  <a:pt x="52" y="165"/>
                </a:lnTo>
                <a:lnTo>
                  <a:pt x="57" y="164"/>
                </a:lnTo>
                <a:lnTo>
                  <a:pt x="64" y="164"/>
                </a:lnTo>
                <a:lnTo>
                  <a:pt x="64" y="164"/>
                </a:lnTo>
                <a:lnTo>
                  <a:pt x="54" y="182"/>
                </a:lnTo>
                <a:lnTo>
                  <a:pt x="54" y="182"/>
                </a:lnTo>
                <a:lnTo>
                  <a:pt x="48" y="195"/>
                </a:lnTo>
                <a:lnTo>
                  <a:pt x="44" y="207"/>
                </a:lnTo>
                <a:lnTo>
                  <a:pt x="41" y="218"/>
                </a:lnTo>
                <a:lnTo>
                  <a:pt x="41" y="228"/>
                </a:lnTo>
                <a:lnTo>
                  <a:pt x="41" y="228"/>
                </a:lnTo>
                <a:lnTo>
                  <a:pt x="41" y="233"/>
                </a:lnTo>
                <a:lnTo>
                  <a:pt x="42" y="237"/>
                </a:lnTo>
                <a:lnTo>
                  <a:pt x="45" y="240"/>
                </a:lnTo>
                <a:lnTo>
                  <a:pt x="49" y="243"/>
                </a:lnTo>
                <a:lnTo>
                  <a:pt x="49" y="243"/>
                </a:lnTo>
                <a:lnTo>
                  <a:pt x="53" y="244"/>
                </a:lnTo>
                <a:lnTo>
                  <a:pt x="61" y="244"/>
                </a:lnTo>
                <a:lnTo>
                  <a:pt x="61" y="244"/>
                </a:lnTo>
                <a:lnTo>
                  <a:pt x="60" y="240"/>
                </a:lnTo>
                <a:lnTo>
                  <a:pt x="60" y="236"/>
                </a:lnTo>
                <a:lnTo>
                  <a:pt x="60" y="236"/>
                </a:lnTo>
                <a:lnTo>
                  <a:pt x="61" y="221"/>
                </a:lnTo>
                <a:lnTo>
                  <a:pt x="61" y="221"/>
                </a:lnTo>
                <a:lnTo>
                  <a:pt x="64" y="207"/>
                </a:lnTo>
                <a:lnTo>
                  <a:pt x="68" y="194"/>
                </a:lnTo>
                <a:lnTo>
                  <a:pt x="73" y="179"/>
                </a:lnTo>
                <a:lnTo>
                  <a:pt x="80" y="164"/>
                </a:lnTo>
                <a:lnTo>
                  <a:pt x="80" y="164"/>
                </a:lnTo>
                <a:lnTo>
                  <a:pt x="82" y="164"/>
                </a:lnTo>
                <a:lnTo>
                  <a:pt x="82" y="287"/>
                </a:lnTo>
                <a:lnTo>
                  <a:pt x="40" y="287"/>
                </a:lnTo>
                <a:lnTo>
                  <a:pt x="40" y="287"/>
                </a:lnTo>
                <a:lnTo>
                  <a:pt x="31" y="286"/>
                </a:lnTo>
                <a:lnTo>
                  <a:pt x="25" y="285"/>
                </a:lnTo>
                <a:lnTo>
                  <a:pt x="18" y="280"/>
                </a:lnTo>
                <a:lnTo>
                  <a:pt x="13" y="275"/>
                </a:lnTo>
                <a:lnTo>
                  <a:pt x="7" y="270"/>
                </a:lnTo>
                <a:lnTo>
                  <a:pt x="4" y="263"/>
                </a:lnTo>
                <a:lnTo>
                  <a:pt x="2" y="256"/>
                </a:lnTo>
                <a:lnTo>
                  <a:pt x="0" y="248"/>
                </a:lnTo>
                <a:lnTo>
                  <a:pt x="0" y="39"/>
                </a:lnTo>
                <a:lnTo>
                  <a:pt x="0" y="39"/>
                </a:lnTo>
                <a:lnTo>
                  <a:pt x="2" y="31"/>
                </a:lnTo>
                <a:lnTo>
                  <a:pt x="4" y="25"/>
                </a:lnTo>
                <a:lnTo>
                  <a:pt x="7" y="18"/>
                </a:lnTo>
                <a:lnTo>
                  <a:pt x="13" y="12"/>
                </a:lnTo>
                <a:lnTo>
                  <a:pt x="18" y="7"/>
                </a:lnTo>
                <a:lnTo>
                  <a:pt x="25" y="4"/>
                </a:lnTo>
                <a:lnTo>
                  <a:pt x="31" y="2"/>
                </a:lnTo>
                <a:lnTo>
                  <a:pt x="40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35" tIns="45718" rIns="91435" bIns="45718" numCol="1" anchor="t" anchorCtr="0" compatLnSpc="1"/>
          <a:lstStyle/>
          <a:p>
            <a:endParaRPr lang="zh-CN" altLang="en-US" sz="1707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96" name="Freeform 171"/>
          <p:cNvSpPr>
            <a:spLocks noEditPoints="1"/>
          </p:cNvSpPr>
          <p:nvPr/>
        </p:nvSpPr>
        <p:spPr bwMode="auto">
          <a:xfrm>
            <a:off x="5732484" y="2648900"/>
            <a:ext cx="561944" cy="565120"/>
          </a:xfrm>
          <a:custGeom>
            <a:avLst/>
            <a:gdLst>
              <a:gd name="T0" fmla="*/ 337 w 354"/>
              <a:gd name="T1" fmla="*/ 299 h 356"/>
              <a:gd name="T2" fmla="*/ 352 w 354"/>
              <a:gd name="T3" fmla="*/ 91 h 356"/>
              <a:gd name="T4" fmla="*/ 339 w 354"/>
              <a:gd name="T5" fmla="*/ 154 h 356"/>
              <a:gd name="T6" fmla="*/ 333 w 354"/>
              <a:gd name="T7" fmla="*/ 150 h 356"/>
              <a:gd name="T8" fmla="*/ 333 w 354"/>
              <a:gd name="T9" fmla="*/ 206 h 356"/>
              <a:gd name="T10" fmla="*/ 289 w 354"/>
              <a:gd name="T11" fmla="*/ 221 h 356"/>
              <a:gd name="T12" fmla="*/ 306 w 354"/>
              <a:gd name="T13" fmla="*/ 244 h 356"/>
              <a:gd name="T14" fmla="*/ 283 w 354"/>
              <a:gd name="T15" fmla="*/ 267 h 356"/>
              <a:gd name="T16" fmla="*/ 306 w 354"/>
              <a:gd name="T17" fmla="*/ 338 h 356"/>
              <a:gd name="T18" fmla="*/ 283 w 354"/>
              <a:gd name="T19" fmla="*/ 59 h 356"/>
              <a:gd name="T20" fmla="*/ 317 w 354"/>
              <a:gd name="T21" fmla="*/ 59 h 356"/>
              <a:gd name="T22" fmla="*/ 271 w 354"/>
              <a:gd name="T23" fmla="*/ 47 h 356"/>
              <a:gd name="T24" fmla="*/ 263 w 354"/>
              <a:gd name="T25" fmla="*/ 12 h 356"/>
              <a:gd name="T26" fmla="*/ 272 w 354"/>
              <a:gd name="T27" fmla="*/ 223 h 356"/>
              <a:gd name="T28" fmla="*/ 283 w 354"/>
              <a:gd name="T29" fmla="*/ 68 h 356"/>
              <a:gd name="T30" fmla="*/ 272 w 354"/>
              <a:gd name="T31" fmla="*/ 264 h 356"/>
              <a:gd name="T32" fmla="*/ 274 w 354"/>
              <a:gd name="T33" fmla="*/ 356 h 356"/>
              <a:gd name="T34" fmla="*/ 263 w 354"/>
              <a:gd name="T35" fmla="*/ 28 h 356"/>
              <a:gd name="T36" fmla="*/ 259 w 354"/>
              <a:gd name="T37" fmla="*/ 50 h 356"/>
              <a:gd name="T38" fmla="*/ 236 w 354"/>
              <a:gd name="T39" fmla="*/ 50 h 356"/>
              <a:gd name="T40" fmla="*/ 230 w 354"/>
              <a:gd name="T41" fmla="*/ 28 h 356"/>
              <a:gd name="T42" fmla="*/ 263 w 354"/>
              <a:gd name="T43" fmla="*/ 68 h 356"/>
              <a:gd name="T44" fmla="*/ 263 w 354"/>
              <a:gd name="T45" fmla="*/ 231 h 356"/>
              <a:gd name="T46" fmla="*/ 228 w 354"/>
              <a:gd name="T47" fmla="*/ 269 h 356"/>
              <a:gd name="T48" fmla="*/ 228 w 354"/>
              <a:gd name="T49" fmla="*/ 216 h 356"/>
              <a:gd name="T50" fmla="*/ 263 w 354"/>
              <a:gd name="T51" fmla="*/ 348 h 356"/>
              <a:gd name="T52" fmla="*/ 228 w 354"/>
              <a:gd name="T53" fmla="*/ 28 h 356"/>
              <a:gd name="T54" fmla="*/ 225 w 354"/>
              <a:gd name="T55" fmla="*/ 49 h 356"/>
              <a:gd name="T56" fmla="*/ 228 w 354"/>
              <a:gd name="T57" fmla="*/ 4 h 356"/>
              <a:gd name="T58" fmla="*/ 179 w 354"/>
              <a:gd name="T59" fmla="*/ 68 h 356"/>
              <a:gd name="T60" fmla="*/ 228 w 354"/>
              <a:gd name="T61" fmla="*/ 216 h 356"/>
              <a:gd name="T62" fmla="*/ 228 w 354"/>
              <a:gd name="T63" fmla="*/ 299 h 356"/>
              <a:gd name="T64" fmla="*/ 133 w 354"/>
              <a:gd name="T65" fmla="*/ 43 h 356"/>
              <a:gd name="T66" fmla="*/ 126 w 354"/>
              <a:gd name="T67" fmla="*/ 4 h 356"/>
              <a:gd name="T68" fmla="*/ 179 w 354"/>
              <a:gd name="T69" fmla="*/ 68 h 356"/>
              <a:gd name="T70" fmla="*/ 179 w 354"/>
              <a:gd name="T71" fmla="*/ 242 h 356"/>
              <a:gd name="T72" fmla="*/ 171 w 354"/>
              <a:gd name="T73" fmla="*/ 162 h 356"/>
              <a:gd name="T74" fmla="*/ 115 w 354"/>
              <a:gd name="T75" fmla="*/ 31 h 356"/>
              <a:gd name="T76" fmla="*/ 123 w 354"/>
              <a:gd name="T77" fmla="*/ 50 h 356"/>
              <a:gd name="T78" fmla="*/ 100 w 354"/>
              <a:gd name="T79" fmla="*/ 43 h 356"/>
              <a:gd name="T80" fmla="*/ 90 w 354"/>
              <a:gd name="T81" fmla="*/ 12 h 356"/>
              <a:gd name="T82" fmla="*/ 126 w 354"/>
              <a:gd name="T83" fmla="*/ 96 h 356"/>
              <a:gd name="T84" fmla="*/ 90 w 354"/>
              <a:gd name="T85" fmla="*/ 256 h 356"/>
              <a:gd name="T86" fmla="*/ 126 w 354"/>
              <a:gd name="T87" fmla="*/ 162 h 356"/>
              <a:gd name="T88" fmla="*/ 90 w 354"/>
              <a:gd name="T89" fmla="*/ 348 h 356"/>
              <a:gd name="T90" fmla="*/ 79 w 354"/>
              <a:gd name="T91" fmla="*/ 39 h 356"/>
              <a:gd name="T92" fmla="*/ 71 w 354"/>
              <a:gd name="T93" fmla="*/ 20 h 356"/>
              <a:gd name="T94" fmla="*/ 90 w 354"/>
              <a:gd name="T95" fmla="*/ 162 h 356"/>
              <a:gd name="T96" fmla="*/ 90 w 354"/>
              <a:gd name="T97" fmla="*/ 68 h 356"/>
              <a:gd name="T98" fmla="*/ 81 w 354"/>
              <a:gd name="T99" fmla="*/ 264 h 356"/>
              <a:gd name="T100" fmla="*/ 84 w 354"/>
              <a:gd name="T101" fmla="*/ 353 h 356"/>
              <a:gd name="T102" fmla="*/ 37 w 354"/>
              <a:gd name="T103" fmla="*/ 59 h 356"/>
              <a:gd name="T104" fmla="*/ 71 w 354"/>
              <a:gd name="T105" fmla="*/ 20 h 356"/>
              <a:gd name="T106" fmla="*/ 54 w 354"/>
              <a:gd name="T107" fmla="*/ 227 h 356"/>
              <a:gd name="T108" fmla="*/ 50 w 354"/>
              <a:gd name="T109" fmla="*/ 257 h 356"/>
              <a:gd name="T110" fmla="*/ 16 w 354"/>
              <a:gd name="T111" fmla="*/ 299 h 356"/>
              <a:gd name="T112" fmla="*/ 71 w 354"/>
              <a:gd name="T113" fmla="*/ 68 h 356"/>
              <a:gd name="T114" fmla="*/ 49 w 354"/>
              <a:gd name="T115" fmla="*/ 345 h 356"/>
              <a:gd name="T116" fmla="*/ 20 w 354"/>
              <a:gd name="T117" fmla="*/ 150 h 356"/>
              <a:gd name="T118" fmla="*/ 16 w 354"/>
              <a:gd name="T119" fmla="*/ 154 h 356"/>
              <a:gd name="T120" fmla="*/ 0 w 354"/>
              <a:gd name="T121" fmla="*/ 95 h 356"/>
              <a:gd name="T122" fmla="*/ 16 w 354"/>
              <a:gd name="T123" fmla="*/ 96 h 356"/>
              <a:gd name="T124" fmla="*/ 16 w 354"/>
              <a:gd name="T125" fmla="*/ 210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54" h="356">
                <a:moveTo>
                  <a:pt x="337" y="299"/>
                </a:moveTo>
                <a:lnTo>
                  <a:pt x="337" y="210"/>
                </a:lnTo>
                <a:lnTo>
                  <a:pt x="337" y="210"/>
                </a:lnTo>
                <a:lnTo>
                  <a:pt x="340" y="215"/>
                </a:lnTo>
                <a:lnTo>
                  <a:pt x="341" y="222"/>
                </a:lnTo>
                <a:lnTo>
                  <a:pt x="341" y="299"/>
                </a:lnTo>
                <a:lnTo>
                  <a:pt x="337" y="299"/>
                </a:lnTo>
                <a:lnTo>
                  <a:pt x="337" y="299"/>
                </a:lnTo>
                <a:close/>
                <a:moveTo>
                  <a:pt x="337" y="154"/>
                </a:moveTo>
                <a:lnTo>
                  <a:pt x="337" y="96"/>
                </a:lnTo>
                <a:lnTo>
                  <a:pt x="337" y="96"/>
                </a:lnTo>
                <a:lnTo>
                  <a:pt x="339" y="95"/>
                </a:lnTo>
                <a:lnTo>
                  <a:pt x="348" y="91"/>
                </a:lnTo>
                <a:lnTo>
                  <a:pt x="348" y="91"/>
                </a:lnTo>
                <a:lnTo>
                  <a:pt x="350" y="91"/>
                </a:lnTo>
                <a:lnTo>
                  <a:pt x="352" y="91"/>
                </a:lnTo>
                <a:lnTo>
                  <a:pt x="354" y="93"/>
                </a:lnTo>
                <a:lnTo>
                  <a:pt x="354" y="95"/>
                </a:lnTo>
                <a:lnTo>
                  <a:pt x="354" y="142"/>
                </a:lnTo>
                <a:lnTo>
                  <a:pt x="354" y="142"/>
                </a:lnTo>
                <a:lnTo>
                  <a:pt x="352" y="147"/>
                </a:lnTo>
                <a:lnTo>
                  <a:pt x="350" y="149"/>
                </a:lnTo>
                <a:lnTo>
                  <a:pt x="348" y="150"/>
                </a:lnTo>
                <a:lnTo>
                  <a:pt x="339" y="154"/>
                </a:lnTo>
                <a:lnTo>
                  <a:pt x="339" y="154"/>
                </a:lnTo>
                <a:lnTo>
                  <a:pt x="337" y="154"/>
                </a:lnTo>
                <a:lnTo>
                  <a:pt x="337" y="154"/>
                </a:lnTo>
                <a:close/>
                <a:moveTo>
                  <a:pt x="337" y="96"/>
                </a:moveTo>
                <a:lnTo>
                  <a:pt x="337" y="154"/>
                </a:lnTo>
                <a:lnTo>
                  <a:pt x="337" y="154"/>
                </a:lnTo>
                <a:lnTo>
                  <a:pt x="335" y="153"/>
                </a:lnTo>
                <a:lnTo>
                  <a:pt x="333" y="150"/>
                </a:lnTo>
                <a:lnTo>
                  <a:pt x="333" y="103"/>
                </a:lnTo>
                <a:lnTo>
                  <a:pt x="333" y="103"/>
                </a:lnTo>
                <a:lnTo>
                  <a:pt x="335" y="99"/>
                </a:lnTo>
                <a:lnTo>
                  <a:pt x="337" y="96"/>
                </a:lnTo>
                <a:lnTo>
                  <a:pt x="337" y="96"/>
                </a:lnTo>
                <a:close/>
                <a:moveTo>
                  <a:pt x="337" y="210"/>
                </a:moveTo>
                <a:lnTo>
                  <a:pt x="337" y="210"/>
                </a:lnTo>
                <a:lnTo>
                  <a:pt x="333" y="206"/>
                </a:lnTo>
                <a:lnTo>
                  <a:pt x="329" y="202"/>
                </a:lnTo>
                <a:lnTo>
                  <a:pt x="324" y="199"/>
                </a:lnTo>
                <a:lnTo>
                  <a:pt x="317" y="199"/>
                </a:lnTo>
                <a:lnTo>
                  <a:pt x="317" y="68"/>
                </a:lnTo>
                <a:lnTo>
                  <a:pt x="283" y="68"/>
                </a:lnTo>
                <a:lnTo>
                  <a:pt x="283" y="221"/>
                </a:lnTo>
                <a:lnTo>
                  <a:pt x="283" y="221"/>
                </a:lnTo>
                <a:lnTo>
                  <a:pt x="289" y="221"/>
                </a:lnTo>
                <a:lnTo>
                  <a:pt x="293" y="222"/>
                </a:lnTo>
                <a:lnTo>
                  <a:pt x="297" y="225"/>
                </a:lnTo>
                <a:lnTo>
                  <a:pt x="299" y="227"/>
                </a:lnTo>
                <a:lnTo>
                  <a:pt x="302" y="230"/>
                </a:lnTo>
                <a:lnTo>
                  <a:pt x="305" y="234"/>
                </a:lnTo>
                <a:lnTo>
                  <a:pt x="306" y="239"/>
                </a:lnTo>
                <a:lnTo>
                  <a:pt x="306" y="244"/>
                </a:lnTo>
                <a:lnTo>
                  <a:pt x="306" y="244"/>
                </a:lnTo>
                <a:lnTo>
                  <a:pt x="306" y="248"/>
                </a:lnTo>
                <a:lnTo>
                  <a:pt x="305" y="253"/>
                </a:lnTo>
                <a:lnTo>
                  <a:pt x="302" y="257"/>
                </a:lnTo>
                <a:lnTo>
                  <a:pt x="299" y="260"/>
                </a:lnTo>
                <a:lnTo>
                  <a:pt x="297" y="262"/>
                </a:lnTo>
                <a:lnTo>
                  <a:pt x="293" y="265"/>
                </a:lnTo>
                <a:lnTo>
                  <a:pt x="289" y="267"/>
                </a:lnTo>
                <a:lnTo>
                  <a:pt x="283" y="267"/>
                </a:lnTo>
                <a:lnTo>
                  <a:pt x="283" y="299"/>
                </a:lnTo>
                <a:lnTo>
                  <a:pt x="337" y="299"/>
                </a:lnTo>
                <a:lnTo>
                  <a:pt x="337" y="210"/>
                </a:lnTo>
                <a:lnTo>
                  <a:pt x="337" y="210"/>
                </a:lnTo>
                <a:close/>
                <a:moveTo>
                  <a:pt x="283" y="356"/>
                </a:moveTo>
                <a:lnTo>
                  <a:pt x="283" y="314"/>
                </a:lnTo>
                <a:lnTo>
                  <a:pt x="306" y="314"/>
                </a:lnTo>
                <a:lnTo>
                  <a:pt x="306" y="338"/>
                </a:lnTo>
                <a:lnTo>
                  <a:pt x="306" y="338"/>
                </a:lnTo>
                <a:lnTo>
                  <a:pt x="305" y="345"/>
                </a:lnTo>
                <a:lnTo>
                  <a:pt x="301" y="350"/>
                </a:lnTo>
                <a:lnTo>
                  <a:pt x="295" y="355"/>
                </a:lnTo>
                <a:lnTo>
                  <a:pt x="289" y="356"/>
                </a:lnTo>
                <a:lnTo>
                  <a:pt x="283" y="356"/>
                </a:lnTo>
                <a:lnTo>
                  <a:pt x="283" y="356"/>
                </a:lnTo>
                <a:close/>
                <a:moveTo>
                  <a:pt x="283" y="59"/>
                </a:moveTo>
                <a:lnTo>
                  <a:pt x="283" y="20"/>
                </a:lnTo>
                <a:lnTo>
                  <a:pt x="283" y="20"/>
                </a:lnTo>
                <a:lnTo>
                  <a:pt x="298" y="30"/>
                </a:lnTo>
                <a:lnTo>
                  <a:pt x="309" y="38"/>
                </a:lnTo>
                <a:lnTo>
                  <a:pt x="313" y="43"/>
                </a:lnTo>
                <a:lnTo>
                  <a:pt x="316" y="49"/>
                </a:lnTo>
                <a:lnTo>
                  <a:pt x="317" y="54"/>
                </a:lnTo>
                <a:lnTo>
                  <a:pt x="317" y="59"/>
                </a:lnTo>
                <a:lnTo>
                  <a:pt x="283" y="59"/>
                </a:lnTo>
                <a:close/>
                <a:moveTo>
                  <a:pt x="283" y="20"/>
                </a:moveTo>
                <a:lnTo>
                  <a:pt x="283" y="59"/>
                </a:lnTo>
                <a:lnTo>
                  <a:pt x="263" y="59"/>
                </a:lnTo>
                <a:lnTo>
                  <a:pt x="263" y="50"/>
                </a:lnTo>
                <a:lnTo>
                  <a:pt x="263" y="50"/>
                </a:lnTo>
                <a:lnTo>
                  <a:pt x="268" y="50"/>
                </a:lnTo>
                <a:lnTo>
                  <a:pt x="271" y="47"/>
                </a:lnTo>
                <a:lnTo>
                  <a:pt x="274" y="43"/>
                </a:lnTo>
                <a:lnTo>
                  <a:pt x="275" y="39"/>
                </a:lnTo>
                <a:lnTo>
                  <a:pt x="275" y="39"/>
                </a:lnTo>
                <a:lnTo>
                  <a:pt x="274" y="35"/>
                </a:lnTo>
                <a:lnTo>
                  <a:pt x="271" y="31"/>
                </a:lnTo>
                <a:lnTo>
                  <a:pt x="268" y="28"/>
                </a:lnTo>
                <a:lnTo>
                  <a:pt x="263" y="28"/>
                </a:lnTo>
                <a:lnTo>
                  <a:pt x="263" y="12"/>
                </a:lnTo>
                <a:lnTo>
                  <a:pt x="263" y="12"/>
                </a:lnTo>
                <a:lnTo>
                  <a:pt x="283" y="20"/>
                </a:lnTo>
                <a:lnTo>
                  <a:pt x="283" y="20"/>
                </a:lnTo>
                <a:close/>
                <a:moveTo>
                  <a:pt x="283" y="68"/>
                </a:moveTo>
                <a:lnTo>
                  <a:pt x="283" y="221"/>
                </a:lnTo>
                <a:lnTo>
                  <a:pt x="283" y="221"/>
                </a:lnTo>
                <a:lnTo>
                  <a:pt x="278" y="221"/>
                </a:lnTo>
                <a:lnTo>
                  <a:pt x="272" y="223"/>
                </a:lnTo>
                <a:lnTo>
                  <a:pt x="267" y="227"/>
                </a:lnTo>
                <a:lnTo>
                  <a:pt x="263" y="231"/>
                </a:lnTo>
                <a:lnTo>
                  <a:pt x="263" y="162"/>
                </a:lnTo>
                <a:lnTo>
                  <a:pt x="272" y="162"/>
                </a:lnTo>
                <a:lnTo>
                  <a:pt x="272" y="96"/>
                </a:lnTo>
                <a:lnTo>
                  <a:pt x="263" y="96"/>
                </a:lnTo>
                <a:lnTo>
                  <a:pt x="263" y="68"/>
                </a:lnTo>
                <a:lnTo>
                  <a:pt x="283" y="68"/>
                </a:lnTo>
                <a:lnTo>
                  <a:pt x="283" y="68"/>
                </a:lnTo>
                <a:close/>
                <a:moveTo>
                  <a:pt x="283" y="267"/>
                </a:moveTo>
                <a:lnTo>
                  <a:pt x="283" y="299"/>
                </a:lnTo>
                <a:lnTo>
                  <a:pt x="263" y="299"/>
                </a:lnTo>
                <a:lnTo>
                  <a:pt x="263" y="256"/>
                </a:lnTo>
                <a:lnTo>
                  <a:pt x="263" y="256"/>
                </a:lnTo>
                <a:lnTo>
                  <a:pt x="267" y="260"/>
                </a:lnTo>
                <a:lnTo>
                  <a:pt x="272" y="264"/>
                </a:lnTo>
                <a:lnTo>
                  <a:pt x="278" y="267"/>
                </a:lnTo>
                <a:lnTo>
                  <a:pt x="283" y="267"/>
                </a:lnTo>
                <a:lnTo>
                  <a:pt x="283" y="267"/>
                </a:lnTo>
                <a:close/>
                <a:moveTo>
                  <a:pt x="283" y="314"/>
                </a:moveTo>
                <a:lnTo>
                  <a:pt x="283" y="356"/>
                </a:lnTo>
                <a:lnTo>
                  <a:pt x="278" y="356"/>
                </a:lnTo>
                <a:lnTo>
                  <a:pt x="278" y="356"/>
                </a:lnTo>
                <a:lnTo>
                  <a:pt x="274" y="356"/>
                </a:lnTo>
                <a:lnTo>
                  <a:pt x="270" y="353"/>
                </a:lnTo>
                <a:lnTo>
                  <a:pt x="267" y="352"/>
                </a:lnTo>
                <a:lnTo>
                  <a:pt x="263" y="348"/>
                </a:lnTo>
                <a:lnTo>
                  <a:pt x="263" y="314"/>
                </a:lnTo>
                <a:lnTo>
                  <a:pt x="283" y="314"/>
                </a:lnTo>
                <a:close/>
                <a:moveTo>
                  <a:pt x="263" y="12"/>
                </a:moveTo>
                <a:lnTo>
                  <a:pt x="263" y="28"/>
                </a:lnTo>
                <a:lnTo>
                  <a:pt x="263" y="28"/>
                </a:lnTo>
                <a:lnTo>
                  <a:pt x="259" y="28"/>
                </a:lnTo>
                <a:lnTo>
                  <a:pt x="256" y="31"/>
                </a:lnTo>
                <a:lnTo>
                  <a:pt x="253" y="35"/>
                </a:lnTo>
                <a:lnTo>
                  <a:pt x="252" y="39"/>
                </a:lnTo>
                <a:lnTo>
                  <a:pt x="252" y="39"/>
                </a:lnTo>
                <a:lnTo>
                  <a:pt x="253" y="43"/>
                </a:lnTo>
                <a:lnTo>
                  <a:pt x="256" y="47"/>
                </a:lnTo>
                <a:lnTo>
                  <a:pt x="259" y="50"/>
                </a:lnTo>
                <a:lnTo>
                  <a:pt x="263" y="50"/>
                </a:lnTo>
                <a:lnTo>
                  <a:pt x="263" y="59"/>
                </a:lnTo>
                <a:lnTo>
                  <a:pt x="228" y="59"/>
                </a:lnTo>
                <a:lnTo>
                  <a:pt x="228" y="50"/>
                </a:lnTo>
                <a:lnTo>
                  <a:pt x="228" y="50"/>
                </a:lnTo>
                <a:lnTo>
                  <a:pt x="230" y="50"/>
                </a:lnTo>
                <a:lnTo>
                  <a:pt x="230" y="50"/>
                </a:lnTo>
                <a:lnTo>
                  <a:pt x="236" y="50"/>
                </a:lnTo>
                <a:lnTo>
                  <a:pt x="238" y="47"/>
                </a:lnTo>
                <a:lnTo>
                  <a:pt x="241" y="43"/>
                </a:lnTo>
                <a:lnTo>
                  <a:pt x="243" y="39"/>
                </a:lnTo>
                <a:lnTo>
                  <a:pt x="243" y="39"/>
                </a:lnTo>
                <a:lnTo>
                  <a:pt x="241" y="35"/>
                </a:lnTo>
                <a:lnTo>
                  <a:pt x="238" y="31"/>
                </a:lnTo>
                <a:lnTo>
                  <a:pt x="236" y="28"/>
                </a:lnTo>
                <a:lnTo>
                  <a:pt x="230" y="28"/>
                </a:lnTo>
                <a:lnTo>
                  <a:pt x="230" y="28"/>
                </a:lnTo>
                <a:lnTo>
                  <a:pt x="228" y="28"/>
                </a:lnTo>
                <a:lnTo>
                  <a:pt x="228" y="4"/>
                </a:lnTo>
                <a:lnTo>
                  <a:pt x="228" y="4"/>
                </a:lnTo>
                <a:lnTo>
                  <a:pt x="247" y="8"/>
                </a:lnTo>
                <a:lnTo>
                  <a:pt x="263" y="12"/>
                </a:lnTo>
                <a:lnTo>
                  <a:pt x="263" y="12"/>
                </a:lnTo>
                <a:close/>
                <a:moveTo>
                  <a:pt x="263" y="68"/>
                </a:moveTo>
                <a:lnTo>
                  <a:pt x="263" y="96"/>
                </a:lnTo>
                <a:lnTo>
                  <a:pt x="228" y="96"/>
                </a:lnTo>
                <a:lnTo>
                  <a:pt x="228" y="68"/>
                </a:lnTo>
                <a:lnTo>
                  <a:pt x="263" y="68"/>
                </a:lnTo>
                <a:lnTo>
                  <a:pt x="263" y="68"/>
                </a:lnTo>
                <a:close/>
                <a:moveTo>
                  <a:pt x="263" y="162"/>
                </a:moveTo>
                <a:lnTo>
                  <a:pt x="263" y="231"/>
                </a:lnTo>
                <a:lnTo>
                  <a:pt x="263" y="231"/>
                </a:lnTo>
                <a:lnTo>
                  <a:pt x="262" y="237"/>
                </a:lnTo>
                <a:lnTo>
                  <a:pt x="260" y="244"/>
                </a:lnTo>
                <a:lnTo>
                  <a:pt x="260" y="244"/>
                </a:lnTo>
                <a:lnTo>
                  <a:pt x="262" y="250"/>
                </a:lnTo>
                <a:lnTo>
                  <a:pt x="263" y="256"/>
                </a:lnTo>
                <a:lnTo>
                  <a:pt x="263" y="299"/>
                </a:lnTo>
                <a:lnTo>
                  <a:pt x="228" y="299"/>
                </a:lnTo>
                <a:lnTo>
                  <a:pt x="228" y="269"/>
                </a:lnTo>
                <a:lnTo>
                  <a:pt x="229" y="269"/>
                </a:lnTo>
                <a:lnTo>
                  <a:pt x="229" y="253"/>
                </a:lnTo>
                <a:lnTo>
                  <a:pt x="228" y="253"/>
                </a:lnTo>
                <a:lnTo>
                  <a:pt x="228" y="242"/>
                </a:lnTo>
                <a:lnTo>
                  <a:pt x="229" y="242"/>
                </a:lnTo>
                <a:lnTo>
                  <a:pt x="229" y="227"/>
                </a:lnTo>
                <a:lnTo>
                  <a:pt x="228" y="227"/>
                </a:lnTo>
                <a:lnTo>
                  <a:pt x="228" y="216"/>
                </a:lnTo>
                <a:lnTo>
                  <a:pt x="229" y="216"/>
                </a:lnTo>
                <a:lnTo>
                  <a:pt x="229" y="200"/>
                </a:lnTo>
                <a:lnTo>
                  <a:pt x="228" y="200"/>
                </a:lnTo>
                <a:lnTo>
                  <a:pt x="228" y="162"/>
                </a:lnTo>
                <a:lnTo>
                  <a:pt x="263" y="162"/>
                </a:lnTo>
                <a:lnTo>
                  <a:pt x="263" y="162"/>
                </a:lnTo>
                <a:close/>
                <a:moveTo>
                  <a:pt x="263" y="314"/>
                </a:moveTo>
                <a:lnTo>
                  <a:pt x="263" y="348"/>
                </a:lnTo>
                <a:lnTo>
                  <a:pt x="263" y="348"/>
                </a:lnTo>
                <a:lnTo>
                  <a:pt x="262" y="344"/>
                </a:lnTo>
                <a:lnTo>
                  <a:pt x="260" y="338"/>
                </a:lnTo>
                <a:lnTo>
                  <a:pt x="260" y="314"/>
                </a:lnTo>
                <a:lnTo>
                  <a:pt x="263" y="314"/>
                </a:lnTo>
                <a:close/>
                <a:moveTo>
                  <a:pt x="228" y="4"/>
                </a:moveTo>
                <a:lnTo>
                  <a:pt x="228" y="28"/>
                </a:lnTo>
                <a:lnTo>
                  <a:pt x="228" y="28"/>
                </a:lnTo>
                <a:lnTo>
                  <a:pt x="225" y="30"/>
                </a:lnTo>
                <a:lnTo>
                  <a:pt x="222" y="32"/>
                </a:lnTo>
                <a:lnTo>
                  <a:pt x="221" y="35"/>
                </a:lnTo>
                <a:lnTo>
                  <a:pt x="220" y="39"/>
                </a:lnTo>
                <a:lnTo>
                  <a:pt x="220" y="39"/>
                </a:lnTo>
                <a:lnTo>
                  <a:pt x="221" y="43"/>
                </a:lnTo>
                <a:lnTo>
                  <a:pt x="222" y="46"/>
                </a:lnTo>
                <a:lnTo>
                  <a:pt x="225" y="49"/>
                </a:lnTo>
                <a:lnTo>
                  <a:pt x="228" y="50"/>
                </a:lnTo>
                <a:lnTo>
                  <a:pt x="228" y="59"/>
                </a:lnTo>
                <a:lnTo>
                  <a:pt x="179" y="59"/>
                </a:lnTo>
                <a:lnTo>
                  <a:pt x="179" y="0"/>
                </a:lnTo>
                <a:lnTo>
                  <a:pt x="179" y="0"/>
                </a:lnTo>
                <a:lnTo>
                  <a:pt x="203" y="1"/>
                </a:lnTo>
                <a:lnTo>
                  <a:pt x="228" y="4"/>
                </a:lnTo>
                <a:lnTo>
                  <a:pt x="228" y="4"/>
                </a:lnTo>
                <a:close/>
                <a:moveTo>
                  <a:pt x="228" y="68"/>
                </a:moveTo>
                <a:lnTo>
                  <a:pt x="228" y="96"/>
                </a:lnTo>
                <a:lnTo>
                  <a:pt x="183" y="96"/>
                </a:lnTo>
                <a:lnTo>
                  <a:pt x="183" y="162"/>
                </a:lnTo>
                <a:lnTo>
                  <a:pt x="228" y="162"/>
                </a:lnTo>
                <a:lnTo>
                  <a:pt x="228" y="200"/>
                </a:lnTo>
                <a:lnTo>
                  <a:pt x="179" y="200"/>
                </a:lnTo>
                <a:lnTo>
                  <a:pt x="179" y="68"/>
                </a:lnTo>
                <a:lnTo>
                  <a:pt x="228" y="68"/>
                </a:lnTo>
                <a:lnTo>
                  <a:pt x="228" y="68"/>
                </a:lnTo>
                <a:close/>
                <a:moveTo>
                  <a:pt x="228" y="216"/>
                </a:moveTo>
                <a:lnTo>
                  <a:pt x="228" y="227"/>
                </a:lnTo>
                <a:lnTo>
                  <a:pt x="179" y="227"/>
                </a:lnTo>
                <a:lnTo>
                  <a:pt x="179" y="216"/>
                </a:lnTo>
                <a:lnTo>
                  <a:pt x="228" y="216"/>
                </a:lnTo>
                <a:lnTo>
                  <a:pt x="228" y="216"/>
                </a:lnTo>
                <a:close/>
                <a:moveTo>
                  <a:pt x="228" y="242"/>
                </a:moveTo>
                <a:lnTo>
                  <a:pt x="228" y="253"/>
                </a:lnTo>
                <a:lnTo>
                  <a:pt x="179" y="253"/>
                </a:lnTo>
                <a:lnTo>
                  <a:pt x="179" y="242"/>
                </a:lnTo>
                <a:lnTo>
                  <a:pt x="228" y="242"/>
                </a:lnTo>
                <a:lnTo>
                  <a:pt x="228" y="242"/>
                </a:lnTo>
                <a:close/>
                <a:moveTo>
                  <a:pt x="228" y="269"/>
                </a:moveTo>
                <a:lnTo>
                  <a:pt x="228" y="299"/>
                </a:lnTo>
                <a:lnTo>
                  <a:pt x="179" y="299"/>
                </a:lnTo>
                <a:lnTo>
                  <a:pt x="179" y="269"/>
                </a:lnTo>
                <a:lnTo>
                  <a:pt x="228" y="269"/>
                </a:lnTo>
                <a:close/>
                <a:moveTo>
                  <a:pt x="126" y="50"/>
                </a:moveTo>
                <a:lnTo>
                  <a:pt x="126" y="50"/>
                </a:lnTo>
                <a:lnTo>
                  <a:pt x="129" y="49"/>
                </a:lnTo>
                <a:lnTo>
                  <a:pt x="132" y="46"/>
                </a:lnTo>
                <a:lnTo>
                  <a:pt x="133" y="43"/>
                </a:lnTo>
                <a:lnTo>
                  <a:pt x="134" y="39"/>
                </a:lnTo>
                <a:lnTo>
                  <a:pt x="134" y="39"/>
                </a:lnTo>
                <a:lnTo>
                  <a:pt x="133" y="35"/>
                </a:lnTo>
                <a:lnTo>
                  <a:pt x="132" y="32"/>
                </a:lnTo>
                <a:lnTo>
                  <a:pt x="129" y="30"/>
                </a:lnTo>
                <a:lnTo>
                  <a:pt x="126" y="28"/>
                </a:lnTo>
                <a:lnTo>
                  <a:pt x="126" y="4"/>
                </a:lnTo>
                <a:lnTo>
                  <a:pt x="126" y="4"/>
                </a:lnTo>
                <a:lnTo>
                  <a:pt x="150" y="1"/>
                </a:lnTo>
                <a:lnTo>
                  <a:pt x="176" y="0"/>
                </a:lnTo>
                <a:lnTo>
                  <a:pt x="179" y="0"/>
                </a:lnTo>
                <a:lnTo>
                  <a:pt x="179" y="59"/>
                </a:lnTo>
                <a:lnTo>
                  <a:pt x="126" y="59"/>
                </a:lnTo>
                <a:lnTo>
                  <a:pt x="126" y="50"/>
                </a:lnTo>
                <a:lnTo>
                  <a:pt x="126" y="50"/>
                </a:lnTo>
                <a:close/>
                <a:moveTo>
                  <a:pt x="179" y="68"/>
                </a:moveTo>
                <a:lnTo>
                  <a:pt x="179" y="200"/>
                </a:lnTo>
                <a:lnTo>
                  <a:pt x="127" y="200"/>
                </a:lnTo>
                <a:lnTo>
                  <a:pt x="127" y="216"/>
                </a:lnTo>
                <a:lnTo>
                  <a:pt x="179" y="216"/>
                </a:lnTo>
                <a:lnTo>
                  <a:pt x="179" y="227"/>
                </a:lnTo>
                <a:lnTo>
                  <a:pt x="127" y="227"/>
                </a:lnTo>
                <a:lnTo>
                  <a:pt x="127" y="242"/>
                </a:lnTo>
                <a:lnTo>
                  <a:pt x="179" y="242"/>
                </a:lnTo>
                <a:lnTo>
                  <a:pt x="179" y="253"/>
                </a:lnTo>
                <a:lnTo>
                  <a:pt x="127" y="253"/>
                </a:lnTo>
                <a:lnTo>
                  <a:pt x="127" y="269"/>
                </a:lnTo>
                <a:lnTo>
                  <a:pt x="179" y="269"/>
                </a:lnTo>
                <a:lnTo>
                  <a:pt x="179" y="299"/>
                </a:lnTo>
                <a:lnTo>
                  <a:pt x="126" y="299"/>
                </a:lnTo>
                <a:lnTo>
                  <a:pt x="126" y="162"/>
                </a:lnTo>
                <a:lnTo>
                  <a:pt x="171" y="162"/>
                </a:lnTo>
                <a:lnTo>
                  <a:pt x="171" y="96"/>
                </a:lnTo>
                <a:lnTo>
                  <a:pt x="126" y="96"/>
                </a:lnTo>
                <a:lnTo>
                  <a:pt x="126" y="68"/>
                </a:lnTo>
                <a:lnTo>
                  <a:pt x="179" y="68"/>
                </a:lnTo>
                <a:close/>
                <a:moveTo>
                  <a:pt x="123" y="28"/>
                </a:moveTo>
                <a:lnTo>
                  <a:pt x="123" y="28"/>
                </a:lnTo>
                <a:lnTo>
                  <a:pt x="118" y="28"/>
                </a:lnTo>
                <a:lnTo>
                  <a:pt x="115" y="31"/>
                </a:lnTo>
                <a:lnTo>
                  <a:pt x="113" y="35"/>
                </a:lnTo>
                <a:lnTo>
                  <a:pt x="111" y="39"/>
                </a:lnTo>
                <a:lnTo>
                  <a:pt x="111" y="39"/>
                </a:lnTo>
                <a:lnTo>
                  <a:pt x="113" y="43"/>
                </a:lnTo>
                <a:lnTo>
                  <a:pt x="115" y="47"/>
                </a:lnTo>
                <a:lnTo>
                  <a:pt x="118" y="50"/>
                </a:lnTo>
                <a:lnTo>
                  <a:pt x="123" y="50"/>
                </a:lnTo>
                <a:lnTo>
                  <a:pt x="123" y="50"/>
                </a:lnTo>
                <a:lnTo>
                  <a:pt x="126" y="50"/>
                </a:lnTo>
                <a:lnTo>
                  <a:pt x="126" y="59"/>
                </a:lnTo>
                <a:lnTo>
                  <a:pt x="90" y="59"/>
                </a:lnTo>
                <a:lnTo>
                  <a:pt x="90" y="50"/>
                </a:lnTo>
                <a:lnTo>
                  <a:pt x="90" y="50"/>
                </a:lnTo>
                <a:lnTo>
                  <a:pt x="95" y="50"/>
                </a:lnTo>
                <a:lnTo>
                  <a:pt x="98" y="47"/>
                </a:lnTo>
                <a:lnTo>
                  <a:pt x="100" y="43"/>
                </a:lnTo>
                <a:lnTo>
                  <a:pt x="102" y="39"/>
                </a:lnTo>
                <a:lnTo>
                  <a:pt x="102" y="39"/>
                </a:lnTo>
                <a:lnTo>
                  <a:pt x="100" y="35"/>
                </a:lnTo>
                <a:lnTo>
                  <a:pt x="98" y="31"/>
                </a:lnTo>
                <a:lnTo>
                  <a:pt x="95" y="28"/>
                </a:lnTo>
                <a:lnTo>
                  <a:pt x="90" y="28"/>
                </a:lnTo>
                <a:lnTo>
                  <a:pt x="90" y="12"/>
                </a:lnTo>
                <a:lnTo>
                  <a:pt x="90" y="12"/>
                </a:lnTo>
                <a:lnTo>
                  <a:pt x="107" y="8"/>
                </a:lnTo>
                <a:lnTo>
                  <a:pt x="126" y="4"/>
                </a:lnTo>
                <a:lnTo>
                  <a:pt x="126" y="28"/>
                </a:lnTo>
                <a:lnTo>
                  <a:pt x="126" y="28"/>
                </a:lnTo>
                <a:lnTo>
                  <a:pt x="123" y="28"/>
                </a:lnTo>
                <a:lnTo>
                  <a:pt x="123" y="28"/>
                </a:lnTo>
                <a:close/>
                <a:moveTo>
                  <a:pt x="126" y="68"/>
                </a:moveTo>
                <a:lnTo>
                  <a:pt x="126" y="96"/>
                </a:lnTo>
                <a:lnTo>
                  <a:pt x="90" y="96"/>
                </a:lnTo>
                <a:lnTo>
                  <a:pt x="90" y="68"/>
                </a:lnTo>
                <a:lnTo>
                  <a:pt x="126" y="68"/>
                </a:lnTo>
                <a:lnTo>
                  <a:pt x="126" y="68"/>
                </a:lnTo>
                <a:close/>
                <a:moveTo>
                  <a:pt x="126" y="162"/>
                </a:moveTo>
                <a:lnTo>
                  <a:pt x="126" y="299"/>
                </a:lnTo>
                <a:lnTo>
                  <a:pt x="90" y="299"/>
                </a:lnTo>
                <a:lnTo>
                  <a:pt x="90" y="256"/>
                </a:lnTo>
                <a:lnTo>
                  <a:pt x="90" y="256"/>
                </a:lnTo>
                <a:lnTo>
                  <a:pt x="92" y="250"/>
                </a:lnTo>
                <a:lnTo>
                  <a:pt x="94" y="244"/>
                </a:lnTo>
                <a:lnTo>
                  <a:pt x="94" y="244"/>
                </a:lnTo>
                <a:lnTo>
                  <a:pt x="92" y="237"/>
                </a:lnTo>
                <a:lnTo>
                  <a:pt x="90" y="231"/>
                </a:lnTo>
                <a:lnTo>
                  <a:pt x="90" y="162"/>
                </a:lnTo>
                <a:lnTo>
                  <a:pt x="126" y="162"/>
                </a:lnTo>
                <a:lnTo>
                  <a:pt x="126" y="162"/>
                </a:lnTo>
                <a:close/>
                <a:moveTo>
                  <a:pt x="90" y="348"/>
                </a:moveTo>
                <a:lnTo>
                  <a:pt x="90" y="314"/>
                </a:lnTo>
                <a:lnTo>
                  <a:pt x="94" y="314"/>
                </a:lnTo>
                <a:lnTo>
                  <a:pt x="94" y="338"/>
                </a:lnTo>
                <a:lnTo>
                  <a:pt x="94" y="338"/>
                </a:lnTo>
                <a:lnTo>
                  <a:pt x="92" y="344"/>
                </a:lnTo>
                <a:lnTo>
                  <a:pt x="90" y="348"/>
                </a:lnTo>
                <a:lnTo>
                  <a:pt x="90" y="348"/>
                </a:lnTo>
                <a:close/>
                <a:moveTo>
                  <a:pt x="90" y="12"/>
                </a:moveTo>
                <a:lnTo>
                  <a:pt x="90" y="28"/>
                </a:lnTo>
                <a:lnTo>
                  <a:pt x="90" y="28"/>
                </a:lnTo>
                <a:lnTo>
                  <a:pt x="85" y="28"/>
                </a:lnTo>
                <a:lnTo>
                  <a:pt x="83" y="31"/>
                </a:lnTo>
                <a:lnTo>
                  <a:pt x="80" y="35"/>
                </a:lnTo>
                <a:lnTo>
                  <a:pt x="79" y="39"/>
                </a:lnTo>
                <a:lnTo>
                  <a:pt x="79" y="39"/>
                </a:lnTo>
                <a:lnTo>
                  <a:pt x="80" y="43"/>
                </a:lnTo>
                <a:lnTo>
                  <a:pt x="83" y="47"/>
                </a:lnTo>
                <a:lnTo>
                  <a:pt x="85" y="50"/>
                </a:lnTo>
                <a:lnTo>
                  <a:pt x="90" y="50"/>
                </a:lnTo>
                <a:lnTo>
                  <a:pt x="90" y="59"/>
                </a:lnTo>
                <a:lnTo>
                  <a:pt x="71" y="59"/>
                </a:lnTo>
                <a:lnTo>
                  <a:pt x="71" y="20"/>
                </a:lnTo>
                <a:lnTo>
                  <a:pt x="71" y="20"/>
                </a:lnTo>
                <a:lnTo>
                  <a:pt x="90" y="12"/>
                </a:lnTo>
                <a:lnTo>
                  <a:pt x="90" y="12"/>
                </a:lnTo>
                <a:close/>
                <a:moveTo>
                  <a:pt x="90" y="68"/>
                </a:moveTo>
                <a:lnTo>
                  <a:pt x="90" y="96"/>
                </a:lnTo>
                <a:lnTo>
                  <a:pt x="81" y="96"/>
                </a:lnTo>
                <a:lnTo>
                  <a:pt x="81" y="162"/>
                </a:lnTo>
                <a:lnTo>
                  <a:pt x="90" y="162"/>
                </a:lnTo>
                <a:lnTo>
                  <a:pt x="90" y="231"/>
                </a:lnTo>
                <a:lnTo>
                  <a:pt x="90" y="231"/>
                </a:lnTo>
                <a:lnTo>
                  <a:pt x="87" y="227"/>
                </a:lnTo>
                <a:lnTo>
                  <a:pt x="81" y="223"/>
                </a:lnTo>
                <a:lnTo>
                  <a:pt x="76" y="221"/>
                </a:lnTo>
                <a:lnTo>
                  <a:pt x="71" y="221"/>
                </a:lnTo>
                <a:lnTo>
                  <a:pt x="71" y="68"/>
                </a:lnTo>
                <a:lnTo>
                  <a:pt x="90" y="68"/>
                </a:lnTo>
                <a:lnTo>
                  <a:pt x="90" y="68"/>
                </a:lnTo>
                <a:close/>
                <a:moveTo>
                  <a:pt x="90" y="256"/>
                </a:moveTo>
                <a:lnTo>
                  <a:pt x="90" y="299"/>
                </a:lnTo>
                <a:lnTo>
                  <a:pt x="71" y="299"/>
                </a:lnTo>
                <a:lnTo>
                  <a:pt x="71" y="267"/>
                </a:lnTo>
                <a:lnTo>
                  <a:pt x="71" y="267"/>
                </a:lnTo>
                <a:lnTo>
                  <a:pt x="76" y="267"/>
                </a:lnTo>
                <a:lnTo>
                  <a:pt x="81" y="264"/>
                </a:lnTo>
                <a:lnTo>
                  <a:pt x="87" y="260"/>
                </a:lnTo>
                <a:lnTo>
                  <a:pt x="90" y="256"/>
                </a:lnTo>
                <a:lnTo>
                  <a:pt x="90" y="256"/>
                </a:lnTo>
                <a:close/>
                <a:moveTo>
                  <a:pt x="90" y="314"/>
                </a:moveTo>
                <a:lnTo>
                  <a:pt x="90" y="348"/>
                </a:lnTo>
                <a:lnTo>
                  <a:pt x="90" y="348"/>
                </a:lnTo>
                <a:lnTo>
                  <a:pt x="87" y="352"/>
                </a:lnTo>
                <a:lnTo>
                  <a:pt x="84" y="353"/>
                </a:lnTo>
                <a:lnTo>
                  <a:pt x="80" y="356"/>
                </a:lnTo>
                <a:lnTo>
                  <a:pt x="75" y="356"/>
                </a:lnTo>
                <a:lnTo>
                  <a:pt x="71" y="356"/>
                </a:lnTo>
                <a:lnTo>
                  <a:pt x="71" y="314"/>
                </a:lnTo>
                <a:lnTo>
                  <a:pt x="90" y="314"/>
                </a:lnTo>
                <a:close/>
                <a:moveTo>
                  <a:pt x="71" y="20"/>
                </a:moveTo>
                <a:lnTo>
                  <a:pt x="71" y="59"/>
                </a:lnTo>
                <a:lnTo>
                  <a:pt x="37" y="59"/>
                </a:lnTo>
                <a:lnTo>
                  <a:pt x="37" y="59"/>
                </a:lnTo>
                <a:lnTo>
                  <a:pt x="37" y="54"/>
                </a:lnTo>
                <a:lnTo>
                  <a:pt x="38" y="49"/>
                </a:lnTo>
                <a:lnTo>
                  <a:pt x="41" y="43"/>
                </a:lnTo>
                <a:lnTo>
                  <a:pt x="45" y="38"/>
                </a:lnTo>
                <a:lnTo>
                  <a:pt x="56" y="30"/>
                </a:lnTo>
                <a:lnTo>
                  <a:pt x="71" y="20"/>
                </a:lnTo>
                <a:lnTo>
                  <a:pt x="71" y="20"/>
                </a:lnTo>
                <a:close/>
                <a:moveTo>
                  <a:pt x="71" y="68"/>
                </a:moveTo>
                <a:lnTo>
                  <a:pt x="71" y="221"/>
                </a:lnTo>
                <a:lnTo>
                  <a:pt x="71" y="221"/>
                </a:lnTo>
                <a:lnTo>
                  <a:pt x="71" y="221"/>
                </a:lnTo>
                <a:lnTo>
                  <a:pt x="65" y="221"/>
                </a:lnTo>
                <a:lnTo>
                  <a:pt x="61" y="222"/>
                </a:lnTo>
                <a:lnTo>
                  <a:pt x="57" y="225"/>
                </a:lnTo>
                <a:lnTo>
                  <a:pt x="54" y="227"/>
                </a:lnTo>
                <a:lnTo>
                  <a:pt x="50" y="230"/>
                </a:lnTo>
                <a:lnTo>
                  <a:pt x="49" y="234"/>
                </a:lnTo>
                <a:lnTo>
                  <a:pt x="48" y="239"/>
                </a:lnTo>
                <a:lnTo>
                  <a:pt x="48" y="244"/>
                </a:lnTo>
                <a:lnTo>
                  <a:pt x="48" y="244"/>
                </a:lnTo>
                <a:lnTo>
                  <a:pt x="48" y="248"/>
                </a:lnTo>
                <a:lnTo>
                  <a:pt x="49" y="253"/>
                </a:lnTo>
                <a:lnTo>
                  <a:pt x="50" y="257"/>
                </a:lnTo>
                <a:lnTo>
                  <a:pt x="54" y="260"/>
                </a:lnTo>
                <a:lnTo>
                  <a:pt x="57" y="262"/>
                </a:lnTo>
                <a:lnTo>
                  <a:pt x="61" y="265"/>
                </a:lnTo>
                <a:lnTo>
                  <a:pt x="65" y="267"/>
                </a:lnTo>
                <a:lnTo>
                  <a:pt x="71" y="267"/>
                </a:lnTo>
                <a:lnTo>
                  <a:pt x="71" y="267"/>
                </a:lnTo>
                <a:lnTo>
                  <a:pt x="71" y="299"/>
                </a:lnTo>
                <a:lnTo>
                  <a:pt x="16" y="299"/>
                </a:lnTo>
                <a:lnTo>
                  <a:pt x="16" y="210"/>
                </a:lnTo>
                <a:lnTo>
                  <a:pt x="16" y="210"/>
                </a:lnTo>
                <a:lnTo>
                  <a:pt x="20" y="206"/>
                </a:lnTo>
                <a:lnTo>
                  <a:pt x="25" y="202"/>
                </a:lnTo>
                <a:lnTo>
                  <a:pt x="30" y="199"/>
                </a:lnTo>
                <a:lnTo>
                  <a:pt x="37" y="199"/>
                </a:lnTo>
                <a:lnTo>
                  <a:pt x="37" y="68"/>
                </a:lnTo>
                <a:lnTo>
                  <a:pt x="71" y="68"/>
                </a:lnTo>
                <a:lnTo>
                  <a:pt x="71" y="68"/>
                </a:lnTo>
                <a:close/>
                <a:moveTo>
                  <a:pt x="71" y="314"/>
                </a:moveTo>
                <a:lnTo>
                  <a:pt x="71" y="356"/>
                </a:lnTo>
                <a:lnTo>
                  <a:pt x="65" y="356"/>
                </a:lnTo>
                <a:lnTo>
                  <a:pt x="65" y="356"/>
                </a:lnTo>
                <a:lnTo>
                  <a:pt x="58" y="355"/>
                </a:lnTo>
                <a:lnTo>
                  <a:pt x="53" y="350"/>
                </a:lnTo>
                <a:lnTo>
                  <a:pt x="49" y="345"/>
                </a:lnTo>
                <a:lnTo>
                  <a:pt x="48" y="338"/>
                </a:lnTo>
                <a:lnTo>
                  <a:pt x="48" y="314"/>
                </a:lnTo>
                <a:lnTo>
                  <a:pt x="71" y="314"/>
                </a:lnTo>
                <a:lnTo>
                  <a:pt x="71" y="314"/>
                </a:lnTo>
                <a:close/>
                <a:moveTo>
                  <a:pt x="16" y="154"/>
                </a:moveTo>
                <a:lnTo>
                  <a:pt x="16" y="154"/>
                </a:lnTo>
                <a:lnTo>
                  <a:pt x="19" y="153"/>
                </a:lnTo>
                <a:lnTo>
                  <a:pt x="20" y="150"/>
                </a:lnTo>
                <a:lnTo>
                  <a:pt x="20" y="103"/>
                </a:lnTo>
                <a:lnTo>
                  <a:pt x="20" y="103"/>
                </a:lnTo>
                <a:lnTo>
                  <a:pt x="19" y="99"/>
                </a:lnTo>
                <a:lnTo>
                  <a:pt x="16" y="96"/>
                </a:lnTo>
                <a:lnTo>
                  <a:pt x="16" y="154"/>
                </a:lnTo>
                <a:close/>
                <a:moveTo>
                  <a:pt x="16" y="96"/>
                </a:moveTo>
                <a:lnTo>
                  <a:pt x="16" y="154"/>
                </a:lnTo>
                <a:lnTo>
                  <a:pt x="16" y="154"/>
                </a:lnTo>
                <a:lnTo>
                  <a:pt x="15" y="154"/>
                </a:lnTo>
                <a:lnTo>
                  <a:pt x="6" y="150"/>
                </a:lnTo>
                <a:lnTo>
                  <a:pt x="6" y="150"/>
                </a:lnTo>
                <a:lnTo>
                  <a:pt x="4" y="149"/>
                </a:lnTo>
                <a:lnTo>
                  <a:pt x="2" y="147"/>
                </a:lnTo>
                <a:lnTo>
                  <a:pt x="0" y="142"/>
                </a:lnTo>
                <a:lnTo>
                  <a:pt x="0" y="95"/>
                </a:lnTo>
                <a:lnTo>
                  <a:pt x="0" y="95"/>
                </a:lnTo>
                <a:lnTo>
                  <a:pt x="0" y="93"/>
                </a:lnTo>
                <a:lnTo>
                  <a:pt x="2" y="91"/>
                </a:lnTo>
                <a:lnTo>
                  <a:pt x="4" y="91"/>
                </a:lnTo>
                <a:lnTo>
                  <a:pt x="6" y="91"/>
                </a:lnTo>
                <a:lnTo>
                  <a:pt x="15" y="95"/>
                </a:lnTo>
                <a:lnTo>
                  <a:pt x="15" y="95"/>
                </a:lnTo>
                <a:lnTo>
                  <a:pt x="16" y="96"/>
                </a:lnTo>
                <a:lnTo>
                  <a:pt x="16" y="96"/>
                </a:lnTo>
                <a:close/>
                <a:moveTo>
                  <a:pt x="16" y="210"/>
                </a:moveTo>
                <a:lnTo>
                  <a:pt x="16" y="299"/>
                </a:lnTo>
                <a:lnTo>
                  <a:pt x="12" y="299"/>
                </a:lnTo>
                <a:lnTo>
                  <a:pt x="12" y="222"/>
                </a:lnTo>
                <a:lnTo>
                  <a:pt x="12" y="222"/>
                </a:lnTo>
                <a:lnTo>
                  <a:pt x="14" y="215"/>
                </a:lnTo>
                <a:lnTo>
                  <a:pt x="16" y="210"/>
                </a:lnTo>
                <a:lnTo>
                  <a:pt x="16" y="2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35" tIns="45718" rIns="91435" bIns="45718" numCol="1" anchor="t" anchorCtr="0" compatLnSpc="1"/>
          <a:lstStyle/>
          <a:p>
            <a:endParaRPr lang="zh-CN" altLang="en-US" sz="1707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97" name="Freeform 172"/>
          <p:cNvSpPr>
            <a:spLocks noEditPoints="1"/>
          </p:cNvSpPr>
          <p:nvPr/>
        </p:nvSpPr>
        <p:spPr bwMode="auto">
          <a:xfrm>
            <a:off x="6148385" y="3458636"/>
            <a:ext cx="633378" cy="482573"/>
          </a:xfrm>
          <a:custGeom>
            <a:avLst/>
            <a:gdLst>
              <a:gd name="T0" fmla="*/ 396 w 399"/>
              <a:gd name="T1" fmla="*/ 285 h 304"/>
              <a:gd name="T2" fmla="*/ 390 w 399"/>
              <a:gd name="T3" fmla="*/ 10 h 304"/>
              <a:gd name="T4" fmla="*/ 349 w 399"/>
              <a:gd name="T5" fmla="*/ 22 h 304"/>
              <a:gd name="T6" fmla="*/ 376 w 399"/>
              <a:gd name="T7" fmla="*/ 48 h 304"/>
              <a:gd name="T8" fmla="*/ 360 w 399"/>
              <a:gd name="T9" fmla="*/ 281 h 304"/>
              <a:gd name="T10" fmla="*/ 304 w 399"/>
              <a:gd name="T11" fmla="*/ 256 h 304"/>
              <a:gd name="T12" fmla="*/ 345 w 399"/>
              <a:gd name="T13" fmla="*/ 42 h 304"/>
              <a:gd name="T14" fmla="*/ 357 w 399"/>
              <a:gd name="T15" fmla="*/ 251 h 304"/>
              <a:gd name="T16" fmla="*/ 254 w 399"/>
              <a:gd name="T17" fmla="*/ 22 h 304"/>
              <a:gd name="T18" fmla="*/ 254 w 399"/>
              <a:gd name="T19" fmla="*/ 304 h 304"/>
              <a:gd name="T20" fmla="*/ 254 w 399"/>
              <a:gd name="T21" fmla="*/ 264 h 304"/>
              <a:gd name="T22" fmla="*/ 277 w 399"/>
              <a:gd name="T23" fmla="*/ 167 h 304"/>
              <a:gd name="T24" fmla="*/ 274 w 399"/>
              <a:gd name="T25" fmla="*/ 133 h 304"/>
              <a:gd name="T26" fmla="*/ 273 w 399"/>
              <a:gd name="T27" fmla="*/ 109 h 304"/>
              <a:gd name="T28" fmla="*/ 254 w 399"/>
              <a:gd name="T29" fmla="*/ 41 h 304"/>
              <a:gd name="T30" fmla="*/ 260 w 399"/>
              <a:gd name="T31" fmla="*/ 171 h 304"/>
              <a:gd name="T32" fmla="*/ 254 w 399"/>
              <a:gd name="T33" fmla="*/ 137 h 304"/>
              <a:gd name="T34" fmla="*/ 257 w 399"/>
              <a:gd name="T35" fmla="*/ 103 h 304"/>
              <a:gd name="T36" fmla="*/ 200 w 399"/>
              <a:gd name="T37" fmla="*/ 0 h 304"/>
              <a:gd name="T38" fmla="*/ 200 w 399"/>
              <a:gd name="T39" fmla="*/ 282 h 304"/>
              <a:gd name="T40" fmla="*/ 241 w 399"/>
              <a:gd name="T41" fmla="*/ 93 h 304"/>
              <a:gd name="T42" fmla="*/ 226 w 399"/>
              <a:gd name="T43" fmla="*/ 121 h 304"/>
              <a:gd name="T44" fmla="*/ 230 w 399"/>
              <a:gd name="T45" fmla="*/ 144 h 304"/>
              <a:gd name="T46" fmla="*/ 232 w 399"/>
              <a:gd name="T47" fmla="*/ 178 h 304"/>
              <a:gd name="T48" fmla="*/ 200 w 399"/>
              <a:gd name="T49" fmla="*/ 186 h 304"/>
              <a:gd name="T50" fmla="*/ 254 w 399"/>
              <a:gd name="T51" fmla="*/ 41 h 304"/>
              <a:gd name="T52" fmla="*/ 242 w 399"/>
              <a:gd name="T53" fmla="*/ 103 h 304"/>
              <a:gd name="T54" fmla="*/ 251 w 399"/>
              <a:gd name="T55" fmla="*/ 128 h 304"/>
              <a:gd name="T56" fmla="*/ 251 w 399"/>
              <a:gd name="T57" fmla="*/ 136 h 304"/>
              <a:gd name="T58" fmla="*/ 246 w 399"/>
              <a:gd name="T59" fmla="*/ 170 h 304"/>
              <a:gd name="T60" fmla="*/ 135 w 399"/>
              <a:gd name="T61" fmla="*/ 22 h 304"/>
              <a:gd name="T62" fmla="*/ 135 w 399"/>
              <a:gd name="T63" fmla="*/ 304 h 304"/>
              <a:gd name="T64" fmla="*/ 173 w 399"/>
              <a:gd name="T65" fmla="*/ 178 h 304"/>
              <a:gd name="T66" fmla="*/ 139 w 399"/>
              <a:gd name="T67" fmla="*/ 213 h 304"/>
              <a:gd name="T68" fmla="*/ 162 w 399"/>
              <a:gd name="T69" fmla="*/ 183 h 304"/>
              <a:gd name="T70" fmla="*/ 148 w 399"/>
              <a:gd name="T71" fmla="*/ 153 h 304"/>
              <a:gd name="T72" fmla="*/ 136 w 399"/>
              <a:gd name="T73" fmla="*/ 126 h 304"/>
              <a:gd name="T74" fmla="*/ 143 w 399"/>
              <a:gd name="T75" fmla="*/ 136 h 304"/>
              <a:gd name="T76" fmla="*/ 150 w 399"/>
              <a:gd name="T77" fmla="*/ 122 h 304"/>
              <a:gd name="T78" fmla="*/ 200 w 399"/>
              <a:gd name="T79" fmla="*/ 41 h 304"/>
              <a:gd name="T80" fmla="*/ 147 w 399"/>
              <a:gd name="T81" fmla="*/ 193 h 304"/>
              <a:gd name="T82" fmla="*/ 139 w 399"/>
              <a:gd name="T83" fmla="*/ 164 h 304"/>
              <a:gd name="T84" fmla="*/ 25 w 399"/>
              <a:gd name="T85" fmla="*/ 2 h 304"/>
              <a:gd name="T86" fmla="*/ 0 w 399"/>
              <a:gd name="T87" fmla="*/ 273 h 304"/>
              <a:gd name="T88" fmla="*/ 25 w 399"/>
              <a:gd name="T89" fmla="*/ 304 h 304"/>
              <a:gd name="T90" fmla="*/ 40 w 399"/>
              <a:gd name="T91" fmla="*/ 281 h 304"/>
              <a:gd name="T92" fmla="*/ 24 w 399"/>
              <a:gd name="T93" fmla="*/ 48 h 304"/>
              <a:gd name="T94" fmla="*/ 50 w 399"/>
              <a:gd name="T95" fmla="*/ 22 h 304"/>
              <a:gd name="T96" fmla="*/ 124 w 399"/>
              <a:gd name="T97" fmla="*/ 125 h 304"/>
              <a:gd name="T98" fmla="*/ 106 w 399"/>
              <a:gd name="T99" fmla="*/ 175 h 304"/>
              <a:gd name="T100" fmla="*/ 117 w 399"/>
              <a:gd name="T101" fmla="*/ 209 h 304"/>
              <a:gd name="T102" fmla="*/ 54 w 399"/>
              <a:gd name="T103" fmla="*/ 262 h 304"/>
              <a:gd name="T104" fmla="*/ 43 w 399"/>
              <a:gd name="T105" fmla="*/ 53 h 304"/>
              <a:gd name="T106" fmla="*/ 135 w 399"/>
              <a:gd name="T107" fmla="*/ 156 h 304"/>
              <a:gd name="T108" fmla="*/ 131 w 399"/>
              <a:gd name="T109" fmla="*/ 176 h 304"/>
              <a:gd name="T110" fmla="*/ 128 w 399"/>
              <a:gd name="T111" fmla="*/ 199 h 304"/>
              <a:gd name="T112" fmla="*/ 127 w 399"/>
              <a:gd name="T113" fmla="*/ 137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99" h="304">
                <a:moveTo>
                  <a:pt x="368" y="304"/>
                </a:moveTo>
                <a:lnTo>
                  <a:pt x="368" y="304"/>
                </a:lnTo>
                <a:lnTo>
                  <a:pt x="373" y="304"/>
                </a:lnTo>
                <a:lnTo>
                  <a:pt x="380" y="302"/>
                </a:lnTo>
                <a:lnTo>
                  <a:pt x="385" y="298"/>
                </a:lnTo>
                <a:lnTo>
                  <a:pt x="390" y="294"/>
                </a:lnTo>
                <a:lnTo>
                  <a:pt x="394" y="290"/>
                </a:lnTo>
                <a:lnTo>
                  <a:pt x="396" y="285"/>
                </a:lnTo>
                <a:lnTo>
                  <a:pt x="399" y="279"/>
                </a:lnTo>
                <a:lnTo>
                  <a:pt x="399" y="273"/>
                </a:lnTo>
                <a:lnTo>
                  <a:pt x="399" y="33"/>
                </a:lnTo>
                <a:lnTo>
                  <a:pt x="399" y="33"/>
                </a:lnTo>
                <a:lnTo>
                  <a:pt x="399" y="26"/>
                </a:lnTo>
                <a:lnTo>
                  <a:pt x="396" y="21"/>
                </a:lnTo>
                <a:lnTo>
                  <a:pt x="394" y="15"/>
                </a:lnTo>
                <a:lnTo>
                  <a:pt x="390" y="10"/>
                </a:lnTo>
                <a:lnTo>
                  <a:pt x="385" y="6"/>
                </a:lnTo>
                <a:lnTo>
                  <a:pt x="380" y="3"/>
                </a:lnTo>
                <a:lnTo>
                  <a:pt x="373" y="2"/>
                </a:lnTo>
                <a:lnTo>
                  <a:pt x="368" y="0"/>
                </a:lnTo>
                <a:lnTo>
                  <a:pt x="304" y="0"/>
                </a:lnTo>
                <a:lnTo>
                  <a:pt x="304" y="22"/>
                </a:lnTo>
                <a:lnTo>
                  <a:pt x="349" y="22"/>
                </a:lnTo>
                <a:lnTo>
                  <a:pt x="349" y="22"/>
                </a:lnTo>
                <a:lnTo>
                  <a:pt x="354" y="22"/>
                </a:lnTo>
                <a:lnTo>
                  <a:pt x="360" y="25"/>
                </a:lnTo>
                <a:lnTo>
                  <a:pt x="364" y="26"/>
                </a:lnTo>
                <a:lnTo>
                  <a:pt x="368" y="30"/>
                </a:lnTo>
                <a:lnTo>
                  <a:pt x="371" y="34"/>
                </a:lnTo>
                <a:lnTo>
                  <a:pt x="373" y="38"/>
                </a:lnTo>
                <a:lnTo>
                  <a:pt x="375" y="42"/>
                </a:lnTo>
                <a:lnTo>
                  <a:pt x="376" y="48"/>
                </a:lnTo>
                <a:lnTo>
                  <a:pt x="376" y="256"/>
                </a:lnTo>
                <a:lnTo>
                  <a:pt x="376" y="256"/>
                </a:lnTo>
                <a:lnTo>
                  <a:pt x="375" y="262"/>
                </a:lnTo>
                <a:lnTo>
                  <a:pt x="373" y="267"/>
                </a:lnTo>
                <a:lnTo>
                  <a:pt x="371" y="271"/>
                </a:lnTo>
                <a:lnTo>
                  <a:pt x="368" y="275"/>
                </a:lnTo>
                <a:lnTo>
                  <a:pt x="364" y="278"/>
                </a:lnTo>
                <a:lnTo>
                  <a:pt x="360" y="281"/>
                </a:lnTo>
                <a:lnTo>
                  <a:pt x="354" y="282"/>
                </a:lnTo>
                <a:lnTo>
                  <a:pt x="349" y="282"/>
                </a:lnTo>
                <a:lnTo>
                  <a:pt x="304" y="282"/>
                </a:lnTo>
                <a:lnTo>
                  <a:pt x="304" y="304"/>
                </a:lnTo>
                <a:lnTo>
                  <a:pt x="368" y="304"/>
                </a:lnTo>
                <a:lnTo>
                  <a:pt x="368" y="304"/>
                </a:lnTo>
                <a:close/>
                <a:moveTo>
                  <a:pt x="304" y="264"/>
                </a:moveTo>
                <a:lnTo>
                  <a:pt x="304" y="256"/>
                </a:lnTo>
                <a:lnTo>
                  <a:pt x="337" y="256"/>
                </a:lnTo>
                <a:lnTo>
                  <a:pt x="337" y="243"/>
                </a:lnTo>
                <a:lnTo>
                  <a:pt x="304" y="243"/>
                </a:lnTo>
                <a:lnTo>
                  <a:pt x="304" y="41"/>
                </a:lnTo>
                <a:lnTo>
                  <a:pt x="337" y="41"/>
                </a:lnTo>
                <a:lnTo>
                  <a:pt x="337" y="41"/>
                </a:lnTo>
                <a:lnTo>
                  <a:pt x="341" y="41"/>
                </a:lnTo>
                <a:lnTo>
                  <a:pt x="345" y="42"/>
                </a:lnTo>
                <a:lnTo>
                  <a:pt x="352" y="46"/>
                </a:lnTo>
                <a:lnTo>
                  <a:pt x="357" y="53"/>
                </a:lnTo>
                <a:lnTo>
                  <a:pt x="357" y="57"/>
                </a:lnTo>
                <a:lnTo>
                  <a:pt x="358" y="61"/>
                </a:lnTo>
                <a:lnTo>
                  <a:pt x="358" y="243"/>
                </a:lnTo>
                <a:lnTo>
                  <a:pt x="358" y="243"/>
                </a:lnTo>
                <a:lnTo>
                  <a:pt x="357" y="247"/>
                </a:lnTo>
                <a:lnTo>
                  <a:pt x="357" y="251"/>
                </a:lnTo>
                <a:lnTo>
                  <a:pt x="352" y="258"/>
                </a:lnTo>
                <a:lnTo>
                  <a:pt x="345" y="262"/>
                </a:lnTo>
                <a:lnTo>
                  <a:pt x="341" y="263"/>
                </a:lnTo>
                <a:lnTo>
                  <a:pt x="337" y="264"/>
                </a:lnTo>
                <a:lnTo>
                  <a:pt x="304" y="264"/>
                </a:lnTo>
                <a:close/>
                <a:moveTo>
                  <a:pt x="304" y="0"/>
                </a:moveTo>
                <a:lnTo>
                  <a:pt x="254" y="0"/>
                </a:lnTo>
                <a:lnTo>
                  <a:pt x="254" y="22"/>
                </a:lnTo>
                <a:lnTo>
                  <a:pt x="304" y="22"/>
                </a:lnTo>
                <a:lnTo>
                  <a:pt x="304" y="0"/>
                </a:lnTo>
                <a:lnTo>
                  <a:pt x="304" y="0"/>
                </a:lnTo>
                <a:close/>
                <a:moveTo>
                  <a:pt x="254" y="304"/>
                </a:moveTo>
                <a:lnTo>
                  <a:pt x="304" y="304"/>
                </a:lnTo>
                <a:lnTo>
                  <a:pt x="304" y="282"/>
                </a:lnTo>
                <a:lnTo>
                  <a:pt x="254" y="282"/>
                </a:lnTo>
                <a:lnTo>
                  <a:pt x="254" y="304"/>
                </a:lnTo>
                <a:lnTo>
                  <a:pt x="254" y="304"/>
                </a:lnTo>
                <a:close/>
                <a:moveTo>
                  <a:pt x="304" y="41"/>
                </a:moveTo>
                <a:lnTo>
                  <a:pt x="304" y="243"/>
                </a:lnTo>
                <a:lnTo>
                  <a:pt x="270" y="243"/>
                </a:lnTo>
                <a:lnTo>
                  <a:pt x="270" y="256"/>
                </a:lnTo>
                <a:lnTo>
                  <a:pt x="304" y="256"/>
                </a:lnTo>
                <a:lnTo>
                  <a:pt x="304" y="264"/>
                </a:lnTo>
                <a:lnTo>
                  <a:pt x="254" y="264"/>
                </a:lnTo>
                <a:lnTo>
                  <a:pt x="254" y="183"/>
                </a:lnTo>
                <a:lnTo>
                  <a:pt x="254" y="183"/>
                </a:lnTo>
                <a:lnTo>
                  <a:pt x="257" y="183"/>
                </a:lnTo>
                <a:lnTo>
                  <a:pt x="257" y="183"/>
                </a:lnTo>
                <a:lnTo>
                  <a:pt x="265" y="179"/>
                </a:lnTo>
                <a:lnTo>
                  <a:pt x="272" y="174"/>
                </a:lnTo>
                <a:lnTo>
                  <a:pt x="272" y="174"/>
                </a:lnTo>
                <a:lnTo>
                  <a:pt x="277" y="167"/>
                </a:lnTo>
                <a:lnTo>
                  <a:pt x="281" y="159"/>
                </a:lnTo>
                <a:lnTo>
                  <a:pt x="281" y="159"/>
                </a:lnTo>
                <a:lnTo>
                  <a:pt x="281" y="151"/>
                </a:lnTo>
                <a:lnTo>
                  <a:pt x="281" y="151"/>
                </a:lnTo>
                <a:lnTo>
                  <a:pt x="281" y="143"/>
                </a:lnTo>
                <a:lnTo>
                  <a:pt x="281" y="143"/>
                </a:lnTo>
                <a:lnTo>
                  <a:pt x="278" y="137"/>
                </a:lnTo>
                <a:lnTo>
                  <a:pt x="274" y="133"/>
                </a:lnTo>
                <a:lnTo>
                  <a:pt x="274" y="133"/>
                </a:lnTo>
                <a:lnTo>
                  <a:pt x="269" y="130"/>
                </a:lnTo>
                <a:lnTo>
                  <a:pt x="262" y="129"/>
                </a:lnTo>
                <a:lnTo>
                  <a:pt x="262" y="129"/>
                </a:lnTo>
                <a:lnTo>
                  <a:pt x="268" y="122"/>
                </a:lnTo>
                <a:lnTo>
                  <a:pt x="272" y="116"/>
                </a:lnTo>
                <a:lnTo>
                  <a:pt x="272" y="116"/>
                </a:lnTo>
                <a:lnTo>
                  <a:pt x="273" y="109"/>
                </a:lnTo>
                <a:lnTo>
                  <a:pt x="273" y="102"/>
                </a:lnTo>
                <a:lnTo>
                  <a:pt x="273" y="102"/>
                </a:lnTo>
                <a:lnTo>
                  <a:pt x="270" y="97"/>
                </a:lnTo>
                <a:lnTo>
                  <a:pt x="264" y="93"/>
                </a:lnTo>
                <a:lnTo>
                  <a:pt x="264" y="93"/>
                </a:lnTo>
                <a:lnTo>
                  <a:pt x="260" y="90"/>
                </a:lnTo>
                <a:lnTo>
                  <a:pt x="254" y="90"/>
                </a:lnTo>
                <a:lnTo>
                  <a:pt x="254" y="41"/>
                </a:lnTo>
                <a:lnTo>
                  <a:pt x="304" y="41"/>
                </a:lnTo>
                <a:lnTo>
                  <a:pt x="304" y="41"/>
                </a:lnTo>
                <a:close/>
                <a:moveTo>
                  <a:pt x="254" y="175"/>
                </a:moveTo>
                <a:lnTo>
                  <a:pt x="254" y="175"/>
                </a:lnTo>
                <a:lnTo>
                  <a:pt x="254" y="175"/>
                </a:lnTo>
                <a:lnTo>
                  <a:pt x="254" y="175"/>
                </a:lnTo>
                <a:lnTo>
                  <a:pt x="257" y="174"/>
                </a:lnTo>
                <a:lnTo>
                  <a:pt x="260" y="171"/>
                </a:lnTo>
                <a:lnTo>
                  <a:pt x="264" y="166"/>
                </a:lnTo>
                <a:lnTo>
                  <a:pt x="264" y="166"/>
                </a:lnTo>
                <a:lnTo>
                  <a:pt x="265" y="159"/>
                </a:lnTo>
                <a:lnTo>
                  <a:pt x="264" y="151"/>
                </a:lnTo>
                <a:lnTo>
                  <a:pt x="264" y="151"/>
                </a:lnTo>
                <a:lnTo>
                  <a:pt x="260" y="143"/>
                </a:lnTo>
                <a:lnTo>
                  <a:pt x="257" y="140"/>
                </a:lnTo>
                <a:lnTo>
                  <a:pt x="254" y="137"/>
                </a:lnTo>
                <a:lnTo>
                  <a:pt x="254" y="175"/>
                </a:lnTo>
                <a:lnTo>
                  <a:pt x="254" y="175"/>
                </a:lnTo>
                <a:close/>
                <a:moveTo>
                  <a:pt x="254" y="124"/>
                </a:moveTo>
                <a:lnTo>
                  <a:pt x="254" y="124"/>
                </a:lnTo>
                <a:lnTo>
                  <a:pt x="257" y="117"/>
                </a:lnTo>
                <a:lnTo>
                  <a:pt x="258" y="109"/>
                </a:lnTo>
                <a:lnTo>
                  <a:pt x="258" y="109"/>
                </a:lnTo>
                <a:lnTo>
                  <a:pt x="257" y="103"/>
                </a:lnTo>
                <a:lnTo>
                  <a:pt x="257" y="103"/>
                </a:lnTo>
                <a:lnTo>
                  <a:pt x="255" y="99"/>
                </a:lnTo>
                <a:lnTo>
                  <a:pt x="254" y="98"/>
                </a:lnTo>
                <a:lnTo>
                  <a:pt x="254" y="98"/>
                </a:lnTo>
                <a:lnTo>
                  <a:pt x="254" y="97"/>
                </a:lnTo>
                <a:lnTo>
                  <a:pt x="254" y="124"/>
                </a:lnTo>
                <a:close/>
                <a:moveTo>
                  <a:pt x="254" y="0"/>
                </a:moveTo>
                <a:lnTo>
                  <a:pt x="200" y="0"/>
                </a:lnTo>
                <a:lnTo>
                  <a:pt x="200" y="22"/>
                </a:lnTo>
                <a:lnTo>
                  <a:pt x="254" y="22"/>
                </a:lnTo>
                <a:lnTo>
                  <a:pt x="254" y="0"/>
                </a:lnTo>
                <a:lnTo>
                  <a:pt x="254" y="0"/>
                </a:lnTo>
                <a:close/>
                <a:moveTo>
                  <a:pt x="200" y="304"/>
                </a:moveTo>
                <a:lnTo>
                  <a:pt x="254" y="304"/>
                </a:lnTo>
                <a:lnTo>
                  <a:pt x="254" y="282"/>
                </a:lnTo>
                <a:lnTo>
                  <a:pt x="200" y="282"/>
                </a:lnTo>
                <a:lnTo>
                  <a:pt x="200" y="304"/>
                </a:lnTo>
                <a:lnTo>
                  <a:pt x="200" y="304"/>
                </a:lnTo>
                <a:close/>
                <a:moveTo>
                  <a:pt x="254" y="41"/>
                </a:moveTo>
                <a:lnTo>
                  <a:pt x="254" y="90"/>
                </a:lnTo>
                <a:lnTo>
                  <a:pt x="254" y="90"/>
                </a:lnTo>
                <a:lnTo>
                  <a:pt x="246" y="91"/>
                </a:lnTo>
                <a:lnTo>
                  <a:pt x="246" y="91"/>
                </a:lnTo>
                <a:lnTo>
                  <a:pt x="241" y="93"/>
                </a:lnTo>
                <a:lnTo>
                  <a:pt x="236" y="95"/>
                </a:lnTo>
                <a:lnTo>
                  <a:pt x="232" y="99"/>
                </a:lnTo>
                <a:lnTo>
                  <a:pt x="230" y="103"/>
                </a:lnTo>
                <a:lnTo>
                  <a:pt x="230" y="103"/>
                </a:lnTo>
                <a:lnTo>
                  <a:pt x="227" y="107"/>
                </a:lnTo>
                <a:lnTo>
                  <a:pt x="226" y="111"/>
                </a:lnTo>
                <a:lnTo>
                  <a:pt x="226" y="117"/>
                </a:lnTo>
                <a:lnTo>
                  <a:pt x="226" y="121"/>
                </a:lnTo>
                <a:lnTo>
                  <a:pt x="226" y="121"/>
                </a:lnTo>
                <a:lnTo>
                  <a:pt x="228" y="125"/>
                </a:lnTo>
                <a:lnTo>
                  <a:pt x="231" y="129"/>
                </a:lnTo>
                <a:lnTo>
                  <a:pt x="235" y="132"/>
                </a:lnTo>
                <a:lnTo>
                  <a:pt x="241" y="134"/>
                </a:lnTo>
                <a:lnTo>
                  <a:pt x="241" y="134"/>
                </a:lnTo>
                <a:lnTo>
                  <a:pt x="232" y="141"/>
                </a:lnTo>
                <a:lnTo>
                  <a:pt x="230" y="144"/>
                </a:lnTo>
                <a:lnTo>
                  <a:pt x="227" y="148"/>
                </a:lnTo>
                <a:lnTo>
                  <a:pt x="227" y="148"/>
                </a:lnTo>
                <a:lnTo>
                  <a:pt x="226" y="158"/>
                </a:lnTo>
                <a:lnTo>
                  <a:pt x="226" y="166"/>
                </a:lnTo>
                <a:lnTo>
                  <a:pt x="226" y="166"/>
                </a:lnTo>
                <a:lnTo>
                  <a:pt x="227" y="171"/>
                </a:lnTo>
                <a:lnTo>
                  <a:pt x="230" y="174"/>
                </a:lnTo>
                <a:lnTo>
                  <a:pt x="232" y="178"/>
                </a:lnTo>
                <a:lnTo>
                  <a:pt x="236" y="181"/>
                </a:lnTo>
                <a:lnTo>
                  <a:pt x="236" y="181"/>
                </a:lnTo>
                <a:lnTo>
                  <a:pt x="241" y="182"/>
                </a:lnTo>
                <a:lnTo>
                  <a:pt x="245" y="183"/>
                </a:lnTo>
                <a:lnTo>
                  <a:pt x="254" y="183"/>
                </a:lnTo>
                <a:lnTo>
                  <a:pt x="254" y="264"/>
                </a:lnTo>
                <a:lnTo>
                  <a:pt x="200" y="264"/>
                </a:lnTo>
                <a:lnTo>
                  <a:pt x="200" y="186"/>
                </a:lnTo>
                <a:lnTo>
                  <a:pt x="201" y="186"/>
                </a:lnTo>
                <a:lnTo>
                  <a:pt x="200" y="171"/>
                </a:lnTo>
                <a:lnTo>
                  <a:pt x="216" y="167"/>
                </a:lnTo>
                <a:lnTo>
                  <a:pt x="215" y="153"/>
                </a:lnTo>
                <a:lnTo>
                  <a:pt x="200" y="158"/>
                </a:lnTo>
                <a:lnTo>
                  <a:pt x="200" y="145"/>
                </a:lnTo>
                <a:lnTo>
                  <a:pt x="200" y="41"/>
                </a:lnTo>
                <a:lnTo>
                  <a:pt x="254" y="41"/>
                </a:lnTo>
                <a:lnTo>
                  <a:pt x="254" y="41"/>
                </a:lnTo>
                <a:close/>
                <a:moveTo>
                  <a:pt x="254" y="97"/>
                </a:moveTo>
                <a:lnTo>
                  <a:pt x="254" y="97"/>
                </a:lnTo>
                <a:lnTo>
                  <a:pt x="251" y="97"/>
                </a:lnTo>
                <a:lnTo>
                  <a:pt x="249" y="97"/>
                </a:lnTo>
                <a:lnTo>
                  <a:pt x="249" y="97"/>
                </a:lnTo>
                <a:lnTo>
                  <a:pt x="245" y="99"/>
                </a:lnTo>
                <a:lnTo>
                  <a:pt x="242" y="103"/>
                </a:lnTo>
                <a:lnTo>
                  <a:pt x="242" y="103"/>
                </a:lnTo>
                <a:lnTo>
                  <a:pt x="241" y="109"/>
                </a:lnTo>
                <a:lnTo>
                  <a:pt x="241" y="114"/>
                </a:lnTo>
                <a:lnTo>
                  <a:pt x="241" y="114"/>
                </a:lnTo>
                <a:lnTo>
                  <a:pt x="242" y="118"/>
                </a:lnTo>
                <a:lnTo>
                  <a:pt x="245" y="122"/>
                </a:lnTo>
                <a:lnTo>
                  <a:pt x="247" y="125"/>
                </a:lnTo>
                <a:lnTo>
                  <a:pt x="251" y="128"/>
                </a:lnTo>
                <a:lnTo>
                  <a:pt x="251" y="128"/>
                </a:lnTo>
                <a:lnTo>
                  <a:pt x="254" y="124"/>
                </a:lnTo>
                <a:lnTo>
                  <a:pt x="254" y="97"/>
                </a:lnTo>
                <a:lnTo>
                  <a:pt x="254" y="97"/>
                </a:lnTo>
                <a:close/>
                <a:moveTo>
                  <a:pt x="254" y="137"/>
                </a:moveTo>
                <a:lnTo>
                  <a:pt x="254" y="137"/>
                </a:lnTo>
                <a:lnTo>
                  <a:pt x="251" y="136"/>
                </a:lnTo>
                <a:lnTo>
                  <a:pt x="251" y="136"/>
                </a:lnTo>
                <a:lnTo>
                  <a:pt x="247" y="141"/>
                </a:lnTo>
                <a:lnTo>
                  <a:pt x="245" y="147"/>
                </a:lnTo>
                <a:lnTo>
                  <a:pt x="243" y="152"/>
                </a:lnTo>
                <a:lnTo>
                  <a:pt x="243" y="159"/>
                </a:lnTo>
                <a:lnTo>
                  <a:pt x="243" y="159"/>
                </a:lnTo>
                <a:lnTo>
                  <a:pt x="243" y="164"/>
                </a:lnTo>
                <a:lnTo>
                  <a:pt x="243" y="164"/>
                </a:lnTo>
                <a:lnTo>
                  <a:pt x="246" y="170"/>
                </a:lnTo>
                <a:lnTo>
                  <a:pt x="249" y="172"/>
                </a:lnTo>
                <a:lnTo>
                  <a:pt x="249" y="172"/>
                </a:lnTo>
                <a:lnTo>
                  <a:pt x="251" y="174"/>
                </a:lnTo>
                <a:lnTo>
                  <a:pt x="254" y="175"/>
                </a:lnTo>
                <a:lnTo>
                  <a:pt x="254" y="137"/>
                </a:lnTo>
                <a:close/>
                <a:moveTo>
                  <a:pt x="200" y="0"/>
                </a:moveTo>
                <a:lnTo>
                  <a:pt x="135" y="0"/>
                </a:lnTo>
                <a:lnTo>
                  <a:pt x="135" y="22"/>
                </a:lnTo>
                <a:lnTo>
                  <a:pt x="200" y="22"/>
                </a:lnTo>
                <a:lnTo>
                  <a:pt x="200" y="0"/>
                </a:lnTo>
                <a:lnTo>
                  <a:pt x="200" y="0"/>
                </a:lnTo>
                <a:close/>
                <a:moveTo>
                  <a:pt x="135" y="304"/>
                </a:moveTo>
                <a:lnTo>
                  <a:pt x="200" y="304"/>
                </a:lnTo>
                <a:lnTo>
                  <a:pt x="200" y="282"/>
                </a:lnTo>
                <a:lnTo>
                  <a:pt x="135" y="282"/>
                </a:lnTo>
                <a:lnTo>
                  <a:pt x="135" y="304"/>
                </a:lnTo>
                <a:lnTo>
                  <a:pt x="135" y="304"/>
                </a:lnTo>
                <a:close/>
                <a:moveTo>
                  <a:pt x="200" y="41"/>
                </a:moveTo>
                <a:lnTo>
                  <a:pt x="200" y="145"/>
                </a:lnTo>
                <a:lnTo>
                  <a:pt x="200" y="143"/>
                </a:lnTo>
                <a:lnTo>
                  <a:pt x="186" y="145"/>
                </a:lnTo>
                <a:lnTo>
                  <a:pt x="186" y="160"/>
                </a:lnTo>
                <a:lnTo>
                  <a:pt x="171" y="164"/>
                </a:lnTo>
                <a:lnTo>
                  <a:pt x="173" y="178"/>
                </a:lnTo>
                <a:lnTo>
                  <a:pt x="188" y="174"/>
                </a:lnTo>
                <a:lnTo>
                  <a:pt x="188" y="190"/>
                </a:lnTo>
                <a:lnTo>
                  <a:pt x="200" y="186"/>
                </a:lnTo>
                <a:lnTo>
                  <a:pt x="200" y="264"/>
                </a:lnTo>
                <a:lnTo>
                  <a:pt x="135" y="264"/>
                </a:lnTo>
                <a:lnTo>
                  <a:pt x="135" y="214"/>
                </a:lnTo>
                <a:lnTo>
                  <a:pt x="135" y="214"/>
                </a:lnTo>
                <a:lnTo>
                  <a:pt x="139" y="213"/>
                </a:lnTo>
                <a:lnTo>
                  <a:pt x="139" y="213"/>
                </a:lnTo>
                <a:lnTo>
                  <a:pt x="144" y="210"/>
                </a:lnTo>
                <a:lnTo>
                  <a:pt x="150" y="208"/>
                </a:lnTo>
                <a:lnTo>
                  <a:pt x="155" y="202"/>
                </a:lnTo>
                <a:lnTo>
                  <a:pt x="158" y="197"/>
                </a:lnTo>
                <a:lnTo>
                  <a:pt x="158" y="197"/>
                </a:lnTo>
                <a:lnTo>
                  <a:pt x="161" y="190"/>
                </a:lnTo>
                <a:lnTo>
                  <a:pt x="162" y="183"/>
                </a:lnTo>
                <a:lnTo>
                  <a:pt x="162" y="176"/>
                </a:lnTo>
                <a:lnTo>
                  <a:pt x="162" y="170"/>
                </a:lnTo>
                <a:lnTo>
                  <a:pt x="162" y="170"/>
                </a:lnTo>
                <a:lnTo>
                  <a:pt x="158" y="163"/>
                </a:lnTo>
                <a:lnTo>
                  <a:pt x="154" y="158"/>
                </a:lnTo>
                <a:lnTo>
                  <a:pt x="154" y="158"/>
                </a:lnTo>
                <a:lnTo>
                  <a:pt x="148" y="153"/>
                </a:lnTo>
                <a:lnTo>
                  <a:pt x="148" y="153"/>
                </a:lnTo>
                <a:lnTo>
                  <a:pt x="144" y="153"/>
                </a:lnTo>
                <a:lnTo>
                  <a:pt x="139" y="155"/>
                </a:lnTo>
                <a:lnTo>
                  <a:pt x="139" y="155"/>
                </a:lnTo>
                <a:lnTo>
                  <a:pt x="135" y="156"/>
                </a:lnTo>
                <a:lnTo>
                  <a:pt x="135" y="128"/>
                </a:lnTo>
                <a:lnTo>
                  <a:pt x="135" y="128"/>
                </a:lnTo>
                <a:lnTo>
                  <a:pt x="136" y="126"/>
                </a:lnTo>
                <a:lnTo>
                  <a:pt x="136" y="126"/>
                </a:lnTo>
                <a:lnTo>
                  <a:pt x="139" y="126"/>
                </a:lnTo>
                <a:lnTo>
                  <a:pt x="140" y="128"/>
                </a:lnTo>
                <a:lnTo>
                  <a:pt x="140" y="128"/>
                </a:lnTo>
                <a:lnTo>
                  <a:pt x="143" y="129"/>
                </a:lnTo>
                <a:lnTo>
                  <a:pt x="143" y="132"/>
                </a:lnTo>
                <a:lnTo>
                  <a:pt x="143" y="132"/>
                </a:lnTo>
                <a:lnTo>
                  <a:pt x="143" y="134"/>
                </a:lnTo>
                <a:lnTo>
                  <a:pt x="143" y="136"/>
                </a:lnTo>
                <a:lnTo>
                  <a:pt x="143" y="136"/>
                </a:lnTo>
                <a:lnTo>
                  <a:pt x="147" y="134"/>
                </a:lnTo>
                <a:lnTo>
                  <a:pt x="150" y="132"/>
                </a:lnTo>
                <a:lnTo>
                  <a:pt x="150" y="132"/>
                </a:lnTo>
                <a:lnTo>
                  <a:pt x="151" y="129"/>
                </a:lnTo>
                <a:lnTo>
                  <a:pt x="151" y="125"/>
                </a:lnTo>
                <a:lnTo>
                  <a:pt x="151" y="125"/>
                </a:lnTo>
                <a:lnTo>
                  <a:pt x="150" y="122"/>
                </a:lnTo>
                <a:lnTo>
                  <a:pt x="146" y="120"/>
                </a:lnTo>
                <a:lnTo>
                  <a:pt x="146" y="120"/>
                </a:lnTo>
                <a:lnTo>
                  <a:pt x="140" y="120"/>
                </a:lnTo>
                <a:lnTo>
                  <a:pt x="135" y="120"/>
                </a:lnTo>
                <a:lnTo>
                  <a:pt x="135" y="120"/>
                </a:lnTo>
                <a:lnTo>
                  <a:pt x="135" y="41"/>
                </a:lnTo>
                <a:lnTo>
                  <a:pt x="200" y="41"/>
                </a:lnTo>
                <a:lnTo>
                  <a:pt x="200" y="41"/>
                </a:lnTo>
                <a:close/>
                <a:moveTo>
                  <a:pt x="135" y="204"/>
                </a:moveTo>
                <a:lnTo>
                  <a:pt x="135" y="204"/>
                </a:lnTo>
                <a:lnTo>
                  <a:pt x="138" y="204"/>
                </a:lnTo>
                <a:lnTo>
                  <a:pt x="138" y="204"/>
                </a:lnTo>
                <a:lnTo>
                  <a:pt x="140" y="202"/>
                </a:lnTo>
                <a:lnTo>
                  <a:pt x="143" y="199"/>
                </a:lnTo>
                <a:lnTo>
                  <a:pt x="146" y="197"/>
                </a:lnTo>
                <a:lnTo>
                  <a:pt x="147" y="193"/>
                </a:lnTo>
                <a:lnTo>
                  <a:pt x="147" y="193"/>
                </a:lnTo>
                <a:lnTo>
                  <a:pt x="150" y="185"/>
                </a:lnTo>
                <a:lnTo>
                  <a:pt x="148" y="175"/>
                </a:lnTo>
                <a:lnTo>
                  <a:pt x="148" y="175"/>
                </a:lnTo>
                <a:lnTo>
                  <a:pt x="147" y="170"/>
                </a:lnTo>
                <a:lnTo>
                  <a:pt x="144" y="167"/>
                </a:lnTo>
                <a:lnTo>
                  <a:pt x="142" y="164"/>
                </a:lnTo>
                <a:lnTo>
                  <a:pt x="139" y="164"/>
                </a:lnTo>
                <a:lnTo>
                  <a:pt x="139" y="164"/>
                </a:lnTo>
                <a:lnTo>
                  <a:pt x="136" y="166"/>
                </a:lnTo>
                <a:lnTo>
                  <a:pt x="135" y="168"/>
                </a:lnTo>
                <a:lnTo>
                  <a:pt x="135" y="204"/>
                </a:lnTo>
                <a:close/>
                <a:moveTo>
                  <a:pt x="135" y="0"/>
                </a:moveTo>
                <a:lnTo>
                  <a:pt x="32" y="0"/>
                </a:lnTo>
                <a:lnTo>
                  <a:pt x="32" y="0"/>
                </a:lnTo>
                <a:lnTo>
                  <a:pt x="25" y="2"/>
                </a:lnTo>
                <a:lnTo>
                  <a:pt x="20" y="3"/>
                </a:lnTo>
                <a:lnTo>
                  <a:pt x="14" y="6"/>
                </a:lnTo>
                <a:lnTo>
                  <a:pt x="9" y="10"/>
                </a:lnTo>
                <a:lnTo>
                  <a:pt x="5" y="15"/>
                </a:lnTo>
                <a:lnTo>
                  <a:pt x="2" y="21"/>
                </a:lnTo>
                <a:lnTo>
                  <a:pt x="1" y="26"/>
                </a:lnTo>
                <a:lnTo>
                  <a:pt x="0" y="33"/>
                </a:lnTo>
                <a:lnTo>
                  <a:pt x="0" y="273"/>
                </a:lnTo>
                <a:lnTo>
                  <a:pt x="0" y="273"/>
                </a:lnTo>
                <a:lnTo>
                  <a:pt x="1" y="279"/>
                </a:lnTo>
                <a:lnTo>
                  <a:pt x="2" y="285"/>
                </a:lnTo>
                <a:lnTo>
                  <a:pt x="5" y="290"/>
                </a:lnTo>
                <a:lnTo>
                  <a:pt x="9" y="294"/>
                </a:lnTo>
                <a:lnTo>
                  <a:pt x="14" y="298"/>
                </a:lnTo>
                <a:lnTo>
                  <a:pt x="20" y="302"/>
                </a:lnTo>
                <a:lnTo>
                  <a:pt x="25" y="304"/>
                </a:lnTo>
                <a:lnTo>
                  <a:pt x="32" y="304"/>
                </a:lnTo>
                <a:lnTo>
                  <a:pt x="135" y="304"/>
                </a:lnTo>
                <a:lnTo>
                  <a:pt x="135" y="282"/>
                </a:lnTo>
                <a:lnTo>
                  <a:pt x="50" y="282"/>
                </a:lnTo>
                <a:lnTo>
                  <a:pt x="50" y="282"/>
                </a:lnTo>
                <a:lnTo>
                  <a:pt x="50" y="282"/>
                </a:lnTo>
                <a:lnTo>
                  <a:pt x="44" y="282"/>
                </a:lnTo>
                <a:lnTo>
                  <a:pt x="40" y="281"/>
                </a:lnTo>
                <a:lnTo>
                  <a:pt x="35" y="278"/>
                </a:lnTo>
                <a:lnTo>
                  <a:pt x="32" y="275"/>
                </a:lnTo>
                <a:lnTo>
                  <a:pt x="28" y="271"/>
                </a:lnTo>
                <a:lnTo>
                  <a:pt x="25" y="267"/>
                </a:lnTo>
                <a:lnTo>
                  <a:pt x="24" y="262"/>
                </a:lnTo>
                <a:lnTo>
                  <a:pt x="24" y="256"/>
                </a:lnTo>
                <a:lnTo>
                  <a:pt x="24" y="48"/>
                </a:lnTo>
                <a:lnTo>
                  <a:pt x="24" y="48"/>
                </a:lnTo>
                <a:lnTo>
                  <a:pt x="24" y="42"/>
                </a:lnTo>
                <a:lnTo>
                  <a:pt x="25" y="38"/>
                </a:lnTo>
                <a:lnTo>
                  <a:pt x="28" y="34"/>
                </a:lnTo>
                <a:lnTo>
                  <a:pt x="32" y="30"/>
                </a:lnTo>
                <a:lnTo>
                  <a:pt x="35" y="26"/>
                </a:lnTo>
                <a:lnTo>
                  <a:pt x="40" y="25"/>
                </a:lnTo>
                <a:lnTo>
                  <a:pt x="44" y="22"/>
                </a:lnTo>
                <a:lnTo>
                  <a:pt x="50" y="22"/>
                </a:lnTo>
                <a:lnTo>
                  <a:pt x="135" y="22"/>
                </a:lnTo>
                <a:lnTo>
                  <a:pt x="135" y="0"/>
                </a:lnTo>
                <a:lnTo>
                  <a:pt x="135" y="0"/>
                </a:lnTo>
                <a:close/>
                <a:moveTo>
                  <a:pt x="135" y="41"/>
                </a:moveTo>
                <a:lnTo>
                  <a:pt x="135" y="120"/>
                </a:lnTo>
                <a:lnTo>
                  <a:pt x="135" y="120"/>
                </a:lnTo>
                <a:lnTo>
                  <a:pt x="130" y="122"/>
                </a:lnTo>
                <a:lnTo>
                  <a:pt x="124" y="125"/>
                </a:lnTo>
                <a:lnTo>
                  <a:pt x="120" y="129"/>
                </a:lnTo>
                <a:lnTo>
                  <a:pt x="116" y="133"/>
                </a:lnTo>
                <a:lnTo>
                  <a:pt x="116" y="133"/>
                </a:lnTo>
                <a:lnTo>
                  <a:pt x="112" y="139"/>
                </a:lnTo>
                <a:lnTo>
                  <a:pt x="111" y="144"/>
                </a:lnTo>
                <a:lnTo>
                  <a:pt x="106" y="159"/>
                </a:lnTo>
                <a:lnTo>
                  <a:pt x="106" y="159"/>
                </a:lnTo>
                <a:lnTo>
                  <a:pt x="106" y="175"/>
                </a:lnTo>
                <a:lnTo>
                  <a:pt x="106" y="175"/>
                </a:lnTo>
                <a:lnTo>
                  <a:pt x="108" y="185"/>
                </a:lnTo>
                <a:lnTo>
                  <a:pt x="109" y="194"/>
                </a:lnTo>
                <a:lnTo>
                  <a:pt x="111" y="195"/>
                </a:lnTo>
                <a:lnTo>
                  <a:pt x="111" y="195"/>
                </a:lnTo>
                <a:lnTo>
                  <a:pt x="113" y="205"/>
                </a:lnTo>
                <a:lnTo>
                  <a:pt x="113" y="205"/>
                </a:lnTo>
                <a:lnTo>
                  <a:pt x="117" y="209"/>
                </a:lnTo>
                <a:lnTo>
                  <a:pt x="121" y="213"/>
                </a:lnTo>
                <a:lnTo>
                  <a:pt x="128" y="214"/>
                </a:lnTo>
                <a:lnTo>
                  <a:pt x="135" y="214"/>
                </a:lnTo>
                <a:lnTo>
                  <a:pt x="135" y="264"/>
                </a:lnTo>
                <a:lnTo>
                  <a:pt x="62" y="264"/>
                </a:lnTo>
                <a:lnTo>
                  <a:pt x="62" y="264"/>
                </a:lnTo>
                <a:lnTo>
                  <a:pt x="58" y="263"/>
                </a:lnTo>
                <a:lnTo>
                  <a:pt x="54" y="262"/>
                </a:lnTo>
                <a:lnTo>
                  <a:pt x="47" y="258"/>
                </a:lnTo>
                <a:lnTo>
                  <a:pt x="43" y="251"/>
                </a:lnTo>
                <a:lnTo>
                  <a:pt x="41" y="247"/>
                </a:lnTo>
                <a:lnTo>
                  <a:pt x="41" y="243"/>
                </a:lnTo>
                <a:lnTo>
                  <a:pt x="41" y="61"/>
                </a:lnTo>
                <a:lnTo>
                  <a:pt x="41" y="61"/>
                </a:lnTo>
                <a:lnTo>
                  <a:pt x="41" y="57"/>
                </a:lnTo>
                <a:lnTo>
                  <a:pt x="43" y="53"/>
                </a:lnTo>
                <a:lnTo>
                  <a:pt x="47" y="46"/>
                </a:lnTo>
                <a:lnTo>
                  <a:pt x="54" y="42"/>
                </a:lnTo>
                <a:lnTo>
                  <a:pt x="58" y="41"/>
                </a:lnTo>
                <a:lnTo>
                  <a:pt x="62" y="41"/>
                </a:lnTo>
                <a:lnTo>
                  <a:pt x="135" y="41"/>
                </a:lnTo>
                <a:lnTo>
                  <a:pt x="135" y="41"/>
                </a:lnTo>
                <a:close/>
                <a:moveTo>
                  <a:pt x="135" y="128"/>
                </a:moveTo>
                <a:lnTo>
                  <a:pt x="135" y="156"/>
                </a:lnTo>
                <a:lnTo>
                  <a:pt x="135" y="156"/>
                </a:lnTo>
                <a:lnTo>
                  <a:pt x="130" y="160"/>
                </a:lnTo>
                <a:lnTo>
                  <a:pt x="130" y="160"/>
                </a:lnTo>
                <a:lnTo>
                  <a:pt x="127" y="166"/>
                </a:lnTo>
                <a:lnTo>
                  <a:pt x="127" y="171"/>
                </a:lnTo>
                <a:lnTo>
                  <a:pt x="127" y="171"/>
                </a:lnTo>
                <a:lnTo>
                  <a:pt x="128" y="174"/>
                </a:lnTo>
                <a:lnTo>
                  <a:pt x="131" y="176"/>
                </a:lnTo>
                <a:lnTo>
                  <a:pt x="131" y="176"/>
                </a:lnTo>
                <a:lnTo>
                  <a:pt x="132" y="171"/>
                </a:lnTo>
                <a:lnTo>
                  <a:pt x="135" y="168"/>
                </a:lnTo>
                <a:lnTo>
                  <a:pt x="135" y="204"/>
                </a:lnTo>
                <a:lnTo>
                  <a:pt x="135" y="204"/>
                </a:lnTo>
                <a:lnTo>
                  <a:pt x="131" y="202"/>
                </a:lnTo>
                <a:lnTo>
                  <a:pt x="131" y="202"/>
                </a:lnTo>
                <a:lnTo>
                  <a:pt x="128" y="199"/>
                </a:lnTo>
                <a:lnTo>
                  <a:pt x="127" y="194"/>
                </a:lnTo>
                <a:lnTo>
                  <a:pt x="127" y="194"/>
                </a:lnTo>
                <a:lnTo>
                  <a:pt x="124" y="181"/>
                </a:lnTo>
                <a:lnTo>
                  <a:pt x="124" y="181"/>
                </a:lnTo>
                <a:lnTo>
                  <a:pt x="123" y="163"/>
                </a:lnTo>
                <a:lnTo>
                  <a:pt x="123" y="163"/>
                </a:lnTo>
                <a:lnTo>
                  <a:pt x="123" y="148"/>
                </a:lnTo>
                <a:lnTo>
                  <a:pt x="127" y="137"/>
                </a:lnTo>
                <a:lnTo>
                  <a:pt x="127" y="137"/>
                </a:lnTo>
                <a:lnTo>
                  <a:pt x="131" y="130"/>
                </a:lnTo>
                <a:lnTo>
                  <a:pt x="135" y="128"/>
                </a:lnTo>
                <a:lnTo>
                  <a:pt x="135" y="12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35" tIns="45718" rIns="91435" bIns="45718" numCol="1" anchor="t" anchorCtr="0" compatLnSpc="1"/>
          <a:lstStyle/>
          <a:p>
            <a:endParaRPr lang="zh-CN" altLang="en-US" sz="1707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298" name="组合 210"/>
          <p:cNvGrpSpPr/>
          <p:nvPr/>
        </p:nvGrpSpPr>
        <p:grpSpPr>
          <a:xfrm>
            <a:off x="6367447" y="2631438"/>
            <a:ext cx="209539" cy="200015"/>
            <a:chOff x="3092451" y="2336800"/>
            <a:chExt cx="209550" cy="200025"/>
          </a:xfrm>
          <a:solidFill>
            <a:schemeClr val="accent2"/>
          </a:solidFill>
        </p:grpSpPr>
        <p:sp>
          <p:nvSpPr>
            <p:cNvPr id="299" name="Freeform 173"/>
            <p:cNvSpPr/>
            <p:nvPr/>
          </p:nvSpPr>
          <p:spPr bwMode="auto">
            <a:xfrm>
              <a:off x="3092451" y="2378075"/>
              <a:ext cx="209550" cy="158750"/>
            </a:xfrm>
            <a:custGeom>
              <a:avLst/>
              <a:gdLst>
                <a:gd name="T0" fmla="*/ 39 w 132"/>
                <a:gd name="T1" fmla="*/ 0 h 100"/>
                <a:gd name="T2" fmla="*/ 39 w 132"/>
                <a:gd name="T3" fmla="*/ 0 h 100"/>
                <a:gd name="T4" fmla="*/ 47 w 132"/>
                <a:gd name="T5" fmla="*/ 0 h 100"/>
                <a:gd name="T6" fmla="*/ 54 w 132"/>
                <a:gd name="T7" fmla="*/ 2 h 100"/>
                <a:gd name="T8" fmla="*/ 61 w 132"/>
                <a:gd name="T9" fmla="*/ 5 h 100"/>
                <a:gd name="T10" fmla="*/ 66 w 132"/>
                <a:gd name="T11" fmla="*/ 9 h 100"/>
                <a:gd name="T12" fmla="*/ 66 w 132"/>
                <a:gd name="T13" fmla="*/ 9 h 100"/>
                <a:gd name="T14" fmla="*/ 71 w 132"/>
                <a:gd name="T15" fmla="*/ 5 h 100"/>
                <a:gd name="T16" fmla="*/ 78 w 132"/>
                <a:gd name="T17" fmla="*/ 2 h 100"/>
                <a:gd name="T18" fmla="*/ 85 w 132"/>
                <a:gd name="T19" fmla="*/ 0 h 100"/>
                <a:gd name="T20" fmla="*/ 93 w 132"/>
                <a:gd name="T21" fmla="*/ 0 h 100"/>
                <a:gd name="T22" fmla="*/ 93 w 132"/>
                <a:gd name="T23" fmla="*/ 0 h 100"/>
                <a:gd name="T24" fmla="*/ 101 w 132"/>
                <a:gd name="T25" fmla="*/ 0 h 100"/>
                <a:gd name="T26" fmla="*/ 108 w 132"/>
                <a:gd name="T27" fmla="*/ 2 h 100"/>
                <a:gd name="T28" fmla="*/ 115 w 132"/>
                <a:gd name="T29" fmla="*/ 6 h 100"/>
                <a:gd name="T30" fmla="*/ 120 w 132"/>
                <a:gd name="T31" fmla="*/ 11 h 100"/>
                <a:gd name="T32" fmla="*/ 126 w 132"/>
                <a:gd name="T33" fmla="*/ 16 h 100"/>
                <a:gd name="T34" fmla="*/ 130 w 132"/>
                <a:gd name="T35" fmla="*/ 23 h 100"/>
                <a:gd name="T36" fmla="*/ 131 w 132"/>
                <a:gd name="T37" fmla="*/ 31 h 100"/>
                <a:gd name="T38" fmla="*/ 132 w 132"/>
                <a:gd name="T39" fmla="*/ 38 h 100"/>
                <a:gd name="T40" fmla="*/ 132 w 132"/>
                <a:gd name="T41" fmla="*/ 38 h 100"/>
                <a:gd name="T42" fmla="*/ 131 w 132"/>
                <a:gd name="T43" fmla="*/ 47 h 100"/>
                <a:gd name="T44" fmla="*/ 128 w 132"/>
                <a:gd name="T45" fmla="*/ 58 h 100"/>
                <a:gd name="T46" fmla="*/ 123 w 132"/>
                <a:gd name="T47" fmla="*/ 69 h 100"/>
                <a:gd name="T48" fmla="*/ 116 w 132"/>
                <a:gd name="T49" fmla="*/ 78 h 100"/>
                <a:gd name="T50" fmla="*/ 107 w 132"/>
                <a:gd name="T51" fmla="*/ 86 h 100"/>
                <a:gd name="T52" fmla="*/ 94 w 132"/>
                <a:gd name="T53" fmla="*/ 93 h 100"/>
                <a:gd name="T54" fmla="*/ 88 w 132"/>
                <a:gd name="T55" fmla="*/ 96 h 100"/>
                <a:gd name="T56" fmla="*/ 81 w 132"/>
                <a:gd name="T57" fmla="*/ 99 h 100"/>
                <a:gd name="T58" fmla="*/ 73 w 132"/>
                <a:gd name="T59" fmla="*/ 99 h 100"/>
                <a:gd name="T60" fmla="*/ 63 w 132"/>
                <a:gd name="T61" fmla="*/ 100 h 100"/>
                <a:gd name="T62" fmla="*/ 63 w 132"/>
                <a:gd name="T63" fmla="*/ 100 h 100"/>
                <a:gd name="T64" fmla="*/ 55 w 132"/>
                <a:gd name="T65" fmla="*/ 99 h 100"/>
                <a:gd name="T66" fmla="*/ 47 w 132"/>
                <a:gd name="T67" fmla="*/ 97 h 100"/>
                <a:gd name="T68" fmla="*/ 39 w 132"/>
                <a:gd name="T69" fmla="*/ 96 h 100"/>
                <a:gd name="T70" fmla="*/ 32 w 132"/>
                <a:gd name="T71" fmla="*/ 93 h 100"/>
                <a:gd name="T72" fmla="*/ 27 w 132"/>
                <a:gd name="T73" fmla="*/ 90 h 100"/>
                <a:gd name="T74" fmla="*/ 21 w 132"/>
                <a:gd name="T75" fmla="*/ 86 h 100"/>
                <a:gd name="T76" fmla="*/ 13 w 132"/>
                <a:gd name="T77" fmla="*/ 77 h 100"/>
                <a:gd name="T78" fmla="*/ 6 w 132"/>
                <a:gd name="T79" fmla="*/ 67 h 100"/>
                <a:gd name="T80" fmla="*/ 2 w 132"/>
                <a:gd name="T81" fmla="*/ 57 h 100"/>
                <a:gd name="T82" fmla="*/ 0 w 132"/>
                <a:gd name="T83" fmla="*/ 47 h 100"/>
                <a:gd name="T84" fmla="*/ 0 w 132"/>
                <a:gd name="T85" fmla="*/ 38 h 100"/>
                <a:gd name="T86" fmla="*/ 0 w 132"/>
                <a:gd name="T87" fmla="*/ 38 h 100"/>
                <a:gd name="T88" fmla="*/ 0 w 132"/>
                <a:gd name="T89" fmla="*/ 31 h 100"/>
                <a:gd name="T90" fmla="*/ 2 w 132"/>
                <a:gd name="T91" fmla="*/ 23 h 100"/>
                <a:gd name="T92" fmla="*/ 6 w 132"/>
                <a:gd name="T93" fmla="*/ 16 h 100"/>
                <a:gd name="T94" fmla="*/ 12 w 132"/>
                <a:gd name="T95" fmla="*/ 11 h 100"/>
                <a:gd name="T96" fmla="*/ 17 w 132"/>
                <a:gd name="T97" fmla="*/ 6 h 100"/>
                <a:gd name="T98" fmla="*/ 24 w 132"/>
                <a:gd name="T99" fmla="*/ 2 h 100"/>
                <a:gd name="T100" fmla="*/ 31 w 132"/>
                <a:gd name="T101" fmla="*/ 0 h 100"/>
                <a:gd name="T102" fmla="*/ 39 w 132"/>
                <a:gd name="T103" fmla="*/ 0 h 100"/>
                <a:gd name="T104" fmla="*/ 39 w 132"/>
                <a:gd name="T10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" h="100">
                  <a:moveTo>
                    <a:pt x="39" y="0"/>
                  </a:moveTo>
                  <a:lnTo>
                    <a:pt x="39" y="0"/>
                  </a:lnTo>
                  <a:lnTo>
                    <a:pt x="47" y="0"/>
                  </a:lnTo>
                  <a:lnTo>
                    <a:pt x="54" y="2"/>
                  </a:lnTo>
                  <a:lnTo>
                    <a:pt x="61" y="5"/>
                  </a:lnTo>
                  <a:lnTo>
                    <a:pt x="66" y="9"/>
                  </a:lnTo>
                  <a:lnTo>
                    <a:pt x="66" y="9"/>
                  </a:lnTo>
                  <a:lnTo>
                    <a:pt x="71" y="5"/>
                  </a:lnTo>
                  <a:lnTo>
                    <a:pt x="78" y="2"/>
                  </a:lnTo>
                  <a:lnTo>
                    <a:pt x="85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1" y="0"/>
                  </a:lnTo>
                  <a:lnTo>
                    <a:pt x="108" y="2"/>
                  </a:lnTo>
                  <a:lnTo>
                    <a:pt x="115" y="6"/>
                  </a:lnTo>
                  <a:lnTo>
                    <a:pt x="120" y="11"/>
                  </a:lnTo>
                  <a:lnTo>
                    <a:pt x="126" y="16"/>
                  </a:lnTo>
                  <a:lnTo>
                    <a:pt x="130" y="23"/>
                  </a:lnTo>
                  <a:lnTo>
                    <a:pt x="131" y="31"/>
                  </a:lnTo>
                  <a:lnTo>
                    <a:pt x="132" y="38"/>
                  </a:lnTo>
                  <a:lnTo>
                    <a:pt x="132" y="38"/>
                  </a:lnTo>
                  <a:lnTo>
                    <a:pt x="131" y="47"/>
                  </a:lnTo>
                  <a:lnTo>
                    <a:pt x="128" y="58"/>
                  </a:lnTo>
                  <a:lnTo>
                    <a:pt x="123" y="69"/>
                  </a:lnTo>
                  <a:lnTo>
                    <a:pt x="116" y="78"/>
                  </a:lnTo>
                  <a:lnTo>
                    <a:pt x="107" y="86"/>
                  </a:lnTo>
                  <a:lnTo>
                    <a:pt x="94" y="93"/>
                  </a:lnTo>
                  <a:lnTo>
                    <a:pt x="88" y="96"/>
                  </a:lnTo>
                  <a:lnTo>
                    <a:pt x="81" y="99"/>
                  </a:lnTo>
                  <a:lnTo>
                    <a:pt x="73" y="99"/>
                  </a:lnTo>
                  <a:lnTo>
                    <a:pt x="63" y="100"/>
                  </a:lnTo>
                  <a:lnTo>
                    <a:pt x="63" y="100"/>
                  </a:lnTo>
                  <a:lnTo>
                    <a:pt x="55" y="99"/>
                  </a:lnTo>
                  <a:lnTo>
                    <a:pt x="47" y="97"/>
                  </a:lnTo>
                  <a:lnTo>
                    <a:pt x="39" y="96"/>
                  </a:lnTo>
                  <a:lnTo>
                    <a:pt x="32" y="93"/>
                  </a:lnTo>
                  <a:lnTo>
                    <a:pt x="27" y="90"/>
                  </a:lnTo>
                  <a:lnTo>
                    <a:pt x="21" y="86"/>
                  </a:lnTo>
                  <a:lnTo>
                    <a:pt x="13" y="77"/>
                  </a:lnTo>
                  <a:lnTo>
                    <a:pt x="6" y="67"/>
                  </a:lnTo>
                  <a:lnTo>
                    <a:pt x="2" y="57"/>
                  </a:lnTo>
                  <a:lnTo>
                    <a:pt x="0" y="47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1"/>
                  </a:lnTo>
                  <a:lnTo>
                    <a:pt x="2" y="23"/>
                  </a:lnTo>
                  <a:lnTo>
                    <a:pt x="6" y="16"/>
                  </a:lnTo>
                  <a:lnTo>
                    <a:pt x="12" y="11"/>
                  </a:lnTo>
                  <a:lnTo>
                    <a:pt x="17" y="6"/>
                  </a:lnTo>
                  <a:lnTo>
                    <a:pt x="24" y="2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00" name="Freeform 174"/>
            <p:cNvSpPr/>
            <p:nvPr/>
          </p:nvSpPr>
          <p:spPr bwMode="auto">
            <a:xfrm>
              <a:off x="3149601" y="2336800"/>
              <a:ext cx="52388" cy="73025"/>
            </a:xfrm>
            <a:custGeom>
              <a:avLst/>
              <a:gdLst>
                <a:gd name="T0" fmla="*/ 29 w 33"/>
                <a:gd name="T1" fmla="*/ 46 h 46"/>
                <a:gd name="T2" fmla="*/ 29 w 33"/>
                <a:gd name="T3" fmla="*/ 46 h 46"/>
                <a:gd name="T4" fmla="*/ 31 w 33"/>
                <a:gd name="T5" fmla="*/ 39 h 46"/>
                <a:gd name="T6" fmla="*/ 33 w 33"/>
                <a:gd name="T7" fmla="*/ 34 h 46"/>
                <a:gd name="T8" fmla="*/ 33 w 33"/>
                <a:gd name="T9" fmla="*/ 27 h 46"/>
                <a:gd name="T10" fmla="*/ 33 w 33"/>
                <a:gd name="T11" fmla="*/ 22 h 46"/>
                <a:gd name="T12" fmla="*/ 30 w 33"/>
                <a:gd name="T13" fmla="*/ 15 h 46"/>
                <a:gd name="T14" fmla="*/ 27 w 33"/>
                <a:gd name="T15" fmla="*/ 9 h 46"/>
                <a:gd name="T16" fmla="*/ 25 w 33"/>
                <a:gd name="T17" fmla="*/ 4 h 46"/>
                <a:gd name="T18" fmla="*/ 19 w 33"/>
                <a:gd name="T19" fmla="*/ 0 h 46"/>
                <a:gd name="T20" fmla="*/ 0 w 33"/>
                <a:gd name="T21" fmla="*/ 3 h 46"/>
                <a:gd name="T22" fmla="*/ 0 w 33"/>
                <a:gd name="T23" fmla="*/ 3 h 46"/>
                <a:gd name="T24" fmla="*/ 12 w 33"/>
                <a:gd name="T25" fmla="*/ 11 h 46"/>
                <a:gd name="T26" fmla="*/ 18 w 33"/>
                <a:gd name="T27" fmla="*/ 15 h 46"/>
                <a:gd name="T28" fmla="*/ 22 w 33"/>
                <a:gd name="T29" fmla="*/ 19 h 46"/>
                <a:gd name="T30" fmla="*/ 25 w 33"/>
                <a:gd name="T31" fmla="*/ 24 h 46"/>
                <a:gd name="T32" fmla="*/ 27 w 33"/>
                <a:gd name="T33" fmla="*/ 31 h 46"/>
                <a:gd name="T34" fmla="*/ 29 w 33"/>
                <a:gd name="T35" fmla="*/ 38 h 46"/>
                <a:gd name="T36" fmla="*/ 29 w 33"/>
                <a:gd name="T37" fmla="*/ 46 h 46"/>
                <a:gd name="T38" fmla="*/ 29 w 33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46">
                  <a:moveTo>
                    <a:pt x="29" y="46"/>
                  </a:moveTo>
                  <a:lnTo>
                    <a:pt x="29" y="46"/>
                  </a:lnTo>
                  <a:lnTo>
                    <a:pt x="31" y="39"/>
                  </a:lnTo>
                  <a:lnTo>
                    <a:pt x="33" y="34"/>
                  </a:lnTo>
                  <a:lnTo>
                    <a:pt x="33" y="27"/>
                  </a:lnTo>
                  <a:lnTo>
                    <a:pt x="33" y="22"/>
                  </a:lnTo>
                  <a:lnTo>
                    <a:pt x="30" y="15"/>
                  </a:lnTo>
                  <a:lnTo>
                    <a:pt x="27" y="9"/>
                  </a:lnTo>
                  <a:lnTo>
                    <a:pt x="25" y="4"/>
                  </a:lnTo>
                  <a:lnTo>
                    <a:pt x="19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2" y="11"/>
                  </a:lnTo>
                  <a:lnTo>
                    <a:pt x="18" y="15"/>
                  </a:lnTo>
                  <a:lnTo>
                    <a:pt x="22" y="19"/>
                  </a:lnTo>
                  <a:lnTo>
                    <a:pt x="25" y="24"/>
                  </a:lnTo>
                  <a:lnTo>
                    <a:pt x="27" y="31"/>
                  </a:lnTo>
                  <a:lnTo>
                    <a:pt x="29" y="38"/>
                  </a:lnTo>
                  <a:lnTo>
                    <a:pt x="29" y="46"/>
                  </a:lnTo>
                  <a:lnTo>
                    <a:pt x="29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301" name="Freeform 175"/>
          <p:cNvSpPr>
            <a:spLocks noEditPoints="1"/>
          </p:cNvSpPr>
          <p:nvPr/>
        </p:nvSpPr>
        <p:spPr bwMode="auto">
          <a:xfrm>
            <a:off x="6589685" y="4038043"/>
            <a:ext cx="217476" cy="303197"/>
          </a:xfrm>
          <a:custGeom>
            <a:avLst/>
            <a:gdLst>
              <a:gd name="T0" fmla="*/ 125 w 137"/>
              <a:gd name="T1" fmla="*/ 55 h 191"/>
              <a:gd name="T2" fmla="*/ 126 w 137"/>
              <a:gd name="T3" fmla="*/ 51 h 191"/>
              <a:gd name="T4" fmla="*/ 133 w 137"/>
              <a:gd name="T5" fmla="*/ 34 h 191"/>
              <a:gd name="T6" fmla="*/ 136 w 137"/>
              <a:gd name="T7" fmla="*/ 29 h 191"/>
              <a:gd name="T8" fmla="*/ 137 w 137"/>
              <a:gd name="T9" fmla="*/ 21 h 191"/>
              <a:gd name="T10" fmla="*/ 136 w 137"/>
              <a:gd name="T11" fmla="*/ 13 h 191"/>
              <a:gd name="T12" fmla="*/ 132 w 137"/>
              <a:gd name="T13" fmla="*/ 6 h 191"/>
              <a:gd name="T14" fmla="*/ 128 w 137"/>
              <a:gd name="T15" fmla="*/ 4 h 191"/>
              <a:gd name="T16" fmla="*/ 116 w 137"/>
              <a:gd name="T17" fmla="*/ 0 h 191"/>
              <a:gd name="T18" fmla="*/ 103 w 137"/>
              <a:gd name="T19" fmla="*/ 4 h 191"/>
              <a:gd name="T20" fmla="*/ 113 w 137"/>
              <a:gd name="T21" fmla="*/ 39 h 191"/>
              <a:gd name="T22" fmla="*/ 103 w 137"/>
              <a:gd name="T23" fmla="*/ 59 h 191"/>
              <a:gd name="T24" fmla="*/ 110 w 137"/>
              <a:gd name="T25" fmla="*/ 48 h 191"/>
              <a:gd name="T26" fmla="*/ 110 w 137"/>
              <a:gd name="T27" fmla="*/ 42 h 191"/>
              <a:gd name="T28" fmla="*/ 120 w 137"/>
              <a:gd name="T29" fmla="*/ 48 h 191"/>
              <a:gd name="T30" fmla="*/ 121 w 137"/>
              <a:gd name="T31" fmla="*/ 52 h 191"/>
              <a:gd name="T32" fmla="*/ 121 w 137"/>
              <a:gd name="T33" fmla="*/ 57 h 191"/>
              <a:gd name="T34" fmla="*/ 103 w 137"/>
              <a:gd name="T35" fmla="*/ 89 h 191"/>
              <a:gd name="T36" fmla="*/ 97 w 137"/>
              <a:gd name="T37" fmla="*/ 93 h 191"/>
              <a:gd name="T38" fmla="*/ 99 w 137"/>
              <a:gd name="T39" fmla="*/ 92 h 191"/>
              <a:gd name="T40" fmla="*/ 103 w 137"/>
              <a:gd name="T41" fmla="*/ 89 h 191"/>
              <a:gd name="T42" fmla="*/ 101 w 137"/>
              <a:gd name="T43" fmla="*/ 85 h 191"/>
              <a:gd name="T44" fmla="*/ 99 w 137"/>
              <a:gd name="T45" fmla="*/ 86 h 191"/>
              <a:gd name="T46" fmla="*/ 95 w 137"/>
              <a:gd name="T47" fmla="*/ 88 h 191"/>
              <a:gd name="T48" fmla="*/ 84 w 137"/>
              <a:gd name="T49" fmla="*/ 81 h 191"/>
              <a:gd name="T50" fmla="*/ 84 w 137"/>
              <a:gd name="T51" fmla="*/ 81 h 191"/>
              <a:gd name="T52" fmla="*/ 90 w 137"/>
              <a:gd name="T53" fmla="*/ 78 h 191"/>
              <a:gd name="T54" fmla="*/ 103 w 137"/>
              <a:gd name="T55" fmla="*/ 34 h 191"/>
              <a:gd name="T56" fmla="*/ 88 w 137"/>
              <a:gd name="T57" fmla="*/ 23 h 191"/>
              <a:gd name="T58" fmla="*/ 80 w 137"/>
              <a:gd name="T59" fmla="*/ 25 h 191"/>
              <a:gd name="T60" fmla="*/ 57 w 137"/>
              <a:gd name="T61" fmla="*/ 59 h 191"/>
              <a:gd name="T62" fmla="*/ 57 w 137"/>
              <a:gd name="T63" fmla="*/ 66 h 191"/>
              <a:gd name="T64" fmla="*/ 22 w 137"/>
              <a:gd name="T65" fmla="*/ 153 h 191"/>
              <a:gd name="T66" fmla="*/ 26 w 137"/>
              <a:gd name="T67" fmla="*/ 154 h 191"/>
              <a:gd name="T68" fmla="*/ 29 w 137"/>
              <a:gd name="T69" fmla="*/ 155 h 191"/>
              <a:gd name="T70" fmla="*/ 29 w 137"/>
              <a:gd name="T71" fmla="*/ 162 h 191"/>
              <a:gd name="T72" fmla="*/ 33 w 137"/>
              <a:gd name="T73" fmla="*/ 161 h 191"/>
              <a:gd name="T74" fmla="*/ 38 w 137"/>
              <a:gd name="T75" fmla="*/ 162 h 191"/>
              <a:gd name="T76" fmla="*/ 40 w 137"/>
              <a:gd name="T77" fmla="*/ 163 h 191"/>
              <a:gd name="T78" fmla="*/ 41 w 137"/>
              <a:gd name="T79" fmla="*/ 169 h 191"/>
              <a:gd name="T80" fmla="*/ 38 w 137"/>
              <a:gd name="T81" fmla="*/ 173 h 191"/>
              <a:gd name="T82" fmla="*/ 22 w 137"/>
              <a:gd name="T83" fmla="*/ 182 h 191"/>
              <a:gd name="T84" fmla="*/ 41 w 137"/>
              <a:gd name="T85" fmla="*/ 176 h 191"/>
              <a:gd name="T86" fmla="*/ 103 w 137"/>
              <a:gd name="T87" fmla="*/ 29 h 191"/>
              <a:gd name="T88" fmla="*/ 97 w 137"/>
              <a:gd name="T89" fmla="*/ 9 h 191"/>
              <a:gd name="T90" fmla="*/ 103 w 137"/>
              <a:gd name="T91" fmla="*/ 4 h 191"/>
              <a:gd name="T92" fmla="*/ 22 w 137"/>
              <a:gd name="T93" fmla="*/ 117 h 191"/>
              <a:gd name="T94" fmla="*/ 2 w 137"/>
              <a:gd name="T95" fmla="*/ 191 h 191"/>
              <a:gd name="T96" fmla="*/ 22 w 137"/>
              <a:gd name="T97" fmla="*/ 180 h 191"/>
              <a:gd name="T98" fmla="*/ 5 w 137"/>
              <a:gd name="T99" fmla="*/ 174 h 191"/>
              <a:gd name="T100" fmla="*/ 5 w 137"/>
              <a:gd name="T101" fmla="*/ 150 h 191"/>
              <a:gd name="T102" fmla="*/ 6 w 137"/>
              <a:gd name="T103" fmla="*/ 149 h 191"/>
              <a:gd name="T104" fmla="*/ 10 w 137"/>
              <a:gd name="T105" fmla="*/ 146 h 191"/>
              <a:gd name="T106" fmla="*/ 15 w 137"/>
              <a:gd name="T107" fmla="*/ 146 h 191"/>
              <a:gd name="T108" fmla="*/ 17 w 137"/>
              <a:gd name="T109" fmla="*/ 149 h 191"/>
              <a:gd name="T110" fmla="*/ 18 w 137"/>
              <a:gd name="T111" fmla="*/ 155 h 191"/>
              <a:gd name="T112" fmla="*/ 19 w 137"/>
              <a:gd name="T113" fmla="*/ 154 h 191"/>
              <a:gd name="T114" fmla="*/ 22 w 137"/>
              <a:gd name="T115" fmla="*/ 117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37" h="191">
                <a:moveTo>
                  <a:pt x="103" y="89"/>
                </a:moveTo>
                <a:lnTo>
                  <a:pt x="125" y="55"/>
                </a:lnTo>
                <a:lnTo>
                  <a:pt x="125" y="55"/>
                </a:lnTo>
                <a:lnTo>
                  <a:pt x="126" y="51"/>
                </a:lnTo>
                <a:lnTo>
                  <a:pt x="125" y="47"/>
                </a:lnTo>
                <a:lnTo>
                  <a:pt x="133" y="34"/>
                </a:lnTo>
                <a:lnTo>
                  <a:pt x="133" y="34"/>
                </a:lnTo>
                <a:lnTo>
                  <a:pt x="136" y="29"/>
                </a:lnTo>
                <a:lnTo>
                  <a:pt x="137" y="25"/>
                </a:lnTo>
                <a:lnTo>
                  <a:pt x="137" y="21"/>
                </a:lnTo>
                <a:lnTo>
                  <a:pt x="137" y="17"/>
                </a:lnTo>
                <a:lnTo>
                  <a:pt x="136" y="13"/>
                </a:lnTo>
                <a:lnTo>
                  <a:pt x="135" y="9"/>
                </a:lnTo>
                <a:lnTo>
                  <a:pt x="132" y="6"/>
                </a:lnTo>
                <a:lnTo>
                  <a:pt x="128" y="4"/>
                </a:lnTo>
                <a:lnTo>
                  <a:pt x="128" y="4"/>
                </a:lnTo>
                <a:lnTo>
                  <a:pt x="121" y="0"/>
                </a:lnTo>
                <a:lnTo>
                  <a:pt x="116" y="0"/>
                </a:lnTo>
                <a:lnTo>
                  <a:pt x="109" y="1"/>
                </a:lnTo>
                <a:lnTo>
                  <a:pt x="103" y="4"/>
                </a:lnTo>
                <a:lnTo>
                  <a:pt x="103" y="29"/>
                </a:lnTo>
                <a:lnTo>
                  <a:pt x="113" y="39"/>
                </a:lnTo>
                <a:lnTo>
                  <a:pt x="103" y="34"/>
                </a:lnTo>
                <a:lnTo>
                  <a:pt x="103" y="59"/>
                </a:lnTo>
                <a:lnTo>
                  <a:pt x="110" y="48"/>
                </a:lnTo>
                <a:lnTo>
                  <a:pt x="110" y="48"/>
                </a:lnTo>
                <a:lnTo>
                  <a:pt x="110" y="46"/>
                </a:lnTo>
                <a:lnTo>
                  <a:pt x="110" y="42"/>
                </a:lnTo>
                <a:lnTo>
                  <a:pt x="120" y="48"/>
                </a:lnTo>
                <a:lnTo>
                  <a:pt x="120" y="48"/>
                </a:lnTo>
                <a:lnTo>
                  <a:pt x="121" y="50"/>
                </a:lnTo>
                <a:lnTo>
                  <a:pt x="121" y="52"/>
                </a:lnTo>
                <a:lnTo>
                  <a:pt x="121" y="54"/>
                </a:lnTo>
                <a:lnTo>
                  <a:pt x="121" y="57"/>
                </a:lnTo>
                <a:lnTo>
                  <a:pt x="103" y="82"/>
                </a:lnTo>
                <a:lnTo>
                  <a:pt x="103" y="89"/>
                </a:lnTo>
                <a:close/>
                <a:moveTo>
                  <a:pt x="41" y="176"/>
                </a:moveTo>
                <a:lnTo>
                  <a:pt x="97" y="93"/>
                </a:lnTo>
                <a:lnTo>
                  <a:pt x="97" y="93"/>
                </a:lnTo>
                <a:lnTo>
                  <a:pt x="99" y="92"/>
                </a:lnTo>
                <a:lnTo>
                  <a:pt x="102" y="89"/>
                </a:lnTo>
                <a:lnTo>
                  <a:pt x="103" y="89"/>
                </a:lnTo>
                <a:lnTo>
                  <a:pt x="103" y="82"/>
                </a:lnTo>
                <a:lnTo>
                  <a:pt x="101" y="85"/>
                </a:lnTo>
                <a:lnTo>
                  <a:pt x="101" y="85"/>
                </a:lnTo>
                <a:lnTo>
                  <a:pt x="99" y="86"/>
                </a:lnTo>
                <a:lnTo>
                  <a:pt x="98" y="88"/>
                </a:lnTo>
                <a:lnTo>
                  <a:pt x="95" y="88"/>
                </a:lnTo>
                <a:lnTo>
                  <a:pt x="94" y="86"/>
                </a:lnTo>
                <a:lnTo>
                  <a:pt x="84" y="81"/>
                </a:lnTo>
                <a:lnTo>
                  <a:pt x="84" y="81"/>
                </a:lnTo>
                <a:lnTo>
                  <a:pt x="84" y="81"/>
                </a:lnTo>
                <a:lnTo>
                  <a:pt x="87" y="80"/>
                </a:lnTo>
                <a:lnTo>
                  <a:pt x="90" y="78"/>
                </a:lnTo>
                <a:lnTo>
                  <a:pt x="103" y="59"/>
                </a:lnTo>
                <a:lnTo>
                  <a:pt x="103" y="34"/>
                </a:lnTo>
                <a:lnTo>
                  <a:pt x="88" y="23"/>
                </a:lnTo>
                <a:lnTo>
                  <a:pt x="88" y="23"/>
                </a:lnTo>
                <a:lnTo>
                  <a:pt x="83" y="23"/>
                </a:lnTo>
                <a:lnTo>
                  <a:pt x="80" y="25"/>
                </a:lnTo>
                <a:lnTo>
                  <a:pt x="57" y="59"/>
                </a:lnTo>
                <a:lnTo>
                  <a:pt x="57" y="59"/>
                </a:lnTo>
                <a:lnTo>
                  <a:pt x="56" y="63"/>
                </a:lnTo>
                <a:lnTo>
                  <a:pt x="57" y="66"/>
                </a:lnTo>
                <a:lnTo>
                  <a:pt x="22" y="117"/>
                </a:lnTo>
                <a:lnTo>
                  <a:pt x="22" y="153"/>
                </a:lnTo>
                <a:lnTo>
                  <a:pt x="22" y="153"/>
                </a:lnTo>
                <a:lnTo>
                  <a:pt x="26" y="154"/>
                </a:lnTo>
                <a:lnTo>
                  <a:pt x="26" y="154"/>
                </a:lnTo>
                <a:lnTo>
                  <a:pt x="29" y="155"/>
                </a:lnTo>
                <a:lnTo>
                  <a:pt x="29" y="158"/>
                </a:lnTo>
                <a:lnTo>
                  <a:pt x="29" y="162"/>
                </a:lnTo>
                <a:lnTo>
                  <a:pt x="29" y="162"/>
                </a:lnTo>
                <a:lnTo>
                  <a:pt x="33" y="161"/>
                </a:lnTo>
                <a:lnTo>
                  <a:pt x="36" y="161"/>
                </a:lnTo>
                <a:lnTo>
                  <a:pt x="38" y="162"/>
                </a:lnTo>
                <a:lnTo>
                  <a:pt x="38" y="162"/>
                </a:lnTo>
                <a:lnTo>
                  <a:pt x="40" y="163"/>
                </a:lnTo>
                <a:lnTo>
                  <a:pt x="41" y="166"/>
                </a:lnTo>
                <a:lnTo>
                  <a:pt x="41" y="169"/>
                </a:lnTo>
                <a:lnTo>
                  <a:pt x="40" y="172"/>
                </a:lnTo>
                <a:lnTo>
                  <a:pt x="38" y="173"/>
                </a:lnTo>
                <a:lnTo>
                  <a:pt x="22" y="180"/>
                </a:lnTo>
                <a:lnTo>
                  <a:pt x="22" y="182"/>
                </a:lnTo>
                <a:lnTo>
                  <a:pt x="41" y="176"/>
                </a:lnTo>
                <a:lnTo>
                  <a:pt x="41" y="176"/>
                </a:lnTo>
                <a:close/>
                <a:moveTo>
                  <a:pt x="103" y="4"/>
                </a:moveTo>
                <a:lnTo>
                  <a:pt x="103" y="29"/>
                </a:lnTo>
                <a:lnTo>
                  <a:pt x="91" y="17"/>
                </a:lnTo>
                <a:lnTo>
                  <a:pt x="97" y="9"/>
                </a:lnTo>
                <a:lnTo>
                  <a:pt x="97" y="9"/>
                </a:lnTo>
                <a:lnTo>
                  <a:pt x="103" y="4"/>
                </a:lnTo>
                <a:lnTo>
                  <a:pt x="103" y="4"/>
                </a:lnTo>
                <a:close/>
                <a:moveTo>
                  <a:pt x="22" y="117"/>
                </a:moveTo>
                <a:lnTo>
                  <a:pt x="0" y="150"/>
                </a:lnTo>
                <a:lnTo>
                  <a:pt x="2" y="191"/>
                </a:lnTo>
                <a:lnTo>
                  <a:pt x="22" y="182"/>
                </a:lnTo>
                <a:lnTo>
                  <a:pt x="22" y="180"/>
                </a:lnTo>
                <a:lnTo>
                  <a:pt x="17" y="182"/>
                </a:lnTo>
                <a:lnTo>
                  <a:pt x="5" y="174"/>
                </a:lnTo>
                <a:lnTo>
                  <a:pt x="5" y="150"/>
                </a:lnTo>
                <a:lnTo>
                  <a:pt x="5" y="150"/>
                </a:lnTo>
                <a:lnTo>
                  <a:pt x="6" y="149"/>
                </a:lnTo>
                <a:lnTo>
                  <a:pt x="6" y="149"/>
                </a:lnTo>
                <a:lnTo>
                  <a:pt x="7" y="146"/>
                </a:lnTo>
                <a:lnTo>
                  <a:pt x="10" y="146"/>
                </a:lnTo>
                <a:lnTo>
                  <a:pt x="13" y="146"/>
                </a:lnTo>
                <a:lnTo>
                  <a:pt x="15" y="146"/>
                </a:lnTo>
                <a:lnTo>
                  <a:pt x="15" y="146"/>
                </a:lnTo>
                <a:lnTo>
                  <a:pt x="17" y="149"/>
                </a:lnTo>
                <a:lnTo>
                  <a:pt x="18" y="150"/>
                </a:lnTo>
                <a:lnTo>
                  <a:pt x="18" y="155"/>
                </a:lnTo>
                <a:lnTo>
                  <a:pt x="18" y="155"/>
                </a:lnTo>
                <a:lnTo>
                  <a:pt x="19" y="154"/>
                </a:lnTo>
                <a:lnTo>
                  <a:pt x="22" y="153"/>
                </a:lnTo>
                <a:lnTo>
                  <a:pt x="22" y="11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35" tIns="45718" rIns="91435" bIns="45718" numCol="1" anchor="t" anchorCtr="0" compatLnSpc="1"/>
          <a:lstStyle/>
          <a:p>
            <a:endParaRPr lang="zh-CN" altLang="en-US" sz="1707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02" name="Freeform 176"/>
          <p:cNvSpPr>
            <a:spLocks noEditPoints="1"/>
          </p:cNvSpPr>
          <p:nvPr/>
        </p:nvSpPr>
        <p:spPr bwMode="auto">
          <a:xfrm>
            <a:off x="4826068" y="2369514"/>
            <a:ext cx="279385" cy="303197"/>
          </a:xfrm>
          <a:custGeom>
            <a:avLst/>
            <a:gdLst>
              <a:gd name="T0" fmla="*/ 138 w 176"/>
              <a:gd name="T1" fmla="*/ 88 h 191"/>
              <a:gd name="T2" fmla="*/ 132 w 176"/>
              <a:gd name="T3" fmla="*/ 138 h 191"/>
              <a:gd name="T4" fmla="*/ 150 w 176"/>
              <a:gd name="T5" fmla="*/ 143 h 191"/>
              <a:gd name="T6" fmla="*/ 147 w 176"/>
              <a:gd name="T7" fmla="*/ 151 h 191"/>
              <a:gd name="T8" fmla="*/ 132 w 176"/>
              <a:gd name="T9" fmla="*/ 36 h 191"/>
              <a:gd name="T10" fmla="*/ 150 w 176"/>
              <a:gd name="T11" fmla="*/ 26 h 191"/>
              <a:gd name="T12" fmla="*/ 135 w 176"/>
              <a:gd name="T13" fmla="*/ 47 h 191"/>
              <a:gd name="T14" fmla="*/ 146 w 176"/>
              <a:gd name="T15" fmla="*/ 88 h 191"/>
              <a:gd name="T16" fmla="*/ 174 w 176"/>
              <a:gd name="T17" fmla="*/ 85 h 191"/>
              <a:gd name="T18" fmla="*/ 150 w 176"/>
              <a:gd name="T19" fmla="*/ 92 h 191"/>
              <a:gd name="T20" fmla="*/ 88 w 176"/>
              <a:gd name="T21" fmla="*/ 39 h 191"/>
              <a:gd name="T22" fmla="*/ 115 w 176"/>
              <a:gd name="T23" fmla="*/ 46 h 191"/>
              <a:gd name="T24" fmla="*/ 132 w 176"/>
              <a:gd name="T25" fmla="*/ 109 h 191"/>
              <a:gd name="T26" fmla="*/ 115 w 176"/>
              <a:gd name="T27" fmla="*/ 128 h 191"/>
              <a:gd name="T28" fmla="*/ 111 w 176"/>
              <a:gd name="T29" fmla="*/ 180 h 191"/>
              <a:gd name="T30" fmla="*/ 90 w 176"/>
              <a:gd name="T31" fmla="*/ 191 h 191"/>
              <a:gd name="T32" fmla="*/ 105 w 176"/>
              <a:gd name="T33" fmla="*/ 126 h 191"/>
              <a:gd name="T34" fmla="*/ 122 w 176"/>
              <a:gd name="T35" fmla="*/ 107 h 191"/>
              <a:gd name="T36" fmla="*/ 124 w 176"/>
              <a:gd name="T37" fmla="*/ 73 h 191"/>
              <a:gd name="T38" fmla="*/ 104 w 176"/>
              <a:gd name="T39" fmla="*/ 51 h 191"/>
              <a:gd name="T40" fmla="*/ 88 w 176"/>
              <a:gd name="T41" fmla="*/ 39 h 191"/>
              <a:gd name="T42" fmla="*/ 127 w 176"/>
              <a:gd name="T43" fmla="*/ 43 h 191"/>
              <a:gd name="T44" fmla="*/ 132 w 176"/>
              <a:gd name="T45" fmla="*/ 36 h 191"/>
              <a:gd name="T46" fmla="*/ 128 w 176"/>
              <a:gd name="T47" fmla="*/ 128 h 191"/>
              <a:gd name="T48" fmla="*/ 132 w 176"/>
              <a:gd name="T49" fmla="*/ 127 h 191"/>
              <a:gd name="T50" fmla="*/ 92 w 176"/>
              <a:gd name="T51" fmla="*/ 1 h 191"/>
              <a:gd name="T52" fmla="*/ 88 w 176"/>
              <a:gd name="T53" fmla="*/ 30 h 191"/>
              <a:gd name="T54" fmla="*/ 80 w 176"/>
              <a:gd name="T55" fmla="*/ 191 h 191"/>
              <a:gd name="T56" fmla="*/ 62 w 176"/>
              <a:gd name="T57" fmla="*/ 176 h 191"/>
              <a:gd name="T58" fmla="*/ 55 w 176"/>
              <a:gd name="T59" fmla="*/ 124 h 191"/>
              <a:gd name="T60" fmla="*/ 44 w 176"/>
              <a:gd name="T61" fmla="*/ 67 h 191"/>
              <a:gd name="T62" fmla="*/ 67 w 176"/>
              <a:gd name="T63" fmla="*/ 43 h 191"/>
              <a:gd name="T64" fmla="*/ 88 w 176"/>
              <a:gd name="T65" fmla="*/ 49 h 191"/>
              <a:gd name="T66" fmla="*/ 61 w 176"/>
              <a:gd name="T67" fmla="*/ 61 h 191"/>
              <a:gd name="T68" fmla="*/ 50 w 176"/>
              <a:gd name="T69" fmla="*/ 88 h 191"/>
              <a:gd name="T70" fmla="*/ 69 w 176"/>
              <a:gd name="T71" fmla="*/ 120 h 191"/>
              <a:gd name="T72" fmla="*/ 88 w 176"/>
              <a:gd name="T73" fmla="*/ 147 h 191"/>
              <a:gd name="T74" fmla="*/ 88 w 176"/>
              <a:gd name="T75" fmla="*/ 30 h 191"/>
              <a:gd name="T76" fmla="*/ 84 w 176"/>
              <a:gd name="T77" fmla="*/ 26 h 191"/>
              <a:gd name="T78" fmla="*/ 88 w 176"/>
              <a:gd name="T79" fmla="*/ 0 h 191"/>
              <a:gd name="T80" fmla="*/ 47 w 176"/>
              <a:gd name="T81" fmla="*/ 135 h 191"/>
              <a:gd name="T82" fmla="*/ 44 w 176"/>
              <a:gd name="T83" fmla="*/ 138 h 191"/>
              <a:gd name="T84" fmla="*/ 47 w 176"/>
              <a:gd name="T85" fmla="*/ 47 h 191"/>
              <a:gd name="T86" fmla="*/ 44 w 176"/>
              <a:gd name="T87" fmla="*/ 108 h 191"/>
              <a:gd name="T88" fmla="*/ 40 w 176"/>
              <a:gd name="T89" fmla="*/ 77 h 191"/>
              <a:gd name="T90" fmla="*/ 44 w 176"/>
              <a:gd name="T91" fmla="*/ 49 h 191"/>
              <a:gd name="T92" fmla="*/ 25 w 176"/>
              <a:gd name="T93" fmla="*/ 31 h 191"/>
              <a:gd name="T94" fmla="*/ 32 w 176"/>
              <a:gd name="T95" fmla="*/ 26 h 191"/>
              <a:gd name="T96" fmla="*/ 32 w 176"/>
              <a:gd name="T97" fmla="*/ 150 h 191"/>
              <a:gd name="T98" fmla="*/ 24 w 176"/>
              <a:gd name="T99" fmla="*/ 147 h 191"/>
              <a:gd name="T100" fmla="*/ 44 w 176"/>
              <a:gd name="T101" fmla="*/ 127 h 191"/>
              <a:gd name="T102" fmla="*/ 25 w 176"/>
              <a:gd name="T103" fmla="*/ 84 h 191"/>
              <a:gd name="T104" fmla="*/ 25 w 176"/>
              <a:gd name="T105" fmla="*/ 92 h 191"/>
              <a:gd name="T106" fmla="*/ 0 w 176"/>
              <a:gd name="T107" fmla="*/ 88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76" h="191">
                <a:moveTo>
                  <a:pt x="132" y="66"/>
                </a:moveTo>
                <a:lnTo>
                  <a:pt x="132" y="66"/>
                </a:lnTo>
                <a:lnTo>
                  <a:pt x="136" y="77"/>
                </a:lnTo>
                <a:lnTo>
                  <a:pt x="138" y="88"/>
                </a:lnTo>
                <a:lnTo>
                  <a:pt x="138" y="88"/>
                </a:lnTo>
                <a:lnTo>
                  <a:pt x="136" y="99"/>
                </a:lnTo>
                <a:lnTo>
                  <a:pt x="132" y="109"/>
                </a:lnTo>
                <a:lnTo>
                  <a:pt x="132" y="66"/>
                </a:lnTo>
                <a:lnTo>
                  <a:pt x="132" y="66"/>
                </a:lnTo>
                <a:close/>
                <a:moveTo>
                  <a:pt x="132" y="138"/>
                </a:moveTo>
                <a:lnTo>
                  <a:pt x="132" y="127"/>
                </a:lnTo>
                <a:lnTo>
                  <a:pt x="132" y="127"/>
                </a:lnTo>
                <a:lnTo>
                  <a:pt x="135" y="128"/>
                </a:lnTo>
                <a:lnTo>
                  <a:pt x="135" y="128"/>
                </a:lnTo>
                <a:lnTo>
                  <a:pt x="150" y="143"/>
                </a:lnTo>
                <a:lnTo>
                  <a:pt x="150" y="143"/>
                </a:lnTo>
                <a:lnTo>
                  <a:pt x="151" y="147"/>
                </a:lnTo>
                <a:lnTo>
                  <a:pt x="150" y="150"/>
                </a:lnTo>
                <a:lnTo>
                  <a:pt x="150" y="150"/>
                </a:lnTo>
                <a:lnTo>
                  <a:pt x="147" y="151"/>
                </a:lnTo>
                <a:lnTo>
                  <a:pt x="145" y="150"/>
                </a:lnTo>
                <a:lnTo>
                  <a:pt x="132" y="138"/>
                </a:lnTo>
                <a:lnTo>
                  <a:pt x="132" y="138"/>
                </a:lnTo>
                <a:close/>
                <a:moveTo>
                  <a:pt x="132" y="49"/>
                </a:moveTo>
                <a:lnTo>
                  <a:pt x="132" y="36"/>
                </a:lnTo>
                <a:lnTo>
                  <a:pt x="145" y="26"/>
                </a:lnTo>
                <a:lnTo>
                  <a:pt x="145" y="26"/>
                </a:lnTo>
                <a:lnTo>
                  <a:pt x="147" y="24"/>
                </a:lnTo>
                <a:lnTo>
                  <a:pt x="150" y="26"/>
                </a:lnTo>
                <a:lnTo>
                  <a:pt x="150" y="26"/>
                </a:lnTo>
                <a:lnTo>
                  <a:pt x="151" y="28"/>
                </a:lnTo>
                <a:lnTo>
                  <a:pt x="150" y="31"/>
                </a:lnTo>
                <a:lnTo>
                  <a:pt x="135" y="47"/>
                </a:lnTo>
                <a:lnTo>
                  <a:pt x="135" y="47"/>
                </a:lnTo>
                <a:lnTo>
                  <a:pt x="135" y="47"/>
                </a:lnTo>
                <a:lnTo>
                  <a:pt x="132" y="49"/>
                </a:lnTo>
                <a:lnTo>
                  <a:pt x="132" y="49"/>
                </a:lnTo>
                <a:close/>
                <a:moveTo>
                  <a:pt x="146" y="88"/>
                </a:moveTo>
                <a:lnTo>
                  <a:pt x="146" y="88"/>
                </a:lnTo>
                <a:lnTo>
                  <a:pt x="146" y="88"/>
                </a:lnTo>
                <a:lnTo>
                  <a:pt x="147" y="85"/>
                </a:lnTo>
                <a:lnTo>
                  <a:pt x="150" y="84"/>
                </a:lnTo>
                <a:lnTo>
                  <a:pt x="172" y="84"/>
                </a:lnTo>
                <a:lnTo>
                  <a:pt x="172" y="84"/>
                </a:lnTo>
                <a:lnTo>
                  <a:pt x="174" y="85"/>
                </a:lnTo>
                <a:lnTo>
                  <a:pt x="176" y="88"/>
                </a:lnTo>
                <a:lnTo>
                  <a:pt x="176" y="88"/>
                </a:lnTo>
                <a:lnTo>
                  <a:pt x="174" y="91"/>
                </a:lnTo>
                <a:lnTo>
                  <a:pt x="172" y="92"/>
                </a:lnTo>
                <a:lnTo>
                  <a:pt x="150" y="92"/>
                </a:lnTo>
                <a:lnTo>
                  <a:pt x="150" y="92"/>
                </a:lnTo>
                <a:lnTo>
                  <a:pt x="147" y="91"/>
                </a:lnTo>
                <a:lnTo>
                  <a:pt x="146" y="88"/>
                </a:lnTo>
                <a:lnTo>
                  <a:pt x="146" y="88"/>
                </a:lnTo>
                <a:close/>
                <a:moveTo>
                  <a:pt x="88" y="39"/>
                </a:moveTo>
                <a:lnTo>
                  <a:pt x="88" y="39"/>
                </a:lnTo>
                <a:lnTo>
                  <a:pt x="96" y="39"/>
                </a:lnTo>
                <a:lnTo>
                  <a:pt x="103" y="40"/>
                </a:lnTo>
                <a:lnTo>
                  <a:pt x="108" y="43"/>
                </a:lnTo>
                <a:lnTo>
                  <a:pt x="115" y="46"/>
                </a:lnTo>
                <a:lnTo>
                  <a:pt x="120" y="50"/>
                </a:lnTo>
                <a:lnTo>
                  <a:pt x="124" y="55"/>
                </a:lnTo>
                <a:lnTo>
                  <a:pt x="128" y="61"/>
                </a:lnTo>
                <a:lnTo>
                  <a:pt x="132" y="66"/>
                </a:lnTo>
                <a:lnTo>
                  <a:pt x="132" y="109"/>
                </a:lnTo>
                <a:lnTo>
                  <a:pt x="132" y="109"/>
                </a:lnTo>
                <a:lnTo>
                  <a:pt x="128" y="115"/>
                </a:lnTo>
                <a:lnTo>
                  <a:pt x="124" y="120"/>
                </a:lnTo>
                <a:lnTo>
                  <a:pt x="120" y="124"/>
                </a:lnTo>
                <a:lnTo>
                  <a:pt x="115" y="128"/>
                </a:lnTo>
                <a:lnTo>
                  <a:pt x="115" y="166"/>
                </a:lnTo>
                <a:lnTo>
                  <a:pt x="115" y="166"/>
                </a:lnTo>
                <a:lnTo>
                  <a:pt x="115" y="172"/>
                </a:lnTo>
                <a:lnTo>
                  <a:pt x="113" y="176"/>
                </a:lnTo>
                <a:lnTo>
                  <a:pt x="111" y="180"/>
                </a:lnTo>
                <a:lnTo>
                  <a:pt x="108" y="184"/>
                </a:lnTo>
                <a:lnTo>
                  <a:pt x="104" y="187"/>
                </a:lnTo>
                <a:lnTo>
                  <a:pt x="100" y="189"/>
                </a:lnTo>
                <a:lnTo>
                  <a:pt x="96" y="191"/>
                </a:lnTo>
                <a:lnTo>
                  <a:pt x="90" y="191"/>
                </a:lnTo>
                <a:lnTo>
                  <a:pt x="88" y="191"/>
                </a:lnTo>
                <a:lnTo>
                  <a:pt x="88" y="147"/>
                </a:lnTo>
                <a:lnTo>
                  <a:pt x="105" y="147"/>
                </a:lnTo>
                <a:lnTo>
                  <a:pt x="105" y="126"/>
                </a:lnTo>
                <a:lnTo>
                  <a:pt x="105" y="126"/>
                </a:lnTo>
                <a:lnTo>
                  <a:pt x="105" y="123"/>
                </a:lnTo>
                <a:lnTo>
                  <a:pt x="108" y="122"/>
                </a:lnTo>
                <a:lnTo>
                  <a:pt x="108" y="122"/>
                </a:lnTo>
                <a:lnTo>
                  <a:pt x="115" y="115"/>
                </a:lnTo>
                <a:lnTo>
                  <a:pt x="122" y="107"/>
                </a:lnTo>
                <a:lnTo>
                  <a:pt x="126" y="99"/>
                </a:lnTo>
                <a:lnTo>
                  <a:pt x="127" y="88"/>
                </a:lnTo>
                <a:lnTo>
                  <a:pt x="127" y="88"/>
                </a:lnTo>
                <a:lnTo>
                  <a:pt x="126" y="80"/>
                </a:lnTo>
                <a:lnTo>
                  <a:pt x="124" y="73"/>
                </a:lnTo>
                <a:lnTo>
                  <a:pt x="120" y="66"/>
                </a:lnTo>
                <a:lnTo>
                  <a:pt x="116" y="61"/>
                </a:lnTo>
                <a:lnTo>
                  <a:pt x="116" y="61"/>
                </a:lnTo>
                <a:lnTo>
                  <a:pt x="109" y="55"/>
                </a:lnTo>
                <a:lnTo>
                  <a:pt x="104" y="51"/>
                </a:lnTo>
                <a:lnTo>
                  <a:pt x="96" y="50"/>
                </a:lnTo>
                <a:lnTo>
                  <a:pt x="88" y="49"/>
                </a:lnTo>
                <a:lnTo>
                  <a:pt x="88" y="49"/>
                </a:lnTo>
                <a:lnTo>
                  <a:pt x="88" y="39"/>
                </a:lnTo>
                <a:lnTo>
                  <a:pt x="88" y="39"/>
                </a:lnTo>
                <a:lnTo>
                  <a:pt x="88" y="39"/>
                </a:lnTo>
                <a:close/>
                <a:moveTo>
                  <a:pt x="132" y="36"/>
                </a:moveTo>
                <a:lnTo>
                  <a:pt x="128" y="40"/>
                </a:lnTo>
                <a:lnTo>
                  <a:pt x="128" y="40"/>
                </a:lnTo>
                <a:lnTo>
                  <a:pt x="127" y="43"/>
                </a:lnTo>
                <a:lnTo>
                  <a:pt x="128" y="47"/>
                </a:lnTo>
                <a:lnTo>
                  <a:pt x="128" y="47"/>
                </a:lnTo>
                <a:lnTo>
                  <a:pt x="130" y="49"/>
                </a:lnTo>
                <a:lnTo>
                  <a:pt x="132" y="49"/>
                </a:lnTo>
                <a:lnTo>
                  <a:pt x="132" y="36"/>
                </a:lnTo>
                <a:lnTo>
                  <a:pt x="132" y="36"/>
                </a:lnTo>
                <a:close/>
                <a:moveTo>
                  <a:pt x="132" y="127"/>
                </a:moveTo>
                <a:lnTo>
                  <a:pt x="132" y="127"/>
                </a:lnTo>
                <a:lnTo>
                  <a:pt x="130" y="127"/>
                </a:lnTo>
                <a:lnTo>
                  <a:pt x="128" y="128"/>
                </a:lnTo>
                <a:lnTo>
                  <a:pt x="128" y="128"/>
                </a:lnTo>
                <a:lnTo>
                  <a:pt x="127" y="131"/>
                </a:lnTo>
                <a:lnTo>
                  <a:pt x="128" y="135"/>
                </a:lnTo>
                <a:lnTo>
                  <a:pt x="132" y="138"/>
                </a:lnTo>
                <a:lnTo>
                  <a:pt x="132" y="127"/>
                </a:lnTo>
                <a:lnTo>
                  <a:pt x="132" y="127"/>
                </a:lnTo>
                <a:close/>
                <a:moveTo>
                  <a:pt x="88" y="30"/>
                </a:moveTo>
                <a:lnTo>
                  <a:pt x="88" y="0"/>
                </a:lnTo>
                <a:lnTo>
                  <a:pt x="88" y="0"/>
                </a:lnTo>
                <a:lnTo>
                  <a:pt x="92" y="1"/>
                </a:lnTo>
                <a:lnTo>
                  <a:pt x="92" y="4"/>
                </a:lnTo>
                <a:lnTo>
                  <a:pt x="92" y="26"/>
                </a:lnTo>
                <a:lnTo>
                  <a:pt x="92" y="26"/>
                </a:lnTo>
                <a:lnTo>
                  <a:pt x="92" y="28"/>
                </a:lnTo>
                <a:lnTo>
                  <a:pt x="88" y="30"/>
                </a:lnTo>
                <a:lnTo>
                  <a:pt x="88" y="30"/>
                </a:lnTo>
                <a:close/>
                <a:moveTo>
                  <a:pt x="88" y="191"/>
                </a:moveTo>
                <a:lnTo>
                  <a:pt x="85" y="191"/>
                </a:lnTo>
                <a:lnTo>
                  <a:pt x="85" y="191"/>
                </a:lnTo>
                <a:lnTo>
                  <a:pt x="80" y="191"/>
                </a:lnTo>
                <a:lnTo>
                  <a:pt x="76" y="189"/>
                </a:lnTo>
                <a:lnTo>
                  <a:pt x="71" y="187"/>
                </a:lnTo>
                <a:lnTo>
                  <a:pt x="67" y="184"/>
                </a:lnTo>
                <a:lnTo>
                  <a:pt x="65" y="180"/>
                </a:lnTo>
                <a:lnTo>
                  <a:pt x="62" y="176"/>
                </a:lnTo>
                <a:lnTo>
                  <a:pt x="61" y="172"/>
                </a:lnTo>
                <a:lnTo>
                  <a:pt x="61" y="166"/>
                </a:lnTo>
                <a:lnTo>
                  <a:pt x="61" y="128"/>
                </a:lnTo>
                <a:lnTo>
                  <a:pt x="61" y="128"/>
                </a:lnTo>
                <a:lnTo>
                  <a:pt x="55" y="124"/>
                </a:lnTo>
                <a:lnTo>
                  <a:pt x="51" y="119"/>
                </a:lnTo>
                <a:lnTo>
                  <a:pt x="47" y="114"/>
                </a:lnTo>
                <a:lnTo>
                  <a:pt x="44" y="108"/>
                </a:lnTo>
                <a:lnTo>
                  <a:pt x="44" y="67"/>
                </a:lnTo>
                <a:lnTo>
                  <a:pt x="44" y="67"/>
                </a:lnTo>
                <a:lnTo>
                  <a:pt x="47" y="61"/>
                </a:lnTo>
                <a:lnTo>
                  <a:pt x="51" y="55"/>
                </a:lnTo>
                <a:lnTo>
                  <a:pt x="57" y="51"/>
                </a:lnTo>
                <a:lnTo>
                  <a:pt x="62" y="47"/>
                </a:lnTo>
                <a:lnTo>
                  <a:pt x="67" y="43"/>
                </a:lnTo>
                <a:lnTo>
                  <a:pt x="74" y="40"/>
                </a:lnTo>
                <a:lnTo>
                  <a:pt x="81" y="39"/>
                </a:lnTo>
                <a:lnTo>
                  <a:pt x="88" y="39"/>
                </a:lnTo>
                <a:lnTo>
                  <a:pt x="88" y="49"/>
                </a:lnTo>
                <a:lnTo>
                  <a:pt x="88" y="49"/>
                </a:lnTo>
                <a:lnTo>
                  <a:pt x="81" y="50"/>
                </a:lnTo>
                <a:lnTo>
                  <a:pt x="73" y="51"/>
                </a:lnTo>
                <a:lnTo>
                  <a:pt x="66" y="55"/>
                </a:lnTo>
                <a:lnTo>
                  <a:pt x="61" y="61"/>
                </a:lnTo>
                <a:lnTo>
                  <a:pt x="61" y="61"/>
                </a:lnTo>
                <a:lnTo>
                  <a:pt x="57" y="66"/>
                </a:lnTo>
                <a:lnTo>
                  <a:pt x="53" y="73"/>
                </a:lnTo>
                <a:lnTo>
                  <a:pt x="50" y="80"/>
                </a:lnTo>
                <a:lnTo>
                  <a:pt x="50" y="88"/>
                </a:lnTo>
                <a:lnTo>
                  <a:pt x="50" y="88"/>
                </a:lnTo>
                <a:lnTo>
                  <a:pt x="51" y="97"/>
                </a:lnTo>
                <a:lnTo>
                  <a:pt x="55" y="107"/>
                </a:lnTo>
                <a:lnTo>
                  <a:pt x="61" y="115"/>
                </a:lnTo>
                <a:lnTo>
                  <a:pt x="69" y="120"/>
                </a:lnTo>
                <a:lnTo>
                  <a:pt x="69" y="120"/>
                </a:lnTo>
                <a:lnTo>
                  <a:pt x="69" y="120"/>
                </a:lnTo>
                <a:lnTo>
                  <a:pt x="70" y="123"/>
                </a:lnTo>
                <a:lnTo>
                  <a:pt x="70" y="126"/>
                </a:lnTo>
                <a:lnTo>
                  <a:pt x="70" y="147"/>
                </a:lnTo>
                <a:lnTo>
                  <a:pt x="88" y="147"/>
                </a:lnTo>
                <a:lnTo>
                  <a:pt x="88" y="191"/>
                </a:lnTo>
                <a:lnTo>
                  <a:pt x="88" y="191"/>
                </a:lnTo>
                <a:close/>
                <a:moveTo>
                  <a:pt x="88" y="0"/>
                </a:moveTo>
                <a:lnTo>
                  <a:pt x="88" y="30"/>
                </a:lnTo>
                <a:lnTo>
                  <a:pt x="88" y="30"/>
                </a:lnTo>
                <a:lnTo>
                  <a:pt x="88" y="30"/>
                </a:lnTo>
                <a:lnTo>
                  <a:pt x="88" y="30"/>
                </a:lnTo>
                <a:lnTo>
                  <a:pt x="88" y="30"/>
                </a:lnTo>
                <a:lnTo>
                  <a:pt x="85" y="28"/>
                </a:lnTo>
                <a:lnTo>
                  <a:pt x="84" y="26"/>
                </a:lnTo>
                <a:lnTo>
                  <a:pt x="84" y="4"/>
                </a:lnTo>
                <a:lnTo>
                  <a:pt x="84" y="4"/>
                </a:lnTo>
                <a:lnTo>
                  <a:pt x="85" y="1"/>
                </a:lnTo>
                <a:lnTo>
                  <a:pt x="88" y="0"/>
                </a:lnTo>
                <a:lnTo>
                  <a:pt x="88" y="0"/>
                </a:lnTo>
                <a:lnTo>
                  <a:pt x="88" y="0"/>
                </a:lnTo>
                <a:lnTo>
                  <a:pt x="88" y="0"/>
                </a:lnTo>
                <a:close/>
                <a:moveTo>
                  <a:pt x="44" y="138"/>
                </a:moveTo>
                <a:lnTo>
                  <a:pt x="47" y="135"/>
                </a:lnTo>
                <a:lnTo>
                  <a:pt x="47" y="135"/>
                </a:lnTo>
                <a:lnTo>
                  <a:pt x="48" y="131"/>
                </a:lnTo>
                <a:lnTo>
                  <a:pt x="47" y="128"/>
                </a:lnTo>
                <a:lnTo>
                  <a:pt x="47" y="128"/>
                </a:lnTo>
                <a:lnTo>
                  <a:pt x="44" y="127"/>
                </a:lnTo>
                <a:lnTo>
                  <a:pt x="44" y="138"/>
                </a:lnTo>
                <a:lnTo>
                  <a:pt x="44" y="138"/>
                </a:lnTo>
                <a:close/>
                <a:moveTo>
                  <a:pt x="44" y="49"/>
                </a:moveTo>
                <a:lnTo>
                  <a:pt x="44" y="49"/>
                </a:lnTo>
                <a:lnTo>
                  <a:pt x="47" y="47"/>
                </a:lnTo>
                <a:lnTo>
                  <a:pt x="47" y="47"/>
                </a:lnTo>
                <a:lnTo>
                  <a:pt x="48" y="43"/>
                </a:lnTo>
                <a:lnTo>
                  <a:pt x="47" y="40"/>
                </a:lnTo>
                <a:lnTo>
                  <a:pt x="44" y="38"/>
                </a:lnTo>
                <a:lnTo>
                  <a:pt x="44" y="49"/>
                </a:lnTo>
                <a:close/>
                <a:moveTo>
                  <a:pt x="44" y="108"/>
                </a:moveTo>
                <a:lnTo>
                  <a:pt x="44" y="108"/>
                </a:lnTo>
                <a:lnTo>
                  <a:pt x="40" y="99"/>
                </a:lnTo>
                <a:lnTo>
                  <a:pt x="39" y="88"/>
                </a:lnTo>
                <a:lnTo>
                  <a:pt x="39" y="88"/>
                </a:lnTo>
                <a:lnTo>
                  <a:pt x="40" y="77"/>
                </a:lnTo>
                <a:lnTo>
                  <a:pt x="44" y="67"/>
                </a:lnTo>
                <a:lnTo>
                  <a:pt x="44" y="108"/>
                </a:lnTo>
                <a:lnTo>
                  <a:pt x="44" y="108"/>
                </a:lnTo>
                <a:close/>
                <a:moveTo>
                  <a:pt x="44" y="38"/>
                </a:moveTo>
                <a:lnTo>
                  <a:pt x="44" y="49"/>
                </a:lnTo>
                <a:lnTo>
                  <a:pt x="44" y="49"/>
                </a:lnTo>
                <a:lnTo>
                  <a:pt x="40" y="47"/>
                </a:lnTo>
                <a:lnTo>
                  <a:pt x="40" y="47"/>
                </a:lnTo>
                <a:lnTo>
                  <a:pt x="25" y="31"/>
                </a:lnTo>
                <a:lnTo>
                  <a:pt x="25" y="31"/>
                </a:lnTo>
                <a:lnTo>
                  <a:pt x="24" y="28"/>
                </a:lnTo>
                <a:lnTo>
                  <a:pt x="25" y="26"/>
                </a:lnTo>
                <a:lnTo>
                  <a:pt x="25" y="26"/>
                </a:lnTo>
                <a:lnTo>
                  <a:pt x="28" y="24"/>
                </a:lnTo>
                <a:lnTo>
                  <a:pt x="32" y="26"/>
                </a:lnTo>
                <a:lnTo>
                  <a:pt x="44" y="38"/>
                </a:lnTo>
                <a:lnTo>
                  <a:pt x="44" y="38"/>
                </a:lnTo>
                <a:close/>
                <a:moveTo>
                  <a:pt x="44" y="127"/>
                </a:moveTo>
                <a:lnTo>
                  <a:pt x="44" y="138"/>
                </a:lnTo>
                <a:lnTo>
                  <a:pt x="32" y="150"/>
                </a:lnTo>
                <a:lnTo>
                  <a:pt x="32" y="150"/>
                </a:lnTo>
                <a:lnTo>
                  <a:pt x="28" y="151"/>
                </a:lnTo>
                <a:lnTo>
                  <a:pt x="25" y="150"/>
                </a:lnTo>
                <a:lnTo>
                  <a:pt x="25" y="150"/>
                </a:lnTo>
                <a:lnTo>
                  <a:pt x="24" y="147"/>
                </a:lnTo>
                <a:lnTo>
                  <a:pt x="25" y="143"/>
                </a:lnTo>
                <a:lnTo>
                  <a:pt x="40" y="128"/>
                </a:lnTo>
                <a:lnTo>
                  <a:pt x="40" y="128"/>
                </a:lnTo>
                <a:lnTo>
                  <a:pt x="40" y="128"/>
                </a:lnTo>
                <a:lnTo>
                  <a:pt x="44" y="127"/>
                </a:lnTo>
                <a:lnTo>
                  <a:pt x="44" y="127"/>
                </a:lnTo>
                <a:close/>
                <a:moveTo>
                  <a:pt x="4" y="84"/>
                </a:moveTo>
                <a:lnTo>
                  <a:pt x="4" y="84"/>
                </a:lnTo>
                <a:lnTo>
                  <a:pt x="25" y="84"/>
                </a:lnTo>
                <a:lnTo>
                  <a:pt x="25" y="84"/>
                </a:lnTo>
                <a:lnTo>
                  <a:pt x="29" y="85"/>
                </a:lnTo>
                <a:lnTo>
                  <a:pt x="31" y="88"/>
                </a:lnTo>
                <a:lnTo>
                  <a:pt x="31" y="88"/>
                </a:lnTo>
                <a:lnTo>
                  <a:pt x="29" y="91"/>
                </a:lnTo>
                <a:lnTo>
                  <a:pt x="25" y="92"/>
                </a:lnTo>
                <a:lnTo>
                  <a:pt x="4" y="92"/>
                </a:lnTo>
                <a:lnTo>
                  <a:pt x="4" y="92"/>
                </a:lnTo>
                <a:lnTo>
                  <a:pt x="1" y="91"/>
                </a:lnTo>
                <a:lnTo>
                  <a:pt x="0" y="88"/>
                </a:lnTo>
                <a:lnTo>
                  <a:pt x="0" y="88"/>
                </a:lnTo>
                <a:lnTo>
                  <a:pt x="1" y="85"/>
                </a:lnTo>
                <a:lnTo>
                  <a:pt x="4" y="84"/>
                </a:lnTo>
                <a:lnTo>
                  <a:pt x="4" y="8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35" tIns="45718" rIns="91435" bIns="45718" numCol="1" anchor="t" anchorCtr="0" compatLnSpc="1"/>
          <a:lstStyle/>
          <a:p>
            <a:endParaRPr lang="zh-CN" altLang="en-US" sz="1707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03" name="Freeform 177"/>
          <p:cNvSpPr>
            <a:spLocks noEditPoints="1"/>
          </p:cNvSpPr>
          <p:nvPr/>
        </p:nvSpPr>
        <p:spPr bwMode="auto">
          <a:xfrm>
            <a:off x="6078539" y="1956789"/>
            <a:ext cx="419077" cy="606392"/>
          </a:xfrm>
          <a:custGeom>
            <a:avLst/>
            <a:gdLst>
              <a:gd name="T0" fmla="*/ 132 w 264"/>
              <a:gd name="T1" fmla="*/ 7 h 382"/>
              <a:gd name="T2" fmla="*/ 140 w 264"/>
              <a:gd name="T3" fmla="*/ 126 h 382"/>
              <a:gd name="T4" fmla="*/ 156 w 264"/>
              <a:gd name="T5" fmla="*/ 128 h 382"/>
              <a:gd name="T6" fmla="*/ 186 w 264"/>
              <a:gd name="T7" fmla="*/ 142 h 382"/>
              <a:gd name="T8" fmla="*/ 206 w 264"/>
              <a:gd name="T9" fmla="*/ 166 h 382"/>
              <a:gd name="T10" fmla="*/ 218 w 264"/>
              <a:gd name="T11" fmla="*/ 196 h 382"/>
              <a:gd name="T12" fmla="*/ 220 w 264"/>
              <a:gd name="T13" fmla="*/ 212 h 382"/>
              <a:gd name="T14" fmla="*/ 220 w 264"/>
              <a:gd name="T15" fmla="*/ 222 h 382"/>
              <a:gd name="T16" fmla="*/ 215 w 264"/>
              <a:gd name="T17" fmla="*/ 239 h 382"/>
              <a:gd name="T18" fmla="*/ 210 w 264"/>
              <a:gd name="T19" fmla="*/ 254 h 382"/>
              <a:gd name="T20" fmla="*/ 194 w 264"/>
              <a:gd name="T21" fmla="*/ 275 h 382"/>
              <a:gd name="T22" fmla="*/ 174 w 264"/>
              <a:gd name="T23" fmla="*/ 290 h 382"/>
              <a:gd name="T24" fmla="*/ 159 w 264"/>
              <a:gd name="T25" fmla="*/ 296 h 382"/>
              <a:gd name="T26" fmla="*/ 141 w 264"/>
              <a:gd name="T27" fmla="*/ 300 h 382"/>
              <a:gd name="T28" fmla="*/ 132 w 264"/>
              <a:gd name="T29" fmla="*/ 300 h 382"/>
              <a:gd name="T30" fmla="*/ 132 w 264"/>
              <a:gd name="T31" fmla="*/ 327 h 382"/>
              <a:gd name="T32" fmla="*/ 144 w 264"/>
              <a:gd name="T33" fmla="*/ 333 h 382"/>
              <a:gd name="T34" fmla="*/ 149 w 264"/>
              <a:gd name="T35" fmla="*/ 345 h 382"/>
              <a:gd name="T36" fmla="*/ 148 w 264"/>
              <a:gd name="T37" fmla="*/ 353 h 382"/>
              <a:gd name="T38" fmla="*/ 138 w 264"/>
              <a:gd name="T39" fmla="*/ 363 h 382"/>
              <a:gd name="T40" fmla="*/ 132 w 264"/>
              <a:gd name="T41" fmla="*/ 382 h 382"/>
              <a:gd name="T42" fmla="*/ 228 w 264"/>
              <a:gd name="T43" fmla="*/ 361 h 382"/>
              <a:gd name="T44" fmla="*/ 228 w 264"/>
              <a:gd name="T45" fmla="*/ 357 h 382"/>
              <a:gd name="T46" fmla="*/ 221 w 264"/>
              <a:gd name="T47" fmla="*/ 349 h 382"/>
              <a:gd name="T48" fmla="*/ 201 w 264"/>
              <a:gd name="T49" fmla="*/ 340 h 382"/>
              <a:gd name="T50" fmla="*/ 182 w 264"/>
              <a:gd name="T51" fmla="*/ 336 h 382"/>
              <a:gd name="T52" fmla="*/ 214 w 264"/>
              <a:gd name="T53" fmla="*/ 315 h 382"/>
              <a:gd name="T54" fmla="*/ 241 w 264"/>
              <a:gd name="T55" fmla="*/ 287 h 382"/>
              <a:gd name="T56" fmla="*/ 257 w 264"/>
              <a:gd name="T57" fmla="*/ 253 h 382"/>
              <a:gd name="T58" fmla="*/ 264 w 264"/>
              <a:gd name="T59" fmla="*/ 212 h 382"/>
              <a:gd name="T60" fmla="*/ 263 w 264"/>
              <a:gd name="T61" fmla="*/ 200 h 382"/>
              <a:gd name="T62" fmla="*/ 259 w 264"/>
              <a:gd name="T63" fmla="*/ 177 h 382"/>
              <a:gd name="T64" fmla="*/ 251 w 264"/>
              <a:gd name="T65" fmla="*/ 156 h 382"/>
              <a:gd name="T66" fmla="*/ 240 w 264"/>
              <a:gd name="T67" fmla="*/ 137 h 382"/>
              <a:gd name="T68" fmla="*/ 225 w 264"/>
              <a:gd name="T69" fmla="*/ 119 h 382"/>
              <a:gd name="T70" fmla="*/ 207 w 264"/>
              <a:gd name="T71" fmla="*/ 104 h 382"/>
              <a:gd name="T72" fmla="*/ 187 w 264"/>
              <a:gd name="T73" fmla="*/ 93 h 382"/>
              <a:gd name="T74" fmla="*/ 165 w 264"/>
              <a:gd name="T75" fmla="*/ 85 h 382"/>
              <a:gd name="T76" fmla="*/ 174 w 264"/>
              <a:gd name="T77" fmla="*/ 20 h 382"/>
              <a:gd name="T78" fmla="*/ 111 w 264"/>
              <a:gd name="T79" fmla="*/ 0 h 382"/>
              <a:gd name="T80" fmla="*/ 118 w 264"/>
              <a:gd name="T81" fmla="*/ 195 h 382"/>
              <a:gd name="T82" fmla="*/ 132 w 264"/>
              <a:gd name="T83" fmla="*/ 7 h 382"/>
              <a:gd name="T84" fmla="*/ 132 w 264"/>
              <a:gd name="T85" fmla="*/ 300 h 382"/>
              <a:gd name="T86" fmla="*/ 118 w 264"/>
              <a:gd name="T87" fmla="*/ 299 h 382"/>
              <a:gd name="T88" fmla="*/ 92 w 264"/>
              <a:gd name="T89" fmla="*/ 291 h 382"/>
              <a:gd name="T90" fmla="*/ 119 w 264"/>
              <a:gd name="T91" fmla="*/ 284 h 382"/>
              <a:gd name="T92" fmla="*/ 58 w 264"/>
              <a:gd name="T93" fmla="*/ 260 h 382"/>
              <a:gd name="T94" fmla="*/ 0 w 264"/>
              <a:gd name="T95" fmla="*/ 260 h 382"/>
              <a:gd name="T96" fmla="*/ 22 w 264"/>
              <a:gd name="T97" fmla="*/ 284 h 382"/>
              <a:gd name="T98" fmla="*/ 34 w 264"/>
              <a:gd name="T99" fmla="*/ 300 h 382"/>
              <a:gd name="T100" fmla="*/ 65 w 264"/>
              <a:gd name="T101" fmla="*/ 326 h 382"/>
              <a:gd name="T102" fmla="*/ 83 w 264"/>
              <a:gd name="T103" fmla="*/ 336 h 382"/>
              <a:gd name="T104" fmla="*/ 49 w 264"/>
              <a:gd name="T105" fmla="*/ 345 h 382"/>
              <a:gd name="T106" fmla="*/ 39 w 264"/>
              <a:gd name="T107" fmla="*/ 353 h 382"/>
              <a:gd name="T108" fmla="*/ 35 w 264"/>
              <a:gd name="T109" fmla="*/ 361 h 382"/>
              <a:gd name="T110" fmla="*/ 132 w 264"/>
              <a:gd name="T111" fmla="*/ 382 h 382"/>
              <a:gd name="T112" fmla="*/ 132 w 264"/>
              <a:gd name="T113" fmla="*/ 364 h 382"/>
              <a:gd name="T114" fmla="*/ 119 w 264"/>
              <a:gd name="T115" fmla="*/ 359 h 382"/>
              <a:gd name="T116" fmla="*/ 114 w 264"/>
              <a:gd name="T117" fmla="*/ 345 h 382"/>
              <a:gd name="T118" fmla="*/ 115 w 264"/>
              <a:gd name="T119" fmla="*/ 338 h 382"/>
              <a:gd name="T120" fmla="*/ 125 w 264"/>
              <a:gd name="T121" fmla="*/ 329 h 382"/>
              <a:gd name="T122" fmla="*/ 132 w 264"/>
              <a:gd name="T123" fmla="*/ 300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64" h="382">
                <a:moveTo>
                  <a:pt x="174" y="20"/>
                </a:moveTo>
                <a:lnTo>
                  <a:pt x="132" y="7"/>
                </a:lnTo>
                <a:lnTo>
                  <a:pt x="132" y="151"/>
                </a:lnTo>
                <a:lnTo>
                  <a:pt x="140" y="126"/>
                </a:lnTo>
                <a:lnTo>
                  <a:pt x="140" y="126"/>
                </a:lnTo>
                <a:lnTo>
                  <a:pt x="156" y="128"/>
                </a:lnTo>
                <a:lnTo>
                  <a:pt x="172" y="134"/>
                </a:lnTo>
                <a:lnTo>
                  <a:pt x="186" y="142"/>
                </a:lnTo>
                <a:lnTo>
                  <a:pt x="197" y="153"/>
                </a:lnTo>
                <a:lnTo>
                  <a:pt x="206" y="166"/>
                </a:lnTo>
                <a:lnTo>
                  <a:pt x="214" y="180"/>
                </a:lnTo>
                <a:lnTo>
                  <a:pt x="218" y="196"/>
                </a:lnTo>
                <a:lnTo>
                  <a:pt x="220" y="204"/>
                </a:lnTo>
                <a:lnTo>
                  <a:pt x="220" y="212"/>
                </a:lnTo>
                <a:lnTo>
                  <a:pt x="220" y="212"/>
                </a:lnTo>
                <a:lnTo>
                  <a:pt x="220" y="222"/>
                </a:lnTo>
                <a:lnTo>
                  <a:pt x="218" y="230"/>
                </a:lnTo>
                <a:lnTo>
                  <a:pt x="215" y="239"/>
                </a:lnTo>
                <a:lnTo>
                  <a:pt x="213" y="246"/>
                </a:lnTo>
                <a:lnTo>
                  <a:pt x="210" y="254"/>
                </a:lnTo>
                <a:lnTo>
                  <a:pt x="205" y="262"/>
                </a:lnTo>
                <a:lnTo>
                  <a:pt x="194" y="275"/>
                </a:lnTo>
                <a:lnTo>
                  <a:pt x="182" y="286"/>
                </a:lnTo>
                <a:lnTo>
                  <a:pt x="174" y="290"/>
                </a:lnTo>
                <a:lnTo>
                  <a:pt x="167" y="294"/>
                </a:lnTo>
                <a:lnTo>
                  <a:pt x="159" y="296"/>
                </a:lnTo>
                <a:lnTo>
                  <a:pt x="150" y="299"/>
                </a:lnTo>
                <a:lnTo>
                  <a:pt x="141" y="300"/>
                </a:lnTo>
                <a:lnTo>
                  <a:pt x="132" y="300"/>
                </a:lnTo>
                <a:lnTo>
                  <a:pt x="132" y="300"/>
                </a:lnTo>
                <a:lnTo>
                  <a:pt x="132" y="327"/>
                </a:lnTo>
                <a:lnTo>
                  <a:pt x="132" y="327"/>
                </a:lnTo>
                <a:lnTo>
                  <a:pt x="138" y="329"/>
                </a:lnTo>
                <a:lnTo>
                  <a:pt x="144" y="333"/>
                </a:lnTo>
                <a:lnTo>
                  <a:pt x="148" y="338"/>
                </a:lnTo>
                <a:lnTo>
                  <a:pt x="149" y="345"/>
                </a:lnTo>
                <a:lnTo>
                  <a:pt x="149" y="345"/>
                </a:lnTo>
                <a:lnTo>
                  <a:pt x="148" y="353"/>
                </a:lnTo>
                <a:lnTo>
                  <a:pt x="144" y="359"/>
                </a:lnTo>
                <a:lnTo>
                  <a:pt x="138" y="363"/>
                </a:lnTo>
                <a:lnTo>
                  <a:pt x="132" y="364"/>
                </a:lnTo>
                <a:lnTo>
                  <a:pt x="132" y="382"/>
                </a:lnTo>
                <a:lnTo>
                  <a:pt x="228" y="382"/>
                </a:lnTo>
                <a:lnTo>
                  <a:pt x="228" y="361"/>
                </a:lnTo>
                <a:lnTo>
                  <a:pt x="228" y="361"/>
                </a:lnTo>
                <a:lnTo>
                  <a:pt x="228" y="357"/>
                </a:lnTo>
                <a:lnTo>
                  <a:pt x="225" y="353"/>
                </a:lnTo>
                <a:lnTo>
                  <a:pt x="221" y="349"/>
                </a:lnTo>
                <a:lnTo>
                  <a:pt x="215" y="345"/>
                </a:lnTo>
                <a:lnTo>
                  <a:pt x="201" y="340"/>
                </a:lnTo>
                <a:lnTo>
                  <a:pt x="182" y="336"/>
                </a:lnTo>
                <a:lnTo>
                  <a:pt x="182" y="336"/>
                </a:lnTo>
                <a:lnTo>
                  <a:pt x="199" y="326"/>
                </a:lnTo>
                <a:lnTo>
                  <a:pt x="214" y="315"/>
                </a:lnTo>
                <a:lnTo>
                  <a:pt x="229" y="302"/>
                </a:lnTo>
                <a:lnTo>
                  <a:pt x="241" y="287"/>
                </a:lnTo>
                <a:lnTo>
                  <a:pt x="251" y="271"/>
                </a:lnTo>
                <a:lnTo>
                  <a:pt x="257" y="253"/>
                </a:lnTo>
                <a:lnTo>
                  <a:pt x="263" y="233"/>
                </a:lnTo>
                <a:lnTo>
                  <a:pt x="264" y="212"/>
                </a:lnTo>
                <a:lnTo>
                  <a:pt x="264" y="212"/>
                </a:lnTo>
                <a:lnTo>
                  <a:pt x="263" y="200"/>
                </a:lnTo>
                <a:lnTo>
                  <a:pt x="262" y="189"/>
                </a:lnTo>
                <a:lnTo>
                  <a:pt x="259" y="177"/>
                </a:lnTo>
                <a:lnTo>
                  <a:pt x="256" y="166"/>
                </a:lnTo>
                <a:lnTo>
                  <a:pt x="251" y="156"/>
                </a:lnTo>
                <a:lnTo>
                  <a:pt x="245" y="146"/>
                </a:lnTo>
                <a:lnTo>
                  <a:pt x="240" y="137"/>
                </a:lnTo>
                <a:lnTo>
                  <a:pt x="232" y="127"/>
                </a:lnTo>
                <a:lnTo>
                  <a:pt x="225" y="119"/>
                </a:lnTo>
                <a:lnTo>
                  <a:pt x="215" y="111"/>
                </a:lnTo>
                <a:lnTo>
                  <a:pt x="207" y="104"/>
                </a:lnTo>
                <a:lnTo>
                  <a:pt x="198" y="99"/>
                </a:lnTo>
                <a:lnTo>
                  <a:pt x="187" y="93"/>
                </a:lnTo>
                <a:lnTo>
                  <a:pt x="176" y="88"/>
                </a:lnTo>
                <a:lnTo>
                  <a:pt x="165" y="85"/>
                </a:lnTo>
                <a:lnTo>
                  <a:pt x="153" y="82"/>
                </a:lnTo>
                <a:lnTo>
                  <a:pt x="174" y="20"/>
                </a:lnTo>
                <a:close/>
                <a:moveTo>
                  <a:pt x="132" y="7"/>
                </a:moveTo>
                <a:lnTo>
                  <a:pt x="111" y="0"/>
                </a:lnTo>
                <a:lnTo>
                  <a:pt x="56" y="174"/>
                </a:lnTo>
                <a:lnTo>
                  <a:pt x="118" y="195"/>
                </a:lnTo>
                <a:lnTo>
                  <a:pt x="132" y="151"/>
                </a:lnTo>
                <a:lnTo>
                  <a:pt x="132" y="7"/>
                </a:lnTo>
                <a:lnTo>
                  <a:pt x="132" y="7"/>
                </a:lnTo>
                <a:close/>
                <a:moveTo>
                  <a:pt x="132" y="300"/>
                </a:moveTo>
                <a:lnTo>
                  <a:pt x="132" y="300"/>
                </a:lnTo>
                <a:lnTo>
                  <a:pt x="118" y="299"/>
                </a:lnTo>
                <a:lnTo>
                  <a:pt x="104" y="296"/>
                </a:lnTo>
                <a:lnTo>
                  <a:pt x="92" y="291"/>
                </a:lnTo>
                <a:lnTo>
                  <a:pt x="80" y="284"/>
                </a:lnTo>
                <a:lnTo>
                  <a:pt x="119" y="284"/>
                </a:lnTo>
                <a:lnTo>
                  <a:pt x="119" y="260"/>
                </a:lnTo>
                <a:lnTo>
                  <a:pt x="58" y="260"/>
                </a:lnTo>
                <a:lnTo>
                  <a:pt x="10" y="260"/>
                </a:lnTo>
                <a:lnTo>
                  <a:pt x="0" y="260"/>
                </a:lnTo>
                <a:lnTo>
                  <a:pt x="0" y="284"/>
                </a:lnTo>
                <a:lnTo>
                  <a:pt x="22" y="284"/>
                </a:lnTo>
                <a:lnTo>
                  <a:pt x="22" y="284"/>
                </a:lnTo>
                <a:lnTo>
                  <a:pt x="34" y="300"/>
                </a:lnTo>
                <a:lnTo>
                  <a:pt x="48" y="314"/>
                </a:lnTo>
                <a:lnTo>
                  <a:pt x="65" y="326"/>
                </a:lnTo>
                <a:lnTo>
                  <a:pt x="83" y="336"/>
                </a:lnTo>
                <a:lnTo>
                  <a:pt x="83" y="336"/>
                </a:lnTo>
                <a:lnTo>
                  <a:pt x="64" y="340"/>
                </a:lnTo>
                <a:lnTo>
                  <a:pt x="49" y="345"/>
                </a:lnTo>
                <a:lnTo>
                  <a:pt x="44" y="349"/>
                </a:lnTo>
                <a:lnTo>
                  <a:pt x="39" y="353"/>
                </a:lnTo>
                <a:lnTo>
                  <a:pt x="37" y="357"/>
                </a:lnTo>
                <a:lnTo>
                  <a:pt x="35" y="361"/>
                </a:lnTo>
                <a:lnTo>
                  <a:pt x="35" y="382"/>
                </a:lnTo>
                <a:lnTo>
                  <a:pt x="132" y="382"/>
                </a:lnTo>
                <a:lnTo>
                  <a:pt x="132" y="364"/>
                </a:lnTo>
                <a:lnTo>
                  <a:pt x="132" y="364"/>
                </a:lnTo>
                <a:lnTo>
                  <a:pt x="125" y="363"/>
                </a:lnTo>
                <a:lnTo>
                  <a:pt x="119" y="359"/>
                </a:lnTo>
                <a:lnTo>
                  <a:pt x="115" y="353"/>
                </a:lnTo>
                <a:lnTo>
                  <a:pt x="114" y="345"/>
                </a:lnTo>
                <a:lnTo>
                  <a:pt x="114" y="345"/>
                </a:lnTo>
                <a:lnTo>
                  <a:pt x="115" y="338"/>
                </a:lnTo>
                <a:lnTo>
                  <a:pt x="119" y="333"/>
                </a:lnTo>
                <a:lnTo>
                  <a:pt x="125" y="329"/>
                </a:lnTo>
                <a:lnTo>
                  <a:pt x="132" y="327"/>
                </a:lnTo>
                <a:lnTo>
                  <a:pt x="132" y="3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35" tIns="45718" rIns="91435" bIns="45718" numCol="1" anchor="t" anchorCtr="0" compatLnSpc="1"/>
          <a:lstStyle/>
          <a:p>
            <a:endParaRPr lang="zh-CN" altLang="en-US" sz="1707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304" name="组合 197"/>
          <p:cNvGrpSpPr/>
          <p:nvPr/>
        </p:nvGrpSpPr>
        <p:grpSpPr>
          <a:xfrm>
            <a:off x="6418244" y="1872656"/>
            <a:ext cx="363519" cy="220650"/>
            <a:chOff x="3143251" y="1577975"/>
            <a:chExt cx="363538" cy="220663"/>
          </a:xfrm>
          <a:solidFill>
            <a:schemeClr val="accent2"/>
          </a:solidFill>
        </p:grpSpPr>
        <p:sp>
          <p:nvSpPr>
            <p:cNvPr id="305" name="Freeform 178"/>
            <p:cNvSpPr>
              <a:spLocks noEditPoints="1"/>
            </p:cNvSpPr>
            <p:nvPr/>
          </p:nvSpPr>
          <p:spPr bwMode="auto">
            <a:xfrm>
              <a:off x="3143251" y="1577975"/>
              <a:ext cx="215900" cy="212725"/>
            </a:xfrm>
            <a:custGeom>
              <a:avLst/>
              <a:gdLst>
                <a:gd name="T0" fmla="*/ 68 w 136"/>
                <a:gd name="T1" fmla="*/ 0 h 134"/>
                <a:gd name="T2" fmla="*/ 94 w 136"/>
                <a:gd name="T3" fmla="*/ 4 h 134"/>
                <a:gd name="T4" fmla="*/ 106 w 136"/>
                <a:gd name="T5" fmla="*/ 11 h 134"/>
                <a:gd name="T6" fmla="*/ 125 w 136"/>
                <a:gd name="T7" fmla="*/ 28 h 134"/>
                <a:gd name="T8" fmla="*/ 134 w 136"/>
                <a:gd name="T9" fmla="*/ 53 h 134"/>
                <a:gd name="T10" fmla="*/ 134 w 136"/>
                <a:gd name="T11" fmla="*/ 79 h 134"/>
                <a:gd name="T12" fmla="*/ 131 w 136"/>
                <a:gd name="T13" fmla="*/ 92 h 134"/>
                <a:gd name="T14" fmla="*/ 121 w 136"/>
                <a:gd name="T15" fmla="*/ 110 h 134"/>
                <a:gd name="T16" fmla="*/ 106 w 136"/>
                <a:gd name="T17" fmla="*/ 123 h 134"/>
                <a:gd name="T18" fmla="*/ 88 w 136"/>
                <a:gd name="T19" fmla="*/ 131 h 134"/>
                <a:gd name="T20" fmla="*/ 68 w 136"/>
                <a:gd name="T21" fmla="*/ 134 h 134"/>
                <a:gd name="T22" fmla="*/ 68 w 136"/>
                <a:gd name="T23" fmla="*/ 122 h 134"/>
                <a:gd name="T24" fmla="*/ 84 w 136"/>
                <a:gd name="T25" fmla="*/ 119 h 134"/>
                <a:gd name="T26" fmla="*/ 99 w 136"/>
                <a:gd name="T27" fmla="*/ 112 h 134"/>
                <a:gd name="T28" fmla="*/ 111 w 136"/>
                <a:gd name="T29" fmla="*/ 102 h 134"/>
                <a:gd name="T30" fmla="*/ 119 w 136"/>
                <a:gd name="T31" fmla="*/ 87 h 134"/>
                <a:gd name="T32" fmla="*/ 119 w 136"/>
                <a:gd name="T33" fmla="*/ 87 h 134"/>
                <a:gd name="T34" fmla="*/ 123 w 136"/>
                <a:gd name="T35" fmla="*/ 66 h 134"/>
                <a:gd name="T36" fmla="*/ 119 w 136"/>
                <a:gd name="T37" fmla="*/ 45 h 134"/>
                <a:gd name="T38" fmla="*/ 107 w 136"/>
                <a:gd name="T39" fmla="*/ 28 h 134"/>
                <a:gd name="T40" fmla="*/ 88 w 136"/>
                <a:gd name="T41" fmla="*/ 16 h 134"/>
                <a:gd name="T42" fmla="*/ 79 w 136"/>
                <a:gd name="T43" fmla="*/ 14 h 134"/>
                <a:gd name="T44" fmla="*/ 68 w 136"/>
                <a:gd name="T45" fmla="*/ 0 h 134"/>
                <a:gd name="T46" fmla="*/ 6 w 136"/>
                <a:gd name="T47" fmla="*/ 42 h 134"/>
                <a:gd name="T48" fmla="*/ 16 w 136"/>
                <a:gd name="T49" fmla="*/ 24 h 134"/>
                <a:gd name="T50" fmla="*/ 31 w 136"/>
                <a:gd name="T51" fmla="*/ 11 h 134"/>
                <a:gd name="T52" fmla="*/ 49 w 136"/>
                <a:gd name="T53" fmla="*/ 3 h 134"/>
                <a:gd name="T54" fmla="*/ 68 w 136"/>
                <a:gd name="T55" fmla="*/ 0 h 134"/>
                <a:gd name="T56" fmla="*/ 68 w 136"/>
                <a:gd name="T57" fmla="*/ 12 h 134"/>
                <a:gd name="T58" fmla="*/ 52 w 136"/>
                <a:gd name="T59" fmla="*/ 15 h 134"/>
                <a:gd name="T60" fmla="*/ 38 w 136"/>
                <a:gd name="T61" fmla="*/ 22 h 134"/>
                <a:gd name="T62" fmla="*/ 26 w 136"/>
                <a:gd name="T63" fmla="*/ 33 h 134"/>
                <a:gd name="T64" fmla="*/ 18 w 136"/>
                <a:gd name="T65" fmla="*/ 46 h 134"/>
                <a:gd name="T66" fmla="*/ 14 w 136"/>
                <a:gd name="T67" fmla="*/ 57 h 134"/>
                <a:gd name="T68" fmla="*/ 15 w 136"/>
                <a:gd name="T69" fmla="*/ 79 h 134"/>
                <a:gd name="T70" fmla="*/ 23 w 136"/>
                <a:gd name="T71" fmla="*/ 98 h 134"/>
                <a:gd name="T72" fmla="*/ 38 w 136"/>
                <a:gd name="T73" fmla="*/ 112 h 134"/>
                <a:gd name="T74" fmla="*/ 48 w 136"/>
                <a:gd name="T75" fmla="*/ 118 h 134"/>
                <a:gd name="T76" fmla="*/ 68 w 136"/>
                <a:gd name="T77" fmla="*/ 122 h 134"/>
                <a:gd name="T78" fmla="*/ 68 w 136"/>
                <a:gd name="T79" fmla="*/ 134 h 134"/>
                <a:gd name="T80" fmla="*/ 43 w 136"/>
                <a:gd name="T81" fmla="*/ 130 h 134"/>
                <a:gd name="T82" fmla="*/ 31 w 136"/>
                <a:gd name="T83" fmla="*/ 123 h 134"/>
                <a:gd name="T84" fmla="*/ 12 w 136"/>
                <a:gd name="T85" fmla="*/ 104 h 134"/>
                <a:gd name="T86" fmla="*/ 3 w 136"/>
                <a:gd name="T87" fmla="*/ 81 h 134"/>
                <a:gd name="T88" fmla="*/ 1 w 136"/>
                <a:gd name="T89" fmla="*/ 56 h 134"/>
                <a:gd name="T90" fmla="*/ 6 w 136"/>
                <a:gd name="T91" fmla="*/ 4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6" h="134">
                  <a:moveTo>
                    <a:pt x="68" y="0"/>
                  </a:moveTo>
                  <a:lnTo>
                    <a:pt x="68" y="0"/>
                  </a:lnTo>
                  <a:lnTo>
                    <a:pt x="81" y="0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106" y="11"/>
                  </a:lnTo>
                  <a:lnTo>
                    <a:pt x="115" y="19"/>
                  </a:lnTo>
                  <a:lnTo>
                    <a:pt x="125" y="28"/>
                  </a:lnTo>
                  <a:lnTo>
                    <a:pt x="130" y="41"/>
                  </a:lnTo>
                  <a:lnTo>
                    <a:pt x="134" y="53"/>
                  </a:lnTo>
                  <a:lnTo>
                    <a:pt x="136" y="65"/>
                  </a:lnTo>
                  <a:lnTo>
                    <a:pt x="134" y="79"/>
                  </a:lnTo>
                  <a:lnTo>
                    <a:pt x="131" y="92"/>
                  </a:lnTo>
                  <a:lnTo>
                    <a:pt x="131" y="92"/>
                  </a:lnTo>
                  <a:lnTo>
                    <a:pt x="126" y="102"/>
                  </a:lnTo>
                  <a:lnTo>
                    <a:pt x="121" y="110"/>
                  </a:lnTo>
                  <a:lnTo>
                    <a:pt x="114" y="116"/>
                  </a:lnTo>
                  <a:lnTo>
                    <a:pt x="106" y="123"/>
                  </a:lnTo>
                  <a:lnTo>
                    <a:pt x="98" y="129"/>
                  </a:lnTo>
                  <a:lnTo>
                    <a:pt x="88" y="131"/>
                  </a:lnTo>
                  <a:lnTo>
                    <a:pt x="79" y="134"/>
                  </a:lnTo>
                  <a:lnTo>
                    <a:pt x="68" y="134"/>
                  </a:lnTo>
                  <a:lnTo>
                    <a:pt x="68" y="122"/>
                  </a:lnTo>
                  <a:lnTo>
                    <a:pt x="68" y="122"/>
                  </a:lnTo>
                  <a:lnTo>
                    <a:pt x="76" y="122"/>
                  </a:lnTo>
                  <a:lnTo>
                    <a:pt x="84" y="119"/>
                  </a:lnTo>
                  <a:lnTo>
                    <a:pt x="92" y="116"/>
                  </a:lnTo>
                  <a:lnTo>
                    <a:pt x="99" y="112"/>
                  </a:lnTo>
                  <a:lnTo>
                    <a:pt x="104" y="108"/>
                  </a:lnTo>
                  <a:lnTo>
                    <a:pt x="111" y="102"/>
                  </a:lnTo>
                  <a:lnTo>
                    <a:pt x="115" y="95"/>
                  </a:lnTo>
                  <a:lnTo>
                    <a:pt x="119" y="87"/>
                  </a:lnTo>
                  <a:lnTo>
                    <a:pt x="119" y="87"/>
                  </a:lnTo>
                  <a:lnTo>
                    <a:pt x="119" y="87"/>
                  </a:lnTo>
                  <a:lnTo>
                    <a:pt x="122" y="77"/>
                  </a:lnTo>
                  <a:lnTo>
                    <a:pt x="123" y="66"/>
                  </a:lnTo>
                  <a:lnTo>
                    <a:pt x="122" y="56"/>
                  </a:lnTo>
                  <a:lnTo>
                    <a:pt x="119" y="45"/>
                  </a:lnTo>
                  <a:lnTo>
                    <a:pt x="114" y="37"/>
                  </a:lnTo>
                  <a:lnTo>
                    <a:pt x="107" y="28"/>
                  </a:lnTo>
                  <a:lnTo>
                    <a:pt x="99" y="22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79" y="14"/>
                  </a:lnTo>
                  <a:lnTo>
                    <a:pt x="68" y="12"/>
                  </a:lnTo>
                  <a:lnTo>
                    <a:pt x="68" y="0"/>
                  </a:lnTo>
                  <a:close/>
                  <a:moveTo>
                    <a:pt x="6" y="42"/>
                  </a:moveTo>
                  <a:lnTo>
                    <a:pt x="6" y="42"/>
                  </a:lnTo>
                  <a:lnTo>
                    <a:pt x="10" y="33"/>
                  </a:lnTo>
                  <a:lnTo>
                    <a:pt x="16" y="24"/>
                  </a:lnTo>
                  <a:lnTo>
                    <a:pt x="23" y="16"/>
                  </a:lnTo>
                  <a:lnTo>
                    <a:pt x="31" y="11"/>
                  </a:lnTo>
                  <a:lnTo>
                    <a:pt x="39" y="5"/>
                  </a:lnTo>
                  <a:lnTo>
                    <a:pt x="49" y="3"/>
                  </a:lnTo>
                  <a:lnTo>
                    <a:pt x="58" y="0"/>
                  </a:lnTo>
                  <a:lnTo>
                    <a:pt x="68" y="0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0" y="12"/>
                  </a:lnTo>
                  <a:lnTo>
                    <a:pt x="52" y="15"/>
                  </a:lnTo>
                  <a:lnTo>
                    <a:pt x="45" y="18"/>
                  </a:lnTo>
                  <a:lnTo>
                    <a:pt x="38" y="22"/>
                  </a:lnTo>
                  <a:lnTo>
                    <a:pt x="31" y="26"/>
                  </a:lnTo>
                  <a:lnTo>
                    <a:pt x="26" y="33"/>
                  </a:lnTo>
                  <a:lnTo>
                    <a:pt x="20" y="39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4" y="57"/>
                  </a:lnTo>
                  <a:lnTo>
                    <a:pt x="14" y="68"/>
                  </a:lnTo>
                  <a:lnTo>
                    <a:pt x="15" y="79"/>
                  </a:lnTo>
                  <a:lnTo>
                    <a:pt x="18" y="88"/>
                  </a:lnTo>
                  <a:lnTo>
                    <a:pt x="23" y="98"/>
                  </a:lnTo>
                  <a:lnTo>
                    <a:pt x="30" y="106"/>
                  </a:lnTo>
                  <a:lnTo>
                    <a:pt x="38" y="112"/>
                  </a:lnTo>
                  <a:lnTo>
                    <a:pt x="48" y="118"/>
                  </a:lnTo>
                  <a:lnTo>
                    <a:pt x="48" y="118"/>
                  </a:lnTo>
                  <a:lnTo>
                    <a:pt x="58" y="121"/>
                  </a:lnTo>
                  <a:lnTo>
                    <a:pt x="68" y="122"/>
                  </a:lnTo>
                  <a:lnTo>
                    <a:pt x="68" y="134"/>
                  </a:lnTo>
                  <a:lnTo>
                    <a:pt x="68" y="134"/>
                  </a:lnTo>
                  <a:lnTo>
                    <a:pt x="56" y="133"/>
                  </a:lnTo>
                  <a:lnTo>
                    <a:pt x="43" y="130"/>
                  </a:lnTo>
                  <a:lnTo>
                    <a:pt x="43" y="130"/>
                  </a:lnTo>
                  <a:lnTo>
                    <a:pt x="31" y="123"/>
                  </a:lnTo>
                  <a:lnTo>
                    <a:pt x="20" y="115"/>
                  </a:lnTo>
                  <a:lnTo>
                    <a:pt x="12" y="104"/>
                  </a:lnTo>
                  <a:lnTo>
                    <a:pt x="6" y="93"/>
                  </a:lnTo>
                  <a:lnTo>
                    <a:pt x="3" y="81"/>
                  </a:lnTo>
                  <a:lnTo>
                    <a:pt x="0" y="68"/>
                  </a:lnTo>
                  <a:lnTo>
                    <a:pt x="1" y="56"/>
                  </a:lnTo>
                  <a:lnTo>
                    <a:pt x="6" y="42"/>
                  </a:lnTo>
                  <a:lnTo>
                    <a:pt x="6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06" name="Freeform 179"/>
            <p:cNvSpPr/>
            <p:nvPr/>
          </p:nvSpPr>
          <p:spPr bwMode="auto">
            <a:xfrm>
              <a:off x="3335338" y="1706563"/>
              <a:ext cx="106363" cy="65088"/>
            </a:xfrm>
            <a:custGeom>
              <a:avLst/>
              <a:gdLst>
                <a:gd name="T0" fmla="*/ 61 w 67"/>
                <a:gd name="T1" fmla="*/ 41 h 41"/>
                <a:gd name="T2" fmla="*/ 67 w 67"/>
                <a:gd name="T3" fmla="*/ 25 h 41"/>
                <a:gd name="T4" fmla="*/ 6 w 67"/>
                <a:gd name="T5" fmla="*/ 0 h 41"/>
                <a:gd name="T6" fmla="*/ 0 w 67"/>
                <a:gd name="T7" fmla="*/ 17 h 41"/>
                <a:gd name="T8" fmla="*/ 61 w 67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41">
                  <a:moveTo>
                    <a:pt x="61" y="41"/>
                  </a:moveTo>
                  <a:lnTo>
                    <a:pt x="67" y="25"/>
                  </a:lnTo>
                  <a:lnTo>
                    <a:pt x="6" y="0"/>
                  </a:lnTo>
                  <a:lnTo>
                    <a:pt x="0" y="17"/>
                  </a:lnTo>
                  <a:lnTo>
                    <a:pt x="61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07" name="Freeform 180"/>
            <p:cNvSpPr/>
            <p:nvPr/>
          </p:nvSpPr>
          <p:spPr bwMode="auto">
            <a:xfrm>
              <a:off x="3368676" y="1717675"/>
              <a:ext cx="138113" cy="80963"/>
            </a:xfrm>
            <a:custGeom>
              <a:avLst/>
              <a:gdLst>
                <a:gd name="T0" fmla="*/ 67 w 87"/>
                <a:gd name="T1" fmla="*/ 51 h 51"/>
                <a:gd name="T2" fmla="*/ 67 w 87"/>
                <a:gd name="T3" fmla="*/ 51 h 51"/>
                <a:gd name="T4" fmla="*/ 73 w 87"/>
                <a:gd name="T5" fmla="*/ 51 h 51"/>
                <a:gd name="T6" fmla="*/ 79 w 87"/>
                <a:gd name="T7" fmla="*/ 51 h 51"/>
                <a:gd name="T8" fmla="*/ 83 w 87"/>
                <a:gd name="T9" fmla="*/ 47 h 51"/>
                <a:gd name="T10" fmla="*/ 86 w 87"/>
                <a:gd name="T11" fmla="*/ 43 h 51"/>
                <a:gd name="T12" fmla="*/ 86 w 87"/>
                <a:gd name="T13" fmla="*/ 43 h 51"/>
                <a:gd name="T14" fmla="*/ 87 w 87"/>
                <a:gd name="T15" fmla="*/ 37 h 51"/>
                <a:gd name="T16" fmla="*/ 86 w 87"/>
                <a:gd name="T17" fmla="*/ 31 h 51"/>
                <a:gd name="T18" fmla="*/ 83 w 87"/>
                <a:gd name="T19" fmla="*/ 27 h 51"/>
                <a:gd name="T20" fmla="*/ 78 w 87"/>
                <a:gd name="T21" fmla="*/ 24 h 51"/>
                <a:gd name="T22" fmla="*/ 21 w 87"/>
                <a:gd name="T23" fmla="*/ 1 h 51"/>
                <a:gd name="T24" fmla="*/ 21 w 87"/>
                <a:gd name="T25" fmla="*/ 1 h 51"/>
                <a:gd name="T26" fmla="*/ 15 w 87"/>
                <a:gd name="T27" fmla="*/ 0 h 51"/>
                <a:gd name="T28" fmla="*/ 10 w 87"/>
                <a:gd name="T29" fmla="*/ 1 h 51"/>
                <a:gd name="T30" fmla="*/ 4 w 87"/>
                <a:gd name="T31" fmla="*/ 4 h 51"/>
                <a:gd name="T32" fmla="*/ 2 w 87"/>
                <a:gd name="T33" fmla="*/ 10 h 51"/>
                <a:gd name="T34" fmla="*/ 2 w 87"/>
                <a:gd name="T35" fmla="*/ 10 h 51"/>
                <a:gd name="T36" fmla="*/ 0 w 87"/>
                <a:gd name="T37" fmla="*/ 15 h 51"/>
                <a:gd name="T38" fmla="*/ 2 w 87"/>
                <a:gd name="T39" fmla="*/ 20 h 51"/>
                <a:gd name="T40" fmla="*/ 4 w 87"/>
                <a:gd name="T41" fmla="*/ 24 h 51"/>
                <a:gd name="T42" fmla="*/ 10 w 87"/>
                <a:gd name="T43" fmla="*/ 28 h 51"/>
                <a:gd name="T44" fmla="*/ 67 w 87"/>
                <a:gd name="T4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7" h="51">
                  <a:moveTo>
                    <a:pt x="67" y="51"/>
                  </a:moveTo>
                  <a:lnTo>
                    <a:pt x="67" y="51"/>
                  </a:lnTo>
                  <a:lnTo>
                    <a:pt x="73" y="51"/>
                  </a:lnTo>
                  <a:lnTo>
                    <a:pt x="79" y="51"/>
                  </a:lnTo>
                  <a:lnTo>
                    <a:pt x="83" y="47"/>
                  </a:lnTo>
                  <a:lnTo>
                    <a:pt x="86" y="43"/>
                  </a:lnTo>
                  <a:lnTo>
                    <a:pt x="86" y="43"/>
                  </a:lnTo>
                  <a:lnTo>
                    <a:pt x="87" y="37"/>
                  </a:lnTo>
                  <a:lnTo>
                    <a:pt x="86" y="31"/>
                  </a:lnTo>
                  <a:lnTo>
                    <a:pt x="83" y="27"/>
                  </a:lnTo>
                  <a:lnTo>
                    <a:pt x="78" y="24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15" y="0"/>
                  </a:lnTo>
                  <a:lnTo>
                    <a:pt x="10" y="1"/>
                  </a:lnTo>
                  <a:lnTo>
                    <a:pt x="4" y="4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15"/>
                  </a:lnTo>
                  <a:lnTo>
                    <a:pt x="2" y="20"/>
                  </a:lnTo>
                  <a:lnTo>
                    <a:pt x="4" y="24"/>
                  </a:lnTo>
                  <a:lnTo>
                    <a:pt x="10" y="28"/>
                  </a:lnTo>
                  <a:lnTo>
                    <a:pt x="67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308" name="Freeform 181"/>
          <p:cNvSpPr>
            <a:spLocks noEditPoints="1"/>
          </p:cNvSpPr>
          <p:nvPr/>
        </p:nvSpPr>
        <p:spPr bwMode="auto">
          <a:xfrm>
            <a:off x="6430945" y="3239575"/>
            <a:ext cx="436539" cy="155566"/>
          </a:xfrm>
          <a:custGeom>
            <a:avLst/>
            <a:gdLst>
              <a:gd name="T0" fmla="*/ 239 w 275"/>
              <a:gd name="T1" fmla="*/ 40 h 98"/>
              <a:gd name="T2" fmla="*/ 258 w 275"/>
              <a:gd name="T3" fmla="*/ 65 h 98"/>
              <a:gd name="T4" fmla="*/ 239 w 275"/>
              <a:gd name="T5" fmla="*/ 88 h 98"/>
              <a:gd name="T6" fmla="*/ 275 w 275"/>
              <a:gd name="T7" fmla="*/ 78 h 98"/>
              <a:gd name="T8" fmla="*/ 239 w 275"/>
              <a:gd name="T9" fmla="*/ 40 h 98"/>
              <a:gd name="T10" fmla="*/ 118 w 275"/>
              <a:gd name="T11" fmla="*/ 15 h 98"/>
              <a:gd name="T12" fmla="*/ 111 w 275"/>
              <a:gd name="T13" fmla="*/ 11 h 98"/>
              <a:gd name="T14" fmla="*/ 84 w 275"/>
              <a:gd name="T15" fmla="*/ 8 h 98"/>
              <a:gd name="T16" fmla="*/ 107 w 275"/>
              <a:gd name="T17" fmla="*/ 14 h 98"/>
              <a:gd name="T18" fmla="*/ 113 w 275"/>
              <a:gd name="T19" fmla="*/ 17 h 98"/>
              <a:gd name="T20" fmla="*/ 113 w 275"/>
              <a:gd name="T21" fmla="*/ 22 h 98"/>
              <a:gd name="T22" fmla="*/ 110 w 275"/>
              <a:gd name="T23" fmla="*/ 36 h 98"/>
              <a:gd name="T24" fmla="*/ 109 w 275"/>
              <a:gd name="T25" fmla="*/ 33 h 98"/>
              <a:gd name="T26" fmla="*/ 84 w 275"/>
              <a:gd name="T27" fmla="*/ 26 h 98"/>
              <a:gd name="T28" fmla="*/ 99 w 275"/>
              <a:gd name="T29" fmla="*/ 76 h 98"/>
              <a:gd name="T30" fmla="*/ 103 w 275"/>
              <a:gd name="T31" fmla="*/ 76 h 98"/>
              <a:gd name="T32" fmla="*/ 228 w 275"/>
              <a:gd name="T33" fmla="*/ 98 h 98"/>
              <a:gd name="T34" fmla="*/ 239 w 275"/>
              <a:gd name="T35" fmla="*/ 88 h 98"/>
              <a:gd name="T36" fmla="*/ 228 w 275"/>
              <a:gd name="T37" fmla="*/ 94 h 98"/>
              <a:gd name="T38" fmla="*/ 225 w 275"/>
              <a:gd name="T39" fmla="*/ 92 h 98"/>
              <a:gd name="T40" fmla="*/ 220 w 275"/>
              <a:gd name="T41" fmla="*/ 90 h 98"/>
              <a:gd name="T42" fmla="*/ 218 w 275"/>
              <a:gd name="T43" fmla="*/ 83 h 98"/>
              <a:gd name="T44" fmla="*/ 220 w 275"/>
              <a:gd name="T45" fmla="*/ 80 h 98"/>
              <a:gd name="T46" fmla="*/ 224 w 275"/>
              <a:gd name="T47" fmla="*/ 76 h 98"/>
              <a:gd name="T48" fmla="*/ 226 w 275"/>
              <a:gd name="T49" fmla="*/ 76 h 98"/>
              <a:gd name="T50" fmla="*/ 222 w 275"/>
              <a:gd name="T51" fmla="*/ 72 h 98"/>
              <a:gd name="T52" fmla="*/ 221 w 275"/>
              <a:gd name="T53" fmla="*/ 67 h 98"/>
              <a:gd name="T54" fmla="*/ 222 w 275"/>
              <a:gd name="T55" fmla="*/ 64 h 98"/>
              <a:gd name="T56" fmla="*/ 226 w 275"/>
              <a:gd name="T57" fmla="*/ 60 h 98"/>
              <a:gd name="T58" fmla="*/ 230 w 275"/>
              <a:gd name="T59" fmla="*/ 60 h 98"/>
              <a:gd name="T60" fmla="*/ 225 w 275"/>
              <a:gd name="T61" fmla="*/ 56 h 98"/>
              <a:gd name="T62" fmla="*/ 225 w 275"/>
              <a:gd name="T63" fmla="*/ 49 h 98"/>
              <a:gd name="T64" fmla="*/ 226 w 275"/>
              <a:gd name="T65" fmla="*/ 46 h 98"/>
              <a:gd name="T66" fmla="*/ 232 w 275"/>
              <a:gd name="T67" fmla="*/ 42 h 98"/>
              <a:gd name="T68" fmla="*/ 237 w 275"/>
              <a:gd name="T69" fmla="*/ 44 h 98"/>
              <a:gd name="T70" fmla="*/ 239 w 275"/>
              <a:gd name="T71" fmla="*/ 40 h 98"/>
              <a:gd name="T72" fmla="*/ 63 w 275"/>
              <a:gd name="T73" fmla="*/ 0 h 98"/>
              <a:gd name="T74" fmla="*/ 60 w 275"/>
              <a:gd name="T75" fmla="*/ 0 h 98"/>
              <a:gd name="T76" fmla="*/ 54 w 275"/>
              <a:gd name="T77" fmla="*/ 3 h 98"/>
              <a:gd name="T78" fmla="*/ 33 w 275"/>
              <a:gd name="T79" fmla="*/ 2 h 98"/>
              <a:gd name="T80" fmla="*/ 27 w 275"/>
              <a:gd name="T81" fmla="*/ 0 h 98"/>
              <a:gd name="T82" fmla="*/ 18 w 275"/>
              <a:gd name="T83" fmla="*/ 3 h 98"/>
              <a:gd name="T84" fmla="*/ 8 w 275"/>
              <a:gd name="T85" fmla="*/ 8 h 98"/>
              <a:gd name="T86" fmla="*/ 3 w 275"/>
              <a:gd name="T87" fmla="*/ 18 h 98"/>
              <a:gd name="T88" fmla="*/ 2 w 275"/>
              <a:gd name="T89" fmla="*/ 22 h 98"/>
              <a:gd name="T90" fmla="*/ 2 w 275"/>
              <a:gd name="T91" fmla="*/ 33 h 98"/>
              <a:gd name="T92" fmla="*/ 6 w 275"/>
              <a:gd name="T93" fmla="*/ 44 h 98"/>
              <a:gd name="T94" fmla="*/ 12 w 275"/>
              <a:gd name="T95" fmla="*/ 50 h 98"/>
              <a:gd name="T96" fmla="*/ 23 w 275"/>
              <a:gd name="T97" fmla="*/ 54 h 98"/>
              <a:gd name="T98" fmla="*/ 50 w 275"/>
              <a:gd name="T99" fmla="*/ 23 h 98"/>
              <a:gd name="T100" fmla="*/ 42 w 275"/>
              <a:gd name="T101" fmla="*/ 59 h 98"/>
              <a:gd name="T102" fmla="*/ 45 w 275"/>
              <a:gd name="T103" fmla="*/ 64 h 98"/>
              <a:gd name="T104" fmla="*/ 49 w 275"/>
              <a:gd name="T105" fmla="*/ 67 h 98"/>
              <a:gd name="T106" fmla="*/ 84 w 275"/>
              <a:gd name="T107" fmla="*/ 26 h 98"/>
              <a:gd name="T108" fmla="*/ 61 w 275"/>
              <a:gd name="T109" fmla="*/ 22 h 98"/>
              <a:gd name="T110" fmla="*/ 54 w 275"/>
              <a:gd name="T111" fmla="*/ 25 h 98"/>
              <a:gd name="T112" fmla="*/ 57 w 275"/>
              <a:gd name="T113" fmla="*/ 11 h 98"/>
              <a:gd name="T114" fmla="*/ 60 w 275"/>
              <a:gd name="T115" fmla="*/ 7 h 98"/>
              <a:gd name="T116" fmla="*/ 65 w 275"/>
              <a:gd name="T117" fmla="*/ 6 h 98"/>
              <a:gd name="T118" fmla="*/ 84 w 275"/>
              <a:gd name="T119" fmla="*/ 4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75" h="98">
                <a:moveTo>
                  <a:pt x="240" y="40"/>
                </a:moveTo>
                <a:lnTo>
                  <a:pt x="239" y="40"/>
                </a:lnTo>
                <a:lnTo>
                  <a:pt x="239" y="44"/>
                </a:lnTo>
                <a:lnTo>
                  <a:pt x="258" y="65"/>
                </a:lnTo>
                <a:lnTo>
                  <a:pt x="255" y="82"/>
                </a:lnTo>
                <a:lnTo>
                  <a:pt x="239" y="88"/>
                </a:lnTo>
                <a:lnTo>
                  <a:pt x="239" y="94"/>
                </a:lnTo>
                <a:lnTo>
                  <a:pt x="275" y="78"/>
                </a:lnTo>
                <a:lnTo>
                  <a:pt x="240" y="40"/>
                </a:lnTo>
                <a:close/>
                <a:moveTo>
                  <a:pt x="239" y="40"/>
                </a:moveTo>
                <a:lnTo>
                  <a:pt x="118" y="15"/>
                </a:lnTo>
                <a:lnTo>
                  <a:pt x="118" y="15"/>
                </a:lnTo>
                <a:lnTo>
                  <a:pt x="115" y="13"/>
                </a:lnTo>
                <a:lnTo>
                  <a:pt x="111" y="11"/>
                </a:lnTo>
                <a:lnTo>
                  <a:pt x="84" y="4"/>
                </a:lnTo>
                <a:lnTo>
                  <a:pt x="84" y="8"/>
                </a:lnTo>
                <a:lnTo>
                  <a:pt x="107" y="14"/>
                </a:lnTo>
                <a:lnTo>
                  <a:pt x="107" y="14"/>
                </a:lnTo>
                <a:lnTo>
                  <a:pt x="110" y="15"/>
                </a:lnTo>
                <a:lnTo>
                  <a:pt x="113" y="17"/>
                </a:lnTo>
                <a:lnTo>
                  <a:pt x="113" y="19"/>
                </a:lnTo>
                <a:lnTo>
                  <a:pt x="113" y="22"/>
                </a:lnTo>
                <a:lnTo>
                  <a:pt x="110" y="36"/>
                </a:lnTo>
                <a:lnTo>
                  <a:pt x="110" y="36"/>
                </a:lnTo>
                <a:lnTo>
                  <a:pt x="110" y="36"/>
                </a:lnTo>
                <a:lnTo>
                  <a:pt x="109" y="33"/>
                </a:lnTo>
                <a:lnTo>
                  <a:pt x="105" y="30"/>
                </a:lnTo>
                <a:lnTo>
                  <a:pt x="84" y="26"/>
                </a:lnTo>
                <a:lnTo>
                  <a:pt x="84" y="73"/>
                </a:lnTo>
                <a:lnTo>
                  <a:pt x="99" y="76"/>
                </a:lnTo>
                <a:lnTo>
                  <a:pt x="99" y="76"/>
                </a:lnTo>
                <a:lnTo>
                  <a:pt x="103" y="76"/>
                </a:lnTo>
                <a:lnTo>
                  <a:pt x="106" y="73"/>
                </a:lnTo>
                <a:lnTo>
                  <a:pt x="228" y="98"/>
                </a:lnTo>
                <a:lnTo>
                  <a:pt x="239" y="94"/>
                </a:lnTo>
                <a:lnTo>
                  <a:pt x="239" y="88"/>
                </a:lnTo>
                <a:lnTo>
                  <a:pt x="228" y="94"/>
                </a:lnTo>
                <a:lnTo>
                  <a:pt x="228" y="94"/>
                </a:lnTo>
                <a:lnTo>
                  <a:pt x="225" y="92"/>
                </a:lnTo>
                <a:lnTo>
                  <a:pt x="225" y="92"/>
                </a:lnTo>
                <a:lnTo>
                  <a:pt x="222" y="91"/>
                </a:lnTo>
                <a:lnTo>
                  <a:pt x="220" y="90"/>
                </a:lnTo>
                <a:lnTo>
                  <a:pt x="218" y="86"/>
                </a:lnTo>
                <a:lnTo>
                  <a:pt x="218" y="83"/>
                </a:lnTo>
                <a:lnTo>
                  <a:pt x="218" y="83"/>
                </a:lnTo>
                <a:lnTo>
                  <a:pt x="220" y="80"/>
                </a:lnTo>
                <a:lnTo>
                  <a:pt x="221" y="78"/>
                </a:lnTo>
                <a:lnTo>
                  <a:pt x="224" y="76"/>
                </a:lnTo>
                <a:lnTo>
                  <a:pt x="226" y="76"/>
                </a:lnTo>
                <a:lnTo>
                  <a:pt x="226" y="76"/>
                </a:lnTo>
                <a:lnTo>
                  <a:pt x="224" y="75"/>
                </a:lnTo>
                <a:lnTo>
                  <a:pt x="222" y="72"/>
                </a:lnTo>
                <a:lnTo>
                  <a:pt x="221" y="69"/>
                </a:lnTo>
                <a:lnTo>
                  <a:pt x="221" y="67"/>
                </a:lnTo>
                <a:lnTo>
                  <a:pt x="221" y="67"/>
                </a:lnTo>
                <a:lnTo>
                  <a:pt x="222" y="64"/>
                </a:lnTo>
                <a:lnTo>
                  <a:pt x="225" y="61"/>
                </a:lnTo>
                <a:lnTo>
                  <a:pt x="226" y="60"/>
                </a:lnTo>
                <a:lnTo>
                  <a:pt x="230" y="60"/>
                </a:lnTo>
                <a:lnTo>
                  <a:pt x="230" y="60"/>
                </a:lnTo>
                <a:lnTo>
                  <a:pt x="228" y="57"/>
                </a:lnTo>
                <a:lnTo>
                  <a:pt x="225" y="56"/>
                </a:lnTo>
                <a:lnTo>
                  <a:pt x="225" y="53"/>
                </a:lnTo>
                <a:lnTo>
                  <a:pt x="225" y="49"/>
                </a:lnTo>
                <a:lnTo>
                  <a:pt x="225" y="49"/>
                </a:lnTo>
                <a:lnTo>
                  <a:pt x="226" y="46"/>
                </a:lnTo>
                <a:lnTo>
                  <a:pt x="229" y="44"/>
                </a:lnTo>
                <a:lnTo>
                  <a:pt x="232" y="42"/>
                </a:lnTo>
                <a:lnTo>
                  <a:pt x="235" y="42"/>
                </a:lnTo>
                <a:lnTo>
                  <a:pt x="237" y="44"/>
                </a:lnTo>
                <a:lnTo>
                  <a:pt x="239" y="44"/>
                </a:lnTo>
                <a:lnTo>
                  <a:pt x="239" y="40"/>
                </a:lnTo>
                <a:close/>
                <a:moveTo>
                  <a:pt x="84" y="4"/>
                </a:moveTo>
                <a:lnTo>
                  <a:pt x="63" y="0"/>
                </a:lnTo>
                <a:lnTo>
                  <a:pt x="63" y="0"/>
                </a:lnTo>
                <a:lnTo>
                  <a:pt x="60" y="0"/>
                </a:lnTo>
                <a:lnTo>
                  <a:pt x="57" y="2"/>
                </a:lnTo>
                <a:lnTo>
                  <a:pt x="54" y="3"/>
                </a:lnTo>
                <a:lnTo>
                  <a:pt x="53" y="6"/>
                </a:lnTo>
                <a:lnTo>
                  <a:pt x="33" y="2"/>
                </a:lnTo>
                <a:lnTo>
                  <a:pt x="33" y="2"/>
                </a:lnTo>
                <a:lnTo>
                  <a:pt x="27" y="0"/>
                </a:lnTo>
                <a:lnTo>
                  <a:pt x="22" y="2"/>
                </a:lnTo>
                <a:lnTo>
                  <a:pt x="18" y="3"/>
                </a:lnTo>
                <a:lnTo>
                  <a:pt x="12" y="6"/>
                </a:lnTo>
                <a:lnTo>
                  <a:pt x="8" y="8"/>
                </a:lnTo>
                <a:lnTo>
                  <a:pt x="6" y="13"/>
                </a:lnTo>
                <a:lnTo>
                  <a:pt x="3" y="18"/>
                </a:lnTo>
                <a:lnTo>
                  <a:pt x="2" y="22"/>
                </a:lnTo>
                <a:lnTo>
                  <a:pt x="2" y="22"/>
                </a:lnTo>
                <a:lnTo>
                  <a:pt x="0" y="29"/>
                </a:lnTo>
                <a:lnTo>
                  <a:pt x="2" y="33"/>
                </a:lnTo>
                <a:lnTo>
                  <a:pt x="3" y="38"/>
                </a:lnTo>
                <a:lnTo>
                  <a:pt x="6" y="44"/>
                </a:lnTo>
                <a:lnTo>
                  <a:pt x="8" y="48"/>
                </a:lnTo>
                <a:lnTo>
                  <a:pt x="12" y="50"/>
                </a:lnTo>
                <a:lnTo>
                  <a:pt x="18" y="53"/>
                </a:lnTo>
                <a:lnTo>
                  <a:pt x="23" y="54"/>
                </a:lnTo>
                <a:lnTo>
                  <a:pt x="35" y="57"/>
                </a:lnTo>
                <a:lnTo>
                  <a:pt x="50" y="23"/>
                </a:lnTo>
                <a:lnTo>
                  <a:pt x="42" y="59"/>
                </a:lnTo>
                <a:lnTo>
                  <a:pt x="42" y="59"/>
                </a:lnTo>
                <a:lnTo>
                  <a:pt x="44" y="61"/>
                </a:lnTo>
                <a:lnTo>
                  <a:pt x="45" y="64"/>
                </a:lnTo>
                <a:lnTo>
                  <a:pt x="46" y="65"/>
                </a:lnTo>
                <a:lnTo>
                  <a:pt x="49" y="67"/>
                </a:lnTo>
                <a:lnTo>
                  <a:pt x="84" y="73"/>
                </a:lnTo>
                <a:lnTo>
                  <a:pt x="84" y="26"/>
                </a:lnTo>
                <a:lnTo>
                  <a:pt x="61" y="22"/>
                </a:lnTo>
                <a:lnTo>
                  <a:pt x="61" y="22"/>
                </a:lnTo>
                <a:lnTo>
                  <a:pt x="57" y="22"/>
                </a:lnTo>
                <a:lnTo>
                  <a:pt x="54" y="25"/>
                </a:lnTo>
                <a:lnTo>
                  <a:pt x="57" y="11"/>
                </a:lnTo>
                <a:lnTo>
                  <a:pt x="57" y="11"/>
                </a:lnTo>
                <a:lnTo>
                  <a:pt x="58" y="8"/>
                </a:lnTo>
                <a:lnTo>
                  <a:pt x="60" y="7"/>
                </a:lnTo>
                <a:lnTo>
                  <a:pt x="63" y="6"/>
                </a:lnTo>
                <a:lnTo>
                  <a:pt x="65" y="6"/>
                </a:lnTo>
                <a:lnTo>
                  <a:pt x="84" y="8"/>
                </a:lnTo>
                <a:lnTo>
                  <a:pt x="84" y="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35" tIns="45718" rIns="91435" bIns="45718" numCol="1" anchor="t" anchorCtr="0" compatLnSpc="1"/>
          <a:lstStyle/>
          <a:p>
            <a:endParaRPr lang="zh-CN" altLang="en-US" sz="1707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309" name="组合 205"/>
          <p:cNvGrpSpPr/>
          <p:nvPr/>
        </p:nvGrpSpPr>
        <p:grpSpPr>
          <a:xfrm>
            <a:off x="4791146" y="3631666"/>
            <a:ext cx="247637" cy="312720"/>
            <a:chOff x="1516063" y="3252788"/>
            <a:chExt cx="247651" cy="312737"/>
          </a:xfrm>
          <a:solidFill>
            <a:schemeClr val="accent2"/>
          </a:solidFill>
        </p:grpSpPr>
        <p:sp>
          <p:nvSpPr>
            <p:cNvPr id="310" name="Freeform 182"/>
            <p:cNvSpPr/>
            <p:nvPr/>
          </p:nvSpPr>
          <p:spPr bwMode="auto">
            <a:xfrm>
              <a:off x="1527176" y="3263900"/>
              <a:ext cx="236538" cy="301625"/>
            </a:xfrm>
            <a:custGeom>
              <a:avLst/>
              <a:gdLst>
                <a:gd name="T0" fmla="*/ 0 w 149"/>
                <a:gd name="T1" fmla="*/ 33 h 190"/>
                <a:gd name="T2" fmla="*/ 7 w 149"/>
                <a:gd name="T3" fmla="*/ 28 h 190"/>
                <a:gd name="T4" fmla="*/ 96 w 149"/>
                <a:gd name="T5" fmla="*/ 171 h 190"/>
                <a:gd name="T6" fmla="*/ 96 w 149"/>
                <a:gd name="T7" fmla="*/ 171 h 190"/>
                <a:gd name="T8" fmla="*/ 99 w 149"/>
                <a:gd name="T9" fmla="*/ 176 h 190"/>
                <a:gd name="T10" fmla="*/ 101 w 149"/>
                <a:gd name="T11" fmla="*/ 178 h 190"/>
                <a:gd name="T12" fmla="*/ 105 w 149"/>
                <a:gd name="T13" fmla="*/ 180 h 190"/>
                <a:gd name="T14" fmla="*/ 109 w 149"/>
                <a:gd name="T15" fmla="*/ 181 h 190"/>
                <a:gd name="T16" fmla="*/ 114 w 149"/>
                <a:gd name="T17" fmla="*/ 181 h 190"/>
                <a:gd name="T18" fmla="*/ 119 w 149"/>
                <a:gd name="T19" fmla="*/ 181 h 190"/>
                <a:gd name="T20" fmla="*/ 123 w 149"/>
                <a:gd name="T21" fmla="*/ 180 h 190"/>
                <a:gd name="T22" fmla="*/ 127 w 149"/>
                <a:gd name="T23" fmla="*/ 177 h 190"/>
                <a:gd name="T24" fmla="*/ 127 w 149"/>
                <a:gd name="T25" fmla="*/ 177 h 190"/>
                <a:gd name="T26" fmla="*/ 131 w 149"/>
                <a:gd name="T27" fmla="*/ 174 h 190"/>
                <a:gd name="T28" fmla="*/ 135 w 149"/>
                <a:gd name="T29" fmla="*/ 171 h 190"/>
                <a:gd name="T30" fmla="*/ 137 w 149"/>
                <a:gd name="T31" fmla="*/ 167 h 190"/>
                <a:gd name="T32" fmla="*/ 138 w 149"/>
                <a:gd name="T33" fmla="*/ 163 h 190"/>
                <a:gd name="T34" fmla="*/ 139 w 149"/>
                <a:gd name="T35" fmla="*/ 159 h 190"/>
                <a:gd name="T36" fmla="*/ 139 w 149"/>
                <a:gd name="T37" fmla="*/ 155 h 190"/>
                <a:gd name="T38" fmla="*/ 138 w 149"/>
                <a:gd name="T39" fmla="*/ 150 h 190"/>
                <a:gd name="T40" fmla="*/ 137 w 149"/>
                <a:gd name="T41" fmla="*/ 146 h 190"/>
                <a:gd name="T42" fmla="*/ 49 w 149"/>
                <a:gd name="T43" fmla="*/ 4 h 190"/>
                <a:gd name="T44" fmla="*/ 54 w 149"/>
                <a:gd name="T45" fmla="*/ 0 h 190"/>
                <a:gd name="T46" fmla="*/ 145 w 149"/>
                <a:gd name="T47" fmla="*/ 144 h 190"/>
                <a:gd name="T48" fmla="*/ 145 w 149"/>
                <a:gd name="T49" fmla="*/ 144 h 190"/>
                <a:gd name="T50" fmla="*/ 147 w 149"/>
                <a:gd name="T51" fmla="*/ 150 h 190"/>
                <a:gd name="T52" fmla="*/ 149 w 149"/>
                <a:gd name="T53" fmla="*/ 155 h 190"/>
                <a:gd name="T54" fmla="*/ 149 w 149"/>
                <a:gd name="T55" fmla="*/ 161 h 190"/>
                <a:gd name="T56" fmla="*/ 147 w 149"/>
                <a:gd name="T57" fmla="*/ 166 h 190"/>
                <a:gd name="T58" fmla="*/ 145 w 149"/>
                <a:gd name="T59" fmla="*/ 171 h 190"/>
                <a:gd name="T60" fmla="*/ 142 w 149"/>
                <a:gd name="T61" fmla="*/ 177 h 190"/>
                <a:gd name="T62" fmla="*/ 138 w 149"/>
                <a:gd name="T63" fmla="*/ 181 h 190"/>
                <a:gd name="T64" fmla="*/ 133 w 149"/>
                <a:gd name="T65" fmla="*/ 185 h 190"/>
                <a:gd name="T66" fmla="*/ 133 w 149"/>
                <a:gd name="T67" fmla="*/ 185 h 190"/>
                <a:gd name="T68" fmla="*/ 127 w 149"/>
                <a:gd name="T69" fmla="*/ 188 h 190"/>
                <a:gd name="T70" fmla="*/ 120 w 149"/>
                <a:gd name="T71" fmla="*/ 190 h 190"/>
                <a:gd name="T72" fmla="*/ 115 w 149"/>
                <a:gd name="T73" fmla="*/ 190 h 190"/>
                <a:gd name="T74" fmla="*/ 108 w 149"/>
                <a:gd name="T75" fmla="*/ 190 h 190"/>
                <a:gd name="T76" fmla="*/ 103 w 149"/>
                <a:gd name="T77" fmla="*/ 189 h 190"/>
                <a:gd name="T78" fmla="*/ 97 w 149"/>
                <a:gd name="T79" fmla="*/ 186 h 190"/>
                <a:gd name="T80" fmla="*/ 93 w 149"/>
                <a:gd name="T81" fmla="*/ 182 h 190"/>
                <a:gd name="T82" fmla="*/ 91 w 149"/>
                <a:gd name="T83" fmla="*/ 178 h 190"/>
                <a:gd name="T84" fmla="*/ 0 w 149"/>
                <a:gd name="T85" fmla="*/ 3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90">
                  <a:moveTo>
                    <a:pt x="0" y="33"/>
                  </a:moveTo>
                  <a:lnTo>
                    <a:pt x="7" y="28"/>
                  </a:lnTo>
                  <a:lnTo>
                    <a:pt x="96" y="171"/>
                  </a:lnTo>
                  <a:lnTo>
                    <a:pt x="96" y="171"/>
                  </a:lnTo>
                  <a:lnTo>
                    <a:pt x="99" y="176"/>
                  </a:lnTo>
                  <a:lnTo>
                    <a:pt x="101" y="178"/>
                  </a:lnTo>
                  <a:lnTo>
                    <a:pt x="105" y="180"/>
                  </a:lnTo>
                  <a:lnTo>
                    <a:pt x="109" y="181"/>
                  </a:lnTo>
                  <a:lnTo>
                    <a:pt x="114" y="181"/>
                  </a:lnTo>
                  <a:lnTo>
                    <a:pt x="119" y="181"/>
                  </a:lnTo>
                  <a:lnTo>
                    <a:pt x="123" y="180"/>
                  </a:lnTo>
                  <a:lnTo>
                    <a:pt x="127" y="177"/>
                  </a:lnTo>
                  <a:lnTo>
                    <a:pt x="127" y="177"/>
                  </a:lnTo>
                  <a:lnTo>
                    <a:pt x="131" y="174"/>
                  </a:lnTo>
                  <a:lnTo>
                    <a:pt x="135" y="171"/>
                  </a:lnTo>
                  <a:lnTo>
                    <a:pt x="137" y="167"/>
                  </a:lnTo>
                  <a:lnTo>
                    <a:pt x="138" y="163"/>
                  </a:lnTo>
                  <a:lnTo>
                    <a:pt x="139" y="159"/>
                  </a:lnTo>
                  <a:lnTo>
                    <a:pt x="139" y="155"/>
                  </a:lnTo>
                  <a:lnTo>
                    <a:pt x="138" y="150"/>
                  </a:lnTo>
                  <a:lnTo>
                    <a:pt x="137" y="146"/>
                  </a:lnTo>
                  <a:lnTo>
                    <a:pt x="49" y="4"/>
                  </a:lnTo>
                  <a:lnTo>
                    <a:pt x="54" y="0"/>
                  </a:lnTo>
                  <a:lnTo>
                    <a:pt x="145" y="144"/>
                  </a:lnTo>
                  <a:lnTo>
                    <a:pt x="145" y="144"/>
                  </a:lnTo>
                  <a:lnTo>
                    <a:pt x="147" y="150"/>
                  </a:lnTo>
                  <a:lnTo>
                    <a:pt x="149" y="155"/>
                  </a:lnTo>
                  <a:lnTo>
                    <a:pt x="149" y="161"/>
                  </a:lnTo>
                  <a:lnTo>
                    <a:pt x="147" y="166"/>
                  </a:lnTo>
                  <a:lnTo>
                    <a:pt x="145" y="171"/>
                  </a:lnTo>
                  <a:lnTo>
                    <a:pt x="142" y="177"/>
                  </a:lnTo>
                  <a:lnTo>
                    <a:pt x="138" y="181"/>
                  </a:lnTo>
                  <a:lnTo>
                    <a:pt x="133" y="185"/>
                  </a:lnTo>
                  <a:lnTo>
                    <a:pt x="133" y="185"/>
                  </a:lnTo>
                  <a:lnTo>
                    <a:pt x="127" y="188"/>
                  </a:lnTo>
                  <a:lnTo>
                    <a:pt x="120" y="190"/>
                  </a:lnTo>
                  <a:lnTo>
                    <a:pt x="115" y="190"/>
                  </a:lnTo>
                  <a:lnTo>
                    <a:pt x="108" y="190"/>
                  </a:lnTo>
                  <a:lnTo>
                    <a:pt x="103" y="189"/>
                  </a:lnTo>
                  <a:lnTo>
                    <a:pt x="97" y="186"/>
                  </a:lnTo>
                  <a:lnTo>
                    <a:pt x="93" y="182"/>
                  </a:lnTo>
                  <a:lnTo>
                    <a:pt x="91" y="178"/>
                  </a:ln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11" name="Freeform 183"/>
            <p:cNvSpPr/>
            <p:nvPr/>
          </p:nvSpPr>
          <p:spPr bwMode="auto">
            <a:xfrm>
              <a:off x="1516063" y="3252788"/>
              <a:ext cx="114300" cy="79375"/>
            </a:xfrm>
            <a:custGeom>
              <a:avLst/>
              <a:gdLst>
                <a:gd name="T0" fmla="*/ 0 w 72"/>
                <a:gd name="T1" fmla="*/ 47 h 50"/>
                <a:gd name="T2" fmla="*/ 0 w 72"/>
                <a:gd name="T3" fmla="*/ 47 h 50"/>
                <a:gd name="T4" fmla="*/ 1 w 72"/>
                <a:gd name="T5" fmla="*/ 49 h 50"/>
                <a:gd name="T6" fmla="*/ 4 w 72"/>
                <a:gd name="T7" fmla="*/ 50 h 50"/>
                <a:gd name="T8" fmla="*/ 5 w 72"/>
                <a:gd name="T9" fmla="*/ 50 h 50"/>
                <a:gd name="T10" fmla="*/ 8 w 72"/>
                <a:gd name="T11" fmla="*/ 49 h 50"/>
                <a:gd name="T12" fmla="*/ 69 w 72"/>
                <a:gd name="T13" fmla="*/ 11 h 50"/>
                <a:gd name="T14" fmla="*/ 69 w 72"/>
                <a:gd name="T15" fmla="*/ 11 h 50"/>
                <a:gd name="T16" fmla="*/ 70 w 72"/>
                <a:gd name="T17" fmla="*/ 9 h 50"/>
                <a:gd name="T18" fmla="*/ 72 w 72"/>
                <a:gd name="T19" fmla="*/ 8 h 50"/>
                <a:gd name="T20" fmla="*/ 72 w 72"/>
                <a:gd name="T21" fmla="*/ 5 h 50"/>
                <a:gd name="T22" fmla="*/ 70 w 72"/>
                <a:gd name="T23" fmla="*/ 2 h 50"/>
                <a:gd name="T24" fmla="*/ 70 w 72"/>
                <a:gd name="T25" fmla="*/ 2 h 50"/>
                <a:gd name="T26" fmla="*/ 69 w 72"/>
                <a:gd name="T27" fmla="*/ 1 h 50"/>
                <a:gd name="T28" fmla="*/ 68 w 72"/>
                <a:gd name="T29" fmla="*/ 0 h 50"/>
                <a:gd name="T30" fmla="*/ 65 w 72"/>
                <a:gd name="T31" fmla="*/ 0 h 50"/>
                <a:gd name="T32" fmla="*/ 64 w 72"/>
                <a:gd name="T33" fmla="*/ 1 h 50"/>
                <a:gd name="T34" fmla="*/ 1 w 72"/>
                <a:gd name="T35" fmla="*/ 39 h 50"/>
                <a:gd name="T36" fmla="*/ 1 w 72"/>
                <a:gd name="T37" fmla="*/ 39 h 50"/>
                <a:gd name="T38" fmla="*/ 0 w 72"/>
                <a:gd name="T39" fmla="*/ 40 h 50"/>
                <a:gd name="T40" fmla="*/ 0 w 72"/>
                <a:gd name="T41" fmla="*/ 43 h 50"/>
                <a:gd name="T42" fmla="*/ 0 w 72"/>
                <a:gd name="T43" fmla="*/ 44 h 50"/>
                <a:gd name="T44" fmla="*/ 0 w 72"/>
                <a:gd name="T45" fmla="*/ 47 h 50"/>
                <a:gd name="T46" fmla="*/ 0 w 72"/>
                <a:gd name="T47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2" h="50">
                  <a:moveTo>
                    <a:pt x="0" y="47"/>
                  </a:moveTo>
                  <a:lnTo>
                    <a:pt x="0" y="47"/>
                  </a:lnTo>
                  <a:lnTo>
                    <a:pt x="1" y="49"/>
                  </a:lnTo>
                  <a:lnTo>
                    <a:pt x="4" y="50"/>
                  </a:lnTo>
                  <a:lnTo>
                    <a:pt x="5" y="50"/>
                  </a:lnTo>
                  <a:lnTo>
                    <a:pt x="8" y="49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0" y="9"/>
                  </a:lnTo>
                  <a:lnTo>
                    <a:pt x="72" y="8"/>
                  </a:lnTo>
                  <a:lnTo>
                    <a:pt x="72" y="5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69" y="1"/>
                  </a:lnTo>
                  <a:lnTo>
                    <a:pt x="68" y="0"/>
                  </a:lnTo>
                  <a:lnTo>
                    <a:pt x="65" y="0"/>
                  </a:lnTo>
                  <a:lnTo>
                    <a:pt x="64" y="1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0" y="40"/>
                  </a:lnTo>
                  <a:lnTo>
                    <a:pt x="0" y="43"/>
                  </a:lnTo>
                  <a:lnTo>
                    <a:pt x="0" y="44"/>
                  </a:lnTo>
                  <a:lnTo>
                    <a:pt x="0" y="47"/>
                  </a:ln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12" name="Freeform 184"/>
            <p:cNvSpPr/>
            <p:nvPr/>
          </p:nvSpPr>
          <p:spPr bwMode="auto">
            <a:xfrm>
              <a:off x="1560513" y="3316288"/>
              <a:ext cx="161925" cy="219075"/>
            </a:xfrm>
            <a:custGeom>
              <a:avLst/>
              <a:gdLst>
                <a:gd name="T0" fmla="*/ 0 w 102"/>
                <a:gd name="T1" fmla="*/ 6 h 138"/>
                <a:gd name="T2" fmla="*/ 9 w 102"/>
                <a:gd name="T3" fmla="*/ 0 h 138"/>
                <a:gd name="T4" fmla="*/ 88 w 102"/>
                <a:gd name="T5" fmla="*/ 128 h 138"/>
                <a:gd name="T6" fmla="*/ 88 w 102"/>
                <a:gd name="T7" fmla="*/ 128 h 138"/>
                <a:gd name="T8" fmla="*/ 91 w 102"/>
                <a:gd name="T9" fmla="*/ 132 h 138"/>
                <a:gd name="T10" fmla="*/ 94 w 102"/>
                <a:gd name="T11" fmla="*/ 133 h 138"/>
                <a:gd name="T12" fmla="*/ 98 w 102"/>
                <a:gd name="T13" fmla="*/ 134 h 138"/>
                <a:gd name="T14" fmla="*/ 102 w 102"/>
                <a:gd name="T15" fmla="*/ 136 h 138"/>
                <a:gd name="T16" fmla="*/ 102 w 102"/>
                <a:gd name="T17" fmla="*/ 136 h 138"/>
                <a:gd name="T18" fmla="*/ 101 w 102"/>
                <a:gd name="T19" fmla="*/ 136 h 138"/>
                <a:gd name="T20" fmla="*/ 101 w 102"/>
                <a:gd name="T21" fmla="*/ 136 h 138"/>
                <a:gd name="T22" fmla="*/ 95 w 102"/>
                <a:gd name="T23" fmla="*/ 138 h 138"/>
                <a:gd name="T24" fmla="*/ 88 w 102"/>
                <a:gd name="T25" fmla="*/ 138 h 138"/>
                <a:gd name="T26" fmla="*/ 83 w 102"/>
                <a:gd name="T27" fmla="*/ 136 h 138"/>
                <a:gd name="T28" fmla="*/ 79 w 102"/>
                <a:gd name="T29" fmla="*/ 132 h 138"/>
                <a:gd name="T30" fmla="*/ 0 w 102"/>
                <a:gd name="T31" fmla="*/ 6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2" h="138">
                  <a:moveTo>
                    <a:pt x="0" y="6"/>
                  </a:moveTo>
                  <a:lnTo>
                    <a:pt x="9" y="0"/>
                  </a:lnTo>
                  <a:lnTo>
                    <a:pt x="88" y="128"/>
                  </a:lnTo>
                  <a:lnTo>
                    <a:pt x="88" y="128"/>
                  </a:lnTo>
                  <a:lnTo>
                    <a:pt x="91" y="132"/>
                  </a:lnTo>
                  <a:lnTo>
                    <a:pt x="94" y="133"/>
                  </a:lnTo>
                  <a:lnTo>
                    <a:pt x="98" y="134"/>
                  </a:lnTo>
                  <a:lnTo>
                    <a:pt x="102" y="136"/>
                  </a:lnTo>
                  <a:lnTo>
                    <a:pt x="102" y="136"/>
                  </a:lnTo>
                  <a:lnTo>
                    <a:pt x="101" y="136"/>
                  </a:lnTo>
                  <a:lnTo>
                    <a:pt x="101" y="136"/>
                  </a:lnTo>
                  <a:lnTo>
                    <a:pt x="95" y="138"/>
                  </a:lnTo>
                  <a:lnTo>
                    <a:pt x="88" y="138"/>
                  </a:lnTo>
                  <a:lnTo>
                    <a:pt x="83" y="136"/>
                  </a:lnTo>
                  <a:lnTo>
                    <a:pt x="79" y="132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313" name="Freeform 185"/>
          <p:cNvSpPr>
            <a:spLocks noEditPoints="1"/>
          </p:cNvSpPr>
          <p:nvPr/>
        </p:nvSpPr>
        <p:spPr bwMode="auto">
          <a:xfrm>
            <a:off x="5168951" y="2339354"/>
            <a:ext cx="200015" cy="153979"/>
          </a:xfrm>
          <a:custGeom>
            <a:avLst/>
            <a:gdLst>
              <a:gd name="T0" fmla="*/ 124 w 126"/>
              <a:gd name="T1" fmla="*/ 38 h 97"/>
              <a:gd name="T2" fmla="*/ 105 w 126"/>
              <a:gd name="T3" fmla="*/ 15 h 97"/>
              <a:gd name="T4" fmla="*/ 99 w 126"/>
              <a:gd name="T5" fmla="*/ 34 h 97"/>
              <a:gd name="T6" fmla="*/ 111 w 126"/>
              <a:gd name="T7" fmla="*/ 39 h 97"/>
              <a:gd name="T8" fmla="*/ 113 w 126"/>
              <a:gd name="T9" fmla="*/ 55 h 97"/>
              <a:gd name="T10" fmla="*/ 99 w 126"/>
              <a:gd name="T11" fmla="*/ 63 h 97"/>
              <a:gd name="T12" fmla="*/ 113 w 126"/>
              <a:gd name="T13" fmla="*/ 72 h 97"/>
              <a:gd name="T14" fmla="*/ 125 w 126"/>
              <a:gd name="T15" fmla="*/ 58 h 97"/>
              <a:gd name="T16" fmla="*/ 99 w 126"/>
              <a:gd name="T17" fmla="*/ 12 h 97"/>
              <a:gd name="T18" fmla="*/ 40 w 126"/>
              <a:gd name="T19" fmla="*/ 1 h 97"/>
              <a:gd name="T20" fmla="*/ 42 w 126"/>
              <a:gd name="T21" fmla="*/ 5 h 97"/>
              <a:gd name="T22" fmla="*/ 46 w 126"/>
              <a:gd name="T23" fmla="*/ 13 h 97"/>
              <a:gd name="T24" fmla="*/ 40 w 126"/>
              <a:gd name="T25" fmla="*/ 20 h 97"/>
              <a:gd name="T26" fmla="*/ 40 w 126"/>
              <a:gd name="T27" fmla="*/ 84 h 97"/>
              <a:gd name="T28" fmla="*/ 59 w 126"/>
              <a:gd name="T29" fmla="*/ 82 h 97"/>
              <a:gd name="T30" fmla="*/ 79 w 126"/>
              <a:gd name="T31" fmla="*/ 76 h 97"/>
              <a:gd name="T32" fmla="*/ 99 w 126"/>
              <a:gd name="T33" fmla="*/ 63 h 97"/>
              <a:gd name="T34" fmla="*/ 92 w 126"/>
              <a:gd name="T35" fmla="*/ 62 h 97"/>
              <a:gd name="T36" fmla="*/ 86 w 126"/>
              <a:gd name="T37" fmla="*/ 42 h 97"/>
              <a:gd name="T38" fmla="*/ 95 w 126"/>
              <a:gd name="T39" fmla="*/ 35 h 97"/>
              <a:gd name="T40" fmla="*/ 40 w 126"/>
              <a:gd name="T41" fmla="*/ 1 h 97"/>
              <a:gd name="T42" fmla="*/ 33 w 126"/>
              <a:gd name="T43" fmla="*/ 9 h 97"/>
              <a:gd name="T44" fmla="*/ 40 w 126"/>
              <a:gd name="T45" fmla="*/ 1 h 97"/>
              <a:gd name="T46" fmla="*/ 40 w 126"/>
              <a:gd name="T47" fmla="*/ 96 h 97"/>
              <a:gd name="T48" fmla="*/ 38 w 126"/>
              <a:gd name="T49" fmla="*/ 85 h 97"/>
              <a:gd name="T50" fmla="*/ 33 w 126"/>
              <a:gd name="T51" fmla="*/ 97 h 97"/>
              <a:gd name="T52" fmla="*/ 37 w 126"/>
              <a:gd name="T53" fmla="*/ 72 h 97"/>
              <a:gd name="T54" fmla="*/ 33 w 126"/>
              <a:gd name="T55" fmla="*/ 32 h 97"/>
              <a:gd name="T56" fmla="*/ 33 w 126"/>
              <a:gd name="T57" fmla="*/ 15 h 97"/>
              <a:gd name="T58" fmla="*/ 36 w 126"/>
              <a:gd name="T59" fmla="*/ 19 h 97"/>
              <a:gd name="T60" fmla="*/ 33 w 126"/>
              <a:gd name="T61" fmla="*/ 3 h 97"/>
              <a:gd name="T62" fmla="*/ 27 w 126"/>
              <a:gd name="T63" fmla="*/ 20 h 97"/>
              <a:gd name="T64" fmla="*/ 33 w 126"/>
              <a:gd name="T65" fmla="*/ 15 h 97"/>
              <a:gd name="T66" fmla="*/ 33 w 126"/>
              <a:gd name="T67" fmla="*/ 3 h 97"/>
              <a:gd name="T68" fmla="*/ 27 w 126"/>
              <a:gd name="T69" fmla="*/ 97 h 97"/>
              <a:gd name="T70" fmla="*/ 27 w 126"/>
              <a:gd name="T71" fmla="*/ 92 h 97"/>
              <a:gd name="T72" fmla="*/ 33 w 126"/>
              <a:gd name="T73" fmla="*/ 32 h 97"/>
              <a:gd name="T74" fmla="*/ 23 w 126"/>
              <a:gd name="T75" fmla="*/ 69 h 97"/>
              <a:gd name="T76" fmla="*/ 27 w 126"/>
              <a:gd name="T77" fmla="*/ 59 h 97"/>
              <a:gd name="T78" fmla="*/ 26 w 126"/>
              <a:gd name="T79" fmla="*/ 47 h 97"/>
              <a:gd name="T80" fmla="*/ 23 w 126"/>
              <a:gd name="T81" fmla="*/ 39 h 97"/>
              <a:gd name="T82" fmla="*/ 33 w 126"/>
              <a:gd name="T83" fmla="*/ 32 h 97"/>
              <a:gd name="T84" fmla="*/ 17 w 126"/>
              <a:gd name="T85" fmla="*/ 11 h 97"/>
              <a:gd name="T86" fmla="*/ 2 w 126"/>
              <a:gd name="T87" fmla="*/ 40 h 97"/>
              <a:gd name="T88" fmla="*/ 8 w 126"/>
              <a:gd name="T89" fmla="*/ 88 h 97"/>
              <a:gd name="T90" fmla="*/ 23 w 126"/>
              <a:gd name="T91" fmla="*/ 97 h 97"/>
              <a:gd name="T92" fmla="*/ 22 w 126"/>
              <a:gd name="T93" fmla="*/ 91 h 97"/>
              <a:gd name="T94" fmla="*/ 17 w 126"/>
              <a:gd name="T95" fmla="*/ 74 h 97"/>
              <a:gd name="T96" fmla="*/ 23 w 126"/>
              <a:gd name="T97" fmla="*/ 65 h 97"/>
              <a:gd name="T98" fmla="*/ 13 w 126"/>
              <a:gd name="T99" fmla="*/ 65 h 97"/>
              <a:gd name="T100" fmla="*/ 7 w 126"/>
              <a:gd name="T101" fmla="*/ 54 h 97"/>
              <a:gd name="T102" fmla="*/ 14 w 126"/>
              <a:gd name="T103" fmla="*/ 43 h 97"/>
              <a:gd name="T104" fmla="*/ 23 w 126"/>
              <a:gd name="T105" fmla="*/ 39 h 97"/>
              <a:gd name="T106" fmla="*/ 14 w 126"/>
              <a:gd name="T107" fmla="*/ 32 h 97"/>
              <a:gd name="T108" fmla="*/ 14 w 126"/>
              <a:gd name="T109" fmla="*/ 24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6" h="97">
                <a:moveTo>
                  <a:pt x="126" y="53"/>
                </a:moveTo>
                <a:lnTo>
                  <a:pt x="126" y="53"/>
                </a:lnTo>
                <a:lnTo>
                  <a:pt x="126" y="45"/>
                </a:lnTo>
                <a:lnTo>
                  <a:pt x="124" y="38"/>
                </a:lnTo>
                <a:lnTo>
                  <a:pt x="121" y="31"/>
                </a:lnTo>
                <a:lnTo>
                  <a:pt x="117" y="24"/>
                </a:lnTo>
                <a:lnTo>
                  <a:pt x="109" y="17"/>
                </a:lnTo>
                <a:lnTo>
                  <a:pt x="105" y="15"/>
                </a:lnTo>
                <a:lnTo>
                  <a:pt x="105" y="15"/>
                </a:lnTo>
                <a:lnTo>
                  <a:pt x="99" y="12"/>
                </a:lnTo>
                <a:lnTo>
                  <a:pt x="99" y="34"/>
                </a:lnTo>
                <a:lnTo>
                  <a:pt x="99" y="34"/>
                </a:lnTo>
                <a:lnTo>
                  <a:pt x="103" y="35"/>
                </a:lnTo>
                <a:lnTo>
                  <a:pt x="106" y="36"/>
                </a:lnTo>
                <a:lnTo>
                  <a:pt x="106" y="36"/>
                </a:lnTo>
                <a:lnTo>
                  <a:pt x="111" y="39"/>
                </a:lnTo>
                <a:lnTo>
                  <a:pt x="114" y="45"/>
                </a:lnTo>
                <a:lnTo>
                  <a:pt x="114" y="50"/>
                </a:lnTo>
                <a:lnTo>
                  <a:pt x="113" y="55"/>
                </a:lnTo>
                <a:lnTo>
                  <a:pt x="113" y="55"/>
                </a:lnTo>
                <a:lnTo>
                  <a:pt x="110" y="59"/>
                </a:lnTo>
                <a:lnTo>
                  <a:pt x="107" y="62"/>
                </a:lnTo>
                <a:lnTo>
                  <a:pt x="103" y="63"/>
                </a:lnTo>
                <a:lnTo>
                  <a:pt x="99" y="63"/>
                </a:lnTo>
                <a:lnTo>
                  <a:pt x="99" y="76"/>
                </a:lnTo>
                <a:lnTo>
                  <a:pt x="99" y="76"/>
                </a:lnTo>
                <a:lnTo>
                  <a:pt x="109" y="74"/>
                </a:lnTo>
                <a:lnTo>
                  <a:pt x="113" y="72"/>
                </a:lnTo>
                <a:lnTo>
                  <a:pt x="117" y="70"/>
                </a:lnTo>
                <a:lnTo>
                  <a:pt x="121" y="68"/>
                </a:lnTo>
                <a:lnTo>
                  <a:pt x="122" y="63"/>
                </a:lnTo>
                <a:lnTo>
                  <a:pt x="125" y="58"/>
                </a:lnTo>
                <a:lnTo>
                  <a:pt x="126" y="53"/>
                </a:lnTo>
                <a:lnTo>
                  <a:pt x="126" y="53"/>
                </a:lnTo>
                <a:close/>
                <a:moveTo>
                  <a:pt x="99" y="12"/>
                </a:moveTo>
                <a:lnTo>
                  <a:pt x="99" y="12"/>
                </a:lnTo>
                <a:lnTo>
                  <a:pt x="82" y="5"/>
                </a:lnTo>
                <a:lnTo>
                  <a:pt x="65" y="1"/>
                </a:lnTo>
                <a:lnTo>
                  <a:pt x="52" y="0"/>
                </a:lnTo>
                <a:lnTo>
                  <a:pt x="40" y="1"/>
                </a:lnTo>
                <a:lnTo>
                  <a:pt x="40" y="5"/>
                </a:lnTo>
                <a:lnTo>
                  <a:pt x="40" y="5"/>
                </a:lnTo>
                <a:lnTo>
                  <a:pt x="42" y="5"/>
                </a:lnTo>
                <a:lnTo>
                  <a:pt x="42" y="5"/>
                </a:lnTo>
                <a:lnTo>
                  <a:pt x="42" y="5"/>
                </a:lnTo>
                <a:lnTo>
                  <a:pt x="45" y="8"/>
                </a:lnTo>
                <a:lnTo>
                  <a:pt x="46" y="11"/>
                </a:lnTo>
                <a:lnTo>
                  <a:pt x="46" y="13"/>
                </a:lnTo>
                <a:lnTo>
                  <a:pt x="46" y="16"/>
                </a:lnTo>
                <a:lnTo>
                  <a:pt x="46" y="16"/>
                </a:lnTo>
                <a:lnTo>
                  <a:pt x="44" y="19"/>
                </a:lnTo>
                <a:lnTo>
                  <a:pt x="40" y="20"/>
                </a:lnTo>
                <a:lnTo>
                  <a:pt x="40" y="76"/>
                </a:lnTo>
                <a:lnTo>
                  <a:pt x="40" y="76"/>
                </a:lnTo>
                <a:lnTo>
                  <a:pt x="40" y="80"/>
                </a:lnTo>
                <a:lnTo>
                  <a:pt x="40" y="84"/>
                </a:lnTo>
                <a:lnTo>
                  <a:pt x="40" y="96"/>
                </a:lnTo>
                <a:lnTo>
                  <a:pt x="40" y="96"/>
                </a:lnTo>
                <a:lnTo>
                  <a:pt x="49" y="91"/>
                </a:lnTo>
                <a:lnTo>
                  <a:pt x="59" y="82"/>
                </a:lnTo>
                <a:lnTo>
                  <a:pt x="69" y="77"/>
                </a:lnTo>
                <a:lnTo>
                  <a:pt x="73" y="76"/>
                </a:lnTo>
                <a:lnTo>
                  <a:pt x="79" y="76"/>
                </a:lnTo>
                <a:lnTo>
                  <a:pt x="79" y="76"/>
                </a:lnTo>
                <a:lnTo>
                  <a:pt x="90" y="76"/>
                </a:lnTo>
                <a:lnTo>
                  <a:pt x="99" y="76"/>
                </a:lnTo>
                <a:lnTo>
                  <a:pt x="99" y="63"/>
                </a:lnTo>
                <a:lnTo>
                  <a:pt x="99" y="63"/>
                </a:lnTo>
                <a:lnTo>
                  <a:pt x="97" y="63"/>
                </a:lnTo>
                <a:lnTo>
                  <a:pt x="92" y="62"/>
                </a:lnTo>
                <a:lnTo>
                  <a:pt x="92" y="62"/>
                </a:lnTo>
                <a:lnTo>
                  <a:pt x="92" y="62"/>
                </a:lnTo>
                <a:lnTo>
                  <a:pt x="88" y="59"/>
                </a:lnTo>
                <a:lnTo>
                  <a:pt x="86" y="54"/>
                </a:lnTo>
                <a:lnTo>
                  <a:pt x="84" y="49"/>
                </a:lnTo>
                <a:lnTo>
                  <a:pt x="86" y="42"/>
                </a:lnTo>
                <a:lnTo>
                  <a:pt x="86" y="42"/>
                </a:lnTo>
                <a:lnTo>
                  <a:pt x="88" y="39"/>
                </a:lnTo>
                <a:lnTo>
                  <a:pt x="91" y="36"/>
                </a:lnTo>
                <a:lnTo>
                  <a:pt x="95" y="35"/>
                </a:lnTo>
                <a:lnTo>
                  <a:pt x="99" y="34"/>
                </a:lnTo>
                <a:lnTo>
                  <a:pt x="99" y="12"/>
                </a:lnTo>
                <a:close/>
                <a:moveTo>
                  <a:pt x="40" y="1"/>
                </a:moveTo>
                <a:lnTo>
                  <a:pt x="40" y="1"/>
                </a:lnTo>
                <a:lnTo>
                  <a:pt x="33" y="3"/>
                </a:lnTo>
                <a:lnTo>
                  <a:pt x="33" y="11"/>
                </a:lnTo>
                <a:lnTo>
                  <a:pt x="33" y="11"/>
                </a:lnTo>
                <a:lnTo>
                  <a:pt x="33" y="9"/>
                </a:lnTo>
                <a:lnTo>
                  <a:pt x="33" y="9"/>
                </a:lnTo>
                <a:lnTo>
                  <a:pt x="36" y="7"/>
                </a:lnTo>
                <a:lnTo>
                  <a:pt x="40" y="5"/>
                </a:lnTo>
                <a:lnTo>
                  <a:pt x="40" y="1"/>
                </a:lnTo>
                <a:lnTo>
                  <a:pt x="40" y="1"/>
                </a:lnTo>
                <a:close/>
                <a:moveTo>
                  <a:pt x="33" y="97"/>
                </a:moveTo>
                <a:lnTo>
                  <a:pt x="33" y="97"/>
                </a:lnTo>
                <a:lnTo>
                  <a:pt x="40" y="96"/>
                </a:lnTo>
                <a:lnTo>
                  <a:pt x="40" y="84"/>
                </a:lnTo>
                <a:lnTo>
                  <a:pt x="40" y="84"/>
                </a:lnTo>
                <a:lnTo>
                  <a:pt x="38" y="85"/>
                </a:lnTo>
                <a:lnTo>
                  <a:pt x="38" y="85"/>
                </a:lnTo>
                <a:lnTo>
                  <a:pt x="36" y="89"/>
                </a:lnTo>
                <a:lnTo>
                  <a:pt x="33" y="92"/>
                </a:lnTo>
                <a:lnTo>
                  <a:pt x="33" y="97"/>
                </a:lnTo>
                <a:lnTo>
                  <a:pt x="33" y="97"/>
                </a:lnTo>
                <a:close/>
                <a:moveTo>
                  <a:pt x="40" y="20"/>
                </a:moveTo>
                <a:lnTo>
                  <a:pt x="40" y="76"/>
                </a:lnTo>
                <a:lnTo>
                  <a:pt x="40" y="76"/>
                </a:lnTo>
                <a:lnTo>
                  <a:pt x="37" y="72"/>
                </a:lnTo>
                <a:lnTo>
                  <a:pt x="33" y="69"/>
                </a:lnTo>
                <a:lnTo>
                  <a:pt x="33" y="69"/>
                </a:lnTo>
                <a:lnTo>
                  <a:pt x="33" y="69"/>
                </a:lnTo>
                <a:lnTo>
                  <a:pt x="33" y="32"/>
                </a:lnTo>
                <a:lnTo>
                  <a:pt x="33" y="32"/>
                </a:lnTo>
                <a:lnTo>
                  <a:pt x="33" y="30"/>
                </a:lnTo>
                <a:lnTo>
                  <a:pt x="33" y="26"/>
                </a:lnTo>
                <a:lnTo>
                  <a:pt x="33" y="15"/>
                </a:lnTo>
                <a:lnTo>
                  <a:pt x="33" y="15"/>
                </a:lnTo>
                <a:lnTo>
                  <a:pt x="34" y="17"/>
                </a:lnTo>
                <a:lnTo>
                  <a:pt x="36" y="19"/>
                </a:lnTo>
                <a:lnTo>
                  <a:pt x="36" y="19"/>
                </a:lnTo>
                <a:lnTo>
                  <a:pt x="40" y="20"/>
                </a:lnTo>
                <a:lnTo>
                  <a:pt x="40" y="20"/>
                </a:lnTo>
                <a:close/>
                <a:moveTo>
                  <a:pt x="33" y="3"/>
                </a:moveTo>
                <a:lnTo>
                  <a:pt x="33" y="3"/>
                </a:lnTo>
                <a:lnTo>
                  <a:pt x="23" y="7"/>
                </a:lnTo>
                <a:lnTo>
                  <a:pt x="23" y="19"/>
                </a:lnTo>
                <a:lnTo>
                  <a:pt x="23" y="19"/>
                </a:lnTo>
                <a:lnTo>
                  <a:pt x="27" y="20"/>
                </a:lnTo>
                <a:lnTo>
                  <a:pt x="27" y="20"/>
                </a:lnTo>
                <a:lnTo>
                  <a:pt x="30" y="23"/>
                </a:lnTo>
                <a:lnTo>
                  <a:pt x="33" y="26"/>
                </a:lnTo>
                <a:lnTo>
                  <a:pt x="33" y="15"/>
                </a:lnTo>
                <a:lnTo>
                  <a:pt x="33" y="15"/>
                </a:lnTo>
                <a:lnTo>
                  <a:pt x="32" y="13"/>
                </a:lnTo>
                <a:lnTo>
                  <a:pt x="33" y="11"/>
                </a:lnTo>
                <a:lnTo>
                  <a:pt x="33" y="3"/>
                </a:lnTo>
                <a:lnTo>
                  <a:pt x="33" y="3"/>
                </a:lnTo>
                <a:close/>
                <a:moveTo>
                  <a:pt x="23" y="97"/>
                </a:moveTo>
                <a:lnTo>
                  <a:pt x="23" y="97"/>
                </a:lnTo>
                <a:lnTo>
                  <a:pt x="27" y="97"/>
                </a:lnTo>
                <a:lnTo>
                  <a:pt x="33" y="97"/>
                </a:lnTo>
                <a:lnTo>
                  <a:pt x="33" y="92"/>
                </a:lnTo>
                <a:lnTo>
                  <a:pt x="33" y="92"/>
                </a:lnTo>
                <a:lnTo>
                  <a:pt x="27" y="92"/>
                </a:lnTo>
                <a:lnTo>
                  <a:pt x="23" y="91"/>
                </a:lnTo>
                <a:lnTo>
                  <a:pt x="23" y="97"/>
                </a:lnTo>
                <a:lnTo>
                  <a:pt x="23" y="97"/>
                </a:lnTo>
                <a:close/>
                <a:moveTo>
                  <a:pt x="33" y="32"/>
                </a:moveTo>
                <a:lnTo>
                  <a:pt x="33" y="69"/>
                </a:lnTo>
                <a:lnTo>
                  <a:pt x="33" y="69"/>
                </a:lnTo>
                <a:lnTo>
                  <a:pt x="27" y="68"/>
                </a:lnTo>
                <a:lnTo>
                  <a:pt x="23" y="69"/>
                </a:lnTo>
                <a:lnTo>
                  <a:pt x="23" y="65"/>
                </a:lnTo>
                <a:lnTo>
                  <a:pt x="23" y="65"/>
                </a:lnTo>
                <a:lnTo>
                  <a:pt x="26" y="62"/>
                </a:lnTo>
                <a:lnTo>
                  <a:pt x="27" y="59"/>
                </a:lnTo>
                <a:lnTo>
                  <a:pt x="27" y="59"/>
                </a:lnTo>
                <a:lnTo>
                  <a:pt x="29" y="55"/>
                </a:lnTo>
                <a:lnTo>
                  <a:pt x="29" y="50"/>
                </a:lnTo>
                <a:lnTo>
                  <a:pt x="26" y="47"/>
                </a:lnTo>
                <a:lnTo>
                  <a:pt x="23" y="45"/>
                </a:lnTo>
                <a:lnTo>
                  <a:pt x="23" y="43"/>
                </a:lnTo>
                <a:lnTo>
                  <a:pt x="23" y="39"/>
                </a:lnTo>
                <a:lnTo>
                  <a:pt x="23" y="39"/>
                </a:lnTo>
                <a:lnTo>
                  <a:pt x="27" y="38"/>
                </a:lnTo>
                <a:lnTo>
                  <a:pt x="32" y="34"/>
                </a:lnTo>
                <a:lnTo>
                  <a:pt x="32" y="34"/>
                </a:lnTo>
                <a:lnTo>
                  <a:pt x="33" y="32"/>
                </a:lnTo>
                <a:lnTo>
                  <a:pt x="33" y="32"/>
                </a:lnTo>
                <a:close/>
                <a:moveTo>
                  <a:pt x="23" y="7"/>
                </a:moveTo>
                <a:lnTo>
                  <a:pt x="23" y="7"/>
                </a:lnTo>
                <a:lnTo>
                  <a:pt x="17" y="11"/>
                </a:lnTo>
                <a:lnTo>
                  <a:pt x="13" y="16"/>
                </a:lnTo>
                <a:lnTo>
                  <a:pt x="8" y="21"/>
                </a:lnTo>
                <a:lnTo>
                  <a:pt x="6" y="27"/>
                </a:lnTo>
                <a:lnTo>
                  <a:pt x="2" y="40"/>
                </a:lnTo>
                <a:lnTo>
                  <a:pt x="0" y="54"/>
                </a:lnTo>
                <a:lnTo>
                  <a:pt x="2" y="66"/>
                </a:lnTo>
                <a:lnTo>
                  <a:pt x="4" y="78"/>
                </a:lnTo>
                <a:lnTo>
                  <a:pt x="8" y="88"/>
                </a:lnTo>
                <a:lnTo>
                  <a:pt x="13" y="91"/>
                </a:lnTo>
                <a:lnTo>
                  <a:pt x="15" y="93"/>
                </a:lnTo>
                <a:lnTo>
                  <a:pt x="15" y="93"/>
                </a:lnTo>
                <a:lnTo>
                  <a:pt x="23" y="97"/>
                </a:lnTo>
                <a:lnTo>
                  <a:pt x="23" y="91"/>
                </a:lnTo>
                <a:lnTo>
                  <a:pt x="22" y="91"/>
                </a:lnTo>
                <a:lnTo>
                  <a:pt x="22" y="91"/>
                </a:lnTo>
                <a:lnTo>
                  <a:pt x="22" y="91"/>
                </a:lnTo>
                <a:lnTo>
                  <a:pt x="18" y="88"/>
                </a:lnTo>
                <a:lnTo>
                  <a:pt x="17" y="84"/>
                </a:lnTo>
                <a:lnTo>
                  <a:pt x="15" y="80"/>
                </a:lnTo>
                <a:lnTo>
                  <a:pt x="17" y="74"/>
                </a:lnTo>
                <a:lnTo>
                  <a:pt x="17" y="74"/>
                </a:lnTo>
                <a:lnTo>
                  <a:pt x="19" y="72"/>
                </a:lnTo>
                <a:lnTo>
                  <a:pt x="23" y="69"/>
                </a:lnTo>
                <a:lnTo>
                  <a:pt x="23" y="65"/>
                </a:lnTo>
                <a:lnTo>
                  <a:pt x="23" y="65"/>
                </a:lnTo>
                <a:lnTo>
                  <a:pt x="18" y="66"/>
                </a:lnTo>
                <a:lnTo>
                  <a:pt x="13" y="65"/>
                </a:lnTo>
                <a:lnTo>
                  <a:pt x="13" y="65"/>
                </a:lnTo>
                <a:lnTo>
                  <a:pt x="13" y="65"/>
                </a:lnTo>
                <a:lnTo>
                  <a:pt x="10" y="62"/>
                </a:lnTo>
                <a:lnTo>
                  <a:pt x="7" y="58"/>
                </a:lnTo>
                <a:lnTo>
                  <a:pt x="7" y="54"/>
                </a:lnTo>
                <a:lnTo>
                  <a:pt x="8" y="49"/>
                </a:lnTo>
                <a:lnTo>
                  <a:pt x="8" y="49"/>
                </a:lnTo>
                <a:lnTo>
                  <a:pt x="11" y="46"/>
                </a:lnTo>
                <a:lnTo>
                  <a:pt x="14" y="43"/>
                </a:lnTo>
                <a:lnTo>
                  <a:pt x="18" y="43"/>
                </a:lnTo>
                <a:lnTo>
                  <a:pt x="23" y="43"/>
                </a:lnTo>
                <a:lnTo>
                  <a:pt x="23" y="39"/>
                </a:lnTo>
                <a:lnTo>
                  <a:pt x="23" y="39"/>
                </a:lnTo>
                <a:lnTo>
                  <a:pt x="18" y="38"/>
                </a:lnTo>
                <a:lnTo>
                  <a:pt x="18" y="38"/>
                </a:lnTo>
                <a:lnTo>
                  <a:pt x="15" y="35"/>
                </a:lnTo>
                <a:lnTo>
                  <a:pt x="14" y="32"/>
                </a:lnTo>
                <a:lnTo>
                  <a:pt x="13" y="28"/>
                </a:lnTo>
                <a:lnTo>
                  <a:pt x="14" y="24"/>
                </a:lnTo>
                <a:lnTo>
                  <a:pt x="14" y="24"/>
                </a:lnTo>
                <a:lnTo>
                  <a:pt x="14" y="24"/>
                </a:lnTo>
                <a:lnTo>
                  <a:pt x="18" y="20"/>
                </a:lnTo>
                <a:lnTo>
                  <a:pt x="23" y="19"/>
                </a:lnTo>
                <a:lnTo>
                  <a:pt x="23" y="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35" tIns="45718" rIns="91435" bIns="45718" numCol="1" anchor="t" anchorCtr="0" compatLnSpc="1"/>
          <a:lstStyle/>
          <a:p>
            <a:endParaRPr lang="zh-CN" altLang="en-US" sz="1707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314" name="组合 199"/>
          <p:cNvGrpSpPr/>
          <p:nvPr/>
        </p:nvGrpSpPr>
        <p:grpSpPr>
          <a:xfrm>
            <a:off x="6940504" y="3479274"/>
            <a:ext cx="265098" cy="334945"/>
            <a:chOff x="3665538" y="3100388"/>
            <a:chExt cx="265113" cy="334963"/>
          </a:xfrm>
          <a:solidFill>
            <a:schemeClr val="accent2"/>
          </a:solidFill>
        </p:grpSpPr>
        <p:sp>
          <p:nvSpPr>
            <p:cNvPr id="315" name="Freeform 186"/>
            <p:cNvSpPr/>
            <p:nvPr/>
          </p:nvSpPr>
          <p:spPr bwMode="auto">
            <a:xfrm>
              <a:off x="3665538" y="3109913"/>
              <a:ext cx="252413" cy="325438"/>
            </a:xfrm>
            <a:custGeom>
              <a:avLst/>
              <a:gdLst>
                <a:gd name="T0" fmla="*/ 159 w 159"/>
                <a:gd name="T1" fmla="*/ 36 h 205"/>
                <a:gd name="T2" fmla="*/ 151 w 159"/>
                <a:gd name="T3" fmla="*/ 32 h 205"/>
                <a:gd name="T4" fmla="*/ 56 w 159"/>
                <a:gd name="T5" fmla="*/ 185 h 205"/>
                <a:gd name="T6" fmla="*/ 56 w 159"/>
                <a:gd name="T7" fmla="*/ 185 h 205"/>
                <a:gd name="T8" fmla="*/ 53 w 159"/>
                <a:gd name="T9" fmla="*/ 189 h 205"/>
                <a:gd name="T10" fmla="*/ 50 w 159"/>
                <a:gd name="T11" fmla="*/ 191 h 205"/>
                <a:gd name="T12" fmla="*/ 46 w 159"/>
                <a:gd name="T13" fmla="*/ 193 h 205"/>
                <a:gd name="T14" fmla="*/ 41 w 159"/>
                <a:gd name="T15" fmla="*/ 194 h 205"/>
                <a:gd name="T16" fmla="*/ 37 w 159"/>
                <a:gd name="T17" fmla="*/ 195 h 205"/>
                <a:gd name="T18" fmla="*/ 31 w 159"/>
                <a:gd name="T19" fmla="*/ 194 h 205"/>
                <a:gd name="T20" fmla="*/ 27 w 159"/>
                <a:gd name="T21" fmla="*/ 193 h 205"/>
                <a:gd name="T22" fmla="*/ 22 w 159"/>
                <a:gd name="T23" fmla="*/ 191 h 205"/>
                <a:gd name="T24" fmla="*/ 22 w 159"/>
                <a:gd name="T25" fmla="*/ 191 h 205"/>
                <a:gd name="T26" fmla="*/ 18 w 159"/>
                <a:gd name="T27" fmla="*/ 187 h 205"/>
                <a:gd name="T28" fmla="*/ 15 w 159"/>
                <a:gd name="T29" fmla="*/ 185 h 205"/>
                <a:gd name="T30" fmla="*/ 12 w 159"/>
                <a:gd name="T31" fmla="*/ 180 h 205"/>
                <a:gd name="T32" fmla="*/ 10 w 159"/>
                <a:gd name="T33" fmla="*/ 175 h 205"/>
                <a:gd name="T34" fmla="*/ 10 w 159"/>
                <a:gd name="T35" fmla="*/ 171 h 205"/>
                <a:gd name="T36" fmla="*/ 10 w 159"/>
                <a:gd name="T37" fmla="*/ 166 h 205"/>
                <a:gd name="T38" fmla="*/ 11 w 159"/>
                <a:gd name="T39" fmla="*/ 162 h 205"/>
                <a:gd name="T40" fmla="*/ 12 w 159"/>
                <a:gd name="T41" fmla="*/ 157 h 205"/>
                <a:gd name="T42" fmla="*/ 107 w 159"/>
                <a:gd name="T43" fmla="*/ 4 h 205"/>
                <a:gd name="T44" fmla="*/ 100 w 159"/>
                <a:gd name="T45" fmla="*/ 0 h 205"/>
                <a:gd name="T46" fmla="*/ 4 w 159"/>
                <a:gd name="T47" fmla="*/ 155 h 205"/>
                <a:gd name="T48" fmla="*/ 4 w 159"/>
                <a:gd name="T49" fmla="*/ 155 h 205"/>
                <a:gd name="T50" fmla="*/ 2 w 159"/>
                <a:gd name="T51" fmla="*/ 160 h 205"/>
                <a:gd name="T52" fmla="*/ 0 w 159"/>
                <a:gd name="T53" fmla="*/ 167 h 205"/>
                <a:gd name="T54" fmla="*/ 0 w 159"/>
                <a:gd name="T55" fmla="*/ 172 h 205"/>
                <a:gd name="T56" fmla="*/ 2 w 159"/>
                <a:gd name="T57" fmla="*/ 179 h 205"/>
                <a:gd name="T58" fmla="*/ 3 w 159"/>
                <a:gd name="T59" fmla="*/ 185 h 205"/>
                <a:gd name="T60" fmla="*/ 7 w 159"/>
                <a:gd name="T61" fmla="*/ 190 h 205"/>
                <a:gd name="T62" fmla="*/ 11 w 159"/>
                <a:gd name="T63" fmla="*/ 195 h 205"/>
                <a:gd name="T64" fmla="*/ 16 w 159"/>
                <a:gd name="T65" fmla="*/ 199 h 205"/>
                <a:gd name="T66" fmla="*/ 16 w 159"/>
                <a:gd name="T67" fmla="*/ 199 h 205"/>
                <a:gd name="T68" fmla="*/ 23 w 159"/>
                <a:gd name="T69" fmla="*/ 202 h 205"/>
                <a:gd name="T70" fmla="*/ 30 w 159"/>
                <a:gd name="T71" fmla="*/ 203 h 205"/>
                <a:gd name="T72" fmla="*/ 35 w 159"/>
                <a:gd name="T73" fmla="*/ 205 h 205"/>
                <a:gd name="T74" fmla="*/ 42 w 159"/>
                <a:gd name="T75" fmla="*/ 205 h 205"/>
                <a:gd name="T76" fmla="*/ 48 w 159"/>
                <a:gd name="T77" fmla="*/ 202 h 205"/>
                <a:gd name="T78" fmla="*/ 53 w 159"/>
                <a:gd name="T79" fmla="*/ 199 h 205"/>
                <a:gd name="T80" fmla="*/ 58 w 159"/>
                <a:gd name="T81" fmla="*/ 195 h 205"/>
                <a:gd name="T82" fmla="*/ 62 w 159"/>
                <a:gd name="T83" fmla="*/ 191 h 205"/>
                <a:gd name="T84" fmla="*/ 159 w 159"/>
                <a:gd name="T85" fmla="*/ 36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205">
                  <a:moveTo>
                    <a:pt x="159" y="36"/>
                  </a:moveTo>
                  <a:lnTo>
                    <a:pt x="151" y="32"/>
                  </a:lnTo>
                  <a:lnTo>
                    <a:pt x="56" y="185"/>
                  </a:lnTo>
                  <a:lnTo>
                    <a:pt x="56" y="185"/>
                  </a:lnTo>
                  <a:lnTo>
                    <a:pt x="53" y="189"/>
                  </a:lnTo>
                  <a:lnTo>
                    <a:pt x="50" y="191"/>
                  </a:lnTo>
                  <a:lnTo>
                    <a:pt x="46" y="193"/>
                  </a:lnTo>
                  <a:lnTo>
                    <a:pt x="41" y="194"/>
                  </a:lnTo>
                  <a:lnTo>
                    <a:pt x="37" y="195"/>
                  </a:lnTo>
                  <a:lnTo>
                    <a:pt x="31" y="194"/>
                  </a:lnTo>
                  <a:lnTo>
                    <a:pt x="27" y="193"/>
                  </a:lnTo>
                  <a:lnTo>
                    <a:pt x="22" y="191"/>
                  </a:lnTo>
                  <a:lnTo>
                    <a:pt x="22" y="191"/>
                  </a:lnTo>
                  <a:lnTo>
                    <a:pt x="18" y="187"/>
                  </a:lnTo>
                  <a:lnTo>
                    <a:pt x="15" y="185"/>
                  </a:lnTo>
                  <a:lnTo>
                    <a:pt x="12" y="180"/>
                  </a:lnTo>
                  <a:lnTo>
                    <a:pt x="10" y="175"/>
                  </a:lnTo>
                  <a:lnTo>
                    <a:pt x="10" y="171"/>
                  </a:lnTo>
                  <a:lnTo>
                    <a:pt x="10" y="166"/>
                  </a:lnTo>
                  <a:lnTo>
                    <a:pt x="11" y="162"/>
                  </a:lnTo>
                  <a:lnTo>
                    <a:pt x="12" y="157"/>
                  </a:lnTo>
                  <a:lnTo>
                    <a:pt x="107" y="4"/>
                  </a:lnTo>
                  <a:lnTo>
                    <a:pt x="100" y="0"/>
                  </a:lnTo>
                  <a:lnTo>
                    <a:pt x="4" y="155"/>
                  </a:lnTo>
                  <a:lnTo>
                    <a:pt x="4" y="155"/>
                  </a:lnTo>
                  <a:lnTo>
                    <a:pt x="2" y="160"/>
                  </a:lnTo>
                  <a:lnTo>
                    <a:pt x="0" y="167"/>
                  </a:lnTo>
                  <a:lnTo>
                    <a:pt x="0" y="172"/>
                  </a:lnTo>
                  <a:lnTo>
                    <a:pt x="2" y="179"/>
                  </a:lnTo>
                  <a:lnTo>
                    <a:pt x="3" y="185"/>
                  </a:lnTo>
                  <a:lnTo>
                    <a:pt x="7" y="190"/>
                  </a:lnTo>
                  <a:lnTo>
                    <a:pt x="11" y="195"/>
                  </a:lnTo>
                  <a:lnTo>
                    <a:pt x="16" y="199"/>
                  </a:lnTo>
                  <a:lnTo>
                    <a:pt x="16" y="199"/>
                  </a:lnTo>
                  <a:lnTo>
                    <a:pt x="23" y="202"/>
                  </a:lnTo>
                  <a:lnTo>
                    <a:pt x="30" y="203"/>
                  </a:lnTo>
                  <a:lnTo>
                    <a:pt x="35" y="205"/>
                  </a:lnTo>
                  <a:lnTo>
                    <a:pt x="42" y="205"/>
                  </a:lnTo>
                  <a:lnTo>
                    <a:pt x="48" y="202"/>
                  </a:lnTo>
                  <a:lnTo>
                    <a:pt x="53" y="199"/>
                  </a:lnTo>
                  <a:lnTo>
                    <a:pt x="58" y="195"/>
                  </a:lnTo>
                  <a:lnTo>
                    <a:pt x="62" y="191"/>
                  </a:lnTo>
                  <a:lnTo>
                    <a:pt x="15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16" name="Freeform 187"/>
            <p:cNvSpPr/>
            <p:nvPr/>
          </p:nvSpPr>
          <p:spPr bwMode="auto">
            <a:xfrm>
              <a:off x="3808413" y="3100388"/>
              <a:ext cx="122238" cy="82550"/>
            </a:xfrm>
            <a:custGeom>
              <a:avLst/>
              <a:gdLst>
                <a:gd name="T0" fmla="*/ 75 w 77"/>
                <a:gd name="T1" fmla="*/ 50 h 52"/>
                <a:gd name="T2" fmla="*/ 75 w 77"/>
                <a:gd name="T3" fmla="*/ 50 h 52"/>
                <a:gd name="T4" fmla="*/ 74 w 77"/>
                <a:gd name="T5" fmla="*/ 51 h 52"/>
                <a:gd name="T6" fmla="*/ 71 w 77"/>
                <a:gd name="T7" fmla="*/ 52 h 52"/>
                <a:gd name="T8" fmla="*/ 69 w 77"/>
                <a:gd name="T9" fmla="*/ 52 h 52"/>
                <a:gd name="T10" fmla="*/ 67 w 77"/>
                <a:gd name="T11" fmla="*/ 51 h 52"/>
                <a:gd name="T12" fmla="*/ 2 w 77"/>
                <a:gd name="T13" fmla="*/ 12 h 52"/>
                <a:gd name="T14" fmla="*/ 2 w 77"/>
                <a:gd name="T15" fmla="*/ 12 h 52"/>
                <a:gd name="T16" fmla="*/ 0 w 77"/>
                <a:gd name="T17" fmla="*/ 9 h 52"/>
                <a:gd name="T18" fmla="*/ 0 w 77"/>
                <a:gd name="T19" fmla="*/ 8 h 52"/>
                <a:gd name="T20" fmla="*/ 0 w 77"/>
                <a:gd name="T21" fmla="*/ 5 h 52"/>
                <a:gd name="T22" fmla="*/ 0 w 77"/>
                <a:gd name="T23" fmla="*/ 2 h 52"/>
                <a:gd name="T24" fmla="*/ 0 w 77"/>
                <a:gd name="T25" fmla="*/ 2 h 52"/>
                <a:gd name="T26" fmla="*/ 1 w 77"/>
                <a:gd name="T27" fmla="*/ 1 h 52"/>
                <a:gd name="T28" fmla="*/ 4 w 77"/>
                <a:gd name="T29" fmla="*/ 0 h 52"/>
                <a:gd name="T30" fmla="*/ 6 w 77"/>
                <a:gd name="T31" fmla="*/ 0 h 52"/>
                <a:gd name="T32" fmla="*/ 8 w 77"/>
                <a:gd name="T33" fmla="*/ 1 h 52"/>
                <a:gd name="T34" fmla="*/ 74 w 77"/>
                <a:gd name="T35" fmla="*/ 42 h 52"/>
                <a:gd name="T36" fmla="*/ 74 w 77"/>
                <a:gd name="T37" fmla="*/ 42 h 52"/>
                <a:gd name="T38" fmla="*/ 75 w 77"/>
                <a:gd name="T39" fmla="*/ 43 h 52"/>
                <a:gd name="T40" fmla="*/ 77 w 77"/>
                <a:gd name="T41" fmla="*/ 46 h 52"/>
                <a:gd name="T42" fmla="*/ 77 w 77"/>
                <a:gd name="T43" fmla="*/ 47 h 52"/>
                <a:gd name="T44" fmla="*/ 75 w 77"/>
                <a:gd name="T45" fmla="*/ 50 h 52"/>
                <a:gd name="T46" fmla="*/ 75 w 77"/>
                <a:gd name="T47" fmla="*/ 5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" h="52">
                  <a:moveTo>
                    <a:pt x="75" y="50"/>
                  </a:moveTo>
                  <a:lnTo>
                    <a:pt x="75" y="50"/>
                  </a:lnTo>
                  <a:lnTo>
                    <a:pt x="74" y="51"/>
                  </a:lnTo>
                  <a:lnTo>
                    <a:pt x="71" y="52"/>
                  </a:lnTo>
                  <a:lnTo>
                    <a:pt x="69" y="52"/>
                  </a:lnTo>
                  <a:lnTo>
                    <a:pt x="67" y="51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1"/>
                  </a:lnTo>
                  <a:lnTo>
                    <a:pt x="4" y="0"/>
                  </a:lnTo>
                  <a:lnTo>
                    <a:pt x="6" y="0"/>
                  </a:lnTo>
                  <a:lnTo>
                    <a:pt x="8" y="1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5" y="43"/>
                  </a:lnTo>
                  <a:lnTo>
                    <a:pt x="77" y="46"/>
                  </a:lnTo>
                  <a:lnTo>
                    <a:pt x="77" y="47"/>
                  </a:lnTo>
                  <a:lnTo>
                    <a:pt x="75" y="50"/>
                  </a:lnTo>
                  <a:lnTo>
                    <a:pt x="75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17" name="Freeform 188"/>
            <p:cNvSpPr/>
            <p:nvPr/>
          </p:nvSpPr>
          <p:spPr bwMode="auto">
            <a:xfrm>
              <a:off x="3708401" y="3168650"/>
              <a:ext cx="173038" cy="234950"/>
            </a:xfrm>
            <a:custGeom>
              <a:avLst/>
              <a:gdLst>
                <a:gd name="T0" fmla="*/ 109 w 109"/>
                <a:gd name="T1" fmla="*/ 5 h 148"/>
                <a:gd name="T2" fmla="*/ 99 w 109"/>
                <a:gd name="T3" fmla="*/ 0 h 148"/>
                <a:gd name="T4" fmla="*/ 15 w 109"/>
                <a:gd name="T5" fmla="*/ 137 h 148"/>
                <a:gd name="T6" fmla="*/ 15 w 109"/>
                <a:gd name="T7" fmla="*/ 137 h 148"/>
                <a:gd name="T8" fmla="*/ 12 w 109"/>
                <a:gd name="T9" fmla="*/ 139 h 148"/>
                <a:gd name="T10" fmla="*/ 8 w 109"/>
                <a:gd name="T11" fmla="*/ 142 h 148"/>
                <a:gd name="T12" fmla="*/ 4 w 109"/>
                <a:gd name="T13" fmla="*/ 143 h 148"/>
                <a:gd name="T14" fmla="*/ 0 w 109"/>
                <a:gd name="T15" fmla="*/ 143 h 148"/>
                <a:gd name="T16" fmla="*/ 0 w 109"/>
                <a:gd name="T17" fmla="*/ 143 h 148"/>
                <a:gd name="T18" fmla="*/ 0 w 109"/>
                <a:gd name="T19" fmla="*/ 145 h 148"/>
                <a:gd name="T20" fmla="*/ 0 w 109"/>
                <a:gd name="T21" fmla="*/ 145 h 148"/>
                <a:gd name="T22" fmla="*/ 7 w 109"/>
                <a:gd name="T23" fmla="*/ 148 h 148"/>
                <a:gd name="T24" fmla="*/ 14 w 109"/>
                <a:gd name="T25" fmla="*/ 148 h 148"/>
                <a:gd name="T26" fmla="*/ 21 w 109"/>
                <a:gd name="T27" fmla="*/ 145 h 148"/>
                <a:gd name="T28" fmla="*/ 25 w 109"/>
                <a:gd name="T29" fmla="*/ 141 h 148"/>
                <a:gd name="T30" fmla="*/ 109 w 109"/>
                <a:gd name="T31" fmla="*/ 5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9" h="148">
                  <a:moveTo>
                    <a:pt x="109" y="5"/>
                  </a:moveTo>
                  <a:lnTo>
                    <a:pt x="99" y="0"/>
                  </a:lnTo>
                  <a:lnTo>
                    <a:pt x="15" y="137"/>
                  </a:lnTo>
                  <a:lnTo>
                    <a:pt x="15" y="137"/>
                  </a:lnTo>
                  <a:lnTo>
                    <a:pt x="12" y="139"/>
                  </a:lnTo>
                  <a:lnTo>
                    <a:pt x="8" y="142"/>
                  </a:lnTo>
                  <a:lnTo>
                    <a:pt x="4" y="143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7" y="148"/>
                  </a:lnTo>
                  <a:lnTo>
                    <a:pt x="14" y="148"/>
                  </a:lnTo>
                  <a:lnTo>
                    <a:pt x="21" y="145"/>
                  </a:lnTo>
                  <a:lnTo>
                    <a:pt x="25" y="141"/>
                  </a:lnTo>
                  <a:lnTo>
                    <a:pt x="109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318" name="Freeform 189"/>
          <p:cNvSpPr>
            <a:spLocks noEditPoints="1"/>
          </p:cNvSpPr>
          <p:nvPr/>
        </p:nvSpPr>
        <p:spPr bwMode="auto">
          <a:xfrm>
            <a:off x="5642000" y="5095262"/>
            <a:ext cx="217476" cy="233350"/>
          </a:xfrm>
          <a:custGeom>
            <a:avLst/>
            <a:gdLst>
              <a:gd name="T0" fmla="*/ 107 w 137"/>
              <a:gd name="T1" fmla="*/ 68 h 147"/>
              <a:gd name="T2" fmla="*/ 103 w 137"/>
              <a:gd name="T3" fmla="*/ 51 h 147"/>
              <a:gd name="T4" fmla="*/ 103 w 137"/>
              <a:gd name="T5" fmla="*/ 99 h 147"/>
              <a:gd name="T6" fmla="*/ 117 w 137"/>
              <a:gd name="T7" fmla="*/ 111 h 147"/>
              <a:gd name="T8" fmla="*/ 115 w 137"/>
              <a:gd name="T9" fmla="*/ 118 h 147"/>
              <a:gd name="T10" fmla="*/ 103 w 137"/>
              <a:gd name="T11" fmla="*/ 38 h 147"/>
              <a:gd name="T12" fmla="*/ 115 w 137"/>
              <a:gd name="T13" fmla="*/ 19 h 147"/>
              <a:gd name="T14" fmla="*/ 117 w 137"/>
              <a:gd name="T15" fmla="*/ 24 h 147"/>
              <a:gd name="T16" fmla="*/ 103 w 137"/>
              <a:gd name="T17" fmla="*/ 38 h 147"/>
              <a:gd name="T18" fmla="*/ 114 w 137"/>
              <a:gd name="T19" fmla="*/ 68 h 147"/>
              <a:gd name="T20" fmla="*/ 134 w 137"/>
              <a:gd name="T21" fmla="*/ 65 h 147"/>
              <a:gd name="T22" fmla="*/ 136 w 137"/>
              <a:gd name="T23" fmla="*/ 70 h 147"/>
              <a:gd name="T24" fmla="*/ 114 w 137"/>
              <a:gd name="T25" fmla="*/ 70 h 147"/>
              <a:gd name="T26" fmla="*/ 69 w 137"/>
              <a:gd name="T27" fmla="*/ 30 h 147"/>
              <a:gd name="T28" fmla="*/ 103 w 137"/>
              <a:gd name="T29" fmla="*/ 51 h 147"/>
              <a:gd name="T30" fmla="*/ 90 w 137"/>
              <a:gd name="T31" fmla="*/ 100 h 147"/>
              <a:gd name="T32" fmla="*/ 84 w 137"/>
              <a:gd name="T33" fmla="*/ 142 h 147"/>
              <a:gd name="T34" fmla="*/ 69 w 137"/>
              <a:gd name="T35" fmla="*/ 114 h 147"/>
              <a:gd name="T36" fmla="*/ 83 w 137"/>
              <a:gd name="T37" fmla="*/ 96 h 147"/>
              <a:gd name="T38" fmla="*/ 95 w 137"/>
              <a:gd name="T39" fmla="*/ 84 h 147"/>
              <a:gd name="T40" fmla="*/ 99 w 137"/>
              <a:gd name="T41" fmla="*/ 62 h 147"/>
              <a:gd name="T42" fmla="*/ 91 w 137"/>
              <a:gd name="T43" fmla="*/ 47 h 147"/>
              <a:gd name="T44" fmla="*/ 69 w 137"/>
              <a:gd name="T45" fmla="*/ 38 h 147"/>
              <a:gd name="T46" fmla="*/ 100 w 137"/>
              <a:gd name="T47" fmla="*/ 31 h 147"/>
              <a:gd name="T48" fmla="*/ 100 w 137"/>
              <a:gd name="T49" fmla="*/ 36 h 147"/>
              <a:gd name="T50" fmla="*/ 103 w 137"/>
              <a:gd name="T51" fmla="*/ 99 h 147"/>
              <a:gd name="T52" fmla="*/ 99 w 137"/>
              <a:gd name="T53" fmla="*/ 101 h 147"/>
              <a:gd name="T54" fmla="*/ 103 w 137"/>
              <a:gd name="T55" fmla="*/ 99 h 147"/>
              <a:gd name="T56" fmla="*/ 72 w 137"/>
              <a:gd name="T57" fmla="*/ 1 h 147"/>
              <a:gd name="T58" fmla="*/ 72 w 137"/>
              <a:gd name="T59" fmla="*/ 23 h 147"/>
              <a:gd name="T60" fmla="*/ 67 w 137"/>
              <a:gd name="T61" fmla="*/ 147 h 147"/>
              <a:gd name="T62" fmla="*/ 49 w 137"/>
              <a:gd name="T63" fmla="*/ 137 h 147"/>
              <a:gd name="T64" fmla="*/ 41 w 137"/>
              <a:gd name="T65" fmla="*/ 92 h 147"/>
              <a:gd name="T66" fmla="*/ 41 w 137"/>
              <a:gd name="T67" fmla="*/ 43 h 147"/>
              <a:gd name="T68" fmla="*/ 69 w 137"/>
              <a:gd name="T69" fmla="*/ 30 h 147"/>
              <a:gd name="T70" fmla="*/ 57 w 137"/>
              <a:gd name="T71" fmla="*/ 40 h 147"/>
              <a:gd name="T72" fmla="*/ 45 w 137"/>
              <a:gd name="T73" fmla="*/ 51 h 147"/>
              <a:gd name="T74" fmla="*/ 40 w 137"/>
              <a:gd name="T75" fmla="*/ 68 h 147"/>
              <a:gd name="T76" fmla="*/ 54 w 137"/>
              <a:gd name="T77" fmla="*/ 93 h 147"/>
              <a:gd name="T78" fmla="*/ 56 w 137"/>
              <a:gd name="T79" fmla="*/ 97 h 147"/>
              <a:gd name="T80" fmla="*/ 69 w 137"/>
              <a:gd name="T81" fmla="*/ 147 h 147"/>
              <a:gd name="T82" fmla="*/ 69 w 137"/>
              <a:gd name="T83" fmla="*/ 24 h 147"/>
              <a:gd name="T84" fmla="*/ 65 w 137"/>
              <a:gd name="T85" fmla="*/ 4 h 147"/>
              <a:gd name="T86" fmla="*/ 69 w 137"/>
              <a:gd name="T87" fmla="*/ 0 h 147"/>
              <a:gd name="T88" fmla="*/ 38 w 137"/>
              <a:gd name="T89" fmla="*/ 104 h 147"/>
              <a:gd name="T90" fmla="*/ 35 w 137"/>
              <a:gd name="T91" fmla="*/ 99 h 147"/>
              <a:gd name="T92" fmla="*/ 35 w 137"/>
              <a:gd name="T93" fmla="*/ 38 h 147"/>
              <a:gd name="T94" fmla="*/ 38 w 137"/>
              <a:gd name="T95" fmla="*/ 31 h 147"/>
              <a:gd name="T96" fmla="*/ 35 w 137"/>
              <a:gd name="T97" fmla="*/ 84 h 147"/>
              <a:gd name="T98" fmla="*/ 33 w 137"/>
              <a:gd name="T99" fmla="*/ 59 h 147"/>
              <a:gd name="T100" fmla="*/ 35 w 137"/>
              <a:gd name="T101" fmla="*/ 30 h 147"/>
              <a:gd name="T102" fmla="*/ 33 w 137"/>
              <a:gd name="T103" fmla="*/ 36 h 147"/>
              <a:gd name="T104" fmla="*/ 21 w 137"/>
              <a:gd name="T105" fmla="*/ 20 h 147"/>
              <a:gd name="T106" fmla="*/ 35 w 137"/>
              <a:gd name="T107" fmla="*/ 30 h 147"/>
              <a:gd name="T108" fmla="*/ 26 w 137"/>
              <a:gd name="T109" fmla="*/ 116 h 147"/>
              <a:gd name="T110" fmla="*/ 21 w 137"/>
              <a:gd name="T111" fmla="*/ 116 h 147"/>
              <a:gd name="T112" fmla="*/ 33 w 137"/>
              <a:gd name="T113" fmla="*/ 99 h 147"/>
              <a:gd name="T114" fmla="*/ 4 w 137"/>
              <a:gd name="T115" fmla="*/ 65 h 147"/>
              <a:gd name="T116" fmla="*/ 23 w 137"/>
              <a:gd name="T117" fmla="*/ 65 h 147"/>
              <a:gd name="T118" fmla="*/ 21 w 137"/>
              <a:gd name="T119" fmla="*/ 72 h 147"/>
              <a:gd name="T120" fmla="*/ 0 w 137"/>
              <a:gd name="T121" fmla="*/ 68 h 147"/>
              <a:gd name="T122" fmla="*/ 4 w 137"/>
              <a:gd name="T123" fmla="*/ 65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7" h="147">
                <a:moveTo>
                  <a:pt x="103" y="51"/>
                </a:moveTo>
                <a:lnTo>
                  <a:pt x="103" y="51"/>
                </a:lnTo>
                <a:lnTo>
                  <a:pt x="106" y="59"/>
                </a:lnTo>
                <a:lnTo>
                  <a:pt x="107" y="68"/>
                </a:lnTo>
                <a:lnTo>
                  <a:pt x="107" y="68"/>
                </a:lnTo>
                <a:lnTo>
                  <a:pt x="106" y="77"/>
                </a:lnTo>
                <a:lnTo>
                  <a:pt x="103" y="84"/>
                </a:lnTo>
                <a:lnTo>
                  <a:pt x="103" y="51"/>
                </a:lnTo>
                <a:lnTo>
                  <a:pt x="103" y="51"/>
                </a:lnTo>
                <a:close/>
                <a:moveTo>
                  <a:pt x="103" y="107"/>
                </a:moveTo>
                <a:lnTo>
                  <a:pt x="103" y="99"/>
                </a:lnTo>
                <a:lnTo>
                  <a:pt x="103" y="99"/>
                </a:lnTo>
                <a:lnTo>
                  <a:pt x="106" y="99"/>
                </a:lnTo>
                <a:lnTo>
                  <a:pt x="106" y="99"/>
                </a:lnTo>
                <a:lnTo>
                  <a:pt x="117" y="111"/>
                </a:lnTo>
                <a:lnTo>
                  <a:pt x="117" y="111"/>
                </a:lnTo>
                <a:lnTo>
                  <a:pt x="118" y="114"/>
                </a:lnTo>
                <a:lnTo>
                  <a:pt x="117" y="116"/>
                </a:lnTo>
                <a:lnTo>
                  <a:pt x="117" y="116"/>
                </a:lnTo>
                <a:lnTo>
                  <a:pt x="115" y="118"/>
                </a:lnTo>
                <a:lnTo>
                  <a:pt x="113" y="116"/>
                </a:lnTo>
                <a:lnTo>
                  <a:pt x="103" y="107"/>
                </a:lnTo>
                <a:lnTo>
                  <a:pt x="103" y="107"/>
                </a:lnTo>
                <a:close/>
                <a:moveTo>
                  <a:pt x="103" y="38"/>
                </a:moveTo>
                <a:lnTo>
                  <a:pt x="103" y="28"/>
                </a:lnTo>
                <a:lnTo>
                  <a:pt x="113" y="20"/>
                </a:lnTo>
                <a:lnTo>
                  <a:pt x="113" y="20"/>
                </a:lnTo>
                <a:lnTo>
                  <a:pt x="115" y="19"/>
                </a:lnTo>
                <a:lnTo>
                  <a:pt x="117" y="20"/>
                </a:lnTo>
                <a:lnTo>
                  <a:pt x="117" y="20"/>
                </a:lnTo>
                <a:lnTo>
                  <a:pt x="118" y="23"/>
                </a:lnTo>
                <a:lnTo>
                  <a:pt x="117" y="24"/>
                </a:lnTo>
                <a:lnTo>
                  <a:pt x="106" y="36"/>
                </a:lnTo>
                <a:lnTo>
                  <a:pt x="106" y="36"/>
                </a:lnTo>
                <a:lnTo>
                  <a:pt x="106" y="36"/>
                </a:lnTo>
                <a:lnTo>
                  <a:pt x="103" y="38"/>
                </a:lnTo>
                <a:lnTo>
                  <a:pt x="103" y="38"/>
                </a:lnTo>
                <a:close/>
                <a:moveTo>
                  <a:pt x="114" y="68"/>
                </a:moveTo>
                <a:lnTo>
                  <a:pt x="114" y="68"/>
                </a:lnTo>
                <a:lnTo>
                  <a:pt x="114" y="68"/>
                </a:lnTo>
                <a:lnTo>
                  <a:pt x="114" y="65"/>
                </a:lnTo>
                <a:lnTo>
                  <a:pt x="117" y="65"/>
                </a:lnTo>
                <a:lnTo>
                  <a:pt x="134" y="65"/>
                </a:lnTo>
                <a:lnTo>
                  <a:pt x="134" y="65"/>
                </a:lnTo>
                <a:lnTo>
                  <a:pt x="136" y="65"/>
                </a:lnTo>
                <a:lnTo>
                  <a:pt x="137" y="68"/>
                </a:lnTo>
                <a:lnTo>
                  <a:pt x="137" y="68"/>
                </a:lnTo>
                <a:lnTo>
                  <a:pt x="136" y="70"/>
                </a:lnTo>
                <a:lnTo>
                  <a:pt x="134" y="72"/>
                </a:lnTo>
                <a:lnTo>
                  <a:pt x="117" y="72"/>
                </a:lnTo>
                <a:lnTo>
                  <a:pt x="117" y="72"/>
                </a:lnTo>
                <a:lnTo>
                  <a:pt x="114" y="70"/>
                </a:lnTo>
                <a:lnTo>
                  <a:pt x="114" y="68"/>
                </a:lnTo>
                <a:lnTo>
                  <a:pt x="114" y="68"/>
                </a:lnTo>
                <a:close/>
                <a:moveTo>
                  <a:pt x="69" y="30"/>
                </a:moveTo>
                <a:lnTo>
                  <a:pt x="69" y="30"/>
                </a:lnTo>
                <a:lnTo>
                  <a:pt x="80" y="32"/>
                </a:lnTo>
                <a:lnTo>
                  <a:pt x="90" y="36"/>
                </a:lnTo>
                <a:lnTo>
                  <a:pt x="98" y="43"/>
                </a:lnTo>
                <a:lnTo>
                  <a:pt x="103" y="51"/>
                </a:lnTo>
                <a:lnTo>
                  <a:pt x="103" y="84"/>
                </a:lnTo>
                <a:lnTo>
                  <a:pt x="103" y="84"/>
                </a:lnTo>
                <a:lnTo>
                  <a:pt x="98" y="93"/>
                </a:lnTo>
                <a:lnTo>
                  <a:pt x="90" y="100"/>
                </a:lnTo>
                <a:lnTo>
                  <a:pt x="90" y="130"/>
                </a:lnTo>
                <a:lnTo>
                  <a:pt x="90" y="130"/>
                </a:lnTo>
                <a:lnTo>
                  <a:pt x="88" y="137"/>
                </a:lnTo>
                <a:lnTo>
                  <a:pt x="84" y="142"/>
                </a:lnTo>
                <a:lnTo>
                  <a:pt x="79" y="146"/>
                </a:lnTo>
                <a:lnTo>
                  <a:pt x="71" y="147"/>
                </a:lnTo>
                <a:lnTo>
                  <a:pt x="69" y="147"/>
                </a:lnTo>
                <a:lnTo>
                  <a:pt x="69" y="114"/>
                </a:lnTo>
                <a:lnTo>
                  <a:pt x="82" y="114"/>
                </a:lnTo>
                <a:lnTo>
                  <a:pt x="82" y="97"/>
                </a:lnTo>
                <a:lnTo>
                  <a:pt x="82" y="97"/>
                </a:lnTo>
                <a:lnTo>
                  <a:pt x="83" y="96"/>
                </a:lnTo>
                <a:lnTo>
                  <a:pt x="84" y="95"/>
                </a:lnTo>
                <a:lnTo>
                  <a:pt x="84" y="95"/>
                </a:lnTo>
                <a:lnTo>
                  <a:pt x="91" y="89"/>
                </a:lnTo>
                <a:lnTo>
                  <a:pt x="95" y="84"/>
                </a:lnTo>
                <a:lnTo>
                  <a:pt x="98" y="76"/>
                </a:lnTo>
                <a:lnTo>
                  <a:pt x="99" y="68"/>
                </a:lnTo>
                <a:lnTo>
                  <a:pt x="99" y="68"/>
                </a:lnTo>
                <a:lnTo>
                  <a:pt x="99" y="62"/>
                </a:lnTo>
                <a:lnTo>
                  <a:pt x="96" y="57"/>
                </a:lnTo>
                <a:lnTo>
                  <a:pt x="94" y="51"/>
                </a:lnTo>
                <a:lnTo>
                  <a:pt x="91" y="47"/>
                </a:lnTo>
                <a:lnTo>
                  <a:pt x="91" y="47"/>
                </a:lnTo>
                <a:lnTo>
                  <a:pt x="86" y="43"/>
                </a:lnTo>
                <a:lnTo>
                  <a:pt x="82" y="40"/>
                </a:lnTo>
                <a:lnTo>
                  <a:pt x="75" y="39"/>
                </a:lnTo>
                <a:lnTo>
                  <a:pt x="69" y="38"/>
                </a:lnTo>
                <a:lnTo>
                  <a:pt x="69" y="30"/>
                </a:lnTo>
                <a:lnTo>
                  <a:pt x="69" y="30"/>
                </a:lnTo>
                <a:close/>
                <a:moveTo>
                  <a:pt x="103" y="28"/>
                </a:moveTo>
                <a:lnTo>
                  <a:pt x="100" y="31"/>
                </a:lnTo>
                <a:lnTo>
                  <a:pt x="100" y="31"/>
                </a:lnTo>
                <a:lnTo>
                  <a:pt x="99" y="34"/>
                </a:lnTo>
                <a:lnTo>
                  <a:pt x="100" y="36"/>
                </a:lnTo>
                <a:lnTo>
                  <a:pt x="100" y="36"/>
                </a:lnTo>
                <a:lnTo>
                  <a:pt x="103" y="38"/>
                </a:lnTo>
                <a:lnTo>
                  <a:pt x="103" y="28"/>
                </a:lnTo>
                <a:lnTo>
                  <a:pt x="103" y="28"/>
                </a:lnTo>
                <a:close/>
                <a:moveTo>
                  <a:pt x="103" y="99"/>
                </a:moveTo>
                <a:lnTo>
                  <a:pt x="103" y="99"/>
                </a:lnTo>
                <a:lnTo>
                  <a:pt x="100" y="99"/>
                </a:lnTo>
                <a:lnTo>
                  <a:pt x="100" y="99"/>
                </a:lnTo>
                <a:lnTo>
                  <a:pt x="99" y="101"/>
                </a:lnTo>
                <a:lnTo>
                  <a:pt x="100" y="104"/>
                </a:lnTo>
                <a:lnTo>
                  <a:pt x="103" y="107"/>
                </a:lnTo>
                <a:lnTo>
                  <a:pt x="103" y="99"/>
                </a:lnTo>
                <a:lnTo>
                  <a:pt x="103" y="99"/>
                </a:lnTo>
                <a:close/>
                <a:moveTo>
                  <a:pt x="69" y="24"/>
                </a:moveTo>
                <a:lnTo>
                  <a:pt x="69" y="0"/>
                </a:lnTo>
                <a:lnTo>
                  <a:pt x="69" y="0"/>
                </a:lnTo>
                <a:lnTo>
                  <a:pt x="72" y="1"/>
                </a:lnTo>
                <a:lnTo>
                  <a:pt x="72" y="4"/>
                </a:lnTo>
                <a:lnTo>
                  <a:pt x="72" y="20"/>
                </a:lnTo>
                <a:lnTo>
                  <a:pt x="72" y="20"/>
                </a:lnTo>
                <a:lnTo>
                  <a:pt x="72" y="23"/>
                </a:lnTo>
                <a:lnTo>
                  <a:pt x="69" y="24"/>
                </a:lnTo>
                <a:lnTo>
                  <a:pt x="69" y="24"/>
                </a:lnTo>
                <a:close/>
                <a:moveTo>
                  <a:pt x="69" y="147"/>
                </a:moveTo>
                <a:lnTo>
                  <a:pt x="67" y="147"/>
                </a:lnTo>
                <a:lnTo>
                  <a:pt x="67" y="147"/>
                </a:lnTo>
                <a:lnTo>
                  <a:pt x="60" y="146"/>
                </a:lnTo>
                <a:lnTo>
                  <a:pt x="53" y="142"/>
                </a:lnTo>
                <a:lnTo>
                  <a:pt x="49" y="137"/>
                </a:lnTo>
                <a:lnTo>
                  <a:pt x="48" y="130"/>
                </a:lnTo>
                <a:lnTo>
                  <a:pt x="48" y="99"/>
                </a:lnTo>
                <a:lnTo>
                  <a:pt x="48" y="99"/>
                </a:lnTo>
                <a:lnTo>
                  <a:pt x="41" y="92"/>
                </a:lnTo>
                <a:lnTo>
                  <a:pt x="35" y="84"/>
                </a:lnTo>
                <a:lnTo>
                  <a:pt x="35" y="51"/>
                </a:lnTo>
                <a:lnTo>
                  <a:pt x="35" y="51"/>
                </a:lnTo>
                <a:lnTo>
                  <a:pt x="41" y="43"/>
                </a:lnTo>
                <a:lnTo>
                  <a:pt x="49" y="36"/>
                </a:lnTo>
                <a:lnTo>
                  <a:pt x="59" y="32"/>
                </a:lnTo>
                <a:lnTo>
                  <a:pt x="64" y="31"/>
                </a:lnTo>
                <a:lnTo>
                  <a:pt x="69" y="30"/>
                </a:lnTo>
                <a:lnTo>
                  <a:pt x="69" y="38"/>
                </a:lnTo>
                <a:lnTo>
                  <a:pt x="69" y="38"/>
                </a:lnTo>
                <a:lnTo>
                  <a:pt x="64" y="39"/>
                </a:lnTo>
                <a:lnTo>
                  <a:pt x="57" y="40"/>
                </a:lnTo>
                <a:lnTo>
                  <a:pt x="53" y="43"/>
                </a:lnTo>
                <a:lnTo>
                  <a:pt x="48" y="47"/>
                </a:lnTo>
                <a:lnTo>
                  <a:pt x="48" y="47"/>
                </a:lnTo>
                <a:lnTo>
                  <a:pt x="45" y="51"/>
                </a:lnTo>
                <a:lnTo>
                  <a:pt x="42" y="57"/>
                </a:lnTo>
                <a:lnTo>
                  <a:pt x="40" y="62"/>
                </a:lnTo>
                <a:lnTo>
                  <a:pt x="40" y="68"/>
                </a:lnTo>
                <a:lnTo>
                  <a:pt x="40" y="68"/>
                </a:lnTo>
                <a:lnTo>
                  <a:pt x="41" y="76"/>
                </a:lnTo>
                <a:lnTo>
                  <a:pt x="44" y="82"/>
                </a:lnTo>
                <a:lnTo>
                  <a:pt x="48" y="89"/>
                </a:lnTo>
                <a:lnTo>
                  <a:pt x="54" y="93"/>
                </a:lnTo>
                <a:lnTo>
                  <a:pt x="54" y="93"/>
                </a:lnTo>
                <a:lnTo>
                  <a:pt x="54" y="93"/>
                </a:lnTo>
                <a:lnTo>
                  <a:pt x="56" y="95"/>
                </a:lnTo>
                <a:lnTo>
                  <a:pt x="56" y="97"/>
                </a:lnTo>
                <a:lnTo>
                  <a:pt x="56" y="114"/>
                </a:lnTo>
                <a:lnTo>
                  <a:pt x="69" y="114"/>
                </a:lnTo>
                <a:lnTo>
                  <a:pt x="69" y="147"/>
                </a:lnTo>
                <a:lnTo>
                  <a:pt x="69" y="147"/>
                </a:lnTo>
                <a:close/>
                <a:moveTo>
                  <a:pt x="69" y="0"/>
                </a:moveTo>
                <a:lnTo>
                  <a:pt x="69" y="24"/>
                </a:lnTo>
                <a:lnTo>
                  <a:pt x="69" y="24"/>
                </a:lnTo>
                <a:lnTo>
                  <a:pt x="69" y="24"/>
                </a:lnTo>
                <a:lnTo>
                  <a:pt x="69" y="24"/>
                </a:lnTo>
                <a:lnTo>
                  <a:pt x="67" y="23"/>
                </a:lnTo>
                <a:lnTo>
                  <a:pt x="65" y="20"/>
                </a:lnTo>
                <a:lnTo>
                  <a:pt x="65" y="4"/>
                </a:lnTo>
                <a:lnTo>
                  <a:pt x="65" y="4"/>
                </a:lnTo>
                <a:lnTo>
                  <a:pt x="67" y="1"/>
                </a:lnTo>
                <a:lnTo>
                  <a:pt x="69" y="0"/>
                </a:lnTo>
                <a:lnTo>
                  <a:pt x="69" y="0"/>
                </a:lnTo>
                <a:lnTo>
                  <a:pt x="69" y="0"/>
                </a:lnTo>
                <a:close/>
                <a:moveTo>
                  <a:pt x="35" y="107"/>
                </a:moveTo>
                <a:lnTo>
                  <a:pt x="38" y="104"/>
                </a:lnTo>
                <a:lnTo>
                  <a:pt x="38" y="104"/>
                </a:lnTo>
                <a:lnTo>
                  <a:pt x="38" y="101"/>
                </a:lnTo>
                <a:lnTo>
                  <a:pt x="38" y="99"/>
                </a:lnTo>
                <a:lnTo>
                  <a:pt x="38" y="99"/>
                </a:lnTo>
                <a:lnTo>
                  <a:pt x="35" y="99"/>
                </a:lnTo>
                <a:lnTo>
                  <a:pt x="35" y="107"/>
                </a:lnTo>
                <a:lnTo>
                  <a:pt x="35" y="107"/>
                </a:lnTo>
                <a:close/>
                <a:moveTo>
                  <a:pt x="35" y="38"/>
                </a:moveTo>
                <a:lnTo>
                  <a:pt x="35" y="38"/>
                </a:lnTo>
                <a:lnTo>
                  <a:pt x="38" y="36"/>
                </a:lnTo>
                <a:lnTo>
                  <a:pt x="38" y="36"/>
                </a:lnTo>
                <a:lnTo>
                  <a:pt x="38" y="34"/>
                </a:lnTo>
                <a:lnTo>
                  <a:pt x="38" y="31"/>
                </a:lnTo>
                <a:lnTo>
                  <a:pt x="35" y="30"/>
                </a:lnTo>
                <a:lnTo>
                  <a:pt x="35" y="38"/>
                </a:lnTo>
                <a:close/>
                <a:moveTo>
                  <a:pt x="35" y="84"/>
                </a:moveTo>
                <a:lnTo>
                  <a:pt x="35" y="84"/>
                </a:lnTo>
                <a:lnTo>
                  <a:pt x="33" y="76"/>
                </a:lnTo>
                <a:lnTo>
                  <a:pt x="31" y="68"/>
                </a:lnTo>
                <a:lnTo>
                  <a:pt x="31" y="68"/>
                </a:lnTo>
                <a:lnTo>
                  <a:pt x="33" y="59"/>
                </a:lnTo>
                <a:lnTo>
                  <a:pt x="35" y="51"/>
                </a:lnTo>
                <a:lnTo>
                  <a:pt x="35" y="84"/>
                </a:lnTo>
                <a:lnTo>
                  <a:pt x="35" y="84"/>
                </a:lnTo>
                <a:close/>
                <a:moveTo>
                  <a:pt x="35" y="30"/>
                </a:moveTo>
                <a:lnTo>
                  <a:pt x="35" y="38"/>
                </a:lnTo>
                <a:lnTo>
                  <a:pt x="35" y="38"/>
                </a:lnTo>
                <a:lnTo>
                  <a:pt x="33" y="36"/>
                </a:lnTo>
                <a:lnTo>
                  <a:pt x="33" y="36"/>
                </a:lnTo>
                <a:lnTo>
                  <a:pt x="21" y="24"/>
                </a:lnTo>
                <a:lnTo>
                  <a:pt x="21" y="24"/>
                </a:lnTo>
                <a:lnTo>
                  <a:pt x="19" y="23"/>
                </a:lnTo>
                <a:lnTo>
                  <a:pt x="21" y="20"/>
                </a:lnTo>
                <a:lnTo>
                  <a:pt x="21" y="20"/>
                </a:lnTo>
                <a:lnTo>
                  <a:pt x="23" y="19"/>
                </a:lnTo>
                <a:lnTo>
                  <a:pt x="26" y="20"/>
                </a:lnTo>
                <a:lnTo>
                  <a:pt x="35" y="30"/>
                </a:lnTo>
                <a:lnTo>
                  <a:pt x="35" y="30"/>
                </a:lnTo>
                <a:close/>
                <a:moveTo>
                  <a:pt x="35" y="99"/>
                </a:moveTo>
                <a:lnTo>
                  <a:pt x="35" y="107"/>
                </a:lnTo>
                <a:lnTo>
                  <a:pt x="26" y="116"/>
                </a:lnTo>
                <a:lnTo>
                  <a:pt x="26" y="116"/>
                </a:lnTo>
                <a:lnTo>
                  <a:pt x="23" y="118"/>
                </a:lnTo>
                <a:lnTo>
                  <a:pt x="21" y="116"/>
                </a:lnTo>
                <a:lnTo>
                  <a:pt x="21" y="116"/>
                </a:lnTo>
                <a:lnTo>
                  <a:pt x="19" y="114"/>
                </a:lnTo>
                <a:lnTo>
                  <a:pt x="21" y="111"/>
                </a:lnTo>
                <a:lnTo>
                  <a:pt x="33" y="99"/>
                </a:lnTo>
                <a:lnTo>
                  <a:pt x="33" y="99"/>
                </a:lnTo>
                <a:lnTo>
                  <a:pt x="33" y="99"/>
                </a:lnTo>
                <a:lnTo>
                  <a:pt x="35" y="99"/>
                </a:lnTo>
                <a:lnTo>
                  <a:pt x="35" y="99"/>
                </a:lnTo>
                <a:close/>
                <a:moveTo>
                  <a:pt x="4" y="65"/>
                </a:moveTo>
                <a:lnTo>
                  <a:pt x="4" y="65"/>
                </a:lnTo>
                <a:lnTo>
                  <a:pt x="21" y="65"/>
                </a:lnTo>
                <a:lnTo>
                  <a:pt x="21" y="65"/>
                </a:lnTo>
                <a:lnTo>
                  <a:pt x="23" y="65"/>
                </a:lnTo>
                <a:lnTo>
                  <a:pt x="25" y="68"/>
                </a:lnTo>
                <a:lnTo>
                  <a:pt x="25" y="68"/>
                </a:lnTo>
                <a:lnTo>
                  <a:pt x="23" y="70"/>
                </a:lnTo>
                <a:lnTo>
                  <a:pt x="21" y="72"/>
                </a:lnTo>
                <a:lnTo>
                  <a:pt x="4" y="72"/>
                </a:lnTo>
                <a:lnTo>
                  <a:pt x="4" y="72"/>
                </a:lnTo>
                <a:lnTo>
                  <a:pt x="2" y="70"/>
                </a:lnTo>
                <a:lnTo>
                  <a:pt x="0" y="68"/>
                </a:lnTo>
                <a:lnTo>
                  <a:pt x="0" y="68"/>
                </a:lnTo>
                <a:lnTo>
                  <a:pt x="2" y="65"/>
                </a:lnTo>
                <a:lnTo>
                  <a:pt x="4" y="65"/>
                </a:lnTo>
                <a:lnTo>
                  <a:pt x="4" y="6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35" tIns="45718" rIns="91435" bIns="45718" numCol="1" anchor="t" anchorCtr="0" compatLnSpc="1"/>
          <a:lstStyle/>
          <a:p>
            <a:endParaRPr lang="zh-CN" altLang="en-US" sz="1707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319" name="组合 214"/>
          <p:cNvGrpSpPr/>
          <p:nvPr/>
        </p:nvGrpSpPr>
        <p:grpSpPr>
          <a:xfrm>
            <a:off x="5954721" y="3303071"/>
            <a:ext cx="160329" cy="255574"/>
            <a:chOff x="2679701" y="2924175"/>
            <a:chExt cx="160337" cy="255588"/>
          </a:xfrm>
          <a:solidFill>
            <a:schemeClr val="accent2"/>
          </a:solidFill>
        </p:grpSpPr>
        <p:sp>
          <p:nvSpPr>
            <p:cNvPr id="320" name="Freeform 190"/>
            <p:cNvSpPr/>
            <p:nvPr/>
          </p:nvSpPr>
          <p:spPr bwMode="auto">
            <a:xfrm>
              <a:off x="2770188" y="3103563"/>
              <a:ext cx="57150" cy="57150"/>
            </a:xfrm>
            <a:custGeom>
              <a:avLst/>
              <a:gdLst>
                <a:gd name="T0" fmla="*/ 0 w 36"/>
                <a:gd name="T1" fmla="*/ 22 h 36"/>
                <a:gd name="T2" fmla="*/ 0 w 36"/>
                <a:gd name="T3" fmla="*/ 22 h 36"/>
                <a:gd name="T4" fmla="*/ 2 w 36"/>
                <a:gd name="T5" fmla="*/ 27 h 36"/>
                <a:gd name="T6" fmla="*/ 8 w 36"/>
                <a:gd name="T7" fmla="*/ 33 h 36"/>
                <a:gd name="T8" fmla="*/ 13 w 36"/>
                <a:gd name="T9" fmla="*/ 36 h 36"/>
                <a:gd name="T10" fmla="*/ 21 w 36"/>
                <a:gd name="T11" fmla="*/ 36 h 36"/>
                <a:gd name="T12" fmla="*/ 21 w 36"/>
                <a:gd name="T13" fmla="*/ 36 h 36"/>
                <a:gd name="T14" fmla="*/ 28 w 36"/>
                <a:gd name="T15" fmla="*/ 33 h 36"/>
                <a:gd name="T16" fmla="*/ 32 w 36"/>
                <a:gd name="T17" fmla="*/ 29 h 36"/>
                <a:gd name="T18" fmla="*/ 35 w 36"/>
                <a:gd name="T19" fmla="*/ 22 h 36"/>
                <a:gd name="T20" fmla="*/ 36 w 36"/>
                <a:gd name="T21" fmla="*/ 15 h 36"/>
                <a:gd name="T22" fmla="*/ 36 w 36"/>
                <a:gd name="T23" fmla="*/ 15 h 36"/>
                <a:gd name="T24" fmla="*/ 33 w 36"/>
                <a:gd name="T25" fmla="*/ 8 h 36"/>
                <a:gd name="T26" fmla="*/ 28 w 36"/>
                <a:gd name="T27" fmla="*/ 3 h 36"/>
                <a:gd name="T28" fmla="*/ 21 w 36"/>
                <a:gd name="T29" fmla="*/ 0 h 36"/>
                <a:gd name="T30" fmla="*/ 14 w 36"/>
                <a:gd name="T31" fmla="*/ 0 h 36"/>
                <a:gd name="T32" fmla="*/ 14 w 36"/>
                <a:gd name="T33" fmla="*/ 0 h 36"/>
                <a:gd name="T34" fmla="*/ 8 w 36"/>
                <a:gd name="T35" fmla="*/ 3 h 36"/>
                <a:gd name="T36" fmla="*/ 4 w 36"/>
                <a:gd name="T37" fmla="*/ 8 h 36"/>
                <a:gd name="T38" fmla="*/ 1 w 36"/>
                <a:gd name="T39" fmla="*/ 14 h 36"/>
                <a:gd name="T40" fmla="*/ 0 w 36"/>
                <a:gd name="T41" fmla="*/ 22 h 36"/>
                <a:gd name="T42" fmla="*/ 0 w 36"/>
                <a:gd name="T43" fmla="*/ 2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6">
                  <a:moveTo>
                    <a:pt x="0" y="22"/>
                  </a:moveTo>
                  <a:lnTo>
                    <a:pt x="0" y="22"/>
                  </a:lnTo>
                  <a:lnTo>
                    <a:pt x="2" y="27"/>
                  </a:lnTo>
                  <a:lnTo>
                    <a:pt x="8" y="33"/>
                  </a:lnTo>
                  <a:lnTo>
                    <a:pt x="13" y="36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8" y="33"/>
                  </a:lnTo>
                  <a:lnTo>
                    <a:pt x="32" y="29"/>
                  </a:lnTo>
                  <a:lnTo>
                    <a:pt x="35" y="22"/>
                  </a:lnTo>
                  <a:lnTo>
                    <a:pt x="36" y="15"/>
                  </a:lnTo>
                  <a:lnTo>
                    <a:pt x="36" y="15"/>
                  </a:lnTo>
                  <a:lnTo>
                    <a:pt x="33" y="8"/>
                  </a:lnTo>
                  <a:lnTo>
                    <a:pt x="28" y="3"/>
                  </a:lnTo>
                  <a:lnTo>
                    <a:pt x="21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3"/>
                  </a:lnTo>
                  <a:lnTo>
                    <a:pt x="4" y="8"/>
                  </a:lnTo>
                  <a:lnTo>
                    <a:pt x="1" y="14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21" name="Freeform 191"/>
            <p:cNvSpPr/>
            <p:nvPr/>
          </p:nvSpPr>
          <p:spPr bwMode="auto">
            <a:xfrm>
              <a:off x="2786063" y="2924175"/>
              <a:ext cx="53975" cy="192088"/>
            </a:xfrm>
            <a:custGeom>
              <a:avLst/>
              <a:gdLst>
                <a:gd name="T0" fmla="*/ 0 w 34"/>
                <a:gd name="T1" fmla="*/ 121 h 121"/>
                <a:gd name="T2" fmla="*/ 0 w 34"/>
                <a:gd name="T3" fmla="*/ 121 h 121"/>
                <a:gd name="T4" fmla="*/ 21 w 34"/>
                <a:gd name="T5" fmla="*/ 17 h 121"/>
                <a:gd name="T6" fmla="*/ 21 w 34"/>
                <a:gd name="T7" fmla="*/ 17 h 121"/>
                <a:gd name="T8" fmla="*/ 27 w 34"/>
                <a:gd name="T9" fmla="*/ 9 h 121"/>
                <a:gd name="T10" fmla="*/ 31 w 34"/>
                <a:gd name="T11" fmla="*/ 2 h 121"/>
                <a:gd name="T12" fmla="*/ 34 w 34"/>
                <a:gd name="T13" fmla="*/ 0 h 121"/>
                <a:gd name="T14" fmla="*/ 34 w 34"/>
                <a:gd name="T15" fmla="*/ 0 h 121"/>
                <a:gd name="T16" fmla="*/ 31 w 34"/>
                <a:gd name="T17" fmla="*/ 19 h 121"/>
                <a:gd name="T18" fmla="*/ 25 w 34"/>
                <a:gd name="T19" fmla="*/ 61 h 121"/>
                <a:gd name="T20" fmla="*/ 14 w 34"/>
                <a:gd name="T21" fmla="*/ 121 h 121"/>
                <a:gd name="T22" fmla="*/ 0 w 34"/>
                <a:gd name="T23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21">
                  <a:moveTo>
                    <a:pt x="0" y="121"/>
                  </a:moveTo>
                  <a:lnTo>
                    <a:pt x="0" y="121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7" y="9"/>
                  </a:lnTo>
                  <a:lnTo>
                    <a:pt x="31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1" y="19"/>
                  </a:lnTo>
                  <a:lnTo>
                    <a:pt x="25" y="61"/>
                  </a:lnTo>
                  <a:lnTo>
                    <a:pt x="14" y="121"/>
                  </a:lnTo>
                  <a:lnTo>
                    <a:pt x="0" y="1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22" name="Freeform 192"/>
            <p:cNvSpPr/>
            <p:nvPr/>
          </p:nvSpPr>
          <p:spPr bwMode="auto">
            <a:xfrm>
              <a:off x="2679701" y="2954338"/>
              <a:ext cx="123825" cy="166688"/>
            </a:xfrm>
            <a:custGeom>
              <a:avLst/>
              <a:gdLst>
                <a:gd name="T0" fmla="*/ 77 w 78"/>
                <a:gd name="T1" fmla="*/ 98 h 105"/>
                <a:gd name="T2" fmla="*/ 19 w 78"/>
                <a:gd name="T3" fmla="*/ 13 h 105"/>
                <a:gd name="T4" fmla="*/ 0 w 78"/>
                <a:gd name="T5" fmla="*/ 0 h 105"/>
                <a:gd name="T6" fmla="*/ 8 w 78"/>
                <a:gd name="T7" fmla="*/ 20 h 105"/>
                <a:gd name="T8" fmla="*/ 66 w 78"/>
                <a:gd name="T9" fmla="*/ 105 h 105"/>
                <a:gd name="T10" fmla="*/ 78 w 78"/>
                <a:gd name="T11" fmla="*/ 98 h 105"/>
                <a:gd name="T12" fmla="*/ 77 w 78"/>
                <a:gd name="T13" fmla="*/ 9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105">
                  <a:moveTo>
                    <a:pt x="77" y="98"/>
                  </a:moveTo>
                  <a:lnTo>
                    <a:pt x="19" y="13"/>
                  </a:lnTo>
                  <a:lnTo>
                    <a:pt x="0" y="0"/>
                  </a:lnTo>
                  <a:lnTo>
                    <a:pt x="8" y="20"/>
                  </a:lnTo>
                  <a:lnTo>
                    <a:pt x="66" y="105"/>
                  </a:lnTo>
                  <a:lnTo>
                    <a:pt x="78" y="98"/>
                  </a:lnTo>
                  <a:lnTo>
                    <a:pt x="77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23" name="Freeform 193"/>
            <p:cNvSpPr/>
            <p:nvPr/>
          </p:nvSpPr>
          <p:spPr bwMode="auto">
            <a:xfrm>
              <a:off x="2798763" y="3149600"/>
              <a:ext cx="14288" cy="30163"/>
            </a:xfrm>
            <a:custGeom>
              <a:avLst/>
              <a:gdLst>
                <a:gd name="T0" fmla="*/ 7 w 9"/>
                <a:gd name="T1" fmla="*/ 2 h 19"/>
                <a:gd name="T2" fmla="*/ 7 w 9"/>
                <a:gd name="T3" fmla="*/ 2 h 19"/>
                <a:gd name="T4" fmla="*/ 6 w 9"/>
                <a:gd name="T5" fmla="*/ 0 h 19"/>
                <a:gd name="T6" fmla="*/ 3 w 9"/>
                <a:gd name="T7" fmla="*/ 0 h 19"/>
                <a:gd name="T8" fmla="*/ 3 w 9"/>
                <a:gd name="T9" fmla="*/ 0 h 19"/>
                <a:gd name="T10" fmla="*/ 0 w 9"/>
                <a:gd name="T11" fmla="*/ 1 h 19"/>
                <a:gd name="T12" fmla="*/ 0 w 9"/>
                <a:gd name="T13" fmla="*/ 4 h 19"/>
                <a:gd name="T14" fmla="*/ 3 w 9"/>
                <a:gd name="T15" fmla="*/ 16 h 19"/>
                <a:gd name="T16" fmla="*/ 3 w 9"/>
                <a:gd name="T17" fmla="*/ 16 h 19"/>
                <a:gd name="T18" fmla="*/ 3 w 9"/>
                <a:gd name="T19" fmla="*/ 19 h 19"/>
                <a:gd name="T20" fmla="*/ 6 w 9"/>
                <a:gd name="T21" fmla="*/ 19 h 19"/>
                <a:gd name="T22" fmla="*/ 6 w 9"/>
                <a:gd name="T23" fmla="*/ 19 h 19"/>
                <a:gd name="T24" fmla="*/ 9 w 9"/>
                <a:gd name="T25" fmla="*/ 17 h 19"/>
                <a:gd name="T26" fmla="*/ 9 w 9"/>
                <a:gd name="T27" fmla="*/ 15 h 19"/>
                <a:gd name="T28" fmla="*/ 7 w 9"/>
                <a:gd name="T2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9">
                  <a:moveTo>
                    <a:pt x="7" y="2"/>
                  </a:moveTo>
                  <a:lnTo>
                    <a:pt x="7" y="2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9" y="17"/>
                  </a:lnTo>
                  <a:lnTo>
                    <a:pt x="9" y="15"/>
                  </a:lnTo>
                  <a:lnTo>
                    <a:pt x="7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endParaRPr lang="zh-CN" altLang="en-US" sz="1707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324" name="Freeform 194"/>
          <p:cNvSpPr>
            <a:spLocks noEditPoints="1"/>
          </p:cNvSpPr>
          <p:nvPr/>
        </p:nvSpPr>
        <p:spPr bwMode="auto">
          <a:xfrm>
            <a:off x="5937259" y="1909165"/>
            <a:ext cx="217476" cy="236526"/>
          </a:xfrm>
          <a:custGeom>
            <a:avLst/>
            <a:gdLst>
              <a:gd name="T0" fmla="*/ 105 w 137"/>
              <a:gd name="T1" fmla="*/ 69 h 149"/>
              <a:gd name="T2" fmla="*/ 103 w 137"/>
              <a:gd name="T3" fmla="*/ 51 h 149"/>
              <a:gd name="T4" fmla="*/ 103 w 137"/>
              <a:gd name="T5" fmla="*/ 99 h 149"/>
              <a:gd name="T6" fmla="*/ 116 w 137"/>
              <a:gd name="T7" fmla="*/ 112 h 149"/>
              <a:gd name="T8" fmla="*/ 114 w 137"/>
              <a:gd name="T9" fmla="*/ 118 h 149"/>
              <a:gd name="T10" fmla="*/ 103 w 137"/>
              <a:gd name="T11" fmla="*/ 38 h 149"/>
              <a:gd name="T12" fmla="*/ 114 w 137"/>
              <a:gd name="T13" fmla="*/ 19 h 149"/>
              <a:gd name="T14" fmla="*/ 116 w 137"/>
              <a:gd name="T15" fmla="*/ 26 h 149"/>
              <a:gd name="T16" fmla="*/ 103 w 137"/>
              <a:gd name="T17" fmla="*/ 38 h 149"/>
              <a:gd name="T18" fmla="*/ 112 w 137"/>
              <a:gd name="T19" fmla="*/ 69 h 149"/>
              <a:gd name="T20" fmla="*/ 133 w 137"/>
              <a:gd name="T21" fmla="*/ 65 h 149"/>
              <a:gd name="T22" fmla="*/ 135 w 137"/>
              <a:gd name="T23" fmla="*/ 72 h 149"/>
              <a:gd name="T24" fmla="*/ 114 w 137"/>
              <a:gd name="T25" fmla="*/ 72 h 149"/>
              <a:gd name="T26" fmla="*/ 69 w 137"/>
              <a:gd name="T27" fmla="*/ 31 h 149"/>
              <a:gd name="T28" fmla="*/ 103 w 137"/>
              <a:gd name="T29" fmla="*/ 51 h 149"/>
              <a:gd name="T30" fmla="*/ 89 w 137"/>
              <a:gd name="T31" fmla="*/ 100 h 149"/>
              <a:gd name="T32" fmla="*/ 84 w 137"/>
              <a:gd name="T33" fmla="*/ 144 h 149"/>
              <a:gd name="T34" fmla="*/ 69 w 137"/>
              <a:gd name="T35" fmla="*/ 115 h 149"/>
              <a:gd name="T36" fmla="*/ 81 w 137"/>
              <a:gd name="T37" fmla="*/ 96 h 149"/>
              <a:gd name="T38" fmla="*/ 95 w 137"/>
              <a:gd name="T39" fmla="*/ 84 h 149"/>
              <a:gd name="T40" fmla="*/ 97 w 137"/>
              <a:gd name="T41" fmla="*/ 62 h 149"/>
              <a:gd name="T42" fmla="*/ 89 w 137"/>
              <a:gd name="T43" fmla="*/ 47 h 149"/>
              <a:gd name="T44" fmla="*/ 69 w 137"/>
              <a:gd name="T45" fmla="*/ 39 h 149"/>
              <a:gd name="T46" fmla="*/ 100 w 137"/>
              <a:gd name="T47" fmla="*/ 33 h 149"/>
              <a:gd name="T48" fmla="*/ 100 w 137"/>
              <a:gd name="T49" fmla="*/ 38 h 149"/>
              <a:gd name="T50" fmla="*/ 103 w 137"/>
              <a:gd name="T51" fmla="*/ 99 h 149"/>
              <a:gd name="T52" fmla="*/ 99 w 137"/>
              <a:gd name="T53" fmla="*/ 103 h 149"/>
              <a:gd name="T54" fmla="*/ 103 w 137"/>
              <a:gd name="T55" fmla="*/ 99 h 149"/>
              <a:gd name="T56" fmla="*/ 70 w 137"/>
              <a:gd name="T57" fmla="*/ 1 h 149"/>
              <a:gd name="T58" fmla="*/ 70 w 137"/>
              <a:gd name="T59" fmla="*/ 23 h 149"/>
              <a:gd name="T60" fmla="*/ 66 w 137"/>
              <a:gd name="T61" fmla="*/ 149 h 149"/>
              <a:gd name="T62" fmla="*/ 49 w 137"/>
              <a:gd name="T63" fmla="*/ 137 h 149"/>
              <a:gd name="T64" fmla="*/ 39 w 137"/>
              <a:gd name="T65" fmla="*/ 93 h 149"/>
              <a:gd name="T66" fmla="*/ 40 w 137"/>
              <a:gd name="T67" fmla="*/ 43 h 149"/>
              <a:gd name="T68" fmla="*/ 69 w 137"/>
              <a:gd name="T69" fmla="*/ 31 h 149"/>
              <a:gd name="T70" fmla="*/ 57 w 137"/>
              <a:gd name="T71" fmla="*/ 41 h 149"/>
              <a:gd name="T72" fmla="*/ 43 w 137"/>
              <a:gd name="T73" fmla="*/ 51 h 149"/>
              <a:gd name="T74" fmla="*/ 38 w 137"/>
              <a:gd name="T75" fmla="*/ 69 h 149"/>
              <a:gd name="T76" fmla="*/ 53 w 137"/>
              <a:gd name="T77" fmla="*/ 95 h 149"/>
              <a:gd name="T78" fmla="*/ 55 w 137"/>
              <a:gd name="T79" fmla="*/ 98 h 149"/>
              <a:gd name="T80" fmla="*/ 69 w 137"/>
              <a:gd name="T81" fmla="*/ 149 h 149"/>
              <a:gd name="T82" fmla="*/ 68 w 137"/>
              <a:gd name="T83" fmla="*/ 24 h 149"/>
              <a:gd name="T84" fmla="*/ 65 w 137"/>
              <a:gd name="T85" fmla="*/ 4 h 149"/>
              <a:gd name="T86" fmla="*/ 69 w 137"/>
              <a:gd name="T87" fmla="*/ 0 h 149"/>
              <a:gd name="T88" fmla="*/ 36 w 137"/>
              <a:gd name="T89" fmla="*/ 106 h 149"/>
              <a:gd name="T90" fmla="*/ 34 w 137"/>
              <a:gd name="T91" fmla="*/ 99 h 149"/>
              <a:gd name="T92" fmla="*/ 34 w 137"/>
              <a:gd name="T93" fmla="*/ 38 h 149"/>
              <a:gd name="T94" fmla="*/ 36 w 137"/>
              <a:gd name="T95" fmla="*/ 33 h 149"/>
              <a:gd name="T96" fmla="*/ 34 w 137"/>
              <a:gd name="T97" fmla="*/ 85 h 149"/>
              <a:gd name="T98" fmla="*/ 31 w 137"/>
              <a:gd name="T99" fmla="*/ 61 h 149"/>
              <a:gd name="T100" fmla="*/ 34 w 137"/>
              <a:gd name="T101" fmla="*/ 30 h 149"/>
              <a:gd name="T102" fmla="*/ 31 w 137"/>
              <a:gd name="T103" fmla="*/ 38 h 149"/>
              <a:gd name="T104" fmla="*/ 20 w 137"/>
              <a:gd name="T105" fmla="*/ 20 h 149"/>
              <a:gd name="T106" fmla="*/ 34 w 137"/>
              <a:gd name="T107" fmla="*/ 30 h 149"/>
              <a:gd name="T108" fmla="*/ 24 w 137"/>
              <a:gd name="T109" fmla="*/ 116 h 149"/>
              <a:gd name="T110" fmla="*/ 20 w 137"/>
              <a:gd name="T111" fmla="*/ 116 h 149"/>
              <a:gd name="T112" fmla="*/ 31 w 137"/>
              <a:gd name="T113" fmla="*/ 100 h 149"/>
              <a:gd name="T114" fmla="*/ 4 w 137"/>
              <a:gd name="T115" fmla="*/ 65 h 149"/>
              <a:gd name="T116" fmla="*/ 23 w 137"/>
              <a:gd name="T117" fmla="*/ 66 h 149"/>
              <a:gd name="T118" fmla="*/ 20 w 137"/>
              <a:gd name="T119" fmla="*/ 72 h 149"/>
              <a:gd name="T120" fmla="*/ 0 w 137"/>
              <a:gd name="T121" fmla="*/ 69 h 149"/>
              <a:gd name="T122" fmla="*/ 4 w 137"/>
              <a:gd name="T123" fmla="*/ 65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7" h="149">
                <a:moveTo>
                  <a:pt x="103" y="51"/>
                </a:moveTo>
                <a:lnTo>
                  <a:pt x="103" y="51"/>
                </a:lnTo>
                <a:lnTo>
                  <a:pt x="105" y="60"/>
                </a:lnTo>
                <a:lnTo>
                  <a:pt x="105" y="69"/>
                </a:lnTo>
                <a:lnTo>
                  <a:pt x="105" y="69"/>
                </a:lnTo>
                <a:lnTo>
                  <a:pt x="105" y="77"/>
                </a:lnTo>
                <a:lnTo>
                  <a:pt x="103" y="85"/>
                </a:lnTo>
                <a:lnTo>
                  <a:pt x="103" y="51"/>
                </a:lnTo>
                <a:lnTo>
                  <a:pt x="103" y="51"/>
                </a:lnTo>
                <a:close/>
                <a:moveTo>
                  <a:pt x="103" y="108"/>
                </a:moveTo>
                <a:lnTo>
                  <a:pt x="103" y="99"/>
                </a:lnTo>
                <a:lnTo>
                  <a:pt x="103" y="99"/>
                </a:lnTo>
                <a:lnTo>
                  <a:pt x="104" y="100"/>
                </a:lnTo>
                <a:lnTo>
                  <a:pt x="104" y="100"/>
                </a:lnTo>
                <a:lnTo>
                  <a:pt x="116" y="112"/>
                </a:lnTo>
                <a:lnTo>
                  <a:pt x="116" y="112"/>
                </a:lnTo>
                <a:lnTo>
                  <a:pt x="118" y="115"/>
                </a:lnTo>
                <a:lnTo>
                  <a:pt x="116" y="116"/>
                </a:lnTo>
                <a:lnTo>
                  <a:pt x="116" y="116"/>
                </a:lnTo>
                <a:lnTo>
                  <a:pt x="114" y="118"/>
                </a:lnTo>
                <a:lnTo>
                  <a:pt x="111" y="116"/>
                </a:lnTo>
                <a:lnTo>
                  <a:pt x="103" y="108"/>
                </a:lnTo>
                <a:lnTo>
                  <a:pt x="103" y="108"/>
                </a:lnTo>
                <a:close/>
                <a:moveTo>
                  <a:pt x="103" y="38"/>
                </a:moveTo>
                <a:lnTo>
                  <a:pt x="103" y="30"/>
                </a:lnTo>
                <a:lnTo>
                  <a:pt x="111" y="20"/>
                </a:lnTo>
                <a:lnTo>
                  <a:pt x="111" y="20"/>
                </a:lnTo>
                <a:lnTo>
                  <a:pt x="114" y="19"/>
                </a:lnTo>
                <a:lnTo>
                  <a:pt x="116" y="20"/>
                </a:lnTo>
                <a:lnTo>
                  <a:pt x="116" y="20"/>
                </a:lnTo>
                <a:lnTo>
                  <a:pt x="118" y="23"/>
                </a:lnTo>
                <a:lnTo>
                  <a:pt x="116" y="26"/>
                </a:lnTo>
                <a:lnTo>
                  <a:pt x="104" y="38"/>
                </a:lnTo>
                <a:lnTo>
                  <a:pt x="104" y="38"/>
                </a:lnTo>
                <a:lnTo>
                  <a:pt x="104" y="38"/>
                </a:lnTo>
                <a:lnTo>
                  <a:pt x="103" y="38"/>
                </a:lnTo>
                <a:lnTo>
                  <a:pt x="103" y="38"/>
                </a:lnTo>
                <a:close/>
                <a:moveTo>
                  <a:pt x="112" y="69"/>
                </a:moveTo>
                <a:lnTo>
                  <a:pt x="112" y="69"/>
                </a:lnTo>
                <a:lnTo>
                  <a:pt x="112" y="69"/>
                </a:lnTo>
                <a:lnTo>
                  <a:pt x="114" y="66"/>
                </a:lnTo>
                <a:lnTo>
                  <a:pt x="116" y="65"/>
                </a:lnTo>
                <a:lnTo>
                  <a:pt x="133" y="65"/>
                </a:lnTo>
                <a:lnTo>
                  <a:pt x="133" y="65"/>
                </a:lnTo>
                <a:lnTo>
                  <a:pt x="135" y="66"/>
                </a:lnTo>
                <a:lnTo>
                  <a:pt x="137" y="69"/>
                </a:lnTo>
                <a:lnTo>
                  <a:pt x="137" y="69"/>
                </a:lnTo>
                <a:lnTo>
                  <a:pt x="135" y="72"/>
                </a:lnTo>
                <a:lnTo>
                  <a:pt x="133" y="72"/>
                </a:lnTo>
                <a:lnTo>
                  <a:pt x="116" y="72"/>
                </a:lnTo>
                <a:lnTo>
                  <a:pt x="116" y="72"/>
                </a:lnTo>
                <a:lnTo>
                  <a:pt x="114" y="72"/>
                </a:lnTo>
                <a:lnTo>
                  <a:pt x="112" y="69"/>
                </a:lnTo>
                <a:lnTo>
                  <a:pt x="112" y="69"/>
                </a:lnTo>
                <a:close/>
                <a:moveTo>
                  <a:pt x="69" y="31"/>
                </a:moveTo>
                <a:lnTo>
                  <a:pt x="69" y="31"/>
                </a:lnTo>
                <a:lnTo>
                  <a:pt x="78" y="33"/>
                </a:lnTo>
                <a:lnTo>
                  <a:pt x="88" y="37"/>
                </a:lnTo>
                <a:lnTo>
                  <a:pt x="96" y="43"/>
                </a:lnTo>
                <a:lnTo>
                  <a:pt x="103" y="51"/>
                </a:lnTo>
                <a:lnTo>
                  <a:pt x="103" y="85"/>
                </a:lnTo>
                <a:lnTo>
                  <a:pt x="103" y="85"/>
                </a:lnTo>
                <a:lnTo>
                  <a:pt x="96" y="93"/>
                </a:lnTo>
                <a:lnTo>
                  <a:pt x="89" y="100"/>
                </a:lnTo>
                <a:lnTo>
                  <a:pt x="89" y="130"/>
                </a:lnTo>
                <a:lnTo>
                  <a:pt x="89" y="130"/>
                </a:lnTo>
                <a:lnTo>
                  <a:pt x="88" y="137"/>
                </a:lnTo>
                <a:lnTo>
                  <a:pt x="84" y="144"/>
                </a:lnTo>
                <a:lnTo>
                  <a:pt x="77" y="148"/>
                </a:lnTo>
                <a:lnTo>
                  <a:pt x="70" y="149"/>
                </a:lnTo>
                <a:lnTo>
                  <a:pt x="69" y="149"/>
                </a:lnTo>
                <a:lnTo>
                  <a:pt x="69" y="115"/>
                </a:lnTo>
                <a:lnTo>
                  <a:pt x="81" y="115"/>
                </a:lnTo>
                <a:lnTo>
                  <a:pt x="81" y="98"/>
                </a:lnTo>
                <a:lnTo>
                  <a:pt x="81" y="98"/>
                </a:lnTo>
                <a:lnTo>
                  <a:pt x="81" y="96"/>
                </a:lnTo>
                <a:lnTo>
                  <a:pt x="82" y="95"/>
                </a:lnTo>
                <a:lnTo>
                  <a:pt x="82" y="95"/>
                </a:lnTo>
                <a:lnTo>
                  <a:pt x="89" y="89"/>
                </a:lnTo>
                <a:lnTo>
                  <a:pt x="95" y="84"/>
                </a:lnTo>
                <a:lnTo>
                  <a:pt x="97" y="77"/>
                </a:lnTo>
                <a:lnTo>
                  <a:pt x="99" y="69"/>
                </a:lnTo>
                <a:lnTo>
                  <a:pt x="99" y="69"/>
                </a:lnTo>
                <a:lnTo>
                  <a:pt x="97" y="62"/>
                </a:lnTo>
                <a:lnTo>
                  <a:pt x="96" y="57"/>
                </a:lnTo>
                <a:lnTo>
                  <a:pt x="93" y="51"/>
                </a:lnTo>
                <a:lnTo>
                  <a:pt x="89" y="47"/>
                </a:lnTo>
                <a:lnTo>
                  <a:pt x="89" y="47"/>
                </a:lnTo>
                <a:lnTo>
                  <a:pt x="85" y="43"/>
                </a:lnTo>
                <a:lnTo>
                  <a:pt x="80" y="41"/>
                </a:lnTo>
                <a:lnTo>
                  <a:pt x="74" y="39"/>
                </a:lnTo>
                <a:lnTo>
                  <a:pt x="69" y="39"/>
                </a:lnTo>
                <a:lnTo>
                  <a:pt x="69" y="31"/>
                </a:lnTo>
                <a:lnTo>
                  <a:pt x="69" y="31"/>
                </a:lnTo>
                <a:close/>
                <a:moveTo>
                  <a:pt x="103" y="30"/>
                </a:moveTo>
                <a:lnTo>
                  <a:pt x="100" y="33"/>
                </a:lnTo>
                <a:lnTo>
                  <a:pt x="100" y="33"/>
                </a:lnTo>
                <a:lnTo>
                  <a:pt x="99" y="35"/>
                </a:lnTo>
                <a:lnTo>
                  <a:pt x="100" y="38"/>
                </a:lnTo>
                <a:lnTo>
                  <a:pt x="100" y="38"/>
                </a:lnTo>
                <a:lnTo>
                  <a:pt x="103" y="38"/>
                </a:lnTo>
                <a:lnTo>
                  <a:pt x="103" y="30"/>
                </a:lnTo>
                <a:lnTo>
                  <a:pt x="103" y="30"/>
                </a:lnTo>
                <a:close/>
                <a:moveTo>
                  <a:pt x="103" y="99"/>
                </a:moveTo>
                <a:lnTo>
                  <a:pt x="103" y="99"/>
                </a:lnTo>
                <a:lnTo>
                  <a:pt x="100" y="100"/>
                </a:lnTo>
                <a:lnTo>
                  <a:pt x="100" y="100"/>
                </a:lnTo>
                <a:lnTo>
                  <a:pt x="99" y="103"/>
                </a:lnTo>
                <a:lnTo>
                  <a:pt x="100" y="106"/>
                </a:lnTo>
                <a:lnTo>
                  <a:pt x="103" y="108"/>
                </a:lnTo>
                <a:lnTo>
                  <a:pt x="103" y="99"/>
                </a:lnTo>
                <a:lnTo>
                  <a:pt x="103" y="99"/>
                </a:lnTo>
                <a:close/>
                <a:moveTo>
                  <a:pt x="69" y="24"/>
                </a:moveTo>
                <a:lnTo>
                  <a:pt x="69" y="0"/>
                </a:lnTo>
                <a:lnTo>
                  <a:pt x="69" y="0"/>
                </a:lnTo>
                <a:lnTo>
                  <a:pt x="70" y="1"/>
                </a:lnTo>
                <a:lnTo>
                  <a:pt x="72" y="4"/>
                </a:lnTo>
                <a:lnTo>
                  <a:pt x="72" y="20"/>
                </a:lnTo>
                <a:lnTo>
                  <a:pt x="72" y="20"/>
                </a:lnTo>
                <a:lnTo>
                  <a:pt x="70" y="23"/>
                </a:lnTo>
                <a:lnTo>
                  <a:pt x="69" y="24"/>
                </a:lnTo>
                <a:lnTo>
                  <a:pt x="69" y="24"/>
                </a:lnTo>
                <a:close/>
                <a:moveTo>
                  <a:pt x="69" y="149"/>
                </a:moveTo>
                <a:lnTo>
                  <a:pt x="66" y="149"/>
                </a:lnTo>
                <a:lnTo>
                  <a:pt x="66" y="149"/>
                </a:lnTo>
                <a:lnTo>
                  <a:pt x="58" y="148"/>
                </a:lnTo>
                <a:lnTo>
                  <a:pt x="53" y="144"/>
                </a:lnTo>
                <a:lnTo>
                  <a:pt x="49" y="137"/>
                </a:lnTo>
                <a:lnTo>
                  <a:pt x="47" y="130"/>
                </a:lnTo>
                <a:lnTo>
                  <a:pt x="47" y="100"/>
                </a:lnTo>
                <a:lnTo>
                  <a:pt x="47" y="100"/>
                </a:lnTo>
                <a:lnTo>
                  <a:pt x="39" y="93"/>
                </a:lnTo>
                <a:lnTo>
                  <a:pt x="34" y="85"/>
                </a:lnTo>
                <a:lnTo>
                  <a:pt x="34" y="53"/>
                </a:lnTo>
                <a:lnTo>
                  <a:pt x="34" y="53"/>
                </a:lnTo>
                <a:lnTo>
                  <a:pt x="40" y="43"/>
                </a:lnTo>
                <a:lnTo>
                  <a:pt x="47" y="37"/>
                </a:lnTo>
                <a:lnTo>
                  <a:pt x="58" y="33"/>
                </a:lnTo>
                <a:lnTo>
                  <a:pt x="62" y="31"/>
                </a:lnTo>
                <a:lnTo>
                  <a:pt x="69" y="31"/>
                </a:lnTo>
                <a:lnTo>
                  <a:pt x="69" y="39"/>
                </a:lnTo>
                <a:lnTo>
                  <a:pt x="69" y="39"/>
                </a:lnTo>
                <a:lnTo>
                  <a:pt x="62" y="39"/>
                </a:lnTo>
                <a:lnTo>
                  <a:pt x="57" y="41"/>
                </a:lnTo>
                <a:lnTo>
                  <a:pt x="51" y="43"/>
                </a:lnTo>
                <a:lnTo>
                  <a:pt x="47" y="47"/>
                </a:lnTo>
                <a:lnTo>
                  <a:pt x="47" y="47"/>
                </a:lnTo>
                <a:lnTo>
                  <a:pt x="43" y="51"/>
                </a:lnTo>
                <a:lnTo>
                  <a:pt x="40" y="57"/>
                </a:lnTo>
                <a:lnTo>
                  <a:pt x="39" y="62"/>
                </a:lnTo>
                <a:lnTo>
                  <a:pt x="38" y="69"/>
                </a:lnTo>
                <a:lnTo>
                  <a:pt x="38" y="69"/>
                </a:lnTo>
                <a:lnTo>
                  <a:pt x="39" y="77"/>
                </a:lnTo>
                <a:lnTo>
                  <a:pt x="42" y="84"/>
                </a:lnTo>
                <a:lnTo>
                  <a:pt x="47" y="89"/>
                </a:lnTo>
                <a:lnTo>
                  <a:pt x="53" y="95"/>
                </a:lnTo>
                <a:lnTo>
                  <a:pt x="53" y="95"/>
                </a:lnTo>
                <a:lnTo>
                  <a:pt x="53" y="95"/>
                </a:lnTo>
                <a:lnTo>
                  <a:pt x="54" y="96"/>
                </a:lnTo>
                <a:lnTo>
                  <a:pt x="55" y="98"/>
                </a:lnTo>
                <a:lnTo>
                  <a:pt x="55" y="115"/>
                </a:lnTo>
                <a:lnTo>
                  <a:pt x="69" y="115"/>
                </a:lnTo>
                <a:lnTo>
                  <a:pt x="69" y="149"/>
                </a:lnTo>
                <a:lnTo>
                  <a:pt x="69" y="149"/>
                </a:lnTo>
                <a:close/>
                <a:moveTo>
                  <a:pt x="69" y="0"/>
                </a:moveTo>
                <a:lnTo>
                  <a:pt x="69" y="24"/>
                </a:lnTo>
                <a:lnTo>
                  <a:pt x="68" y="24"/>
                </a:lnTo>
                <a:lnTo>
                  <a:pt x="68" y="24"/>
                </a:lnTo>
                <a:lnTo>
                  <a:pt x="68" y="24"/>
                </a:lnTo>
                <a:lnTo>
                  <a:pt x="66" y="23"/>
                </a:lnTo>
                <a:lnTo>
                  <a:pt x="65" y="20"/>
                </a:lnTo>
                <a:lnTo>
                  <a:pt x="65" y="4"/>
                </a:lnTo>
                <a:lnTo>
                  <a:pt x="65" y="4"/>
                </a:lnTo>
                <a:lnTo>
                  <a:pt x="66" y="1"/>
                </a:lnTo>
                <a:lnTo>
                  <a:pt x="68" y="0"/>
                </a:lnTo>
                <a:lnTo>
                  <a:pt x="69" y="0"/>
                </a:lnTo>
                <a:lnTo>
                  <a:pt x="69" y="0"/>
                </a:lnTo>
                <a:close/>
                <a:moveTo>
                  <a:pt x="34" y="107"/>
                </a:moveTo>
                <a:lnTo>
                  <a:pt x="36" y="106"/>
                </a:lnTo>
                <a:lnTo>
                  <a:pt x="36" y="106"/>
                </a:lnTo>
                <a:lnTo>
                  <a:pt x="38" y="103"/>
                </a:lnTo>
                <a:lnTo>
                  <a:pt x="36" y="100"/>
                </a:lnTo>
                <a:lnTo>
                  <a:pt x="36" y="100"/>
                </a:lnTo>
                <a:lnTo>
                  <a:pt x="34" y="99"/>
                </a:lnTo>
                <a:lnTo>
                  <a:pt x="34" y="107"/>
                </a:lnTo>
                <a:lnTo>
                  <a:pt x="34" y="107"/>
                </a:lnTo>
                <a:close/>
                <a:moveTo>
                  <a:pt x="34" y="38"/>
                </a:moveTo>
                <a:lnTo>
                  <a:pt x="34" y="38"/>
                </a:lnTo>
                <a:lnTo>
                  <a:pt x="36" y="38"/>
                </a:lnTo>
                <a:lnTo>
                  <a:pt x="36" y="38"/>
                </a:lnTo>
                <a:lnTo>
                  <a:pt x="38" y="35"/>
                </a:lnTo>
                <a:lnTo>
                  <a:pt x="36" y="33"/>
                </a:lnTo>
                <a:lnTo>
                  <a:pt x="34" y="30"/>
                </a:lnTo>
                <a:lnTo>
                  <a:pt x="34" y="38"/>
                </a:lnTo>
                <a:close/>
                <a:moveTo>
                  <a:pt x="34" y="85"/>
                </a:moveTo>
                <a:lnTo>
                  <a:pt x="34" y="85"/>
                </a:lnTo>
                <a:lnTo>
                  <a:pt x="31" y="77"/>
                </a:lnTo>
                <a:lnTo>
                  <a:pt x="31" y="69"/>
                </a:lnTo>
                <a:lnTo>
                  <a:pt x="31" y="69"/>
                </a:lnTo>
                <a:lnTo>
                  <a:pt x="31" y="61"/>
                </a:lnTo>
                <a:lnTo>
                  <a:pt x="34" y="53"/>
                </a:lnTo>
                <a:lnTo>
                  <a:pt x="34" y="85"/>
                </a:lnTo>
                <a:lnTo>
                  <a:pt x="34" y="85"/>
                </a:lnTo>
                <a:close/>
                <a:moveTo>
                  <a:pt x="34" y="30"/>
                </a:moveTo>
                <a:lnTo>
                  <a:pt x="34" y="38"/>
                </a:lnTo>
                <a:lnTo>
                  <a:pt x="34" y="38"/>
                </a:lnTo>
                <a:lnTo>
                  <a:pt x="31" y="38"/>
                </a:lnTo>
                <a:lnTo>
                  <a:pt x="31" y="38"/>
                </a:lnTo>
                <a:lnTo>
                  <a:pt x="20" y="26"/>
                </a:lnTo>
                <a:lnTo>
                  <a:pt x="20" y="26"/>
                </a:lnTo>
                <a:lnTo>
                  <a:pt x="19" y="23"/>
                </a:lnTo>
                <a:lnTo>
                  <a:pt x="20" y="20"/>
                </a:lnTo>
                <a:lnTo>
                  <a:pt x="20" y="20"/>
                </a:lnTo>
                <a:lnTo>
                  <a:pt x="23" y="19"/>
                </a:lnTo>
                <a:lnTo>
                  <a:pt x="24" y="20"/>
                </a:lnTo>
                <a:lnTo>
                  <a:pt x="34" y="30"/>
                </a:lnTo>
                <a:lnTo>
                  <a:pt x="34" y="30"/>
                </a:lnTo>
                <a:close/>
                <a:moveTo>
                  <a:pt x="34" y="99"/>
                </a:moveTo>
                <a:lnTo>
                  <a:pt x="34" y="107"/>
                </a:lnTo>
                <a:lnTo>
                  <a:pt x="24" y="116"/>
                </a:lnTo>
                <a:lnTo>
                  <a:pt x="24" y="116"/>
                </a:lnTo>
                <a:lnTo>
                  <a:pt x="23" y="118"/>
                </a:lnTo>
                <a:lnTo>
                  <a:pt x="20" y="116"/>
                </a:lnTo>
                <a:lnTo>
                  <a:pt x="20" y="116"/>
                </a:lnTo>
                <a:lnTo>
                  <a:pt x="19" y="115"/>
                </a:lnTo>
                <a:lnTo>
                  <a:pt x="20" y="112"/>
                </a:lnTo>
                <a:lnTo>
                  <a:pt x="31" y="100"/>
                </a:lnTo>
                <a:lnTo>
                  <a:pt x="31" y="100"/>
                </a:lnTo>
                <a:lnTo>
                  <a:pt x="31" y="100"/>
                </a:lnTo>
                <a:lnTo>
                  <a:pt x="34" y="99"/>
                </a:lnTo>
                <a:lnTo>
                  <a:pt x="34" y="99"/>
                </a:lnTo>
                <a:close/>
                <a:moveTo>
                  <a:pt x="4" y="65"/>
                </a:moveTo>
                <a:lnTo>
                  <a:pt x="4" y="65"/>
                </a:lnTo>
                <a:lnTo>
                  <a:pt x="20" y="65"/>
                </a:lnTo>
                <a:lnTo>
                  <a:pt x="20" y="65"/>
                </a:lnTo>
                <a:lnTo>
                  <a:pt x="23" y="66"/>
                </a:lnTo>
                <a:lnTo>
                  <a:pt x="24" y="69"/>
                </a:lnTo>
                <a:lnTo>
                  <a:pt x="24" y="69"/>
                </a:lnTo>
                <a:lnTo>
                  <a:pt x="23" y="72"/>
                </a:lnTo>
                <a:lnTo>
                  <a:pt x="20" y="72"/>
                </a:lnTo>
                <a:lnTo>
                  <a:pt x="4" y="72"/>
                </a:lnTo>
                <a:lnTo>
                  <a:pt x="4" y="72"/>
                </a:lnTo>
                <a:lnTo>
                  <a:pt x="1" y="72"/>
                </a:lnTo>
                <a:lnTo>
                  <a:pt x="0" y="69"/>
                </a:lnTo>
                <a:lnTo>
                  <a:pt x="0" y="69"/>
                </a:lnTo>
                <a:lnTo>
                  <a:pt x="1" y="66"/>
                </a:lnTo>
                <a:lnTo>
                  <a:pt x="4" y="65"/>
                </a:lnTo>
                <a:lnTo>
                  <a:pt x="4" y="6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35" tIns="45718" rIns="91435" bIns="45718" numCol="1" anchor="t" anchorCtr="0" compatLnSpc="1"/>
          <a:lstStyle/>
          <a:p>
            <a:endParaRPr lang="zh-CN" altLang="en-US" sz="1707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43" name="TextBox 342"/>
          <p:cNvSpPr txBox="1"/>
          <p:nvPr/>
        </p:nvSpPr>
        <p:spPr>
          <a:xfrm>
            <a:off x="2456454" y="1924521"/>
            <a:ext cx="1646606" cy="38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896" b="1" dirty="0">
                <a:solidFill>
                  <a:schemeClr val="tx2"/>
                </a:solidFill>
                <a:ea typeface="微软雅黑" panose="020B0503020204020204" pitchFamily="34" charset="-122"/>
              </a:rPr>
              <a:t>英语学术论文</a:t>
            </a:r>
          </a:p>
        </p:txBody>
      </p:sp>
      <p:sp>
        <p:nvSpPr>
          <p:cNvPr id="345" name="TextBox 344"/>
          <p:cNvSpPr txBox="1"/>
          <p:nvPr/>
        </p:nvSpPr>
        <p:spPr>
          <a:xfrm>
            <a:off x="2456454" y="3234499"/>
            <a:ext cx="1646606" cy="38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896" b="1" dirty="0">
                <a:solidFill>
                  <a:schemeClr val="tx2"/>
                </a:solidFill>
                <a:ea typeface="微软雅黑" panose="020B0503020204020204" pitchFamily="34" charset="-122"/>
              </a:rPr>
              <a:t>英语文学创作</a:t>
            </a:r>
          </a:p>
        </p:txBody>
      </p:sp>
      <p:sp>
        <p:nvSpPr>
          <p:cNvPr id="347" name="TextBox 346"/>
          <p:cNvSpPr txBox="1"/>
          <p:nvPr/>
        </p:nvSpPr>
        <p:spPr>
          <a:xfrm>
            <a:off x="2456455" y="4568837"/>
            <a:ext cx="1646605" cy="38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896" b="1" dirty="0">
                <a:solidFill>
                  <a:schemeClr val="tx2"/>
                </a:solidFill>
                <a:ea typeface="微软雅黑" panose="020B0503020204020204" pitchFamily="34" charset="-122"/>
              </a:rPr>
              <a:t>英语翻译实践</a:t>
            </a:r>
          </a:p>
        </p:txBody>
      </p:sp>
      <p:sp>
        <p:nvSpPr>
          <p:cNvPr id="349" name="TextBox 348"/>
          <p:cNvSpPr txBox="1"/>
          <p:nvPr/>
        </p:nvSpPr>
        <p:spPr>
          <a:xfrm>
            <a:off x="8015182" y="1924521"/>
            <a:ext cx="1646605" cy="38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96" b="1" dirty="0">
                <a:solidFill>
                  <a:schemeClr val="tx2"/>
                </a:solidFill>
                <a:ea typeface="微软雅黑" panose="020B0503020204020204" pitchFamily="34" charset="-122"/>
              </a:rPr>
              <a:t>英语视频制作</a:t>
            </a:r>
          </a:p>
        </p:txBody>
      </p:sp>
      <p:sp>
        <p:nvSpPr>
          <p:cNvPr id="351" name="TextBox 350"/>
          <p:cNvSpPr txBox="1"/>
          <p:nvPr/>
        </p:nvSpPr>
        <p:spPr>
          <a:xfrm>
            <a:off x="8015182" y="3179185"/>
            <a:ext cx="1646605" cy="38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96" b="1" dirty="0">
                <a:solidFill>
                  <a:schemeClr val="tx2"/>
                </a:solidFill>
                <a:ea typeface="微软雅黑" panose="020B0503020204020204" pitchFamily="34" charset="-122"/>
              </a:rPr>
              <a:t>项目实践报告</a:t>
            </a:r>
          </a:p>
        </p:txBody>
      </p:sp>
      <p:sp>
        <p:nvSpPr>
          <p:cNvPr id="353" name="TextBox 352"/>
          <p:cNvSpPr txBox="1"/>
          <p:nvPr/>
        </p:nvSpPr>
        <p:spPr>
          <a:xfrm>
            <a:off x="8015182" y="4496491"/>
            <a:ext cx="1646605" cy="38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96" b="1" dirty="0">
                <a:solidFill>
                  <a:schemeClr val="tx2"/>
                </a:solidFill>
                <a:ea typeface="微软雅黑" panose="020B0503020204020204" pitchFamily="34" charset="-122"/>
              </a:rPr>
              <a:t>学术成果发表</a:t>
            </a:r>
          </a:p>
        </p:txBody>
      </p:sp>
      <p:sp>
        <p:nvSpPr>
          <p:cNvPr id="233" name="矩形 259"/>
          <p:cNvSpPr>
            <a:spLocks noChangeArrowheads="1"/>
          </p:cNvSpPr>
          <p:nvPr/>
        </p:nvSpPr>
        <p:spPr bwMode="auto">
          <a:xfrm>
            <a:off x="7294070" y="412864"/>
            <a:ext cx="40067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800" b="1" dirty="0">
                <a:solidFill>
                  <a:schemeClr val="tx2"/>
                </a:solidFill>
              </a:rPr>
              <a:t>毕业设计多样化改革</a:t>
            </a:r>
          </a:p>
        </p:txBody>
      </p:sp>
      <p:sp>
        <p:nvSpPr>
          <p:cNvPr id="234" name="矩形 233"/>
          <p:cNvSpPr/>
          <p:nvPr/>
        </p:nvSpPr>
        <p:spPr>
          <a:xfrm rot="2700000">
            <a:off x="448637" y="345433"/>
            <a:ext cx="489311" cy="48931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>
              <a:ea typeface="微软雅黑" panose="020B0503020204020204" pitchFamily="34" charset="-122"/>
            </a:endParaRPr>
          </a:p>
        </p:txBody>
      </p:sp>
      <p:sp>
        <p:nvSpPr>
          <p:cNvPr id="235" name="矩形 234"/>
          <p:cNvSpPr/>
          <p:nvPr/>
        </p:nvSpPr>
        <p:spPr>
          <a:xfrm rot="2700000">
            <a:off x="767492" y="619363"/>
            <a:ext cx="328072" cy="32807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>
              <a:ea typeface="微软雅黑" panose="020B0503020204020204" pitchFamily="34" charset="-122"/>
            </a:endParaRPr>
          </a:p>
        </p:txBody>
      </p:sp>
      <p:pic>
        <p:nvPicPr>
          <p:cNvPr id="236" name="图片 235">
            <a:extLst>
              <a:ext uri="{FF2B5EF4-FFF2-40B4-BE49-F238E27FC236}">
                <a16:creationId xmlns:a16="http://schemas.microsoft.com/office/drawing/2014/main" id="{57794503-695E-496B-A579-A1950E7F8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636"/>
            <a:ext cx="3041806" cy="8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0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prism isInverted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2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2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25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25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25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25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25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25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25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25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25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25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 animBg="1"/>
      <p:bldP spid="247" grpId="0" animBg="1"/>
      <p:bldP spid="261" grpId="0" animBg="1"/>
      <p:bldP spid="262" grpId="0" animBg="1"/>
      <p:bldP spid="263" grpId="0" animBg="1"/>
      <p:bldP spid="275" grpId="0" animBg="1"/>
      <p:bldP spid="276" grpId="0" animBg="1"/>
      <p:bldP spid="277" grpId="0" animBg="1"/>
      <p:bldP spid="278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301" grpId="0" animBg="1"/>
      <p:bldP spid="302" grpId="0" animBg="1"/>
      <p:bldP spid="303" grpId="0" animBg="1"/>
      <p:bldP spid="308" grpId="0" animBg="1"/>
      <p:bldP spid="313" grpId="0" animBg="1"/>
      <p:bldP spid="318" grpId="0" animBg="1"/>
      <p:bldP spid="324" grpId="0" animBg="1"/>
      <p:bldP spid="343" grpId="0"/>
      <p:bldP spid="345" grpId="0"/>
      <p:bldP spid="347" grpId="0"/>
      <p:bldP spid="349" grpId="0"/>
      <p:bldP spid="351" grpId="0"/>
      <p:bldP spid="3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82DEAAA-507F-40AA-A42A-638DCBC929EF}"/>
              </a:ext>
            </a:extLst>
          </p:cNvPr>
          <p:cNvSpPr/>
          <p:nvPr/>
        </p:nvSpPr>
        <p:spPr>
          <a:xfrm>
            <a:off x="993913" y="251790"/>
            <a:ext cx="2040835" cy="702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00D5995-D3E9-4D4E-AA47-4EBA3DF87268}"/>
              </a:ext>
            </a:extLst>
          </p:cNvPr>
          <p:cNvSpPr/>
          <p:nvPr/>
        </p:nvSpPr>
        <p:spPr>
          <a:xfrm>
            <a:off x="801757" y="1563757"/>
            <a:ext cx="5022573" cy="2370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47B03DF-3117-45B8-B0D4-DE53AA3397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28" y="1347107"/>
            <a:ext cx="3946689" cy="5197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AC3D1A0-AE96-436A-BA55-1D954F636A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381" y="251790"/>
            <a:ext cx="3881375" cy="196758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D03AEDC-4416-4763-948C-6730A533AD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791" y="2467543"/>
            <a:ext cx="3905897" cy="212616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B42B45F-9D9B-403D-A1CC-658059231D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791" y="4841869"/>
            <a:ext cx="3865396" cy="198858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908E9CA-4FEA-46AB-A7C7-40C02DF4BF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37" y="96539"/>
            <a:ext cx="3041806" cy="8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4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 flipH="1" flipV="1">
            <a:off x="5936342" y="-3"/>
            <a:ext cx="6255655" cy="6872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 flipH="1" flipV="1">
            <a:off x="447040" y="299497"/>
            <a:ext cx="11297920" cy="63172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5400000" sx="102000" sy="102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/>
        </p:nvSpPr>
        <p:spPr>
          <a:xfrm flipH="1">
            <a:off x="1253936" y="1247049"/>
            <a:ext cx="9937572" cy="4422140"/>
          </a:xfrm>
          <a:custGeom>
            <a:avLst/>
            <a:gdLst>
              <a:gd name="connsiteX0" fmla="*/ 0 w 9937572"/>
              <a:gd name="connsiteY0" fmla="*/ 0 h 4422140"/>
              <a:gd name="connsiteX1" fmla="*/ 9937572 w 9937572"/>
              <a:gd name="connsiteY1" fmla="*/ 0 h 4422140"/>
              <a:gd name="connsiteX2" fmla="*/ 9937572 w 9937572"/>
              <a:gd name="connsiteY2" fmla="*/ 1234402 h 4422140"/>
              <a:gd name="connsiteX3" fmla="*/ 9894456 w 9937572"/>
              <a:gd name="connsiteY3" fmla="*/ 1234402 h 4422140"/>
              <a:gd name="connsiteX4" fmla="*/ 9894456 w 9937572"/>
              <a:gd name="connsiteY4" fmla="*/ 43116 h 4422140"/>
              <a:gd name="connsiteX5" fmla="*/ 43116 w 9937572"/>
              <a:gd name="connsiteY5" fmla="*/ 43116 h 4422140"/>
              <a:gd name="connsiteX6" fmla="*/ 43116 w 9937572"/>
              <a:gd name="connsiteY6" fmla="*/ 4379024 h 4422140"/>
              <a:gd name="connsiteX7" fmla="*/ 9894456 w 9937572"/>
              <a:gd name="connsiteY7" fmla="*/ 4379024 h 4422140"/>
              <a:gd name="connsiteX8" fmla="*/ 9894456 w 9937572"/>
              <a:gd name="connsiteY8" fmla="*/ 3054651 h 4422140"/>
              <a:gd name="connsiteX9" fmla="*/ 9937572 w 9937572"/>
              <a:gd name="connsiteY9" fmla="*/ 3054651 h 4422140"/>
              <a:gd name="connsiteX10" fmla="*/ 9937572 w 9937572"/>
              <a:gd name="connsiteY10" fmla="*/ 4422140 h 4422140"/>
              <a:gd name="connsiteX11" fmla="*/ 0 w 9937572"/>
              <a:gd name="connsiteY11" fmla="*/ 4422140 h 4422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37572" h="4422140">
                <a:moveTo>
                  <a:pt x="0" y="0"/>
                </a:moveTo>
                <a:lnTo>
                  <a:pt x="9937572" y="0"/>
                </a:lnTo>
                <a:lnTo>
                  <a:pt x="9937572" y="1234402"/>
                </a:lnTo>
                <a:lnTo>
                  <a:pt x="9894456" y="1234402"/>
                </a:lnTo>
                <a:lnTo>
                  <a:pt x="9894456" y="43116"/>
                </a:lnTo>
                <a:lnTo>
                  <a:pt x="43116" y="43116"/>
                </a:lnTo>
                <a:lnTo>
                  <a:pt x="43116" y="4379024"/>
                </a:lnTo>
                <a:lnTo>
                  <a:pt x="9894456" y="4379024"/>
                </a:lnTo>
                <a:lnTo>
                  <a:pt x="9894456" y="3054651"/>
                </a:lnTo>
                <a:lnTo>
                  <a:pt x="9937572" y="3054651"/>
                </a:lnTo>
                <a:lnTo>
                  <a:pt x="9937572" y="4422140"/>
                </a:lnTo>
                <a:lnTo>
                  <a:pt x="0" y="442214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9681028" y="2341827"/>
            <a:ext cx="1799771" cy="212857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 rot="16200000">
            <a:off x="10075131" y="2901128"/>
            <a:ext cx="1107996" cy="104131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6000" b="1" dirty="0">
                <a:solidFill>
                  <a:schemeClr val="tx2"/>
                </a:solidFill>
                <a:latin typeface="+mn-ea"/>
              </a:rPr>
              <a:t>04</a:t>
            </a:r>
            <a:endParaRPr lang="zh-CN" altLang="en-US" sz="6000" b="1" dirty="0">
              <a:solidFill>
                <a:schemeClr val="tx2"/>
              </a:solidFill>
              <a:latin typeface="+mn-ea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C8E29F6E-236A-4781-ACE1-5333C84344DF}"/>
              </a:ext>
            </a:extLst>
          </p:cNvPr>
          <p:cNvGrpSpPr/>
          <p:nvPr/>
        </p:nvGrpSpPr>
        <p:grpSpPr>
          <a:xfrm>
            <a:off x="2014969" y="2205783"/>
            <a:ext cx="6186308" cy="1417369"/>
            <a:chOff x="-470771" y="2951512"/>
            <a:chExt cx="5100320" cy="1168552"/>
          </a:xfrm>
        </p:grpSpPr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BCC4FB16-F781-41BE-B8AB-AA7D58597170}"/>
                </a:ext>
              </a:extLst>
            </p:cNvPr>
            <p:cNvSpPr txBox="1"/>
            <p:nvPr/>
          </p:nvSpPr>
          <p:spPr>
            <a:xfrm>
              <a:off x="-470771" y="2951512"/>
              <a:ext cx="5100320" cy="9896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丰富课外实践，</a:t>
              </a:r>
              <a:endParaRPr lang="en-US" altLang="zh-CN" sz="36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360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增强和巩固第一课堂建设成效</a:t>
              </a: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61538E43-F594-4039-B940-01A4EC3EAD79}"/>
                </a:ext>
              </a:extLst>
            </p:cNvPr>
            <p:cNvSpPr/>
            <p:nvPr/>
          </p:nvSpPr>
          <p:spPr>
            <a:xfrm>
              <a:off x="697708" y="4060717"/>
              <a:ext cx="3601870" cy="59347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499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prism isInverted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7" grpId="0" animBg="1"/>
      <p:bldP spid="5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01838" y="1613667"/>
            <a:ext cx="4974544" cy="4616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609991" y="1613668"/>
            <a:ext cx="3290888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itchFamily="34" charset="-122"/>
              </a:rPr>
              <a:t>“三进”第二课堂活动</a:t>
            </a:r>
          </a:p>
        </p:txBody>
      </p:sp>
      <p:sp>
        <p:nvSpPr>
          <p:cNvPr id="11" name="矩形 10"/>
          <p:cNvSpPr/>
          <p:nvPr/>
        </p:nvSpPr>
        <p:spPr>
          <a:xfrm>
            <a:off x="6016487" y="4287223"/>
            <a:ext cx="6175513" cy="46166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itchFamily="34" charset="-122"/>
              </a:rPr>
              <a:t>“政治文献翻译实务”拔尖创新人才实验班</a:t>
            </a:r>
          </a:p>
        </p:txBody>
      </p:sp>
      <p:sp>
        <p:nvSpPr>
          <p:cNvPr id="12" name="矩形 11"/>
          <p:cNvSpPr/>
          <p:nvPr/>
        </p:nvSpPr>
        <p:spPr>
          <a:xfrm>
            <a:off x="874713" y="2228276"/>
            <a:ext cx="4974545" cy="14341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400" b="1" dirty="0">
                <a:solidFill>
                  <a:schemeClr val="tx2"/>
                </a:solidFill>
                <a:latin typeface="Century Gothic" panose="020B0502020202020204" pitchFamily="34" charset="0"/>
                <a:ea typeface="微软雅黑" pitchFamily="34" charset="-122"/>
              </a:rPr>
              <a:t>书法比赛</a:t>
            </a:r>
            <a:endParaRPr lang="en-US" altLang="zh-CN" sz="2400" b="1" dirty="0">
              <a:solidFill>
                <a:schemeClr val="tx2"/>
              </a:solidFill>
              <a:latin typeface="Century Gothic" panose="020B0502020202020204" pitchFamily="34" charset="0"/>
              <a:ea typeface="微软雅黑" pitchFamily="34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2400" b="1" dirty="0">
                <a:solidFill>
                  <a:schemeClr val="tx2"/>
                </a:solidFill>
                <a:latin typeface="Century Gothic" panose="020B0502020202020204" pitchFamily="34" charset="0"/>
                <a:ea typeface="微软雅黑" pitchFamily="34" charset="-122"/>
              </a:rPr>
              <a:t>口译比赛</a:t>
            </a:r>
            <a:endParaRPr lang="en-US" altLang="zh-CN" sz="2400" b="1" dirty="0">
              <a:solidFill>
                <a:schemeClr val="tx2"/>
              </a:solidFill>
              <a:latin typeface="Century Gothic" panose="020B0502020202020204" pitchFamily="34" charset="0"/>
              <a:ea typeface="微软雅黑" pitchFamily="34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2400" b="1" dirty="0">
                <a:solidFill>
                  <a:schemeClr val="tx2"/>
                </a:solidFill>
                <a:latin typeface="Century Gothic" panose="020B0502020202020204" pitchFamily="34" charset="0"/>
                <a:ea typeface="微软雅黑" pitchFamily="34" charset="-122"/>
              </a:rPr>
              <a:t>诵读比赛</a:t>
            </a:r>
          </a:p>
        </p:txBody>
      </p:sp>
      <p:sp>
        <p:nvSpPr>
          <p:cNvPr id="13" name="矩形 12"/>
          <p:cNvSpPr/>
          <p:nvPr/>
        </p:nvSpPr>
        <p:spPr>
          <a:xfrm>
            <a:off x="7217455" y="5085166"/>
            <a:ext cx="4974545" cy="5108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solidFill>
                  <a:schemeClr val="tx2"/>
                </a:solidFill>
                <a:latin typeface="Century Gothic" panose="020B0502020202020204" pitchFamily="34" charset="0"/>
                <a:ea typeface="微软雅黑" pitchFamily="34" charset="-122"/>
              </a:rPr>
              <a:t>政治文献翻译外宣人才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85E9E50-04AC-4856-8D2B-530658639A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48" y="1473958"/>
            <a:ext cx="2556000" cy="243582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B066D34-D84E-42E4-98C9-3D247D2A63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068" y="1541023"/>
            <a:ext cx="2523286" cy="2301698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B91E11DE-5B27-4AE9-B40F-24CDCC89C194}"/>
              </a:ext>
            </a:extLst>
          </p:cNvPr>
          <p:cNvSpPr/>
          <p:nvPr/>
        </p:nvSpPr>
        <p:spPr>
          <a:xfrm>
            <a:off x="1078173" y="359098"/>
            <a:ext cx="2210937" cy="526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13AEC43-759E-4A33-B19D-5940411D1E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05" y="3909786"/>
            <a:ext cx="5453247" cy="251843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EE9595-6BCF-45B5-8A38-80EACC7C99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8" y="134994"/>
            <a:ext cx="3041806" cy="8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 flipH="1" flipV="1">
            <a:off x="5936342" y="-3"/>
            <a:ext cx="6255655" cy="68726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 flipH="1" flipV="1">
            <a:off x="182878" y="277675"/>
            <a:ext cx="11581857" cy="63172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5400000" sx="102000" sy="102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zh-CN" altLang="en-US" dirty="0"/>
          </a:p>
        </p:txBody>
      </p:sp>
      <p:sp>
        <p:nvSpPr>
          <p:cNvPr id="17" name="任意多边形 16"/>
          <p:cNvSpPr/>
          <p:nvPr/>
        </p:nvSpPr>
        <p:spPr>
          <a:xfrm flipH="1">
            <a:off x="1253936" y="1247049"/>
            <a:ext cx="9937572" cy="4422140"/>
          </a:xfrm>
          <a:custGeom>
            <a:avLst/>
            <a:gdLst>
              <a:gd name="connsiteX0" fmla="*/ 0 w 9937572"/>
              <a:gd name="connsiteY0" fmla="*/ 0 h 4422140"/>
              <a:gd name="connsiteX1" fmla="*/ 9937572 w 9937572"/>
              <a:gd name="connsiteY1" fmla="*/ 0 h 4422140"/>
              <a:gd name="connsiteX2" fmla="*/ 9937572 w 9937572"/>
              <a:gd name="connsiteY2" fmla="*/ 1234402 h 4422140"/>
              <a:gd name="connsiteX3" fmla="*/ 9894456 w 9937572"/>
              <a:gd name="connsiteY3" fmla="*/ 1234402 h 4422140"/>
              <a:gd name="connsiteX4" fmla="*/ 9894456 w 9937572"/>
              <a:gd name="connsiteY4" fmla="*/ 43116 h 4422140"/>
              <a:gd name="connsiteX5" fmla="*/ 43116 w 9937572"/>
              <a:gd name="connsiteY5" fmla="*/ 43116 h 4422140"/>
              <a:gd name="connsiteX6" fmla="*/ 43116 w 9937572"/>
              <a:gd name="connsiteY6" fmla="*/ 4379024 h 4422140"/>
              <a:gd name="connsiteX7" fmla="*/ 9894456 w 9937572"/>
              <a:gd name="connsiteY7" fmla="*/ 4379024 h 4422140"/>
              <a:gd name="connsiteX8" fmla="*/ 9894456 w 9937572"/>
              <a:gd name="connsiteY8" fmla="*/ 3054651 h 4422140"/>
              <a:gd name="connsiteX9" fmla="*/ 9937572 w 9937572"/>
              <a:gd name="connsiteY9" fmla="*/ 3054651 h 4422140"/>
              <a:gd name="connsiteX10" fmla="*/ 9937572 w 9937572"/>
              <a:gd name="connsiteY10" fmla="*/ 4422140 h 4422140"/>
              <a:gd name="connsiteX11" fmla="*/ 0 w 9937572"/>
              <a:gd name="connsiteY11" fmla="*/ 4422140 h 4422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37572" h="4422140">
                <a:moveTo>
                  <a:pt x="0" y="0"/>
                </a:moveTo>
                <a:lnTo>
                  <a:pt x="9937572" y="0"/>
                </a:lnTo>
                <a:lnTo>
                  <a:pt x="9937572" y="1234402"/>
                </a:lnTo>
                <a:lnTo>
                  <a:pt x="9894456" y="1234402"/>
                </a:lnTo>
                <a:lnTo>
                  <a:pt x="9894456" y="43116"/>
                </a:lnTo>
                <a:lnTo>
                  <a:pt x="43116" y="43116"/>
                </a:lnTo>
                <a:lnTo>
                  <a:pt x="43116" y="4379024"/>
                </a:lnTo>
                <a:lnTo>
                  <a:pt x="9894456" y="4379024"/>
                </a:lnTo>
                <a:lnTo>
                  <a:pt x="9894456" y="3054651"/>
                </a:lnTo>
                <a:lnTo>
                  <a:pt x="9937572" y="3054651"/>
                </a:lnTo>
                <a:lnTo>
                  <a:pt x="9937572" y="4422140"/>
                </a:lnTo>
                <a:lnTo>
                  <a:pt x="0" y="442214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9681028" y="2341827"/>
            <a:ext cx="1799771" cy="212857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 rot="16200000">
            <a:off x="9740076" y="3082354"/>
            <a:ext cx="1661993" cy="707886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lang="zh-CN" altLang="en-US" sz="4800" b="1" dirty="0">
                <a:solidFill>
                  <a:schemeClr val="tx2"/>
                </a:solidFill>
                <a:latin typeface="+mn-ea"/>
              </a:rPr>
              <a:t>目</a:t>
            </a:r>
          </a:p>
          <a:p>
            <a:r>
              <a:rPr lang="zh-CN" altLang="en-US" sz="4800" b="1" dirty="0">
                <a:solidFill>
                  <a:schemeClr val="tx2"/>
                </a:solidFill>
                <a:latin typeface="+mn-ea"/>
              </a:rPr>
              <a:t>录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2496461" y="2071475"/>
            <a:ext cx="4606704" cy="766391"/>
            <a:chOff x="3458518" y="1850156"/>
            <a:chExt cx="2362199" cy="379784"/>
          </a:xfrm>
        </p:grpSpPr>
        <p:sp>
          <p:nvSpPr>
            <p:cNvPr id="12" name="矩形 11"/>
            <p:cNvSpPr/>
            <p:nvPr/>
          </p:nvSpPr>
          <p:spPr>
            <a:xfrm>
              <a:off x="3799952" y="1919235"/>
              <a:ext cx="1563565" cy="275916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3458518" y="1850156"/>
              <a:ext cx="2362199" cy="379784"/>
              <a:chOff x="3413119" y="1189231"/>
              <a:chExt cx="2362199" cy="379784"/>
            </a:xfrm>
          </p:grpSpPr>
          <p:sp>
            <p:nvSpPr>
              <p:cNvPr id="14" name="MH_Number_1">
                <a:extLst>
                  <a:ext uri="{FF2B5EF4-FFF2-40B4-BE49-F238E27FC236}">
                    <a16:creationId xmlns:a16="http://schemas.microsoft.com/office/drawing/2014/main" id="{EB08A473-FE27-4A1D-9473-C8590AD64506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3413119" y="1189231"/>
                <a:ext cx="392455" cy="379784"/>
              </a:xfrm>
              <a:prstGeom prst="ellipse">
                <a:avLst/>
              </a:prstGeom>
              <a:solidFill>
                <a:schemeClr val="accent1"/>
              </a:solidFill>
              <a:ln w="285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 eaLnBrk="1" hangingPunct="1">
                  <a:defRPr/>
                </a:pPr>
                <a:r>
                  <a:rPr lang="en-US" altLang="zh-CN" sz="2111" b="1" noProof="1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01</a:t>
                </a:r>
                <a:endParaRPr lang="zh-CN" altLang="en-US" sz="2111" b="1" noProof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" name="MH_Entry_1">
                <a:extLst>
                  <a:ext uri="{FF2B5EF4-FFF2-40B4-BE49-F238E27FC236}">
                    <a16:creationId xmlns:a16="http://schemas.microsoft.com/office/drawing/2014/main" id="{8510785D-23E0-48A4-A60E-CE9EE47779F8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4022718" y="1269051"/>
                <a:ext cx="1752600" cy="274533"/>
              </a:xfrm>
              <a:custGeom>
                <a:avLst/>
                <a:gdLst>
                  <a:gd name="connsiteX0" fmla="*/ 0 w 2520280"/>
                  <a:gd name="connsiteY0" fmla="*/ 1584176 h 1872208"/>
                  <a:gd name="connsiteX1" fmla="*/ 2520280 w 2520280"/>
                  <a:gd name="connsiteY1" fmla="*/ 1584176 h 1872208"/>
                  <a:gd name="connsiteX2" fmla="*/ 2520280 w 2520280"/>
                  <a:gd name="connsiteY2" fmla="*/ 1872208 h 1872208"/>
                  <a:gd name="connsiteX3" fmla="*/ 0 w 2520280"/>
                  <a:gd name="connsiteY3" fmla="*/ 1872208 h 1872208"/>
                  <a:gd name="connsiteX4" fmla="*/ 0 w 2520280"/>
                  <a:gd name="connsiteY4" fmla="*/ 1584176 h 1872208"/>
                  <a:gd name="connsiteX5" fmla="*/ 0 w 2520280"/>
                  <a:gd name="connsiteY5" fmla="*/ 0 h 1872208"/>
                  <a:gd name="connsiteX6" fmla="*/ 2520280 w 2520280"/>
                  <a:gd name="connsiteY6" fmla="*/ 0 h 1872208"/>
                  <a:gd name="connsiteX7" fmla="*/ 2520280 w 2520280"/>
                  <a:gd name="connsiteY7" fmla="*/ 288032 h 1872208"/>
                  <a:gd name="connsiteX8" fmla="*/ 0 w 2520280"/>
                  <a:gd name="connsiteY8" fmla="*/ 0 h 1872208"/>
                  <a:gd name="connsiteX0-1" fmla="*/ 0 w 2520280"/>
                  <a:gd name="connsiteY0-2" fmla="*/ 1584176 h 1872208"/>
                  <a:gd name="connsiteX1-3" fmla="*/ 2520280 w 2520280"/>
                  <a:gd name="connsiteY1-4" fmla="*/ 1584176 h 1872208"/>
                  <a:gd name="connsiteX2-5" fmla="*/ 2520280 w 2520280"/>
                  <a:gd name="connsiteY2-6" fmla="*/ 1872208 h 1872208"/>
                  <a:gd name="connsiteX3-7" fmla="*/ 0 w 2520280"/>
                  <a:gd name="connsiteY3-8" fmla="*/ 1872208 h 1872208"/>
                  <a:gd name="connsiteX4-9" fmla="*/ 0 w 2520280"/>
                  <a:gd name="connsiteY4-10" fmla="*/ 1584176 h 1872208"/>
                  <a:gd name="connsiteX5-11" fmla="*/ 0 w 2520280"/>
                  <a:gd name="connsiteY5-12" fmla="*/ 0 h 1872208"/>
                  <a:gd name="connsiteX6-13" fmla="*/ 2520280 w 2520280"/>
                  <a:gd name="connsiteY6-14" fmla="*/ 0 h 1872208"/>
                  <a:gd name="connsiteX7-15" fmla="*/ 0 w 2520280"/>
                  <a:gd name="connsiteY7-16" fmla="*/ 0 h 1872208"/>
                  <a:gd name="connsiteX0-17" fmla="*/ 0 w 2520280"/>
                  <a:gd name="connsiteY0-18" fmla="*/ 1872208 h 1872208"/>
                  <a:gd name="connsiteX1-19" fmla="*/ 2520280 w 2520280"/>
                  <a:gd name="connsiteY1-20" fmla="*/ 1584176 h 1872208"/>
                  <a:gd name="connsiteX2-21" fmla="*/ 2520280 w 2520280"/>
                  <a:gd name="connsiteY2-22" fmla="*/ 1872208 h 1872208"/>
                  <a:gd name="connsiteX3-23" fmla="*/ 0 w 2520280"/>
                  <a:gd name="connsiteY3-24" fmla="*/ 1872208 h 1872208"/>
                  <a:gd name="connsiteX4-25" fmla="*/ 0 w 2520280"/>
                  <a:gd name="connsiteY4-26" fmla="*/ 0 h 1872208"/>
                  <a:gd name="connsiteX5-27" fmla="*/ 2520280 w 2520280"/>
                  <a:gd name="connsiteY5-28" fmla="*/ 0 h 1872208"/>
                  <a:gd name="connsiteX6-29" fmla="*/ 0 w 2520280"/>
                  <a:gd name="connsiteY6-30" fmla="*/ 0 h 1872208"/>
                  <a:gd name="connsiteX0-31" fmla="*/ 0 w 2520280"/>
                  <a:gd name="connsiteY0-32" fmla="*/ 1872208 h 1872208"/>
                  <a:gd name="connsiteX1-33" fmla="*/ 2520280 w 2520280"/>
                  <a:gd name="connsiteY1-34" fmla="*/ 1872208 h 1872208"/>
                  <a:gd name="connsiteX2-35" fmla="*/ 0 w 2520280"/>
                  <a:gd name="connsiteY2-36" fmla="*/ 1872208 h 1872208"/>
                  <a:gd name="connsiteX3-37" fmla="*/ 0 w 2520280"/>
                  <a:gd name="connsiteY3-38" fmla="*/ 0 h 1872208"/>
                  <a:gd name="connsiteX4-39" fmla="*/ 2520280 w 2520280"/>
                  <a:gd name="connsiteY4-40" fmla="*/ 0 h 1872208"/>
                  <a:gd name="connsiteX5-41" fmla="*/ 0 w 2520280"/>
                  <a:gd name="connsiteY5-42" fmla="*/ 0 h 1872208"/>
                  <a:gd name="connsiteX0-43" fmla="*/ 0 w 2520280"/>
                  <a:gd name="connsiteY0-44" fmla="*/ 1872208 h 1872208"/>
                  <a:gd name="connsiteX1-45" fmla="*/ 2520280 w 2520280"/>
                  <a:gd name="connsiteY1-46" fmla="*/ 1872208 h 1872208"/>
                  <a:gd name="connsiteX2-47" fmla="*/ 0 w 2520280"/>
                  <a:gd name="connsiteY2-48" fmla="*/ 1872208 h 1872208"/>
                  <a:gd name="connsiteX3-49" fmla="*/ 0 w 2520280"/>
                  <a:gd name="connsiteY3-50" fmla="*/ 0 h 1872208"/>
                  <a:gd name="connsiteX4-51" fmla="*/ 34255 w 2520280"/>
                  <a:gd name="connsiteY4-52" fmla="*/ 0 h 1872208"/>
                  <a:gd name="connsiteX5-53" fmla="*/ 0 w 2520280"/>
                  <a:gd name="connsiteY5-54" fmla="*/ 0 h 1872208"/>
                  <a:gd name="connsiteX0-55" fmla="*/ 0 w 2520280"/>
                  <a:gd name="connsiteY0-56" fmla="*/ 1872208 h 1872208"/>
                  <a:gd name="connsiteX1-57" fmla="*/ 2520280 w 2520280"/>
                  <a:gd name="connsiteY1-58" fmla="*/ 1872208 h 1872208"/>
                  <a:gd name="connsiteX2-59" fmla="*/ 0 w 2520280"/>
                  <a:gd name="connsiteY2-60" fmla="*/ 1872208 h 1872208"/>
                  <a:gd name="connsiteX3-61" fmla="*/ 0 w 2520280"/>
                  <a:gd name="connsiteY3-62" fmla="*/ 0 h 1872208"/>
                  <a:gd name="connsiteX4-63" fmla="*/ 917 w 2520280"/>
                  <a:gd name="connsiteY4-64" fmla="*/ 6036 h 1872208"/>
                  <a:gd name="connsiteX5-65" fmla="*/ 0 w 2520280"/>
                  <a:gd name="connsiteY5-66" fmla="*/ 0 h 1872208"/>
                  <a:gd name="connsiteX0-67" fmla="*/ 0 w 2520280"/>
                  <a:gd name="connsiteY0-68" fmla="*/ 1890314 h 1890314"/>
                  <a:gd name="connsiteX1-69" fmla="*/ 2520280 w 2520280"/>
                  <a:gd name="connsiteY1-70" fmla="*/ 1890314 h 1890314"/>
                  <a:gd name="connsiteX2-71" fmla="*/ 0 w 2520280"/>
                  <a:gd name="connsiteY2-72" fmla="*/ 1890314 h 1890314"/>
                  <a:gd name="connsiteX3-73" fmla="*/ 0 w 2520280"/>
                  <a:gd name="connsiteY3-74" fmla="*/ 18106 h 1890314"/>
                  <a:gd name="connsiteX4-75" fmla="*/ 53304 w 2520280"/>
                  <a:gd name="connsiteY4-76" fmla="*/ 0 h 1890314"/>
                  <a:gd name="connsiteX5-77" fmla="*/ 0 w 2520280"/>
                  <a:gd name="connsiteY5-78" fmla="*/ 18106 h 1890314"/>
                  <a:gd name="connsiteX0-79" fmla="*/ 0 w 2520280"/>
                  <a:gd name="connsiteY0-80" fmla="*/ 1872208 h 1872208"/>
                  <a:gd name="connsiteX1-81" fmla="*/ 2520280 w 2520280"/>
                  <a:gd name="connsiteY1-82" fmla="*/ 1872208 h 1872208"/>
                  <a:gd name="connsiteX2-83" fmla="*/ 0 w 2520280"/>
                  <a:gd name="connsiteY2-84" fmla="*/ 1872208 h 1872208"/>
                  <a:gd name="connsiteX3-85" fmla="*/ 0 w 2520280"/>
                  <a:gd name="connsiteY3-86" fmla="*/ 0 h 1872208"/>
                  <a:gd name="connsiteX4-87" fmla="*/ 916 w 2520280"/>
                  <a:gd name="connsiteY4-88" fmla="*/ 0 h 1872208"/>
                  <a:gd name="connsiteX5-89" fmla="*/ 0 w 2520280"/>
                  <a:gd name="connsiteY5-90" fmla="*/ 0 h 187220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2520280" h="1872208">
                    <a:moveTo>
                      <a:pt x="0" y="1872208"/>
                    </a:moveTo>
                    <a:lnTo>
                      <a:pt x="2520280" y="1872208"/>
                    </a:lnTo>
                    <a:lnTo>
                      <a:pt x="0" y="1872208"/>
                    </a:lnTo>
                    <a:close/>
                    <a:moveTo>
                      <a:pt x="0" y="0"/>
                    </a:moveTo>
                    <a:lnTo>
                      <a:pt x="91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175" cap="sq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anchor="ctr">
                <a:spAutoFit/>
              </a:bodyPr>
              <a:lstStyle/>
              <a:p>
                <a:pPr>
                  <a:defRPr/>
                </a:pPr>
                <a:r>
                  <a:rPr lang="zh-CN" altLang="en-US" sz="3600" b="1" noProof="1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课程设置</a:t>
                </a: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2496461" y="2957902"/>
            <a:ext cx="4606704" cy="696956"/>
            <a:chOff x="3458518" y="1859408"/>
            <a:chExt cx="2362199" cy="370289"/>
          </a:xfrm>
        </p:grpSpPr>
        <p:sp>
          <p:nvSpPr>
            <p:cNvPr id="19" name="矩形 18"/>
            <p:cNvSpPr/>
            <p:nvPr/>
          </p:nvSpPr>
          <p:spPr>
            <a:xfrm>
              <a:off x="3799952" y="1919235"/>
              <a:ext cx="1563565" cy="275916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3458518" y="1859408"/>
              <a:ext cx="2362199" cy="370289"/>
              <a:chOff x="3413119" y="1198483"/>
              <a:chExt cx="2362199" cy="370289"/>
            </a:xfrm>
          </p:grpSpPr>
          <p:sp>
            <p:nvSpPr>
              <p:cNvPr id="21" name="MH_Number_1">
                <a:extLst>
                  <a:ext uri="{FF2B5EF4-FFF2-40B4-BE49-F238E27FC236}">
                    <a16:creationId xmlns:a16="http://schemas.microsoft.com/office/drawing/2014/main" id="{EB08A473-FE27-4A1D-9473-C8590AD64506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3413119" y="1198483"/>
                <a:ext cx="392455" cy="370289"/>
              </a:xfrm>
              <a:prstGeom prst="ellipse">
                <a:avLst/>
              </a:prstGeom>
              <a:solidFill>
                <a:schemeClr val="accent1"/>
              </a:solidFill>
              <a:ln w="285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 eaLnBrk="1" hangingPunct="1">
                  <a:defRPr/>
                </a:pPr>
                <a:r>
                  <a:rPr lang="en-US" altLang="zh-CN" sz="2111" b="1" noProof="1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02</a:t>
                </a:r>
                <a:endParaRPr lang="zh-CN" altLang="en-US" sz="2111" b="1" noProof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" name="MH_Entry_1">
                <a:extLst>
                  <a:ext uri="{FF2B5EF4-FFF2-40B4-BE49-F238E27FC236}">
                    <a16:creationId xmlns:a16="http://schemas.microsoft.com/office/drawing/2014/main" id="{8510785D-23E0-48A4-A60E-CE9EE47779F8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4022718" y="1259148"/>
                <a:ext cx="1752600" cy="294336"/>
              </a:xfrm>
              <a:custGeom>
                <a:avLst/>
                <a:gdLst>
                  <a:gd name="connsiteX0" fmla="*/ 0 w 2520280"/>
                  <a:gd name="connsiteY0" fmla="*/ 1584176 h 1872208"/>
                  <a:gd name="connsiteX1" fmla="*/ 2520280 w 2520280"/>
                  <a:gd name="connsiteY1" fmla="*/ 1584176 h 1872208"/>
                  <a:gd name="connsiteX2" fmla="*/ 2520280 w 2520280"/>
                  <a:gd name="connsiteY2" fmla="*/ 1872208 h 1872208"/>
                  <a:gd name="connsiteX3" fmla="*/ 0 w 2520280"/>
                  <a:gd name="connsiteY3" fmla="*/ 1872208 h 1872208"/>
                  <a:gd name="connsiteX4" fmla="*/ 0 w 2520280"/>
                  <a:gd name="connsiteY4" fmla="*/ 1584176 h 1872208"/>
                  <a:gd name="connsiteX5" fmla="*/ 0 w 2520280"/>
                  <a:gd name="connsiteY5" fmla="*/ 0 h 1872208"/>
                  <a:gd name="connsiteX6" fmla="*/ 2520280 w 2520280"/>
                  <a:gd name="connsiteY6" fmla="*/ 0 h 1872208"/>
                  <a:gd name="connsiteX7" fmla="*/ 2520280 w 2520280"/>
                  <a:gd name="connsiteY7" fmla="*/ 288032 h 1872208"/>
                  <a:gd name="connsiteX8" fmla="*/ 0 w 2520280"/>
                  <a:gd name="connsiteY8" fmla="*/ 0 h 1872208"/>
                  <a:gd name="connsiteX0-1" fmla="*/ 0 w 2520280"/>
                  <a:gd name="connsiteY0-2" fmla="*/ 1584176 h 1872208"/>
                  <a:gd name="connsiteX1-3" fmla="*/ 2520280 w 2520280"/>
                  <a:gd name="connsiteY1-4" fmla="*/ 1584176 h 1872208"/>
                  <a:gd name="connsiteX2-5" fmla="*/ 2520280 w 2520280"/>
                  <a:gd name="connsiteY2-6" fmla="*/ 1872208 h 1872208"/>
                  <a:gd name="connsiteX3-7" fmla="*/ 0 w 2520280"/>
                  <a:gd name="connsiteY3-8" fmla="*/ 1872208 h 1872208"/>
                  <a:gd name="connsiteX4-9" fmla="*/ 0 w 2520280"/>
                  <a:gd name="connsiteY4-10" fmla="*/ 1584176 h 1872208"/>
                  <a:gd name="connsiteX5-11" fmla="*/ 0 w 2520280"/>
                  <a:gd name="connsiteY5-12" fmla="*/ 0 h 1872208"/>
                  <a:gd name="connsiteX6-13" fmla="*/ 2520280 w 2520280"/>
                  <a:gd name="connsiteY6-14" fmla="*/ 0 h 1872208"/>
                  <a:gd name="connsiteX7-15" fmla="*/ 0 w 2520280"/>
                  <a:gd name="connsiteY7-16" fmla="*/ 0 h 1872208"/>
                  <a:gd name="connsiteX0-17" fmla="*/ 0 w 2520280"/>
                  <a:gd name="connsiteY0-18" fmla="*/ 1872208 h 1872208"/>
                  <a:gd name="connsiteX1-19" fmla="*/ 2520280 w 2520280"/>
                  <a:gd name="connsiteY1-20" fmla="*/ 1584176 h 1872208"/>
                  <a:gd name="connsiteX2-21" fmla="*/ 2520280 w 2520280"/>
                  <a:gd name="connsiteY2-22" fmla="*/ 1872208 h 1872208"/>
                  <a:gd name="connsiteX3-23" fmla="*/ 0 w 2520280"/>
                  <a:gd name="connsiteY3-24" fmla="*/ 1872208 h 1872208"/>
                  <a:gd name="connsiteX4-25" fmla="*/ 0 w 2520280"/>
                  <a:gd name="connsiteY4-26" fmla="*/ 0 h 1872208"/>
                  <a:gd name="connsiteX5-27" fmla="*/ 2520280 w 2520280"/>
                  <a:gd name="connsiteY5-28" fmla="*/ 0 h 1872208"/>
                  <a:gd name="connsiteX6-29" fmla="*/ 0 w 2520280"/>
                  <a:gd name="connsiteY6-30" fmla="*/ 0 h 1872208"/>
                  <a:gd name="connsiteX0-31" fmla="*/ 0 w 2520280"/>
                  <a:gd name="connsiteY0-32" fmla="*/ 1872208 h 1872208"/>
                  <a:gd name="connsiteX1-33" fmla="*/ 2520280 w 2520280"/>
                  <a:gd name="connsiteY1-34" fmla="*/ 1872208 h 1872208"/>
                  <a:gd name="connsiteX2-35" fmla="*/ 0 w 2520280"/>
                  <a:gd name="connsiteY2-36" fmla="*/ 1872208 h 1872208"/>
                  <a:gd name="connsiteX3-37" fmla="*/ 0 w 2520280"/>
                  <a:gd name="connsiteY3-38" fmla="*/ 0 h 1872208"/>
                  <a:gd name="connsiteX4-39" fmla="*/ 2520280 w 2520280"/>
                  <a:gd name="connsiteY4-40" fmla="*/ 0 h 1872208"/>
                  <a:gd name="connsiteX5-41" fmla="*/ 0 w 2520280"/>
                  <a:gd name="connsiteY5-42" fmla="*/ 0 h 1872208"/>
                  <a:gd name="connsiteX0-43" fmla="*/ 0 w 2520280"/>
                  <a:gd name="connsiteY0-44" fmla="*/ 1872208 h 1872208"/>
                  <a:gd name="connsiteX1-45" fmla="*/ 2520280 w 2520280"/>
                  <a:gd name="connsiteY1-46" fmla="*/ 1872208 h 1872208"/>
                  <a:gd name="connsiteX2-47" fmla="*/ 0 w 2520280"/>
                  <a:gd name="connsiteY2-48" fmla="*/ 1872208 h 1872208"/>
                  <a:gd name="connsiteX3-49" fmla="*/ 0 w 2520280"/>
                  <a:gd name="connsiteY3-50" fmla="*/ 0 h 1872208"/>
                  <a:gd name="connsiteX4-51" fmla="*/ 34255 w 2520280"/>
                  <a:gd name="connsiteY4-52" fmla="*/ 0 h 1872208"/>
                  <a:gd name="connsiteX5-53" fmla="*/ 0 w 2520280"/>
                  <a:gd name="connsiteY5-54" fmla="*/ 0 h 1872208"/>
                  <a:gd name="connsiteX0-55" fmla="*/ 0 w 2520280"/>
                  <a:gd name="connsiteY0-56" fmla="*/ 1872208 h 1872208"/>
                  <a:gd name="connsiteX1-57" fmla="*/ 2520280 w 2520280"/>
                  <a:gd name="connsiteY1-58" fmla="*/ 1872208 h 1872208"/>
                  <a:gd name="connsiteX2-59" fmla="*/ 0 w 2520280"/>
                  <a:gd name="connsiteY2-60" fmla="*/ 1872208 h 1872208"/>
                  <a:gd name="connsiteX3-61" fmla="*/ 0 w 2520280"/>
                  <a:gd name="connsiteY3-62" fmla="*/ 0 h 1872208"/>
                  <a:gd name="connsiteX4-63" fmla="*/ 917 w 2520280"/>
                  <a:gd name="connsiteY4-64" fmla="*/ 6036 h 1872208"/>
                  <a:gd name="connsiteX5-65" fmla="*/ 0 w 2520280"/>
                  <a:gd name="connsiteY5-66" fmla="*/ 0 h 1872208"/>
                  <a:gd name="connsiteX0-67" fmla="*/ 0 w 2520280"/>
                  <a:gd name="connsiteY0-68" fmla="*/ 1890314 h 1890314"/>
                  <a:gd name="connsiteX1-69" fmla="*/ 2520280 w 2520280"/>
                  <a:gd name="connsiteY1-70" fmla="*/ 1890314 h 1890314"/>
                  <a:gd name="connsiteX2-71" fmla="*/ 0 w 2520280"/>
                  <a:gd name="connsiteY2-72" fmla="*/ 1890314 h 1890314"/>
                  <a:gd name="connsiteX3-73" fmla="*/ 0 w 2520280"/>
                  <a:gd name="connsiteY3-74" fmla="*/ 18106 h 1890314"/>
                  <a:gd name="connsiteX4-75" fmla="*/ 53304 w 2520280"/>
                  <a:gd name="connsiteY4-76" fmla="*/ 0 h 1890314"/>
                  <a:gd name="connsiteX5-77" fmla="*/ 0 w 2520280"/>
                  <a:gd name="connsiteY5-78" fmla="*/ 18106 h 1890314"/>
                  <a:gd name="connsiteX0-79" fmla="*/ 0 w 2520280"/>
                  <a:gd name="connsiteY0-80" fmla="*/ 1872208 h 1872208"/>
                  <a:gd name="connsiteX1-81" fmla="*/ 2520280 w 2520280"/>
                  <a:gd name="connsiteY1-82" fmla="*/ 1872208 h 1872208"/>
                  <a:gd name="connsiteX2-83" fmla="*/ 0 w 2520280"/>
                  <a:gd name="connsiteY2-84" fmla="*/ 1872208 h 1872208"/>
                  <a:gd name="connsiteX3-85" fmla="*/ 0 w 2520280"/>
                  <a:gd name="connsiteY3-86" fmla="*/ 0 h 1872208"/>
                  <a:gd name="connsiteX4-87" fmla="*/ 916 w 2520280"/>
                  <a:gd name="connsiteY4-88" fmla="*/ 0 h 1872208"/>
                  <a:gd name="connsiteX5-89" fmla="*/ 0 w 2520280"/>
                  <a:gd name="connsiteY5-90" fmla="*/ 0 h 187220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2520280" h="1872208">
                    <a:moveTo>
                      <a:pt x="0" y="1872208"/>
                    </a:moveTo>
                    <a:lnTo>
                      <a:pt x="2520280" y="1872208"/>
                    </a:lnTo>
                    <a:lnTo>
                      <a:pt x="0" y="1872208"/>
                    </a:lnTo>
                    <a:close/>
                    <a:moveTo>
                      <a:pt x="0" y="0"/>
                    </a:moveTo>
                    <a:lnTo>
                      <a:pt x="91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175" cap="sq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anchor="ctr">
                <a:spAutoFit/>
              </a:bodyPr>
              <a:lstStyle/>
              <a:p>
                <a:pPr>
                  <a:defRPr/>
                </a:pPr>
                <a:r>
                  <a:rPr lang="zh-CN" altLang="en-US" sz="3600" b="1" noProof="1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教材建设</a:t>
                </a: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2490349" y="3817456"/>
            <a:ext cx="4612816" cy="706294"/>
            <a:chOff x="3455384" y="1874018"/>
            <a:chExt cx="2365333" cy="386447"/>
          </a:xfrm>
        </p:grpSpPr>
        <p:sp>
          <p:nvSpPr>
            <p:cNvPr id="24" name="矩形 23"/>
            <p:cNvSpPr/>
            <p:nvPr/>
          </p:nvSpPr>
          <p:spPr>
            <a:xfrm>
              <a:off x="3799952" y="1919235"/>
              <a:ext cx="1563565" cy="275916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3455384" y="1874018"/>
              <a:ext cx="2365333" cy="386447"/>
              <a:chOff x="3409985" y="1213093"/>
              <a:chExt cx="2365333" cy="386447"/>
            </a:xfrm>
          </p:grpSpPr>
          <p:sp>
            <p:nvSpPr>
              <p:cNvPr id="26" name="MH_Number_1">
                <a:extLst>
                  <a:ext uri="{FF2B5EF4-FFF2-40B4-BE49-F238E27FC236}">
                    <a16:creationId xmlns:a16="http://schemas.microsoft.com/office/drawing/2014/main" id="{EB08A473-FE27-4A1D-9473-C8590AD64506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3409985" y="1213093"/>
                <a:ext cx="392455" cy="386447"/>
              </a:xfrm>
              <a:prstGeom prst="ellipse">
                <a:avLst/>
              </a:prstGeom>
              <a:solidFill>
                <a:schemeClr val="accent1"/>
              </a:solidFill>
              <a:ln w="285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 eaLnBrk="1" hangingPunct="1">
                  <a:defRPr/>
                </a:pPr>
                <a:r>
                  <a:rPr lang="en-US" altLang="zh-CN" sz="2111" b="1" noProof="1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03</a:t>
                </a:r>
                <a:endParaRPr lang="zh-CN" altLang="en-US" sz="2111" b="1" noProof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" name="MH_Entry_1">
                <a:extLst>
                  <a:ext uri="{FF2B5EF4-FFF2-40B4-BE49-F238E27FC236}">
                    <a16:creationId xmlns:a16="http://schemas.microsoft.com/office/drawing/2014/main" id="{8510785D-23E0-48A4-A60E-CE9EE47779F8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4022718" y="1254757"/>
                <a:ext cx="1752600" cy="303119"/>
              </a:xfrm>
              <a:custGeom>
                <a:avLst/>
                <a:gdLst>
                  <a:gd name="connsiteX0" fmla="*/ 0 w 2520280"/>
                  <a:gd name="connsiteY0" fmla="*/ 1584176 h 1872208"/>
                  <a:gd name="connsiteX1" fmla="*/ 2520280 w 2520280"/>
                  <a:gd name="connsiteY1" fmla="*/ 1584176 h 1872208"/>
                  <a:gd name="connsiteX2" fmla="*/ 2520280 w 2520280"/>
                  <a:gd name="connsiteY2" fmla="*/ 1872208 h 1872208"/>
                  <a:gd name="connsiteX3" fmla="*/ 0 w 2520280"/>
                  <a:gd name="connsiteY3" fmla="*/ 1872208 h 1872208"/>
                  <a:gd name="connsiteX4" fmla="*/ 0 w 2520280"/>
                  <a:gd name="connsiteY4" fmla="*/ 1584176 h 1872208"/>
                  <a:gd name="connsiteX5" fmla="*/ 0 w 2520280"/>
                  <a:gd name="connsiteY5" fmla="*/ 0 h 1872208"/>
                  <a:gd name="connsiteX6" fmla="*/ 2520280 w 2520280"/>
                  <a:gd name="connsiteY6" fmla="*/ 0 h 1872208"/>
                  <a:gd name="connsiteX7" fmla="*/ 2520280 w 2520280"/>
                  <a:gd name="connsiteY7" fmla="*/ 288032 h 1872208"/>
                  <a:gd name="connsiteX8" fmla="*/ 0 w 2520280"/>
                  <a:gd name="connsiteY8" fmla="*/ 0 h 1872208"/>
                  <a:gd name="connsiteX0-1" fmla="*/ 0 w 2520280"/>
                  <a:gd name="connsiteY0-2" fmla="*/ 1584176 h 1872208"/>
                  <a:gd name="connsiteX1-3" fmla="*/ 2520280 w 2520280"/>
                  <a:gd name="connsiteY1-4" fmla="*/ 1584176 h 1872208"/>
                  <a:gd name="connsiteX2-5" fmla="*/ 2520280 w 2520280"/>
                  <a:gd name="connsiteY2-6" fmla="*/ 1872208 h 1872208"/>
                  <a:gd name="connsiteX3-7" fmla="*/ 0 w 2520280"/>
                  <a:gd name="connsiteY3-8" fmla="*/ 1872208 h 1872208"/>
                  <a:gd name="connsiteX4-9" fmla="*/ 0 w 2520280"/>
                  <a:gd name="connsiteY4-10" fmla="*/ 1584176 h 1872208"/>
                  <a:gd name="connsiteX5-11" fmla="*/ 0 w 2520280"/>
                  <a:gd name="connsiteY5-12" fmla="*/ 0 h 1872208"/>
                  <a:gd name="connsiteX6-13" fmla="*/ 2520280 w 2520280"/>
                  <a:gd name="connsiteY6-14" fmla="*/ 0 h 1872208"/>
                  <a:gd name="connsiteX7-15" fmla="*/ 0 w 2520280"/>
                  <a:gd name="connsiteY7-16" fmla="*/ 0 h 1872208"/>
                  <a:gd name="connsiteX0-17" fmla="*/ 0 w 2520280"/>
                  <a:gd name="connsiteY0-18" fmla="*/ 1872208 h 1872208"/>
                  <a:gd name="connsiteX1-19" fmla="*/ 2520280 w 2520280"/>
                  <a:gd name="connsiteY1-20" fmla="*/ 1584176 h 1872208"/>
                  <a:gd name="connsiteX2-21" fmla="*/ 2520280 w 2520280"/>
                  <a:gd name="connsiteY2-22" fmla="*/ 1872208 h 1872208"/>
                  <a:gd name="connsiteX3-23" fmla="*/ 0 w 2520280"/>
                  <a:gd name="connsiteY3-24" fmla="*/ 1872208 h 1872208"/>
                  <a:gd name="connsiteX4-25" fmla="*/ 0 w 2520280"/>
                  <a:gd name="connsiteY4-26" fmla="*/ 0 h 1872208"/>
                  <a:gd name="connsiteX5-27" fmla="*/ 2520280 w 2520280"/>
                  <a:gd name="connsiteY5-28" fmla="*/ 0 h 1872208"/>
                  <a:gd name="connsiteX6-29" fmla="*/ 0 w 2520280"/>
                  <a:gd name="connsiteY6-30" fmla="*/ 0 h 1872208"/>
                  <a:gd name="connsiteX0-31" fmla="*/ 0 w 2520280"/>
                  <a:gd name="connsiteY0-32" fmla="*/ 1872208 h 1872208"/>
                  <a:gd name="connsiteX1-33" fmla="*/ 2520280 w 2520280"/>
                  <a:gd name="connsiteY1-34" fmla="*/ 1872208 h 1872208"/>
                  <a:gd name="connsiteX2-35" fmla="*/ 0 w 2520280"/>
                  <a:gd name="connsiteY2-36" fmla="*/ 1872208 h 1872208"/>
                  <a:gd name="connsiteX3-37" fmla="*/ 0 w 2520280"/>
                  <a:gd name="connsiteY3-38" fmla="*/ 0 h 1872208"/>
                  <a:gd name="connsiteX4-39" fmla="*/ 2520280 w 2520280"/>
                  <a:gd name="connsiteY4-40" fmla="*/ 0 h 1872208"/>
                  <a:gd name="connsiteX5-41" fmla="*/ 0 w 2520280"/>
                  <a:gd name="connsiteY5-42" fmla="*/ 0 h 1872208"/>
                  <a:gd name="connsiteX0-43" fmla="*/ 0 w 2520280"/>
                  <a:gd name="connsiteY0-44" fmla="*/ 1872208 h 1872208"/>
                  <a:gd name="connsiteX1-45" fmla="*/ 2520280 w 2520280"/>
                  <a:gd name="connsiteY1-46" fmla="*/ 1872208 h 1872208"/>
                  <a:gd name="connsiteX2-47" fmla="*/ 0 w 2520280"/>
                  <a:gd name="connsiteY2-48" fmla="*/ 1872208 h 1872208"/>
                  <a:gd name="connsiteX3-49" fmla="*/ 0 w 2520280"/>
                  <a:gd name="connsiteY3-50" fmla="*/ 0 h 1872208"/>
                  <a:gd name="connsiteX4-51" fmla="*/ 34255 w 2520280"/>
                  <a:gd name="connsiteY4-52" fmla="*/ 0 h 1872208"/>
                  <a:gd name="connsiteX5-53" fmla="*/ 0 w 2520280"/>
                  <a:gd name="connsiteY5-54" fmla="*/ 0 h 1872208"/>
                  <a:gd name="connsiteX0-55" fmla="*/ 0 w 2520280"/>
                  <a:gd name="connsiteY0-56" fmla="*/ 1872208 h 1872208"/>
                  <a:gd name="connsiteX1-57" fmla="*/ 2520280 w 2520280"/>
                  <a:gd name="connsiteY1-58" fmla="*/ 1872208 h 1872208"/>
                  <a:gd name="connsiteX2-59" fmla="*/ 0 w 2520280"/>
                  <a:gd name="connsiteY2-60" fmla="*/ 1872208 h 1872208"/>
                  <a:gd name="connsiteX3-61" fmla="*/ 0 w 2520280"/>
                  <a:gd name="connsiteY3-62" fmla="*/ 0 h 1872208"/>
                  <a:gd name="connsiteX4-63" fmla="*/ 917 w 2520280"/>
                  <a:gd name="connsiteY4-64" fmla="*/ 6036 h 1872208"/>
                  <a:gd name="connsiteX5-65" fmla="*/ 0 w 2520280"/>
                  <a:gd name="connsiteY5-66" fmla="*/ 0 h 1872208"/>
                  <a:gd name="connsiteX0-67" fmla="*/ 0 w 2520280"/>
                  <a:gd name="connsiteY0-68" fmla="*/ 1890314 h 1890314"/>
                  <a:gd name="connsiteX1-69" fmla="*/ 2520280 w 2520280"/>
                  <a:gd name="connsiteY1-70" fmla="*/ 1890314 h 1890314"/>
                  <a:gd name="connsiteX2-71" fmla="*/ 0 w 2520280"/>
                  <a:gd name="connsiteY2-72" fmla="*/ 1890314 h 1890314"/>
                  <a:gd name="connsiteX3-73" fmla="*/ 0 w 2520280"/>
                  <a:gd name="connsiteY3-74" fmla="*/ 18106 h 1890314"/>
                  <a:gd name="connsiteX4-75" fmla="*/ 53304 w 2520280"/>
                  <a:gd name="connsiteY4-76" fmla="*/ 0 h 1890314"/>
                  <a:gd name="connsiteX5-77" fmla="*/ 0 w 2520280"/>
                  <a:gd name="connsiteY5-78" fmla="*/ 18106 h 1890314"/>
                  <a:gd name="connsiteX0-79" fmla="*/ 0 w 2520280"/>
                  <a:gd name="connsiteY0-80" fmla="*/ 1872208 h 1872208"/>
                  <a:gd name="connsiteX1-81" fmla="*/ 2520280 w 2520280"/>
                  <a:gd name="connsiteY1-82" fmla="*/ 1872208 h 1872208"/>
                  <a:gd name="connsiteX2-83" fmla="*/ 0 w 2520280"/>
                  <a:gd name="connsiteY2-84" fmla="*/ 1872208 h 1872208"/>
                  <a:gd name="connsiteX3-85" fmla="*/ 0 w 2520280"/>
                  <a:gd name="connsiteY3-86" fmla="*/ 0 h 1872208"/>
                  <a:gd name="connsiteX4-87" fmla="*/ 916 w 2520280"/>
                  <a:gd name="connsiteY4-88" fmla="*/ 0 h 1872208"/>
                  <a:gd name="connsiteX5-89" fmla="*/ 0 w 2520280"/>
                  <a:gd name="connsiteY5-90" fmla="*/ 0 h 187220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2520280" h="1872208">
                    <a:moveTo>
                      <a:pt x="0" y="1872208"/>
                    </a:moveTo>
                    <a:lnTo>
                      <a:pt x="2520280" y="1872208"/>
                    </a:lnTo>
                    <a:lnTo>
                      <a:pt x="0" y="1872208"/>
                    </a:lnTo>
                    <a:close/>
                    <a:moveTo>
                      <a:pt x="0" y="0"/>
                    </a:moveTo>
                    <a:lnTo>
                      <a:pt x="91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175" cap="sq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anchor="ctr">
                <a:spAutoFit/>
              </a:bodyPr>
              <a:lstStyle/>
              <a:p>
                <a:pPr>
                  <a:defRPr/>
                </a:pPr>
                <a:r>
                  <a:rPr lang="zh-CN" altLang="en-US" sz="3600" b="1" noProof="1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个性化培养</a:t>
                </a:r>
              </a:p>
            </p:txBody>
          </p:sp>
        </p:grp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2BDBBDA6-140A-4185-A0E4-9C5142EB3060}"/>
              </a:ext>
            </a:extLst>
          </p:cNvPr>
          <p:cNvGrpSpPr/>
          <p:nvPr/>
        </p:nvGrpSpPr>
        <p:grpSpPr>
          <a:xfrm>
            <a:off x="2496461" y="4678391"/>
            <a:ext cx="4606704" cy="735806"/>
            <a:chOff x="3458518" y="1879555"/>
            <a:chExt cx="2362199" cy="370685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7F39B168-43DC-4147-A8BB-C5BC25E08264}"/>
                </a:ext>
              </a:extLst>
            </p:cNvPr>
            <p:cNvSpPr/>
            <p:nvPr/>
          </p:nvSpPr>
          <p:spPr>
            <a:xfrm>
              <a:off x="3799952" y="1919235"/>
              <a:ext cx="1563565" cy="275916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FE8A0458-F8C1-442B-924A-C784B8B2B589}"/>
                </a:ext>
              </a:extLst>
            </p:cNvPr>
            <p:cNvGrpSpPr/>
            <p:nvPr/>
          </p:nvGrpSpPr>
          <p:grpSpPr>
            <a:xfrm>
              <a:off x="3458518" y="1879555"/>
              <a:ext cx="2362199" cy="370685"/>
              <a:chOff x="3413119" y="1218630"/>
              <a:chExt cx="2362199" cy="370685"/>
            </a:xfrm>
          </p:grpSpPr>
          <p:sp>
            <p:nvSpPr>
              <p:cNvPr id="47" name="MH_Number_1">
                <a:extLst>
                  <a:ext uri="{FF2B5EF4-FFF2-40B4-BE49-F238E27FC236}">
                    <a16:creationId xmlns:a16="http://schemas.microsoft.com/office/drawing/2014/main" id="{B484A378-D970-4333-A363-EBFAC2AC8F61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3413119" y="1218630"/>
                <a:ext cx="392455" cy="370685"/>
              </a:xfrm>
              <a:prstGeom prst="ellipse">
                <a:avLst/>
              </a:prstGeom>
              <a:solidFill>
                <a:schemeClr val="accent1"/>
              </a:solidFill>
              <a:ln w="285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 eaLnBrk="1" hangingPunct="1">
                  <a:defRPr/>
                </a:pPr>
                <a:r>
                  <a:rPr lang="en-US" altLang="zh-CN" sz="2111" b="1" noProof="1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04</a:t>
                </a:r>
                <a:endParaRPr lang="zh-CN" altLang="en-US" sz="2111" b="1" noProof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8" name="MH_Entry_1">
                <a:extLst>
                  <a:ext uri="{FF2B5EF4-FFF2-40B4-BE49-F238E27FC236}">
                    <a16:creationId xmlns:a16="http://schemas.microsoft.com/office/drawing/2014/main" id="{B7177597-B68D-4703-90D7-CBA66C28D2A4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4022718" y="1267817"/>
                <a:ext cx="1752600" cy="276999"/>
              </a:xfrm>
              <a:custGeom>
                <a:avLst/>
                <a:gdLst>
                  <a:gd name="connsiteX0" fmla="*/ 0 w 2520280"/>
                  <a:gd name="connsiteY0" fmla="*/ 1584176 h 1872208"/>
                  <a:gd name="connsiteX1" fmla="*/ 2520280 w 2520280"/>
                  <a:gd name="connsiteY1" fmla="*/ 1584176 h 1872208"/>
                  <a:gd name="connsiteX2" fmla="*/ 2520280 w 2520280"/>
                  <a:gd name="connsiteY2" fmla="*/ 1872208 h 1872208"/>
                  <a:gd name="connsiteX3" fmla="*/ 0 w 2520280"/>
                  <a:gd name="connsiteY3" fmla="*/ 1872208 h 1872208"/>
                  <a:gd name="connsiteX4" fmla="*/ 0 w 2520280"/>
                  <a:gd name="connsiteY4" fmla="*/ 1584176 h 1872208"/>
                  <a:gd name="connsiteX5" fmla="*/ 0 w 2520280"/>
                  <a:gd name="connsiteY5" fmla="*/ 0 h 1872208"/>
                  <a:gd name="connsiteX6" fmla="*/ 2520280 w 2520280"/>
                  <a:gd name="connsiteY6" fmla="*/ 0 h 1872208"/>
                  <a:gd name="connsiteX7" fmla="*/ 2520280 w 2520280"/>
                  <a:gd name="connsiteY7" fmla="*/ 288032 h 1872208"/>
                  <a:gd name="connsiteX8" fmla="*/ 0 w 2520280"/>
                  <a:gd name="connsiteY8" fmla="*/ 0 h 1872208"/>
                  <a:gd name="connsiteX0-1" fmla="*/ 0 w 2520280"/>
                  <a:gd name="connsiteY0-2" fmla="*/ 1584176 h 1872208"/>
                  <a:gd name="connsiteX1-3" fmla="*/ 2520280 w 2520280"/>
                  <a:gd name="connsiteY1-4" fmla="*/ 1584176 h 1872208"/>
                  <a:gd name="connsiteX2-5" fmla="*/ 2520280 w 2520280"/>
                  <a:gd name="connsiteY2-6" fmla="*/ 1872208 h 1872208"/>
                  <a:gd name="connsiteX3-7" fmla="*/ 0 w 2520280"/>
                  <a:gd name="connsiteY3-8" fmla="*/ 1872208 h 1872208"/>
                  <a:gd name="connsiteX4-9" fmla="*/ 0 w 2520280"/>
                  <a:gd name="connsiteY4-10" fmla="*/ 1584176 h 1872208"/>
                  <a:gd name="connsiteX5-11" fmla="*/ 0 w 2520280"/>
                  <a:gd name="connsiteY5-12" fmla="*/ 0 h 1872208"/>
                  <a:gd name="connsiteX6-13" fmla="*/ 2520280 w 2520280"/>
                  <a:gd name="connsiteY6-14" fmla="*/ 0 h 1872208"/>
                  <a:gd name="connsiteX7-15" fmla="*/ 0 w 2520280"/>
                  <a:gd name="connsiteY7-16" fmla="*/ 0 h 1872208"/>
                  <a:gd name="connsiteX0-17" fmla="*/ 0 w 2520280"/>
                  <a:gd name="connsiteY0-18" fmla="*/ 1872208 h 1872208"/>
                  <a:gd name="connsiteX1-19" fmla="*/ 2520280 w 2520280"/>
                  <a:gd name="connsiteY1-20" fmla="*/ 1584176 h 1872208"/>
                  <a:gd name="connsiteX2-21" fmla="*/ 2520280 w 2520280"/>
                  <a:gd name="connsiteY2-22" fmla="*/ 1872208 h 1872208"/>
                  <a:gd name="connsiteX3-23" fmla="*/ 0 w 2520280"/>
                  <a:gd name="connsiteY3-24" fmla="*/ 1872208 h 1872208"/>
                  <a:gd name="connsiteX4-25" fmla="*/ 0 w 2520280"/>
                  <a:gd name="connsiteY4-26" fmla="*/ 0 h 1872208"/>
                  <a:gd name="connsiteX5-27" fmla="*/ 2520280 w 2520280"/>
                  <a:gd name="connsiteY5-28" fmla="*/ 0 h 1872208"/>
                  <a:gd name="connsiteX6-29" fmla="*/ 0 w 2520280"/>
                  <a:gd name="connsiteY6-30" fmla="*/ 0 h 1872208"/>
                  <a:gd name="connsiteX0-31" fmla="*/ 0 w 2520280"/>
                  <a:gd name="connsiteY0-32" fmla="*/ 1872208 h 1872208"/>
                  <a:gd name="connsiteX1-33" fmla="*/ 2520280 w 2520280"/>
                  <a:gd name="connsiteY1-34" fmla="*/ 1872208 h 1872208"/>
                  <a:gd name="connsiteX2-35" fmla="*/ 0 w 2520280"/>
                  <a:gd name="connsiteY2-36" fmla="*/ 1872208 h 1872208"/>
                  <a:gd name="connsiteX3-37" fmla="*/ 0 w 2520280"/>
                  <a:gd name="connsiteY3-38" fmla="*/ 0 h 1872208"/>
                  <a:gd name="connsiteX4-39" fmla="*/ 2520280 w 2520280"/>
                  <a:gd name="connsiteY4-40" fmla="*/ 0 h 1872208"/>
                  <a:gd name="connsiteX5-41" fmla="*/ 0 w 2520280"/>
                  <a:gd name="connsiteY5-42" fmla="*/ 0 h 1872208"/>
                  <a:gd name="connsiteX0-43" fmla="*/ 0 w 2520280"/>
                  <a:gd name="connsiteY0-44" fmla="*/ 1872208 h 1872208"/>
                  <a:gd name="connsiteX1-45" fmla="*/ 2520280 w 2520280"/>
                  <a:gd name="connsiteY1-46" fmla="*/ 1872208 h 1872208"/>
                  <a:gd name="connsiteX2-47" fmla="*/ 0 w 2520280"/>
                  <a:gd name="connsiteY2-48" fmla="*/ 1872208 h 1872208"/>
                  <a:gd name="connsiteX3-49" fmla="*/ 0 w 2520280"/>
                  <a:gd name="connsiteY3-50" fmla="*/ 0 h 1872208"/>
                  <a:gd name="connsiteX4-51" fmla="*/ 34255 w 2520280"/>
                  <a:gd name="connsiteY4-52" fmla="*/ 0 h 1872208"/>
                  <a:gd name="connsiteX5-53" fmla="*/ 0 w 2520280"/>
                  <a:gd name="connsiteY5-54" fmla="*/ 0 h 1872208"/>
                  <a:gd name="connsiteX0-55" fmla="*/ 0 w 2520280"/>
                  <a:gd name="connsiteY0-56" fmla="*/ 1872208 h 1872208"/>
                  <a:gd name="connsiteX1-57" fmla="*/ 2520280 w 2520280"/>
                  <a:gd name="connsiteY1-58" fmla="*/ 1872208 h 1872208"/>
                  <a:gd name="connsiteX2-59" fmla="*/ 0 w 2520280"/>
                  <a:gd name="connsiteY2-60" fmla="*/ 1872208 h 1872208"/>
                  <a:gd name="connsiteX3-61" fmla="*/ 0 w 2520280"/>
                  <a:gd name="connsiteY3-62" fmla="*/ 0 h 1872208"/>
                  <a:gd name="connsiteX4-63" fmla="*/ 917 w 2520280"/>
                  <a:gd name="connsiteY4-64" fmla="*/ 6036 h 1872208"/>
                  <a:gd name="connsiteX5-65" fmla="*/ 0 w 2520280"/>
                  <a:gd name="connsiteY5-66" fmla="*/ 0 h 1872208"/>
                  <a:gd name="connsiteX0-67" fmla="*/ 0 w 2520280"/>
                  <a:gd name="connsiteY0-68" fmla="*/ 1890314 h 1890314"/>
                  <a:gd name="connsiteX1-69" fmla="*/ 2520280 w 2520280"/>
                  <a:gd name="connsiteY1-70" fmla="*/ 1890314 h 1890314"/>
                  <a:gd name="connsiteX2-71" fmla="*/ 0 w 2520280"/>
                  <a:gd name="connsiteY2-72" fmla="*/ 1890314 h 1890314"/>
                  <a:gd name="connsiteX3-73" fmla="*/ 0 w 2520280"/>
                  <a:gd name="connsiteY3-74" fmla="*/ 18106 h 1890314"/>
                  <a:gd name="connsiteX4-75" fmla="*/ 53304 w 2520280"/>
                  <a:gd name="connsiteY4-76" fmla="*/ 0 h 1890314"/>
                  <a:gd name="connsiteX5-77" fmla="*/ 0 w 2520280"/>
                  <a:gd name="connsiteY5-78" fmla="*/ 18106 h 1890314"/>
                  <a:gd name="connsiteX0-79" fmla="*/ 0 w 2520280"/>
                  <a:gd name="connsiteY0-80" fmla="*/ 1872208 h 1872208"/>
                  <a:gd name="connsiteX1-81" fmla="*/ 2520280 w 2520280"/>
                  <a:gd name="connsiteY1-82" fmla="*/ 1872208 h 1872208"/>
                  <a:gd name="connsiteX2-83" fmla="*/ 0 w 2520280"/>
                  <a:gd name="connsiteY2-84" fmla="*/ 1872208 h 1872208"/>
                  <a:gd name="connsiteX3-85" fmla="*/ 0 w 2520280"/>
                  <a:gd name="connsiteY3-86" fmla="*/ 0 h 1872208"/>
                  <a:gd name="connsiteX4-87" fmla="*/ 916 w 2520280"/>
                  <a:gd name="connsiteY4-88" fmla="*/ 0 h 1872208"/>
                  <a:gd name="connsiteX5-89" fmla="*/ 0 w 2520280"/>
                  <a:gd name="connsiteY5-90" fmla="*/ 0 h 187220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2520280" h="1872208">
                    <a:moveTo>
                      <a:pt x="0" y="1872208"/>
                    </a:moveTo>
                    <a:lnTo>
                      <a:pt x="2520280" y="1872208"/>
                    </a:lnTo>
                    <a:lnTo>
                      <a:pt x="0" y="1872208"/>
                    </a:lnTo>
                    <a:close/>
                    <a:moveTo>
                      <a:pt x="0" y="0"/>
                    </a:moveTo>
                    <a:lnTo>
                      <a:pt x="91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175" cap="sq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anchor="ctr">
                <a:spAutoFit/>
              </a:bodyPr>
              <a:lstStyle/>
              <a:p>
                <a:pPr>
                  <a:defRPr/>
                </a:pPr>
                <a:r>
                  <a:rPr lang="zh-CN" altLang="en-US" sz="3600" b="1" noProof="1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课外实践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476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6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1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6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7" grpId="0" animBg="1"/>
      <p:bldP spid="5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标题 1">
            <a:extLst>
              <a:ext uri="{FF2B5EF4-FFF2-40B4-BE49-F238E27FC236}">
                <a16:creationId xmlns:a16="http://schemas.microsoft.com/office/drawing/2014/main" id="{5BF80965-56F5-4385-A854-08F4C4DA7B57}"/>
              </a:ext>
            </a:extLst>
          </p:cNvPr>
          <p:cNvSpPr txBox="1">
            <a:spLocks/>
          </p:cNvSpPr>
          <p:nvPr/>
        </p:nvSpPr>
        <p:spPr>
          <a:xfrm>
            <a:off x="3478696" y="233153"/>
            <a:ext cx="2710075" cy="55625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eaLnBrk="0" hangingPunct="0">
              <a:defRPr/>
            </a:pPr>
            <a:endParaRPr lang="en-US" altLang="zh-CN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algn="r" eaLnBrk="0" hangingPunct="0">
              <a:defRPr/>
            </a:pPr>
            <a:endParaRPr lang="en-US" altLang="zh-CN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algn="r" eaLnBrk="0" hangingPunct="0">
              <a:defRPr/>
            </a:pPr>
            <a:endParaRPr lang="en-US" altLang="zh-CN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algn="r" eaLnBrk="0" hangingPunct="0">
              <a:defRPr/>
            </a:pPr>
            <a:r>
              <a:rPr lang="zh-CN" altLang="en-US" sz="32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”英语演讲比赛</a:t>
            </a:r>
          </a:p>
        </p:txBody>
      </p:sp>
      <p:pic>
        <p:nvPicPr>
          <p:cNvPr id="294" name="图片 293">
            <a:extLst>
              <a:ext uri="{FF2B5EF4-FFF2-40B4-BE49-F238E27FC236}">
                <a16:creationId xmlns:a16="http://schemas.microsoft.com/office/drawing/2014/main" id="{22116B79-8155-40D3-8E13-B192A952F5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4" y="789411"/>
            <a:ext cx="3618535" cy="2273857"/>
          </a:xfrm>
          <a:prstGeom prst="rect">
            <a:avLst/>
          </a:prstGeom>
        </p:spPr>
      </p:pic>
      <p:pic>
        <p:nvPicPr>
          <p:cNvPr id="295" name="图片 294">
            <a:extLst>
              <a:ext uri="{FF2B5EF4-FFF2-40B4-BE49-F238E27FC236}">
                <a16:creationId xmlns:a16="http://schemas.microsoft.com/office/drawing/2014/main" id="{D97546C7-1BAF-44C8-81E7-C0219B15A2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320" y="805511"/>
            <a:ext cx="3618535" cy="2273857"/>
          </a:xfrm>
          <a:prstGeom prst="rect">
            <a:avLst/>
          </a:prstGeom>
        </p:spPr>
      </p:pic>
      <p:pic>
        <p:nvPicPr>
          <p:cNvPr id="296" name="图片 295">
            <a:extLst>
              <a:ext uri="{FF2B5EF4-FFF2-40B4-BE49-F238E27FC236}">
                <a16:creationId xmlns:a16="http://schemas.microsoft.com/office/drawing/2014/main" id="{717F19C6-57C1-459F-A12A-2AE0DA446B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122" y="789411"/>
            <a:ext cx="3687359" cy="2306057"/>
          </a:xfrm>
          <a:prstGeom prst="rect">
            <a:avLst/>
          </a:prstGeom>
        </p:spPr>
      </p:pic>
      <p:sp>
        <p:nvSpPr>
          <p:cNvPr id="297" name="文本框 296">
            <a:extLst>
              <a:ext uri="{FF2B5EF4-FFF2-40B4-BE49-F238E27FC236}">
                <a16:creationId xmlns:a16="http://schemas.microsoft.com/office/drawing/2014/main" id="{497A84C7-F4E3-434F-BA35-BF5D0524FB3E}"/>
              </a:ext>
            </a:extLst>
          </p:cNvPr>
          <p:cNvSpPr txBox="1"/>
          <p:nvPr/>
        </p:nvSpPr>
        <p:spPr>
          <a:xfrm>
            <a:off x="317519" y="3164432"/>
            <a:ext cx="3823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1"/>
                </a:solidFill>
              </a:rPr>
              <a:t>2015 We Are What We believe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298" name="文本框 297">
            <a:extLst>
              <a:ext uri="{FF2B5EF4-FFF2-40B4-BE49-F238E27FC236}">
                <a16:creationId xmlns:a16="http://schemas.microsoft.com/office/drawing/2014/main" id="{D004EDA3-CF57-4DD2-9672-FD931FE80810}"/>
              </a:ext>
            </a:extLst>
          </p:cNvPr>
          <p:cNvSpPr txBox="1"/>
          <p:nvPr/>
        </p:nvSpPr>
        <p:spPr>
          <a:xfrm flipH="1">
            <a:off x="4252320" y="3164432"/>
            <a:ext cx="3523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1"/>
                </a:solidFill>
              </a:rPr>
              <a:t>2016 The Road Less Taken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299" name="文本框 298">
            <a:extLst>
              <a:ext uri="{FF2B5EF4-FFF2-40B4-BE49-F238E27FC236}">
                <a16:creationId xmlns:a16="http://schemas.microsoft.com/office/drawing/2014/main" id="{FA3B6027-8611-40FD-AD46-8E1A55D47475}"/>
              </a:ext>
            </a:extLst>
          </p:cNvPr>
          <p:cNvSpPr txBox="1"/>
          <p:nvPr/>
        </p:nvSpPr>
        <p:spPr>
          <a:xfrm>
            <a:off x="7948374" y="3195210"/>
            <a:ext cx="60949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accent1"/>
                </a:solidFill>
              </a:rPr>
              <a:t>2017 Telling My China Story to the World</a:t>
            </a:r>
            <a:endParaRPr lang="zh-CN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300" name="图片 299">
            <a:extLst>
              <a:ext uri="{FF2B5EF4-FFF2-40B4-BE49-F238E27FC236}">
                <a16:creationId xmlns:a16="http://schemas.microsoft.com/office/drawing/2014/main" id="{434EF6CA-242D-4E2A-B59D-3465B6BE32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62" y="3624701"/>
            <a:ext cx="3599392" cy="2443888"/>
          </a:xfrm>
          <a:prstGeom prst="rect">
            <a:avLst/>
          </a:prstGeom>
        </p:spPr>
      </p:pic>
      <p:sp>
        <p:nvSpPr>
          <p:cNvPr id="303" name="文本框 302">
            <a:extLst>
              <a:ext uri="{FF2B5EF4-FFF2-40B4-BE49-F238E27FC236}">
                <a16:creationId xmlns:a16="http://schemas.microsoft.com/office/drawing/2014/main" id="{635D8D3A-7100-4AC5-A74F-DAEA01E3F517}"/>
              </a:ext>
            </a:extLst>
          </p:cNvPr>
          <p:cNvSpPr txBox="1"/>
          <p:nvPr/>
        </p:nvSpPr>
        <p:spPr>
          <a:xfrm>
            <a:off x="972119" y="6068589"/>
            <a:ext cx="23284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/>
                </a:solidFill>
              </a:rPr>
              <a:t>2018 The Stones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pic>
        <p:nvPicPr>
          <p:cNvPr id="304" name="图片 303">
            <a:extLst>
              <a:ext uri="{FF2B5EF4-FFF2-40B4-BE49-F238E27FC236}">
                <a16:creationId xmlns:a16="http://schemas.microsoft.com/office/drawing/2014/main" id="{3FBC9840-31EB-4800-B4DB-69345FD5BA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907" y="3624701"/>
            <a:ext cx="3687359" cy="2404211"/>
          </a:xfrm>
          <a:prstGeom prst="rect">
            <a:avLst/>
          </a:prstGeom>
        </p:spPr>
      </p:pic>
      <p:sp>
        <p:nvSpPr>
          <p:cNvPr id="308" name="文本框 307">
            <a:extLst>
              <a:ext uri="{FF2B5EF4-FFF2-40B4-BE49-F238E27FC236}">
                <a16:creationId xmlns:a16="http://schemas.microsoft.com/office/drawing/2014/main" id="{E18E25FF-85A7-41D8-90E0-8AC8E03C3202}"/>
              </a:ext>
            </a:extLst>
          </p:cNvPr>
          <p:cNvSpPr txBox="1"/>
          <p:nvPr/>
        </p:nvSpPr>
        <p:spPr>
          <a:xfrm>
            <a:off x="4394036" y="6052489"/>
            <a:ext cx="70224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/>
                </a:solidFill>
              </a:rPr>
              <a:t>2019 My Big Story in 2049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pic>
        <p:nvPicPr>
          <p:cNvPr id="309" name="图片 308">
            <a:extLst>
              <a:ext uri="{FF2B5EF4-FFF2-40B4-BE49-F238E27FC236}">
                <a16:creationId xmlns:a16="http://schemas.microsoft.com/office/drawing/2014/main" id="{38750F64-F8BD-4EB0-BE87-50833CFC25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979" y="3633506"/>
            <a:ext cx="3687359" cy="2387538"/>
          </a:xfrm>
          <a:prstGeom prst="rect">
            <a:avLst/>
          </a:prstGeom>
        </p:spPr>
      </p:pic>
      <p:sp>
        <p:nvSpPr>
          <p:cNvPr id="311" name="文本框 310">
            <a:extLst>
              <a:ext uri="{FF2B5EF4-FFF2-40B4-BE49-F238E27FC236}">
                <a16:creationId xmlns:a16="http://schemas.microsoft.com/office/drawing/2014/main" id="{1F050FF2-0FE1-4958-8385-A0FBA386FD62}"/>
              </a:ext>
            </a:extLst>
          </p:cNvPr>
          <p:cNvSpPr txBox="1"/>
          <p:nvPr/>
        </p:nvSpPr>
        <p:spPr>
          <a:xfrm flipH="1">
            <a:off x="9124265" y="6044622"/>
            <a:ext cx="4574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1"/>
                </a:solidFill>
              </a:rPr>
              <a:t>2020 “20”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D003B38-FDBB-4A55-868D-FED9A7C2C37D}"/>
              </a:ext>
            </a:extLst>
          </p:cNvPr>
          <p:cNvSpPr/>
          <p:nvPr/>
        </p:nvSpPr>
        <p:spPr>
          <a:xfrm>
            <a:off x="1020417" y="258058"/>
            <a:ext cx="1948070" cy="5313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0634722-23FB-429C-8839-EF9E0B329234}"/>
              </a:ext>
            </a:extLst>
          </p:cNvPr>
          <p:cNvSpPr txBox="1"/>
          <p:nvPr/>
        </p:nvSpPr>
        <p:spPr>
          <a:xfrm>
            <a:off x="7554687" y="174568"/>
            <a:ext cx="5155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2"/>
                </a:solidFill>
              </a:rPr>
              <a:t>“振兴杯”英语演讲比赛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2BBE473-E970-4A6B-87CD-FD233C2891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49" y="7531"/>
            <a:ext cx="3041806" cy="78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8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1AA4737-5FC3-4D16-9798-E86FD0480BA5}"/>
              </a:ext>
            </a:extLst>
          </p:cNvPr>
          <p:cNvSpPr/>
          <p:nvPr/>
        </p:nvSpPr>
        <p:spPr>
          <a:xfrm>
            <a:off x="7282070" y="1613668"/>
            <a:ext cx="3253408" cy="44226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74713" y="1581150"/>
            <a:ext cx="4974544" cy="5267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609991" y="1613668"/>
            <a:ext cx="3290888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itchFamily="34" charset="-122"/>
              </a:rPr>
              <a:t>科研育人</a:t>
            </a:r>
          </a:p>
        </p:txBody>
      </p:sp>
      <p:sp>
        <p:nvSpPr>
          <p:cNvPr id="12" name="矩形 11"/>
          <p:cNvSpPr/>
          <p:nvPr/>
        </p:nvSpPr>
        <p:spPr>
          <a:xfrm>
            <a:off x="627970" y="3265535"/>
            <a:ext cx="5221287" cy="11189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800" b="1" dirty="0">
                <a:solidFill>
                  <a:schemeClr val="tx2"/>
                </a:solidFill>
                <a:latin typeface="Century Gothic" panose="020B0502020202020204" pitchFamily="34" charset="0"/>
                <a:ea typeface="微软雅黑" pitchFamily="34" charset="-122"/>
              </a:rPr>
              <a:t>第三届“英华论语”</a:t>
            </a:r>
            <a:endParaRPr lang="en-US" altLang="zh-CN" sz="2800" b="1" dirty="0">
              <a:solidFill>
                <a:schemeClr val="tx2"/>
              </a:solidFill>
              <a:latin typeface="Century Gothic" panose="020B0502020202020204" pitchFamily="34" charset="0"/>
              <a:ea typeface="微软雅黑" pitchFamily="34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2800" b="1" dirty="0">
                <a:solidFill>
                  <a:schemeClr val="tx2"/>
                </a:solidFill>
                <a:latin typeface="Century Gothic" panose="020B0502020202020204" pitchFamily="34" charset="0"/>
                <a:ea typeface="微软雅黑" pitchFamily="34" charset="-122"/>
              </a:rPr>
              <a:t>研究生学术论坛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91E11DE-5B27-4AE9-B40F-24CDCC89C194}"/>
              </a:ext>
            </a:extLst>
          </p:cNvPr>
          <p:cNvSpPr/>
          <p:nvPr/>
        </p:nvSpPr>
        <p:spPr>
          <a:xfrm>
            <a:off x="947531" y="359098"/>
            <a:ext cx="2341580" cy="526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C5C4459-D20F-40C9-A39A-5AB1BC53C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02" y="1764987"/>
            <a:ext cx="2847344" cy="40036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1AED29-8981-46D3-9F78-A7C72A167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8" y="74902"/>
            <a:ext cx="3041806" cy="8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 flipH="1" flipV="1">
            <a:off x="5936342" y="-3"/>
            <a:ext cx="6255655" cy="68726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 flipH="1" flipV="1">
            <a:off x="454294" y="307620"/>
            <a:ext cx="11297920" cy="63172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5400000" sx="102000" sy="102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1423065" y="2772358"/>
            <a:ext cx="69044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tx2"/>
                </a:solidFill>
                <a:latin typeface="+mn-ea"/>
              </a:rPr>
              <a:t>谢谢！请各位专家批评指正</a:t>
            </a:r>
            <a:r>
              <a:rPr lang="zh-CN" altLang="en-US" sz="4400" b="1" dirty="0">
                <a:solidFill>
                  <a:schemeClr val="tx2"/>
                </a:solidFill>
                <a:latin typeface="+mn-ea"/>
              </a:rPr>
              <a:t>！</a:t>
            </a:r>
            <a:endParaRPr lang="zh-CN" altLang="en-US" sz="54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7" name="任意多边形 16"/>
          <p:cNvSpPr/>
          <p:nvPr/>
        </p:nvSpPr>
        <p:spPr>
          <a:xfrm flipH="1">
            <a:off x="1253936" y="1247049"/>
            <a:ext cx="9937572" cy="4422140"/>
          </a:xfrm>
          <a:custGeom>
            <a:avLst/>
            <a:gdLst>
              <a:gd name="connsiteX0" fmla="*/ 0 w 9937572"/>
              <a:gd name="connsiteY0" fmla="*/ 0 h 4422140"/>
              <a:gd name="connsiteX1" fmla="*/ 9937572 w 9937572"/>
              <a:gd name="connsiteY1" fmla="*/ 0 h 4422140"/>
              <a:gd name="connsiteX2" fmla="*/ 9937572 w 9937572"/>
              <a:gd name="connsiteY2" fmla="*/ 1234402 h 4422140"/>
              <a:gd name="connsiteX3" fmla="*/ 9894456 w 9937572"/>
              <a:gd name="connsiteY3" fmla="*/ 1234402 h 4422140"/>
              <a:gd name="connsiteX4" fmla="*/ 9894456 w 9937572"/>
              <a:gd name="connsiteY4" fmla="*/ 43116 h 4422140"/>
              <a:gd name="connsiteX5" fmla="*/ 43116 w 9937572"/>
              <a:gd name="connsiteY5" fmla="*/ 43116 h 4422140"/>
              <a:gd name="connsiteX6" fmla="*/ 43116 w 9937572"/>
              <a:gd name="connsiteY6" fmla="*/ 4379024 h 4422140"/>
              <a:gd name="connsiteX7" fmla="*/ 9894456 w 9937572"/>
              <a:gd name="connsiteY7" fmla="*/ 4379024 h 4422140"/>
              <a:gd name="connsiteX8" fmla="*/ 9894456 w 9937572"/>
              <a:gd name="connsiteY8" fmla="*/ 3054651 h 4422140"/>
              <a:gd name="connsiteX9" fmla="*/ 9937572 w 9937572"/>
              <a:gd name="connsiteY9" fmla="*/ 3054651 h 4422140"/>
              <a:gd name="connsiteX10" fmla="*/ 9937572 w 9937572"/>
              <a:gd name="connsiteY10" fmla="*/ 4422140 h 4422140"/>
              <a:gd name="connsiteX11" fmla="*/ 0 w 9937572"/>
              <a:gd name="connsiteY11" fmla="*/ 4422140 h 4422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37572" h="4422140">
                <a:moveTo>
                  <a:pt x="0" y="0"/>
                </a:moveTo>
                <a:lnTo>
                  <a:pt x="9937572" y="0"/>
                </a:lnTo>
                <a:lnTo>
                  <a:pt x="9937572" y="1234402"/>
                </a:lnTo>
                <a:lnTo>
                  <a:pt x="9894456" y="1234402"/>
                </a:lnTo>
                <a:lnTo>
                  <a:pt x="9894456" y="43116"/>
                </a:lnTo>
                <a:lnTo>
                  <a:pt x="43116" y="43116"/>
                </a:lnTo>
                <a:lnTo>
                  <a:pt x="43116" y="4379024"/>
                </a:lnTo>
                <a:lnTo>
                  <a:pt x="9894456" y="4379024"/>
                </a:lnTo>
                <a:lnTo>
                  <a:pt x="9894456" y="3054651"/>
                </a:lnTo>
                <a:lnTo>
                  <a:pt x="9937572" y="3054651"/>
                </a:lnTo>
                <a:lnTo>
                  <a:pt x="9937572" y="4422140"/>
                </a:lnTo>
                <a:lnTo>
                  <a:pt x="0" y="442214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1875618" y="3777357"/>
            <a:ext cx="54105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2DC790CA-92C9-44CE-AFCB-820093327B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494" y="1901875"/>
            <a:ext cx="2942570" cy="306884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340495C-89AF-439A-BA72-90ED09C57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2" y="216321"/>
            <a:ext cx="3041806" cy="8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2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9000">
        <p14:switch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3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 flipH="1" flipV="1">
            <a:off x="5936342" y="-3"/>
            <a:ext cx="6255655" cy="68726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 flipH="1" flipV="1">
            <a:off x="454294" y="307620"/>
            <a:ext cx="11297920" cy="63172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5400000" sx="102000" sy="102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/>
        </p:nvSpPr>
        <p:spPr>
          <a:xfrm flipH="1">
            <a:off x="1253936" y="1247049"/>
            <a:ext cx="9937572" cy="4422140"/>
          </a:xfrm>
          <a:custGeom>
            <a:avLst/>
            <a:gdLst>
              <a:gd name="connsiteX0" fmla="*/ 0 w 9937572"/>
              <a:gd name="connsiteY0" fmla="*/ 0 h 4422140"/>
              <a:gd name="connsiteX1" fmla="*/ 9937572 w 9937572"/>
              <a:gd name="connsiteY1" fmla="*/ 0 h 4422140"/>
              <a:gd name="connsiteX2" fmla="*/ 9937572 w 9937572"/>
              <a:gd name="connsiteY2" fmla="*/ 1234402 h 4422140"/>
              <a:gd name="connsiteX3" fmla="*/ 9894456 w 9937572"/>
              <a:gd name="connsiteY3" fmla="*/ 1234402 h 4422140"/>
              <a:gd name="connsiteX4" fmla="*/ 9894456 w 9937572"/>
              <a:gd name="connsiteY4" fmla="*/ 43116 h 4422140"/>
              <a:gd name="connsiteX5" fmla="*/ 43116 w 9937572"/>
              <a:gd name="connsiteY5" fmla="*/ 43116 h 4422140"/>
              <a:gd name="connsiteX6" fmla="*/ 43116 w 9937572"/>
              <a:gd name="connsiteY6" fmla="*/ 4379024 h 4422140"/>
              <a:gd name="connsiteX7" fmla="*/ 9894456 w 9937572"/>
              <a:gd name="connsiteY7" fmla="*/ 4379024 h 4422140"/>
              <a:gd name="connsiteX8" fmla="*/ 9894456 w 9937572"/>
              <a:gd name="connsiteY8" fmla="*/ 3054651 h 4422140"/>
              <a:gd name="connsiteX9" fmla="*/ 9937572 w 9937572"/>
              <a:gd name="connsiteY9" fmla="*/ 3054651 h 4422140"/>
              <a:gd name="connsiteX10" fmla="*/ 9937572 w 9937572"/>
              <a:gd name="connsiteY10" fmla="*/ 4422140 h 4422140"/>
              <a:gd name="connsiteX11" fmla="*/ 0 w 9937572"/>
              <a:gd name="connsiteY11" fmla="*/ 4422140 h 4422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37572" h="4422140">
                <a:moveTo>
                  <a:pt x="0" y="0"/>
                </a:moveTo>
                <a:lnTo>
                  <a:pt x="9937572" y="0"/>
                </a:lnTo>
                <a:lnTo>
                  <a:pt x="9937572" y="1234402"/>
                </a:lnTo>
                <a:lnTo>
                  <a:pt x="9894456" y="1234402"/>
                </a:lnTo>
                <a:lnTo>
                  <a:pt x="9894456" y="43116"/>
                </a:lnTo>
                <a:lnTo>
                  <a:pt x="43116" y="43116"/>
                </a:lnTo>
                <a:lnTo>
                  <a:pt x="43116" y="4379024"/>
                </a:lnTo>
                <a:lnTo>
                  <a:pt x="9894456" y="4379024"/>
                </a:lnTo>
                <a:lnTo>
                  <a:pt x="9894456" y="3054651"/>
                </a:lnTo>
                <a:lnTo>
                  <a:pt x="9937572" y="3054651"/>
                </a:lnTo>
                <a:lnTo>
                  <a:pt x="9937572" y="4422140"/>
                </a:lnTo>
                <a:lnTo>
                  <a:pt x="0" y="442214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9681028" y="2341827"/>
            <a:ext cx="1799771" cy="212857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 rot="16200000">
            <a:off x="10075131" y="2901128"/>
            <a:ext cx="1107996" cy="104131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6000" b="1" dirty="0">
                <a:solidFill>
                  <a:schemeClr val="accent2"/>
                </a:solidFill>
                <a:latin typeface="+mn-ea"/>
              </a:rPr>
              <a:t>01</a:t>
            </a:r>
            <a:endParaRPr lang="zh-CN" altLang="en-US" sz="6000" b="1" dirty="0">
              <a:solidFill>
                <a:schemeClr val="accent2"/>
              </a:solidFill>
              <a:latin typeface="+mn-ea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C8E29F6E-236A-4781-ACE1-5333C84344DF}"/>
              </a:ext>
            </a:extLst>
          </p:cNvPr>
          <p:cNvGrpSpPr/>
          <p:nvPr/>
        </p:nvGrpSpPr>
        <p:grpSpPr>
          <a:xfrm>
            <a:off x="1838310" y="1995324"/>
            <a:ext cx="7571303" cy="1980459"/>
            <a:chOff x="-616422" y="2778001"/>
            <a:chExt cx="6242184" cy="1632794"/>
          </a:xfrm>
        </p:grpSpPr>
        <p:sp>
          <p:nvSpPr>
            <p:cNvPr id="37" name="文本框 10">
              <a:extLst>
                <a:ext uri="{FF2B5EF4-FFF2-40B4-BE49-F238E27FC236}">
                  <a16:creationId xmlns:a16="http://schemas.microsoft.com/office/drawing/2014/main" id="{2F5BD1B3-6F7E-4C81-A680-8927EC74CB74}"/>
                </a:ext>
              </a:extLst>
            </p:cNvPr>
            <p:cNvSpPr txBox="1"/>
            <p:nvPr/>
          </p:nvSpPr>
          <p:spPr>
            <a:xfrm>
              <a:off x="613371" y="4131673"/>
              <a:ext cx="3907613" cy="279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600" cap="all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 Light" panose="020B0304030504040204" pitchFamily="34" charset="-122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BCC4FB16-F781-41BE-B8AB-AA7D58597170}"/>
                </a:ext>
              </a:extLst>
            </p:cNvPr>
            <p:cNvSpPr txBox="1"/>
            <p:nvPr/>
          </p:nvSpPr>
          <p:spPr>
            <a:xfrm>
              <a:off x="-616422" y="2778001"/>
              <a:ext cx="6242184" cy="9896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 altLang="en-US" sz="3600" b="1" dirty="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构建特色鲜明的区域国别课程体系，</a:t>
              </a:r>
              <a:endParaRPr lang="en-US" altLang="zh-CN" sz="3600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  <a:p>
              <a:pPr>
                <a:defRPr/>
              </a:pPr>
              <a:r>
                <a:rPr lang="zh-CN" altLang="en-US" sz="3600" b="1" dirty="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探索专业课程与立德树人的深度融合</a:t>
              </a: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61538E43-F594-4039-B940-01A4EC3EAD79}"/>
                </a:ext>
              </a:extLst>
            </p:cNvPr>
            <p:cNvSpPr/>
            <p:nvPr/>
          </p:nvSpPr>
          <p:spPr>
            <a:xfrm>
              <a:off x="697708" y="4060717"/>
              <a:ext cx="3601870" cy="59347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80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prism isInverted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7" grpId="0" animBg="1"/>
      <p:bldP spid="5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53C21E1-6711-420D-B3B6-2F4EB41403DC}"/>
              </a:ext>
            </a:extLst>
          </p:cNvPr>
          <p:cNvSpPr/>
          <p:nvPr/>
        </p:nvSpPr>
        <p:spPr>
          <a:xfrm>
            <a:off x="1020417" y="311426"/>
            <a:ext cx="2517912" cy="496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D0913544-3F11-4501-9E02-9D22A51163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965191"/>
              </p:ext>
            </p:extLst>
          </p:nvPr>
        </p:nvGraphicFramePr>
        <p:xfrm>
          <a:off x="3153326" y="2367280"/>
          <a:ext cx="6864626" cy="3017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864626">
                  <a:extLst>
                    <a:ext uri="{9D8B030D-6E8A-4147-A177-3AD203B41FA5}">
                      <a16:colId xmlns:a16="http://schemas.microsoft.com/office/drawing/2014/main" val="766119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区域国别课程模块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013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区域国别课程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4424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区域国别研究课程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882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区域国别知识特色</a:t>
                      </a:r>
                      <a:endParaRPr lang="en-US" altLang="zh-CN" sz="2800" dirty="0"/>
                    </a:p>
                    <a:p>
                      <a:pPr algn="ctr"/>
                      <a:r>
                        <a:rPr lang="zh-CN" altLang="en-US" sz="2800" dirty="0"/>
                        <a:t>语言课程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966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区域国别语言文学课程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23276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FD6F6D92-53DF-4C5B-84BD-65DF685592E4}"/>
              </a:ext>
            </a:extLst>
          </p:cNvPr>
          <p:cNvSpPr txBox="1"/>
          <p:nvPr/>
        </p:nvSpPr>
        <p:spPr>
          <a:xfrm>
            <a:off x="6035416" y="277068"/>
            <a:ext cx="5518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 Light" panose="020B0304030504040204" pitchFamily="34" charset="-122"/>
              </a:rPr>
              <a:t>构建特色鲜明的区域国别课程体系</a:t>
            </a:r>
            <a:endParaRPr lang="zh-CN" altLang="en-US" sz="2800" dirty="0">
              <a:solidFill>
                <a:schemeClr val="tx2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CB27A28-6F44-41BD-B0E2-C9B55D894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0" y="110031"/>
            <a:ext cx="3041806" cy="8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9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文本框 89"/>
          <p:cNvSpPr txBox="1"/>
          <p:nvPr/>
        </p:nvSpPr>
        <p:spPr>
          <a:xfrm>
            <a:off x="4816930" y="1749290"/>
            <a:ext cx="6272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提高学生综合运用英语的能力</a:t>
            </a:r>
            <a:endParaRPr lang="en-GB" altLang="zh-CN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4718957" y="4146168"/>
            <a:ext cx="6893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满足中国文化走出去战略和跨文化交际的需要</a:t>
            </a:r>
          </a:p>
        </p:txBody>
      </p:sp>
      <p:sp>
        <p:nvSpPr>
          <p:cNvPr id="104" name="文本框 103"/>
          <p:cNvSpPr txBox="1"/>
          <p:nvPr/>
        </p:nvSpPr>
        <p:spPr>
          <a:xfrm>
            <a:off x="4816929" y="2947729"/>
            <a:ext cx="7375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提高“向世界说明中国”“讲好中国故事”的能力</a:t>
            </a:r>
          </a:p>
        </p:txBody>
      </p:sp>
      <p:sp>
        <p:nvSpPr>
          <p:cNvPr id="105" name="文本框 104"/>
          <p:cNvSpPr txBox="1"/>
          <p:nvPr/>
        </p:nvSpPr>
        <p:spPr>
          <a:xfrm>
            <a:off x="1758398" y="5094722"/>
            <a:ext cx="2841666" cy="564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《</a:t>
            </a:r>
            <a:r>
              <a:rPr lang="zh-CN" alt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中国文化</a:t>
            </a:r>
            <a:r>
              <a:rPr lang="en-US" altLang="zh-CN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》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3E1A361-979B-4ED5-9F4D-B17232BCC84B}"/>
              </a:ext>
            </a:extLst>
          </p:cNvPr>
          <p:cNvSpPr/>
          <p:nvPr/>
        </p:nvSpPr>
        <p:spPr>
          <a:xfrm>
            <a:off x="1020417" y="251791"/>
            <a:ext cx="2014331" cy="689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36B37D5-3B92-457E-B848-C9CEDEDF5095}"/>
              </a:ext>
            </a:extLst>
          </p:cNvPr>
          <p:cNvSpPr txBox="1"/>
          <p:nvPr/>
        </p:nvSpPr>
        <p:spPr>
          <a:xfrm>
            <a:off x="5453988" y="470484"/>
            <a:ext cx="7078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探索专业课程与立德树人的有机融合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0E1DC3AE-4873-4054-AFAB-FC1E73CC3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398" y="1465242"/>
            <a:ext cx="2552700" cy="317386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2AC509D-04B1-4B2B-8C7F-183C075F61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25" y="136410"/>
            <a:ext cx="3041806" cy="8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6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102" grpId="0"/>
      <p:bldP spid="104" grpId="0"/>
      <p:bldP spid="1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813737" y="1623242"/>
            <a:ext cx="612000" cy="3683186"/>
            <a:chOff x="6813737" y="1623242"/>
            <a:chExt cx="612000" cy="3683186"/>
          </a:xfrm>
        </p:grpSpPr>
        <p:sp>
          <p:nvSpPr>
            <p:cNvPr id="51" name="Oval 62"/>
            <p:cNvSpPr>
              <a:spLocks noChangeAspect="1"/>
            </p:cNvSpPr>
            <p:nvPr/>
          </p:nvSpPr>
          <p:spPr>
            <a:xfrm>
              <a:off x="6813737" y="1623242"/>
              <a:ext cx="612000" cy="5944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cs typeface="+mn-ea"/>
                <a:sym typeface="+mn-lt"/>
              </a:endParaRPr>
            </a:p>
          </p:txBody>
        </p:sp>
        <p:sp>
          <p:nvSpPr>
            <p:cNvPr id="52" name="Oval 67"/>
            <p:cNvSpPr>
              <a:spLocks noChangeAspect="1"/>
            </p:cNvSpPr>
            <p:nvPr/>
          </p:nvSpPr>
          <p:spPr>
            <a:xfrm>
              <a:off x="6813737" y="2652810"/>
              <a:ext cx="612000" cy="5944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cs typeface="+mn-ea"/>
                <a:sym typeface="+mn-lt"/>
              </a:endParaRPr>
            </a:p>
          </p:txBody>
        </p:sp>
        <p:sp>
          <p:nvSpPr>
            <p:cNvPr id="53" name="Oval 72"/>
            <p:cNvSpPr>
              <a:spLocks noChangeAspect="1"/>
            </p:cNvSpPr>
            <p:nvPr/>
          </p:nvSpPr>
          <p:spPr>
            <a:xfrm>
              <a:off x="6813737" y="3682379"/>
              <a:ext cx="612000" cy="5944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cs typeface="+mn-ea"/>
                <a:sym typeface="+mn-lt"/>
              </a:endParaRPr>
            </a:p>
          </p:txBody>
        </p:sp>
        <p:sp>
          <p:nvSpPr>
            <p:cNvPr id="57" name="Oval 77"/>
            <p:cNvSpPr>
              <a:spLocks noChangeAspect="1"/>
            </p:cNvSpPr>
            <p:nvPr/>
          </p:nvSpPr>
          <p:spPr>
            <a:xfrm>
              <a:off x="6813737" y="4711949"/>
              <a:ext cx="612000" cy="5944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cs typeface="+mn-ea"/>
                <a:sym typeface="+mn-lt"/>
              </a:endParaRPr>
            </a:p>
          </p:txBody>
        </p:sp>
        <p:sp>
          <p:nvSpPr>
            <p:cNvPr id="59" name="Freeform 285"/>
            <p:cNvSpPr>
              <a:spLocks noEditPoints="1"/>
            </p:cNvSpPr>
            <p:nvPr/>
          </p:nvSpPr>
          <p:spPr bwMode="auto">
            <a:xfrm>
              <a:off x="6915197" y="1713397"/>
              <a:ext cx="409079" cy="414167"/>
            </a:xfrm>
            <a:custGeom>
              <a:avLst/>
              <a:gdLst>
                <a:gd name="T0" fmla="*/ 101 w 201"/>
                <a:gd name="T1" fmla="*/ 60 h 203"/>
                <a:gd name="T2" fmla="*/ 58 w 201"/>
                <a:gd name="T3" fmla="*/ 103 h 203"/>
                <a:gd name="T4" fmla="*/ 101 w 201"/>
                <a:gd name="T5" fmla="*/ 147 h 203"/>
                <a:gd name="T6" fmla="*/ 144 w 201"/>
                <a:gd name="T7" fmla="*/ 103 h 203"/>
                <a:gd name="T8" fmla="*/ 101 w 201"/>
                <a:gd name="T9" fmla="*/ 60 h 203"/>
                <a:gd name="T10" fmla="*/ 180 w 201"/>
                <a:gd name="T11" fmla="*/ 101 h 203"/>
                <a:gd name="T12" fmla="*/ 180 w 201"/>
                <a:gd name="T13" fmla="*/ 95 h 203"/>
                <a:gd name="T14" fmla="*/ 201 w 201"/>
                <a:gd name="T15" fmla="*/ 90 h 203"/>
                <a:gd name="T16" fmla="*/ 193 w 201"/>
                <a:gd name="T17" fmla="*/ 61 h 203"/>
                <a:gd name="T18" fmla="*/ 172 w 201"/>
                <a:gd name="T19" fmla="*/ 67 h 203"/>
                <a:gd name="T20" fmla="*/ 162 w 201"/>
                <a:gd name="T21" fmla="*/ 51 h 203"/>
                <a:gd name="T22" fmla="*/ 176 w 201"/>
                <a:gd name="T23" fmla="*/ 34 h 203"/>
                <a:gd name="T24" fmla="*/ 153 w 201"/>
                <a:gd name="T25" fmla="*/ 15 h 203"/>
                <a:gd name="T26" fmla="*/ 139 w 201"/>
                <a:gd name="T27" fmla="*/ 32 h 203"/>
                <a:gd name="T28" fmla="*/ 115 w 201"/>
                <a:gd name="T29" fmla="*/ 23 h 203"/>
                <a:gd name="T30" fmla="*/ 115 w 201"/>
                <a:gd name="T31" fmla="*/ 1 h 203"/>
                <a:gd name="T32" fmla="*/ 101 w 201"/>
                <a:gd name="T33" fmla="*/ 0 h 203"/>
                <a:gd name="T34" fmla="*/ 86 w 201"/>
                <a:gd name="T35" fmla="*/ 1 h 203"/>
                <a:gd name="T36" fmla="*/ 86 w 201"/>
                <a:gd name="T37" fmla="*/ 23 h 203"/>
                <a:gd name="T38" fmla="*/ 68 w 201"/>
                <a:gd name="T39" fmla="*/ 29 h 203"/>
                <a:gd name="T40" fmla="*/ 55 w 201"/>
                <a:gd name="T41" fmla="*/ 11 h 203"/>
                <a:gd name="T42" fmla="*/ 31 w 201"/>
                <a:gd name="T43" fmla="*/ 28 h 203"/>
                <a:gd name="T44" fmla="*/ 43 w 201"/>
                <a:gd name="T45" fmla="*/ 46 h 203"/>
                <a:gd name="T46" fmla="*/ 32 w 201"/>
                <a:gd name="T47" fmla="*/ 60 h 203"/>
                <a:gd name="T48" fmla="*/ 12 w 201"/>
                <a:gd name="T49" fmla="*/ 53 h 203"/>
                <a:gd name="T50" fmla="*/ 1 w 201"/>
                <a:gd name="T51" fmla="*/ 81 h 203"/>
                <a:gd name="T52" fmla="*/ 22 w 201"/>
                <a:gd name="T53" fmla="*/ 88 h 203"/>
                <a:gd name="T54" fmla="*/ 21 w 201"/>
                <a:gd name="T55" fmla="*/ 101 h 203"/>
                <a:gd name="T56" fmla="*/ 21 w 201"/>
                <a:gd name="T57" fmla="*/ 107 h 203"/>
                <a:gd name="T58" fmla="*/ 0 w 201"/>
                <a:gd name="T59" fmla="*/ 113 h 203"/>
                <a:gd name="T60" fmla="*/ 7 w 201"/>
                <a:gd name="T61" fmla="*/ 142 h 203"/>
                <a:gd name="T62" fmla="*/ 28 w 201"/>
                <a:gd name="T63" fmla="*/ 136 h 203"/>
                <a:gd name="T64" fmla="*/ 39 w 201"/>
                <a:gd name="T65" fmla="*/ 152 h 203"/>
                <a:gd name="T66" fmla="*/ 25 w 201"/>
                <a:gd name="T67" fmla="*/ 169 h 203"/>
                <a:gd name="T68" fmla="*/ 47 w 201"/>
                <a:gd name="T69" fmla="*/ 188 h 203"/>
                <a:gd name="T70" fmla="*/ 61 w 201"/>
                <a:gd name="T71" fmla="*/ 171 h 203"/>
                <a:gd name="T72" fmla="*/ 86 w 201"/>
                <a:gd name="T73" fmla="*/ 180 h 203"/>
                <a:gd name="T74" fmla="*/ 86 w 201"/>
                <a:gd name="T75" fmla="*/ 202 h 203"/>
                <a:gd name="T76" fmla="*/ 101 w 201"/>
                <a:gd name="T77" fmla="*/ 203 h 203"/>
                <a:gd name="T78" fmla="*/ 115 w 201"/>
                <a:gd name="T79" fmla="*/ 202 h 203"/>
                <a:gd name="T80" fmla="*/ 115 w 201"/>
                <a:gd name="T81" fmla="*/ 180 h 203"/>
                <a:gd name="T82" fmla="*/ 134 w 201"/>
                <a:gd name="T83" fmla="*/ 174 h 203"/>
                <a:gd name="T84" fmla="*/ 146 w 201"/>
                <a:gd name="T85" fmla="*/ 192 h 203"/>
                <a:gd name="T86" fmla="*/ 170 w 201"/>
                <a:gd name="T87" fmla="*/ 175 h 203"/>
                <a:gd name="T88" fmla="*/ 158 w 201"/>
                <a:gd name="T89" fmla="*/ 157 h 203"/>
                <a:gd name="T90" fmla="*/ 169 w 201"/>
                <a:gd name="T91" fmla="*/ 142 h 203"/>
                <a:gd name="T92" fmla="*/ 190 w 201"/>
                <a:gd name="T93" fmla="*/ 150 h 203"/>
                <a:gd name="T94" fmla="*/ 200 w 201"/>
                <a:gd name="T95" fmla="*/ 121 h 203"/>
                <a:gd name="T96" fmla="*/ 179 w 201"/>
                <a:gd name="T97" fmla="*/ 114 h 203"/>
                <a:gd name="T98" fmla="*/ 180 w 201"/>
                <a:gd name="T99" fmla="*/ 101 h 203"/>
                <a:gd name="T100" fmla="*/ 101 w 201"/>
                <a:gd name="T101" fmla="*/ 158 h 203"/>
                <a:gd name="T102" fmla="*/ 47 w 201"/>
                <a:gd name="T103" fmla="*/ 103 h 203"/>
                <a:gd name="T104" fmla="*/ 101 w 201"/>
                <a:gd name="T105" fmla="*/ 49 h 203"/>
                <a:gd name="T106" fmla="*/ 155 w 201"/>
                <a:gd name="T107" fmla="*/ 103 h 203"/>
                <a:gd name="T108" fmla="*/ 101 w 201"/>
                <a:gd name="T109" fmla="*/ 15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" h="203">
                  <a:moveTo>
                    <a:pt x="101" y="60"/>
                  </a:moveTo>
                  <a:cubicBezTo>
                    <a:pt x="77" y="60"/>
                    <a:pt x="58" y="80"/>
                    <a:pt x="58" y="103"/>
                  </a:cubicBezTo>
                  <a:cubicBezTo>
                    <a:pt x="58" y="127"/>
                    <a:pt x="77" y="147"/>
                    <a:pt x="101" y="147"/>
                  </a:cubicBezTo>
                  <a:cubicBezTo>
                    <a:pt x="125" y="147"/>
                    <a:pt x="144" y="127"/>
                    <a:pt x="144" y="103"/>
                  </a:cubicBezTo>
                  <a:cubicBezTo>
                    <a:pt x="144" y="80"/>
                    <a:pt x="125" y="60"/>
                    <a:pt x="101" y="60"/>
                  </a:cubicBezTo>
                  <a:close/>
                  <a:moveTo>
                    <a:pt x="180" y="101"/>
                  </a:moveTo>
                  <a:cubicBezTo>
                    <a:pt x="180" y="99"/>
                    <a:pt x="180" y="97"/>
                    <a:pt x="180" y="95"/>
                  </a:cubicBezTo>
                  <a:cubicBezTo>
                    <a:pt x="201" y="90"/>
                    <a:pt x="201" y="90"/>
                    <a:pt x="201" y="90"/>
                  </a:cubicBezTo>
                  <a:cubicBezTo>
                    <a:pt x="200" y="80"/>
                    <a:pt x="197" y="70"/>
                    <a:pt x="193" y="61"/>
                  </a:cubicBezTo>
                  <a:cubicBezTo>
                    <a:pt x="172" y="67"/>
                    <a:pt x="172" y="67"/>
                    <a:pt x="172" y="67"/>
                  </a:cubicBezTo>
                  <a:cubicBezTo>
                    <a:pt x="170" y="61"/>
                    <a:pt x="166" y="56"/>
                    <a:pt x="162" y="51"/>
                  </a:cubicBezTo>
                  <a:cubicBezTo>
                    <a:pt x="176" y="34"/>
                    <a:pt x="176" y="34"/>
                    <a:pt x="176" y="34"/>
                  </a:cubicBezTo>
                  <a:cubicBezTo>
                    <a:pt x="170" y="27"/>
                    <a:pt x="162" y="20"/>
                    <a:pt x="153" y="15"/>
                  </a:cubicBezTo>
                  <a:cubicBezTo>
                    <a:pt x="139" y="32"/>
                    <a:pt x="139" y="32"/>
                    <a:pt x="139" y="32"/>
                  </a:cubicBezTo>
                  <a:cubicBezTo>
                    <a:pt x="132" y="28"/>
                    <a:pt x="124" y="25"/>
                    <a:pt x="115" y="2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1" y="1"/>
                    <a:pt x="106" y="0"/>
                    <a:pt x="101" y="0"/>
                  </a:cubicBezTo>
                  <a:cubicBezTo>
                    <a:pt x="95" y="0"/>
                    <a:pt x="91" y="1"/>
                    <a:pt x="86" y="1"/>
                  </a:cubicBezTo>
                  <a:cubicBezTo>
                    <a:pt x="86" y="23"/>
                    <a:pt x="86" y="23"/>
                    <a:pt x="86" y="23"/>
                  </a:cubicBezTo>
                  <a:cubicBezTo>
                    <a:pt x="79" y="24"/>
                    <a:pt x="73" y="26"/>
                    <a:pt x="68" y="29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46" y="15"/>
                    <a:pt x="38" y="21"/>
                    <a:pt x="31" y="28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39" y="50"/>
                    <a:pt x="35" y="55"/>
                    <a:pt x="32" y="60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7" y="62"/>
                    <a:pt x="3" y="71"/>
                    <a:pt x="1" y="81"/>
                  </a:cubicBezTo>
                  <a:cubicBezTo>
                    <a:pt x="22" y="88"/>
                    <a:pt x="22" y="88"/>
                    <a:pt x="22" y="88"/>
                  </a:cubicBezTo>
                  <a:cubicBezTo>
                    <a:pt x="21" y="93"/>
                    <a:pt x="21" y="97"/>
                    <a:pt x="21" y="101"/>
                  </a:cubicBezTo>
                  <a:cubicBezTo>
                    <a:pt x="21" y="103"/>
                    <a:pt x="21" y="105"/>
                    <a:pt x="21" y="107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1" y="123"/>
                    <a:pt x="4" y="133"/>
                    <a:pt x="7" y="142"/>
                  </a:cubicBezTo>
                  <a:cubicBezTo>
                    <a:pt x="28" y="136"/>
                    <a:pt x="28" y="136"/>
                    <a:pt x="28" y="136"/>
                  </a:cubicBezTo>
                  <a:cubicBezTo>
                    <a:pt x="31" y="142"/>
                    <a:pt x="35" y="147"/>
                    <a:pt x="39" y="152"/>
                  </a:cubicBezTo>
                  <a:cubicBezTo>
                    <a:pt x="25" y="169"/>
                    <a:pt x="25" y="169"/>
                    <a:pt x="25" y="169"/>
                  </a:cubicBezTo>
                  <a:cubicBezTo>
                    <a:pt x="31" y="176"/>
                    <a:pt x="39" y="182"/>
                    <a:pt x="47" y="188"/>
                  </a:cubicBezTo>
                  <a:cubicBezTo>
                    <a:pt x="61" y="171"/>
                    <a:pt x="61" y="171"/>
                    <a:pt x="61" y="171"/>
                  </a:cubicBezTo>
                  <a:cubicBezTo>
                    <a:pt x="69" y="175"/>
                    <a:pt x="77" y="178"/>
                    <a:pt x="86" y="180"/>
                  </a:cubicBezTo>
                  <a:cubicBezTo>
                    <a:pt x="86" y="202"/>
                    <a:pt x="86" y="202"/>
                    <a:pt x="86" y="202"/>
                  </a:cubicBezTo>
                  <a:cubicBezTo>
                    <a:pt x="91" y="202"/>
                    <a:pt x="95" y="203"/>
                    <a:pt x="101" y="203"/>
                  </a:cubicBezTo>
                  <a:cubicBezTo>
                    <a:pt x="106" y="203"/>
                    <a:pt x="111" y="202"/>
                    <a:pt x="115" y="202"/>
                  </a:cubicBezTo>
                  <a:cubicBezTo>
                    <a:pt x="115" y="180"/>
                    <a:pt x="115" y="180"/>
                    <a:pt x="115" y="180"/>
                  </a:cubicBezTo>
                  <a:cubicBezTo>
                    <a:pt x="122" y="179"/>
                    <a:pt x="128" y="177"/>
                    <a:pt x="134" y="174"/>
                  </a:cubicBezTo>
                  <a:cubicBezTo>
                    <a:pt x="146" y="192"/>
                    <a:pt x="146" y="192"/>
                    <a:pt x="146" y="192"/>
                  </a:cubicBezTo>
                  <a:cubicBezTo>
                    <a:pt x="155" y="188"/>
                    <a:pt x="163" y="182"/>
                    <a:pt x="170" y="175"/>
                  </a:cubicBezTo>
                  <a:cubicBezTo>
                    <a:pt x="158" y="157"/>
                    <a:pt x="158" y="157"/>
                    <a:pt x="158" y="157"/>
                  </a:cubicBezTo>
                  <a:cubicBezTo>
                    <a:pt x="162" y="153"/>
                    <a:pt x="166" y="148"/>
                    <a:pt x="169" y="142"/>
                  </a:cubicBezTo>
                  <a:cubicBezTo>
                    <a:pt x="190" y="150"/>
                    <a:pt x="190" y="150"/>
                    <a:pt x="190" y="150"/>
                  </a:cubicBezTo>
                  <a:cubicBezTo>
                    <a:pt x="194" y="141"/>
                    <a:pt x="198" y="131"/>
                    <a:pt x="200" y="121"/>
                  </a:cubicBezTo>
                  <a:cubicBezTo>
                    <a:pt x="179" y="114"/>
                    <a:pt x="179" y="114"/>
                    <a:pt x="179" y="114"/>
                  </a:cubicBezTo>
                  <a:cubicBezTo>
                    <a:pt x="180" y="110"/>
                    <a:pt x="180" y="106"/>
                    <a:pt x="180" y="101"/>
                  </a:cubicBezTo>
                  <a:close/>
                  <a:moveTo>
                    <a:pt x="101" y="158"/>
                  </a:moveTo>
                  <a:cubicBezTo>
                    <a:pt x="71" y="158"/>
                    <a:pt x="47" y="133"/>
                    <a:pt x="47" y="103"/>
                  </a:cubicBezTo>
                  <a:cubicBezTo>
                    <a:pt x="47" y="73"/>
                    <a:pt x="71" y="49"/>
                    <a:pt x="101" y="49"/>
                  </a:cubicBezTo>
                  <a:cubicBezTo>
                    <a:pt x="131" y="49"/>
                    <a:pt x="155" y="73"/>
                    <a:pt x="155" y="103"/>
                  </a:cubicBezTo>
                  <a:cubicBezTo>
                    <a:pt x="155" y="133"/>
                    <a:pt x="131" y="158"/>
                    <a:pt x="101" y="1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1">
                <a:cs typeface="+mn-ea"/>
                <a:sym typeface="+mn-lt"/>
              </a:endParaRPr>
            </a:p>
          </p:txBody>
        </p:sp>
        <p:sp>
          <p:nvSpPr>
            <p:cNvPr id="60" name="Freeform 63"/>
            <p:cNvSpPr>
              <a:spLocks noChangeAspect="1" noEditPoints="1"/>
            </p:cNvSpPr>
            <p:nvPr/>
          </p:nvSpPr>
          <p:spPr bwMode="auto">
            <a:xfrm>
              <a:off x="6932125" y="3781281"/>
              <a:ext cx="349240" cy="396673"/>
            </a:xfrm>
            <a:custGeom>
              <a:avLst/>
              <a:gdLst>
                <a:gd name="T0" fmla="*/ 319 w 352"/>
                <a:gd name="T1" fmla="*/ 209 h 400"/>
                <a:gd name="T2" fmla="*/ 238 w 352"/>
                <a:gd name="T3" fmla="*/ 134 h 400"/>
                <a:gd name="T4" fmla="*/ 251 w 352"/>
                <a:gd name="T5" fmla="*/ 134 h 400"/>
                <a:gd name="T6" fmla="*/ 313 w 352"/>
                <a:gd name="T7" fmla="*/ 114 h 400"/>
                <a:gd name="T8" fmla="*/ 283 w 352"/>
                <a:gd name="T9" fmla="*/ 96 h 400"/>
                <a:gd name="T10" fmla="*/ 292 w 352"/>
                <a:gd name="T11" fmla="*/ 82 h 400"/>
                <a:gd name="T12" fmla="*/ 289 w 352"/>
                <a:gd name="T13" fmla="*/ 75 h 400"/>
                <a:gd name="T14" fmla="*/ 237 w 352"/>
                <a:gd name="T15" fmla="*/ 97 h 400"/>
                <a:gd name="T16" fmla="*/ 231 w 352"/>
                <a:gd name="T17" fmla="*/ 16 h 400"/>
                <a:gd name="T18" fmla="*/ 142 w 352"/>
                <a:gd name="T19" fmla="*/ 17 h 400"/>
                <a:gd name="T20" fmla="*/ 136 w 352"/>
                <a:gd name="T21" fmla="*/ 108 h 400"/>
                <a:gd name="T22" fmla="*/ 121 w 352"/>
                <a:gd name="T23" fmla="*/ 112 h 400"/>
                <a:gd name="T24" fmla="*/ 111 w 352"/>
                <a:gd name="T25" fmla="*/ 119 h 400"/>
                <a:gd name="T26" fmla="*/ 127 w 352"/>
                <a:gd name="T27" fmla="*/ 130 h 400"/>
                <a:gd name="T28" fmla="*/ 34 w 352"/>
                <a:gd name="T29" fmla="*/ 214 h 400"/>
                <a:gd name="T30" fmla="*/ 149 w 352"/>
                <a:gd name="T31" fmla="*/ 391 h 400"/>
                <a:gd name="T32" fmla="*/ 343 w 352"/>
                <a:gd name="T33" fmla="*/ 268 h 400"/>
                <a:gd name="T34" fmla="*/ 303 w 352"/>
                <a:gd name="T35" fmla="*/ 109 h 400"/>
                <a:gd name="T36" fmla="*/ 251 w 352"/>
                <a:gd name="T37" fmla="*/ 123 h 400"/>
                <a:gd name="T38" fmla="*/ 243 w 352"/>
                <a:gd name="T39" fmla="*/ 122 h 400"/>
                <a:gd name="T40" fmla="*/ 280 w 352"/>
                <a:gd name="T41" fmla="*/ 85 h 400"/>
                <a:gd name="T42" fmla="*/ 239 w 352"/>
                <a:gd name="T43" fmla="*/ 111 h 400"/>
                <a:gd name="T44" fmla="*/ 280 w 352"/>
                <a:gd name="T45" fmla="*/ 85 h 400"/>
                <a:gd name="T46" fmla="*/ 218 w 352"/>
                <a:gd name="T47" fmla="*/ 315 h 400"/>
                <a:gd name="T48" fmla="*/ 183 w 352"/>
                <a:gd name="T49" fmla="*/ 326 h 400"/>
                <a:gd name="T50" fmla="*/ 169 w 352"/>
                <a:gd name="T51" fmla="*/ 344 h 400"/>
                <a:gd name="T52" fmla="*/ 147 w 352"/>
                <a:gd name="T53" fmla="*/ 322 h 400"/>
                <a:gd name="T54" fmla="*/ 122 w 352"/>
                <a:gd name="T55" fmla="*/ 300 h 400"/>
                <a:gd name="T56" fmla="*/ 155 w 352"/>
                <a:gd name="T57" fmla="*/ 280 h 400"/>
                <a:gd name="T58" fmla="*/ 169 w 352"/>
                <a:gd name="T59" fmla="*/ 301 h 400"/>
                <a:gd name="T60" fmla="*/ 142 w 352"/>
                <a:gd name="T61" fmla="*/ 258 h 400"/>
                <a:gd name="T62" fmla="*/ 122 w 352"/>
                <a:gd name="T63" fmla="*/ 225 h 400"/>
                <a:gd name="T64" fmla="*/ 169 w 352"/>
                <a:gd name="T65" fmla="*/ 184 h 400"/>
                <a:gd name="T66" fmla="*/ 183 w 352"/>
                <a:gd name="T67" fmla="*/ 175 h 400"/>
                <a:gd name="T68" fmla="*/ 215 w 352"/>
                <a:gd name="T69" fmla="*/ 194 h 400"/>
                <a:gd name="T70" fmla="*/ 195 w 352"/>
                <a:gd name="T71" fmla="*/ 223 h 400"/>
                <a:gd name="T72" fmla="*/ 183 w 352"/>
                <a:gd name="T73" fmla="*/ 209 h 400"/>
                <a:gd name="T74" fmla="*/ 221 w 352"/>
                <a:gd name="T75" fmla="*/ 252 h 400"/>
                <a:gd name="T76" fmla="*/ 230 w 352"/>
                <a:gd name="T77" fmla="*/ 301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2" h="400">
                  <a:moveTo>
                    <a:pt x="343" y="268"/>
                  </a:moveTo>
                  <a:cubicBezTo>
                    <a:pt x="339" y="245"/>
                    <a:pt x="331" y="231"/>
                    <a:pt x="319" y="209"/>
                  </a:cubicBezTo>
                  <a:cubicBezTo>
                    <a:pt x="308" y="192"/>
                    <a:pt x="288" y="172"/>
                    <a:pt x="273" y="160"/>
                  </a:cubicBezTo>
                  <a:cubicBezTo>
                    <a:pt x="262" y="151"/>
                    <a:pt x="249" y="143"/>
                    <a:pt x="238" y="134"/>
                  </a:cubicBezTo>
                  <a:cubicBezTo>
                    <a:pt x="241" y="134"/>
                    <a:pt x="241" y="134"/>
                    <a:pt x="241" y="134"/>
                  </a:cubicBezTo>
                  <a:cubicBezTo>
                    <a:pt x="251" y="134"/>
                    <a:pt x="251" y="134"/>
                    <a:pt x="251" y="134"/>
                  </a:cubicBezTo>
                  <a:cubicBezTo>
                    <a:pt x="258" y="134"/>
                    <a:pt x="266" y="134"/>
                    <a:pt x="274" y="133"/>
                  </a:cubicBezTo>
                  <a:cubicBezTo>
                    <a:pt x="283" y="132"/>
                    <a:pt x="306" y="128"/>
                    <a:pt x="313" y="114"/>
                  </a:cubicBezTo>
                  <a:cubicBezTo>
                    <a:pt x="318" y="104"/>
                    <a:pt x="314" y="99"/>
                    <a:pt x="311" y="97"/>
                  </a:cubicBezTo>
                  <a:cubicBezTo>
                    <a:pt x="306" y="93"/>
                    <a:pt x="295" y="94"/>
                    <a:pt x="283" y="96"/>
                  </a:cubicBezTo>
                  <a:cubicBezTo>
                    <a:pt x="288" y="92"/>
                    <a:pt x="291" y="88"/>
                    <a:pt x="292" y="84"/>
                  </a:cubicBezTo>
                  <a:cubicBezTo>
                    <a:pt x="292" y="84"/>
                    <a:pt x="292" y="83"/>
                    <a:pt x="292" y="82"/>
                  </a:cubicBezTo>
                  <a:cubicBezTo>
                    <a:pt x="292" y="80"/>
                    <a:pt x="292" y="78"/>
                    <a:pt x="290" y="76"/>
                  </a:cubicBezTo>
                  <a:cubicBezTo>
                    <a:pt x="289" y="75"/>
                    <a:pt x="289" y="75"/>
                    <a:pt x="289" y="75"/>
                  </a:cubicBezTo>
                  <a:cubicBezTo>
                    <a:pt x="287" y="74"/>
                    <a:pt x="287" y="74"/>
                    <a:pt x="287" y="74"/>
                  </a:cubicBezTo>
                  <a:cubicBezTo>
                    <a:pt x="272" y="72"/>
                    <a:pt x="251" y="83"/>
                    <a:pt x="237" y="97"/>
                  </a:cubicBezTo>
                  <a:cubicBezTo>
                    <a:pt x="252" y="77"/>
                    <a:pt x="280" y="51"/>
                    <a:pt x="285" y="30"/>
                  </a:cubicBezTo>
                  <a:cubicBezTo>
                    <a:pt x="266" y="29"/>
                    <a:pt x="247" y="25"/>
                    <a:pt x="231" y="16"/>
                  </a:cubicBezTo>
                  <a:cubicBezTo>
                    <a:pt x="216" y="8"/>
                    <a:pt x="209" y="0"/>
                    <a:pt x="191" y="3"/>
                  </a:cubicBezTo>
                  <a:cubicBezTo>
                    <a:pt x="174" y="5"/>
                    <a:pt x="158" y="13"/>
                    <a:pt x="142" y="17"/>
                  </a:cubicBezTo>
                  <a:cubicBezTo>
                    <a:pt x="124" y="22"/>
                    <a:pt x="108" y="15"/>
                    <a:pt x="90" y="18"/>
                  </a:cubicBezTo>
                  <a:cubicBezTo>
                    <a:pt x="87" y="49"/>
                    <a:pt x="125" y="79"/>
                    <a:pt x="136" y="108"/>
                  </a:cubicBezTo>
                  <a:cubicBezTo>
                    <a:pt x="131" y="109"/>
                    <a:pt x="126" y="110"/>
                    <a:pt x="121" y="112"/>
                  </a:cubicBezTo>
                  <a:cubicBezTo>
                    <a:pt x="121" y="112"/>
                    <a:pt x="121" y="112"/>
                    <a:pt x="121" y="112"/>
                  </a:cubicBezTo>
                  <a:cubicBezTo>
                    <a:pt x="118" y="113"/>
                    <a:pt x="115" y="114"/>
                    <a:pt x="114" y="116"/>
                  </a:cubicBezTo>
                  <a:cubicBezTo>
                    <a:pt x="111" y="119"/>
                    <a:pt x="111" y="119"/>
                    <a:pt x="111" y="119"/>
                  </a:cubicBezTo>
                  <a:cubicBezTo>
                    <a:pt x="113" y="123"/>
                    <a:pt x="113" y="123"/>
                    <a:pt x="113" y="123"/>
                  </a:cubicBezTo>
                  <a:cubicBezTo>
                    <a:pt x="116" y="127"/>
                    <a:pt x="120" y="129"/>
                    <a:pt x="127" y="130"/>
                  </a:cubicBezTo>
                  <a:cubicBezTo>
                    <a:pt x="113" y="139"/>
                    <a:pt x="96" y="149"/>
                    <a:pt x="84" y="159"/>
                  </a:cubicBezTo>
                  <a:cubicBezTo>
                    <a:pt x="69" y="172"/>
                    <a:pt x="46" y="198"/>
                    <a:pt x="34" y="214"/>
                  </a:cubicBezTo>
                  <a:cubicBezTo>
                    <a:pt x="13" y="240"/>
                    <a:pt x="0" y="275"/>
                    <a:pt x="6" y="307"/>
                  </a:cubicBezTo>
                  <a:cubicBezTo>
                    <a:pt x="18" y="370"/>
                    <a:pt x="92" y="391"/>
                    <a:pt x="149" y="391"/>
                  </a:cubicBezTo>
                  <a:cubicBezTo>
                    <a:pt x="212" y="391"/>
                    <a:pt x="293" y="400"/>
                    <a:pt x="335" y="348"/>
                  </a:cubicBezTo>
                  <a:cubicBezTo>
                    <a:pt x="352" y="327"/>
                    <a:pt x="347" y="295"/>
                    <a:pt x="343" y="268"/>
                  </a:cubicBezTo>
                  <a:close/>
                  <a:moveTo>
                    <a:pt x="305" y="105"/>
                  </a:moveTo>
                  <a:cubicBezTo>
                    <a:pt x="305" y="105"/>
                    <a:pt x="305" y="106"/>
                    <a:pt x="303" y="109"/>
                  </a:cubicBezTo>
                  <a:cubicBezTo>
                    <a:pt x="299" y="117"/>
                    <a:pt x="284" y="121"/>
                    <a:pt x="273" y="123"/>
                  </a:cubicBezTo>
                  <a:cubicBezTo>
                    <a:pt x="266" y="124"/>
                    <a:pt x="258" y="124"/>
                    <a:pt x="251" y="123"/>
                  </a:cubicBezTo>
                  <a:cubicBezTo>
                    <a:pt x="243" y="123"/>
                    <a:pt x="243" y="123"/>
                    <a:pt x="243" y="123"/>
                  </a:cubicBezTo>
                  <a:cubicBezTo>
                    <a:pt x="243" y="122"/>
                    <a:pt x="243" y="122"/>
                    <a:pt x="243" y="122"/>
                  </a:cubicBezTo>
                  <a:cubicBezTo>
                    <a:pt x="263" y="112"/>
                    <a:pt x="300" y="101"/>
                    <a:pt x="305" y="105"/>
                  </a:cubicBezTo>
                  <a:close/>
                  <a:moveTo>
                    <a:pt x="280" y="85"/>
                  </a:moveTo>
                  <a:cubicBezTo>
                    <a:pt x="275" y="90"/>
                    <a:pt x="260" y="99"/>
                    <a:pt x="251" y="104"/>
                  </a:cubicBezTo>
                  <a:cubicBezTo>
                    <a:pt x="247" y="106"/>
                    <a:pt x="243" y="108"/>
                    <a:pt x="239" y="111"/>
                  </a:cubicBezTo>
                  <a:cubicBezTo>
                    <a:pt x="239" y="111"/>
                    <a:pt x="239" y="111"/>
                    <a:pt x="239" y="111"/>
                  </a:cubicBezTo>
                  <a:cubicBezTo>
                    <a:pt x="249" y="98"/>
                    <a:pt x="267" y="86"/>
                    <a:pt x="280" y="85"/>
                  </a:cubicBezTo>
                  <a:close/>
                  <a:moveTo>
                    <a:pt x="230" y="301"/>
                  </a:moveTo>
                  <a:cubicBezTo>
                    <a:pt x="227" y="306"/>
                    <a:pt x="223" y="311"/>
                    <a:pt x="218" y="315"/>
                  </a:cubicBezTo>
                  <a:cubicBezTo>
                    <a:pt x="213" y="319"/>
                    <a:pt x="208" y="322"/>
                    <a:pt x="203" y="323"/>
                  </a:cubicBezTo>
                  <a:cubicBezTo>
                    <a:pt x="197" y="325"/>
                    <a:pt x="191" y="326"/>
                    <a:pt x="183" y="326"/>
                  </a:cubicBezTo>
                  <a:cubicBezTo>
                    <a:pt x="183" y="344"/>
                    <a:pt x="183" y="344"/>
                    <a:pt x="183" y="344"/>
                  </a:cubicBezTo>
                  <a:cubicBezTo>
                    <a:pt x="169" y="344"/>
                    <a:pt x="169" y="344"/>
                    <a:pt x="169" y="344"/>
                  </a:cubicBezTo>
                  <a:cubicBezTo>
                    <a:pt x="169" y="326"/>
                    <a:pt x="169" y="326"/>
                    <a:pt x="169" y="326"/>
                  </a:cubicBezTo>
                  <a:cubicBezTo>
                    <a:pt x="160" y="326"/>
                    <a:pt x="152" y="324"/>
                    <a:pt x="147" y="322"/>
                  </a:cubicBezTo>
                  <a:cubicBezTo>
                    <a:pt x="141" y="320"/>
                    <a:pt x="136" y="317"/>
                    <a:pt x="132" y="313"/>
                  </a:cubicBezTo>
                  <a:cubicBezTo>
                    <a:pt x="127" y="309"/>
                    <a:pt x="124" y="305"/>
                    <a:pt x="122" y="300"/>
                  </a:cubicBezTo>
                  <a:cubicBezTo>
                    <a:pt x="120" y="296"/>
                    <a:pt x="118" y="291"/>
                    <a:pt x="117" y="284"/>
                  </a:cubicBezTo>
                  <a:cubicBezTo>
                    <a:pt x="155" y="280"/>
                    <a:pt x="155" y="280"/>
                    <a:pt x="155" y="280"/>
                  </a:cubicBezTo>
                  <a:cubicBezTo>
                    <a:pt x="156" y="286"/>
                    <a:pt x="158" y="291"/>
                    <a:pt x="160" y="293"/>
                  </a:cubicBezTo>
                  <a:cubicBezTo>
                    <a:pt x="162" y="296"/>
                    <a:pt x="165" y="299"/>
                    <a:pt x="169" y="301"/>
                  </a:cubicBezTo>
                  <a:cubicBezTo>
                    <a:pt x="169" y="267"/>
                    <a:pt x="169" y="267"/>
                    <a:pt x="169" y="267"/>
                  </a:cubicBezTo>
                  <a:cubicBezTo>
                    <a:pt x="156" y="264"/>
                    <a:pt x="147" y="261"/>
                    <a:pt x="142" y="258"/>
                  </a:cubicBezTo>
                  <a:cubicBezTo>
                    <a:pt x="137" y="255"/>
                    <a:pt x="132" y="251"/>
                    <a:pt x="128" y="246"/>
                  </a:cubicBezTo>
                  <a:cubicBezTo>
                    <a:pt x="124" y="240"/>
                    <a:pt x="122" y="233"/>
                    <a:pt x="122" y="225"/>
                  </a:cubicBezTo>
                  <a:cubicBezTo>
                    <a:pt x="122" y="213"/>
                    <a:pt x="126" y="204"/>
                    <a:pt x="134" y="196"/>
                  </a:cubicBezTo>
                  <a:cubicBezTo>
                    <a:pt x="142" y="189"/>
                    <a:pt x="154" y="185"/>
                    <a:pt x="169" y="184"/>
                  </a:cubicBezTo>
                  <a:cubicBezTo>
                    <a:pt x="169" y="175"/>
                    <a:pt x="169" y="175"/>
                    <a:pt x="169" y="175"/>
                  </a:cubicBezTo>
                  <a:cubicBezTo>
                    <a:pt x="183" y="175"/>
                    <a:pt x="183" y="175"/>
                    <a:pt x="183" y="175"/>
                  </a:cubicBezTo>
                  <a:cubicBezTo>
                    <a:pt x="183" y="184"/>
                    <a:pt x="183" y="184"/>
                    <a:pt x="183" y="184"/>
                  </a:cubicBezTo>
                  <a:cubicBezTo>
                    <a:pt x="197" y="185"/>
                    <a:pt x="208" y="188"/>
                    <a:pt x="215" y="194"/>
                  </a:cubicBezTo>
                  <a:cubicBezTo>
                    <a:pt x="223" y="200"/>
                    <a:pt x="228" y="208"/>
                    <a:pt x="230" y="218"/>
                  </a:cubicBezTo>
                  <a:cubicBezTo>
                    <a:pt x="195" y="223"/>
                    <a:pt x="195" y="223"/>
                    <a:pt x="195" y="223"/>
                  </a:cubicBezTo>
                  <a:cubicBezTo>
                    <a:pt x="193" y="219"/>
                    <a:pt x="191" y="216"/>
                    <a:pt x="190" y="214"/>
                  </a:cubicBezTo>
                  <a:cubicBezTo>
                    <a:pt x="189" y="212"/>
                    <a:pt x="186" y="211"/>
                    <a:pt x="183" y="209"/>
                  </a:cubicBezTo>
                  <a:cubicBezTo>
                    <a:pt x="183" y="236"/>
                    <a:pt x="183" y="236"/>
                    <a:pt x="183" y="236"/>
                  </a:cubicBezTo>
                  <a:cubicBezTo>
                    <a:pt x="202" y="241"/>
                    <a:pt x="215" y="247"/>
                    <a:pt x="221" y="252"/>
                  </a:cubicBezTo>
                  <a:cubicBezTo>
                    <a:pt x="230" y="260"/>
                    <a:pt x="234" y="270"/>
                    <a:pt x="234" y="282"/>
                  </a:cubicBezTo>
                  <a:cubicBezTo>
                    <a:pt x="234" y="288"/>
                    <a:pt x="233" y="295"/>
                    <a:pt x="230" y="30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1">
                <a:cs typeface="+mn-ea"/>
                <a:sym typeface="+mn-lt"/>
              </a:endParaRPr>
            </a:p>
          </p:txBody>
        </p:sp>
        <p:sp>
          <p:nvSpPr>
            <p:cNvPr id="62" name="Freeform 910"/>
            <p:cNvSpPr/>
            <p:nvPr/>
          </p:nvSpPr>
          <p:spPr bwMode="auto">
            <a:xfrm>
              <a:off x="6953541" y="4824577"/>
              <a:ext cx="365912" cy="369219"/>
            </a:xfrm>
            <a:custGeom>
              <a:avLst/>
              <a:gdLst>
                <a:gd name="T0" fmla="*/ 140 w 280"/>
                <a:gd name="T1" fmla="*/ 0 h 283"/>
                <a:gd name="T2" fmla="*/ 0 w 280"/>
                <a:gd name="T3" fmla="*/ 122 h 283"/>
                <a:gd name="T4" fmla="*/ 34 w 280"/>
                <a:gd name="T5" fmla="*/ 104 h 283"/>
                <a:gd name="T6" fmla="*/ 70 w 280"/>
                <a:gd name="T7" fmla="*/ 124 h 283"/>
                <a:gd name="T8" fmla="*/ 105 w 280"/>
                <a:gd name="T9" fmla="*/ 104 h 283"/>
                <a:gd name="T10" fmla="*/ 135 w 280"/>
                <a:gd name="T11" fmla="*/ 117 h 283"/>
                <a:gd name="T12" fmla="*/ 135 w 280"/>
                <a:gd name="T13" fmla="*/ 194 h 283"/>
                <a:gd name="T14" fmla="*/ 129 w 280"/>
                <a:gd name="T15" fmla="*/ 194 h 283"/>
                <a:gd name="T16" fmla="*/ 129 w 280"/>
                <a:gd name="T17" fmla="*/ 222 h 283"/>
                <a:gd name="T18" fmla="*/ 129 w 280"/>
                <a:gd name="T19" fmla="*/ 250 h 283"/>
                <a:gd name="T20" fmla="*/ 127 w 280"/>
                <a:gd name="T21" fmla="*/ 259 h 283"/>
                <a:gd name="T22" fmla="*/ 117 w 280"/>
                <a:gd name="T23" fmla="*/ 264 h 283"/>
                <a:gd name="T24" fmla="*/ 113 w 280"/>
                <a:gd name="T25" fmla="*/ 264 h 283"/>
                <a:gd name="T26" fmla="*/ 107 w 280"/>
                <a:gd name="T27" fmla="*/ 261 h 283"/>
                <a:gd name="T28" fmla="*/ 105 w 280"/>
                <a:gd name="T29" fmla="*/ 257 h 283"/>
                <a:gd name="T30" fmla="*/ 104 w 280"/>
                <a:gd name="T31" fmla="*/ 251 h 283"/>
                <a:gd name="T32" fmla="*/ 101 w 280"/>
                <a:gd name="T33" fmla="*/ 244 h 283"/>
                <a:gd name="T34" fmla="*/ 93 w 280"/>
                <a:gd name="T35" fmla="*/ 240 h 283"/>
                <a:gd name="T36" fmla="*/ 86 w 280"/>
                <a:gd name="T37" fmla="*/ 243 h 283"/>
                <a:gd name="T38" fmla="*/ 83 w 280"/>
                <a:gd name="T39" fmla="*/ 251 h 283"/>
                <a:gd name="T40" fmla="*/ 85 w 280"/>
                <a:gd name="T41" fmla="*/ 264 h 283"/>
                <a:gd name="T42" fmla="*/ 91 w 280"/>
                <a:gd name="T43" fmla="*/ 274 h 283"/>
                <a:gd name="T44" fmla="*/ 107 w 280"/>
                <a:gd name="T45" fmla="*/ 282 h 283"/>
                <a:gd name="T46" fmla="*/ 117 w 280"/>
                <a:gd name="T47" fmla="*/ 283 h 283"/>
                <a:gd name="T48" fmla="*/ 117 w 280"/>
                <a:gd name="T49" fmla="*/ 283 h 283"/>
                <a:gd name="T50" fmla="*/ 117 w 280"/>
                <a:gd name="T51" fmla="*/ 283 h 283"/>
                <a:gd name="T52" fmla="*/ 117 w 280"/>
                <a:gd name="T53" fmla="*/ 283 h 283"/>
                <a:gd name="T54" fmla="*/ 117 w 280"/>
                <a:gd name="T55" fmla="*/ 283 h 283"/>
                <a:gd name="T56" fmla="*/ 117 w 280"/>
                <a:gd name="T57" fmla="*/ 283 h 283"/>
                <a:gd name="T58" fmla="*/ 117 w 280"/>
                <a:gd name="T59" fmla="*/ 283 h 283"/>
                <a:gd name="T60" fmla="*/ 117 w 280"/>
                <a:gd name="T61" fmla="*/ 283 h 283"/>
                <a:gd name="T62" fmla="*/ 143 w 280"/>
                <a:gd name="T63" fmla="*/ 272 h 283"/>
                <a:gd name="T64" fmla="*/ 151 w 280"/>
                <a:gd name="T65" fmla="*/ 250 h 283"/>
                <a:gd name="T66" fmla="*/ 151 w 280"/>
                <a:gd name="T67" fmla="*/ 250 h 283"/>
                <a:gd name="T68" fmla="*/ 151 w 280"/>
                <a:gd name="T69" fmla="*/ 250 h 283"/>
                <a:gd name="T70" fmla="*/ 151 w 280"/>
                <a:gd name="T71" fmla="*/ 222 h 283"/>
                <a:gd name="T72" fmla="*/ 151 w 280"/>
                <a:gd name="T73" fmla="*/ 194 h 283"/>
                <a:gd name="T74" fmla="*/ 145 w 280"/>
                <a:gd name="T75" fmla="*/ 194 h 283"/>
                <a:gd name="T76" fmla="*/ 145 w 280"/>
                <a:gd name="T77" fmla="*/ 117 h 283"/>
                <a:gd name="T78" fmla="*/ 175 w 280"/>
                <a:gd name="T79" fmla="*/ 105 h 283"/>
                <a:gd name="T80" fmla="*/ 210 w 280"/>
                <a:gd name="T81" fmla="*/ 124 h 283"/>
                <a:gd name="T82" fmla="*/ 246 w 280"/>
                <a:gd name="T83" fmla="*/ 105 h 283"/>
                <a:gd name="T84" fmla="*/ 280 w 280"/>
                <a:gd name="T85" fmla="*/ 123 h 283"/>
                <a:gd name="T86" fmla="*/ 140 w 280"/>
                <a:gd name="T87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0" h="283">
                  <a:moveTo>
                    <a:pt x="140" y="0"/>
                  </a:moveTo>
                  <a:cubicBezTo>
                    <a:pt x="68" y="0"/>
                    <a:pt x="9" y="54"/>
                    <a:pt x="0" y="122"/>
                  </a:cubicBezTo>
                  <a:cubicBezTo>
                    <a:pt x="7" y="112"/>
                    <a:pt x="20" y="104"/>
                    <a:pt x="34" y="104"/>
                  </a:cubicBezTo>
                  <a:cubicBezTo>
                    <a:pt x="50" y="104"/>
                    <a:pt x="63" y="112"/>
                    <a:pt x="70" y="124"/>
                  </a:cubicBezTo>
                  <a:cubicBezTo>
                    <a:pt x="76" y="113"/>
                    <a:pt x="89" y="104"/>
                    <a:pt x="105" y="104"/>
                  </a:cubicBezTo>
                  <a:cubicBezTo>
                    <a:pt x="117" y="104"/>
                    <a:pt x="128" y="110"/>
                    <a:pt x="135" y="117"/>
                  </a:cubicBezTo>
                  <a:cubicBezTo>
                    <a:pt x="135" y="194"/>
                    <a:pt x="135" y="194"/>
                    <a:pt x="135" y="194"/>
                  </a:cubicBezTo>
                  <a:cubicBezTo>
                    <a:pt x="129" y="194"/>
                    <a:pt x="129" y="194"/>
                    <a:pt x="129" y="194"/>
                  </a:cubicBezTo>
                  <a:cubicBezTo>
                    <a:pt x="129" y="194"/>
                    <a:pt x="129" y="208"/>
                    <a:pt x="129" y="222"/>
                  </a:cubicBezTo>
                  <a:cubicBezTo>
                    <a:pt x="129" y="236"/>
                    <a:pt x="129" y="250"/>
                    <a:pt x="129" y="250"/>
                  </a:cubicBezTo>
                  <a:cubicBezTo>
                    <a:pt x="129" y="252"/>
                    <a:pt x="129" y="256"/>
                    <a:pt x="127" y="259"/>
                  </a:cubicBezTo>
                  <a:cubicBezTo>
                    <a:pt x="125" y="262"/>
                    <a:pt x="122" y="264"/>
                    <a:pt x="117" y="264"/>
                  </a:cubicBezTo>
                  <a:cubicBezTo>
                    <a:pt x="116" y="264"/>
                    <a:pt x="115" y="264"/>
                    <a:pt x="113" y="264"/>
                  </a:cubicBezTo>
                  <a:cubicBezTo>
                    <a:pt x="111" y="263"/>
                    <a:pt x="109" y="262"/>
                    <a:pt x="107" y="261"/>
                  </a:cubicBezTo>
                  <a:cubicBezTo>
                    <a:pt x="106" y="259"/>
                    <a:pt x="106" y="258"/>
                    <a:pt x="105" y="257"/>
                  </a:cubicBezTo>
                  <a:cubicBezTo>
                    <a:pt x="104" y="255"/>
                    <a:pt x="104" y="253"/>
                    <a:pt x="104" y="251"/>
                  </a:cubicBezTo>
                  <a:cubicBezTo>
                    <a:pt x="104" y="248"/>
                    <a:pt x="103" y="245"/>
                    <a:pt x="101" y="244"/>
                  </a:cubicBezTo>
                  <a:cubicBezTo>
                    <a:pt x="99" y="242"/>
                    <a:pt x="96" y="240"/>
                    <a:pt x="93" y="240"/>
                  </a:cubicBezTo>
                  <a:cubicBezTo>
                    <a:pt x="90" y="240"/>
                    <a:pt x="88" y="242"/>
                    <a:pt x="86" y="243"/>
                  </a:cubicBezTo>
                  <a:cubicBezTo>
                    <a:pt x="84" y="245"/>
                    <a:pt x="83" y="248"/>
                    <a:pt x="83" y="251"/>
                  </a:cubicBezTo>
                  <a:cubicBezTo>
                    <a:pt x="83" y="256"/>
                    <a:pt x="83" y="260"/>
                    <a:pt x="85" y="264"/>
                  </a:cubicBezTo>
                  <a:cubicBezTo>
                    <a:pt x="86" y="267"/>
                    <a:pt x="88" y="271"/>
                    <a:pt x="91" y="274"/>
                  </a:cubicBezTo>
                  <a:cubicBezTo>
                    <a:pt x="96" y="278"/>
                    <a:pt x="102" y="281"/>
                    <a:pt x="107" y="282"/>
                  </a:cubicBezTo>
                  <a:cubicBezTo>
                    <a:pt x="112" y="283"/>
                    <a:pt x="116" y="283"/>
                    <a:pt x="117" y="283"/>
                  </a:cubicBezTo>
                  <a:cubicBezTo>
                    <a:pt x="117" y="283"/>
                    <a:pt x="117" y="283"/>
                    <a:pt x="117" y="283"/>
                  </a:cubicBezTo>
                  <a:cubicBezTo>
                    <a:pt x="117" y="283"/>
                    <a:pt x="117" y="283"/>
                    <a:pt x="117" y="283"/>
                  </a:cubicBezTo>
                  <a:cubicBezTo>
                    <a:pt x="117" y="283"/>
                    <a:pt x="117" y="283"/>
                    <a:pt x="117" y="283"/>
                  </a:cubicBezTo>
                  <a:cubicBezTo>
                    <a:pt x="117" y="283"/>
                    <a:pt x="117" y="283"/>
                    <a:pt x="117" y="283"/>
                  </a:cubicBezTo>
                  <a:cubicBezTo>
                    <a:pt x="117" y="283"/>
                    <a:pt x="117" y="283"/>
                    <a:pt x="117" y="283"/>
                  </a:cubicBezTo>
                  <a:cubicBezTo>
                    <a:pt x="117" y="283"/>
                    <a:pt x="117" y="283"/>
                    <a:pt x="117" y="283"/>
                  </a:cubicBezTo>
                  <a:cubicBezTo>
                    <a:pt x="117" y="283"/>
                    <a:pt x="117" y="283"/>
                    <a:pt x="117" y="283"/>
                  </a:cubicBezTo>
                  <a:cubicBezTo>
                    <a:pt x="129" y="283"/>
                    <a:pt x="137" y="278"/>
                    <a:pt x="143" y="272"/>
                  </a:cubicBezTo>
                  <a:cubicBezTo>
                    <a:pt x="148" y="265"/>
                    <a:pt x="150" y="257"/>
                    <a:pt x="151" y="250"/>
                  </a:cubicBezTo>
                  <a:cubicBezTo>
                    <a:pt x="151" y="250"/>
                    <a:pt x="151" y="250"/>
                    <a:pt x="151" y="250"/>
                  </a:cubicBezTo>
                  <a:cubicBezTo>
                    <a:pt x="151" y="250"/>
                    <a:pt x="151" y="250"/>
                    <a:pt x="151" y="250"/>
                  </a:cubicBezTo>
                  <a:cubicBezTo>
                    <a:pt x="151" y="222"/>
                    <a:pt x="151" y="222"/>
                    <a:pt x="151" y="222"/>
                  </a:cubicBezTo>
                  <a:cubicBezTo>
                    <a:pt x="151" y="194"/>
                    <a:pt x="151" y="194"/>
                    <a:pt x="151" y="194"/>
                  </a:cubicBezTo>
                  <a:cubicBezTo>
                    <a:pt x="145" y="194"/>
                    <a:pt x="145" y="194"/>
                    <a:pt x="145" y="194"/>
                  </a:cubicBezTo>
                  <a:cubicBezTo>
                    <a:pt x="145" y="117"/>
                    <a:pt x="145" y="117"/>
                    <a:pt x="145" y="117"/>
                  </a:cubicBezTo>
                  <a:cubicBezTo>
                    <a:pt x="152" y="109"/>
                    <a:pt x="163" y="104"/>
                    <a:pt x="175" y="105"/>
                  </a:cubicBezTo>
                  <a:cubicBezTo>
                    <a:pt x="191" y="105"/>
                    <a:pt x="204" y="113"/>
                    <a:pt x="210" y="124"/>
                  </a:cubicBezTo>
                  <a:cubicBezTo>
                    <a:pt x="217" y="113"/>
                    <a:pt x="230" y="105"/>
                    <a:pt x="246" y="105"/>
                  </a:cubicBezTo>
                  <a:cubicBezTo>
                    <a:pt x="260" y="105"/>
                    <a:pt x="273" y="112"/>
                    <a:pt x="280" y="123"/>
                  </a:cubicBezTo>
                  <a:cubicBezTo>
                    <a:pt x="271" y="54"/>
                    <a:pt x="212" y="0"/>
                    <a:pt x="1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1">
                <a:cs typeface="+mn-ea"/>
                <a:sym typeface="+mn-lt"/>
              </a:endParaRPr>
            </a:p>
          </p:txBody>
        </p:sp>
        <p:grpSp>
          <p:nvGrpSpPr>
            <p:cNvPr id="63" name="组合 62"/>
            <p:cNvGrpSpPr>
              <a:grpSpLocks noChangeAspect="1"/>
            </p:cNvGrpSpPr>
            <p:nvPr/>
          </p:nvGrpSpPr>
          <p:grpSpPr>
            <a:xfrm>
              <a:off x="6915197" y="2761807"/>
              <a:ext cx="407447" cy="309643"/>
              <a:chOff x="10004425" y="1971676"/>
              <a:chExt cx="1593850" cy="1211262"/>
            </a:xfrm>
            <a:solidFill>
              <a:schemeClr val="bg1"/>
            </a:solidFill>
          </p:grpSpPr>
          <p:sp>
            <p:nvSpPr>
              <p:cNvPr id="64" name="Freeform 267"/>
              <p:cNvSpPr/>
              <p:nvPr/>
            </p:nvSpPr>
            <p:spPr bwMode="auto">
              <a:xfrm>
                <a:off x="10004425" y="1971676"/>
                <a:ext cx="1535113" cy="688975"/>
              </a:xfrm>
              <a:custGeom>
                <a:avLst/>
                <a:gdLst>
                  <a:gd name="T0" fmla="*/ 480 w 967"/>
                  <a:gd name="T1" fmla="*/ 434 h 434"/>
                  <a:gd name="T2" fmla="*/ 0 w 967"/>
                  <a:gd name="T3" fmla="*/ 217 h 434"/>
                  <a:gd name="T4" fmla="*/ 492 w 967"/>
                  <a:gd name="T5" fmla="*/ 0 h 434"/>
                  <a:gd name="T6" fmla="*/ 967 w 967"/>
                  <a:gd name="T7" fmla="*/ 212 h 434"/>
                  <a:gd name="T8" fmla="*/ 480 w 967"/>
                  <a:gd name="T9" fmla="*/ 434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7" h="434">
                    <a:moveTo>
                      <a:pt x="480" y="434"/>
                    </a:moveTo>
                    <a:lnTo>
                      <a:pt x="0" y="217"/>
                    </a:lnTo>
                    <a:lnTo>
                      <a:pt x="492" y="0"/>
                    </a:lnTo>
                    <a:lnTo>
                      <a:pt x="967" y="212"/>
                    </a:lnTo>
                    <a:lnTo>
                      <a:pt x="480" y="4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1">
                  <a:cs typeface="+mn-ea"/>
                  <a:sym typeface="+mn-lt"/>
                </a:endParaRPr>
              </a:p>
            </p:txBody>
          </p:sp>
          <p:sp>
            <p:nvSpPr>
              <p:cNvPr id="73" name="Rectangle 268"/>
              <p:cNvSpPr>
                <a:spLocks noChangeArrowheads="1"/>
              </p:cNvSpPr>
              <p:nvPr/>
            </p:nvSpPr>
            <p:spPr bwMode="auto">
              <a:xfrm>
                <a:off x="11474450" y="2297113"/>
                <a:ext cx="46038" cy="5032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1">
                  <a:cs typeface="+mn-ea"/>
                  <a:sym typeface="+mn-lt"/>
                </a:endParaRPr>
              </a:p>
            </p:txBody>
          </p:sp>
          <p:sp>
            <p:nvSpPr>
              <p:cNvPr id="74" name="Oval 269"/>
              <p:cNvSpPr>
                <a:spLocks noChangeArrowheads="1"/>
              </p:cNvSpPr>
              <p:nvPr/>
            </p:nvSpPr>
            <p:spPr bwMode="auto">
              <a:xfrm>
                <a:off x="11422063" y="2743201"/>
                <a:ext cx="150813" cy="1508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1">
                  <a:cs typeface="+mn-ea"/>
                  <a:sym typeface="+mn-lt"/>
                </a:endParaRPr>
              </a:p>
            </p:txBody>
          </p:sp>
          <p:sp>
            <p:nvSpPr>
              <p:cNvPr id="75" name="Freeform 270"/>
              <p:cNvSpPr/>
              <p:nvPr/>
            </p:nvSpPr>
            <p:spPr bwMode="auto">
              <a:xfrm>
                <a:off x="11404600" y="2822576"/>
                <a:ext cx="107950" cy="336550"/>
              </a:xfrm>
              <a:custGeom>
                <a:avLst/>
                <a:gdLst>
                  <a:gd name="T0" fmla="*/ 16 w 29"/>
                  <a:gd name="T1" fmla="*/ 5 h 90"/>
                  <a:gd name="T2" fmla="*/ 6 w 29"/>
                  <a:gd name="T3" fmla="*/ 90 h 90"/>
                  <a:gd name="T4" fmla="*/ 29 w 29"/>
                  <a:gd name="T5" fmla="*/ 90 h 90"/>
                  <a:gd name="T6" fmla="*/ 29 w 29"/>
                  <a:gd name="T7" fmla="*/ 0 h 90"/>
                  <a:gd name="T8" fmla="*/ 16 w 29"/>
                  <a:gd name="T9" fmla="*/ 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0">
                    <a:moveTo>
                      <a:pt x="16" y="5"/>
                    </a:moveTo>
                    <a:cubicBezTo>
                      <a:pt x="16" y="5"/>
                      <a:pt x="0" y="39"/>
                      <a:pt x="6" y="90"/>
                    </a:cubicBezTo>
                    <a:cubicBezTo>
                      <a:pt x="29" y="90"/>
                      <a:pt x="29" y="90"/>
                      <a:pt x="29" y="9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16" y="8"/>
                      <a:pt x="1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1">
                  <a:cs typeface="+mn-ea"/>
                  <a:sym typeface="+mn-lt"/>
                </a:endParaRPr>
              </a:p>
            </p:txBody>
          </p:sp>
          <p:sp>
            <p:nvSpPr>
              <p:cNvPr id="76" name="Freeform 271"/>
              <p:cNvSpPr/>
              <p:nvPr/>
            </p:nvSpPr>
            <p:spPr bwMode="auto">
              <a:xfrm>
                <a:off x="11490325" y="2822576"/>
                <a:ext cx="107950" cy="336550"/>
              </a:xfrm>
              <a:custGeom>
                <a:avLst/>
                <a:gdLst>
                  <a:gd name="T0" fmla="*/ 13 w 29"/>
                  <a:gd name="T1" fmla="*/ 5 h 90"/>
                  <a:gd name="T2" fmla="*/ 23 w 29"/>
                  <a:gd name="T3" fmla="*/ 90 h 90"/>
                  <a:gd name="T4" fmla="*/ 0 w 29"/>
                  <a:gd name="T5" fmla="*/ 90 h 90"/>
                  <a:gd name="T6" fmla="*/ 0 w 29"/>
                  <a:gd name="T7" fmla="*/ 0 h 90"/>
                  <a:gd name="T8" fmla="*/ 13 w 29"/>
                  <a:gd name="T9" fmla="*/ 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0">
                    <a:moveTo>
                      <a:pt x="13" y="5"/>
                    </a:moveTo>
                    <a:cubicBezTo>
                      <a:pt x="13" y="5"/>
                      <a:pt x="29" y="39"/>
                      <a:pt x="23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3" y="8"/>
                      <a:pt x="1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1">
                  <a:cs typeface="+mn-ea"/>
                  <a:sym typeface="+mn-lt"/>
                </a:endParaRPr>
              </a:p>
            </p:txBody>
          </p:sp>
          <p:sp>
            <p:nvSpPr>
              <p:cNvPr id="77" name="Freeform 272"/>
              <p:cNvSpPr/>
              <p:nvPr/>
            </p:nvSpPr>
            <p:spPr bwMode="auto">
              <a:xfrm>
                <a:off x="10309225" y="2522538"/>
                <a:ext cx="889000" cy="660400"/>
              </a:xfrm>
              <a:custGeom>
                <a:avLst/>
                <a:gdLst>
                  <a:gd name="T0" fmla="*/ 237 w 237"/>
                  <a:gd name="T1" fmla="*/ 0 h 176"/>
                  <a:gd name="T2" fmla="*/ 118 w 237"/>
                  <a:gd name="T3" fmla="*/ 55 h 176"/>
                  <a:gd name="T4" fmla="*/ 0 w 237"/>
                  <a:gd name="T5" fmla="*/ 0 h 176"/>
                  <a:gd name="T6" fmla="*/ 0 w 237"/>
                  <a:gd name="T7" fmla="*/ 136 h 176"/>
                  <a:gd name="T8" fmla="*/ 115 w 237"/>
                  <a:gd name="T9" fmla="*/ 176 h 176"/>
                  <a:gd name="T10" fmla="*/ 115 w 237"/>
                  <a:gd name="T11" fmla="*/ 176 h 176"/>
                  <a:gd name="T12" fmla="*/ 118 w 237"/>
                  <a:gd name="T13" fmla="*/ 176 h 176"/>
                  <a:gd name="T14" fmla="*/ 122 w 237"/>
                  <a:gd name="T15" fmla="*/ 176 h 176"/>
                  <a:gd name="T16" fmla="*/ 122 w 237"/>
                  <a:gd name="T17" fmla="*/ 176 h 176"/>
                  <a:gd name="T18" fmla="*/ 237 w 237"/>
                  <a:gd name="T19" fmla="*/ 136 h 176"/>
                  <a:gd name="T20" fmla="*/ 237 w 237"/>
                  <a:gd name="T2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7" h="176">
                    <a:moveTo>
                      <a:pt x="237" y="0"/>
                    </a:moveTo>
                    <a:cubicBezTo>
                      <a:pt x="237" y="1"/>
                      <a:pt x="138" y="47"/>
                      <a:pt x="118" y="55"/>
                    </a:cubicBezTo>
                    <a:cubicBezTo>
                      <a:pt x="99" y="47"/>
                      <a:pt x="0" y="1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32" y="170"/>
                      <a:pt x="95" y="175"/>
                      <a:pt x="115" y="176"/>
                    </a:cubicBezTo>
                    <a:cubicBezTo>
                      <a:pt x="115" y="176"/>
                      <a:pt x="115" y="176"/>
                      <a:pt x="115" y="176"/>
                    </a:cubicBezTo>
                    <a:cubicBezTo>
                      <a:pt x="115" y="176"/>
                      <a:pt x="116" y="176"/>
                      <a:pt x="118" y="176"/>
                    </a:cubicBezTo>
                    <a:cubicBezTo>
                      <a:pt x="121" y="176"/>
                      <a:pt x="122" y="176"/>
                      <a:pt x="122" y="176"/>
                    </a:cubicBezTo>
                    <a:cubicBezTo>
                      <a:pt x="122" y="176"/>
                      <a:pt x="122" y="176"/>
                      <a:pt x="122" y="176"/>
                    </a:cubicBezTo>
                    <a:cubicBezTo>
                      <a:pt x="142" y="175"/>
                      <a:pt x="205" y="170"/>
                      <a:pt x="237" y="136"/>
                    </a:cubicBezTo>
                    <a:lnTo>
                      <a:pt x="23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1">
                  <a:cs typeface="+mn-ea"/>
                  <a:sym typeface="+mn-lt"/>
                </a:endParaRPr>
              </a:p>
            </p:txBody>
          </p:sp>
        </p:grpSp>
      </p:grpSp>
      <p:sp>
        <p:nvSpPr>
          <p:cNvPr id="90" name="文本框 89"/>
          <p:cNvSpPr txBox="1"/>
          <p:nvPr/>
        </p:nvSpPr>
        <p:spPr>
          <a:xfrm>
            <a:off x="7568411" y="1614396"/>
            <a:ext cx="275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培养方案</a:t>
            </a:r>
            <a:endParaRPr lang="en-GB" altLang="zh-CN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7646474" y="4711949"/>
            <a:ext cx="275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课程考核</a:t>
            </a:r>
            <a:endParaRPr lang="en-GB" altLang="zh-CN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7654550" y="3668060"/>
            <a:ext cx="275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教学资料</a:t>
            </a:r>
            <a:endParaRPr lang="en-GB" altLang="zh-CN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7568411" y="2589849"/>
            <a:ext cx="275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课程大纲</a:t>
            </a:r>
            <a:endParaRPr lang="en-GB" altLang="zh-CN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496957" y="4711949"/>
            <a:ext cx="5996608" cy="632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《</a:t>
            </a:r>
            <a:r>
              <a:rPr lang="zh-CN" alt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习近平谈治国理政</a:t>
            </a:r>
            <a:r>
              <a:rPr lang="en-US" altLang="zh-CN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》</a:t>
            </a:r>
            <a:r>
              <a:rPr lang="zh-CN" alt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英译本</a:t>
            </a:r>
            <a:endParaRPr lang="en-US" altLang="zh-CN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F4C8336-BF13-4AE3-845A-B6CA85C7A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648" y="1527137"/>
            <a:ext cx="3142004" cy="284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3E1A361-979B-4ED5-9F4D-B17232BCC84B}"/>
              </a:ext>
            </a:extLst>
          </p:cNvPr>
          <p:cNvSpPr/>
          <p:nvPr/>
        </p:nvSpPr>
        <p:spPr>
          <a:xfrm>
            <a:off x="1020417" y="251791"/>
            <a:ext cx="2014331" cy="689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2218C95-CB54-4DE4-9593-C7A9EDABA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33" y="167700"/>
            <a:ext cx="3041806" cy="8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4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102" grpId="0"/>
      <p:bldP spid="103" grpId="0"/>
      <p:bldP spid="104" grpId="0"/>
      <p:bldP spid="1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4F885D10-42B2-4C51-A2E5-18AC2F7ABA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319607"/>
              </p:ext>
            </p:extLst>
          </p:nvPr>
        </p:nvGraphicFramePr>
        <p:xfrm>
          <a:off x="1808922" y="1340553"/>
          <a:ext cx="653332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7408">
                  <a:extLst>
                    <a:ext uri="{9D8B030D-6E8A-4147-A177-3AD203B41FA5}">
                      <a16:colId xmlns:a16="http://schemas.microsoft.com/office/drawing/2014/main" val="800171190"/>
                    </a:ext>
                  </a:extLst>
                </a:gridCol>
                <a:gridCol w="1358571">
                  <a:extLst>
                    <a:ext uri="{9D8B030D-6E8A-4147-A177-3AD203B41FA5}">
                      <a16:colId xmlns:a16="http://schemas.microsoft.com/office/drawing/2014/main" val="1415268715"/>
                    </a:ext>
                  </a:extLst>
                </a:gridCol>
                <a:gridCol w="1247342">
                  <a:extLst>
                    <a:ext uri="{9D8B030D-6E8A-4147-A177-3AD203B41FA5}">
                      <a16:colId xmlns:a16="http://schemas.microsoft.com/office/drawing/2014/main" val="37643605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课程名称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学期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周学时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71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《综合英语》（美国文学作品）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第一学期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671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《综合英语》（英国文学作品）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第二学期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9600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《综合英语》（世界文学作品）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第三学期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0074796"/>
                  </a:ext>
                </a:extLst>
              </a:tr>
            </a:tbl>
          </a:graphicData>
        </a:graphic>
      </p:graphicFrame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555FC569-A26B-45B4-AEA0-0E2AC585EE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837155"/>
              </p:ext>
            </p:extLst>
          </p:nvPr>
        </p:nvGraphicFramePr>
        <p:xfrm>
          <a:off x="1787857" y="3603612"/>
          <a:ext cx="6554385" cy="185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37082">
                  <a:extLst>
                    <a:ext uri="{9D8B030D-6E8A-4147-A177-3AD203B41FA5}">
                      <a16:colId xmlns:a16="http://schemas.microsoft.com/office/drawing/2014/main" val="3079823458"/>
                    </a:ext>
                  </a:extLst>
                </a:gridCol>
                <a:gridCol w="1345096">
                  <a:extLst>
                    <a:ext uri="{9D8B030D-6E8A-4147-A177-3AD203B41FA5}">
                      <a16:colId xmlns:a16="http://schemas.microsoft.com/office/drawing/2014/main" val="3238200641"/>
                    </a:ext>
                  </a:extLst>
                </a:gridCol>
                <a:gridCol w="1272207">
                  <a:extLst>
                    <a:ext uri="{9D8B030D-6E8A-4147-A177-3AD203B41FA5}">
                      <a16:colId xmlns:a16="http://schemas.microsoft.com/office/drawing/2014/main" val="18737722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课程名称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学期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周学时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224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《综合英语》（美国文学作品）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第一学期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120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《综合英语》（英国文学作品）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第二学期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566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932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《综合英语》（世界文学作品）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第四学期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319721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AB804885-12B7-4695-A6C8-1219034ABF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234375"/>
              </p:ext>
            </p:extLst>
          </p:nvPr>
        </p:nvGraphicFramePr>
        <p:xfrm>
          <a:off x="1808922" y="4707106"/>
          <a:ext cx="6554385" cy="370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37082">
                  <a:extLst>
                    <a:ext uri="{9D8B030D-6E8A-4147-A177-3AD203B41FA5}">
                      <a16:colId xmlns:a16="http://schemas.microsoft.com/office/drawing/2014/main" val="4015255026"/>
                    </a:ext>
                  </a:extLst>
                </a:gridCol>
                <a:gridCol w="1345096">
                  <a:extLst>
                    <a:ext uri="{9D8B030D-6E8A-4147-A177-3AD203B41FA5}">
                      <a16:colId xmlns:a16="http://schemas.microsoft.com/office/drawing/2014/main" val="1224538940"/>
                    </a:ext>
                  </a:extLst>
                </a:gridCol>
                <a:gridCol w="1272207">
                  <a:extLst>
                    <a:ext uri="{9D8B030D-6E8A-4147-A177-3AD203B41FA5}">
                      <a16:colId xmlns:a16="http://schemas.microsoft.com/office/drawing/2014/main" val="10867490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《综合英语》（</a:t>
                      </a:r>
                      <a:r>
                        <a:rPr lang="zh-CN" altLang="en-US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当代中国思想经典</a:t>
                      </a:r>
                      <a:r>
                        <a:rPr lang="zh-CN" altLang="zh-CN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zh-CN" altLang="en-US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2"/>
                          </a:solidFill>
                        </a:rPr>
                        <a:t>第三学期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2"/>
                          </a:solidFill>
                        </a:rPr>
                        <a:t>4</a:t>
                      </a:r>
                      <a:endParaRPr lang="zh-CN" altLang="en-US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020500"/>
                  </a:ext>
                </a:extLst>
              </a:tr>
            </a:tbl>
          </a:graphicData>
        </a:graphic>
      </p:graphicFrame>
      <p:pic>
        <p:nvPicPr>
          <p:cNvPr id="7" name="图片 6">
            <a:extLst>
              <a:ext uri="{FF2B5EF4-FFF2-40B4-BE49-F238E27FC236}">
                <a16:creationId xmlns:a16="http://schemas.microsoft.com/office/drawing/2014/main" id="{3BE8D1D1-C9BB-48B6-9D7C-E43806F47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04" y="167459"/>
            <a:ext cx="3041806" cy="8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3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58805" y="2377159"/>
            <a:ext cx="10090868" cy="2170176"/>
            <a:chOff x="1050566" y="2772576"/>
            <a:chExt cx="10090868" cy="2170176"/>
          </a:xfrm>
        </p:grpSpPr>
        <p:sp>
          <p:nvSpPr>
            <p:cNvPr id="50" name="Block Arc 49"/>
            <p:cNvSpPr/>
            <p:nvPr/>
          </p:nvSpPr>
          <p:spPr>
            <a:xfrm>
              <a:off x="1050566" y="2786644"/>
              <a:ext cx="2156108" cy="2156108"/>
            </a:xfrm>
            <a:prstGeom prst="blockArc">
              <a:avLst>
                <a:gd name="adj1" fmla="val 10800000"/>
                <a:gd name="adj2" fmla="val 0"/>
                <a:gd name="adj3" fmla="val 807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Block Arc 50"/>
            <p:cNvSpPr/>
            <p:nvPr/>
          </p:nvSpPr>
          <p:spPr>
            <a:xfrm flipV="1">
              <a:off x="3034256" y="2772576"/>
              <a:ext cx="2156108" cy="2156108"/>
            </a:xfrm>
            <a:prstGeom prst="blockArc">
              <a:avLst>
                <a:gd name="adj1" fmla="val 10800000"/>
                <a:gd name="adj2" fmla="val 0"/>
                <a:gd name="adj3" fmla="val 807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Block Arc 51"/>
            <p:cNvSpPr/>
            <p:nvPr/>
          </p:nvSpPr>
          <p:spPr>
            <a:xfrm>
              <a:off x="5017946" y="2786644"/>
              <a:ext cx="2156108" cy="2156108"/>
            </a:xfrm>
            <a:prstGeom prst="blockArc">
              <a:avLst>
                <a:gd name="adj1" fmla="val 10800000"/>
                <a:gd name="adj2" fmla="val 0"/>
                <a:gd name="adj3" fmla="val 807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Block Arc 52"/>
            <p:cNvSpPr/>
            <p:nvPr/>
          </p:nvSpPr>
          <p:spPr>
            <a:xfrm flipV="1">
              <a:off x="7001636" y="2772576"/>
              <a:ext cx="2156108" cy="2156108"/>
            </a:xfrm>
            <a:prstGeom prst="blockArc">
              <a:avLst>
                <a:gd name="adj1" fmla="val 10800000"/>
                <a:gd name="adj2" fmla="val 0"/>
                <a:gd name="adj3" fmla="val 807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Block Arc 53"/>
            <p:cNvSpPr/>
            <p:nvPr/>
          </p:nvSpPr>
          <p:spPr>
            <a:xfrm>
              <a:off x="8985326" y="2786644"/>
              <a:ext cx="2156108" cy="2156108"/>
            </a:xfrm>
            <a:prstGeom prst="blockArc">
              <a:avLst>
                <a:gd name="adj1" fmla="val 10800000"/>
                <a:gd name="adj2" fmla="val 0"/>
                <a:gd name="adj3" fmla="val 807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479395" y="2846680"/>
            <a:ext cx="1217067" cy="1217067"/>
            <a:chOff x="7471157" y="3242097"/>
            <a:chExt cx="1217066" cy="1217066"/>
          </a:xfrm>
        </p:grpSpPr>
        <p:sp>
          <p:nvSpPr>
            <p:cNvPr id="59" name="Oval 58"/>
            <p:cNvSpPr/>
            <p:nvPr/>
          </p:nvSpPr>
          <p:spPr>
            <a:xfrm>
              <a:off x="7471157" y="3242097"/>
              <a:ext cx="1217066" cy="121706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60"/>
            <p:cNvSpPr>
              <a:spLocks noEditPoints="1"/>
            </p:cNvSpPr>
            <p:nvPr/>
          </p:nvSpPr>
          <p:spPr bwMode="auto">
            <a:xfrm>
              <a:off x="7885731" y="3639946"/>
              <a:ext cx="387918" cy="438717"/>
            </a:xfrm>
            <a:custGeom>
              <a:avLst/>
              <a:gdLst>
                <a:gd name="T0" fmla="*/ 20 w 78"/>
                <a:gd name="T1" fmla="*/ 7 h 88"/>
                <a:gd name="T2" fmla="*/ 20 w 78"/>
                <a:gd name="T3" fmla="*/ 11 h 88"/>
                <a:gd name="T4" fmla="*/ 5 w 78"/>
                <a:gd name="T5" fmla="*/ 6 h 88"/>
                <a:gd name="T6" fmla="*/ 1 w 78"/>
                <a:gd name="T7" fmla="*/ 8 h 88"/>
                <a:gd name="T8" fmla="*/ 0 w 78"/>
                <a:gd name="T9" fmla="*/ 20 h 88"/>
                <a:gd name="T10" fmla="*/ 3 w 78"/>
                <a:gd name="T11" fmla="*/ 38 h 88"/>
                <a:gd name="T12" fmla="*/ 17 w 78"/>
                <a:gd name="T13" fmla="*/ 49 h 88"/>
                <a:gd name="T14" fmla="*/ 20 w 78"/>
                <a:gd name="T15" fmla="*/ 50 h 88"/>
                <a:gd name="T16" fmla="*/ 20 w 78"/>
                <a:gd name="T17" fmla="*/ 49 h 88"/>
                <a:gd name="T18" fmla="*/ 31 w 78"/>
                <a:gd name="T19" fmla="*/ 52 h 88"/>
                <a:gd name="T20" fmla="*/ 31 w 78"/>
                <a:gd name="T21" fmla="*/ 64 h 88"/>
                <a:gd name="T22" fmla="*/ 27 w 78"/>
                <a:gd name="T23" fmla="*/ 64 h 88"/>
                <a:gd name="T24" fmla="*/ 27 w 78"/>
                <a:gd name="T25" fmla="*/ 68 h 88"/>
                <a:gd name="T26" fmla="*/ 15 w 78"/>
                <a:gd name="T27" fmla="*/ 68 h 88"/>
                <a:gd name="T28" fmla="*/ 15 w 78"/>
                <a:gd name="T29" fmla="*/ 88 h 88"/>
                <a:gd name="T30" fmla="*/ 64 w 78"/>
                <a:gd name="T31" fmla="*/ 88 h 88"/>
                <a:gd name="T32" fmla="*/ 64 w 78"/>
                <a:gd name="T33" fmla="*/ 68 h 88"/>
                <a:gd name="T34" fmla="*/ 52 w 78"/>
                <a:gd name="T35" fmla="*/ 68 h 88"/>
                <a:gd name="T36" fmla="*/ 52 w 78"/>
                <a:gd name="T37" fmla="*/ 64 h 88"/>
                <a:gd name="T38" fmla="*/ 47 w 78"/>
                <a:gd name="T39" fmla="*/ 64 h 88"/>
                <a:gd name="T40" fmla="*/ 47 w 78"/>
                <a:gd name="T41" fmla="*/ 52 h 88"/>
                <a:gd name="T42" fmla="*/ 58 w 78"/>
                <a:gd name="T43" fmla="*/ 49 h 88"/>
                <a:gd name="T44" fmla="*/ 58 w 78"/>
                <a:gd name="T45" fmla="*/ 50 h 88"/>
                <a:gd name="T46" fmla="*/ 61 w 78"/>
                <a:gd name="T47" fmla="*/ 49 h 88"/>
                <a:gd name="T48" fmla="*/ 75 w 78"/>
                <a:gd name="T49" fmla="*/ 38 h 88"/>
                <a:gd name="T50" fmla="*/ 78 w 78"/>
                <a:gd name="T51" fmla="*/ 20 h 88"/>
                <a:gd name="T52" fmla="*/ 77 w 78"/>
                <a:gd name="T53" fmla="*/ 8 h 88"/>
                <a:gd name="T54" fmla="*/ 73 w 78"/>
                <a:gd name="T55" fmla="*/ 6 h 88"/>
                <a:gd name="T56" fmla="*/ 58 w 78"/>
                <a:gd name="T57" fmla="*/ 11 h 88"/>
                <a:gd name="T58" fmla="*/ 58 w 78"/>
                <a:gd name="T59" fmla="*/ 7 h 88"/>
                <a:gd name="T60" fmla="*/ 60 w 78"/>
                <a:gd name="T61" fmla="*/ 7 h 88"/>
                <a:gd name="T62" fmla="*/ 60 w 78"/>
                <a:gd name="T63" fmla="*/ 0 h 88"/>
                <a:gd name="T64" fmla="*/ 17 w 78"/>
                <a:gd name="T65" fmla="*/ 0 h 88"/>
                <a:gd name="T66" fmla="*/ 17 w 78"/>
                <a:gd name="T67" fmla="*/ 7 h 88"/>
                <a:gd name="T68" fmla="*/ 20 w 78"/>
                <a:gd name="T69" fmla="*/ 7 h 88"/>
                <a:gd name="T70" fmla="*/ 63 w 78"/>
                <a:gd name="T71" fmla="*/ 42 h 88"/>
                <a:gd name="T72" fmla="*/ 59 w 78"/>
                <a:gd name="T73" fmla="*/ 20 h 88"/>
                <a:gd name="T74" fmla="*/ 61 w 78"/>
                <a:gd name="T75" fmla="*/ 22 h 88"/>
                <a:gd name="T76" fmla="*/ 66 w 78"/>
                <a:gd name="T77" fmla="*/ 18 h 88"/>
                <a:gd name="T78" fmla="*/ 64 w 78"/>
                <a:gd name="T79" fmla="*/ 16 h 88"/>
                <a:gd name="T80" fmla="*/ 71 w 78"/>
                <a:gd name="T81" fmla="*/ 13 h 88"/>
                <a:gd name="T82" fmla="*/ 72 w 78"/>
                <a:gd name="T83" fmla="*/ 20 h 88"/>
                <a:gd name="T84" fmla="*/ 69 w 78"/>
                <a:gd name="T85" fmla="*/ 36 h 88"/>
                <a:gd name="T86" fmla="*/ 63 w 78"/>
                <a:gd name="T87" fmla="*/ 42 h 88"/>
                <a:gd name="T88" fmla="*/ 19 w 78"/>
                <a:gd name="T89" fmla="*/ 20 h 88"/>
                <a:gd name="T90" fmla="*/ 15 w 78"/>
                <a:gd name="T91" fmla="*/ 42 h 88"/>
                <a:gd name="T92" fmla="*/ 9 w 78"/>
                <a:gd name="T93" fmla="*/ 36 h 88"/>
                <a:gd name="T94" fmla="*/ 6 w 78"/>
                <a:gd name="T95" fmla="*/ 20 h 88"/>
                <a:gd name="T96" fmla="*/ 7 w 78"/>
                <a:gd name="T97" fmla="*/ 13 h 88"/>
                <a:gd name="T98" fmla="*/ 14 w 78"/>
                <a:gd name="T99" fmla="*/ 16 h 88"/>
                <a:gd name="T100" fmla="*/ 12 w 78"/>
                <a:gd name="T101" fmla="*/ 18 h 88"/>
                <a:gd name="T102" fmla="*/ 17 w 78"/>
                <a:gd name="T103" fmla="*/ 22 h 88"/>
                <a:gd name="T104" fmla="*/ 19 w 78"/>
                <a:gd name="T105" fmla="*/ 20 h 88"/>
                <a:gd name="T106" fmla="*/ 32 w 78"/>
                <a:gd name="T107" fmla="*/ 10 h 88"/>
                <a:gd name="T108" fmla="*/ 32 w 78"/>
                <a:gd name="T109" fmla="*/ 45 h 88"/>
                <a:gd name="T110" fmla="*/ 25 w 78"/>
                <a:gd name="T111" fmla="*/ 41 h 88"/>
                <a:gd name="T112" fmla="*/ 28 w 78"/>
                <a:gd name="T113" fmla="*/ 14 h 88"/>
                <a:gd name="T114" fmla="*/ 28 w 78"/>
                <a:gd name="T115" fmla="*/ 10 h 88"/>
                <a:gd name="T116" fmla="*/ 32 w 78"/>
                <a:gd name="T117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8" h="88">
                  <a:moveTo>
                    <a:pt x="20" y="7"/>
                  </a:moveTo>
                  <a:cubicBezTo>
                    <a:pt x="20" y="8"/>
                    <a:pt x="21" y="10"/>
                    <a:pt x="20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1"/>
                    <a:pt x="0" y="16"/>
                    <a:pt x="0" y="20"/>
                  </a:cubicBezTo>
                  <a:cubicBezTo>
                    <a:pt x="0" y="26"/>
                    <a:pt x="1" y="33"/>
                    <a:pt x="3" y="38"/>
                  </a:cubicBezTo>
                  <a:cubicBezTo>
                    <a:pt x="6" y="44"/>
                    <a:pt x="10" y="48"/>
                    <a:pt x="17" y="49"/>
                  </a:cubicBezTo>
                  <a:cubicBezTo>
                    <a:pt x="18" y="50"/>
                    <a:pt x="19" y="50"/>
                    <a:pt x="20" y="50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2" y="51"/>
                    <a:pt x="26" y="52"/>
                    <a:pt x="31" y="52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52"/>
                    <a:pt x="47" y="52"/>
                    <a:pt x="47" y="52"/>
                  </a:cubicBezTo>
                  <a:cubicBezTo>
                    <a:pt x="52" y="52"/>
                    <a:pt x="56" y="51"/>
                    <a:pt x="58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9" y="50"/>
                    <a:pt x="60" y="50"/>
                    <a:pt x="61" y="49"/>
                  </a:cubicBezTo>
                  <a:cubicBezTo>
                    <a:pt x="68" y="48"/>
                    <a:pt x="72" y="44"/>
                    <a:pt x="75" y="38"/>
                  </a:cubicBezTo>
                  <a:cubicBezTo>
                    <a:pt x="77" y="33"/>
                    <a:pt x="78" y="26"/>
                    <a:pt x="78" y="20"/>
                  </a:cubicBezTo>
                  <a:cubicBezTo>
                    <a:pt x="78" y="16"/>
                    <a:pt x="78" y="11"/>
                    <a:pt x="77" y="8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8" y="8"/>
                    <a:pt x="58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0" y="7"/>
                    <a:pt x="20" y="7"/>
                    <a:pt x="20" y="7"/>
                  </a:cubicBezTo>
                  <a:close/>
                  <a:moveTo>
                    <a:pt x="63" y="42"/>
                  </a:moveTo>
                  <a:cubicBezTo>
                    <a:pt x="64" y="36"/>
                    <a:pt x="60" y="28"/>
                    <a:pt x="59" y="20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2" y="15"/>
                    <a:pt x="72" y="18"/>
                    <a:pt x="72" y="20"/>
                  </a:cubicBezTo>
                  <a:cubicBezTo>
                    <a:pt x="71" y="26"/>
                    <a:pt x="71" y="31"/>
                    <a:pt x="69" y="36"/>
                  </a:cubicBezTo>
                  <a:cubicBezTo>
                    <a:pt x="67" y="39"/>
                    <a:pt x="65" y="41"/>
                    <a:pt x="63" y="42"/>
                  </a:cubicBezTo>
                  <a:close/>
                  <a:moveTo>
                    <a:pt x="19" y="20"/>
                  </a:moveTo>
                  <a:cubicBezTo>
                    <a:pt x="17" y="28"/>
                    <a:pt x="14" y="36"/>
                    <a:pt x="15" y="42"/>
                  </a:cubicBezTo>
                  <a:cubicBezTo>
                    <a:pt x="13" y="41"/>
                    <a:pt x="11" y="39"/>
                    <a:pt x="9" y="36"/>
                  </a:cubicBezTo>
                  <a:cubicBezTo>
                    <a:pt x="7" y="31"/>
                    <a:pt x="6" y="26"/>
                    <a:pt x="6" y="20"/>
                  </a:cubicBezTo>
                  <a:cubicBezTo>
                    <a:pt x="6" y="18"/>
                    <a:pt x="6" y="15"/>
                    <a:pt x="7" y="13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0"/>
                    <a:pt x="19" y="20"/>
                    <a:pt x="19" y="20"/>
                  </a:cubicBezTo>
                  <a:close/>
                  <a:moveTo>
                    <a:pt x="32" y="10"/>
                  </a:move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27" y="45"/>
                    <a:pt x="25" y="41"/>
                  </a:cubicBezTo>
                  <a:cubicBezTo>
                    <a:pt x="24" y="37"/>
                    <a:pt x="28" y="16"/>
                    <a:pt x="28" y="14"/>
                  </a:cubicBezTo>
                  <a:cubicBezTo>
                    <a:pt x="28" y="13"/>
                    <a:pt x="28" y="10"/>
                    <a:pt x="28" y="10"/>
                  </a:cubicBezTo>
                  <a:lnTo>
                    <a:pt x="32" y="1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463085" y="2846680"/>
            <a:ext cx="1217067" cy="1217067"/>
            <a:chOff x="9454847" y="3242097"/>
            <a:chExt cx="1217066" cy="1217066"/>
          </a:xfrm>
          <a:solidFill>
            <a:schemeClr val="accent1"/>
          </a:solidFill>
        </p:grpSpPr>
        <p:sp>
          <p:nvSpPr>
            <p:cNvPr id="60" name="Oval 59"/>
            <p:cNvSpPr/>
            <p:nvPr/>
          </p:nvSpPr>
          <p:spPr>
            <a:xfrm>
              <a:off x="9454847" y="3242097"/>
              <a:ext cx="1217066" cy="12170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61"/>
            <p:cNvSpPr>
              <a:spLocks noEditPoints="1"/>
            </p:cNvSpPr>
            <p:nvPr/>
          </p:nvSpPr>
          <p:spPr bwMode="auto">
            <a:xfrm>
              <a:off x="9854412" y="3611644"/>
              <a:ext cx="417935" cy="477972"/>
            </a:xfrm>
            <a:custGeom>
              <a:avLst/>
              <a:gdLst>
                <a:gd name="T0" fmla="*/ 50 w 84"/>
                <a:gd name="T1" fmla="*/ 92 h 96"/>
                <a:gd name="T2" fmla="*/ 57 w 84"/>
                <a:gd name="T3" fmla="*/ 81 h 96"/>
                <a:gd name="T4" fmla="*/ 56 w 84"/>
                <a:gd name="T5" fmla="*/ 75 h 96"/>
                <a:gd name="T6" fmla="*/ 43 w 84"/>
                <a:gd name="T7" fmla="*/ 63 h 96"/>
                <a:gd name="T8" fmla="*/ 38 w 84"/>
                <a:gd name="T9" fmla="*/ 62 h 96"/>
                <a:gd name="T10" fmla="*/ 30 w 84"/>
                <a:gd name="T11" fmla="*/ 67 h 96"/>
                <a:gd name="T12" fmla="*/ 17 w 84"/>
                <a:gd name="T13" fmla="*/ 35 h 96"/>
                <a:gd name="T14" fmla="*/ 26 w 84"/>
                <a:gd name="T15" fmla="*/ 31 h 96"/>
                <a:gd name="T16" fmla="*/ 27 w 84"/>
                <a:gd name="T17" fmla="*/ 25 h 96"/>
                <a:gd name="T18" fmla="*/ 22 w 84"/>
                <a:gd name="T19" fmla="*/ 8 h 96"/>
                <a:gd name="T20" fmla="*/ 18 w 84"/>
                <a:gd name="T21" fmla="*/ 4 h 96"/>
                <a:gd name="T22" fmla="*/ 4 w 84"/>
                <a:gd name="T23" fmla="*/ 6 h 96"/>
                <a:gd name="T24" fmla="*/ 0 w 84"/>
                <a:gd name="T25" fmla="*/ 10 h 96"/>
                <a:gd name="T26" fmla="*/ 43 w 84"/>
                <a:gd name="T27" fmla="*/ 94 h 96"/>
                <a:gd name="T28" fmla="*/ 50 w 84"/>
                <a:gd name="T29" fmla="*/ 92 h 96"/>
                <a:gd name="T30" fmla="*/ 45 w 84"/>
                <a:gd name="T31" fmla="*/ 53 h 96"/>
                <a:gd name="T32" fmla="*/ 32 w 84"/>
                <a:gd name="T33" fmla="*/ 53 h 96"/>
                <a:gd name="T34" fmla="*/ 32 w 84"/>
                <a:gd name="T35" fmla="*/ 50 h 96"/>
                <a:gd name="T36" fmla="*/ 40 w 84"/>
                <a:gd name="T37" fmla="*/ 38 h 96"/>
                <a:gd name="T38" fmla="*/ 42 w 84"/>
                <a:gd name="T39" fmla="*/ 32 h 96"/>
                <a:gd name="T40" fmla="*/ 41 w 84"/>
                <a:gd name="T41" fmla="*/ 30 h 96"/>
                <a:gd name="T42" fmla="*/ 40 w 84"/>
                <a:gd name="T43" fmla="*/ 31 h 96"/>
                <a:gd name="T44" fmla="*/ 39 w 84"/>
                <a:gd name="T45" fmla="*/ 36 h 96"/>
                <a:gd name="T46" fmla="*/ 34 w 84"/>
                <a:gd name="T47" fmla="*/ 36 h 96"/>
                <a:gd name="T48" fmla="*/ 34 w 84"/>
                <a:gd name="T49" fmla="*/ 31 h 96"/>
                <a:gd name="T50" fmla="*/ 42 w 84"/>
                <a:gd name="T51" fmla="*/ 26 h 96"/>
                <a:gd name="T52" fmla="*/ 47 w 84"/>
                <a:gd name="T53" fmla="*/ 28 h 96"/>
                <a:gd name="T54" fmla="*/ 47 w 84"/>
                <a:gd name="T55" fmla="*/ 34 h 96"/>
                <a:gd name="T56" fmla="*/ 47 w 84"/>
                <a:gd name="T57" fmla="*/ 37 h 96"/>
                <a:gd name="T58" fmla="*/ 38 w 84"/>
                <a:gd name="T59" fmla="*/ 50 h 96"/>
                <a:gd name="T60" fmla="*/ 46 w 84"/>
                <a:gd name="T61" fmla="*/ 50 h 96"/>
                <a:gd name="T62" fmla="*/ 45 w 84"/>
                <a:gd name="T63" fmla="*/ 53 h 96"/>
                <a:gd name="T64" fmla="*/ 63 w 84"/>
                <a:gd name="T65" fmla="*/ 50 h 96"/>
                <a:gd name="T66" fmla="*/ 60 w 84"/>
                <a:gd name="T67" fmla="*/ 50 h 96"/>
                <a:gd name="T68" fmla="*/ 60 w 84"/>
                <a:gd name="T69" fmla="*/ 53 h 96"/>
                <a:gd name="T70" fmla="*/ 54 w 84"/>
                <a:gd name="T71" fmla="*/ 53 h 96"/>
                <a:gd name="T72" fmla="*/ 54 w 84"/>
                <a:gd name="T73" fmla="*/ 50 h 96"/>
                <a:gd name="T74" fmla="*/ 46 w 84"/>
                <a:gd name="T75" fmla="*/ 50 h 96"/>
                <a:gd name="T76" fmla="*/ 47 w 84"/>
                <a:gd name="T77" fmla="*/ 46 h 96"/>
                <a:gd name="T78" fmla="*/ 55 w 84"/>
                <a:gd name="T79" fmla="*/ 26 h 96"/>
                <a:gd name="T80" fmla="*/ 63 w 84"/>
                <a:gd name="T81" fmla="*/ 26 h 96"/>
                <a:gd name="T82" fmla="*/ 61 w 84"/>
                <a:gd name="T83" fmla="*/ 46 h 96"/>
                <a:gd name="T84" fmla="*/ 63 w 84"/>
                <a:gd name="T85" fmla="*/ 46 h 96"/>
                <a:gd name="T86" fmla="*/ 63 w 84"/>
                <a:gd name="T87" fmla="*/ 50 h 96"/>
                <a:gd name="T88" fmla="*/ 55 w 84"/>
                <a:gd name="T89" fmla="*/ 46 h 96"/>
                <a:gd name="T90" fmla="*/ 52 w 84"/>
                <a:gd name="T91" fmla="*/ 46 h 96"/>
                <a:gd name="T92" fmla="*/ 56 w 84"/>
                <a:gd name="T93" fmla="*/ 35 h 96"/>
                <a:gd name="T94" fmla="*/ 55 w 84"/>
                <a:gd name="T95" fmla="*/ 46 h 96"/>
                <a:gd name="T96" fmla="*/ 43 w 84"/>
                <a:gd name="T97" fmla="*/ 0 h 96"/>
                <a:gd name="T98" fmla="*/ 72 w 84"/>
                <a:gd name="T99" fmla="*/ 12 h 96"/>
                <a:gd name="T100" fmla="*/ 84 w 84"/>
                <a:gd name="T101" fmla="*/ 41 h 96"/>
                <a:gd name="T102" fmla="*/ 72 w 84"/>
                <a:gd name="T103" fmla="*/ 71 h 96"/>
                <a:gd name="T104" fmla="*/ 65 w 84"/>
                <a:gd name="T105" fmla="*/ 76 h 96"/>
                <a:gd name="T106" fmla="*/ 63 w 84"/>
                <a:gd name="T107" fmla="*/ 73 h 96"/>
                <a:gd name="T108" fmla="*/ 59 w 84"/>
                <a:gd name="T109" fmla="*/ 69 h 96"/>
                <a:gd name="T110" fmla="*/ 66 w 84"/>
                <a:gd name="T111" fmla="*/ 64 h 96"/>
                <a:gd name="T112" fmla="*/ 75 w 84"/>
                <a:gd name="T113" fmla="*/ 41 h 96"/>
                <a:gd name="T114" fmla="*/ 66 w 84"/>
                <a:gd name="T115" fmla="*/ 19 h 96"/>
                <a:gd name="T116" fmla="*/ 43 w 84"/>
                <a:gd name="T117" fmla="*/ 10 h 96"/>
                <a:gd name="T118" fmla="*/ 31 w 84"/>
                <a:gd name="T119" fmla="*/ 12 h 96"/>
                <a:gd name="T120" fmla="*/ 29 w 84"/>
                <a:gd name="T121" fmla="*/ 6 h 96"/>
                <a:gd name="T122" fmla="*/ 28 w 84"/>
                <a:gd name="T123" fmla="*/ 3 h 96"/>
                <a:gd name="T124" fmla="*/ 43 w 84"/>
                <a:gd name="T1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" h="96">
                  <a:moveTo>
                    <a:pt x="50" y="92"/>
                  </a:moveTo>
                  <a:cubicBezTo>
                    <a:pt x="52" y="88"/>
                    <a:pt x="55" y="84"/>
                    <a:pt x="57" y="81"/>
                  </a:cubicBezTo>
                  <a:cubicBezTo>
                    <a:pt x="58" y="79"/>
                    <a:pt x="58" y="77"/>
                    <a:pt x="56" y="75"/>
                  </a:cubicBezTo>
                  <a:cubicBezTo>
                    <a:pt x="52" y="71"/>
                    <a:pt x="48" y="67"/>
                    <a:pt x="43" y="63"/>
                  </a:cubicBezTo>
                  <a:cubicBezTo>
                    <a:pt x="41" y="61"/>
                    <a:pt x="40" y="61"/>
                    <a:pt x="38" y="62"/>
                  </a:cubicBezTo>
                  <a:cubicBezTo>
                    <a:pt x="35" y="63"/>
                    <a:pt x="33" y="65"/>
                    <a:pt x="30" y="67"/>
                  </a:cubicBezTo>
                  <a:cubicBezTo>
                    <a:pt x="21" y="53"/>
                    <a:pt x="19" y="45"/>
                    <a:pt x="17" y="35"/>
                  </a:cubicBezTo>
                  <a:cubicBezTo>
                    <a:pt x="20" y="34"/>
                    <a:pt x="23" y="32"/>
                    <a:pt x="26" y="31"/>
                  </a:cubicBezTo>
                  <a:cubicBezTo>
                    <a:pt x="27" y="30"/>
                    <a:pt x="28" y="28"/>
                    <a:pt x="27" y="25"/>
                  </a:cubicBezTo>
                  <a:cubicBezTo>
                    <a:pt x="26" y="20"/>
                    <a:pt x="24" y="14"/>
                    <a:pt x="22" y="8"/>
                  </a:cubicBezTo>
                  <a:cubicBezTo>
                    <a:pt x="22" y="6"/>
                    <a:pt x="20" y="4"/>
                    <a:pt x="18" y="4"/>
                  </a:cubicBezTo>
                  <a:cubicBezTo>
                    <a:pt x="14" y="5"/>
                    <a:pt x="9" y="5"/>
                    <a:pt x="4" y="6"/>
                  </a:cubicBezTo>
                  <a:cubicBezTo>
                    <a:pt x="0" y="6"/>
                    <a:pt x="0" y="7"/>
                    <a:pt x="0" y="10"/>
                  </a:cubicBezTo>
                  <a:cubicBezTo>
                    <a:pt x="1" y="46"/>
                    <a:pt x="15" y="78"/>
                    <a:pt x="43" y="94"/>
                  </a:cubicBezTo>
                  <a:cubicBezTo>
                    <a:pt x="46" y="96"/>
                    <a:pt x="47" y="96"/>
                    <a:pt x="50" y="92"/>
                  </a:cubicBezTo>
                  <a:close/>
                  <a:moveTo>
                    <a:pt x="45" y="53"/>
                  </a:moveTo>
                  <a:cubicBezTo>
                    <a:pt x="32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1" y="36"/>
                    <a:pt x="42" y="34"/>
                    <a:pt x="42" y="32"/>
                  </a:cubicBezTo>
                  <a:cubicBezTo>
                    <a:pt x="42" y="31"/>
                    <a:pt x="42" y="30"/>
                    <a:pt x="41" y="30"/>
                  </a:cubicBezTo>
                  <a:cubicBezTo>
                    <a:pt x="40" y="30"/>
                    <a:pt x="40" y="31"/>
                    <a:pt x="40" y="31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28"/>
                    <a:pt x="37" y="26"/>
                    <a:pt x="42" y="26"/>
                  </a:cubicBezTo>
                  <a:cubicBezTo>
                    <a:pt x="44" y="26"/>
                    <a:pt x="46" y="27"/>
                    <a:pt x="47" y="28"/>
                  </a:cubicBezTo>
                  <a:cubicBezTo>
                    <a:pt x="48" y="29"/>
                    <a:pt x="48" y="31"/>
                    <a:pt x="47" y="34"/>
                  </a:cubicBezTo>
                  <a:cubicBezTo>
                    <a:pt x="47" y="35"/>
                    <a:pt x="47" y="36"/>
                    <a:pt x="47" y="37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5" y="53"/>
                    <a:pt x="45" y="53"/>
                    <a:pt x="45" y="53"/>
                  </a:cubicBezTo>
                  <a:close/>
                  <a:moveTo>
                    <a:pt x="63" y="50"/>
                  </a:moveTo>
                  <a:cubicBezTo>
                    <a:pt x="60" y="50"/>
                    <a:pt x="60" y="50"/>
                    <a:pt x="60" y="50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55" y="26"/>
                    <a:pt x="55" y="26"/>
                    <a:pt x="55" y="26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3" y="50"/>
                    <a:pt x="63" y="50"/>
                    <a:pt x="63" y="50"/>
                  </a:cubicBezTo>
                  <a:close/>
                  <a:moveTo>
                    <a:pt x="55" y="46"/>
                  </a:moveTo>
                  <a:cubicBezTo>
                    <a:pt x="52" y="46"/>
                    <a:pt x="52" y="46"/>
                    <a:pt x="52" y="46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5" y="46"/>
                    <a:pt x="55" y="46"/>
                    <a:pt x="55" y="46"/>
                  </a:cubicBezTo>
                  <a:close/>
                  <a:moveTo>
                    <a:pt x="43" y="0"/>
                  </a:moveTo>
                  <a:cubicBezTo>
                    <a:pt x="54" y="0"/>
                    <a:pt x="65" y="5"/>
                    <a:pt x="72" y="12"/>
                  </a:cubicBezTo>
                  <a:cubicBezTo>
                    <a:pt x="80" y="20"/>
                    <a:pt x="84" y="30"/>
                    <a:pt x="84" y="41"/>
                  </a:cubicBezTo>
                  <a:cubicBezTo>
                    <a:pt x="84" y="53"/>
                    <a:pt x="80" y="63"/>
                    <a:pt x="72" y="71"/>
                  </a:cubicBezTo>
                  <a:cubicBezTo>
                    <a:pt x="70" y="73"/>
                    <a:pt x="68" y="75"/>
                    <a:pt x="65" y="76"/>
                  </a:cubicBezTo>
                  <a:cubicBezTo>
                    <a:pt x="65" y="75"/>
                    <a:pt x="64" y="74"/>
                    <a:pt x="63" y="73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61" y="68"/>
                    <a:pt x="64" y="66"/>
                    <a:pt x="66" y="64"/>
                  </a:cubicBezTo>
                  <a:cubicBezTo>
                    <a:pt x="71" y="58"/>
                    <a:pt x="75" y="50"/>
                    <a:pt x="75" y="41"/>
                  </a:cubicBezTo>
                  <a:cubicBezTo>
                    <a:pt x="75" y="33"/>
                    <a:pt x="71" y="25"/>
                    <a:pt x="66" y="19"/>
                  </a:cubicBezTo>
                  <a:cubicBezTo>
                    <a:pt x="60" y="13"/>
                    <a:pt x="52" y="10"/>
                    <a:pt x="43" y="10"/>
                  </a:cubicBezTo>
                  <a:cubicBezTo>
                    <a:pt x="39" y="10"/>
                    <a:pt x="35" y="11"/>
                    <a:pt x="31" y="12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5"/>
                    <a:pt x="28" y="4"/>
                    <a:pt x="28" y="3"/>
                  </a:cubicBezTo>
                  <a:cubicBezTo>
                    <a:pt x="33" y="1"/>
                    <a:pt x="38" y="0"/>
                    <a:pt x="4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512015" y="2846680"/>
            <a:ext cx="1217067" cy="1217067"/>
            <a:chOff x="3503777" y="3242097"/>
            <a:chExt cx="1217066" cy="1217066"/>
          </a:xfrm>
        </p:grpSpPr>
        <p:sp>
          <p:nvSpPr>
            <p:cNvPr id="57" name="Oval 56"/>
            <p:cNvSpPr/>
            <p:nvPr/>
          </p:nvSpPr>
          <p:spPr>
            <a:xfrm>
              <a:off x="3503777" y="3242097"/>
              <a:ext cx="1217066" cy="12170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62"/>
            <p:cNvSpPr>
              <a:spLocks noEditPoints="1"/>
            </p:cNvSpPr>
            <p:nvPr/>
          </p:nvSpPr>
          <p:spPr bwMode="auto">
            <a:xfrm>
              <a:off x="3944905" y="3598612"/>
              <a:ext cx="334809" cy="528770"/>
            </a:xfrm>
            <a:custGeom>
              <a:avLst/>
              <a:gdLst>
                <a:gd name="T0" fmla="*/ 57 w 67"/>
                <a:gd name="T1" fmla="*/ 10 h 106"/>
                <a:gd name="T2" fmla="*/ 62 w 67"/>
                <a:gd name="T3" fmla="*/ 51 h 106"/>
                <a:gd name="T4" fmla="*/ 51 w 67"/>
                <a:gd name="T5" fmla="*/ 66 h 106"/>
                <a:gd name="T6" fmla="*/ 55 w 67"/>
                <a:gd name="T7" fmla="*/ 65 h 106"/>
                <a:gd name="T8" fmla="*/ 57 w 67"/>
                <a:gd name="T9" fmla="*/ 73 h 106"/>
                <a:gd name="T10" fmla="*/ 56 w 67"/>
                <a:gd name="T11" fmla="*/ 80 h 106"/>
                <a:gd name="T12" fmla="*/ 57 w 67"/>
                <a:gd name="T13" fmla="*/ 86 h 106"/>
                <a:gd name="T14" fmla="*/ 55 w 67"/>
                <a:gd name="T15" fmla="*/ 93 h 106"/>
                <a:gd name="T16" fmla="*/ 15 w 67"/>
                <a:gd name="T17" fmla="*/ 97 h 106"/>
                <a:gd name="T18" fmla="*/ 12 w 67"/>
                <a:gd name="T19" fmla="*/ 95 h 106"/>
                <a:gd name="T20" fmla="*/ 12 w 67"/>
                <a:gd name="T21" fmla="*/ 83 h 106"/>
                <a:gd name="T22" fmla="*/ 12 w 67"/>
                <a:gd name="T23" fmla="*/ 82 h 106"/>
                <a:gd name="T24" fmla="*/ 12 w 67"/>
                <a:gd name="T25" fmla="*/ 71 h 106"/>
                <a:gd name="T26" fmla="*/ 15 w 67"/>
                <a:gd name="T27" fmla="*/ 69 h 106"/>
                <a:gd name="T28" fmla="*/ 16 w 67"/>
                <a:gd name="T29" fmla="*/ 63 h 106"/>
                <a:gd name="T30" fmla="*/ 0 w 67"/>
                <a:gd name="T31" fmla="*/ 34 h 106"/>
                <a:gd name="T32" fmla="*/ 33 w 67"/>
                <a:gd name="T33" fmla="*/ 0 h 106"/>
                <a:gd name="T34" fmla="*/ 28 w 67"/>
                <a:gd name="T35" fmla="*/ 41 h 106"/>
                <a:gd name="T36" fmla="*/ 30 w 67"/>
                <a:gd name="T37" fmla="*/ 39 h 106"/>
                <a:gd name="T38" fmla="*/ 33 w 67"/>
                <a:gd name="T39" fmla="*/ 41 h 106"/>
                <a:gd name="T40" fmla="*/ 36 w 67"/>
                <a:gd name="T41" fmla="*/ 39 h 106"/>
                <a:gd name="T42" fmla="*/ 39 w 67"/>
                <a:gd name="T43" fmla="*/ 41 h 106"/>
                <a:gd name="T44" fmla="*/ 43 w 67"/>
                <a:gd name="T45" fmla="*/ 38 h 106"/>
                <a:gd name="T46" fmla="*/ 39 w 67"/>
                <a:gd name="T47" fmla="*/ 52 h 106"/>
                <a:gd name="T48" fmla="*/ 44 w 67"/>
                <a:gd name="T49" fmla="*/ 66 h 106"/>
                <a:gd name="T50" fmla="*/ 44 w 67"/>
                <a:gd name="T51" fmla="*/ 58 h 106"/>
                <a:gd name="T52" fmla="*/ 56 w 67"/>
                <a:gd name="T53" fmla="*/ 47 h 106"/>
                <a:gd name="T54" fmla="*/ 52 w 67"/>
                <a:gd name="T55" fmla="*/ 15 h 106"/>
                <a:gd name="T56" fmla="*/ 15 w 67"/>
                <a:gd name="T57" fmla="*/ 15 h 106"/>
                <a:gd name="T58" fmla="*/ 11 w 67"/>
                <a:gd name="T59" fmla="*/ 48 h 106"/>
                <a:gd name="T60" fmla="*/ 23 w 67"/>
                <a:gd name="T61" fmla="*/ 59 h 106"/>
                <a:gd name="T62" fmla="*/ 23 w 67"/>
                <a:gd name="T63" fmla="*/ 67 h 106"/>
                <a:gd name="T64" fmla="*/ 29 w 67"/>
                <a:gd name="T65" fmla="*/ 52 h 106"/>
                <a:gd name="T66" fmla="*/ 25 w 67"/>
                <a:gd name="T67" fmla="*/ 38 h 106"/>
                <a:gd name="T68" fmla="*/ 40 w 67"/>
                <a:gd name="T69" fmla="*/ 43 h 106"/>
                <a:gd name="T70" fmla="*/ 36 w 67"/>
                <a:gd name="T71" fmla="*/ 42 h 106"/>
                <a:gd name="T72" fmla="*/ 30 w 67"/>
                <a:gd name="T73" fmla="*/ 42 h 106"/>
                <a:gd name="T74" fmla="*/ 27 w 67"/>
                <a:gd name="T75" fmla="*/ 42 h 106"/>
                <a:gd name="T76" fmla="*/ 32 w 67"/>
                <a:gd name="T77" fmla="*/ 51 h 106"/>
                <a:gd name="T78" fmla="*/ 32 w 67"/>
                <a:gd name="T79" fmla="*/ 67 h 106"/>
                <a:gd name="T80" fmla="*/ 35 w 67"/>
                <a:gd name="T81" fmla="*/ 51 h 106"/>
                <a:gd name="T82" fmla="*/ 35 w 67"/>
                <a:gd name="T83" fmla="*/ 50 h 106"/>
                <a:gd name="T84" fmla="*/ 43 w 67"/>
                <a:gd name="T85" fmla="*/ 96 h 106"/>
                <a:gd name="T86" fmla="*/ 34 w 67"/>
                <a:gd name="T87" fmla="*/ 106 h 106"/>
                <a:gd name="T88" fmla="*/ 43 w 67"/>
                <a:gd name="T89" fmla="*/ 96 h 106"/>
                <a:gd name="T90" fmla="*/ 17 w 67"/>
                <a:gd name="T91" fmla="*/ 88 h 106"/>
                <a:gd name="T92" fmla="*/ 17 w 67"/>
                <a:gd name="T93" fmla="*/ 90 h 106"/>
                <a:gd name="T94" fmla="*/ 50 w 67"/>
                <a:gd name="T95" fmla="*/ 86 h 106"/>
                <a:gd name="T96" fmla="*/ 50 w 67"/>
                <a:gd name="T97" fmla="*/ 73 h 106"/>
                <a:gd name="T98" fmla="*/ 17 w 67"/>
                <a:gd name="T99" fmla="*/ 77 h 106"/>
                <a:gd name="T100" fmla="*/ 50 w 67"/>
                <a:gd name="T101" fmla="*/ 74 h 106"/>
                <a:gd name="T102" fmla="*/ 50 w 67"/>
                <a:gd name="T103" fmla="*/ 7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7" h="106">
                  <a:moveTo>
                    <a:pt x="33" y="0"/>
                  </a:moveTo>
                  <a:cubicBezTo>
                    <a:pt x="43" y="0"/>
                    <a:pt x="51" y="4"/>
                    <a:pt x="57" y="10"/>
                  </a:cubicBezTo>
                  <a:cubicBezTo>
                    <a:pt x="63" y="16"/>
                    <a:pt x="67" y="25"/>
                    <a:pt x="67" y="34"/>
                  </a:cubicBezTo>
                  <a:cubicBezTo>
                    <a:pt x="67" y="40"/>
                    <a:pt x="65" y="46"/>
                    <a:pt x="62" y="51"/>
                  </a:cubicBezTo>
                  <a:cubicBezTo>
                    <a:pt x="59" y="56"/>
                    <a:pt x="56" y="59"/>
                    <a:pt x="51" y="6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57" y="70"/>
                    <a:pt x="57" y="72"/>
                    <a:pt x="57" y="73"/>
                  </a:cubicBezTo>
                  <a:cubicBezTo>
                    <a:pt x="57" y="75"/>
                    <a:pt x="57" y="77"/>
                    <a:pt x="56" y="79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7" y="82"/>
                    <a:pt x="57" y="84"/>
                    <a:pt x="57" y="86"/>
                  </a:cubicBezTo>
                  <a:cubicBezTo>
                    <a:pt x="57" y="88"/>
                    <a:pt x="57" y="90"/>
                    <a:pt x="56" y="92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15" y="97"/>
                    <a:pt x="15" y="97"/>
                    <a:pt x="15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1" y="93"/>
                    <a:pt x="11" y="91"/>
                    <a:pt x="10" y="90"/>
                  </a:cubicBezTo>
                  <a:cubicBezTo>
                    <a:pt x="10" y="88"/>
                    <a:pt x="11" y="86"/>
                    <a:pt x="12" y="83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1" y="81"/>
                    <a:pt x="11" y="79"/>
                    <a:pt x="10" y="77"/>
                  </a:cubicBezTo>
                  <a:cubicBezTo>
                    <a:pt x="10" y="75"/>
                    <a:pt x="11" y="73"/>
                    <a:pt x="12" y="71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1" y="60"/>
                    <a:pt x="7" y="56"/>
                    <a:pt x="5" y="51"/>
                  </a:cubicBezTo>
                  <a:cubicBezTo>
                    <a:pt x="2" y="46"/>
                    <a:pt x="0" y="40"/>
                    <a:pt x="0" y="34"/>
                  </a:cubicBezTo>
                  <a:cubicBezTo>
                    <a:pt x="0" y="25"/>
                    <a:pt x="4" y="16"/>
                    <a:pt x="10" y="10"/>
                  </a:cubicBezTo>
                  <a:cubicBezTo>
                    <a:pt x="16" y="4"/>
                    <a:pt x="24" y="0"/>
                    <a:pt x="33" y="0"/>
                  </a:cubicBezTo>
                  <a:close/>
                  <a:moveTo>
                    <a:pt x="26" y="40"/>
                  </a:moveTo>
                  <a:cubicBezTo>
                    <a:pt x="27" y="41"/>
                    <a:pt x="27" y="41"/>
                    <a:pt x="28" y="41"/>
                  </a:cubicBezTo>
                  <a:cubicBezTo>
                    <a:pt x="28" y="41"/>
                    <a:pt x="29" y="41"/>
                    <a:pt x="30" y="40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1"/>
                    <a:pt x="32" y="41"/>
                    <a:pt x="33" y="41"/>
                  </a:cubicBezTo>
                  <a:cubicBezTo>
                    <a:pt x="34" y="41"/>
                    <a:pt x="35" y="41"/>
                    <a:pt x="35" y="40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1"/>
                    <a:pt x="38" y="41"/>
                    <a:pt x="39" y="41"/>
                  </a:cubicBezTo>
                  <a:cubicBezTo>
                    <a:pt x="40" y="41"/>
                    <a:pt x="41" y="41"/>
                    <a:pt x="42" y="40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67"/>
                    <a:pt x="39" y="67"/>
                    <a:pt x="39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0" y="55"/>
                    <a:pt x="54" y="52"/>
                    <a:pt x="56" y="47"/>
                  </a:cubicBezTo>
                  <a:cubicBezTo>
                    <a:pt x="59" y="44"/>
                    <a:pt x="60" y="39"/>
                    <a:pt x="60" y="34"/>
                  </a:cubicBezTo>
                  <a:cubicBezTo>
                    <a:pt x="60" y="27"/>
                    <a:pt x="57" y="20"/>
                    <a:pt x="52" y="15"/>
                  </a:cubicBezTo>
                  <a:cubicBezTo>
                    <a:pt x="47" y="10"/>
                    <a:pt x="41" y="7"/>
                    <a:pt x="33" y="7"/>
                  </a:cubicBezTo>
                  <a:cubicBezTo>
                    <a:pt x="26" y="7"/>
                    <a:pt x="19" y="10"/>
                    <a:pt x="15" y="15"/>
                  </a:cubicBezTo>
                  <a:cubicBezTo>
                    <a:pt x="10" y="20"/>
                    <a:pt x="7" y="27"/>
                    <a:pt x="7" y="34"/>
                  </a:cubicBezTo>
                  <a:cubicBezTo>
                    <a:pt x="7" y="39"/>
                    <a:pt x="8" y="44"/>
                    <a:pt x="11" y="48"/>
                  </a:cubicBezTo>
                  <a:cubicBezTo>
                    <a:pt x="13" y="52"/>
                    <a:pt x="17" y="55"/>
                    <a:pt x="21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6" y="40"/>
                    <a:pt x="26" y="40"/>
                    <a:pt x="26" y="40"/>
                  </a:cubicBezTo>
                  <a:close/>
                  <a:moveTo>
                    <a:pt x="40" y="43"/>
                  </a:moveTo>
                  <a:cubicBezTo>
                    <a:pt x="40" y="43"/>
                    <a:pt x="40" y="43"/>
                    <a:pt x="39" y="43"/>
                  </a:cubicBezTo>
                  <a:cubicBezTo>
                    <a:pt x="38" y="43"/>
                    <a:pt x="37" y="43"/>
                    <a:pt x="36" y="42"/>
                  </a:cubicBezTo>
                  <a:cubicBezTo>
                    <a:pt x="35" y="42"/>
                    <a:pt x="34" y="43"/>
                    <a:pt x="33" y="43"/>
                  </a:cubicBezTo>
                  <a:cubicBezTo>
                    <a:pt x="32" y="43"/>
                    <a:pt x="31" y="42"/>
                    <a:pt x="30" y="42"/>
                  </a:cubicBezTo>
                  <a:cubicBezTo>
                    <a:pt x="29" y="42"/>
                    <a:pt x="28" y="43"/>
                    <a:pt x="28" y="43"/>
                  </a:cubicBezTo>
                  <a:cubicBezTo>
                    <a:pt x="27" y="43"/>
                    <a:pt x="27" y="43"/>
                    <a:pt x="27" y="42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40" y="43"/>
                    <a:pt x="40" y="43"/>
                    <a:pt x="40" y="43"/>
                  </a:cubicBezTo>
                  <a:close/>
                  <a:moveTo>
                    <a:pt x="43" y="96"/>
                  </a:moveTo>
                  <a:cubicBezTo>
                    <a:pt x="24" y="98"/>
                    <a:pt x="24" y="98"/>
                    <a:pt x="24" y="98"/>
                  </a:cubicBezTo>
                  <a:cubicBezTo>
                    <a:pt x="25" y="103"/>
                    <a:pt x="29" y="106"/>
                    <a:pt x="34" y="106"/>
                  </a:cubicBezTo>
                  <a:cubicBezTo>
                    <a:pt x="39" y="106"/>
                    <a:pt x="43" y="102"/>
                    <a:pt x="43" y="97"/>
                  </a:cubicBezTo>
                  <a:cubicBezTo>
                    <a:pt x="43" y="97"/>
                    <a:pt x="43" y="97"/>
                    <a:pt x="43" y="96"/>
                  </a:cubicBezTo>
                  <a:close/>
                  <a:moveTo>
                    <a:pt x="50" y="85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89"/>
                    <a:pt x="17" y="90"/>
                    <a:pt x="17" y="90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50" y="86"/>
                    <a:pt x="50" y="86"/>
                  </a:cubicBezTo>
                  <a:cubicBezTo>
                    <a:pt x="50" y="86"/>
                    <a:pt x="50" y="86"/>
                    <a:pt x="50" y="85"/>
                  </a:cubicBezTo>
                  <a:close/>
                  <a:moveTo>
                    <a:pt x="50" y="73"/>
                  </a:moveTo>
                  <a:cubicBezTo>
                    <a:pt x="17" y="76"/>
                    <a:pt x="17" y="76"/>
                    <a:pt x="17" y="76"/>
                  </a:cubicBezTo>
                  <a:cubicBezTo>
                    <a:pt x="17" y="76"/>
                    <a:pt x="17" y="76"/>
                    <a:pt x="17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4"/>
                    <a:pt x="50" y="74"/>
                    <a:pt x="50" y="73"/>
                  </a:cubicBezTo>
                  <a:cubicBezTo>
                    <a:pt x="50" y="73"/>
                    <a:pt x="50" y="73"/>
                    <a:pt x="50" y="7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495705" y="2846680"/>
            <a:ext cx="1217067" cy="1217067"/>
            <a:chOff x="5487467" y="3242097"/>
            <a:chExt cx="1217066" cy="1217066"/>
          </a:xfrm>
        </p:grpSpPr>
        <p:sp>
          <p:nvSpPr>
            <p:cNvPr id="58" name="Oval 57"/>
            <p:cNvSpPr/>
            <p:nvPr/>
          </p:nvSpPr>
          <p:spPr>
            <a:xfrm>
              <a:off x="5487467" y="3242097"/>
              <a:ext cx="1217066" cy="121706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63"/>
            <p:cNvSpPr>
              <a:spLocks noEditPoints="1"/>
            </p:cNvSpPr>
            <p:nvPr/>
          </p:nvSpPr>
          <p:spPr bwMode="auto">
            <a:xfrm>
              <a:off x="5862422" y="3626092"/>
              <a:ext cx="468733" cy="466426"/>
            </a:xfrm>
            <a:custGeom>
              <a:avLst/>
              <a:gdLst>
                <a:gd name="T0" fmla="*/ 6 w 94"/>
                <a:gd name="T1" fmla="*/ 28 h 94"/>
                <a:gd name="T2" fmla="*/ 32 w 94"/>
                <a:gd name="T3" fmla="*/ 4 h 94"/>
                <a:gd name="T4" fmla="*/ 67 w 94"/>
                <a:gd name="T5" fmla="*/ 6 h 94"/>
                <a:gd name="T6" fmla="*/ 90 w 94"/>
                <a:gd name="T7" fmla="*/ 32 h 94"/>
                <a:gd name="T8" fmla="*/ 88 w 94"/>
                <a:gd name="T9" fmla="*/ 67 h 94"/>
                <a:gd name="T10" fmla="*/ 88 w 94"/>
                <a:gd name="T11" fmla="*/ 67 h 94"/>
                <a:gd name="T12" fmla="*/ 62 w 94"/>
                <a:gd name="T13" fmla="*/ 90 h 94"/>
                <a:gd name="T14" fmla="*/ 27 w 94"/>
                <a:gd name="T15" fmla="*/ 89 h 94"/>
                <a:gd name="T16" fmla="*/ 27 w 94"/>
                <a:gd name="T17" fmla="*/ 89 h 94"/>
                <a:gd name="T18" fmla="*/ 4 w 94"/>
                <a:gd name="T19" fmla="*/ 62 h 94"/>
                <a:gd name="T20" fmla="*/ 6 w 94"/>
                <a:gd name="T21" fmla="*/ 28 h 94"/>
                <a:gd name="T22" fmla="*/ 6 w 94"/>
                <a:gd name="T23" fmla="*/ 28 h 94"/>
                <a:gd name="T24" fmla="*/ 20 w 94"/>
                <a:gd name="T25" fmla="*/ 27 h 94"/>
                <a:gd name="T26" fmla="*/ 16 w 94"/>
                <a:gd name="T27" fmla="*/ 32 h 94"/>
                <a:gd name="T28" fmla="*/ 16 w 94"/>
                <a:gd name="T29" fmla="*/ 32 h 94"/>
                <a:gd name="T30" fmla="*/ 15 w 94"/>
                <a:gd name="T31" fmla="*/ 35 h 94"/>
                <a:gd name="T32" fmla="*/ 36 w 94"/>
                <a:gd name="T33" fmla="*/ 37 h 94"/>
                <a:gd name="T34" fmla="*/ 34 w 94"/>
                <a:gd name="T35" fmla="*/ 40 h 94"/>
                <a:gd name="T36" fmla="*/ 32 w 94"/>
                <a:gd name="T37" fmla="*/ 45 h 94"/>
                <a:gd name="T38" fmla="*/ 13 w 94"/>
                <a:gd name="T39" fmla="*/ 53 h 94"/>
                <a:gd name="T40" fmla="*/ 15 w 94"/>
                <a:gd name="T41" fmla="*/ 59 h 94"/>
                <a:gd name="T42" fmla="*/ 15 w 94"/>
                <a:gd name="T43" fmla="*/ 59 h 94"/>
                <a:gd name="T44" fmla="*/ 16 w 94"/>
                <a:gd name="T45" fmla="*/ 60 h 94"/>
                <a:gd name="T46" fmla="*/ 29 w 94"/>
                <a:gd name="T47" fmla="*/ 54 h 94"/>
                <a:gd name="T48" fmla="*/ 26 w 94"/>
                <a:gd name="T49" fmla="*/ 74 h 94"/>
                <a:gd name="T50" fmla="*/ 32 w 94"/>
                <a:gd name="T51" fmla="*/ 78 h 94"/>
                <a:gd name="T52" fmla="*/ 32 w 94"/>
                <a:gd name="T53" fmla="*/ 78 h 94"/>
                <a:gd name="T54" fmla="*/ 33 w 94"/>
                <a:gd name="T55" fmla="*/ 79 h 94"/>
                <a:gd name="T56" fmla="*/ 34 w 94"/>
                <a:gd name="T57" fmla="*/ 78 h 94"/>
                <a:gd name="T58" fmla="*/ 36 w 94"/>
                <a:gd name="T59" fmla="*/ 55 h 94"/>
                <a:gd name="T60" fmla="*/ 48 w 94"/>
                <a:gd name="T61" fmla="*/ 67 h 94"/>
                <a:gd name="T62" fmla="*/ 60 w 94"/>
                <a:gd name="T63" fmla="*/ 79 h 94"/>
                <a:gd name="T64" fmla="*/ 65 w 94"/>
                <a:gd name="T65" fmla="*/ 77 h 94"/>
                <a:gd name="T66" fmla="*/ 66 w 94"/>
                <a:gd name="T67" fmla="*/ 74 h 94"/>
                <a:gd name="T68" fmla="*/ 54 w 94"/>
                <a:gd name="T69" fmla="*/ 62 h 94"/>
                <a:gd name="T70" fmla="*/ 39 w 94"/>
                <a:gd name="T71" fmla="*/ 48 h 94"/>
                <a:gd name="T72" fmla="*/ 41 w 94"/>
                <a:gd name="T73" fmla="*/ 43 h 94"/>
                <a:gd name="T74" fmla="*/ 43 w 94"/>
                <a:gd name="T75" fmla="*/ 39 h 94"/>
                <a:gd name="T76" fmla="*/ 49 w 94"/>
                <a:gd name="T77" fmla="*/ 42 h 94"/>
                <a:gd name="T78" fmla="*/ 77 w 94"/>
                <a:gd name="T79" fmla="*/ 64 h 94"/>
                <a:gd name="T80" fmla="*/ 78 w 94"/>
                <a:gd name="T81" fmla="*/ 62 h 94"/>
                <a:gd name="T82" fmla="*/ 78 w 94"/>
                <a:gd name="T83" fmla="*/ 62 h 94"/>
                <a:gd name="T84" fmla="*/ 80 w 94"/>
                <a:gd name="T85" fmla="*/ 56 h 94"/>
                <a:gd name="T86" fmla="*/ 53 w 94"/>
                <a:gd name="T87" fmla="*/ 35 h 94"/>
                <a:gd name="T88" fmla="*/ 47 w 94"/>
                <a:gd name="T89" fmla="*/ 32 h 94"/>
                <a:gd name="T90" fmla="*/ 50 w 94"/>
                <a:gd name="T91" fmla="*/ 28 h 94"/>
                <a:gd name="T92" fmla="*/ 56 w 94"/>
                <a:gd name="T93" fmla="*/ 30 h 94"/>
                <a:gd name="T94" fmla="*/ 74 w 94"/>
                <a:gd name="T95" fmla="*/ 28 h 94"/>
                <a:gd name="T96" fmla="*/ 71 w 94"/>
                <a:gd name="T97" fmla="*/ 23 h 94"/>
                <a:gd name="T98" fmla="*/ 70 w 94"/>
                <a:gd name="T99" fmla="*/ 22 h 94"/>
                <a:gd name="T100" fmla="*/ 58 w 94"/>
                <a:gd name="T101" fmla="*/ 23 h 94"/>
                <a:gd name="T102" fmla="*/ 55 w 94"/>
                <a:gd name="T103" fmla="*/ 22 h 94"/>
                <a:gd name="T104" fmla="*/ 62 w 94"/>
                <a:gd name="T105" fmla="*/ 16 h 94"/>
                <a:gd name="T106" fmla="*/ 53 w 94"/>
                <a:gd name="T107" fmla="*/ 14 h 94"/>
                <a:gd name="T108" fmla="*/ 49 w 94"/>
                <a:gd name="T109" fmla="*/ 18 h 94"/>
                <a:gd name="T110" fmla="*/ 43 w 94"/>
                <a:gd name="T111" fmla="*/ 13 h 94"/>
                <a:gd name="T112" fmla="*/ 37 w 94"/>
                <a:gd name="T113" fmla="*/ 15 h 94"/>
                <a:gd name="T114" fmla="*/ 35 w 94"/>
                <a:gd name="T115" fmla="*/ 16 h 94"/>
                <a:gd name="T116" fmla="*/ 44 w 94"/>
                <a:gd name="T117" fmla="*/ 24 h 94"/>
                <a:gd name="T118" fmla="*/ 40 w 94"/>
                <a:gd name="T119" fmla="*/ 30 h 94"/>
                <a:gd name="T120" fmla="*/ 20 w 94"/>
                <a:gd name="T121" fmla="*/ 2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4" h="94">
                  <a:moveTo>
                    <a:pt x="6" y="28"/>
                  </a:moveTo>
                  <a:cubicBezTo>
                    <a:pt x="11" y="16"/>
                    <a:pt x="21" y="8"/>
                    <a:pt x="32" y="4"/>
                  </a:cubicBezTo>
                  <a:cubicBezTo>
                    <a:pt x="43" y="0"/>
                    <a:pt x="56" y="1"/>
                    <a:pt x="67" y="6"/>
                  </a:cubicBezTo>
                  <a:cubicBezTo>
                    <a:pt x="78" y="12"/>
                    <a:pt x="86" y="21"/>
                    <a:pt x="90" y="32"/>
                  </a:cubicBezTo>
                  <a:cubicBezTo>
                    <a:pt x="94" y="43"/>
                    <a:pt x="94" y="56"/>
                    <a:pt x="88" y="67"/>
                  </a:cubicBezTo>
                  <a:cubicBezTo>
                    <a:pt x="88" y="67"/>
                    <a:pt x="88" y="67"/>
                    <a:pt x="88" y="67"/>
                  </a:cubicBezTo>
                  <a:cubicBezTo>
                    <a:pt x="83" y="78"/>
                    <a:pt x="73" y="87"/>
                    <a:pt x="62" y="90"/>
                  </a:cubicBezTo>
                  <a:cubicBezTo>
                    <a:pt x="51" y="94"/>
                    <a:pt x="39" y="94"/>
                    <a:pt x="27" y="89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16" y="83"/>
                    <a:pt x="8" y="73"/>
                    <a:pt x="4" y="62"/>
                  </a:cubicBezTo>
                  <a:cubicBezTo>
                    <a:pt x="0" y="51"/>
                    <a:pt x="1" y="39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lose/>
                  <a:moveTo>
                    <a:pt x="20" y="27"/>
                  </a:moveTo>
                  <a:cubicBezTo>
                    <a:pt x="18" y="29"/>
                    <a:pt x="17" y="30"/>
                    <a:pt x="16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3"/>
                    <a:pt x="15" y="34"/>
                    <a:pt x="15" y="35"/>
                  </a:cubicBezTo>
                  <a:cubicBezTo>
                    <a:pt x="21" y="34"/>
                    <a:pt x="28" y="34"/>
                    <a:pt x="36" y="37"/>
                  </a:cubicBezTo>
                  <a:cubicBezTo>
                    <a:pt x="35" y="38"/>
                    <a:pt x="35" y="39"/>
                    <a:pt x="34" y="40"/>
                  </a:cubicBezTo>
                  <a:cubicBezTo>
                    <a:pt x="33" y="42"/>
                    <a:pt x="32" y="43"/>
                    <a:pt x="32" y="45"/>
                  </a:cubicBezTo>
                  <a:cubicBezTo>
                    <a:pt x="26" y="45"/>
                    <a:pt x="20" y="47"/>
                    <a:pt x="13" y="53"/>
                  </a:cubicBezTo>
                  <a:cubicBezTo>
                    <a:pt x="14" y="55"/>
                    <a:pt x="14" y="57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21" y="56"/>
                    <a:pt x="25" y="54"/>
                    <a:pt x="29" y="54"/>
                  </a:cubicBezTo>
                  <a:cubicBezTo>
                    <a:pt x="27" y="61"/>
                    <a:pt x="26" y="68"/>
                    <a:pt x="26" y="74"/>
                  </a:cubicBezTo>
                  <a:cubicBezTo>
                    <a:pt x="28" y="76"/>
                    <a:pt x="30" y="77"/>
                    <a:pt x="32" y="78"/>
                  </a:cubicBezTo>
                  <a:cubicBezTo>
                    <a:pt x="32" y="78"/>
                    <a:pt x="32" y="78"/>
                    <a:pt x="32" y="78"/>
                  </a:cubicBezTo>
                  <a:cubicBezTo>
                    <a:pt x="33" y="78"/>
                    <a:pt x="33" y="78"/>
                    <a:pt x="33" y="79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3" y="72"/>
                    <a:pt x="34" y="64"/>
                    <a:pt x="36" y="55"/>
                  </a:cubicBezTo>
                  <a:cubicBezTo>
                    <a:pt x="41" y="58"/>
                    <a:pt x="44" y="62"/>
                    <a:pt x="48" y="67"/>
                  </a:cubicBezTo>
                  <a:cubicBezTo>
                    <a:pt x="52" y="71"/>
                    <a:pt x="56" y="76"/>
                    <a:pt x="60" y="79"/>
                  </a:cubicBezTo>
                  <a:cubicBezTo>
                    <a:pt x="62" y="78"/>
                    <a:pt x="63" y="78"/>
                    <a:pt x="65" y="77"/>
                  </a:cubicBezTo>
                  <a:cubicBezTo>
                    <a:pt x="66" y="74"/>
                    <a:pt x="66" y="74"/>
                    <a:pt x="66" y="74"/>
                  </a:cubicBezTo>
                  <a:cubicBezTo>
                    <a:pt x="62" y="71"/>
                    <a:pt x="58" y="67"/>
                    <a:pt x="54" y="62"/>
                  </a:cubicBezTo>
                  <a:cubicBezTo>
                    <a:pt x="49" y="56"/>
                    <a:pt x="44" y="51"/>
                    <a:pt x="39" y="48"/>
                  </a:cubicBezTo>
                  <a:cubicBezTo>
                    <a:pt x="40" y="46"/>
                    <a:pt x="40" y="45"/>
                    <a:pt x="41" y="43"/>
                  </a:cubicBezTo>
                  <a:cubicBezTo>
                    <a:pt x="42" y="42"/>
                    <a:pt x="42" y="40"/>
                    <a:pt x="43" y="39"/>
                  </a:cubicBezTo>
                  <a:cubicBezTo>
                    <a:pt x="45" y="40"/>
                    <a:pt x="47" y="41"/>
                    <a:pt x="49" y="42"/>
                  </a:cubicBezTo>
                  <a:cubicBezTo>
                    <a:pt x="61" y="47"/>
                    <a:pt x="71" y="55"/>
                    <a:pt x="77" y="64"/>
                  </a:cubicBezTo>
                  <a:cubicBezTo>
                    <a:pt x="77" y="63"/>
                    <a:pt x="78" y="63"/>
                    <a:pt x="78" y="62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9" y="60"/>
                    <a:pt x="80" y="58"/>
                    <a:pt x="80" y="56"/>
                  </a:cubicBezTo>
                  <a:cubicBezTo>
                    <a:pt x="74" y="47"/>
                    <a:pt x="63" y="40"/>
                    <a:pt x="53" y="35"/>
                  </a:cubicBezTo>
                  <a:cubicBezTo>
                    <a:pt x="51" y="34"/>
                    <a:pt x="49" y="33"/>
                    <a:pt x="47" y="32"/>
                  </a:cubicBezTo>
                  <a:cubicBezTo>
                    <a:pt x="48" y="31"/>
                    <a:pt x="49" y="29"/>
                    <a:pt x="50" y="28"/>
                  </a:cubicBezTo>
                  <a:cubicBezTo>
                    <a:pt x="52" y="29"/>
                    <a:pt x="54" y="30"/>
                    <a:pt x="56" y="30"/>
                  </a:cubicBezTo>
                  <a:cubicBezTo>
                    <a:pt x="66" y="32"/>
                    <a:pt x="73" y="28"/>
                    <a:pt x="74" y="28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1" y="22"/>
                    <a:pt x="70" y="22"/>
                    <a:pt x="70" y="22"/>
                  </a:cubicBezTo>
                  <a:cubicBezTo>
                    <a:pt x="68" y="22"/>
                    <a:pt x="63" y="24"/>
                    <a:pt x="58" y="23"/>
                  </a:cubicBezTo>
                  <a:cubicBezTo>
                    <a:pt x="57" y="23"/>
                    <a:pt x="56" y="22"/>
                    <a:pt x="55" y="22"/>
                  </a:cubicBezTo>
                  <a:cubicBezTo>
                    <a:pt x="57" y="20"/>
                    <a:pt x="60" y="18"/>
                    <a:pt x="62" y="16"/>
                  </a:cubicBezTo>
                  <a:cubicBezTo>
                    <a:pt x="59" y="15"/>
                    <a:pt x="56" y="14"/>
                    <a:pt x="53" y="14"/>
                  </a:cubicBezTo>
                  <a:cubicBezTo>
                    <a:pt x="52" y="15"/>
                    <a:pt x="50" y="16"/>
                    <a:pt x="49" y="18"/>
                  </a:cubicBezTo>
                  <a:cubicBezTo>
                    <a:pt x="47" y="16"/>
                    <a:pt x="45" y="15"/>
                    <a:pt x="43" y="13"/>
                  </a:cubicBezTo>
                  <a:cubicBezTo>
                    <a:pt x="41" y="14"/>
                    <a:pt x="39" y="14"/>
                    <a:pt x="37" y="15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9" y="20"/>
                    <a:pt x="44" y="24"/>
                  </a:cubicBezTo>
                  <a:cubicBezTo>
                    <a:pt x="42" y="26"/>
                    <a:pt x="41" y="28"/>
                    <a:pt x="40" y="30"/>
                  </a:cubicBezTo>
                  <a:cubicBezTo>
                    <a:pt x="33" y="28"/>
                    <a:pt x="26" y="27"/>
                    <a:pt x="20" y="27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528325" y="2846680"/>
            <a:ext cx="1217067" cy="1217067"/>
            <a:chOff x="1520087" y="3242097"/>
            <a:chExt cx="1217066" cy="1217066"/>
          </a:xfrm>
        </p:grpSpPr>
        <p:sp>
          <p:nvSpPr>
            <p:cNvPr id="56" name="Oval 55"/>
            <p:cNvSpPr/>
            <p:nvPr/>
          </p:nvSpPr>
          <p:spPr>
            <a:xfrm>
              <a:off x="1520087" y="3242097"/>
              <a:ext cx="1217066" cy="121706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892065" y="3591229"/>
              <a:ext cx="460437" cy="536153"/>
            </a:xfrm>
            <a:custGeom>
              <a:avLst/>
              <a:gdLst>
                <a:gd name="T0" fmla="*/ 233 w 233"/>
                <a:gd name="T1" fmla="*/ 118 h 271"/>
                <a:gd name="T2" fmla="*/ 205 w 233"/>
                <a:gd name="T3" fmla="*/ 262 h 271"/>
                <a:gd name="T4" fmla="*/ 200 w 233"/>
                <a:gd name="T5" fmla="*/ 271 h 271"/>
                <a:gd name="T6" fmla="*/ 175 w 233"/>
                <a:gd name="T7" fmla="*/ 262 h 271"/>
                <a:gd name="T8" fmla="*/ 57 w 233"/>
                <a:gd name="T9" fmla="*/ 271 h 271"/>
                <a:gd name="T10" fmla="*/ 32 w 233"/>
                <a:gd name="T11" fmla="*/ 262 h 271"/>
                <a:gd name="T12" fmla="*/ 0 w 233"/>
                <a:gd name="T13" fmla="*/ 234 h 271"/>
                <a:gd name="T14" fmla="*/ 28 w 233"/>
                <a:gd name="T15" fmla="*/ 90 h 271"/>
                <a:gd name="T16" fmla="*/ 56 w 233"/>
                <a:gd name="T17" fmla="*/ 20 h 271"/>
                <a:gd name="T18" fmla="*/ 122 w 233"/>
                <a:gd name="T19" fmla="*/ 0 h 271"/>
                <a:gd name="T20" fmla="*/ 103 w 233"/>
                <a:gd name="T21" fmla="*/ 65 h 271"/>
                <a:gd name="T22" fmla="*/ 61 w 233"/>
                <a:gd name="T23" fmla="*/ 84 h 271"/>
                <a:gd name="T24" fmla="*/ 43 w 233"/>
                <a:gd name="T25" fmla="*/ 31 h 271"/>
                <a:gd name="T26" fmla="*/ 80 w 233"/>
                <a:gd name="T27" fmla="*/ 137 h 271"/>
                <a:gd name="T28" fmla="*/ 55 w 233"/>
                <a:gd name="T29" fmla="*/ 181 h 271"/>
                <a:gd name="T30" fmla="*/ 80 w 233"/>
                <a:gd name="T31" fmla="*/ 137 h 271"/>
                <a:gd name="T32" fmla="*/ 180 w 233"/>
                <a:gd name="T33" fmla="*/ 126 h 271"/>
                <a:gd name="T34" fmla="*/ 214 w 233"/>
                <a:gd name="T35" fmla="*/ 119 h 271"/>
                <a:gd name="T36" fmla="*/ 196 w 233"/>
                <a:gd name="T37" fmla="*/ 205 h 271"/>
                <a:gd name="T38" fmla="*/ 196 w 233"/>
                <a:gd name="T39" fmla="*/ 225 h 271"/>
                <a:gd name="T40" fmla="*/ 196 w 233"/>
                <a:gd name="T41" fmla="*/ 205 h 271"/>
                <a:gd name="T42" fmla="*/ 187 w 233"/>
                <a:gd name="T43" fmla="*/ 185 h 271"/>
                <a:gd name="T44" fmla="*/ 206 w 233"/>
                <a:gd name="T45" fmla="*/ 185 h 271"/>
                <a:gd name="T46" fmla="*/ 180 w 233"/>
                <a:gd name="T47" fmla="*/ 151 h 271"/>
                <a:gd name="T48" fmla="*/ 214 w 233"/>
                <a:gd name="T49" fmla="*/ 158 h 271"/>
                <a:gd name="T50" fmla="*/ 180 w 233"/>
                <a:gd name="T51" fmla="*/ 151 h 271"/>
                <a:gd name="T52" fmla="*/ 180 w 233"/>
                <a:gd name="T53" fmla="*/ 147 h 271"/>
                <a:gd name="T54" fmla="*/ 214 w 233"/>
                <a:gd name="T55" fmla="*/ 141 h 271"/>
                <a:gd name="T56" fmla="*/ 180 w 233"/>
                <a:gd name="T57" fmla="*/ 130 h 271"/>
                <a:gd name="T58" fmla="*/ 214 w 233"/>
                <a:gd name="T59" fmla="*/ 136 h 271"/>
                <a:gd name="T60" fmla="*/ 180 w 233"/>
                <a:gd name="T61" fmla="*/ 130 h 271"/>
                <a:gd name="T62" fmla="*/ 34 w 233"/>
                <a:gd name="T63" fmla="*/ 159 h 271"/>
                <a:gd name="T64" fmla="*/ 71 w 233"/>
                <a:gd name="T65" fmla="*/ 226 h 271"/>
                <a:gd name="T66" fmla="*/ 170 w 233"/>
                <a:gd name="T67" fmla="*/ 189 h 271"/>
                <a:gd name="T68" fmla="*/ 133 w 233"/>
                <a:gd name="T69" fmla="*/ 122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3" h="271">
                  <a:moveTo>
                    <a:pt x="205" y="90"/>
                  </a:moveTo>
                  <a:cubicBezTo>
                    <a:pt x="221" y="90"/>
                    <a:pt x="233" y="103"/>
                    <a:pt x="233" y="118"/>
                  </a:cubicBezTo>
                  <a:cubicBezTo>
                    <a:pt x="233" y="234"/>
                    <a:pt x="233" y="234"/>
                    <a:pt x="233" y="234"/>
                  </a:cubicBezTo>
                  <a:cubicBezTo>
                    <a:pt x="233" y="250"/>
                    <a:pt x="221" y="262"/>
                    <a:pt x="205" y="262"/>
                  </a:cubicBezTo>
                  <a:cubicBezTo>
                    <a:pt x="200" y="262"/>
                    <a:pt x="200" y="262"/>
                    <a:pt x="200" y="262"/>
                  </a:cubicBezTo>
                  <a:cubicBezTo>
                    <a:pt x="200" y="271"/>
                    <a:pt x="200" y="271"/>
                    <a:pt x="200" y="271"/>
                  </a:cubicBezTo>
                  <a:cubicBezTo>
                    <a:pt x="175" y="271"/>
                    <a:pt x="175" y="271"/>
                    <a:pt x="175" y="271"/>
                  </a:cubicBezTo>
                  <a:cubicBezTo>
                    <a:pt x="175" y="262"/>
                    <a:pt x="175" y="262"/>
                    <a:pt x="175" y="262"/>
                  </a:cubicBezTo>
                  <a:cubicBezTo>
                    <a:pt x="57" y="262"/>
                    <a:pt x="57" y="262"/>
                    <a:pt x="57" y="262"/>
                  </a:cubicBezTo>
                  <a:cubicBezTo>
                    <a:pt x="57" y="271"/>
                    <a:pt x="57" y="271"/>
                    <a:pt x="57" y="271"/>
                  </a:cubicBezTo>
                  <a:cubicBezTo>
                    <a:pt x="32" y="271"/>
                    <a:pt x="32" y="271"/>
                    <a:pt x="32" y="271"/>
                  </a:cubicBezTo>
                  <a:cubicBezTo>
                    <a:pt x="32" y="262"/>
                    <a:pt x="32" y="262"/>
                    <a:pt x="32" y="262"/>
                  </a:cubicBezTo>
                  <a:cubicBezTo>
                    <a:pt x="28" y="262"/>
                    <a:pt x="28" y="262"/>
                    <a:pt x="28" y="262"/>
                  </a:cubicBezTo>
                  <a:cubicBezTo>
                    <a:pt x="13" y="262"/>
                    <a:pt x="0" y="250"/>
                    <a:pt x="0" y="234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03"/>
                    <a:pt x="13" y="90"/>
                    <a:pt x="28" y="90"/>
                  </a:cubicBezTo>
                  <a:cubicBezTo>
                    <a:pt x="91" y="90"/>
                    <a:pt x="155" y="90"/>
                    <a:pt x="205" y="90"/>
                  </a:cubicBezTo>
                  <a:close/>
                  <a:moveTo>
                    <a:pt x="56" y="20"/>
                  </a:moveTo>
                  <a:cubicBezTo>
                    <a:pt x="87" y="57"/>
                    <a:pt x="87" y="57"/>
                    <a:pt x="87" y="57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37" y="9"/>
                    <a:pt x="137" y="9"/>
                    <a:pt x="137" y="9"/>
                  </a:cubicBezTo>
                  <a:cubicBezTo>
                    <a:pt x="103" y="65"/>
                    <a:pt x="103" y="65"/>
                    <a:pt x="103" y="65"/>
                  </a:cubicBezTo>
                  <a:cubicBezTo>
                    <a:pt x="110" y="69"/>
                    <a:pt x="114" y="76"/>
                    <a:pt x="116" y="84"/>
                  </a:cubicBezTo>
                  <a:cubicBezTo>
                    <a:pt x="61" y="84"/>
                    <a:pt x="61" y="84"/>
                    <a:pt x="61" y="84"/>
                  </a:cubicBezTo>
                  <a:cubicBezTo>
                    <a:pt x="62" y="77"/>
                    <a:pt x="66" y="70"/>
                    <a:pt x="72" y="66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56" y="20"/>
                    <a:pt x="56" y="20"/>
                    <a:pt x="56" y="20"/>
                  </a:cubicBezTo>
                  <a:close/>
                  <a:moveTo>
                    <a:pt x="80" y="137"/>
                  </a:moveTo>
                  <a:cubicBezTo>
                    <a:pt x="71" y="132"/>
                    <a:pt x="58" y="137"/>
                    <a:pt x="51" y="149"/>
                  </a:cubicBezTo>
                  <a:cubicBezTo>
                    <a:pt x="44" y="161"/>
                    <a:pt x="46" y="175"/>
                    <a:pt x="55" y="181"/>
                  </a:cubicBezTo>
                  <a:cubicBezTo>
                    <a:pt x="64" y="186"/>
                    <a:pt x="69" y="175"/>
                    <a:pt x="76" y="163"/>
                  </a:cubicBezTo>
                  <a:cubicBezTo>
                    <a:pt x="83" y="151"/>
                    <a:pt x="89" y="142"/>
                    <a:pt x="80" y="137"/>
                  </a:cubicBezTo>
                  <a:close/>
                  <a:moveTo>
                    <a:pt x="180" y="119"/>
                  </a:moveTo>
                  <a:cubicBezTo>
                    <a:pt x="180" y="126"/>
                    <a:pt x="180" y="126"/>
                    <a:pt x="180" y="126"/>
                  </a:cubicBezTo>
                  <a:cubicBezTo>
                    <a:pt x="214" y="126"/>
                    <a:pt x="214" y="126"/>
                    <a:pt x="214" y="126"/>
                  </a:cubicBezTo>
                  <a:cubicBezTo>
                    <a:pt x="214" y="119"/>
                    <a:pt x="214" y="119"/>
                    <a:pt x="214" y="119"/>
                  </a:cubicBezTo>
                  <a:cubicBezTo>
                    <a:pt x="180" y="119"/>
                    <a:pt x="180" y="119"/>
                    <a:pt x="180" y="119"/>
                  </a:cubicBezTo>
                  <a:close/>
                  <a:moveTo>
                    <a:pt x="196" y="205"/>
                  </a:moveTo>
                  <a:cubicBezTo>
                    <a:pt x="191" y="205"/>
                    <a:pt x="187" y="210"/>
                    <a:pt x="187" y="215"/>
                  </a:cubicBezTo>
                  <a:cubicBezTo>
                    <a:pt x="187" y="220"/>
                    <a:pt x="191" y="225"/>
                    <a:pt x="196" y="225"/>
                  </a:cubicBezTo>
                  <a:cubicBezTo>
                    <a:pt x="202" y="225"/>
                    <a:pt x="206" y="220"/>
                    <a:pt x="206" y="215"/>
                  </a:cubicBezTo>
                  <a:cubicBezTo>
                    <a:pt x="206" y="210"/>
                    <a:pt x="202" y="205"/>
                    <a:pt x="196" y="205"/>
                  </a:cubicBezTo>
                  <a:close/>
                  <a:moveTo>
                    <a:pt x="196" y="176"/>
                  </a:moveTo>
                  <a:cubicBezTo>
                    <a:pt x="191" y="176"/>
                    <a:pt x="187" y="180"/>
                    <a:pt x="187" y="185"/>
                  </a:cubicBezTo>
                  <a:cubicBezTo>
                    <a:pt x="187" y="191"/>
                    <a:pt x="191" y="195"/>
                    <a:pt x="196" y="195"/>
                  </a:cubicBezTo>
                  <a:cubicBezTo>
                    <a:pt x="202" y="195"/>
                    <a:pt x="206" y="191"/>
                    <a:pt x="206" y="185"/>
                  </a:cubicBezTo>
                  <a:cubicBezTo>
                    <a:pt x="206" y="180"/>
                    <a:pt x="202" y="176"/>
                    <a:pt x="196" y="176"/>
                  </a:cubicBezTo>
                  <a:close/>
                  <a:moveTo>
                    <a:pt x="180" y="151"/>
                  </a:moveTo>
                  <a:cubicBezTo>
                    <a:pt x="180" y="158"/>
                    <a:pt x="180" y="158"/>
                    <a:pt x="180" y="158"/>
                  </a:cubicBezTo>
                  <a:cubicBezTo>
                    <a:pt x="214" y="158"/>
                    <a:pt x="214" y="158"/>
                    <a:pt x="214" y="158"/>
                  </a:cubicBezTo>
                  <a:cubicBezTo>
                    <a:pt x="214" y="151"/>
                    <a:pt x="214" y="151"/>
                    <a:pt x="214" y="151"/>
                  </a:cubicBezTo>
                  <a:cubicBezTo>
                    <a:pt x="180" y="151"/>
                    <a:pt x="180" y="151"/>
                    <a:pt x="180" y="151"/>
                  </a:cubicBezTo>
                  <a:close/>
                  <a:moveTo>
                    <a:pt x="180" y="141"/>
                  </a:moveTo>
                  <a:cubicBezTo>
                    <a:pt x="180" y="147"/>
                    <a:pt x="180" y="147"/>
                    <a:pt x="180" y="147"/>
                  </a:cubicBezTo>
                  <a:cubicBezTo>
                    <a:pt x="214" y="147"/>
                    <a:pt x="214" y="147"/>
                    <a:pt x="214" y="147"/>
                  </a:cubicBezTo>
                  <a:cubicBezTo>
                    <a:pt x="214" y="141"/>
                    <a:pt x="214" y="141"/>
                    <a:pt x="214" y="141"/>
                  </a:cubicBezTo>
                  <a:cubicBezTo>
                    <a:pt x="180" y="141"/>
                    <a:pt x="180" y="141"/>
                    <a:pt x="180" y="141"/>
                  </a:cubicBezTo>
                  <a:close/>
                  <a:moveTo>
                    <a:pt x="180" y="130"/>
                  </a:moveTo>
                  <a:cubicBezTo>
                    <a:pt x="180" y="136"/>
                    <a:pt x="180" y="136"/>
                    <a:pt x="180" y="136"/>
                  </a:cubicBezTo>
                  <a:cubicBezTo>
                    <a:pt x="214" y="136"/>
                    <a:pt x="214" y="136"/>
                    <a:pt x="214" y="136"/>
                  </a:cubicBezTo>
                  <a:cubicBezTo>
                    <a:pt x="214" y="130"/>
                    <a:pt x="214" y="130"/>
                    <a:pt x="214" y="130"/>
                  </a:cubicBezTo>
                  <a:cubicBezTo>
                    <a:pt x="180" y="130"/>
                    <a:pt x="180" y="130"/>
                    <a:pt x="180" y="130"/>
                  </a:cubicBezTo>
                  <a:close/>
                  <a:moveTo>
                    <a:pt x="71" y="122"/>
                  </a:moveTo>
                  <a:cubicBezTo>
                    <a:pt x="51" y="122"/>
                    <a:pt x="34" y="139"/>
                    <a:pt x="34" y="159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210"/>
                    <a:pt x="51" y="226"/>
                    <a:pt x="71" y="226"/>
                  </a:cubicBezTo>
                  <a:cubicBezTo>
                    <a:pt x="133" y="226"/>
                    <a:pt x="133" y="226"/>
                    <a:pt x="133" y="226"/>
                  </a:cubicBezTo>
                  <a:cubicBezTo>
                    <a:pt x="153" y="226"/>
                    <a:pt x="170" y="210"/>
                    <a:pt x="170" y="189"/>
                  </a:cubicBezTo>
                  <a:cubicBezTo>
                    <a:pt x="170" y="159"/>
                    <a:pt x="170" y="159"/>
                    <a:pt x="170" y="159"/>
                  </a:cubicBezTo>
                  <a:cubicBezTo>
                    <a:pt x="170" y="139"/>
                    <a:pt x="153" y="122"/>
                    <a:pt x="133" y="122"/>
                  </a:cubicBezTo>
                  <a:lnTo>
                    <a:pt x="71" y="12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2055765" y="4187789"/>
            <a:ext cx="149512" cy="525439"/>
            <a:chOff x="8243431" y="1672074"/>
            <a:chExt cx="199000" cy="699358"/>
          </a:xfrm>
          <a:solidFill>
            <a:schemeClr val="accent1"/>
          </a:solidFill>
        </p:grpSpPr>
        <p:sp>
          <p:nvSpPr>
            <p:cNvPr id="66" name="Oval 65"/>
            <p:cNvSpPr/>
            <p:nvPr/>
          </p:nvSpPr>
          <p:spPr>
            <a:xfrm>
              <a:off x="8243431" y="2172432"/>
              <a:ext cx="199000" cy="199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8243431" y="1921597"/>
              <a:ext cx="199000" cy="199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8243431" y="1672074"/>
              <a:ext cx="199000" cy="199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029482" y="4187789"/>
            <a:ext cx="149512" cy="525439"/>
            <a:chOff x="8243431" y="1672074"/>
            <a:chExt cx="199000" cy="699358"/>
          </a:xfrm>
          <a:solidFill>
            <a:schemeClr val="accent1"/>
          </a:solidFill>
        </p:grpSpPr>
        <p:sp>
          <p:nvSpPr>
            <p:cNvPr id="71" name="Oval 70"/>
            <p:cNvSpPr/>
            <p:nvPr/>
          </p:nvSpPr>
          <p:spPr>
            <a:xfrm>
              <a:off x="8243431" y="2172432"/>
              <a:ext cx="199000" cy="199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8243431" y="1921597"/>
              <a:ext cx="199000" cy="199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8243431" y="1672074"/>
              <a:ext cx="199000" cy="199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9996861" y="4187789"/>
            <a:ext cx="149512" cy="525439"/>
            <a:chOff x="8243431" y="1672074"/>
            <a:chExt cx="199000" cy="699358"/>
          </a:xfrm>
          <a:solidFill>
            <a:schemeClr val="accent1"/>
          </a:solidFill>
        </p:grpSpPr>
        <p:sp>
          <p:nvSpPr>
            <p:cNvPr id="75" name="Oval 74"/>
            <p:cNvSpPr/>
            <p:nvPr/>
          </p:nvSpPr>
          <p:spPr>
            <a:xfrm>
              <a:off x="8243431" y="2172432"/>
              <a:ext cx="199000" cy="199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8243431" y="1921597"/>
              <a:ext cx="199000" cy="199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8243431" y="1672074"/>
              <a:ext cx="199000" cy="199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4045791" y="2197201"/>
            <a:ext cx="149512" cy="525439"/>
            <a:chOff x="8243431" y="1672074"/>
            <a:chExt cx="199000" cy="699358"/>
          </a:xfrm>
          <a:solidFill>
            <a:schemeClr val="accent2"/>
          </a:solidFill>
        </p:grpSpPr>
        <p:sp>
          <p:nvSpPr>
            <p:cNvPr id="79" name="Oval 78"/>
            <p:cNvSpPr/>
            <p:nvPr/>
          </p:nvSpPr>
          <p:spPr>
            <a:xfrm>
              <a:off x="8243431" y="2172432"/>
              <a:ext cx="199000" cy="199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8243431" y="1921597"/>
              <a:ext cx="199000" cy="199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8243431" y="1672074"/>
              <a:ext cx="199000" cy="199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8013173" y="2197201"/>
            <a:ext cx="149512" cy="525439"/>
            <a:chOff x="8243431" y="1672074"/>
            <a:chExt cx="199000" cy="699358"/>
          </a:xfrm>
          <a:solidFill>
            <a:schemeClr val="accent2"/>
          </a:solidFill>
        </p:grpSpPr>
        <p:sp>
          <p:nvSpPr>
            <p:cNvPr id="83" name="Oval 82"/>
            <p:cNvSpPr/>
            <p:nvPr/>
          </p:nvSpPr>
          <p:spPr>
            <a:xfrm>
              <a:off x="8243431" y="2172432"/>
              <a:ext cx="199000" cy="199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8243431" y="1921597"/>
              <a:ext cx="199000" cy="199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8243431" y="1672074"/>
              <a:ext cx="199000" cy="199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6" name="Rectangle 85"/>
          <p:cNvSpPr/>
          <p:nvPr/>
        </p:nvSpPr>
        <p:spPr>
          <a:xfrm>
            <a:off x="205409" y="4882401"/>
            <a:ext cx="37477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4"/>
                </a:solidFill>
              </a:rPr>
              <a:t>第三学期</a:t>
            </a:r>
            <a:endParaRPr lang="en-US" altLang="zh-CN" sz="2000" b="1" dirty="0">
              <a:solidFill>
                <a:schemeClr val="accent4"/>
              </a:solidFill>
            </a:endParaRPr>
          </a:p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《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综合英语：当代中国思想经典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》</a:t>
            </a:r>
            <a:endParaRPr lang="en-GB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8435009" y="4882401"/>
            <a:ext cx="32600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4"/>
                </a:solidFill>
              </a:rPr>
              <a:t>研究生阶段</a:t>
            </a:r>
            <a:endParaRPr lang="en-US" altLang="zh-CN" sz="2000" b="1" dirty="0">
              <a:solidFill>
                <a:schemeClr val="accent4"/>
              </a:solidFill>
            </a:endParaRPr>
          </a:p>
          <a:p>
            <a:r>
              <a:rPr lang="en-US" altLang="zh-CN" sz="2000" b="1" dirty="0">
                <a:solidFill>
                  <a:srgbClr val="D96D3E"/>
                </a:solidFill>
              </a:rPr>
              <a:t>《</a:t>
            </a:r>
            <a:r>
              <a:rPr lang="zh-CN" altLang="en-US" sz="2000" b="1" dirty="0">
                <a:solidFill>
                  <a:srgbClr val="D96D3E"/>
                </a:solidFill>
              </a:rPr>
              <a:t>政治文献翻译与研究</a:t>
            </a:r>
            <a:r>
              <a:rPr lang="en-US" altLang="zh-CN" sz="2000" b="1" dirty="0">
                <a:solidFill>
                  <a:srgbClr val="D96D3E"/>
                </a:solidFill>
              </a:rPr>
              <a:t>》</a:t>
            </a:r>
          </a:p>
          <a:p>
            <a:r>
              <a:rPr lang="zh-CN" altLang="zh-CN" sz="2000" dirty="0"/>
              <a:t>《翻译批评》《翻译史》《专题口译》《译介学》</a:t>
            </a:r>
            <a:endParaRPr lang="en-US" altLang="zh-CN" sz="2000" dirty="0"/>
          </a:p>
          <a:p>
            <a:r>
              <a:rPr lang="zh-CN" altLang="zh-CN" sz="2000" dirty="0"/>
              <a:t>《外宣翻译概论》</a:t>
            </a:r>
            <a:endParaRPr lang="en-US" altLang="zh-CN" sz="2000" dirty="0"/>
          </a:p>
          <a:p>
            <a:r>
              <a:rPr lang="zh-CN" altLang="zh-CN" sz="2000" dirty="0"/>
              <a:t>《非文学翻译》</a:t>
            </a:r>
            <a:endParaRPr lang="en-GB" altLang="zh-CN" sz="2000" dirty="0"/>
          </a:p>
        </p:txBody>
      </p:sp>
      <p:sp>
        <p:nvSpPr>
          <p:cNvPr id="88" name="Rectangle 87"/>
          <p:cNvSpPr/>
          <p:nvPr/>
        </p:nvSpPr>
        <p:spPr>
          <a:xfrm>
            <a:off x="4827464" y="4882401"/>
            <a:ext cx="25535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4"/>
                </a:solidFill>
              </a:rPr>
              <a:t>第六学期</a:t>
            </a:r>
            <a:endParaRPr lang="en-US" altLang="zh-CN" sz="2000" b="1" dirty="0">
              <a:solidFill>
                <a:schemeClr val="accent4"/>
              </a:solidFill>
            </a:endParaRPr>
          </a:p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《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汉英笔译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》</a:t>
            </a:r>
          </a:p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《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专题口译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》</a:t>
            </a:r>
            <a:endParaRPr lang="en-GB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6811153" y="1140805"/>
            <a:ext cx="25535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4"/>
                </a:solidFill>
              </a:rPr>
              <a:t>第七学期</a:t>
            </a:r>
            <a:endParaRPr lang="en-US" altLang="zh-CN" sz="2000" b="1" dirty="0">
              <a:solidFill>
                <a:schemeClr val="accent4"/>
              </a:solidFill>
            </a:endParaRPr>
          </a:p>
          <a:p>
            <a:pPr algn="ctr"/>
            <a:r>
              <a:rPr lang="en-US" altLang="zh-CN" sz="2000" dirty="0"/>
              <a:t>《</a:t>
            </a:r>
            <a:r>
              <a:rPr lang="zh-CN" altLang="en-US" sz="2000" dirty="0"/>
              <a:t>政治外交翻译</a:t>
            </a:r>
            <a:r>
              <a:rPr lang="en-US" altLang="zh-CN" sz="2000" dirty="0"/>
              <a:t>》</a:t>
            </a:r>
            <a:endParaRPr lang="en-GB" altLang="zh-CN" sz="2000" dirty="0"/>
          </a:p>
        </p:txBody>
      </p:sp>
      <p:sp>
        <p:nvSpPr>
          <p:cNvPr id="90" name="Rectangle 89"/>
          <p:cNvSpPr/>
          <p:nvPr/>
        </p:nvSpPr>
        <p:spPr>
          <a:xfrm>
            <a:off x="2838256" y="1140805"/>
            <a:ext cx="25535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4"/>
                </a:solidFill>
              </a:rPr>
              <a:t>第五学期</a:t>
            </a:r>
            <a:endParaRPr lang="en-US" altLang="zh-CN" sz="2000" b="1" dirty="0">
              <a:solidFill>
                <a:schemeClr val="accent4"/>
              </a:solidFill>
            </a:endParaRPr>
          </a:p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《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英汉笔译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》</a:t>
            </a:r>
          </a:p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《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交替传译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》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9764F2C-56BE-4584-B0EF-D7C4DF7CD561}"/>
              </a:ext>
            </a:extLst>
          </p:cNvPr>
          <p:cNvSpPr/>
          <p:nvPr/>
        </p:nvSpPr>
        <p:spPr>
          <a:xfrm>
            <a:off x="1058805" y="284922"/>
            <a:ext cx="1876552" cy="542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1" name="图片 90">
            <a:extLst>
              <a:ext uri="{FF2B5EF4-FFF2-40B4-BE49-F238E27FC236}">
                <a16:creationId xmlns:a16="http://schemas.microsoft.com/office/drawing/2014/main" id="{AE3FC8F9-9929-48C7-9937-BE3067EA7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7" y="141352"/>
            <a:ext cx="3041806" cy="857294"/>
          </a:xfrm>
          <a:prstGeom prst="rect">
            <a:avLst/>
          </a:prstGeom>
        </p:spPr>
      </p:pic>
      <p:sp>
        <p:nvSpPr>
          <p:cNvPr id="92" name="矩形 91">
            <a:extLst>
              <a:ext uri="{FF2B5EF4-FFF2-40B4-BE49-F238E27FC236}">
                <a16:creationId xmlns:a16="http://schemas.microsoft.com/office/drawing/2014/main" id="{135C7489-E921-4A53-83CA-08EF904600E9}"/>
              </a:ext>
            </a:extLst>
          </p:cNvPr>
          <p:cNvSpPr/>
          <p:nvPr/>
        </p:nvSpPr>
        <p:spPr>
          <a:xfrm>
            <a:off x="9549940" y="297044"/>
            <a:ext cx="2101756" cy="5459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D75D771A-75EC-4C97-ACFD-D18DF209BB22}"/>
              </a:ext>
            </a:extLst>
          </p:cNvPr>
          <p:cNvSpPr txBox="1"/>
          <p:nvPr/>
        </p:nvSpPr>
        <p:spPr>
          <a:xfrm>
            <a:off x="9919252" y="323151"/>
            <a:ext cx="3343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课程链</a:t>
            </a:r>
          </a:p>
        </p:txBody>
      </p:sp>
    </p:spTree>
    <p:extLst>
      <p:ext uri="{BB962C8B-B14F-4D97-AF65-F5344CB8AC3E}">
        <p14:creationId xmlns:p14="http://schemas.microsoft.com/office/powerpoint/2010/main" val="391941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/>
      <p:bldP spid="88" grpId="0"/>
      <p:bldP spid="89" grpId="0"/>
      <p:bldP spid="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335" y="216636"/>
            <a:ext cx="213349" cy="5562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232"/>
            <a:endParaRPr lang="zh-CN" altLang="en-US" sz="1867">
              <a:solidFill>
                <a:srgbClr val="E7E6E6">
                  <a:lumMod val="50000"/>
                </a:srgbClr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E2AAF3A0-7224-4FE8-BFA8-A087D4253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767" y="1912873"/>
            <a:ext cx="4610181" cy="195926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1B06A27-3677-47FD-AF21-A1AAF537B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8507" y="4280452"/>
            <a:ext cx="4610181" cy="1832114"/>
          </a:xfrm>
          <a:prstGeom prst="rect">
            <a:avLst/>
          </a:prstGeom>
        </p:spPr>
      </p:pic>
      <p:graphicFrame>
        <p:nvGraphicFramePr>
          <p:cNvPr id="43" name="图示 42">
            <a:extLst>
              <a:ext uri="{FF2B5EF4-FFF2-40B4-BE49-F238E27FC236}">
                <a16:creationId xmlns:a16="http://schemas.microsoft.com/office/drawing/2014/main" id="{D8873CAA-D269-40AD-B62B-658AFD4C70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6706338"/>
              </p:ext>
            </p:extLst>
          </p:nvPr>
        </p:nvGraphicFramePr>
        <p:xfrm>
          <a:off x="606689" y="1462299"/>
          <a:ext cx="5822326" cy="4437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04C8C032-7291-49D8-A2F4-C799B1F74E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636"/>
            <a:ext cx="3041806" cy="85729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D0B9179-A41E-4792-86D8-2B7D7B7BFD34}"/>
              </a:ext>
            </a:extLst>
          </p:cNvPr>
          <p:cNvSpPr/>
          <p:nvPr/>
        </p:nvSpPr>
        <p:spPr>
          <a:xfrm>
            <a:off x="7534767" y="1015547"/>
            <a:ext cx="4610181" cy="5267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61A153A-0907-4D24-A063-6E04808F96D3}"/>
              </a:ext>
            </a:extLst>
          </p:cNvPr>
          <p:cNvSpPr txBox="1"/>
          <p:nvPr/>
        </p:nvSpPr>
        <p:spPr>
          <a:xfrm>
            <a:off x="7997688" y="1073930"/>
            <a:ext cx="3796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>
                    <a:lumMod val="95000"/>
                  </a:schemeClr>
                </a:solidFill>
              </a:rPr>
              <a:t>《</a:t>
            </a:r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</a:rPr>
              <a:t>专业导学</a:t>
            </a:r>
            <a:r>
              <a:rPr lang="en-US" altLang="zh-CN" sz="2400" b="1" dirty="0">
                <a:solidFill>
                  <a:schemeClr val="bg1">
                    <a:lumMod val="95000"/>
                  </a:schemeClr>
                </a:solidFill>
              </a:rPr>
              <a:t>》</a:t>
            </a:r>
            <a:endParaRPr lang="zh-CN" alt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34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dgm id="{3CE70FF3-975C-4FEE-8F54-C5B38E2AD6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>
                                            <p:graphicEl>
                                              <a:dgm id="{3CE70FF3-975C-4FEE-8F54-C5B38E2AD6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dgm id="{52EE4597-80FA-42A7-B122-97BCF0869B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>
                                            <p:graphicEl>
                                              <a:dgm id="{52EE4597-80FA-42A7-B122-97BCF0869B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dgm id="{48842EE0-367F-4B8F-B4D0-0499482440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>
                                            <p:graphicEl>
                                              <a:dgm id="{48842EE0-367F-4B8F-B4D0-0499482440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dgm id="{968FFBC1-13F6-4496-8737-0CD2A3D7BC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>
                                            <p:graphicEl>
                                              <a:dgm id="{968FFBC1-13F6-4496-8737-0CD2A3D7BC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dgm id="{9DA04BF4-BDC3-4333-956B-FFAE84192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>
                                            <p:graphicEl>
                                              <a:dgm id="{9DA04BF4-BDC3-4333-956B-FFAE841928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dgm id="{AD44366F-D31E-419B-B9C7-854D09BAE5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>
                                            <p:graphicEl>
                                              <a:dgm id="{AD44366F-D31E-419B-B9C7-854D09BAE5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dgm id="{7643F173-334F-4FB4-B987-C8B2F7FD2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>
                                            <p:graphicEl>
                                              <a:dgm id="{7643F173-334F-4FB4-B987-C8B2F7FD28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dgm id="{634F625C-F227-450B-BE38-FF4CEF4B73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>
                                            <p:graphicEl>
                                              <a:dgm id="{634F625C-F227-450B-BE38-FF4CEF4B73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dgm id="{963FC854-C49A-477D-A3A7-B52814025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>
                                            <p:graphicEl>
                                              <a:dgm id="{963FC854-C49A-477D-A3A7-B528140253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dgm id="{C52822CF-EA90-4D05-84BE-A94CF286B4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graphicEl>
                                              <a:dgm id="{C52822CF-EA90-4D05-84BE-A94CF286B4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dgm id="{F318F084-F94C-4964-B055-B882DBBA55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>
                                            <p:graphicEl>
                                              <a:dgm id="{F318F084-F94C-4964-B055-B882DBBA55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dgm id="{4AE14669-49C3-4D88-BC6C-2F95582032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>
                                            <p:graphicEl>
                                              <a:dgm id="{4AE14669-49C3-4D88-BC6C-2F95582032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dgm id="{2B2D1068-1FB2-4A9F-95D2-36920531E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>
                                            <p:graphicEl>
                                              <a:dgm id="{2B2D1068-1FB2-4A9F-95D2-36920531E5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3" grpId="0">
        <p:bldSub>
          <a:bldDgm bld="lvlAtOnce"/>
        </p:bldSub>
      </p:bldGraphic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0DB22E3F-CF14-4F59-8118-0F90850692D7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+IQ0o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BPiENK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E+IQ0q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T4hDSi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T4hDSm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T4hDSj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T4hDSnL80YFnAAAAawAAABwAAAB1bml2ZXJzYWwvbG9jYWxfc2V0dGluZ3MueG1sDcw7CsNADEXR3qsQ6p1P58JjdymDIc4ChP0IBo0UZkRIdp/pbnG44/zNSh+Uerglvp4uTLDN98NeiZ/rrR+Yaojtom5IbM40T92ovok+ENFgpbfKD2VFbhG4S25yKaiwkGhnPk/dH1BLAwQUAAIACABElFdHI7RO+/sCAACwCAAAFAAAAHVuaXZlcnNhbC9wbGF5ZXIueG1srVXfT9swEH4u0v6HyO/YLR0DqgTEkNAexoTUse2tMombeE3izHYI5a/f2c7vpWxIe2iVnO/77nz33cW/es5S74lJxUUeoAWeI4/loYh4Hgfo4evt8Tm6unx35Bcp3TPp8ShAZc4NgKbIi5gKJS80gO+pTgLUM2BgRl4huZBc74H7FLjbSCdL9O5oBi65ClCidbEipKoqzBUg8liJtDQkCociI4VkiuWaSeLSQF6DXem/o+GXiZzofcFUD1notweuSVqOZ8UHJNUSCxmTk/l8QX7cfV6HCcvoMc+VpnnIkAeVnNlSPtJwdyeiMmXK2Ga+S3LNtDZJWNvM1yu+OM89JcMAOYdNxpSiMVM4zWNEHJZMgP1tSlVS86gBreFVO17zWr+Ned80brZzpHMuyseUqwSO+pDOOgn0yTCqn9nrWgU9NAq6NUzIk+xXySWL7Ou3VozzBXIBW8XZPLGqQjiAp1saaiH3NwADFdUdxG3TsGsatqCWA7fR1x0Fam67ZVSXkjWlmvlPPGLiC5WSGllcalkyn4yMNZYMwT5xV66b1DXET3SWnv5Db4zfqDU/1WudsYD/0ZhPQNTWhOcRe77l4KNZBjXVDIptbFgXKTYxu5xU+Zj1dD0wuRzrpsBFPE1lzGAMI6op6ezkEJRJqsAlLOUI2zs4CE54nKTw05MM49ODNBmVu0mG3sFBcCrC3QS0NbdlJOM6jsTUKsgnE+vED0ulRcZfrDwHe0avrA5fG7nm6Lrg7cHZ/I9RHMRoBnOLJlaXeertq+bw3sypVp3PpnCWgVphHpguC+fVzEJZjHwitqVlqm/6OTX7sAcd5Tw1HdNc30HvolrzF+ZVPDJfusXS1CRhRjMB+nC+7DFAP2G7DMJb06GIW5E3dcCY2Df3byvabPm6da7rhzrsQw2fOKscxs3UR1BHLEWZR6Me4qL7iKgUdtq1ZNRL2RZutDgBkYoiQO/hob7zxelFd+WzxUWDtXndu8Aulzes9DrhTkGk1nV7Eb/eDfD4G1BLAwQUAAIACABPiENKsIcj9GwBAAD3AgAAKQAAAHVuaXZlcnNhbC9za2luX2N1c3RvbWl6YXRpb25fc2V0dGluZ3MueG1sjVLbSiQxEH33K4I/MEkqt4Z2ILeWeVHRAZ+b6ezSrKaXTsRlycebdncYR0c09VR1Tp2iKqdNv8Zon1KeHse/fR6neBdyHuPPtD5DqN1ND9N8M4cUclodKvdjHKbnTfwxLbVaTbmPQz8PdkHTGqPu9SEltXKqZswwiiTz1CvkPLcVa8A1YCvmKLHt6p3EP9057ELMp1Xb1RH6sWETU5jzJg7hzxqO2W+h4w0u534YKy+tBVui7KcWx5ZAjHDJfaEaAASy3BGHi5SN1AR5zDiGYhQFCohwThpRiKQcatY1oqow3wjEJGPUFepp7UZaG0dtkdAQous0rxpbus5IjBEhBJgrXEBnMKpsqBoa1HJAcGBAFG00UYA625mOFe+8sBwp6gXGhRkDGB+Oe9ju7bkO1W+vsz/nF4Inv+AkunhrdcJc7e5pnit5Gx5/P/Q5oHG4OL+59Xf+aqu3m+ur8/++fPXwnrWYtW79qbdfAFBLAwQUAAIACABPiENKKoo35ocRAADwYQAAFwAAAHVuaXZlcnNhbC91bml2ZXJzYWwucG5n7d35V5LZ/wBwSzMnZ6LNzCxtmrTFBdQaMxdabNKRcp3UUtHUbDM1MxRZUqexRSV1yl2aXNolbdLcwCUl1KAJldKUCoUQlRCRHT70nZrPjH7mD/ie83AOeLj3Oc+9r/vc1R/eXPI6sO+bRasXaWlpfePu5uqjpaUD09LSjtPT1aSodlvu0/yZF++zb7dWFXUNV/NFJ2rX/l1aWtU4fUXYAs33r2LdAuO1tBa3f3rPI8fcjtDSCrvg7rrLLzFkYgh+5UGkkixQ5qO0nM8f0Aa15X60fJr1I2TTj67Oesvn2yyZeAYp/+i6/kXaMv35e3QueXkqtFOQlYEUmWhtk2JIfu5BPZ926NFRwjYm45f99RxaaX0Vo6c0iU/rIT4uUEim6Z72/GbxMLsEMVwvkbKLYmTcr1eFnp+n+/ePtz+sXqUsO+S2LZuLO8yCukjephlLu6643DTU/hrSovX3j/s2XtERiid65qZYRXXAzZW2/8yGtOxM1u5zGyM/oEHVTcqw+3dgJvsyI2aVdyM95YRZ3RjvbFAiTh9Bmyz4Z/b5lEjtvh9PK5V8rCEMVjWnuudTwN/4WdRXWFrlmUWNZMzO/xC5E+K9xMBVd3ZGvtESWJN3Ytmc+81rLWf8/CyiB203S3PV+CHEe+lPc2/1EEK5l7OM0zO37JY2171+S41ml9HSVu6/1HfnkP3sFq2fp7/cwHtvxJw66ec2bdkcR82YbQ/RtYT5uRpkz75ek4w0sFnQCyAABIAAEAACQAAIAAEgAASAABAAAkAACAABIAAEgAAQAAJAAAgAASAABIAAEAACQAAIAAEgAASAABAAAkAACAABIAAEgAAQAAJAAAgAASAABIAAEAACQAAIAAEgAASAABAAAkAACAABIAAEgAAQAAJAAAgAASAABIAAEADi/xEiRdo28ojmMij5H9ECz6eo7WO7wxLT5sbR0z1tvy4/4FXAKpvZYQFbes6Hvs9sM14wJ6KgnvnRg0cPzk6FxP57+/5b8jXY5sg5dX12HkyZZz6/bOfdF7PKWKspOvVSaJvW7Cr5C5xhLtKR3Oce4Obfk6YoG+1xTlPP2CkLTbbX40Vn+rr9wVHNTWvH8hjeo/8s0NoeokTNrIDmBctt+ziNImEdSRk97RDTrBJtZXEZKswtSSJZVQwNyUdJ3qUXmaol5I2GbtaNTcgk3uhMVrupyT9jKcK1+UT5JEVVof52100XzgNGNOWcM7Ue7UJiB52AVLNF8B14aTsrdOpNPK3kJ0uj9MNgBHL7SRP1BcOQV720bTh5u6kqVkh15KMm4uBoUd9zMEZw5Qqe5iIfv8t5zBYLt3djlzQJOo3hJUo+Vi0fpGKQYFFiI/XR5Kk3TKhaShs0ATczgn+oei8OQAaaoKf/eB5J4PxWWoUsOLq3dlz+wlE4Tc3/8vRzUmQe077KRZe2eYdy40qT2AUdNDNe3PVSWr1L0+TM3fRlcRAHxuqfwOKfSNWMjdWIoQRGx8buk6XiZvGw/DH53isfUgi+mEGLwQiLDNWNbGlScbta694jgpdPlKqZj+a/VzPqD0pWIbxBjfLJRkRnFbIBWYwcQDbFgUdvrn+qBxap8yZPFWULatZOJQfN1PTyDhH2BLpcbw4H0+8/W4w9HFDDffdXhamvdypHh1g4KCY8vPXiGg/E2SqbiInuYATqGjPnu8XmJ+EvfFFNZk6Udt7yHtnIExViP+ROJKXWM/+kN0S5IeG+Vk5eB2tSnM7Q+5alOBHsnV2uStb5RfDwcniCv4hpUN9ZkvnW1oTglNHhveAi9/2IMVPS2f/BtvRcXjYai0Ou7bzJrcmrCOG8kwa0juy4fpx8KDtJPsCf6K53sP/cr7abaYuarTwF8b33MAXXqYq7WJIvCpPA8OA8nHmXSillfpWE4rYNtHjjY2mkkfBBs8D8IKapJas7qFLsFfabKtmkZsuGDNG+C4Sle7ekwvCYxNteNvArGWZ/VNlTg3+YUTqPiS1ueYC7L27xADMHEFsGTfifahKQvXZqR/IAL/nwuX5q4ZcObufFHHy/AloN7ez+fbo2NoMp7C3lDPA5NWcPimJbI2ihtosR0ZA7pFY8FntFuqBvIze84yF7yokahoWcamxcCmMLQlfDahdcr0+PxpFWbDhnZASmE0nkgbxI7qjj08GE5uXOI5HTv6c3OztAOeTPY+HWsRtEJ5Y5lpkjJb/2QMQGm+YxucxbxK1RXMt+pyBIfWVozUSyb4b+3as+IEOPKjGowFffvDFDz5ynfj21jT/tRBURSxxiOM8/3xDxsmW/yvzW4M2nLwOZ3KtxJSSskk7x4FRPx7aOrE51R2+mVvHjfarLiYZdhTF6DWcLTEqVYX7wg3aZfnR+mA/JRcnAVTLbI5BUkZkfHSs9hgLlyh4LlF6dLPiMM8za7swHfvVMZDWEokhMjg/5axo8bpw48ZgxgNqcFSNrUIID4VilKO0mZa2+edFr3PHjDeNh6SvuhDftOSw0c8hTxj8QXUpakCsgjPSqT8tvpeMENQhsaQLVwKZTXFaAcffryGnIW3TouxOZ522VlQT6rTscu8z1BjsqPe1Am+hCuK1t24GpZBiJyyvMG+1NpZiqPqY/wLb0ydOD+QsbimZk+JmF0ZNk5ecpF62bpSRsNZlK4trgz1Fe2WD5vqjhdNXJwlRKin6u7OfEBtdXumcZeYcywB130j2x1s6kCvv5ILg66wm1gThSgcnaaUslrO9IDLDa10nw1BR7cTNLUImwf/+D8/3dXZHq+c9f5p3q676uMmEVEfu7m9mR9ZYDa05sSeIE8nuHMfKJK6cbJrg6uSIiqNnek3//80L2NuibNVOeegz4m+dY1Zg/STYWTpc9SZJ9NISj4oS9vp7RGJUQz5wR8Go5vqQZhZAGR11olaiFuCReUl/7GDYXV8aLy5u0QGNEEpFmTtiOHhDY9vO8SSEEehWjziSE4w/Cl4Yrkc5MmUi2JpRB5yevZI06j8gL9MwX6uaaXTWZBBnpuhxWZhGHBRgZ9xY8s4fd/UgW0/p08Ne6zX8F0rXVjFWLma+0WcfZcAFEleyaJstPYODsmSjhPWYyg9ULX9zP3+YyWaK+ksMnqVUduVmrspusPWKMKcJCPHnrW7+nt01ZjE544unkEp7UD3bXVLQDx6h7765cxakWeqnF54N5wscEGpFJc4Usha20GHlpXJIu1z5JaYnkP7NOJm/Kf/g4orvdKOzz+ncnpW4YybsRYKtKPY1aBj24hO45vg9SgFkGj2NpJj6i1VkY/ugguR2r5MHBJtiG4dscX+iWwvuZ8+jkw8jkV5ykLByDJzL2JFnkB80oyPReXvAfETplSatWcxyb09Ahk1L6r5kVwgJokKY+R7ZutsXxQdV7UikBv/aoEYPCiMxtf4X9rUu5J/GPq72QVS27jdtVtyBXJoKqBLi6B9bXNdcHw1huHbkyb/j7Gs8NAVMkmrBYtYBz0VWukytrJjtk7e2qHX1Wner+OmCHaavrukvZ5bedMHxoee0QKbTtZ7H+X2MsYdWrjXo9+KOWTmPLxTKH3W5W6ytby124pkxEuGp7+J2a6P3OmTrh12yJaoreIiGYHihHWpUIBjh2cCSDdwh8uKRVorIQNVih3akoM9v13s4TZ6ttlcosA9iY+FPhG/TMNSs39HuSYhQM3gnD9hP62l+2z0hUVz+c2AkJI91DE+zlf1YniJCCTm2pDa2xOpsRE7DD5TfT6jKTut270eocbl5eBpxwDKJ0CMZlvPBROxLX3CJGRDIZ4ZRBFxrCMrKTF0zgVF2gKBIeME7Kkg+QVkQx8t7omcMxrM7NbUmtA6KHaOtEp+fLSgUfL397QaSS85lOM6/CizaWJr6vxYOgio/sRqZysoOlt5EhXxw7sRbZRG8wbB35fbJ9MF3+ZYdUdOJt9j6T147fZ+ACOfq5UtJBO3VO8VIQOy6U63FmTFyEsesVjG4XYt3NpWsSuSG5nG3OuKX2neJgI7iPHTzf0ll92So82FatsmIdxxnAujpfSgPyLS1hLrIPZc/FJLVy/97s1AYeh+4JRQu2i56ItnJbk1FYtwTbWDdIAbHMhN4ZTCPQC5DBzaCwL1sp4um31/xD6nNCz7y2XzOkmVI78172qK8Vb2M+Odvg91oUucXj2yMTbqETwtczZg6ik/QLz2rBlPpxKaPmqGv58U2F6vge8iLzyO/QRYL98Kh5Ff0bQC6StxXVEau9x+J4x1+miSWq87yI0AlHtjeH3HZKlXUIIjhH50508roc/1wl5EaJmt0f6LK5R/fVYPWPVMmqc/etz2l6hdPNjEh3ZxWqomaG9YG3yFwkz8AuTjwMKcC6H1AiFmTLxjJkNRUCZ68xaQYjWQWev/a7/F8voYdLdXLdIUmsTHtrYi+7RrORSB+KpzkXaZ4RooiknIjBlL42UrDtSfWSlxZQBH5Xc9ogp6R7+ngOYlq0+IxiefhgadWwzeH8cXFr+2/iD9ySzxX9ujgtxVOzZT3yVTbq6x3oN7IN6ppYb1NTBqtHbVa0SItl3NovHFwJ6iTsx5Iuf8VicNRPT8t2WA55yhSdPBsoTvayeOmesbixd40hzB0E2ZU/kJJpvFfVLWNalCzSjYUCZe5jJVjpRx7hnqp1DoIUaIbk0SqRswfbu9xa7ImV0TtoMrUwHTr9Yk8RXjGy8QiloCNn6ZOnOaOhv9Mc89BplHzZRCF4kbmLl2Nv2a2oi5+7XszbB3XDA47548sNDowev34K39WdVAIm8wgkor/lnUdN4ZpdEejYhBNXsw1ulERlV+4qX/QK5eBD+h5dXChGyQeZK2E6ucaNfoFIcuP0Rx4yGY50cFKwsbEjWUM2nxvna21w87RP47GaEXWDizX0GpNTzykddLyuZ/6IDz/DbxZjop1reN2n2Ba5MWjeYc2ZYH3+uKSyiyFaHM8F6YHE81Z82ZK/6G7RTJrDWwotpcQqXLfnO/EdrEEUE9xhxDkWZivV8YRwpc4BKHcqV9NLiPzQPNX5jx9DTNfVx4i/bD1MMZJ3u5i0CCbOg99Ltyog+YIZJRI0Ey0eSus3W2n+iPQN81OP1jSuRa5UbCMwc+CsPaSTy1qYu4fI7R9AVImSLZXz3r1zOXbky2CRGd3mh1XPhHfFY5vMmByV7AFaCk+eeGwhfdPSFrFs/xh+4fDMfjgcIx0l3HRXqqOZ049VSWGaLp30y/LWEUlrOfFc7IRjHdqU/4LgGSRr72iXo2NHqUMOf9bZntySgHJq4JOr/aVnPY4SpsQ7+jgJ1/CGTzXPR1UpWbWQxI7BqxUcKBwFujyNN1BREcRHUhEBa5Vf/E4MkXbDVWfCSfxnP124Yap4u3Ah43W457e8iUYMrgK6TvO8UC9Y1kNmn1u5XHfMQjtLUM++40STla71iPLBxW8B821CshpYFXZuJiYLc+Ot4k9a0HGY6bLn7SBo047CXlY/fUP6ZFxzPF+zV/zl4yqsW5+w6TLBczxxY0gU/8qXJSg3JVxtNmwzf+eUEwNFTa7C0wgO6eEKsxNrYNSlgWdiPwXLryTmUT71aY8yyn+nrJLhPxKDla1dfz8oco7dUN2cCCKdeF9z7OFM/HC8AoWJtnTohN/sbC0f3pQlsu84uXg9uhitmqmf74aG5sp8fpYxpXkfFONR0EaJbRYyP+A96HK8Iq2tu8fqv8c+f23OtHS8kIal05IaSapL8uZU9ynjYiGLONVlUbTPFH3WV/3m43SU8pDzeDHcHtwIXTf7yP8qeiekQElve5iY3jrngKvp4Uc2t89JttNk2C+KWTHnLA4BmatlDNKay/Zf68798QCP/wvWL2eqz60b3vRvwfpFHYbw7Uv+x71bWvJ07157M6Dgp1+7xFfxHHfazbkiyjCzHBOkmXMEmj62z91n+Zx/cNx4kHLiOxbZv7Uc806z4PDZQho0JhnyY2Fh1+zfJ4Bq9+2+ewmGVZgWEHuaf1PrQrU0L/e9B1yrdoem/gdQSwMEFAACAAgAT4hDSpXukX5LAAAAawAAABsAAAB1bml2ZXJzYWwvdW5pdmVyc2FsLnBuZy54bWyzsa/IzVEoSy0qzszPs1Uy1DNQsrfj5bIpKEoty0wtV6gAigEFIUBJoRLINUJwyzNTSjKAQgbmZgjBjNTM9IwSWyULA3O4oD7QTABQSwECAAAUAAIACABPiENKFQ6tKGQEAAAHEQAAHQAAAAAAAAABAAAAAAAAAAAAdW5pdmVyc2FsL2NvbW1vbl9tZXNzYWdlcy5sbmdQSwECAAAUAAIACABPiENKCH4LIykDAACGDAAAJwAAAAAAAAABAAAAAACfBAAAdW5pdmVyc2FsL2ZsYXNoX3B1Ymxpc2hpbmdfc2V0dGluZ3MueG1sUEsBAgAAFAACAAgAT4hDSrX8CWS6AgAAVQoAACEAAAAAAAAAAQAAAAAADQgAAHVuaXZlcnNhbC9mbGFzaF9za2luX3NldHRpbmdzLnhtbFBLAQIAABQAAgAIAE+IQ0oqlg9n/gIAAJcLAAAmAAAAAAAAAAEAAAAAAAYLAAB1bml2ZXJzYWwvaHRtbF9wdWJsaXNoaW5nX3NldHRpbmdzLnhtbFBLAQIAABQAAgAIAE+IQ0pocVKRmgEAAB8GAAAfAAAAAAAAAAEAAAAAAEgOAAB1bml2ZXJzYWwvaHRtbF9za2luX3NldHRpbmdzLmpzUEsBAgAAFAACAAgAT4hDSj08L9HBAAAA5QEAABoAAAAAAAAAAQAAAAAAHxAAAHVuaXZlcnNhbC9pMThuX3ByZXNldHMueG1sUEsBAgAAFAACAAgAT4hDSnL80YFnAAAAawAAABwAAAAAAAAAAQAAAAAAGBEAAHVuaXZlcnNhbC9sb2NhbF9zZXR0aW5ncy54bWxQSwECAAAUAAIACABElFdHI7RO+/sCAACwCAAAFAAAAAAAAAABAAAAAAC5EQAAdW5pdmVyc2FsL3BsYXllci54bWxQSwECAAAUAAIACABPiENKsIcj9GwBAAD3AgAAKQAAAAAAAAABAAAAAADmFAAAdW5pdmVyc2FsL3NraW5fY3VzdG9taXphdGlvbl9zZXR0aW5ncy54bWxQSwECAAAUAAIACABPiENKKoo35ocRAADwYQAAFwAAAAAAAAAAAAAAAACZFgAAdW5pdmVyc2FsL3VuaXZlcnNhbC5wbmdQSwECAAAUAAIACABPiENKle6RfksAAABrAAAAGwAAAAAAAAABAAAAAABVKAAAdW5pdmVyc2FsL3VuaXZlcnNhbC5wbmcueG1sUEsFBgAAAAALAAsASQMAANkoAAAAAA=="/>
  <p:tag name="ISPRING_PRESENTATION_TITLE" val="222"/>
  <p:tag name="ISPRING_SCORM_PASSING_SCORE" val="100.000000"/>
  <p:tag name="ISPRING_FIRST_PUBLISH" val="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F:\我图VIP设计PPT上传\10月份上传文件\28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主题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484</Words>
  <Application>Microsoft Office PowerPoint</Application>
  <PresentationFormat>宽屏</PresentationFormat>
  <Paragraphs>169</Paragraphs>
  <Slides>22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8" baseType="lpstr">
      <vt:lpstr>微软雅黑</vt:lpstr>
      <vt:lpstr>Arial</vt:lpstr>
      <vt:lpstr>Arial Black</vt:lpstr>
      <vt:lpstr>Calibri</vt:lpstr>
      <vt:lpstr>Century Gothic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2019-05-07T01:16:57Z</dcterms:created>
  <dcterms:modified xsi:type="dcterms:W3CDTF">2022-03-21T02:58:04Z</dcterms:modified>
</cp:coreProperties>
</file>